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99" r:id="rId2"/>
  </p:sldMasterIdLst>
  <p:notesMasterIdLst>
    <p:notesMasterId r:id="rId32"/>
  </p:notesMasterIdLst>
  <p:sldIdLst>
    <p:sldId id="356" r:id="rId3"/>
    <p:sldId id="342" r:id="rId4"/>
    <p:sldId id="317" r:id="rId5"/>
    <p:sldId id="300" r:id="rId6"/>
    <p:sldId id="303" r:id="rId7"/>
    <p:sldId id="287" r:id="rId8"/>
    <p:sldId id="330" r:id="rId9"/>
    <p:sldId id="320" r:id="rId10"/>
    <p:sldId id="351" r:id="rId11"/>
    <p:sldId id="319" r:id="rId12"/>
    <p:sldId id="308" r:id="rId13"/>
    <p:sldId id="312" r:id="rId14"/>
    <p:sldId id="324" r:id="rId15"/>
    <p:sldId id="299" r:id="rId16"/>
    <p:sldId id="293" r:id="rId17"/>
    <p:sldId id="288" r:id="rId18"/>
    <p:sldId id="352" r:id="rId19"/>
    <p:sldId id="306" r:id="rId20"/>
    <p:sldId id="315" r:id="rId21"/>
    <p:sldId id="331" r:id="rId22"/>
    <p:sldId id="333" r:id="rId23"/>
    <p:sldId id="305" r:id="rId24"/>
    <p:sldId id="355" r:id="rId25"/>
    <p:sldId id="353" r:id="rId26"/>
    <p:sldId id="302" r:id="rId27"/>
    <p:sldId id="325" r:id="rId28"/>
    <p:sldId id="335" r:id="rId29"/>
    <p:sldId id="304" r:id="rId30"/>
    <p:sldId id="354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701"/>
    <a:srgbClr val="A5CDB1"/>
    <a:srgbClr val="F3BEB8"/>
    <a:srgbClr val="CCE8F6"/>
    <a:srgbClr val="F3D421"/>
    <a:srgbClr val="FFEF01"/>
    <a:srgbClr val="FDD100"/>
    <a:srgbClr val="D1EDFB"/>
    <a:srgbClr val="E6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2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rgbClr val="CCE8F6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97-4916-82D6-90E53BC9D499}"/>
              </c:ext>
            </c:extLst>
          </c:dPt>
          <c:dPt>
            <c:idx val="1"/>
            <c:invertIfNegative val="0"/>
            <c:bubble3D val="0"/>
            <c:spPr>
              <a:solidFill>
                <a:srgbClr val="F3BEB8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097-4916-82D6-90E53BC9D4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097-4916-82D6-90E53BC9D499}"/>
              </c:ext>
            </c:extLst>
          </c:dPt>
          <c:dPt>
            <c:idx val="3"/>
            <c:invertIfNegative val="0"/>
            <c:bubble3D val="0"/>
            <c:spPr>
              <a:solidFill>
                <a:srgbClr val="F3D42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softEdge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097-4916-82D6-90E53BC9D49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097-4916-82D6-90E53BC9D49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097-4916-82D6-90E53BC9D49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097-4916-82D6-90E53BC9D49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097-4916-82D6-90E53BC9D499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097-4916-82D6-90E53BC9D499}"/>
              </c:ext>
            </c:extLst>
          </c:dPt>
          <c:dLbls>
            <c:dLbl>
              <c:idx val="0"/>
              <c:layout>
                <c:manualLayout>
                  <c:x val="0"/>
                  <c:y val="5.5832903914943607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t>项目一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097-4916-82D6-90E53BC9D499}"/>
                </c:ext>
              </c:extLst>
            </c:dLbl>
            <c:dLbl>
              <c:idx val="1"/>
              <c:layout>
                <c:manualLayout>
                  <c:x val="-3.0841404512704593E-3"/>
                  <c:y val="6.4375199998798127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t>项目二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097-4916-82D6-90E53BC9D499}"/>
                </c:ext>
              </c:extLst>
            </c:dLbl>
            <c:dLbl>
              <c:idx val="2"/>
              <c:layout>
                <c:manualLayout>
                  <c:x val="0"/>
                  <c:y val="-1.7637452695119953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t>项目三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097-4916-82D6-90E53BC9D499}"/>
                </c:ext>
              </c:extLst>
            </c:dLbl>
            <c:dLbl>
              <c:idx val="3"/>
              <c:layout>
                <c:manualLayout>
                  <c:x val="0"/>
                  <c:y val="2.222258946049526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t>项目四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097-4916-82D6-90E53BC9D49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zh-CN" altLang="en-US" dirty="0">
                        <a:latin typeface="思源黑体" panose="020B0500000000000000" pitchFamily="34" charset="-122"/>
                        <a:ea typeface="思源黑体" panose="020B0500000000000000" pitchFamily="34" charset="-122"/>
                      </a:rPr>
                      <a:t>项目五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097-4916-82D6-90E53BC9D49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天天果园</c:v>
                </c:pt>
                <c:pt idx="1">
                  <c:v>顺丰优选</c:v>
                </c:pt>
                <c:pt idx="2">
                  <c:v>一米鲜&amp;我买网</c:v>
                </c:pt>
                <c:pt idx="3">
                  <c:v>生鲜微商</c:v>
                </c:pt>
                <c:pt idx="4">
                  <c:v>其他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34</c:v>
                </c:pt>
                <c:pt idx="2">
                  <c:v>30</c:v>
                </c:pt>
                <c:pt idx="3">
                  <c:v>60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97-4916-82D6-90E53BC9D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axId val="63420672"/>
        <c:axId val="63422464"/>
      </c:barChart>
      <c:catAx>
        <c:axId val="63420672"/>
        <c:scaling>
          <c:orientation val="minMax"/>
        </c:scaling>
        <c:delete val="1"/>
        <c:axPos val="b"/>
        <c:majorGridlines>
          <c:spPr>
            <a:ln w="6350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crossAx val="63422464"/>
        <c:crosses val="autoZero"/>
        <c:auto val="1"/>
        <c:lblAlgn val="ctr"/>
        <c:lblOffset val="100"/>
        <c:noMultiLvlLbl val="0"/>
      </c:catAx>
      <c:valAx>
        <c:axId val="63422464"/>
        <c:scaling>
          <c:orientation val="minMax"/>
        </c:scaling>
        <c:delete val="0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nextTo"/>
        <c:crossAx val="63420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>
          <a:latin typeface="+mn-lt"/>
          <a:ea typeface="+mn-ea"/>
          <a:cs typeface="+mn-ea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6C920-A605-48C7-84AB-6344B6513A40}" type="datetimeFigureOut">
              <a:rPr lang="zh-CN" altLang="en-US" smtClean="0"/>
              <a:t>2021/8/23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47854-48EB-42CE-B553-F1225BEA1C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033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1083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08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20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36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90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220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5385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04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FC6CAE6-7DBA-4B25-BB55-7DCBF772563B}" type="slidenum">
              <a:rPr lang="zh-CN" altLang="en-US" smtClean="0">
                <a:solidFill>
                  <a:prstClr val="black"/>
                </a:solidFill>
              </a:rPr>
              <a:pPr eaLnBrk="1" hangingPunct="1"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97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691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2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4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51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24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141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70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13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865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5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99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58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56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293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79C96-F519-4B7C-A90E-9C0DC9BE00D9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281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47854-48EB-42CE-B553-F1225BEA1C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285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199C5-9A3C-494E-BE3F-8FDD542936EB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8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7B6256-D657-4866-B265-8533F34C7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578131" y="-196212"/>
            <a:ext cx="5079571" cy="1298501"/>
            <a:chOff x="3533159" y="845920"/>
            <a:chExt cx="5079571" cy="1298501"/>
          </a:xfrm>
        </p:grpSpPr>
        <p:sp>
          <p:nvSpPr>
            <p:cNvPr id="6" name="矩形 7"/>
            <p:cNvSpPr/>
            <p:nvPr/>
          </p:nvSpPr>
          <p:spPr>
            <a:xfrm>
              <a:off x="7724403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72720"/>
                <a:gd name="connsiteY0" fmla="*/ 0 h 577949"/>
                <a:gd name="connsiteX1" fmla="*/ 161109 w 172720"/>
                <a:gd name="connsiteY1" fmla="*/ 0 h 577949"/>
                <a:gd name="connsiteX2" fmla="*/ 161109 w 172720"/>
                <a:gd name="connsiteY2" fmla="*/ 577949 h 577949"/>
                <a:gd name="connsiteX3" fmla="*/ 17417 w 172720"/>
                <a:gd name="connsiteY3" fmla="*/ 577949 h 577949"/>
                <a:gd name="connsiteX4" fmla="*/ 17417 w 172720"/>
                <a:gd name="connsiteY4" fmla="*/ 0 h 577949"/>
                <a:gd name="connsiteX0" fmla="*/ 13882 w 169185"/>
                <a:gd name="connsiteY0" fmla="*/ 0 h 577949"/>
                <a:gd name="connsiteX1" fmla="*/ 157574 w 169185"/>
                <a:gd name="connsiteY1" fmla="*/ 0 h 577949"/>
                <a:gd name="connsiteX2" fmla="*/ 157574 w 169185"/>
                <a:gd name="connsiteY2" fmla="*/ 577949 h 577949"/>
                <a:gd name="connsiteX3" fmla="*/ 13882 w 169185"/>
                <a:gd name="connsiteY3" fmla="*/ 577949 h 577949"/>
                <a:gd name="connsiteX4" fmla="*/ 13882 w 169185"/>
                <a:gd name="connsiteY4" fmla="*/ 0 h 577949"/>
                <a:gd name="connsiteX0" fmla="*/ 5931 w 161234"/>
                <a:gd name="connsiteY0" fmla="*/ 0 h 577949"/>
                <a:gd name="connsiteX1" fmla="*/ 149623 w 161234"/>
                <a:gd name="connsiteY1" fmla="*/ 0 h 577949"/>
                <a:gd name="connsiteX2" fmla="*/ 149623 w 161234"/>
                <a:gd name="connsiteY2" fmla="*/ 577949 h 577949"/>
                <a:gd name="connsiteX3" fmla="*/ 5931 w 161234"/>
                <a:gd name="connsiteY3" fmla="*/ 577949 h 577949"/>
                <a:gd name="connsiteX4" fmla="*/ 5931 w 161234"/>
                <a:gd name="connsiteY4" fmla="*/ 0 h 57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7"/>
            <p:cNvSpPr/>
            <p:nvPr/>
          </p:nvSpPr>
          <p:spPr>
            <a:xfrm>
              <a:off x="4309061" y="845920"/>
              <a:ext cx="90446" cy="577949"/>
            </a:xfrm>
            <a:custGeom>
              <a:avLst/>
              <a:gdLst>
                <a:gd name="connsiteX0" fmla="*/ 0 w 143692"/>
                <a:gd name="connsiteY0" fmla="*/ 0 h 577949"/>
                <a:gd name="connsiteX1" fmla="*/ 143692 w 143692"/>
                <a:gd name="connsiteY1" fmla="*/ 0 h 577949"/>
                <a:gd name="connsiteX2" fmla="*/ 143692 w 143692"/>
                <a:gd name="connsiteY2" fmla="*/ 577949 h 577949"/>
                <a:gd name="connsiteX3" fmla="*/ 0 w 143692"/>
                <a:gd name="connsiteY3" fmla="*/ 577949 h 577949"/>
                <a:gd name="connsiteX4" fmla="*/ 0 w 143692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61109"/>
                <a:gd name="connsiteY0" fmla="*/ 0 h 577949"/>
                <a:gd name="connsiteX1" fmla="*/ 161109 w 161109"/>
                <a:gd name="connsiteY1" fmla="*/ 0 h 577949"/>
                <a:gd name="connsiteX2" fmla="*/ 161109 w 161109"/>
                <a:gd name="connsiteY2" fmla="*/ 577949 h 577949"/>
                <a:gd name="connsiteX3" fmla="*/ 17417 w 161109"/>
                <a:gd name="connsiteY3" fmla="*/ 577949 h 577949"/>
                <a:gd name="connsiteX4" fmla="*/ 17417 w 161109"/>
                <a:gd name="connsiteY4" fmla="*/ 0 h 577949"/>
                <a:gd name="connsiteX0" fmla="*/ 17417 w 172720"/>
                <a:gd name="connsiteY0" fmla="*/ 0 h 577949"/>
                <a:gd name="connsiteX1" fmla="*/ 161109 w 172720"/>
                <a:gd name="connsiteY1" fmla="*/ 0 h 577949"/>
                <a:gd name="connsiteX2" fmla="*/ 161109 w 172720"/>
                <a:gd name="connsiteY2" fmla="*/ 577949 h 577949"/>
                <a:gd name="connsiteX3" fmla="*/ 17417 w 172720"/>
                <a:gd name="connsiteY3" fmla="*/ 577949 h 577949"/>
                <a:gd name="connsiteX4" fmla="*/ 17417 w 172720"/>
                <a:gd name="connsiteY4" fmla="*/ 0 h 577949"/>
                <a:gd name="connsiteX0" fmla="*/ 13882 w 169185"/>
                <a:gd name="connsiteY0" fmla="*/ 0 h 577949"/>
                <a:gd name="connsiteX1" fmla="*/ 157574 w 169185"/>
                <a:gd name="connsiteY1" fmla="*/ 0 h 577949"/>
                <a:gd name="connsiteX2" fmla="*/ 157574 w 169185"/>
                <a:gd name="connsiteY2" fmla="*/ 577949 h 577949"/>
                <a:gd name="connsiteX3" fmla="*/ 13882 w 169185"/>
                <a:gd name="connsiteY3" fmla="*/ 577949 h 577949"/>
                <a:gd name="connsiteX4" fmla="*/ 13882 w 169185"/>
                <a:gd name="connsiteY4" fmla="*/ 0 h 577949"/>
                <a:gd name="connsiteX0" fmla="*/ 5931 w 161234"/>
                <a:gd name="connsiteY0" fmla="*/ 0 h 577949"/>
                <a:gd name="connsiteX1" fmla="*/ 149623 w 161234"/>
                <a:gd name="connsiteY1" fmla="*/ 0 h 577949"/>
                <a:gd name="connsiteX2" fmla="*/ 149623 w 161234"/>
                <a:gd name="connsiteY2" fmla="*/ 577949 h 577949"/>
                <a:gd name="connsiteX3" fmla="*/ 5931 w 161234"/>
                <a:gd name="connsiteY3" fmla="*/ 577949 h 577949"/>
                <a:gd name="connsiteX4" fmla="*/ 5931 w 161234"/>
                <a:gd name="connsiteY4" fmla="*/ 0 h 57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34" h="577949">
                  <a:moveTo>
                    <a:pt x="5931" y="0"/>
                  </a:moveTo>
                  <a:lnTo>
                    <a:pt x="149623" y="0"/>
                  </a:lnTo>
                  <a:cubicBezTo>
                    <a:pt x="149623" y="192650"/>
                    <a:pt x="175748" y="346110"/>
                    <a:pt x="149623" y="577949"/>
                  </a:cubicBezTo>
                  <a:lnTo>
                    <a:pt x="5931" y="577949"/>
                  </a:lnTo>
                  <a:cubicBezTo>
                    <a:pt x="24981" y="370059"/>
                    <a:pt x="-14208" y="257964"/>
                    <a:pt x="59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圆角矩形 2"/>
            <p:cNvSpPr/>
            <p:nvPr/>
          </p:nvSpPr>
          <p:spPr>
            <a:xfrm>
              <a:off x="3534044" y="1292184"/>
              <a:ext cx="5078686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" fmla="*/ 0 w 6224954"/>
                <a:gd name="connsiteY0" fmla="*/ 372433 h 744866"/>
                <a:gd name="connsiteX1" fmla="*/ 372433 w 6224954"/>
                <a:gd name="connsiteY1" fmla="*/ 0 h 744866"/>
                <a:gd name="connsiteX2" fmla="*/ 5852521 w 6224954"/>
                <a:gd name="connsiteY2" fmla="*/ 0 h 744866"/>
                <a:gd name="connsiteX3" fmla="*/ 6224954 w 6224954"/>
                <a:gd name="connsiteY3" fmla="*/ 372433 h 744866"/>
                <a:gd name="connsiteX4" fmla="*/ 6224953 w 6224954"/>
                <a:gd name="connsiteY4" fmla="*/ 372433 h 744866"/>
                <a:gd name="connsiteX5" fmla="*/ 5852520 w 6224954"/>
                <a:gd name="connsiteY5" fmla="*/ 744866 h 744866"/>
                <a:gd name="connsiteX6" fmla="*/ 372433 w 6224954"/>
                <a:gd name="connsiteY6" fmla="*/ 744865 h 744866"/>
                <a:gd name="connsiteX7" fmla="*/ 0 w 6224954"/>
                <a:gd name="connsiteY7" fmla="*/ 372432 h 744866"/>
                <a:gd name="connsiteX8" fmla="*/ 0 w 6224954"/>
                <a:gd name="connsiteY8" fmla="*/ 372433 h 74486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372433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8696"/>
                <a:gd name="connsiteX1" fmla="*/ 372433 w 6224954"/>
                <a:gd name="connsiteY1" fmla="*/ 9041 h 758696"/>
                <a:gd name="connsiteX2" fmla="*/ 5852521 w 6224954"/>
                <a:gd name="connsiteY2" fmla="*/ 9041 h 758696"/>
                <a:gd name="connsiteX3" fmla="*/ 6224954 w 6224954"/>
                <a:gd name="connsiteY3" fmla="*/ 381474 h 758696"/>
                <a:gd name="connsiteX4" fmla="*/ 6224953 w 6224954"/>
                <a:gd name="connsiteY4" fmla="*/ 381474 h 758696"/>
                <a:gd name="connsiteX5" fmla="*/ 5852520 w 6224954"/>
                <a:gd name="connsiteY5" fmla="*/ 753907 h 758696"/>
                <a:gd name="connsiteX6" fmla="*/ 4466492 w 6224954"/>
                <a:gd name="connsiteY6" fmla="*/ 758696 h 758696"/>
                <a:gd name="connsiteX7" fmla="*/ 266925 w 6224954"/>
                <a:gd name="connsiteY7" fmla="*/ 753906 h 758696"/>
                <a:gd name="connsiteX8" fmla="*/ 0 w 6224954"/>
                <a:gd name="connsiteY8" fmla="*/ 381473 h 758696"/>
                <a:gd name="connsiteX9" fmla="*/ 0 w 6224954"/>
                <a:gd name="connsiteY9" fmla="*/ 381474 h 75869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4478215 w 6224954"/>
                <a:gd name="connsiteY6" fmla="*/ 735250 h 753907"/>
                <a:gd name="connsiteX7" fmla="*/ 266925 w 6224954"/>
                <a:gd name="connsiteY7" fmla="*/ 753906 h 753907"/>
                <a:gd name="connsiteX8" fmla="*/ 0 w 6224954"/>
                <a:gd name="connsiteY8" fmla="*/ 381473 h 753907"/>
                <a:gd name="connsiteX9" fmla="*/ 0 w 6224954"/>
                <a:gd name="connsiteY9" fmla="*/ 381474 h 753907"/>
                <a:gd name="connsiteX0" fmla="*/ 0 w 6224954"/>
                <a:gd name="connsiteY0" fmla="*/ 381474 h 762976"/>
                <a:gd name="connsiteX1" fmla="*/ 372433 w 6224954"/>
                <a:gd name="connsiteY1" fmla="*/ 9041 h 762976"/>
                <a:gd name="connsiteX2" fmla="*/ 5852521 w 6224954"/>
                <a:gd name="connsiteY2" fmla="*/ 9041 h 762976"/>
                <a:gd name="connsiteX3" fmla="*/ 6224954 w 6224954"/>
                <a:gd name="connsiteY3" fmla="*/ 381474 h 762976"/>
                <a:gd name="connsiteX4" fmla="*/ 6224953 w 6224954"/>
                <a:gd name="connsiteY4" fmla="*/ 381474 h 762976"/>
                <a:gd name="connsiteX5" fmla="*/ 5852520 w 6224954"/>
                <a:gd name="connsiteY5" fmla="*/ 753907 h 762976"/>
                <a:gd name="connsiteX6" fmla="*/ 4478215 w 6224954"/>
                <a:gd name="connsiteY6" fmla="*/ 735250 h 762976"/>
                <a:gd name="connsiteX7" fmla="*/ 266925 w 6224954"/>
                <a:gd name="connsiteY7" fmla="*/ 753906 h 762976"/>
                <a:gd name="connsiteX8" fmla="*/ 0 w 6224954"/>
                <a:gd name="connsiteY8" fmla="*/ 381473 h 762976"/>
                <a:gd name="connsiteX9" fmla="*/ 0 w 6224954"/>
                <a:gd name="connsiteY9" fmla="*/ 381474 h 762976"/>
                <a:gd name="connsiteX0" fmla="*/ 0 w 6224954"/>
                <a:gd name="connsiteY0" fmla="*/ 381474 h 775031"/>
                <a:gd name="connsiteX1" fmla="*/ 372433 w 6224954"/>
                <a:gd name="connsiteY1" fmla="*/ 9041 h 775031"/>
                <a:gd name="connsiteX2" fmla="*/ 5852521 w 6224954"/>
                <a:gd name="connsiteY2" fmla="*/ 9041 h 775031"/>
                <a:gd name="connsiteX3" fmla="*/ 6224954 w 6224954"/>
                <a:gd name="connsiteY3" fmla="*/ 381474 h 775031"/>
                <a:gd name="connsiteX4" fmla="*/ 6224953 w 6224954"/>
                <a:gd name="connsiteY4" fmla="*/ 381474 h 775031"/>
                <a:gd name="connsiteX5" fmla="*/ 5852520 w 6224954"/>
                <a:gd name="connsiteY5" fmla="*/ 753907 h 775031"/>
                <a:gd name="connsiteX6" fmla="*/ 4478215 w 6224954"/>
                <a:gd name="connsiteY6" fmla="*/ 735250 h 775031"/>
                <a:gd name="connsiteX7" fmla="*/ 266925 w 6224954"/>
                <a:gd name="connsiteY7" fmla="*/ 753906 h 775031"/>
                <a:gd name="connsiteX8" fmla="*/ 0 w 6224954"/>
                <a:gd name="connsiteY8" fmla="*/ 381473 h 775031"/>
                <a:gd name="connsiteX9" fmla="*/ 0 w 6224954"/>
                <a:gd name="connsiteY9" fmla="*/ 381474 h 775031"/>
                <a:gd name="connsiteX0" fmla="*/ 0 w 6224954"/>
                <a:gd name="connsiteY0" fmla="*/ 381474 h 779176"/>
                <a:gd name="connsiteX1" fmla="*/ 372433 w 6224954"/>
                <a:gd name="connsiteY1" fmla="*/ 9041 h 779176"/>
                <a:gd name="connsiteX2" fmla="*/ 5852521 w 6224954"/>
                <a:gd name="connsiteY2" fmla="*/ 9041 h 779176"/>
                <a:gd name="connsiteX3" fmla="*/ 6224954 w 6224954"/>
                <a:gd name="connsiteY3" fmla="*/ 381474 h 779176"/>
                <a:gd name="connsiteX4" fmla="*/ 6224953 w 6224954"/>
                <a:gd name="connsiteY4" fmla="*/ 381474 h 779176"/>
                <a:gd name="connsiteX5" fmla="*/ 5852520 w 6224954"/>
                <a:gd name="connsiteY5" fmla="*/ 753907 h 779176"/>
                <a:gd name="connsiteX6" fmla="*/ 4478215 w 6224954"/>
                <a:gd name="connsiteY6" fmla="*/ 735250 h 779176"/>
                <a:gd name="connsiteX7" fmla="*/ 266925 w 6224954"/>
                <a:gd name="connsiteY7" fmla="*/ 753906 h 779176"/>
                <a:gd name="connsiteX8" fmla="*/ 0 w 6224954"/>
                <a:gd name="connsiteY8" fmla="*/ 381473 h 779176"/>
                <a:gd name="connsiteX9" fmla="*/ 0 w 6224954"/>
                <a:gd name="connsiteY9" fmla="*/ 381474 h 779176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01507 w 6224954"/>
                <a:gd name="connsiteY4" fmla="*/ 3697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107723 w 6224954"/>
                <a:gd name="connsiteY4" fmla="*/ 5221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166338"/>
                <a:gd name="connsiteY0" fmla="*/ 381474 h 782230"/>
                <a:gd name="connsiteX1" fmla="*/ 372433 w 6166338"/>
                <a:gd name="connsiteY1" fmla="*/ 9041 h 782230"/>
                <a:gd name="connsiteX2" fmla="*/ 5852521 w 6166338"/>
                <a:gd name="connsiteY2" fmla="*/ 9041 h 782230"/>
                <a:gd name="connsiteX3" fmla="*/ 6166338 w 6166338"/>
                <a:gd name="connsiteY3" fmla="*/ 358028 h 782230"/>
                <a:gd name="connsiteX4" fmla="*/ 5852520 w 6166338"/>
                <a:gd name="connsiteY4" fmla="*/ 753907 h 782230"/>
                <a:gd name="connsiteX5" fmla="*/ 4501661 w 6166338"/>
                <a:gd name="connsiteY5" fmla="*/ 746973 h 782230"/>
                <a:gd name="connsiteX6" fmla="*/ 266925 w 6166338"/>
                <a:gd name="connsiteY6" fmla="*/ 753906 h 782230"/>
                <a:gd name="connsiteX7" fmla="*/ 0 w 6166338"/>
                <a:gd name="connsiteY7" fmla="*/ 381473 h 782230"/>
                <a:gd name="connsiteX8" fmla="*/ 0 w 6166338"/>
                <a:gd name="connsiteY8" fmla="*/ 381474 h 782230"/>
                <a:gd name="connsiteX0" fmla="*/ 0 w 6201144"/>
                <a:gd name="connsiteY0" fmla="*/ 381474 h 782230"/>
                <a:gd name="connsiteX1" fmla="*/ 372433 w 6201144"/>
                <a:gd name="connsiteY1" fmla="*/ 9041 h 782230"/>
                <a:gd name="connsiteX2" fmla="*/ 5852521 w 6201144"/>
                <a:gd name="connsiteY2" fmla="*/ 9041 h 782230"/>
                <a:gd name="connsiteX3" fmla="*/ 6166338 w 6201144"/>
                <a:gd name="connsiteY3" fmla="*/ 358028 h 782230"/>
                <a:gd name="connsiteX4" fmla="*/ 5852520 w 6201144"/>
                <a:gd name="connsiteY4" fmla="*/ 753907 h 782230"/>
                <a:gd name="connsiteX5" fmla="*/ 4501661 w 6201144"/>
                <a:gd name="connsiteY5" fmla="*/ 746973 h 782230"/>
                <a:gd name="connsiteX6" fmla="*/ 266925 w 6201144"/>
                <a:gd name="connsiteY6" fmla="*/ 753906 h 782230"/>
                <a:gd name="connsiteX7" fmla="*/ 0 w 6201144"/>
                <a:gd name="connsiteY7" fmla="*/ 381473 h 782230"/>
                <a:gd name="connsiteX8" fmla="*/ 0 w 6201144"/>
                <a:gd name="connsiteY8" fmla="*/ 381474 h 782230"/>
                <a:gd name="connsiteX0" fmla="*/ 0 w 6173435"/>
                <a:gd name="connsiteY0" fmla="*/ 381474 h 782230"/>
                <a:gd name="connsiteX1" fmla="*/ 372433 w 6173435"/>
                <a:gd name="connsiteY1" fmla="*/ 9041 h 782230"/>
                <a:gd name="connsiteX2" fmla="*/ 5852521 w 6173435"/>
                <a:gd name="connsiteY2" fmla="*/ 9041 h 782230"/>
                <a:gd name="connsiteX3" fmla="*/ 6166338 w 6173435"/>
                <a:gd name="connsiteY3" fmla="*/ 358028 h 782230"/>
                <a:gd name="connsiteX4" fmla="*/ 5852520 w 6173435"/>
                <a:gd name="connsiteY4" fmla="*/ 753907 h 782230"/>
                <a:gd name="connsiteX5" fmla="*/ 4501661 w 6173435"/>
                <a:gd name="connsiteY5" fmla="*/ 746973 h 782230"/>
                <a:gd name="connsiteX6" fmla="*/ 266925 w 6173435"/>
                <a:gd name="connsiteY6" fmla="*/ 753906 h 782230"/>
                <a:gd name="connsiteX7" fmla="*/ 0 w 6173435"/>
                <a:gd name="connsiteY7" fmla="*/ 381473 h 782230"/>
                <a:gd name="connsiteX8" fmla="*/ 0 w 6173435"/>
                <a:gd name="connsiteY8" fmla="*/ 381474 h 782230"/>
                <a:gd name="connsiteX0" fmla="*/ 0 w 6170509"/>
                <a:gd name="connsiteY0" fmla="*/ 381474 h 782230"/>
                <a:gd name="connsiteX1" fmla="*/ 372433 w 6170509"/>
                <a:gd name="connsiteY1" fmla="*/ 9041 h 782230"/>
                <a:gd name="connsiteX2" fmla="*/ 5852521 w 6170509"/>
                <a:gd name="connsiteY2" fmla="*/ 9041 h 782230"/>
                <a:gd name="connsiteX3" fmla="*/ 6166338 w 6170509"/>
                <a:gd name="connsiteY3" fmla="*/ 358028 h 782230"/>
                <a:gd name="connsiteX4" fmla="*/ 5852520 w 6170509"/>
                <a:gd name="connsiteY4" fmla="*/ 753907 h 782230"/>
                <a:gd name="connsiteX5" fmla="*/ 4501661 w 6170509"/>
                <a:gd name="connsiteY5" fmla="*/ 746973 h 782230"/>
                <a:gd name="connsiteX6" fmla="*/ 266925 w 6170509"/>
                <a:gd name="connsiteY6" fmla="*/ 753906 h 782230"/>
                <a:gd name="connsiteX7" fmla="*/ 0 w 6170509"/>
                <a:gd name="connsiteY7" fmla="*/ 381473 h 782230"/>
                <a:gd name="connsiteX8" fmla="*/ 0 w 6170509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2424"/>
                <a:gd name="connsiteY0" fmla="*/ 381474 h 782230"/>
                <a:gd name="connsiteX1" fmla="*/ 372433 w 6172424"/>
                <a:gd name="connsiteY1" fmla="*/ 9041 h 782230"/>
                <a:gd name="connsiteX2" fmla="*/ 5852521 w 6172424"/>
                <a:gd name="connsiteY2" fmla="*/ 9041 h 782230"/>
                <a:gd name="connsiteX3" fmla="*/ 6166338 w 6172424"/>
                <a:gd name="connsiteY3" fmla="*/ 358028 h 782230"/>
                <a:gd name="connsiteX4" fmla="*/ 5852520 w 6172424"/>
                <a:gd name="connsiteY4" fmla="*/ 753907 h 782230"/>
                <a:gd name="connsiteX5" fmla="*/ 4501661 w 6172424"/>
                <a:gd name="connsiteY5" fmla="*/ 746973 h 782230"/>
                <a:gd name="connsiteX6" fmla="*/ 266925 w 6172424"/>
                <a:gd name="connsiteY6" fmla="*/ 753906 h 782230"/>
                <a:gd name="connsiteX7" fmla="*/ 0 w 6172424"/>
                <a:gd name="connsiteY7" fmla="*/ 381473 h 782230"/>
                <a:gd name="connsiteX8" fmla="*/ 0 w 6172424"/>
                <a:gd name="connsiteY8" fmla="*/ 381474 h 782230"/>
                <a:gd name="connsiteX0" fmla="*/ 0 w 6150440"/>
                <a:gd name="connsiteY0" fmla="*/ 381474 h 782230"/>
                <a:gd name="connsiteX1" fmla="*/ 372433 w 6150440"/>
                <a:gd name="connsiteY1" fmla="*/ 9041 h 782230"/>
                <a:gd name="connsiteX2" fmla="*/ 5852521 w 6150440"/>
                <a:gd name="connsiteY2" fmla="*/ 9041 h 782230"/>
                <a:gd name="connsiteX3" fmla="*/ 6143042 w 6150440"/>
                <a:gd name="connsiteY3" fmla="*/ 418770 h 782230"/>
                <a:gd name="connsiteX4" fmla="*/ 5852520 w 6150440"/>
                <a:gd name="connsiteY4" fmla="*/ 753907 h 782230"/>
                <a:gd name="connsiteX5" fmla="*/ 4501661 w 6150440"/>
                <a:gd name="connsiteY5" fmla="*/ 746973 h 782230"/>
                <a:gd name="connsiteX6" fmla="*/ 266925 w 6150440"/>
                <a:gd name="connsiteY6" fmla="*/ 753906 h 782230"/>
                <a:gd name="connsiteX7" fmla="*/ 0 w 6150440"/>
                <a:gd name="connsiteY7" fmla="*/ 381473 h 782230"/>
                <a:gd name="connsiteX8" fmla="*/ 0 w 6150440"/>
                <a:gd name="connsiteY8" fmla="*/ 381474 h 782230"/>
                <a:gd name="connsiteX0" fmla="*/ 0 w 6146769"/>
                <a:gd name="connsiteY0" fmla="*/ 381474 h 782230"/>
                <a:gd name="connsiteX1" fmla="*/ 372433 w 6146769"/>
                <a:gd name="connsiteY1" fmla="*/ 9041 h 782230"/>
                <a:gd name="connsiteX2" fmla="*/ 5852521 w 6146769"/>
                <a:gd name="connsiteY2" fmla="*/ 9041 h 782230"/>
                <a:gd name="connsiteX3" fmla="*/ 6143042 w 6146769"/>
                <a:gd name="connsiteY3" fmla="*/ 418770 h 782230"/>
                <a:gd name="connsiteX4" fmla="*/ 5852520 w 6146769"/>
                <a:gd name="connsiteY4" fmla="*/ 753907 h 782230"/>
                <a:gd name="connsiteX5" fmla="*/ 4501661 w 6146769"/>
                <a:gd name="connsiteY5" fmla="*/ 746973 h 782230"/>
                <a:gd name="connsiteX6" fmla="*/ 266925 w 6146769"/>
                <a:gd name="connsiteY6" fmla="*/ 753906 h 782230"/>
                <a:gd name="connsiteX7" fmla="*/ 0 w 6146769"/>
                <a:gd name="connsiteY7" fmla="*/ 381473 h 782230"/>
                <a:gd name="connsiteX8" fmla="*/ 0 w 6146769"/>
                <a:gd name="connsiteY8" fmla="*/ 381474 h 782230"/>
                <a:gd name="connsiteX0" fmla="*/ 0 w 6144359"/>
                <a:gd name="connsiteY0" fmla="*/ 381474 h 782230"/>
                <a:gd name="connsiteX1" fmla="*/ 372433 w 6144359"/>
                <a:gd name="connsiteY1" fmla="*/ 9041 h 782230"/>
                <a:gd name="connsiteX2" fmla="*/ 5852521 w 6144359"/>
                <a:gd name="connsiteY2" fmla="*/ 9041 h 782230"/>
                <a:gd name="connsiteX3" fmla="*/ 6143042 w 6144359"/>
                <a:gd name="connsiteY3" fmla="*/ 418770 h 782230"/>
                <a:gd name="connsiteX4" fmla="*/ 5852520 w 6144359"/>
                <a:gd name="connsiteY4" fmla="*/ 753907 h 782230"/>
                <a:gd name="connsiteX5" fmla="*/ 4501661 w 6144359"/>
                <a:gd name="connsiteY5" fmla="*/ 746973 h 782230"/>
                <a:gd name="connsiteX6" fmla="*/ 266925 w 6144359"/>
                <a:gd name="connsiteY6" fmla="*/ 753906 h 782230"/>
                <a:gd name="connsiteX7" fmla="*/ 0 w 6144359"/>
                <a:gd name="connsiteY7" fmla="*/ 381473 h 782230"/>
                <a:gd name="connsiteX8" fmla="*/ 0 w 6144359"/>
                <a:gd name="connsiteY8" fmla="*/ 381474 h 782230"/>
                <a:gd name="connsiteX0" fmla="*/ 0 w 6144288"/>
                <a:gd name="connsiteY0" fmla="*/ 381474 h 782230"/>
                <a:gd name="connsiteX1" fmla="*/ 372433 w 6144288"/>
                <a:gd name="connsiteY1" fmla="*/ 9041 h 782230"/>
                <a:gd name="connsiteX2" fmla="*/ 5852521 w 6144288"/>
                <a:gd name="connsiteY2" fmla="*/ 9041 h 782230"/>
                <a:gd name="connsiteX3" fmla="*/ 6143042 w 6144288"/>
                <a:gd name="connsiteY3" fmla="*/ 418770 h 782230"/>
                <a:gd name="connsiteX4" fmla="*/ 5852520 w 6144288"/>
                <a:gd name="connsiteY4" fmla="*/ 753907 h 782230"/>
                <a:gd name="connsiteX5" fmla="*/ 4501661 w 6144288"/>
                <a:gd name="connsiteY5" fmla="*/ 746973 h 782230"/>
                <a:gd name="connsiteX6" fmla="*/ 266925 w 6144288"/>
                <a:gd name="connsiteY6" fmla="*/ 753906 h 782230"/>
                <a:gd name="connsiteX7" fmla="*/ 0 w 6144288"/>
                <a:gd name="connsiteY7" fmla="*/ 381473 h 782230"/>
                <a:gd name="connsiteX8" fmla="*/ 0 w 6144288"/>
                <a:gd name="connsiteY8" fmla="*/ 381474 h 782230"/>
                <a:gd name="connsiteX0" fmla="*/ 0 w 6144269"/>
                <a:gd name="connsiteY0" fmla="*/ 381474 h 782230"/>
                <a:gd name="connsiteX1" fmla="*/ 372433 w 6144269"/>
                <a:gd name="connsiteY1" fmla="*/ 9041 h 782230"/>
                <a:gd name="connsiteX2" fmla="*/ 5852521 w 6144269"/>
                <a:gd name="connsiteY2" fmla="*/ 9041 h 782230"/>
                <a:gd name="connsiteX3" fmla="*/ 6143042 w 6144269"/>
                <a:gd name="connsiteY3" fmla="*/ 418770 h 782230"/>
                <a:gd name="connsiteX4" fmla="*/ 5852520 w 6144269"/>
                <a:gd name="connsiteY4" fmla="*/ 753907 h 782230"/>
                <a:gd name="connsiteX5" fmla="*/ 4501661 w 6144269"/>
                <a:gd name="connsiteY5" fmla="*/ 746973 h 782230"/>
                <a:gd name="connsiteX6" fmla="*/ 266925 w 6144269"/>
                <a:gd name="connsiteY6" fmla="*/ 753906 h 782230"/>
                <a:gd name="connsiteX7" fmla="*/ 0 w 6144269"/>
                <a:gd name="connsiteY7" fmla="*/ 381473 h 782230"/>
                <a:gd name="connsiteX8" fmla="*/ 0 w 6144269"/>
                <a:gd name="connsiteY8" fmla="*/ 381474 h 782230"/>
                <a:gd name="connsiteX0" fmla="*/ 0 w 6144414"/>
                <a:gd name="connsiteY0" fmla="*/ 381474 h 782230"/>
                <a:gd name="connsiteX1" fmla="*/ 372433 w 6144414"/>
                <a:gd name="connsiteY1" fmla="*/ 9041 h 782230"/>
                <a:gd name="connsiteX2" fmla="*/ 5852521 w 6144414"/>
                <a:gd name="connsiteY2" fmla="*/ 9041 h 782230"/>
                <a:gd name="connsiteX3" fmla="*/ 6143042 w 6144414"/>
                <a:gd name="connsiteY3" fmla="*/ 418770 h 782230"/>
                <a:gd name="connsiteX4" fmla="*/ 5852520 w 6144414"/>
                <a:gd name="connsiteY4" fmla="*/ 753907 h 782230"/>
                <a:gd name="connsiteX5" fmla="*/ 4501661 w 6144414"/>
                <a:gd name="connsiteY5" fmla="*/ 746973 h 782230"/>
                <a:gd name="connsiteX6" fmla="*/ 266925 w 6144414"/>
                <a:gd name="connsiteY6" fmla="*/ 753906 h 782230"/>
                <a:gd name="connsiteX7" fmla="*/ 0 w 6144414"/>
                <a:gd name="connsiteY7" fmla="*/ 381473 h 782230"/>
                <a:gd name="connsiteX8" fmla="*/ 0 w 6144414"/>
                <a:gd name="connsiteY8" fmla="*/ 381474 h 782230"/>
                <a:gd name="connsiteX0" fmla="*/ 0 w 6148663"/>
                <a:gd name="connsiteY0" fmla="*/ 381474 h 782230"/>
                <a:gd name="connsiteX1" fmla="*/ 372433 w 6148663"/>
                <a:gd name="connsiteY1" fmla="*/ 9041 h 782230"/>
                <a:gd name="connsiteX2" fmla="*/ 5852521 w 6148663"/>
                <a:gd name="connsiteY2" fmla="*/ 9041 h 782230"/>
                <a:gd name="connsiteX3" fmla="*/ 6143042 w 6148663"/>
                <a:gd name="connsiteY3" fmla="*/ 418770 h 782230"/>
                <a:gd name="connsiteX4" fmla="*/ 5852520 w 6148663"/>
                <a:gd name="connsiteY4" fmla="*/ 753907 h 782230"/>
                <a:gd name="connsiteX5" fmla="*/ 4501661 w 6148663"/>
                <a:gd name="connsiteY5" fmla="*/ 746973 h 782230"/>
                <a:gd name="connsiteX6" fmla="*/ 266925 w 6148663"/>
                <a:gd name="connsiteY6" fmla="*/ 753906 h 782230"/>
                <a:gd name="connsiteX7" fmla="*/ 0 w 6148663"/>
                <a:gd name="connsiteY7" fmla="*/ 381473 h 782230"/>
                <a:gd name="connsiteX8" fmla="*/ 0 w 6148663"/>
                <a:gd name="connsiteY8" fmla="*/ 381474 h 78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8663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49534" y="-2227"/>
                    <a:pt x="6161754" y="236860"/>
                    <a:pt x="6143042" y="418770"/>
                  </a:cubicBezTo>
                  <a:cubicBezTo>
                    <a:pt x="6124330" y="600680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2"/>
            <p:cNvSpPr/>
            <p:nvPr/>
          </p:nvSpPr>
          <p:spPr>
            <a:xfrm>
              <a:off x="3533159" y="1389576"/>
              <a:ext cx="5070570" cy="754845"/>
            </a:xfrm>
            <a:custGeom>
              <a:avLst/>
              <a:gdLst>
                <a:gd name="connsiteX0" fmla="*/ 0 w 6224953"/>
                <a:gd name="connsiteY0" fmla="*/ 372433 h 744865"/>
                <a:gd name="connsiteX1" fmla="*/ 372433 w 6224953"/>
                <a:gd name="connsiteY1" fmla="*/ 0 h 744865"/>
                <a:gd name="connsiteX2" fmla="*/ 5852521 w 6224953"/>
                <a:gd name="connsiteY2" fmla="*/ 0 h 744865"/>
                <a:gd name="connsiteX3" fmla="*/ 6224954 w 6224953"/>
                <a:gd name="connsiteY3" fmla="*/ 372433 h 744865"/>
                <a:gd name="connsiteX4" fmla="*/ 6224953 w 6224953"/>
                <a:gd name="connsiteY4" fmla="*/ 372433 h 744865"/>
                <a:gd name="connsiteX5" fmla="*/ 5852520 w 6224953"/>
                <a:gd name="connsiteY5" fmla="*/ 744866 h 744865"/>
                <a:gd name="connsiteX6" fmla="*/ 372433 w 6224953"/>
                <a:gd name="connsiteY6" fmla="*/ 744865 h 744865"/>
                <a:gd name="connsiteX7" fmla="*/ 0 w 6224953"/>
                <a:gd name="connsiteY7" fmla="*/ 372432 h 744865"/>
                <a:gd name="connsiteX8" fmla="*/ 0 w 6224953"/>
                <a:gd name="connsiteY8" fmla="*/ 372433 h 744865"/>
                <a:gd name="connsiteX0" fmla="*/ 0 w 6224954"/>
                <a:gd name="connsiteY0" fmla="*/ 372433 h 744866"/>
                <a:gd name="connsiteX1" fmla="*/ 372433 w 6224954"/>
                <a:gd name="connsiteY1" fmla="*/ 0 h 744866"/>
                <a:gd name="connsiteX2" fmla="*/ 5852521 w 6224954"/>
                <a:gd name="connsiteY2" fmla="*/ 0 h 744866"/>
                <a:gd name="connsiteX3" fmla="*/ 6224954 w 6224954"/>
                <a:gd name="connsiteY3" fmla="*/ 372433 h 744866"/>
                <a:gd name="connsiteX4" fmla="*/ 6224953 w 6224954"/>
                <a:gd name="connsiteY4" fmla="*/ 372433 h 744866"/>
                <a:gd name="connsiteX5" fmla="*/ 5852520 w 6224954"/>
                <a:gd name="connsiteY5" fmla="*/ 744866 h 744866"/>
                <a:gd name="connsiteX6" fmla="*/ 372433 w 6224954"/>
                <a:gd name="connsiteY6" fmla="*/ 744865 h 744866"/>
                <a:gd name="connsiteX7" fmla="*/ 0 w 6224954"/>
                <a:gd name="connsiteY7" fmla="*/ 372432 h 744866"/>
                <a:gd name="connsiteX8" fmla="*/ 0 w 6224954"/>
                <a:gd name="connsiteY8" fmla="*/ 372433 h 74486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372433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266925 w 6224954"/>
                <a:gd name="connsiteY6" fmla="*/ 753906 h 753907"/>
                <a:gd name="connsiteX7" fmla="*/ 0 w 6224954"/>
                <a:gd name="connsiteY7" fmla="*/ 381473 h 753907"/>
                <a:gd name="connsiteX8" fmla="*/ 0 w 6224954"/>
                <a:gd name="connsiteY8" fmla="*/ 381474 h 753907"/>
                <a:gd name="connsiteX0" fmla="*/ 0 w 6224954"/>
                <a:gd name="connsiteY0" fmla="*/ 381474 h 758696"/>
                <a:gd name="connsiteX1" fmla="*/ 372433 w 6224954"/>
                <a:gd name="connsiteY1" fmla="*/ 9041 h 758696"/>
                <a:gd name="connsiteX2" fmla="*/ 5852521 w 6224954"/>
                <a:gd name="connsiteY2" fmla="*/ 9041 h 758696"/>
                <a:gd name="connsiteX3" fmla="*/ 6224954 w 6224954"/>
                <a:gd name="connsiteY3" fmla="*/ 381474 h 758696"/>
                <a:gd name="connsiteX4" fmla="*/ 6224953 w 6224954"/>
                <a:gd name="connsiteY4" fmla="*/ 381474 h 758696"/>
                <a:gd name="connsiteX5" fmla="*/ 5852520 w 6224954"/>
                <a:gd name="connsiteY5" fmla="*/ 753907 h 758696"/>
                <a:gd name="connsiteX6" fmla="*/ 4466492 w 6224954"/>
                <a:gd name="connsiteY6" fmla="*/ 758696 h 758696"/>
                <a:gd name="connsiteX7" fmla="*/ 266925 w 6224954"/>
                <a:gd name="connsiteY7" fmla="*/ 753906 h 758696"/>
                <a:gd name="connsiteX8" fmla="*/ 0 w 6224954"/>
                <a:gd name="connsiteY8" fmla="*/ 381473 h 758696"/>
                <a:gd name="connsiteX9" fmla="*/ 0 w 6224954"/>
                <a:gd name="connsiteY9" fmla="*/ 381474 h 758696"/>
                <a:gd name="connsiteX0" fmla="*/ 0 w 6224954"/>
                <a:gd name="connsiteY0" fmla="*/ 381474 h 753907"/>
                <a:gd name="connsiteX1" fmla="*/ 372433 w 6224954"/>
                <a:gd name="connsiteY1" fmla="*/ 9041 h 753907"/>
                <a:gd name="connsiteX2" fmla="*/ 5852521 w 6224954"/>
                <a:gd name="connsiteY2" fmla="*/ 9041 h 753907"/>
                <a:gd name="connsiteX3" fmla="*/ 6224954 w 6224954"/>
                <a:gd name="connsiteY3" fmla="*/ 381474 h 753907"/>
                <a:gd name="connsiteX4" fmla="*/ 6224953 w 6224954"/>
                <a:gd name="connsiteY4" fmla="*/ 381474 h 753907"/>
                <a:gd name="connsiteX5" fmla="*/ 5852520 w 6224954"/>
                <a:gd name="connsiteY5" fmla="*/ 753907 h 753907"/>
                <a:gd name="connsiteX6" fmla="*/ 4478215 w 6224954"/>
                <a:gd name="connsiteY6" fmla="*/ 735250 h 753907"/>
                <a:gd name="connsiteX7" fmla="*/ 266925 w 6224954"/>
                <a:gd name="connsiteY7" fmla="*/ 753906 h 753907"/>
                <a:gd name="connsiteX8" fmla="*/ 0 w 6224954"/>
                <a:gd name="connsiteY8" fmla="*/ 381473 h 753907"/>
                <a:gd name="connsiteX9" fmla="*/ 0 w 6224954"/>
                <a:gd name="connsiteY9" fmla="*/ 381474 h 753907"/>
                <a:gd name="connsiteX0" fmla="*/ 0 w 6224954"/>
                <a:gd name="connsiteY0" fmla="*/ 381474 h 762976"/>
                <a:gd name="connsiteX1" fmla="*/ 372433 w 6224954"/>
                <a:gd name="connsiteY1" fmla="*/ 9041 h 762976"/>
                <a:gd name="connsiteX2" fmla="*/ 5852521 w 6224954"/>
                <a:gd name="connsiteY2" fmla="*/ 9041 h 762976"/>
                <a:gd name="connsiteX3" fmla="*/ 6224954 w 6224954"/>
                <a:gd name="connsiteY3" fmla="*/ 381474 h 762976"/>
                <a:gd name="connsiteX4" fmla="*/ 6224953 w 6224954"/>
                <a:gd name="connsiteY4" fmla="*/ 381474 h 762976"/>
                <a:gd name="connsiteX5" fmla="*/ 5852520 w 6224954"/>
                <a:gd name="connsiteY5" fmla="*/ 753907 h 762976"/>
                <a:gd name="connsiteX6" fmla="*/ 4478215 w 6224954"/>
                <a:gd name="connsiteY6" fmla="*/ 735250 h 762976"/>
                <a:gd name="connsiteX7" fmla="*/ 266925 w 6224954"/>
                <a:gd name="connsiteY7" fmla="*/ 753906 h 762976"/>
                <a:gd name="connsiteX8" fmla="*/ 0 w 6224954"/>
                <a:gd name="connsiteY8" fmla="*/ 381473 h 762976"/>
                <a:gd name="connsiteX9" fmla="*/ 0 w 6224954"/>
                <a:gd name="connsiteY9" fmla="*/ 381474 h 762976"/>
                <a:gd name="connsiteX0" fmla="*/ 0 w 6224954"/>
                <a:gd name="connsiteY0" fmla="*/ 381474 h 775031"/>
                <a:gd name="connsiteX1" fmla="*/ 372433 w 6224954"/>
                <a:gd name="connsiteY1" fmla="*/ 9041 h 775031"/>
                <a:gd name="connsiteX2" fmla="*/ 5852521 w 6224954"/>
                <a:gd name="connsiteY2" fmla="*/ 9041 h 775031"/>
                <a:gd name="connsiteX3" fmla="*/ 6224954 w 6224954"/>
                <a:gd name="connsiteY3" fmla="*/ 381474 h 775031"/>
                <a:gd name="connsiteX4" fmla="*/ 6224953 w 6224954"/>
                <a:gd name="connsiteY4" fmla="*/ 381474 h 775031"/>
                <a:gd name="connsiteX5" fmla="*/ 5852520 w 6224954"/>
                <a:gd name="connsiteY5" fmla="*/ 753907 h 775031"/>
                <a:gd name="connsiteX6" fmla="*/ 4478215 w 6224954"/>
                <a:gd name="connsiteY6" fmla="*/ 735250 h 775031"/>
                <a:gd name="connsiteX7" fmla="*/ 266925 w 6224954"/>
                <a:gd name="connsiteY7" fmla="*/ 753906 h 775031"/>
                <a:gd name="connsiteX8" fmla="*/ 0 w 6224954"/>
                <a:gd name="connsiteY8" fmla="*/ 381473 h 775031"/>
                <a:gd name="connsiteX9" fmla="*/ 0 w 6224954"/>
                <a:gd name="connsiteY9" fmla="*/ 381474 h 775031"/>
                <a:gd name="connsiteX0" fmla="*/ 0 w 6224954"/>
                <a:gd name="connsiteY0" fmla="*/ 381474 h 779176"/>
                <a:gd name="connsiteX1" fmla="*/ 372433 w 6224954"/>
                <a:gd name="connsiteY1" fmla="*/ 9041 h 779176"/>
                <a:gd name="connsiteX2" fmla="*/ 5852521 w 6224954"/>
                <a:gd name="connsiteY2" fmla="*/ 9041 h 779176"/>
                <a:gd name="connsiteX3" fmla="*/ 6224954 w 6224954"/>
                <a:gd name="connsiteY3" fmla="*/ 381474 h 779176"/>
                <a:gd name="connsiteX4" fmla="*/ 6224953 w 6224954"/>
                <a:gd name="connsiteY4" fmla="*/ 381474 h 779176"/>
                <a:gd name="connsiteX5" fmla="*/ 5852520 w 6224954"/>
                <a:gd name="connsiteY5" fmla="*/ 753907 h 779176"/>
                <a:gd name="connsiteX6" fmla="*/ 4478215 w 6224954"/>
                <a:gd name="connsiteY6" fmla="*/ 735250 h 779176"/>
                <a:gd name="connsiteX7" fmla="*/ 266925 w 6224954"/>
                <a:gd name="connsiteY7" fmla="*/ 753906 h 779176"/>
                <a:gd name="connsiteX8" fmla="*/ 0 w 6224954"/>
                <a:gd name="connsiteY8" fmla="*/ 381473 h 779176"/>
                <a:gd name="connsiteX9" fmla="*/ 0 w 6224954"/>
                <a:gd name="connsiteY9" fmla="*/ 381474 h 779176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24953 w 6224954"/>
                <a:gd name="connsiteY4" fmla="*/ 381474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201507 w 6224954"/>
                <a:gd name="connsiteY4" fmla="*/ 3697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6107723 w 6224954"/>
                <a:gd name="connsiteY4" fmla="*/ 522151 h 782230"/>
                <a:gd name="connsiteX5" fmla="*/ 5852520 w 6224954"/>
                <a:gd name="connsiteY5" fmla="*/ 753907 h 782230"/>
                <a:gd name="connsiteX6" fmla="*/ 4501661 w 6224954"/>
                <a:gd name="connsiteY6" fmla="*/ 746973 h 782230"/>
                <a:gd name="connsiteX7" fmla="*/ 266925 w 6224954"/>
                <a:gd name="connsiteY7" fmla="*/ 753906 h 782230"/>
                <a:gd name="connsiteX8" fmla="*/ 0 w 6224954"/>
                <a:gd name="connsiteY8" fmla="*/ 381473 h 782230"/>
                <a:gd name="connsiteX9" fmla="*/ 0 w 6224954"/>
                <a:gd name="connsiteY9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224954"/>
                <a:gd name="connsiteY0" fmla="*/ 381474 h 782230"/>
                <a:gd name="connsiteX1" fmla="*/ 372433 w 6224954"/>
                <a:gd name="connsiteY1" fmla="*/ 9041 h 782230"/>
                <a:gd name="connsiteX2" fmla="*/ 5852521 w 6224954"/>
                <a:gd name="connsiteY2" fmla="*/ 9041 h 782230"/>
                <a:gd name="connsiteX3" fmla="*/ 6224954 w 6224954"/>
                <a:gd name="connsiteY3" fmla="*/ 381474 h 782230"/>
                <a:gd name="connsiteX4" fmla="*/ 5852520 w 6224954"/>
                <a:gd name="connsiteY4" fmla="*/ 753907 h 782230"/>
                <a:gd name="connsiteX5" fmla="*/ 4501661 w 6224954"/>
                <a:gd name="connsiteY5" fmla="*/ 746973 h 782230"/>
                <a:gd name="connsiteX6" fmla="*/ 266925 w 6224954"/>
                <a:gd name="connsiteY6" fmla="*/ 753906 h 782230"/>
                <a:gd name="connsiteX7" fmla="*/ 0 w 6224954"/>
                <a:gd name="connsiteY7" fmla="*/ 381473 h 782230"/>
                <a:gd name="connsiteX8" fmla="*/ 0 w 6224954"/>
                <a:gd name="connsiteY8" fmla="*/ 381474 h 782230"/>
                <a:gd name="connsiteX0" fmla="*/ 0 w 6166338"/>
                <a:gd name="connsiteY0" fmla="*/ 381474 h 782230"/>
                <a:gd name="connsiteX1" fmla="*/ 372433 w 6166338"/>
                <a:gd name="connsiteY1" fmla="*/ 9041 h 782230"/>
                <a:gd name="connsiteX2" fmla="*/ 5852521 w 6166338"/>
                <a:gd name="connsiteY2" fmla="*/ 9041 h 782230"/>
                <a:gd name="connsiteX3" fmla="*/ 6166338 w 6166338"/>
                <a:gd name="connsiteY3" fmla="*/ 358028 h 782230"/>
                <a:gd name="connsiteX4" fmla="*/ 5852520 w 6166338"/>
                <a:gd name="connsiteY4" fmla="*/ 753907 h 782230"/>
                <a:gd name="connsiteX5" fmla="*/ 4501661 w 6166338"/>
                <a:gd name="connsiteY5" fmla="*/ 746973 h 782230"/>
                <a:gd name="connsiteX6" fmla="*/ 266925 w 6166338"/>
                <a:gd name="connsiteY6" fmla="*/ 753906 h 782230"/>
                <a:gd name="connsiteX7" fmla="*/ 0 w 6166338"/>
                <a:gd name="connsiteY7" fmla="*/ 381473 h 782230"/>
                <a:gd name="connsiteX8" fmla="*/ 0 w 6166338"/>
                <a:gd name="connsiteY8" fmla="*/ 381474 h 782230"/>
                <a:gd name="connsiteX0" fmla="*/ 0 w 6201144"/>
                <a:gd name="connsiteY0" fmla="*/ 381474 h 782230"/>
                <a:gd name="connsiteX1" fmla="*/ 372433 w 6201144"/>
                <a:gd name="connsiteY1" fmla="*/ 9041 h 782230"/>
                <a:gd name="connsiteX2" fmla="*/ 5852521 w 6201144"/>
                <a:gd name="connsiteY2" fmla="*/ 9041 h 782230"/>
                <a:gd name="connsiteX3" fmla="*/ 6166338 w 6201144"/>
                <a:gd name="connsiteY3" fmla="*/ 358028 h 782230"/>
                <a:gd name="connsiteX4" fmla="*/ 5852520 w 6201144"/>
                <a:gd name="connsiteY4" fmla="*/ 753907 h 782230"/>
                <a:gd name="connsiteX5" fmla="*/ 4501661 w 6201144"/>
                <a:gd name="connsiteY5" fmla="*/ 746973 h 782230"/>
                <a:gd name="connsiteX6" fmla="*/ 266925 w 6201144"/>
                <a:gd name="connsiteY6" fmla="*/ 753906 h 782230"/>
                <a:gd name="connsiteX7" fmla="*/ 0 w 6201144"/>
                <a:gd name="connsiteY7" fmla="*/ 381473 h 782230"/>
                <a:gd name="connsiteX8" fmla="*/ 0 w 6201144"/>
                <a:gd name="connsiteY8" fmla="*/ 381474 h 782230"/>
                <a:gd name="connsiteX0" fmla="*/ 0 w 6173435"/>
                <a:gd name="connsiteY0" fmla="*/ 381474 h 782230"/>
                <a:gd name="connsiteX1" fmla="*/ 372433 w 6173435"/>
                <a:gd name="connsiteY1" fmla="*/ 9041 h 782230"/>
                <a:gd name="connsiteX2" fmla="*/ 5852521 w 6173435"/>
                <a:gd name="connsiteY2" fmla="*/ 9041 h 782230"/>
                <a:gd name="connsiteX3" fmla="*/ 6166338 w 6173435"/>
                <a:gd name="connsiteY3" fmla="*/ 358028 h 782230"/>
                <a:gd name="connsiteX4" fmla="*/ 5852520 w 6173435"/>
                <a:gd name="connsiteY4" fmla="*/ 753907 h 782230"/>
                <a:gd name="connsiteX5" fmla="*/ 4501661 w 6173435"/>
                <a:gd name="connsiteY5" fmla="*/ 746973 h 782230"/>
                <a:gd name="connsiteX6" fmla="*/ 266925 w 6173435"/>
                <a:gd name="connsiteY6" fmla="*/ 753906 h 782230"/>
                <a:gd name="connsiteX7" fmla="*/ 0 w 6173435"/>
                <a:gd name="connsiteY7" fmla="*/ 381473 h 782230"/>
                <a:gd name="connsiteX8" fmla="*/ 0 w 6173435"/>
                <a:gd name="connsiteY8" fmla="*/ 381474 h 782230"/>
                <a:gd name="connsiteX0" fmla="*/ 0 w 6170509"/>
                <a:gd name="connsiteY0" fmla="*/ 381474 h 782230"/>
                <a:gd name="connsiteX1" fmla="*/ 372433 w 6170509"/>
                <a:gd name="connsiteY1" fmla="*/ 9041 h 782230"/>
                <a:gd name="connsiteX2" fmla="*/ 5852521 w 6170509"/>
                <a:gd name="connsiteY2" fmla="*/ 9041 h 782230"/>
                <a:gd name="connsiteX3" fmla="*/ 6166338 w 6170509"/>
                <a:gd name="connsiteY3" fmla="*/ 358028 h 782230"/>
                <a:gd name="connsiteX4" fmla="*/ 5852520 w 6170509"/>
                <a:gd name="connsiteY4" fmla="*/ 753907 h 782230"/>
                <a:gd name="connsiteX5" fmla="*/ 4501661 w 6170509"/>
                <a:gd name="connsiteY5" fmla="*/ 746973 h 782230"/>
                <a:gd name="connsiteX6" fmla="*/ 266925 w 6170509"/>
                <a:gd name="connsiteY6" fmla="*/ 753906 h 782230"/>
                <a:gd name="connsiteX7" fmla="*/ 0 w 6170509"/>
                <a:gd name="connsiteY7" fmla="*/ 381473 h 782230"/>
                <a:gd name="connsiteX8" fmla="*/ 0 w 6170509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71933"/>
                <a:gd name="connsiteY0" fmla="*/ 381474 h 782230"/>
                <a:gd name="connsiteX1" fmla="*/ 372433 w 6171933"/>
                <a:gd name="connsiteY1" fmla="*/ 9041 h 782230"/>
                <a:gd name="connsiteX2" fmla="*/ 5852521 w 6171933"/>
                <a:gd name="connsiteY2" fmla="*/ 9041 h 782230"/>
                <a:gd name="connsiteX3" fmla="*/ 6166338 w 6171933"/>
                <a:gd name="connsiteY3" fmla="*/ 358028 h 782230"/>
                <a:gd name="connsiteX4" fmla="*/ 5852520 w 6171933"/>
                <a:gd name="connsiteY4" fmla="*/ 753907 h 782230"/>
                <a:gd name="connsiteX5" fmla="*/ 4501661 w 6171933"/>
                <a:gd name="connsiteY5" fmla="*/ 746973 h 782230"/>
                <a:gd name="connsiteX6" fmla="*/ 266925 w 6171933"/>
                <a:gd name="connsiteY6" fmla="*/ 753906 h 782230"/>
                <a:gd name="connsiteX7" fmla="*/ 0 w 6171933"/>
                <a:gd name="connsiteY7" fmla="*/ 381473 h 782230"/>
                <a:gd name="connsiteX8" fmla="*/ 0 w 6171933"/>
                <a:gd name="connsiteY8" fmla="*/ 381474 h 782230"/>
                <a:gd name="connsiteX0" fmla="*/ 0 w 6138837"/>
                <a:gd name="connsiteY0" fmla="*/ 381474 h 782230"/>
                <a:gd name="connsiteX1" fmla="*/ 372433 w 6138837"/>
                <a:gd name="connsiteY1" fmla="*/ 9041 h 782230"/>
                <a:gd name="connsiteX2" fmla="*/ 5852521 w 6138837"/>
                <a:gd name="connsiteY2" fmla="*/ 9041 h 782230"/>
                <a:gd name="connsiteX3" fmla="*/ 6131393 w 6138837"/>
                <a:gd name="connsiteY3" fmla="*/ 358028 h 782230"/>
                <a:gd name="connsiteX4" fmla="*/ 5852520 w 6138837"/>
                <a:gd name="connsiteY4" fmla="*/ 753907 h 782230"/>
                <a:gd name="connsiteX5" fmla="*/ 4501661 w 6138837"/>
                <a:gd name="connsiteY5" fmla="*/ 746973 h 782230"/>
                <a:gd name="connsiteX6" fmla="*/ 266925 w 6138837"/>
                <a:gd name="connsiteY6" fmla="*/ 753906 h 782230"/>
                <a:gd name="connsiteX7" fmla="*/ 0 w 6138837"/>
                <a:gd name="connsiteY7" fmla="*/ 381473 h 782230"/>
                <a:gd name="connsiteX8" fmla="*/ 0 w 6138837"/>
                <a:gd name="connsiteY8" fmla="*/ 381474 h 78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38837" h="782230">
                  <a:moveTo>
                    <a:pt x="0" y="381474"/>
                  </a:moveTo>
                  <a:cubicBezTo>
                    <a:pt x="0" y="175785"/>
                    <a:pt x="84682" y="9041"/>
                    <a:pt x="372433" y="9041"/>
                  </a:cubicBezTo>
                  <a:cubicBezTo>
                    <a:pt x="2128791" y="55933"/>
                    <a:pt x="4107886" y="-26128"/>
                    <a:pt x="5852521" y="9041"/>
                  </a:cubicBezTo>
                  <a:cubicBezTo>
                    <a:pt x="6105103" y="44210"/>
                    <a:pt x="6161753" y="151822"/>
                    <a:pt x="6131393" y="358028"/>
                  </a:cubicBezTo>
                  <a:cubicBezTo>
                    <a:pt x="6101033" y="564234"/>
                    <a:pt x="6140788" y="735271"/>
                    <a:pt x="5852520" y="753907"/>
                  </a:cubicBezTo>
                  <a:cubicBezTo>
                    <a:pt x="5394418" y="747688"/>
                    <a:pt x="4865979" y="729746"/>
                    <a:pt x="4501661" y="746973"/>
                  </a:cubicBezTo>
                  <a:cubicBezTo>
                    <a:pt x="4137343" y="764200"/>
                    <a:pt x="1013294" y="812869"/>
                    <a:pt x="266925" y="753906"/>
                  </a:cubicBezTo>
                  <a:cubicBezTo>
                    <a:pt x="61236" y="753906"/>
                    <a:pt x="0" y="587162"/>
                    <a:pt x="0" y="381473"/>
                  </a:cubicBezTo>
                  <a:lnTo>
                    <a:pt x="0" y="381474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椭圆 14"/>
          <p:cNvSpPr/>
          <p:nvPr userDrawn="1"/>
        </p:nvSpPr>
        <p:spPr>
          <a:xfrm>
            <a:off x="8980081" y="736986"/>
            <a:ext cx="154239" cy="154569"/>
          </a:xfrm>
          <a:custGeom>
            <a:avLst/>
            <a:gdLst>
              <a:gd name="connsiteX0" fmla="*/ 0 w 259850"/>
              <a:gd name="connsiteY0" fmla="*/ 116436 h 232872"/>
              <a:gd name="connsiteX1" fmla="*/ 129925 w 259850"/>
              <a:gd name="connsiteY1" fmla="*/ 0 h 232872"/>
              <a:gd name="connsiteX2" fmla="*/ 259850 w 259850"/>
              <a:gd name="connsiteY2" fmla="*/ 116436 h 232872"/>
              <a:gd name="connsiteX3" fmla="*/ 129925 w 259850"/>
              <a:gd name="connsiteY3" fmla="*/ 232872 h 232872"/>
              <a:gd name="connsiteX4" fmla="*/ 0 w 259850"/>
              <a:gd name="connsiteY4" fmla="*/ 116436 h 232872"/>
              <a:gd name="connsiteX0" fmla="*/ 0 w 212958"/>
              <a:gd name="connsiteY0" fmla="*/ 116442 h 232883"/>
              <a:gd name="connsiteX1" fmla="*/ 129925 w 212958"/>
              <a:gd name="connsiteY1" fmla="*/ 6 h 232883"/>
              <a:gd name="connsiteX2" fmla="*/ 212958 w 212958"/>
              <a:gd name="connsiteY2" fmla="*/ 112534 h 232883"/>
              <a:gd name="connsiteX3" fmla="*/ 129925 w 212958"/>
              <a:gd name="connsiteY3" fmla="*/ 232878 h 232883"/>
              <a:gd name="connsiteX4" fmla="*/ 0 w 212958"/>
              <a:gd name="connsiteY4" fmla="*/ 116442 h 232883"/>
              <a:gd name="connsiteX0" fmla="*/ 0 w 220139"/>
              <a:gd name="connsiteY0" fmla="*/ 116442 h 232883"/>
              <a:gd name="connsiteX1" fmla="*/ 129925 w 220139"/>
              <a:gd name="connsiteY1" fmla="*/ 6 h 232883"/>
              <a:gd name="connsiteX2" fmla="*/ 212958 w 220139"/>
              <a:gd name="connsiteY2" fmla="*/ 112534 h 232883"/>
              <a:gd name="connsiteX3" fmla="*/ 129925 w 220139"/>
              <a:gd name="connsiteY3" fmla="*/ 232878 h 232883"/>
              <a:gd name="connsiteX4" fmla="*/ 0 w 220139"/>
              <a:gd name="connsiteY4" fmla="*/ 116442 h 232883"/>
              <a:gd name="connsiteX0" fmla="*/ 0 w 224300"/>
              <a:gd name="connsiteY0" fmla="*/ 116441 h 232882"/>
              <a:gd name="connsiteX1" fmla="*/ 129925 w 224300"/>
              <a:gd name="connsiteY1" fmla="*/ 5 h 232882"/>
              <a:gd name="connsiteX2" fmla="*/ 212958 w 224300"/>
              <a:gd name="connsiteY2" fmla="*/ 112533 h 232882"/>
              <a:gd name="connsiteX3" fmla="*/ 129925 w 224300"/>
              <a:gd name="connsiteY3" fmla="*/ 232877 h 232882"/>
              <a:gd name="connsiteX4" fmla="*/ 0 w 224300"/>
              <a:gd name="connsiteY4" fmla="*/ 116441 h 232882"/>
              <a:gd name="connsiteX0" fmla="*/ 0 w 166763"/>
              <a:gd name="connsiteY0" fmla="*/ 116525 h 233044"/>
              <a:gd name="connsiteX1" fmla="*/ 129925 w 166763"/>
              <a:gd name="connsiteY1" fmla="*/ 89 h 233044"/>
              <a:gd name="connsiteX2" fmla="*/ 146527 w 166763"/>
              <a:gd name="connsiteY2" fmla="*/ 132156 h 233044"/>
              <a:gd name="connsiteX3" fmla="*/ 129925 w 166763"/>
              <a:gd name="connsiteY3" fmla="*/ 232961 h 233044"/>
              <a:gd name="connsiteX4" fmla="*/ 0 w 166763"/>
              <a:gd name="connsiteY4" fmla="*/ 116525 h 233044"/>
              <a:gd name="connsiteX0" fmla="*/ 0 w 182390"/>
              <a:gd name="connsiteY0" fmla="*/ 116525 h 233012"/>
              <a:gd name="connsiteX1" fmla="*/ 129925 w 182390"/>
              <a:gd name="connsiteY1" fmla="*/ 89 h 233012"/>
              <a:gd name="connsiteX2" fmla="*/ 146527 w 182390"/>
              <a:gd name="connsiteY2" fmla="*/ 132156 h 233012"/>
              <a:gd name="connsiteX3" fmla="*/ 129925 w 182390"/>
              <a:gd name="connsiteY3" fmla="*/ 232961 h 233012"/>
              <a:gd name="connsiteX4" fmla="*/ 0 w 182390"/>
              <a:gd name="connsiteY4" fmla="*/ 116525 h 233012"/>
              <a:gd name="connsiteX0" fmla="*/ 0 w 167896"/>
              <a:gd name="connsiteY0" fmla="*/ 116488 h 232951"/>
              <a:gd name="connsiteX1" fmla="*/ 129925 w 167896"/>
              <a:gd name="connsiteY1" fmla="*/ 52 h 232951"/>
              <a:gd name="connsiteX2" fmla="*/ 126988 w 167896"/>
              <a:gd name="connsiteY2" fmla="*/ 128211 h 232951"/>
              <a:gd name="connsiteX3" fmla="*/ 129925 w 167896"/>
              <a:gd name="connsiteY3" fmla="*/ 232924 h 232951"/>
              <a:gd name="connsiteX4" fmla="*/ 0 w 167896"/>
              <a:gd name="connsiteY4" fmla="*/ 116488 h 232951"/>
              <a:gd name="connsiteX0" fmla="*/ 0 w 167896"/>
              <a:gd name="connsiteY0" fmla="*/ 116488 h 232951"/>
              <a:gd name="connsiteX1" fmla="*/ 129925 w 167896"/>
              <a:gd name="connsiteY1" fmla="*/ 52 h 232951"/>
              <a:gd name="connsiteX2" fmla="*/ 126988 w 167896"/>
              <a:gd name="connsiteY2" fmla="*/ 128211 h 232951"/>
              <a:gd name="connsiteX3" fmla="*/ 129925 w 167896"/>
              <a:gd name="connsiteY3" fmla="*/ 232924 h 232951"/>
              <a:gd name="connsiteX4" fmla="*/ 0 w 167896"/>
              <a:gd name="connsiteY4" fmla="*/ 116488 h 232951"/>
              <a:gd name="connsiteX0" fmla="*/ 0 w 179864"/>
              <a:gd name="connsiteY0" fmla="*/ 116488 h 232950"/>
              <a:gd name="connsiteX1" fmla="*/ 129925 w 179864"/>
              <a:gd name="connsiteY1" fmla="*/ 52 h 232950"/>
              <a:gd name="connsiteX2" fmla="*/ 126988 w 179864"/>
              <a:gd name="connsiteY2" fmla="*/ 128211 h 232950"/>
              <a:gd name="connsiteX3" fmla="*/ 129925 w 179864"/>
              <a:gd name="connsiteY3" fmla="*/ 232924 h 232950"/>
              <a:gd name="connsiteX4" fmla="*/ 0 w 179864"/>
              <a:gd name="connsiteY4" fmla="*/ 116488 h 232950"/>
              <a:gd name="connsiteX0" fmla="*/ 0 w 202269"/>
              <a:gd name="connsiteY0" fmla="*/ 116488 h 232949"/>
              <a:gd name="connsiteX1" fmla="*/ 129925 w 202269"/>
              <a:gd name="connsiteY1" fmla="*/ 52 h 232949"/>
              <a:gd name="connsiteX2" fmla="*/ 126988 w 202269"/>
              <a:gd name="connsiteY2" fmla="*/ 128211 h 232949"/>
              <a:gd name="connsiteX3" fmla="*/ 129925 w 202269"/>
              <a:gd name="connsiteY3" fmla="*/ 232924 h 232949"/>
              <a:gd name="connsiteX4" fmla="*/ 0 w 202269"/>
              <a:gd name="connsiteY4" fmla="*/ 116488 h 232949"/>
              <a:gd name="connsiteX0" fmla="*/ 12 w 202281"/>
              <a:gd name="connsiteY0" fmla="*/ 112565 h 229026"/>
              <a:gd name="connsiteX1" fmla="*/ 122122 w 202281"/>
              <a:gd name="connsiteY1" fmla="*/ 37 h 229026"/>
              <a:gd name="connsiteX2" fmla="*/ 127000 w 202281"/>
              <a:gd name="connsiteY2" fmla="*/ 124288 h 229026"/>
              <a:gd name="connsiteX3" fmla="*/ 129937 w 202281"/>
              <a:gd name="connsiteY3" fmla="*/ 229001 h 229026"/>
              <a:gd name="connsiteX4" fmla="*/ 12 w 202281"/>
              <a:gd name="connsiteY4" fmla="*/ 112565 h 229026"/>
              <a:gd name="connsiteX0" fmla="*/ 12 w 229262"/>
              <a:gd name="connsiteY0" fmla="*/ 112565 h 229752"/>
              <a:gd name="connsiteX1" fmla="*/ 122122 w 229262"/>
              <a:gd name="connsiteY1" fmla="*/ 37 h 229752"/>
              <a:gd name="connsiteX2" fmla="*/ 127000 w 229262"/>
              <a:gd name="connsiteY2" fmla="*/ 124288 h 229752"/>
              <a:gd name="connsiteX3" fmla="*/ 129937 w 229262"/>
              <a:gd name="connsiteY3" fmla="*/ 229001 h 229752"/>
              <a:gd name="connsiteX4" fmla="*/ 12 w 229262"/>
              <a:gd name="connsiteY4" fmla="*/ 112565 h 22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262" h="229752">
                <a:moveTo>
                  <a:pt x="12" y="112565"/>
                </a:moveTo>
                <a:cubicBezTo>
                  <a:pt x="-1290" y="74404"/>
                  <a:pt x="100957" y="-1917"/>
                  <a:pt x="122122" y="37"/>
                </a:cubicBezTo>
                <a:cubicBezTo>
                  <a:pt x="143287" y="1991"/>
                  <a:pt x="193431" y="67798"/>
                  <a:pt x="127000" y="124288"/>
                </a:cubicBezTo>
                <a:cubicBezTo>
                  <a:pt x="283309" y="118257"/>
                  <a:pt x="240979" y="219232"/>
                  <a:pt x="129937" y="229001"/>
                </a:cubicBezTo>
                <a:cubicBezTo>
                  <a:pt x="18895" y="238770"/>
                  <a:pt x="1314" y="150726"/>
                  <a:pt x="12" y="112565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15"/>
          <p:cNvSpPr/>
          <p:nvPr userDrawn="1"/>
        </p:nvSpPr>
        <p:spPr>
          <a:xfrm rot="19230283">
            <a:off x="2917064" y="695162"/>
            <a:ext cx="110474" cy="119108"/>
          </a:xfrm>
          <a:custGeom>
            <a:avLst/>
            <a:gdLst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" fmla="*/ 0 w 164209"/>
              <a:gd name="connsiteY0" fmla="*/ 167091 h 167091"/>
              <a:gd name="connsiteX1" fmla="*/ 82105 w 164209"/>
              <a:gd name="connsiteY1" fmla="*/ 0 h 167091"/>
              <a:gd name="connsiteX2" fmla="*/ 164209 w 164209"/>
              <a:gd name="connsiteY2" fmla="*/ 167091 h 167091"/>
              <a:gd name="connsiteX3" fmla="*/ 0 w 164209"/>
              <a:gd name="connsiteY3" fmla="*/ 167091 h 167091"/>
              <a:gd name="connsiteX0" fmla="*/ 0 w 164209"/>
              <a:gd name="connsiteY0" fmla="*/ 167091 h 177043"/>
              <a:gd name="connsiteX1" fmla="*/ 82105 w 164209"/>
              <a:gd name="connsiteY1" fmla="*/ 0 h 177043"/>
              <a:gd name="connsiteX2" fmla="*/ 164209 w 164209"/>
              <a:gd name="connsiteY2" fmla="*/ 167091 h 177043"/>
              <a:gd name="connsiteX3" fmla="*/ 0 w 164209"/>
              <a:gd name="connsiteY3" fmla="*/ 167091 h 177043"/>
              <a:gd name="connsiteX0" fmla="*/ 0 w 164209"/>
              <a:gd name="connsiteY0" fmla="*/ 167091 h 177043"/>
              <a:gd name="connsiteX1" fmla="*/ 82105 w 164209"/>
              <a:gd name="connsiteY1" fmla="*/ 0 h 177043"/>
              <a:gd name="connsiteX2" fmla="*/ 164209 w 164209"/>
              <a:gd name="connsiteY2" fmla="*/ 167091 h 177043"/>
              <a:gd name="connsiteX3" fmla="*/ 0 w 164209"/>
              <a:gd name="connsiteY3" fmla="*/ 167091 h 17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09" h="177043">
                <a:moveTo>
                  <a:pt x="0" y="167091"/>
                </a:moveTo>
                <a:cubicBezTo>
                  <a:pt x="1242" y="103930"/>
                  <a:pt x="54737" y="55697"/>
                  <a:pt x="82105" y="0"/>
                </a:cubicBezTo>
                <a:cubicBezTo>
                  <a:pt x="109473" y="55697"/>
                  <a:pt x="155502" y="103930"/>
                  <a:pt x="164209" y="167091"/>
                </a:cubicBezTo>
                <a:cubicBezTo>
                  <a:pt x="109473" y="167091"/>
                  <a:pt x="47272" y="189484"/>
                  <a:pt x="0" y="167091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8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820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422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6141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58889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40813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4382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2021/8/23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1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2021/8/23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16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0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152047"/>
      </p:ext>
    </p:extLst>
  </p:cSld>
  <p:clrMapOvr>
    <a:masterClrMapping/>
  </p:clrMapOvr>
  <p:transition spd="slow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08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931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488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442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4921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6268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335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2381790"/>
            <a:ext cx="12192000" cy="447621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49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reeppt7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notesSlide" Target="../notesSlides/notesSlide6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37B6256-D657-4866-B265-8533F34C731F}"/>
                </a:ext>
              </a:extLst>
            </p:cNvPr>
            <p:cNvSpPr/>
            <p:nvPr/>
          </p:nvSpPr>
          <p:spPr>
            <a:xfrm>
              <a:off x="0" y="0"/>
              <a:ext cx="12192000" cy="6538586"/>
            </a:xfrm>
            <a:prstGeom prst="rect">
              <a:avLst/>
            </a:prstGeom>
            <a:blipFill dpi="0" rotWithShape="1">
              <a:blip r:embed="rId2">
                <a:alphaModFix amt="1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3091067"/>
              <a:ext cx="12192000" cy="376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" name="矩形 13"/>
          <p:cNvSpPr/>
          <p:nvPr/>
        </p:nvSpPr>
        <p:spPr>
          <a:xfrm>
            <a:off x="838576" y="1138832"/>
            <a:ext cx="10526110" cy="919974"/>
          </a:xfrm>
          <a:custGeom>
            <a:avLst/>
            <a:gdLst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0 w 10567851"/>
              <a:gd name="connsiteY3" fmla="*/ 679269 h 679269"/>
              <a:gd name="connsiteX4" fmla="*/ 0 w 10567851"/>
              <a:gd name="connsiteY4" fmla="*/ 0 h 679269"/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470263 w 10567851"/>
              <a:gd name="connsiteY3" fmla="*/ 326572 h 679269"/>
              <a:gd name="connsiteX4" fmla="*/ 0 w 10567851"/>
              <a:gd name="connsiteY4" fmla="*/ 0 h 679269"/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4572000 w 10567851"/>
              <a:gd name="connsiteY3" fmla="*/ 470263 h 679269"/>
              <a:gd name="connsiteX4" fmla="*/ 470263 w 10567851"/>
              <a:gd name="connsiteY4" fmla="*/ 326572 h 679269"/>
              <a:gd name="connsiteX5" fmla="*/ 0 w 10567851"/>
              <a:gd name="connsiteY5" fmla="*/ 0 h 679269"/>
              <a:gd name="connsiteX0" fmla="*/ 0 w 10567851"/>
              <a:gd name="connsiteY0" fmla="*/ 0 h 1052345"/>
              <a:gd name="connsiteX1" fmla="*/ 10567851 w 10567851"/>
              <a:gd name="connsiteY1" fmla="*/ 0 h 1052345"/>
              <a:gd name="connsiteX2" fmla="*/ 10567851 w 10567851"/>
              <a:gd name="connsiteY2" fmla="*/ 679269 h 1052345"/>
              <a:gd name="connsiteX3" fmla="*/ 4558937 w 10567851"/>
              <a:gd name="connsiteY3" fmla="*/ 1045029 h 1052345"/>
              <a:gd name="connsiteX4" fmla="*/ 4572000 w 10567851"/>
              <a:gd name="connsiteY4" fmla="*/ 470263 h 1052345"/>
              <a:gd name="connsiteX5" fmla="*/ 470263 w 10567851"/>
              <a:gd name="connsiteY5" fmla="*/ 326572 h 1052345"/>
              <a:gd name="connsiteX6" fmla="*/ 0 w 10567851"/>
              <a:gd name="connsiteY6" fmla="*/ 0 h 1052345"/>
              <a:gd name="connsiteX0" fmla="*/ 0 w 10567851"/>
              <a:gd name="connsiteY0" fmla="*/ 0 h 1052345"/>
              <a:gd name="connsiteX1" fmla="*/ 10567851 w 10567851"/>
              <a:gd name="connsiteY1" fmla="*/ 0 h 1052345"/>
              <a:gd name="connsiteX2" fmla="*/ 10567851 w 10567851"/>
              <a:gd name="connsiteY2" fmla="*/ 679269 h 1052345"/>
              <a:gd name="connsiteX3" fmla="*/ 4558937 w 10567851"/>
              <a:gd name="connsiteY3" fmla="*/ 1045029 h 1052345"/>
              <a:gd name="connsiteX4" fmla="*/ 1175657 w 10567851"/>
              <a:gd name="connsiteY4" fmla="*/ 248195 h 1052345"/>
              <a:gd name="connsiteX5" fmla="*/ 470263 w 10567851"/>
              <a:gd name="connsiteY5" fmla="*/ 326572 h 1052345"/>
              <a:gd name="connsiteX6" fmla="*/ 0 w 10567851"/>
              <a:gd name="connsiteY6" fmla="*/ 0 h 1052345"/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535577 w 10567851"/>
              <a:gd name="connsiteY3" fmla="*/ 496389 h 679269"/>
              <a:gd name="connsiteX4" fmla="*/ 1175657 w 10567851"/>
              <a:gd name="connsiteY4" fmla="*/ 248195 h 679269"/>
              <a:gd name="connsiteX5" fmla="*/ 470263 w 10567851"/>
              <a:gd name="connsiteY5" fmla="*/ 326572 h 679269"/>
              <a:gd name="connsiteX6" fmla="*/ 0 w 10567851"/>
              <a:gd name="connsiteY6" fmla="*/ 0 h 679269"/>
              <a:gd name="connsiteX0" fmla="*/ 0 w 10567851"/>
              <a:gd name="connsiteY0" fmla="*/ 0 h 710787"/>
              <a:gd name="connsiteX1" fmla="*/ 10567851 w 10567851"/>
              <a:gd name="connsiteY1" fmla="*/ 0 h 710787"/>
              <a:gd name="connsiteX2" fmla="*/ 10567851 w 10567851"/>
              <a:gd name="connsiteY2" fmla="*/ 679269 h 710787"/>
              <a:gd name="connsiteX3" fmla="*/ 4180114 w 10567851"/>
              <a:gd name="connsiteY3" fmla="*/ 587829 h 710787"/>
              <a:gd name="connsiteX4" fmla="*/ 535577 w 10567851"/>
              <a:gd name="connsiteY4" fmla="*/ 496389 h 710787"/>
              <a:gd name="connsiteX5" fmla="*/ 1175657 w 10567851"/>
              <a:gd name="connsiteY5" fmla="*/ 248195 h 710787"/>
              <a:gd name="connsiteX6" fmla="*/ 470263 w 10567851"/>
              <a:gd name="connsiteY6" fmla="*/ 326572 h 710787"/>
              <a:gd name="connsiteX7" fmla="*/ 0 w 10567851"/>
              <a:gd name="connsiteY7" fmla="*/ 0 h 710787"/>
              <a:gd name="connsiteX0" fmla="*/ 0 w 10567851"/>
              <a:gd name="connsiteY0" fmla="*/ 0 h 724528"/>
              <a:gd name="connsiteX1" fmla="*/ 10567851 w 10567851"/>
              <a:gd name="connsiteY1" fmla="*/ 0 h 724528"/>
              <a:gd name="connsiteX2" fmla="*/ 10567851 w 10567851"/>
              <a:gd name="connsiteY2" fmla="*/ 679269 h 724528"/>
              <a:gd name="connsiteX3" fmla="*/ 6557554 w 10567851"/>
              <a:gd name="connsiteY3" fmla="*/ 653143 h 724528"/>
              <a:gd name="connsiteX4" fmla="*/ 4180114 w 10567851"/>
              <a:gd name="connsiteY4" fmla="*/ 587829 h 724528"/>
              <a:gd name="connsiteX5" fmla="*/ 535577 w 10567851"/>
              <a:gd name="connsiteY5" fmla="*/ 496389 h 724528"/>
              <a:gd name="connsiteX6" fmla="*/ 1175657 w 10567851"/>
              <a:gd name="connsiteY6" fmla="*/ 248195 h 724528"/>
              <a:gd name="connsiteX7" fmla="*/ 470263 w 10567851"/>
              <a:gd name="connsiteY7" fmla="*/ 326572 h 724528"/>
              <a:gd name="connsiteX8" fmla="*/ 0 w 10567851"/>
              <a:gd name="connsiteY8" fmla="*/ 0 h 724528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6557554 w 10567851"/>
              <a:gd name="connsiteY3" fmla="*/ 653143 h 744583"/>
              <a:gd name="connsiteX4" fmla="*/ 1071154 w 10567851"/>
              <a:gd name="connsiteY4" fmla="*/ 744583 h 744583"/>
              <a:gd name="connsiteX5" fmla="*/ 535577 w 10567851"/>
              <a:gd name="connsiteY5" fmla="*/ 496389 h 744583"/>
              <a:gd name="connsiteX6" fmla="*/ 1175657 w 10567851"/>
              <a:gd name="connsiteY6" fmla="*/ 248195 h 744583"/>
              <a:gd name="connsiteX7" fmla="*/ 470263 w 10567851"/>
              <a:gd name="connsiteY7" fmla="*/ 326572 h 744583"/>
              <a:gd name="connsiteX8" fmla="*/ 0 w 10567851"/>
              <a:gd name="connsiteY8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2769325 w 10567851"/>
              <a:gd name="connsiteY3" fmla="*/ 561703 h 744583"/>
              <a:gd name="connsiteX4" fmla="*/ 1071154 w 10567851"/>
              <a:gd name="connsiteY4" fmla="*/ 744583 h 744583"/>
              <a:gd name="connsiteX5" fmla="*/ 535577 w 10567851"/>
              <a:gd name="connsiteY5" fmla="*/ 496389 h 744583"/>
              <a:gd name="connsiteX6" fmla="*/ 1175657 w 10567851"/>
              <a:gd name="connsiteY6" fmla="*/ 248195 h 744583"/>
              <a:gd name="connsiteX7" fmla="*/ 470263 w 10567851"/>
              <a:gd name="connsiteY7" fmla="*/ 326572 h 744583"/>
              <a:gd name="connsiteX8" fmla="*/ 0 w 10567851"/>
              <a:gd name="connsiteY8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7001691 w 10567851"/>
              <a:gd name="connsiteY3" fmla="*/ 679268 h 744583"/>
              <a:gd name="connsiteX4" fmla="*/ 2769325 w 10567851"/>
              <a:gd name="connsiteY4" fmla="*/ 561703 h 744583"/>
              <a:gd name="connsiteX5" fmla="*/ 1071154 w 10567851"/>
              <a:gd name="connsiteY5" fmla="*/ 744583 h 744583"/>
              <a:gd name="connsiteX6" fmla="*/ 535577 w 10567851"/>
              <a:gd name="connsiteY6" fmla="*/ 496389 h 744583"/>
              <a:gd name="connsiteX7" fmla="*/ 1175657 w 10567851"/>
              <a:gd name="connsiteY7" fmla="*/ 248195 h 744583"/>
              <a:gd name="connsiteX8" fmla="*/ 470263 w 10567851"/>
              <a:gd name="connsiteY8" fmla="*/ 326572 h 744583"/>
              <a:gd name="connsiteX9" fmla="*/ 0 w 10567851"/>
              <a:gd name="connsiteY9" fmla="*/ 0 h 744583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7001691 w 10567851"/>
              <a:gd name="connsiteY4" fmla="*/ 679268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6348548 w 10567851"/>
              <a:gd name="connsiteY3" fmla="*/ 339633 h 744583"/>
              <a:gd name="connsiteX4" fmla="*/ 3226525 w 10567851"/>
              <a:gd name="connsiteY4" fmla="*/ 731519 h 744583"/>
              <a:gd name="connsiteX5" fmla="*/ 2769325 w 10567851"/>
              <a:gd name="connsiteY5" fmla="*/ 561703 h 744583"/>
              <a:gd name="connsiteX6" fmla="*/ 1071154 w 10567851"/>
              <a:gd name="connsiteY6" fmla="*/ 744583 h 744583"/>
              <a:gd name="connsiteX7" fmla="*/ 535577 w 10567851"/>
              <a:gd name="connsiteY7" fmla="*/ 496389 h 744583"/>
              <a:gd name="connsiteX8" fmla="*/ 1175657 w 10567851"/>
              <a:gd name="connsiteY8" fmla="*/ 248195 h 744583"/>
              <a:gd name="connsiteX9" fmla="*/ 470263 w 10567851"/>
              <a:gd name="connsiteY9" fmla="*/ 326572 h 744583"/>
              <a:gd name="connsiteX10" fmla="*/ 0 w 10567851"/>
              <a:gd name="connsiteY10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8085908 w 10567851"/>
              <a:gd name="connsiteY3" fmla="*/ 509451 h 744583"/>
              <a:gd name="connsiteX4" fmla="*/ 6348548 w 10567851"/>
              <a:gd name="connsiteY4" fmla="*/ 339633 h 744583"/>
              <a:gd name="connsiteX5" fmla="*/ 3226525 w 10567851"/>
              <a:gd name="connsiteY5" fmla="*/ 731519 h 744583"/>
              <a:gd name="connsiteX6" fmla="*/ 2769325 w 10567851"/>
              <a:gd name="connsiteY6" fmla="*/ 561703 h 744583"/>
              <a:gd name="connsiteX7" fmla="*/ 1071154 w 10567851"/>
              <a:gd name="connsiteY7" fmla="*/ 744583 h 744583"/>
              <a:gd name="connsiteX8" fmla="*/ 535577 w 10567851"/>
              <a:gd name="connsiteY8" fmla="*/ 496389 h 744583"/>
              <a:gd name="connsiteX9" fmla="*/ 1175657 w 10567851"/>
              <a:gd name="connsiteY9" fmla="*/ 248195 h 744583"/>
              <a:gd name="connsiteX10" fmla="*/ 470263 w 10567851"/>
              <a:gd name="connsiteY10" fmla="*/ 326572 h 744583"/>
              <a:gd name="connsiteX11" fmla="*/ 0 w 10567851"/>
              <a:gd name="connsiteY11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6910251 w 10567851"/>
              <a:gd name="connsiteY3" fmla="*/ 640080 h 744583"/>
              <a:gd name="connsiteX4" fmla="*/ 6348548 w 10567851"/>
              <a:gd name="connsiteY4" fmla="*/ 339633 h 744583"/>
              <a:gd name="connsiteX5" fmla="*/ 3226525 w 10567851"/>
              <a:gd name="connsiteY5" fmla="*/ 731519 h 744583"/>
              <a:gd name="connsiteX6" fmla="*/ 2769325 w 10567851"/>
              <a:gd name="connsiteY6" fmla="*/ 561703 h 744583"/>
              <a:gd name="connsiteX7" fmla="*/ 1071154 w 10567851"/>
              <a:gd name="connsiteY7" fmla="*/ 744583 h 744583"/>
              <a:gd name="connsiteX8" fmla="*/ 535577 w 10567851"/>
              <a:gd name="connsiteY8" fmla="*/ 496389 h 744583"/>
              <a:gd name="connsiteX9" fmla="*/ 1175657 w 10567851"/>
              <a:gd name="connsiteY9" fmla="*/ 248195 h 744583"/>
              <a:gd name="connsiteX10" fmla="*/ 470263 w 10567851"/>
              <a:gd name="connsiteY10" fmla="*/ 326572 h 744583"/>
              <a:gd name="connsiteX11" fmla="*/ 0 w 10567851"/>
              <a:gd name="connsiteY11" fmla="*/ 0 h 744583"/>
              <a:gd name="connsiteX0" fmla="*/ 0 w 10567851"/>
              <a:gd name="connsiteY0" fmla="*/ 0 h 747045"/>
              <a:gd name="connsiteX1" fmla="*/ 10567851 w 10567851"/>
              <a:gd name="connsiteY1" fmla="*/ 0 h 747045"/>
              <a:gd name="connsiteX2" fmla="*/ 10567851 w 10567851"/>
              <a:gd name="connsiteY2" fmla="*/ 679269 h 747045"/>
              <a:gd name="connsiteX3" fmla="*/ 9366068 w 10567851"/>
              <a:gd name="connsiteY3" fmla="*/ 718457 h 747045"/>
              <a:gd name="connsiteX4" fmla="*/ 6910251 w 10567851"/>
              <a:gd name="connsiteY4" fmla="*/ 640080 h 747045"/>
              <a:gd name="connsiteX5" fmla="*/ 6348548 w 10567851"/>
              <a:gd name="connsiteY5" fmla="*/ 339633 h 747045"/>
              <a:gd name="connsiteX6" fmla="*/ 3226525 w 10567851"/>
              <a:gd name="connsiteY6" fmla="*/ 731519 h 747045"/>
              <a:gd name="connsiteX7" fmla="*/ 2769325 w 10567851"/>
              <a:gd name="connsiteY7" fmla="*/ 561703 h 747045"/>
              <a:gd name="connsiteX8" fmla="*/ 1071154 w 10567851"/>
              <a:gd name="connsiteY8" fmla="*/ 744583 h 747045"/>
              <a:gd name="connsiteX9" fmla="*/ 535577 w 10567851"/>
              <a:gd name="connsiteY9" fmla="*/ 496389 h 747045"/>
              <a:gd name="connsiteX10" fmla="*/ 1175657 w 10567851"/>
              <a:gd name="connsiteY10" fmla="*/ 248195 h 747045"/>
              <a:gd name="connsiteX11" fmla="*/ 470263 w 10567851"/>
              <a:gd name="connsiteY11" fmla="*/ 326572 h 747045"/>
              <a:gd name="connsiteX12" fmla="*/ 0 w 10567851"/>
              <a:gd name="connsiteY12" fmla="*/ 0 h 747045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8647611 w 10567851"/>
              <a:gd name="connsiteY3" fmla="*/ 522515 h 744583"/>
              <a:gd name="connsiteX4" fmla="*/ 6910251 w 10567851"/>
              <a:gd name="connsiteY4" fmla="*/ 640080 h 744583"/>
              <a:gd name="connsiteX5" fmla="*/ 6348548 w 10567851"/>
              <a:gd name="connsiteY5" fmla="*/ 339633 h 744583"/>
              <a:gd name="connsiteX6" fmla="*/ 3226525 w 10567851"/>
              <a:gd name="connsiteY6" fmla="*/ 731519 h 744583"/>
              <a:gd name="connsiteX7" fmla="*/ 2769325 w 10567851"/>
              <a:gd name="connsiteY7" fmla="*/ 561703 h 744583"/>
              <a:gd name="connsiteX8" fmla="*/ 1071154 w 10567851"/>
              <a:gd name="connsiteY8" fmla="*/ 744583 h 744583"/>
              <a:gd name="connsiteX9" fmla="*/ 535577 w 10567851"/>
              <a:gd name="connsiteY9" fmla="*/ 496389 h 744583"/>
              <a:gd name="connsiteX10" fmla="*/ 1175657 w 10567851"/>
              <a:gd name="connsiteY10" fmla="*/ 248195 h 744583"/>
              <a:gd name="connsiteX11" fmla="*/ 470263 w 10567851"/>
              <a:gd name="connsiteY11" fmla="*/ 326572 h 744583"/>
              <a:gd name="connsiteX12" fmla="*/ 0 w 10567851"/>
              <a:gd name="connsiteY12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15600 w 10567851"/>
              <a:gd name="connsiteY2" fmla="*/ 509452 h 744583"/>
              <a:gd name="connsiteX3" fmla="*/ 8647611 w 10567851"/>
              <a:gd name="connsiteY3" fmla="*/ 522515 h 744583"/>
              <a:gd name="connsiteX4" fmla="*/ 6910251 w 10567851"/>
              <a:gd name="connsiteY4" fmla="*/ 640080 h 744583"/>
              <a:gd name="connsiteX5" fmla="*/ 6348548 w 10567851"/>
              <a:gd name="connsiteY5" fmla="*/ 339633 h 744583"/>
              <a:gd name="connsiteX6" fmla="*/ 3226525 w 10567851"/>
              <a:gd name="connsiteY6" fmla="*/ 731519 h 744583"/>
              <a:gd name="connsiteX7" fmla="*/ 2769325 w 10567851"/>
              <a:gd name="connsiteY7" fmla="*/ 561703 h 744583"/>
              <a:gd name="connsiteX8" fmla="*/ 1071154 w 10567851"/>
              <a:gd name="connsiteY8" fmla="*/ 744583 h 744583"/>
              <a:gd name="connsiteX9" fmla="*/ 535577 w 10567851"/>
              <a:gd name="connsiteY9" fmla="*/ 496389 h 744583"/>
              <a:gd name="connsiteX10" fmla="*/ 1175657 w 10567851"/>
              <a:gd name="connsiteY10" fmla="*/ 248195 h 744583"/>
              <a:gd name="connsiteX11" fmla="*/ 470263 w 10567851"/>
              <a:gd name="connsiteY11" fmla="*/ 326572 h 744583"/>
              <a:gd name="connsiteX12" fmla="*/ 0 w 10567851"/>
              <a:gd name="connsiteY12" fmla="*/ 0 h 744583"/>
              <a:gd name="connsiteX0" fmla="*/ 0 w 10515600"/>
              <a:gd name="connsiteY0" fmla="*/ 0 h 744583"/>
              <a:gd name="connsiteX1" fmla="*/ 9993085 w 10515600"/>
              <a:gd name="connsiteY1" fmla="*/ 195943 h 744583"/>
              <a:gd name="connsiteX2" fmla="*/ 10515600 w 10515600"/>
              <a:gd name="connsiteY2" fmla="*/ 509452 h 744583"/>
              <a:gd name="connsiteX3" fmla="*/ 8647611 w 10515600"/>
              <a:gd name="connsiteY3" fmla="*/ 522515 h 744583"/>
              <a:gd name="connsiteX4" fmla="*/ 6910251 w 10515600"/>
              <a:gd name="connsiteY4" fmla="*/ 640080 h 744583"/>
              <a:gd name="connsiteX5" fmla="*/ 6348548 w 10515600"/>
              <a:gd name="connsiteY5" fmla="*/ 339633 h 744583"/>
              <a:gd name="connsiteX6" fmla="*/ 3226525 w 10515600"/>
              <a:gd name="connsiteY6" fmla="*/ 731519 h 744583"/>
              <a:gd name="connsiteX7" fmla="*/ 2769325 w 10515600"/>
              <a:gd name="connsiteY7" fmla="*/ 561703 h 744583"/>
              <a:gd name="connsiteX8" fmla="*/ 1071154 w 10515600"/>
              <a:gd name="connsiteY8" fmla="*/ 744583 h 744583"/>
              <a:gd name="connsiteX9" fmla="*/ 535577 w 10515600"/>
              <a:gd name="connsiteY9" fmla="*/ 496389 h 744583"/>
              <a:gd name="connsiteX10" fmla="*/ 1175657 w 10515600"/>
              <a:gd name="connsiteY10" fmla="*/ 248195 h 744583"/>
              <a:gd name="connsiteX11" fmla="*/ 470263 w 10515600"/>
              <a:gd name="connsiteY11" fmla="*/ 326572 h 744583"/>
              <a:gd name="connsiteX12" fmla="*/ 0 w 10515600"/>
              <a:gd name="connsiteY12" fmla="*/ 0 h 744583"/>
              <a:gd name="connsiteX0" fmla="*/ 0 w 10515600"/>
              <a:gd name="connsiteY0" fmla="*/ 0 h 744583"/>
              <a:gd name="connsiteX1" fmla="*/ 6374674 w 10515600"/>
              <a:gd name="connsiteY1" fmla="*/ 130628 h 744583"/>
              <a:gd name="connsiteX2" fmla="*/ 9993085 w 10515600"/>
              <a:gd name="connsiteY2" fmla="*/ 195943 h 744583"/>
              <a:gd name="connsiteX3" fmla="*/ 10515600 w 10515600"/>
              <a:gd name="connsiteY3" fmla="*/ 509452 h 744583"/>
              <a:gd name="connsiteX4" fmla="*/ 8647611 w 10515600"/>
              <a:gd name="connsiteY4" fmla="*/ 522515 h 744583"/>
              <a:gd name="connsiteX5" fmla="*/ 6910251 w 10515600"/>
              <a:gd name="connsiteY5" fmla="*/ 640080 h 744583"/>
              <a:gd name="connsiteX6" fmla="*/ 6348548 w 10515600"/>
              <a:gd name="connsiteY6" fmla="*/ 339633 h 744583"/>
              <a:gd name="connsiteX7" fmla="*/ 3226525 w 10515600"/>
              <a:gd name="connsiteY7" fmla="*/ 731519 h 744583"/>
              <a:gd name="connsiteX8" fmla="*/ 2769325 w 10515600"/>
              <a:gd name="connsiteY8" fmla="*/ 561703 h 744583"/>
              <a:gd name="connsiteX9" fmla="*/ 1071154 w 10515600"/>
              <a:gd name="connsiteY9" fmla="*/ 744583 h 744583"/>
              <a:gd name="connsiteX10" fmla="*/ 535577 w 10515600"/>
              <a:gd name="connsiteY10" fmla="*/ 496389 h 744583"/>
              <a:gd name="connsiteX11" fmla="*/ 1175657 w 10515600"/>
              <a:gd name="connsiteY11" fmla="*/ 248195 h 744583"/>
              <a:gd name="connsiteX12" fmla="*/ 470263 w 10515600"/>
              <a:gd name="connsiteY12" fmla="*/ 326572 h 744583"/>
              <a:gd name="connsiteX13" fmla="*/ 0 w 10515600"/>
              <a:gd name="connsiteY13" fmla="*/ 0 h 744583"/>
              <a:gd name="connsiteX0" fmla="*/ 0 w 10515600"/>
              <a:gd name="connsiteY0" fmla="*/ 0 h 744583"/>
              <a:gd name="connsiteX1" fmla="*/ 8033657 w 10515600"/>
              <a:gd name="connsiteY1" fmla="*/ 195942 h 744583"/>
              <a:gd name="connsiteX2" fmla="*/ 9993085 w 10515600"/>
              <a:gd name="connsiteY2" fmla="*/ 195943 h 744583"/>
              <a:gd name="connsiteX3" fmla="*/ 10515600 w 10515600"/>
              <a:gd name="connsiteY3" fmla="*/ 509452 h 744583"/>
              <a:gd name="connsiteX4" fmla="*/ 8647611 w 10515600"/>
              <a:gd name="connsiteY4" fmla="*/ 522515 h 744583"/>
              <a:gd name="connsiteX5" fmla="*/ 6910251 w 10515600"/>
              <a:gd name="connsiteY5" fmla="*/ 640080 h 744583"/>
              <a:gd name="connsiteX6" fmla="*/ 6348548 w 10515600"/>
              <a:gd name="connsiteY6" fmla="*/ 339633 h 744583"/>
              <a:gd name="connsiteX7" fmla="*/ 3226525 w 10515600"/>
              <a:gd name="connsiteY7" fmla="*/ 731519 h 744583"/>
              <a:gd name="connsiteX8" fmla="*/ 2769325 w 10515600"/>
              <a:gd name="connsiteY8" fmla="*/ 561703 h 744583"/>
              <a:gd name="connsiteX9" fmla="*/ 1071154 w 10515600"/>
              <a:gd name="connsiteY9" fmla="*/ 744583 h 744583"/>
              <a:gd name="connsiteX10" fmla="*/ 535577 w 10515600"/>
              <a:gd name="connsiteY10" fmla="*/ 496389 h 744583"/>
              <a:gd name="connsiteX11" fmla="*/ 1175657 w 10515600"/>
              <a:gd name="connsiteY11" fmla="*/ 248195 h 744583"/>
              <a:gd name="connsiteX12" fmla="*/ 470263 w 10515600"/>
              <a:gd name="connsiteY12" fmla="*/ 326572 h 744583"/>
              <a:gd name="connsiteX13" fmla="*/ 0 w 10515600"/>
              <a:gd name="connsiteY13" fmla="*/ 0 h 744583"/>
              <a:gd name="connsiteX0" fmla="*/ 0 w 10515600"/>
              <a:gd name="connsiteY0" fmla="*/ 0 h 744583"/>
              <a:gd name="connsiteX1" fmla="*/ 4976948 w 10515600"/>
              <a:gd name="connsiteY1" fmla="*/ 117565 h 744583"/>
              <a:gd name="connsiteX2" fmla="*/ 8033657 w 10515600"/>
              <a:gd name="connsiteY2" fmla="*/ 195942 h 744583"/>
              <a:gd name="connsiteX3" fmla="*/ 9993085 w 10515600"/>
              <a:gd name="connsiteY3" fmla="*/ 195943 h 744583"/>
              <a:gd name="connsiteX4" fmla="*/ 10515600 w 10515600"/>
              <a:gd name="connsiteY4" fmla="*/ 509452 h 744583"/>
              <a:gd name="connsiteX5" fmla="*/ 8647611 w 10515600"/>
              <a:gd name="connsiteY5" fmla="*/ 522515 h 744583"/>
              <a:gd name="connsiteX6" fmla="*/ 6910251 w 10515600"/>
              <a:gd name="connsiteY6" fmla="*/ 640080 h 744583"/>
              <a:gd name="connsiteX7" fmla="*/ 6348548 w 10515600"/>
              <a:gd name="connsiteY7" fmla="*/ 339633 h 744583"/>
              <a:gd name="connsiteX8" fmla="*/ 3226525 w 10515600"/>
              <a:gd name="connsiteY8" fmla="*/ 731519 h 744583"/>
              <a:gd name="connsiteX9" fmla="*/ 2769325 w 10515600"/>
              <a:gd name="connsiteY9" fmla="*/ 561703 h 744583"/>
              <a:gd name="connsiteX10" fmla="*/ 1071154 w 10515600"/>
              <a:gd name="connsiteY10" fmla="*/ 744583 h 744583"/>
              <a:gd name="connsiteX11" fmla="*/ 535577 w 10515600"/>
              <a:gd name="connsiteY11" fmla="*/ 496389 h 744583"/>
              <a:gd name="connsiteX12" fmla="*/ 1175657 w 10515600"/>
              <a:gd name="connsiteY12" fmla="*/ 248195 h 744583"/>
              <a:gd name="connsiteX13" fmla="*/ 470263 w 10515600"/>
              <a:gd name="connsiteY13" fmla="*/ 326572 h 744583"/>
              <a:gd name="connsiteX14" fmla="*/ 0 w 10515600"/>
              <a:gd name="connsiteY14" fmla="*/ 0 h 744583"/>
              <a:gd name="connsiteX0" fmla="*/ 0 w 10515600"/>
              <a:gd name="connsiteY0" fmla="*/ 0 h 744583"/>
              <a:gd name="connsiteX1" fmla="*/ 8360228 w 10515600"/>
              <a:gd name="connsiteY1" fmla="*/ 78377 h 744583"/>
              <a:gd name="connsiteX2" fmla="*/ 8033657 w 10515600"/>
              <a:gd name="connsiteY2" fmla="*/ 195942 h 744583"/>
              <a:gd name="connsiteX3" fmla="*/ 9993085 w 10515600"/>
              <a:gd name="connsiteY3" fmla="*/ 195943 h 744583"/>
              <a:gd name="connsiteX4" fmla="*/ 10515600 w 10515600"/>
              <a:gd name="connsiteY4" fmla="*/ 509452 h 744583"/>
              <a:gd name="connsiteX5" fmla="*/ 8647611 w 10515600"/>
              <a:gd name="connsiteY5" fmla="*/ 522515 h 744583"/>
              <a:gd name="connsiteX6" fmla="*/ 6910251 w 10515600"/>
              <a:gd name="connsiteY6" fmla="*/ 640080 h 744583"/>
              <a:gd name="connsiteX7" fmla="*/ 6348548 w 10515600"/>
              <a:gd name="connsiteY7" fmla="*/ 339633 h 744583"/>
              <a:gd name="connsiteX8" fmla="*/ 3226525 w 10515600"/>
              <a:gd name="connsiteY8" fmla="*/ 731519 h 744583"/>
              <a:gd name="connsiteX9" fmla="*/ 2769325 w 10515600"/>
              <a:gd name="connsiteY9" fmla="*/ 561703 h 744583"/>
              <a:gd name="connsiteX10" fmla="*/ 1071154 w 10515600"/>
              <a:gd name="connsiteY10" fmla="*/ 744583 h 744583"/>
              <a:gd name="connsiteX11" fmla="*/ 535577 w 10515600"/>
              <a:gd name="connsiteY11" fmla="*/ 496389 h 744583"/>
              <a:gd name="connsiteX12" fmla="*/ 1175657 w 10515600"/>
              <a:gd name="connsiteY12" fmla="*/ 248195 h 744583"/>
              <a:gd name="connsiteX13" fmla="*/ 470263 w 10515600"/>
              <a:gd name="connsiteY13" fmla="*/ 326572 h 744583"/>
              <a:gd name="connsiteX14" fmla="*/ 0 w 10515600"/>
              <a:gd name="connsiteY14" fmla="*/ 0 h 744583"/>
              <a:gd name="connsiteX0" fmla="*/ 0 w 10515600"/>
              <a:gd name="connsiteY0" fmla="*/ 0 h 744583"/>
              <a:gd name="connsiteX1" fmla="*/ 8360228 w 10515600"/>
              <a:gd name="connsiteY1" fmla="*/ 78377 h 744583"/>
              <a:gd name="connsiteX2" fmla="*/ 8033657 w 10515600"/>
              <a:gd name="connsiteY2" fmla="*/ 195942 h 744583"/>
              <a:gd name="connsiteX3" fmla="*/ 9993085 w 10515600"/>
              <a:gd name="connsiteY3" fmla="*/ 195943 h 744583"/>
              <a:gd name="connsiteX4" fmla="*/ 10515600 w 10515600"/>
              <a:gd name="connsiteY4" fmla="*/ 509452 h 744583"/>
              <a:gd name="connsiteX5" fmla="*/ 8647611 w 10515600"/>
              <a:gd name="connsiteY5" fmla="*/ 522515 h 744583"/>
              <a:gd name="connsiteX6" fmla="*/ 6910251 w 10515600"/>
              <a:gd name="connsiteY6" fmla="*/ 640080 h 744583"/>
              <a:gd name="connsiteX7" fmla="*/ 6348548 w 10515600"/>
              <a:gd name="connsiteY7" fmla="*/ 339633 h 744583"/>
              <a:gd name="connsiteX8" fmla="*/ 3226525 w 10515600"/>
              <a:gd name="connsiteY8" fmla="*/ 731519 h 744583"/>
              <a:gd name="connsiteX9" fmla="*/ 2769325 w 10515600"/>
              <a:gd name="connsiteY9" fmla="*/ 561703 h 744583"/>
              <a:gd name="connsiteX10" fmla="*/ 1071154 w 10515600"/>
              <a:gd name="connsiteY10" fmla="*/ 744583 h 744583"/>
              <a:gd name="connsiteX11" fmla="*/ 535577 w 10515600"/>
              <a:gd name="connsiteY11" fmla="*/ 496389 h 744583"/>
              <a:gd name="connsiteX12" fmla="*/ 1175657 w 10515600"/>
              <a:gd name="connsiteY12" fmla="*/ 248195 h 744583"/>
              <a:gd name="connsiteX13" fmla="*/ 470263 w 10515600"/>
              <a:gd name="connsiteY13" fmla="*/ 326572 h 744583"/>
              <a:gd name="connsiteX14" fmla="*/ 0 w 10515600"/>
              <a:gd name="connsiteY14" fmla="*/ 0 h 744583"/>
              <a:gd name="connsiteX0" fmla="*/ 0 w 10515600"/>
              <a:gd name="connsiteY0" fmla="*/ 0 h 744583"/>
              <a:gd name="connsiteX1" fmla="*/ 2188404 w 10515600"/>
              <a:gd name="connsiteY1" fmla="*/ 19218 h 744583"/>
              <a:gd name="connsiteX2" fmla="*/ 8360228 w 10515600"/>
              <a:gd name="connsiteY2" fmla="*/ 78377 h 744583"/>
              <a:gd name="connsiteX3" fmla="*/ 8033657 w 10515600"/>
              <a:gd name="connsiteY3" fmla="*/ 195942 h 744583"/>
              <a:gd name="connsiteX4" fmla="*/ 9993085 w 10515600"/>
              <a:gd name="connsiteY4" fmla="*/ 195943 h 744583"/>
              <a:gd name="connsiteX5" fmla="*/ 10515600 w 10515600"/>
              <a:gd name="connsiteY5" fmla="*/ 509452 h 744583"/>
              <a:gd name="connsiteX6" fmla="*/ 8647611 w 10515600"/>
              <a:gd name="connsiteY6" fmla="*/ 522515 h 744583"/>
              <a:gd name="connsiteX7" fmla="*/ 6910251 w 10515600"/>
              <a:gd name="connsiteY7" fmla="*/ 640080 h 744583"/>
              <a:gd name="connsiteX8" fmla="*/ 6348548 w 10515600"/>
              <a:gd name="connsiteY8" fmla="*/ 339633 h 744583"/>
              <a:gd name="connsiteX9" fmla="*/ 3226525 w 10515600"/>
              <a:gd name="connsiteY9" fmla="*/ 731519 h 744583"/>
              <a:gd name="connsiteX10" fmla="*/ 2769325 w 10515600"/>
              <a:gd name="connsiteY10" fmla="*/ 561703 h 744583"/>
              <a:gd name="connsiteX11" fmla="*/ 1071154 w 10515600"/>
              <a:gd name="connsiteY11" fmla="*/ 744583 h 744583"/>
              <a:gd name="connsiteX12" fmla="*/ 535577 w 10515600"/>
              <a:gd name="connsiteY12" fmla="*/ 496389 h 744583"/>
              <a:gd name="connsiteX13" fmla="*/ 1175657 w 10515600"/>
              <a:gd name="connsiteY13" fmla="*/ 248195 h 744583"/>
              <a:gd name="connsiteX14" fmla="*/ 470263 w 10515600"/>
              <a:gd name="connsiteY14" fmla="*/ 326572 h 744583"/>
              <a:gd name="connsiteX15" fmla="*/ 0 w 10515600"/>
              <a:gd name="connsiteY15" fmla="*/ 0 h 744583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8360228 w 10515600"/>
              <a:gd name="connsiteY2" fmla="*/ 237835 h 904041"/>
              <a:gd name="connsiteX3" fmla="*/ 8033657 w 10515600"/>
              <a:gd name="connsiteY3" fmla="*/ 355400 h 904041"/>
              <a:gd name="connsiteX4" fmla="*/ 9993085 w 10515600"/>
              <a:gd name="connsiteY4" fmla="*/ 355401 h 904041"/>
              <a:gd name="connsiteX5" fmla="*/ 10515600 w 10515600"/>
              <a:gd name="connsiteY5" fmla="*/ 668910 h 904041"/>
              <a:gd name="connsiteX6" fmla="*/ 8647611 w 10515600"/>
              <a:gd name="connsiteY6" fmla="*/ 681973 h 904041"/>
              <a:gd name="connsiteX7" fmla="*/ 6910251 w 10515600"/>
              <a:gd name="connsiteY7" fmla="*/ 799538 h 904041"/>
              <a:gd name="connsiteX8" fmla="*/ 6348548 w 10515600"/>
              <a:gd name="connsiteY8" fmla="*/ 499091 h 904041"/>
              <a:gd name="connsiteX9" fmla="*/ 3226525 w 10515600"/>
              <a:gd name="connsiteY9" fmla="*/ 890977 h 904041"/>
              <a:gd name="connsiteX10" fmla="*/ 2769325 w 10515600"/>
              <a:gd name="connsiteY10" fmla="*/ 721161 h 904041"/>
              <a:gd name="connsiteX11" fmla="*/ 1071154 w 10515600"/>
              <a:gd name="connsiteY11" fmla="*/ 904041 h 904041"/>
              <a:gd name="connsiteX12" fmla="*/ 535577 w 10515600"/>
              <a:gd name="connsiteY12" fmla="*/ 655847 h 904041"/>
              <a:gd name="connsiteX13" fmla="*/ 1175657 w 10515600"/>
              <a:gd name="connsiteY13" fmla="*/ 407653 h 904041"/>
              <a:gd name="connsiteX14" fmla="*/ 470263 w 10515600"/>
              <a:gd name="connsiteY14" fmla="*/ 486030 h 904041"/>
              <a:gd name="connsiteX15" fmla="*/ 0 w 10515600"/>
              <a:gd name="connsiteY15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4815990 w 10515600"/>
              <a:gd name="connsiteY2" fmla="*/ 84083 h 904041"/>
              <a:gd name="connsiteX3" fmla="*/ 8360228 w 10515600"/>
              <a:gd name="connsiteY3" fmla="*/ 237835 h 904041"/>
              <a:gd name="connsiteX4" fmla="*/ 8033657 w 10515600"/>
              <a:gd name="connsiteY4" fmla="*/ 355400 h 904041"/>
              <a:gd name="connsiteX5" fmla="*/ 9993085 w 10515600"/>
              <a:gd name="connsiteY5" fmla="*/ 355401 h 904041"/>
              <a:gd name="connsiteX6" fmla="*/ 10515600 w 10515600"/>
              <a:gd name="connsiteY6" fmla="*/ 668910 h 904041"/>
              <a:gd name="connsiteX7" fmla="*/ 8647611 w 10515600"/>
              <a:gd name="connsiteY7" fmla="*/ 681973 h 904041"/>
              <a:gd name="connsiteX8" fmla="*/ 6910251 w 10515600"/>
              <a:gd name="connsiteY8" fmla="*/ 799538 h 904041"/>
              <a:gd name="connsiteX9" fmla="*/ 6348548 w 10515600"/>
              <a:gd name="connsiteY9" fmla="*/ 499091 h 904041"/>
              <a:gd name="connsiteX10" fmla="*/ 3226525 w 10515600"/>
              <a:gd name="connsiteY10" fmla="*/ 890977 h 904041"/>
              <a:gd name="connsiteX11" fmla="*/ 2769325 w 10515600"/>
              <a:gd name="connsiteY11" fmla="*/ 721161 h 904041"/>
              <a:gd name="connsiteX12" fmla="*/ 1071154 w 10515600"/>
              <a:gd name="connsiteY12" fmla="*/ 904041 h 904041"/>
              <a:gd name="connsiteX13" fmla="*/ 535577 w 10515600"/>
              <a:gd name="connsiteY13" fmla="*/ 655847 h 904041"/>
              <a:gd name="connsiteX14" fmla="*/ 1175657 w 10515600"/>
              <a:gd name="connsiteY14" fmla="*/ 407653 h 904041"/>
              <a:gd name="connsiteX15" fmla="*/ 470263 w 10515600"/>
              <a:gd name="connsiteY15" fmla="*/ 486030 h 904041"/>
              <a:gd name="connsiteX16" fmla="*/ 0 w 10515600"/>
              <a:gd name="connsiteY16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8360228 w 10515600"/>
              <a:gd name="connsiteY3" fmla="*/ 237835 h 904041"/>
              <a:gd name="connsiteX4" fmla="*/ 8033657 w 10515600"/>
              <a:gd name="connsiteY4" fmla="*/ 355400 h 904041"/>
              <a:gd name="connsiteX5" fmla="*/ 9993085 w 10515600"/>
              <a:gd name="connsiteY5" fmla="*/ 355401 h 904041"/>
              <a:gd name="connsiteX6" fmla="*/ 10515600 w 10515600"/>
              <a:gd name="connsiteY6" fmla="*/ 668910 h 904041"/>
              <a:gd name="connsiteX7" fmla="*/ 8647611 w 10515600"/>
              <a:gd name="connsiteY7" fmla="*/ 681973 h 904041"/>
              <a:gd name="connsiteX8" fmla="*/ 6910251 w 10515600"/>
              <a:gd name="connsiteY8" fmla="*/ 799538 h 904041"/>
              <a:gd name="connsiteX9" fmla="*/ 6348548 w 10515600"/>
              <a:gd name="connsiteY9" fmla="*/ 499091 h 904041"/>
              <a:gd name="connsiteX10" fmla="*/ 3226525 w 10515600"/>
              <a:gd name="connsiteY10" fmla="*/ 890977 h 904041"/>
              <a:gd name="connsiteX11" fmla="*/ 2769325 w 10515600"/>
              <a:gd name="connsiteY11" fmla="*/ 721161 h 904041"/>
              <a:gd name="connsiteX12" fmla="*/ 1071154 w 10515600"/>
              <a:gd name="connsiteY12" fmla="*/ 904041 h 904041"/>
              <a:gd name="connsiteX13" fmla="*/ 535577 w 10515600"/>
              <a:gd name="connsiteY13" fmla="*/ 655847 h 904041"/>
              <a:gd name="connsiteX14" fmla="*/ 1175657 w 10515600"/>
              <a:gd name="connsiteY14" fmla="*/ 407653 h 904041"/>
              <a:gd name="connsiteX15" fmla="*/ 470263 w 10515600"/>
              <a:gd name="connsiteY15" fmla="*/ 486030 h 904041"/>
              <a:gd name="connsiteX16" fmla="*/ 0 w 10515600"/>
              <a:gd name="connsiteY16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8360228 w 10515600"/>
              <a:gd name="connsiteY3" fmla="*/ 237835 h 904041"/>
              <a:gd name="connsiteX4" fmla="*/ 8033657 w 10515600"/>
              <a:gd name="connsiteY4" fmla="*/ 355400 h 904041"/>
              <a:gd name="connsiteX5" fmla="*/ 9993085 w 10515600"/>
              <a:gd name="connsiteY5" fmla="*/ 355401 h 904041"/>
              <a:gd name="connsiteX6" fmla="*/ 10515600 w 10515600"/>
              <a:gd name="connsiteY6" fmla="*/ 668910 h 904041"/>
              <a:gd name="connsiteX7" fmla="*/ 8647611 w 10515600"/>
              <a:gd name="connsiteY7" fmla="*/ 681973 h 904041"/>
              <a:gd name="connsiteX8" fmla="*/ 6910251 w 10515600"/>
              <a:gd name="connsiteY8" fmla="*/ 799538 h 904041"/>
              <a:gd name="connsiteX9" fmla="*/ 6348548 w 10515600"/>
              <a:gd name="connsiteY9" fmla="*/ 499091 h 904041"/>
              <a:gd name="connsiteX10" fmla="*/ 3226525 w 10515600"/>
              <a:gd name="connsiteY10" fmla="*/ 890977 h 904041"/>
              <a:gd name="connsiteX11" fmla="*/ 2769325 w 10515600"/>
              <a:gd name="connsiteY11" fmla="*/ 721161 h 904041"/>
              <a:gd name="connsiteX12" fmla="*/ 1071154 w 10515600"/>
              <a:gd name="connsiteY12" fmla="*/ 904041 h 904041"/>
              <a:gd name="connsiteX13" fmla="*/ 535577 w 10515600"/>
              <a:gd name="connsiteY13" fmla="*/ 655847 h 904041"/>
              <a:gd name="connsiteX14" fmla="*/ 1175657 w 10515600"/>
              <a:gd name="connsiteY14" fmla="*/ 407653 h 904041"/>
              <a:gd name="connsiteX15" fmla="*/ 470263 w 10515600"/>
              <a:gd name="connsiteY15" fmla="*/ 486030 h 904041"/>
              <a:gd name="connsiteX16" fmla="*/ 0 w 10515600"/>
              <a:gd name="connsiteY16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532211 w 10515600"/>
              <a:gd name="connsiteY3" fmla="*/ 273269 h 904041"/>
              <a:gd name="connsiteX4" fmla="*/ 8360228 w 10515600"/>
              <a:gd name="connsiteY4" fmla="*/ 237835 h 904041"/>
              <a:gd name="connsiteX5" fmla="*/ 8033657 w 10515600"/>
              <a:gd name="connsiteY5" fmla="*/ 355400 h 904041"/>
              <a:gd name="connsiteX6" fmla="*/ 9993085 w 10515600"/>
              <a:gd name="connsiteY6" fmla="*/ 355401 h 904041"/>
              <a:gd name="connsiteX7" fmla="*/ 10515600 w 10515600"/>
              <a:gd name="connsiteY7" fmla="*/ 668910 h 904041"/>
              <a:gd name="connsiteX8" fmla="*/ 8647611 w 10515600"/>
              <a:gd name="connsiteY8" fmla="*/ 681973 h 904041"/>
              <a:gd name="connsiteX9" fmla="*/ 6910251 w 10515600"/>
              <a:gd name="connsiteY9" fmla="*/ 799538 h 904041"/>
              <a:gd name="connsiteX10" fmla="*/ 6348548 w 10515600"/>
              <a:gd name="connsiteY10" fmla="*/ 499091 h 904041"/>
              <a:gd name="connsiteX11" fmla="*/ 3226525 w 10515600"/>
              <a:gd name="connsiteY11" fmla="*/ 890977 h 904041"/>
              <a:gd name="connsiteX12" fmla="*/ 2769325 w 10515600"/>
              <a:gd name="connsiteY12" fmla="*/ 721161 h 904041"/>
              <a:gd name="connsiteX13" fmla="*/ 1071154 w 10515600"/>
              <a:gd name="connsiteY13" fmla="*/ 904041 h 904041"/>
              <a:gd name="connsiteX14" fmla="*/ 535577 w 10515600"/>
              <a:gd name="connsiteY14" fmla="*/ 655847 h 904041"/>
              <a:gd name="connsiteX15" fmla="*/ 1175657 w 10515600"/>
              <a:gd name="connsiteY15" fmla="*/ 407653 h 904041"/>
              <a:gd name="connsiteX16" fmla="*/ 470263 w 10515600"/>
              <a:gd name="connsiteY16" fmla="*/ 486030 h 904041"/>
              <a:gd name="connsiteX17" fmla="*/ 0 w 10515600"/>
              <a:gd name="connsiteY17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8360228 w 10515600"/>
              <a:gd name="connsiteY4" fmla="*/ 237835 h 904041"/>
              <a:gd name="connsiteX5" fmla="*/ 8033657 w 10515600"/>
              <a:gd name="connsiteY5" fmla="*/ 355400 h 904041"/>
              <a:gd name="connsiteX6" fmla="*/ 9993085 w 10515600"/>
              <a:gd name="connsiteY6" fmla="*/ 355401 h 904041"/>
              <a:gd name="connsiteX7" fmla="*/ 10515600 w 10515600"/>
              <a:gd name="connsiteY7" fmla="*/ 668910 h 904041"/>
              <a:gd name="connsiteX8" fmla="*/ 8647611 w 10515600"/>
              <a:gd name="connsiteY8" fmla="*/ 681973 h 904041"/>
              <a:gd name="connsiteX9" fmla="*/ 6910251 w 10515600"/>
              <a:gd name="connsiteY9" fmla="*/ 799538 h 904041"/>
              <a:gd name="connsiteX10" fmla="*/ 6348548 w 10515600"/>
              <a:gd name="connsiteY10" fmla="*/ 499091 h 904041"/>
              <a:gd name="connsiteX11" fmla="*/ 3226525 w 10515600"/>
              <a:gd name="connsiteY11" fmla="*/ 890977 h 904041"/>
              <a:gd name="connsiteX12" fmla="*/ 2769325 w 10515600"/>
              <a:gd name="connsiteY12" fmla="*/ 721161 h 904041"/>
              <a:gd name="connsiteX13" fmla="*/ 1071154 w 10515600"/>
              <a:gd name="connsiteY13" fmla="*/ 904041 h 904041"/>
              <a:gd name="connsiteX14" fmla="*/ 535577 w 10515600"/>
              <a:gd name="connsiteY14" fmla="*/ 655847 h 904041"/>
              <a:gd name="connsiteX15" fmla="*/ 1175657 w 10515600"/>
              <a:gd name="connsiteY15" fmla="*/ 407653 h 904041"/>
              <a:gd name="connsiteX16" fmla="*/ 470263 w 10515600"/>
              <a:gd name="connsiteY16" fmla="*/ 486030 h 904041"/>
              <a:gd name="connsiteX17" fmla="*/ 0 w 10515600"/>
              <a:gd name="connsiteY17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8360228 w 10515600"/>
              <a:gd name="connsiteY4" fmla="*/ 237835 h 904041"/>
              <a:gd name="connsiteX5" fmla="*/ 8033657 w 10515600"/>
              <a:gd name="connsiteY5" fmla="*/ 355400 h 904041"/>
              <a:gd name="connsiteX6" fmla="*/ 9993085 w 10515600"/>
              <a:gd name="connsiteY6" fmla="*/ 355401 h 904041"/>
              <a:gd name="connsiteX7" fmla="*/ 10515600 w 10515600"/>
              <a:gd name="connsiteY7" fmla="*/ 668910 h 904041"/>
              <a:gd name="connsiteX8" fmla="*/ 8647611 w 10515600"/>
              <a:gd name="connsiteY8" fmla="*/ 681973 h 904041"/>
              <a:gd name="connsiteX9" fmla="*/ 6910251 w 10515600"/>
              <a:gd name="connsiteY9" fmla="*/ 799538 h 904041"/>
              <a:gd name="connsiteX10" fmla="*/ 6348548 w 10515600"/>
              <a:gd name="connsiteY10" fmla="*/ 499091 h 904041"/>
              <a:gd name="connsiteX11" fmla="*/ 3226525 w 10515600"/>
              <a:gd name="connsiteY11" fmla="*/ 890977 h 904041"/>
              <a:gd name="connsiteX12" fmla="*/ 2769325 w 10515600"/>
              <a:gd name="connsiteY12" fmla="*/ 721161 h 904041"/>
              <a:gd name="connsiteX13" fmla="*/ 1071154 w 10515600"/>
              <a:gd name="connsiteY13" fmla="*/ 904041 h 904041"/>
              <a:gd name="connsiteX14" fmla="*/ 535577 w 10515600"/>
              <a:gd name="connsiteY14" fmla="*/ 655847 h 904041"/>
              <a:gd name="connsiteX15" fmla="*/ 1175657 w 10515600"/>
              <a:gd name="connsiteY15" fmla="*/ 407653 h 904041"/>
              <a:gd name="connsiteX16" fmla="*/ 470263 w 10515600"/>
              <a:gd name="connsiteY16" fmla="*/ 486030 h 904041"/>
              <a:gd name="connsiteX17" fmla="*/ 0 w 10515600"/>
              <a:gd name="connsiteY17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5730390 w 10515600"/>
              <a:gd name="connsiteY4" fmla="*/ 210207 h 904041"/>
              <a:gd name="connsiteX5" fmla="*/ 8360228 w 10515600"/>
              <a:gd name="connsiteY5" fmla="*/ 237835 h 904041"/>
              <a:gd name="connsiteX6" fmla="*/ 8033657 w 10515600"/>
              <a:gd name="connsiteY6" fmla="*/ 355400 h 904041"/>
              <a:gd name="connsiteX7" fmla="*/ 9993085 w 10515600"/>
              <a:gd name="connsiteY7" fmla="*/ 355401 h 904041"/>
              <a:gd name="connsiteX8" fmla="*/ 10515600 w 10515600"/>
              <a:gd name="connsiteY8" fmla="*/ 668910 h 904041"/>
              <a:gd name="connsiteX9" fmla="*/ 8647611 w 10515600"/>
              <a:gd name="connsiteY9" fmla="*/ 681973 h 904041"/>
              <a:gd name="connsiteX10" fmla="*/ 6910251 w 10515600"/>
              <a:gd name="connsiteY10" fmla="*/ 799538 h 904041"/>
              <a:gd name="connsiteX11" fmla="*/ 6348548 w 10515600"/>
              <a:gd name="connsiteY11" fmla="*/ 499091 h 904041"/>
              <a:gd name="connsiteX12" fmla="*/ 3226525 w 10515600"/>
              <a:gd name="connsiteY12" fmla="*/ 890977 h 904041"/>
              <a:gd name="connsiteX13" fmla="*/ 2769325 w 10515600"/>
              <a:gd name="connsiteY13" fmla="*/ 721161 h 904041"/>
              <a:gd name="connsiteX14" fmla="*/ 1071154 w 10515600"/>
              <a:gd name="connsiteY14" fmla="*/ 904041 h 904041"/>
              <a:gd name="connsiteX15" fmla="*/ 535577 w 10515600"/>
              <a:gd name="connsiteY15" fmla="*/ 655847 h 904041"/>
              <a:gd name="connsiteX16" fmla="*/ 1175657 w 10515600"/>
              <a:gd name="connsiteY16" fmla="*/ 407653 h 904041"/>
              <a:gd name="connsiteX17" fmla="*/ 470263 w 10515600"/>
              <a:gd name="connsiteY17" fmla="*/ 486030 h 904041"/>
              <a:gd name="connsiteX18" fmla="*/ 0 w 10515600"/>
              <a:gd name="connsiteY18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4343025 w 10515600"/>
              <a:gd name="connsiteY4" fmla="*/ 388883 h 904041"/>
              <a:gd name="connsiteX5" fmla="*/ 8360228 w 10515600"/>
              <a:gd name="connsiteY5" fmla="*/ 237835 h 904041"/>
              <a:gd name="connsiteX6" fmla="*/ 8033657 w 10515600"/>
              <a:gd name="connsiteY6" fmla="*/ 355400 h 904041"/>
              <a:gd name="connsiteX7" fmla="*/ 9993085 w 10515600"/>
              <a:gd name="connsiteY7" fmla="*/ 355401 h 904041"/>
              <a:gd name="connsiteX8" fmla="*/ 10515600 w 10515600"/>
              <a:gd name="connsiteY8" fmla="*/ 668910 h 904041"/>
              <a:gd name="connsiteX9" fmla="*/ 8647611 w 10515600"/>
              <a:gd name="connsiteY9" fmla="*/ 681973 h 904041"/>
              <a:gd name="connsiteX10" fmla="*/ 6910251 w 10515600"/>
              <a:gd name="connsiteY10" fmla="*/ 799538 h 904041"/>
              <a:gd name="connsiteX11" fmla="*/ 6348548 w 10515600"/>
              <a:gd name="connsiteY11" fmla="*/ 499091 h 904041"/>
              <a:gd name="connsiteX12" fmla="*/ 3226525 w 10515600"/>
              <a:gd name="connsiteY12" fmla="*/ 890977 h 904041"/>
              <a:gd name="connsiteX13" fmla="*/ 2769325 w 10515600"/>
              <a:gd name="connsiteY13" fmla="*/ 721161 h 904041"/>
              <a:gd name="connsiteX14" fmla="*/ 1071154 w 10515600"/>
              <a:gd name="connsiteY14" fmla="*/ 904041 h 904041"/>
              <a:gd name="connsiteX15" fmla="*/ 535577 w 10515600"/>
              <a:gd name="connsiteY15" fmla="*/ 655847 h 904041"/>
              <a:gd name="connsiteX16" fmla="*/ 1175657 w 10515600"/>
              <a:gd name="connsiteY16" fmla="*/ 407653 h 904041"/>
              <a:gd name="connsiteX17" fmla="*/ 470263 w 10515600"/>
              <a:gd name="connsiteY17" fmla="*/ 486030 h 904041"/>
              <a:gd name="connsiteX18" fmla="*/ 0 w 10515600"/>
              <a:gd name="connsiteY18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4343025 w 10515600"/>
              <a:gd name="connsiteY4" fmla="*/ 388883 h 904041"/>
              <a:gd name="connsiteX5" fmla="*/ 8360228 w 10515600"/>
              <a:gd name="connsiteY5" fmla="*/ 237835 h 904041"/>
              <a:gd name="connsiteX6" fmla="*/ 8033657 w 10515600"/>
              <a:gd name="connsiteY6" fmla="*/ 355400 h 904041"/>
              <a:gd name="connsiteX7" fmla="*/ 9993085 w 10515600"/>
              <a:gd name="connsiteY7" fmla="*/ 355401 h 904041"/>
              <a:gd name="connsiteX8" fmla="*/ 10515600 w 10515600"/>
              <a:gd name="connsiteY8" fmla="*/ 668910 h 904041"/>
              <a:gd name="connsiteX9" fmla="*/ 8647611 w 10515600"/>
              <a:gd name="connsiteY9" fmla="*/ 681973 h 904041"/>
              <a:gd name="connsiteX10" fmla="*/ 6910251 w 10515600"/>
              <a:gd name="connsiteY10" fmla="*/ 799538 h 904041"/>
              <a:gd name="connsiteX11" fmla="*/ 6348548 w 10515600"/>
              <a:gd name="connsiteY11" fmla="*/ 499091 h 904041"/>
              <a:gd name="connsiteX12" fmla="*/ 3226525 w 10515600"/>
              <a:gd name="connsiteY12" fmla="*/ 890977 h 904041"/>
              <a:gd name="connsiteX13" fmla="*/ 2769325 w 10515600"/>
              <a:gd name="connsiteY13" fmla="*/ 721161 h 904041"/>
              <a:gd name="connsiteX14" fmla="*/ 1071154 w 10515600"/>
              <a:gd name="connsiteY14" fmla="*/ 904041 h 904041"/>
              <a:gd name="connsiteX15" fmla="*/ 535577 w 10515600"/>
              <a:gd name="connsiteY15" fmla="*/ 655847 h 904041"/>
              <a:gd name="connsiteX16" fmla="*/ 1175657 w 10515600"/>
              <a:gd name="connsiteY16" fmla="*/ 407653 h 904041"/>
              <a:gd name="connsiteX17" fmla="*/ 470263 w 10515600"/>
              <a:gd name="connsiteY17" fmla="*/ 486030 h 904041"/>
              <a:gd name="connsiteX18" fmla="*/ 0 w 10515600"/>
              <a:gd name="connsiteY18" fmla="*/ 159458 h 904041"/>
              <a:gd name="connsiteX0" fmla="*/ 0 w 10526110"/>
              <a:gd name="connsiteY0" fmla="*/ 243541 h 904041"/>
              <a:gd name="connsiteX1" fmla="*/ 2356569 w 10526110"/>
              <a:gd name="connsiteY1" fmla="*/ 0 h 904041"/>
              <a:gd name="connsiteX2" fmla="*/ 2882086 w 10526110"/>
              <a:gd name="connsiteY2" fmla="*/ 283779 h 904041"/>
              <a:gd name="connsiteX3" fmla="*/ 4059245 w 10526110"/>
              <a:gd name="connsiteY3" fmla="*/ 189186 h 904041"/>
              <a:gd name="connsiteX4" fmla="*/ 4353535 w 10526110"/>
              <a:gd name="connsiteY4" fmla="*/ 388883 h 904041"/>
              <a:gd name="connsiteX5" fmla="*/ 8370738 w 10526110"/>
              <a:gd name="connsiteY5" fmla="*/ 237835 h 904041"/>
              <a:gd name="connsiteX6" fmla="*/ 8044167 w 10526110"/>
              <a:gd name="connsiteY6" fmla="*/ 355400 h 904041"/>
              <a:gd name="connsiteX7" fmla="*/ 10003595 w 10526110"/>
              <a:gd name="connsiteY7" fmla="*/ 355401 h 904041"/>
              <a:gd name="connsiteX8" fmla="*/ 10526110 w 10526110"/>
              <a:gd name="connsiteY8" fmla="*/ 668910 h 904041"/>
              <a:gd name="connsiteX9" fmla="*/ 8658121 w 10526110"/>
              <a:gd name="connsiteY9" fmla="*/ 681973 h 904041"/>
              <a:gd name="connsiteX10" fmla="*/ 6920761 w 10526110"/>
              <a:gd name="connsiteY10" fmla="*/ 799538 h 904041"/>
              <a:gd name="connsiteX11" fmla="*/ 6359058 w 10526110"/>
              <a:gd name="connsiteY11" fmla="*/ 499091 h 904041"/>
              <a:gd name="connsiteX12" fmla="*/ 3237035 w 10526110"/>
              <a:gd name="connsiteY12" fmla="*/ 890977 h 904041"/>
              <a:gd name="connsiteX13" fmla="*/ 2779835 w 10526110"/>
              <a:gd name="connsiteY13" fmla="*/ 721161 h 904041"/>
              <a:gd name="connsiteX14" fmla="*/ 1081664 w 10526110"/>
              <a:gd name="connsiteY14" fmla="*/ 904041 h 904041"/>
              <a:gd name="connsiteX15" fmla="*/ 546087 w 10526110"/>
              <a:gd name="connsiteY15" fmla="*/ 655847 h 904041"/>
              <a:gd name="connsiteX16" fmla="*/ 1186167 w 10526110"/>
              <a:gd name="connsiteY16" fmla="*/ 407653 h 904041"/>
              <a:gd name="connsiteX17" fmla="*/ 480773 w 10526110"/>
              <a:gd name="connsiteY17" fmla="*/ 486030 h 904041"/>
              <a:gd name="connsiteX18" fmla="*/ 0 w 10526110"/>
              <a:gd name="connsiteY18" fmla="*/ 243541 h 904041"/>
              <a:gd name="connsiteX0" fmla="*/ 0 w 10526110"/>
              <a:gd name="connsiteY0" fmla="*/ 243541 h 904041"/>
              <a:gd name="connsiteX1" fmla="*/ 2356569 w 10526110"/>
              <a:gd name="connsiteY1" fmla="*/ 0 h 904041"/>
              <a:gd name="connsiteX2" fmla="*/ 2882086 w 10526110"/>
              <a:gd name="connsiteY2" fmla="*/ 283779 h 904041"/>
              <a:gd name="connsiteX3" fmla="*/ 4059245 w 10526110"/>
              <a:gd name="connsiteY3" fmla="*/ 189186 h 904041"/>
              <a:gd name="connsiteX4" fmla="*/ 4353535 w 10526110"/>
              <a:gd name="connsiteY4" fmla="*/ 388883 h 904041"/>
              <a:gd name="connsiteX5" fmla="*/ 8370738 w 10526110"/>
              <a:gd name="connsiteY5" fmla="*/ 237835 h 904041"/>
              <a:gd name="connsiteX6" fmla="*/ 8044167 w 10526110"/>
              <a:gd name="connsiteY6" fmla="*/ 355400 h 904041"/>
              <a:gd name="connsiteX7" fmla="*/ 10003595 w 10526110"/>
              <a:gd name="connsiteY7" fmla="*/ 355401 h 904041"/>
              <a:gd name="connsiteX8" fmla="*/ 10526110 w 10526110"/>
              <a:gd name="connsiteY8" fmla="*/ 668910 h 904041"/>
              <a:gd name="connsiteX9" fmla="*/ 8658121 w 10526110"/>
              <a:gd name="connsiteY9" fmla="*/ 681973 h 904041"/>
              <a:gd name="connsiteX10" fmla="*/ 6920761 w 10526110"/>
              <a:gd name="connsiteY10" fmla="*/ 799538 h 904041"/>
              <a:gd name="connsiteX11" fmla="*/ 6359058 w 10526110"/>
              <a:gd name="connsiteY11" fmla="*/ 499091 h 904041"/>
              <a:gd name="connsiteX12" fmla="*/ 3237035 w 10526110"/>
              <a:gd name="connsiteY12" fmla="*/ 890977 h 904041"/>
              <a:gd name="connsiteX13" fmla="*/ 2779835 w 10526110"/>
              <a:gd name="connsiteY13" fmla="*/ 721161 h 904041"/>
              <a:gd name="connsiteX14" fmla="*/ 1081664 w 10526110"/>
              <a:gd name="connsiteY14" fmla="*/ 904041 h 904041"/>
              <a:gd name="connsiteX15" fmla="*/ 546087 w 10526110"/>
              <a:gd name="connsiteY15" fmla="*/ 655847 h 904041"/>
              <a:gd name="connsiteX16" fmla="*/ 1186167 w 10526110"/>
              <a:gd name="connsiteY16" fmla="*/ 407653 h 904041"/>
              <a:gd name="connsiteX17" fmla="*/ 480773 w 10526110"/>
              <a:gd name="connsiteY17" fmla="*/ 486030 h 904041"/>
              <a:gd name="connsiteX18" fmla="*/ 0 w 10526110"/>
              <a:gd name="connsiteY18" fmla="*/ 243541 h 904041"/>
              <a:gd name="connsiteX0" fmla="*/ 0 w 10526110"/>
              <a:gd name="connsiteY0" fmla="*/ 243541 h 904041"/>
              <a:gd name="connsiteX1" fmla="*/ 2356569 w 10526110"/>
              <a:gd name="connsiteY1" fmla="*/ 0 h 904041"/>
              <a:gd name="connsiteX2" fmla="*/ 2882086 w 10526110"/>
              <a:gd name="connsiteY2" fmla="*/ 283779 h 904041"/>
              <a:gd name="connsiteX3" fmla="*/ 4059245 w 10526110"/>
              <a:gd name="connsiteY3" fmla="*/ 189186 h 904041"/>
              <a:gd name="connsiteX4" fmla="*/ 4353535 w 10526110"/>
              <a:gd name="connsiteY4" fmla="*/ 388883 h 904041"/>
              <a:gd name="connsiteX5" fmla="*/ 8370738 w 10526110"/>
              <a:gd name="connsiteY5" fmla="*/ 237835 h 904041"/>
              <a:gd name="connsiteX6" fmla="*/ 8044167 w 10526110"/>
              <a:gd name="connsiteY6" fmla="*/ 355400 h 904041"/>
              <a:gd name="connsiteX7" fmla="*/ 10003595 w 10526110"/>
              <a:gd name="connsiteY7" fmla="*/ 355401 h 904041"/>
              <a:gd name="connsiteX8" fmla="*/ 10526110 w 10526110"/>
              <a:gd name="connsiteY8" fmla="*/ 668910 h 904041"/>
              <a:gd name="connsiteX9" fmla="*/ 8658121 w 10526110"/>
              <a:gd name="connsiteY9" fmla="*/ 681973 h 904041"/>
              <a:gd name="connsiteX10" fmla="*/ 6920761 w 10526110"/>
              <a:gd name="connsiteY10" fmla="*/ 799538 h 904041"/>
              <a:gd name="connsiteX11" fmla="*/ 6359058 w 10526110"/>
              <a:gd name="connsiteY11" fmla="*/ 499091 h 904041"/>
              <a:gd name="connsiteX12" fmla="*/ 3237035 w 10526110"/>
              <a:gd name="connsiteY12" fmla="*/ 890977 h 904041"/>
              <a:gd name="connsiteX13" fmla="*/ 2779835 w 10526110"/>
              <a:gd name="connsiteY13" fmla="*/ 721161 h 904041"/>
              <a:gd name="connsiteX14" fmla="*/ 1081664 w 10526110"/>
              <a:gd name="connsiteY14" fmla="*/ 904041 h 904041"/>
              <a:gd name="connsiteX15" fmla="*/ 546087 w 10526110"/>
              <a:gd name="connsiteY15" fmla="*/ 655847 h 904041"/>
              <a:gd name="connsiteX16" fmla="*/ 1186167 w 10526110"/>
              <a:gd name="connsiteY16" fmla="*/ 407653 h 904041"/>
              <a:gd name="connsiteX17" fmla="*/ 480773 w 10526110"/>
              <a:gd name="connsiteY17" fmla="*/ 486030 h 904041"/>
              <a:gd name="connsiteX18" fmla="*/ 0 w 10526110"/>
              <a:gd name="connsiteY18" fmla="*/ 243541 h 904041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80773 w 10526110"/>
              <a:gd name="connsiteY17" fmla="*/ 490121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80773 w 10526110"/>
              <a:gd name="connsiteY17" fmla="*/ 490121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65603 w 10526110"/>
              <a:gd name="connsiteY13" fmla="*/ 686115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65603 w 10526110"/>
              <a:gd name="connsiteY13" fmla="*/ 686115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26110" h="919974">
                <a:moveTo>
                  <a:pt x="0" y="247632"/>
                </a:moveTo>
                <a:cubicBezTo>
                  <a:pt x="841633" y="46790"/>
                  <a:pt x="1692017" y="-17911"/>
                  <a:pt x="2356569" y="4091"/>
                </a:cubicBezTo>
                <a:cubicBezTo>
                  <a:pt x="2602900" y="73779"/>
                  <a:pt x="2706914" y="193277"/>
                  <a:pt x="2882086" y="287870"/>
                </a:cubicBezTo>
                <a:cubicBezTo>
                  <a:pt x="3246445" y="333415"/>
                  <a:pt x="3144470" y="200934"/>
                  <a:pt x="4059245" y="193277"/>
                </a:cubicBezTo>
                <a:lnTo>
                  <a:pt x="4353535" y="392974"/>
                </a:lnTo>
                <a:cubicBezTo>
                  <a:pt x="5640051" y="174460"/>
                  <a:pt x="7109946" y="214000"/>
                  <a:pt x="8370738" y="241926"/>
                </a:cubicBezTo>
                <a:cubicBezTo>
                  <a:pt x="8304577" y="302462"/>
                  <a:pt x="8153024" y="320303"/>
                  <a:pt x="8044167" y="359491"/>
                </a:cubicBezTo>
                <a:cubicBezTo>
                  <a:pt x="8547875" y="380839"/>
                  <a:pt x="9378916" y="327470"/>
                  <a:pt x="10003595" y="359492"/>
                </a:cubicBezTo>
                <a:lnTo>
                  <a:pt x="10526110" y="673001"/>
                </a:lnTo>
                <a:cubicBezTo>
                  <a:pt x="10147914" y="721584"/>
                  <a:pt x="8652191" y="689038"/>
                  <a:pt x="8391272" y="622020"/>
                </a:cubicBezTo>
                <a:cubicBezTo>
                  <a:pt x="7781672" y="615489"/>
                  <a:pt x="7423681" y="866766"/>
                  <a:pt x="6920761" y="803629"/>
                </a:cubicBezTo>
                <a:cubicBezTo>
                  <a:pt x="6567277" y="708470"/>
                  <a:pt x="6500055" y="519541"/>
                  <a:pt x="6376848" y="488950"/>
                </a:cubicBezTo>
                <a:cubicBezTo>
                  <a:pt x="5329058" y="627881"/>
                  <a:pt x="4256361" y="756137"/>
                  <a:pt x="3215687" y="919974"/>
                </a:cubicBezTo>
                <a:cubicBezTo>
                  <a:pt x="3026276" y="902556"/>
                  <a:pt x="2917901" y="700135"/>
                  <a:pt x="2765603" y="686115"/>
                </a:cubicBezTo>
                <a:cubicBezTo>
                  <a:pt x="2324075" y="665241"/>
                  <a:pt x="1686858" y="793802"/>
                  <a:pt x="1081664" y="908132"/>
                </a:cubicBezTo>
                <a:cubicBezTo>
                  <a:pt x="786038" y="849985"/>
                  <a:pt x="715938" y="688081"/>
                  <a:pt x="546087" y="659938"/>
                </a:cubicBezTo>
                <a:cubicBezTo>
                  <a:pt x="759447" y="577207"/>
                  <a:pt x="994155" y="530055"/>
                  <a:pt x="1186167" y="411744"/>
                </a:cubicBezTo>
                <a:cubicBezTo>
                  <a:pt x="948664" y="447358"/>
                  <a:pt x="711160" y="450949"/>
                  <a:pt x="473657" y="518585"/>
                </a:cubicBezTo>
                <a:lnTo>
                  <a:pt x="0" y="247632"/>
                </a:lnTo>
                <a:close/>
              </a:path>
            </a:pathLst>
          </a:custGeom>
          <a:solidFill>
            <a:srgbClr val="D1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423116" y="1747182"/>
            <a:ext cx="8882392" cy="971718"/>
            <a:chOff x="7417327" y="1811730"/>
            <a:chExt cx="8882392" cy="9717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4864" y="1811730"/>
              <a:ext cx="4434855" cy="97171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327" y="1811730"/>
              <a:ext cx="4434855" cy="971718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511800" y="-229009"/>
            <a:ext cx="9116876" cy="3320076"/>
            <a:chOff x="1536852" y="-872600"/>
            <a:chExt cx="9116876" cy="391356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91"/>
            <a:stretch/>
          </p:blipFill>
          <p:spPr>
            <a:xfrm>
              <a:off x="1549534" y="-872600"/>
              <a:ext cx="9104194" cy="390389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91"/>
            <a:stretch/>
          </p:blipFill>
          <p:spPr>
            <a:xfrm>
              <a:off x="1536852" y="-862936"/>
              <a:ext cx="9104194" cy="3903899"/>
            </a:xfrm>
            <a:prstGeom prst="rect">
              <a:avLst/>
            </a:prstGeom>
          </p:spPr>
        </p:pic>
      </p:grpSp>
      <p:sp>
        <p:nvSpPr>
          <p:cNvPr id="12" name="矩形 8"/>
          <p:cNvSpPr/>
          <p:nvPr/>
        </p:nvSpPr>
        <p:spPr>
          <a:xfrm>
            <a:off x="-75029" y="2697439"/>
            <a:ext cx="12342058" cy="104452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96947" h="1201656">
                <a:moveTo>
                  <a:pt x="0" y="168870"/>
                </a:moveTo>
                <a:cubicBezTo>
                  <a:pt x="565930" y="309423"/>
                  <a:pt x="815873" y="41699"/>
                  <a:pt x="1613061" y="54814"/>
                </a:cubicBezTo>
                <a:cubicBezTo>
                  <a:pt x="2410249" y="67929"/>
                  <a:pt x="2381543" y="742241"/>
                  <a:pt x="4206743" y="67901"/>
                </a:cubicBezTo>
                <a:cubicBezTo>
                  <a:pt x="5338148" y="-137336"/>
                  <a:pt x="5078908" y="703354"/>
                  <a:pt x="7100047" y="17997"/>
                </a:cubicBezTo>
                <a:cubicBezTo>
                  <a:pt x="7593745" y="-144208"/>
                  <a:pt x="8034075" y="861353"/>
                  <a:pt x="9509759" y="190120"/>
                </a:cubicBezTo>
                <a:cubicBezTo>
                  <a:pt x="9899021" y="129321"/>
                  <a:pt x="9945492" y="392005"/>
                  <a:pt x="10470975" y="371829"/>
                </a:cubicBezTo>
                <a:cubicBezTo>
                  <a:pt x="10900394" y="381595"/>
                  <a:pt x="11493286" y="86119"/>
                  <a:pt x="12086273" y="248717"/>
                </a:cubicBezTo>
                <a:lnTo>
                  <a:pt x="12096947" y="849967"/>
                </a:lnTo>
                <a:cubicBezTo>
                  <a:pt x="11270322" y="778084"/>
                  <a:pt x="11286927" y="570064"/>
                  <a:pt x="10545692" y="609566"/>
                </a:cubicBezTo>
                <a:cubicBezTo>
                  <a:pt x="10001330" y="634317"/>
                  <a:pt x="9937287" y="1055102"/>
                  <a:pt x="9424946" y="1055102"/>
                </a:cubicBezTo>
                <a:cubicBezTo>
                  <a:pt x="8901930" y="1063353"/>
                  <a:pt x="8603064" y="687946"/>
                  <a:pt x="8016007" y="634317"/>
                </a:cubicBezTo>
                <a:cubicBezTo>
                  <a:pt x="7496550" y="593065"/>
                  <a:pt x="7190569" y="947844"/>
                  <a:pt x="6585721" y="956096"/>
                </a:cubicBezTo>
                <a:cubicBezTo>
                  <a:pt x="6076938" y="956095"/>
                  <a:pt x="5696240" y="758079"/>
                  <a:pt x="5251499" y="659070"/>
                </a:cubicBezTo>
                <a:cubicBezTo>
                  <a:pt x="4233932" y="737452"/>
                  <a:pt x="3835445" y="1323252"/>
                  <a:pt x="3511673" y="1178865"/>
                </a:cubicBezTo>
                <a:cubicBezTo>
                  <a:pt x="2412275" y="634320"/>
                  <a:pt x="2412274" y="1017976"/>
                  <a:pt x="1793195" y="1067481"/>
                </a:cubicBezTo>
                <a:cubicBezTo>
                  <a:pt x="1209695" y="1073358"/>
                  <a:pt x="412720" y="646074"/>
                  <a:pt x="0" y="1047984"/>
                </a:cubicBezTo>
                <a:lnTo>
                  <a:pt x="0" y="168870"/>
                </a:lnTo>
                <a:close/>
              </a:path>
            </a:pathLst>
          </a:custGeom>
          <a:solidFill>
            <a:srgbClr val="D1ED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42023" y="4930647"/>
            <a:ext cx="546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395338" y="657922"/>
            <a:ext cx="616733" cy="531565"/>
            <a:chOff x="10703560" y="432490"/>
            <a:chExt cx="780907" cy="67306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3807" y="611738"/>
              <a:ext cx="420660" cy="4938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9720" y="611738"/>
              <a:ext cx="420660" cy="49381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3807" y="432490"/>
              <a:ext cx="420660" cy="49381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9720" y="432490"/>
              <a:ext cx="420660" cy="49381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3560" y="432490"/>
              <a:ext cx="420660" cy="493819"/>
            </a:xfrm>
            <a:prstGeom prst="rect">
              <a:avLst/>
            </a:prstGeom>
          </p:spPr>
        </p:pic>
      </p:grpSp>
      <p:sp>
        <p:nvSpPr>
          <p:cNvPr id="26" name="椭圆 25"/>
          <p:cNvSpPr/>
          <p:nvPr/>
        </p:nvSpPr>
        <p:spPr>
          <a:xfrm>
            <a:off x="1745673" y="1189487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26B6817B-763B-4D94-8AE0-FDCBFF7D1616}"/>
              </a:ext>
            </a:extLst>
          </p:cNvPr>
          <p:cNvSpPr txBox="1"/>
          <p:nvPr/>
        </p:nvSpPr>
        <p:spPr>
          <a:xfrm>
            <a:off x="3364680" y="3959865"/>
            <a:ext cx="60018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F3BEB8"/>
                </a:solidFill>
                <a:latin typeface="+mj-lt"/>
              </a:rPr>
              <a:t>Free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4800" dirty="0">
                <a:solidFill>
                  <a:srgbClr val="A5CDB1"/>
                </a:solidFill>
                <a:latin typeface="+mj-lt"/>
              </a:rPr>
              <a:t>PPT Templates</a:t>
            </a:r>
            <a:endParaRPr lang="ko-KR" altLang="en-US" sz="4800" dirty="0">
              <a:solidFill>
                <a:srgbClr val="A5CDB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6B9FD19-0F01-4073-84AA-DCF0EFA9AB91}"/>
              </a:ext>
            </a:extLst>
          </p:cNvPr>
          <p:cNvSpPr/>
          <p:nvPr/>
        </p:nvSpPr>
        <p:spPr>
          <a:xfrm>
            <a:off x="9799058" y="28731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A5CDB1"/>
                </a:solidFill>
              </a:rPr>
              <a:t>LOGO</a:t>
            </a:r>
            <a:endParaRPr lang="ko-KR" altLang="en-US" sz="2700" dirty="0">
              <a:solidFill>
                <a:srgbClr val="A5CDB1"/>
              </a:solidFill>
            </a:endParaRPr>
          </a:p>
        </p:txBody>
      </p:sp>
      <p:sp>
        <p:nvSpPr>
          <p:cNvPr id="30" name="TextBox 3">
            <a:hlinkClick r:id="rId7"/>
            <a:extLst>
              <a:ext uri="{FF2B5EF4-FFF2-40B4-BE49-F238E27FC236}">
                <a16:creationId xmlns:a16="http://schemas.microsoft.com/office/drawing/2014/main" id="{AF41B7D0-B7DC-4944-A831-D1C355C9212C}"/>
              </a:ext>
            </a:extLst>
          </p:cNvPr>
          <p:cNvSpPr txBox="1"/>
          <p:nvPr/>
        </p:nvSpPr>
        <p:spPr>
          <a:xfrm>
            <a:off x="3780815" y="642367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35090"/>
      </p:ext>
    </p:extLst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Oval 113"/>
          <p:cNvSpPr/>
          <p:nvPr/>
        </p:nvSpPr>
        <p:spPr>
          <a:xfrm>
            <a:off x="7386944" y="4040357"/>
            <a:ext cx="112534" cy="11256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id-ID" sz="2399">
              <a:solidFill>
                <a:srgbClr val="605448"/>
              </a:solidFill>
              <a:cs typeface="+mn-ea"/>
              <a:sym typeface="+mn-lt"/>
            </a:endParaRPr>
          </a:p>
        </p:txBody>
      </p:sp>
      <p:sp>
        <p:nvSpPr>
          <p:cNvPr id="155" name="Oval 118"/>
          <p:cNvSpPr/>
          <p:nvPr/>
        </p:nvSpPr>
        <p:spPr>
          <a:xfrm>
            <a:off x="6902068" y="4612635"/>
            <a:ext cx="439286" cy="4394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id-ID" sz="2399">
              <a:solidFill>
                <a:srgbClr val="605448"/>
              </a:solidFill>
              <a:cs typeface="+mn-ea"/>
              <a:sym typeface="+mn-lt"/>
            </a:endParaRPr>
          </a:p>
        </p:txBody>
      </p:sp>
      <p:sp>
        <p:nvSpPr>
          <p:cNvPr id="156" name="chenying0907 56"/>
          <p:cNvSpPr/>
          <p:nvPr/>
        </p:nvSpPr>
        <p:spPr bwMode="auto">
          <a:xfrm>
            <a:off x="4974789" y="3440681"/>
            <a:ext cx="2182430" cy="2734372"/>
          </a:xfrm>
          <a:custGeom>
            <a:avLst/>
            <a:gdLst>
              <a:gd name="T0" fmla="*/ 197 w 454"/>
              <a:gd name="T1" fmla="*/ 254 h 569"/>
              <a:gd name="T2" fmla="*/ 200 w 454"/>
              <a:gd name="T3" fmla="*/ 449 h 569"/>
              <a:gd name="T4" fmla="*/ 148 w 454"/>
              <a:gd name="T5" fmla="*/ 559 h 569"/>
              <a:gd name="T6" fmla="*/ 122 w 454"/>
              <a:gd name="T7" fmla="*/ 569 h 569"/>
              <a:gd name="T8" fmla="*/ 339 w 454"/>
              <a:gd name="T9" fmla="*/ 569 h 569"/>
              <a:gd name="T10" fmla="*/ 304 w 454"/>
              <a:gd name="T11" fmla="*/ 557 h 569"/>
              <a:gd name="T12" fmla="*/ 277 w 454"/>
              <a:gd name="T13" fmla="*/ 354 h 569"/>
              <a:gd name="T14" fmla="*/ 282 w 454"/>
              <a:gd name="T15" fmla="*/ 261 h 569"/>
              <a:gd name="T16" fmla="*/ 315 w 454"/>
              <a:gd name="T17" fmla="*/ 247 h 569"/>
              <a:gd name="T18" fmla="*/ 454 w 454"/>
              <a:gd name="T19" fmla="*/ 120 h 569"/>
              <a:gd name="T20" fmla="*/ 451 w 454"/>
              <a:gd name="T21" fmla="*/ 117 h 569"/>
              <a:gd name="T22" fmla="*/ 451 w 454"/>
              <a:gd name="T23" fmla="*/ 117 h 569"/>
              <a:gd name="T24" fmla="*/ 389 w 454"/>
              <a:gd name="T25" fmla="*/ 164 h 569"/>
              <a:gd name="T26" fmla="*/ 400 w 454"/>
              <a:gd name="T27" fmla="*/ 82 h 569"/>
              <a:gd name="T28" fmla="*/ 399 w 454"/>
              <a:gd name="T29" fmla="*/ 82 h 569"/>
              <a:gd name="T30" fmla="*/ 398 w 454"/>
              <a:gd name="T31" fmla="*/ 82 h 569"/>
              <a:gd name="T32" fmla="*/ 362 w 454"/>
              <a:gd name="T33" fmla="*/ 182 h 569"/>
              <a:gd name="T34" fmla="*/ 257 w 454"/>
              <a:gd name="T35" fmla="*/ 234 h 569"/>
              <a:gd name="T36" fmla="*/ 241 w 454"/>
              <a:gd name="T37" fmla="*/ 146 h 569"/>
              <a:gd name="T38" fmla="*/ 296 w 454"/>
              <a:gd name="T39" fmla="*/ 54 h 569"/>
              <a:gd name="T40" fmla="*/ 295 w 454"/>
              <a:gd name="T41" fmla="*/ 54 h 569"/>
              <a:gd name="T42" fmla="*/ 294 w 454"/>
              <a:gd name="T43" fmla="*/ 52 h 569"/>
              <a:gd name="T44" fmla="*/ 238 w 454"/>
              <a:gd name="T45" fmla="*/ 113 h 569"/>
              <a:gd name="T46" fmla="*/ 235 w 454"/>
              <a:gd name="T47" fmla="*/ 35 h 569"/>
              <a:gd name="T48" fmla="*/ 235 w 454"/>
              <a:gd name="T49" fmla="*/ 35 h 569"/>
              <a:gd name="T50" fmla="*/ 230 w 454"/>
              <a:gd name="T51" fmla="*/ 35 h 569"/>
              <a:gd name="T52" fmla="*/ 219 w 454"/>
              <a:gd name="T53" fmla="*/ 223 h 569"/>
              <a:gd name="T54" fmla="*/ 122 w 454"/>
              <a:gd name="T55" fmla="*/ 132 h 569"/>
              <a:gd name="T56" fmla="*/ 137 w 454"/>
              <a:gd name="T57" fmla="*/ 64 h 569"/>
              <a:gd name="T58" fmla="*/ 135 w 454"/>
              <a:gd name="T59" fmla="*/ 63 h 569"/>
              <a:gd name="T60" fmla="*/ 135 w 454"/>
              <a:gd name="T61" fmla="*/ 63 h 569"/>
              <a:gd name="T62" fmla="*/ 113 w 454"/>
              <a:gd name="T63" fmla="*/ 118 h 569"/>
              <a:gd name="T64" fmla="*/ 52 w 454"/>
              <a:gd name="T65" fmla="*/ 1 h 569"/>
              <a:gd name="T66" fmla="*/ 50 w 454"/>
              <a:gd name="T67" fmla="*/ 0 h 569"/>
              <a:gd name="T68" fmla="*/ 46 w 454"/>
              <a:gd name="T69" fmla="*/ 1 h 569"/>
              <a:gd name="T70" fmla="*/ 74 w 454"/>
              <a:gd name="T71" fmla="*/ 91 h 569"/>
              <a:gd name="T72" fmla="*/ 74 w 454"/>
              <a:gd name="T73" fmla="*/ 91 h 569"/>
              <a:gd name="T74" fmla="*/ 149 w 454"/>
              <a:gd name="T75" fmla="*/ 208 h 569"/>
              <a:gd name="T76" fmla="*/ 3 w 454"/>
              <a:gd name="T77" fmla="*/ 195 h 569"/>
              <a:gd name="T78" fmla="*/ 3 w 454"/>
              <a:gd name="T79" fmla="*/ 196 h 569"/>
              <a:gd name="T80" fmla="*/ 0 w 454"/>
              <a:gd name="T81" fmla="*/ 201 h 569"/>
              <a:gd name="T82" fmla="*/ 172 w 454"/>
              <a:gd name="T83" fmla="*/ 237 h 569"/>
              <a:gd name="T84" fmla="*/ 197 w 454"/>
              <a:gd name="T85" fmla="*/ 254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4" h="569">
                <a:moveTo>
                  <a:pt x="197" y="254"/>
                </a:moveTo>
                <a:cubicBezTo>
                  <a:pt x="209" y="304"/>
                  <a:pt x="213" y="368"/>
                  <a:pt x="200" y="449"/>
                </a:cubicBezTo>
                <a:cubicBezTo>
                  <a:pt x="191" y="518"/>
                  <a:pt x="199" y="559"/>
                  <a:pt x="148" y="559"/>
                </a:cubicBezTo>
                <a:cubicBezTo>
                  <a:pt x="148" y="559"/>
                  <a:pt x="138" y="555"/>
                  <a:pt x="122" y="569"/>
                </a:cubicBezTo>
                <a:cubicBezTo>
                  <a:pt x="339" y="569"/>
                  <a:pt x="339" y="569"/>
                  <a:pt x="339" y="569"/>
                </a:cubicBezTo>
                <a:cubicBezTo>
                  <a:pt x="328" y="564"/>
                  <a:pt x="315" y="559"/>
                  <a:pt x="304" y="557"/>
                </a:cubicBezTo>
                <a:cubicBezTo>
                  <a:pt x="292" y="529"/>
                  <a:pt x="279" y="475"/>
                  <a:pt x="277" y="354"/>
                </a:cubicBezTo>
                <a:cubicBezTo>
                  <a:pt x="276" y="318"/>
                  <a:pt x="278" y="287"/>
                  <a:pt x="282" y="261"/>
                </a:cubicBezTo>
                <a:cubicBezTo>
                  <a:pt x="315" y="247"/>
                  <a:pt x="315" y="247"/>
                  <a:pt x="315" y="247"/>
                </a:cubicBezTo>
                <a:cubicBezTo>
                  <a:pt x="404" y="194"/>
                  <a:pt x="433" y="147"/>
                  <a:pt x="454" y="120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51" y="117"/>
                  <a:pt x="451" y="117"/>
                  <a:pt x="451" y="117"/>
                </a:cubicBezTo>
                <a:cubicBezTo>
                  <a:pt x="428" y="135"/>
                  <a:pt x="407" y="151"/>
                  <a:pt x="389" y="164"/>
                </a:cubicBezTo>
                <a:cubicBezTo>
                  <a:pt x="396" y="133"/>
                  <a:pt x="398" y="121"/>
                  <a:pt x="400" y="82"/>
                </a:cubicBezTo>
                <a:cubicBezTo>
                  <a:pt x="399" y="82"/>
                  <a:pt x="399" y="82"/>
                  <a:pt x="399" y="82"/>
                </a:cubicBezTo>
                <a:cubicBezTo>
                  <a:pt x="399" y="82"/>
                  <a:pt x="398" y="82"/>
                  <a:pt x="398" y="82"/>
                </a:cubicBezTo>
                <a:cubicBezTo>
                  <a:pt x="393" y="101"/>
                  <a:pt x="379" y="147"/>
                  <a:pt x="362" y="182"/>
                </a:cubicBezTo>
                <a:cubicBezTo>
                  <a:pt x="312" y="215"/>
                  <a:pt x="278" y="228"/>
                  <a:pt x="257" y="234"/>
                </a:cubicBezTo>
                <a:cubicBezTo>
                  <a:pt x="251" y="213"/>
                  <a:pt x="245" y="185"/>
                  <a:pt x="241" y="146"/>
                </a:cubicBezTo>
                <a:cubicBezTo>
                  <a:pt x="257" y="110"/>
                  <a:pt x="284" y="70"/>
                  <a:pt x="296" y="54"/>
                </a:cubicBezTo>
                <a:cubicBezTo>
                  <a:pt x="295" y="54"/>
                  <a:pt x="295" y="54"/>
                  <a:pt x="295" y="54"/>
                </a:cubicBezTo>
                <a:cubicBezTo>
                  <a:pt x="294" y="52"/>
                  <a:pt x="294" y="52"/>
                  <a:pt x="294" y="52"/>
                </a:cubicBezTo>
                <a:cubicBezTo>
                  <a:pt x="265" y="79"/>
                  <a:pt x="258" y="88"/>
                  <a:pt x="238" y="113"/>
                </a:cubicBezTo>
                <a:cubicBezTo>
                  <a:pt x="236" y="91"/>
                  <a:pt x="235" y="64"/>
                  <a:pt x="235" y="35"/>
                </a:cubicBezTo>
                <a:cubicBezTo>
                  <a:pt x="235" y="35"/>
                  <a:pt x="235" y="35"/>
                  <a:pt x="235" y="35"/>
                </a:cubicBezTo>
                <a:cubicBezTo>
                  <a:pt x="230" y="35"/>
                  <a:pt x="230" y="35"/>
                  <a:pt x="230" y="35"/>
                </a:cubicBezTo>
                <a:cubicBezTo>
                  <a:pt x="223" y="69"/>
                  <a:pt x="210" y="143"/>
                  <a:pt x="219" y="223"/>
                </a:cubicBezTo>
                <a:cubicBezTo>
                  <a:pt x="219" y="223"/>
                  <a:pt x="175" y="205"/>
                  <a:pt x="122" y="132"/>
                </a:cubicBezTo>
                <a:cubicBezTo>
                  <a:pt x="123" y="120"/>
                  <a:pt x="125" y="90"/>
                  <a:pt x="137" y="64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27" y="75"/>
                  <a:pt x="118" y="94"/>
                  <a:pt x="113" y="118"/>
                </a:cubicBezTo>
                <a:cubicBezTo>
                  <a:pt x="93" y="88"/>
                  <a:pt x="72" y="50"/>
                  <a:pt x="52" y="1"/>
                </a:cubicBezTo>
                <a:cubicBezTo>
                  <a:pt x="51" y="1"/>
                  <a:pt x="51" y="1"/>
                  <a:pt x="50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9" y="17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91" y="132"/>
                  <a:pt x="115" y="175"/>
                  <a:pt x="149" y="208"/>
                </a:cubicBezTo>
                <a:cubicBezTo>
                  <a:pt x="149" y="208"/>
                  <a:pt x="89" y="222"/>
                  <a:pt x="3" y="195"/>
                </a:cubicBezTo>
                <a:cubicBezTo>
                  <a:pt x="3" y="196"/>
                  <a:pt x="3" y="196"/>
                  <a:pt x="3" y="196"/>
                </a:cubicBezTo>
                <a:cubicBezTo>
                  <a:pt x="0" y="201"/>
                  <a:pt x="0" y="201"/>
                  <a:pt x="0" y="201"/>
                </a:cubicBezTo>
                <a:cubicBezTo>
                  <a:pt x="37" y="218"/>
                  <a:pt x="97" y="238"/>
                  <a:pt x="172" y="237"/>
                </a:cubicBezTo>
                <a:cubicBezTo>
                  <a:pt x="178" y="238"/>
                  <a:pt x="187" y="243"/>
                  <a:pt x="197" y="254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804"/>
            <a:endParaRPr lang="id-ID" sz="2399">
              <a:solidFill>
                <a:srgbClr val="605448"/>
              </a:solidFill>
              <a:cs typeface="+mn-ea"/>
              <a:sym typeface="+mn-lt"/>
            </a:endParaRPr>
          </a:p>
        </p:txBody>
      </p:sp>
      <p:grpSp>
        <p:nvGrpSpPr>
          <p:cNvPr id="4" name="chenying0907 8"/>
          <p:cNvGrpSpPr/>
          <p:nvPr/>
        </p:nvGrpSpPr>
        <p:grpSpPr>
          <a:xfrm>
            <a:off x="1731631" y="2212044"/>
            <a:ext cx="5269862" cy="689972"/>
            <a:chOff x="2112394" y="1830296"/>
            <a:chExt cx="5271489" cy="689972"/>
          </a:xfrm>
        </p:grpSpPr>
        <p:sp>
          <p:nvSpPr>
            <p:cNvPr id="157" name="文本框 16"/>
            <p:cNvSpPr txBox="1">
              <a:spLocks noChangeArrowheads="1"/>
            </p:cNvSpPr>
            <p:nvPr/>
          </p:nvSpPr>
          <p:spPr bwMode="auto">
            <a:xfrm>
              <a:off x="2112394" y="2211273"/>
              <a:ext cx="2287653" cy="30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8804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</a:t>
              </a:r>
              <a:endPara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8" name="文本框 157"/>
            <p:cNvSpPr txBox="1"/>
            <p:nvPr/>
          </p:nvSpPr>
          <p:spPr>
            <a:xfrm>
              <a:off x="2483510" y="1830296"/>
              <a:ext cx="4900373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04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You're building a tree at work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9" name="chenying0907 30"/>
            <p:cNvSpPr>
              <a:spLocks noEditPoints="1"/>
            </p:cNvSpPr>
            <p:nvPr/>
          </p:nvSpPr>
          <p:spPr bwMode="auto">
            <a:xfrm>
              <a:off x="2190573" y="1849991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804">
                <a:lnSpc>
                  <a:spcPct val="130000"/>
                </a:lnSpc>
              </a:pPr>
              <a:endParaRPr lang="zh-CN" altLang="en-US" sz="1333" dirty="0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chenying0907 7"/>
          <p:cNvGrpSpPr/>
          <p:nvPr/>
        </p:nvGrpSpPr>
        <p:grpSpPr>
          <a:xfrm>
            <a:off x="661442" y="4116413"/>
            <a:ext cx="5016336" cy="689972"/>
            <a:chOff x="1145959" y="4002266"/>
            <a:chExt cx="5017884" cy="689972"/>
          </a:xfrm>
        </p:grpSpPr>
        <p:sp>
          <p:nvSpPr>
            <p:cNvPr id="160" name="文本框 16"/>
            <p:cNvSpPr txBox="1">
              <a:spLocks noChangeArrowheads="1"/>
            </p:cNvSpPr>
            <p:nvPr/>
          </p:nvSpPr>
          <p:spPr bwMode="auto">
            <a:xfrm>
              <a:off x="1145959" y="4383243"/>
              <a:ext cx="2287653" cy="30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8804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</a:t>
              </a:r>
              <a:endPara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1" name="文本框 160"/>
            <p:cNvSpPr txBox="1"/>
            <p:nvPr/>
          </p:nvSpPr>
          <p:spPr>
            <a:xfrm>
              <a:off x="1517075" y="4002266"/>
              <a:ext cx="4646768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04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You're building a tree at work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2" name="chenying0907 30"/>
            <p:cNvSpPr>
              <a:spLocks noEditPoints="1"/>
            </p:cNvSpPr>
            <p:nvPr/>
          </p:nvSpPr>
          <p:spPr bwMode="auto">
            <a:xfrm>
              <a:off x="1224138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804">
                <a:lnSpc>
                  <a:spcPct val="130000"/>
                </a:lnSpc>
              </a:pPr>
              <a:endParaRPr lang="zh-CN" altLang="en-US" sz="1333" dirty="0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chenying0907 9"/>
          <p:cNvGrpSpPr/>
          <p:nvPr/>
        </p:nvGrpSpPr>
        <p:grpSpPr>
          <a:xfrm>
            <a:off x="7392670" y="2255415"/>
            <a:ext cx="4492270" cy="689972"/>
            <a:chOff x="7803420" y="1929503"/>
            <a:chExt cx="4493657" cy="689972"/>
          </a:xfrm>
        </p:grpSpPr>
        <p:sp>
          <p:nvSpPr>
            <p:cNvPr id="163" name="文本框 16"/>
            <p:cNvSpPr txBox="1">
              <a:spLocks noChangeArrowheads="1"/>
            </p:cNvSpPr>
            <p:nvPr/>
          </p:nvSpPr>
          <p:spPr bwMode="auto">
            <a:xfrm>
              <a:off x="7803420" y="2310480"/>
              <a:ext cx="2287653" cy="30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8804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</a:t>
              </a:r>
              <a:endPara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8174537" y="1929503"/>
              <a:ext cx="4122540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04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You're building a tree at work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5" name="chenying0907 30"/>
            <p:cNvSpPr>
              <a:spLocks noEditPoints="1"/>
            </p:cNvSpPr>
            <p:nvPr/>
          </p:nvSpPr>
          <p:spPr bwMode="auto">
            <a:xfrm>
              <a:off x="7881599" y="1949198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804">
                <a:lnSpc>
                  <a:spcPct val="130000"/>
                </a:lnSpc>
              </a:pPr>
              <a:endParaRPr lang="zh-CN" altLang="en-US" sz="1333" dirty="0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chenying0907 10"/>
          <p:cNvGrpSpPr/>
          <p:nvPr/>
        </p:nvGrpSpPr>
        <p:grpSpPr>
          <a:xfrm>
            <a:off x="8019476" y="4087325"/>
            <a:ext cx="5482434" cy="689972"/>
            <a:chOff x="8515664" y="4002266"/>
            <a:chExt cx="5484126" cy="689972"/>
          </a:xfrm>
        </p:grpSpPr>
        <p:sp>
          <p:nvSpPr>
            <p:cNvPr id="166" name="文本框 16"/>
            <p:cNvSpPr txBox="1">
              <a:spLocks noChangeArrowheads="1"/>
            </p:cNvSpPr>
            <p:nvPr/>
          </p:nvSpPr>
          <p:spPr bwMode="auto">
            <a:xfrm>
              <a:off x="8515664" y="4383243"/>
              <a:ext cx="2287653" cy="308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defTabSz="1218804">
                <a:lnSpc>
                  <a:spcPct val="130000"/>
                </a:lnSpc>
                <a:buNone/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here,</a:t>
              </a:r>
              <a:endParaRPr lang="en-US" altLang="zh-CN" sz="1200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7" name="文本框 166"/>
            <p:cNvSpPr txBox="1"/>
            <p:nvPr/>
          </p:nvSpPr>
          <p:spPr>
            <a:xfrm>
              <a:off x="8886781" y="4002266"/>
              <a:ext cx="5113009" cy="38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804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You're building a tree at work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8" name="chenying0907 30"/>
            <p:cNvSpPr>
              <a:spLocks noEditPoints="1"/>
            </p:cNvSpPr>
            <p:nvPr/>
          </p:nvSpPr>
          <p:spPr bwMode="auto">
            <a:xfrm>
              <a:off x="8593843" y="4021959"/>
              <a:ext cx="335491" cy="324806"/>
            </a:xfrm>
            <a:custGeom>
              <a:avLst/>
              <a:gdLst>
                <a:gd name="T0" fmla="*/ 10 w 31"/>
                <a:gd name="T1" fmla="*/ 19 h 30"/>
                <a:gd name="T2" fmla="*/ 11 w 31"/>
                <a:gd name="T3" fmla="*/ 0 h 30"/>
                <a:gd name="T4" fmla="*/ 28 w 31"/>
                <a:gd name="T5" fmla="*/ 8 h 30"/>
                <a:gd name="T6" fmla="*/ 26 w 31"/>
                <a:gd name="T7" fmla="*/ 27 h 30"/>
                <a:gd name="T8" fmla="*/ 23 w 31"/>
                <a:gd name="T9" fmla="*/ 25 h 30"/>
                <a:gd name="T10" fmla="*/ 22 w 31"/>
                <a:gd name="T11" fmla="*/ 21 h 30"/>
                <a:gd name="T12" fmla="*/ 29 w 31"/>
                <a:gd name="T13" fmla="*/ 9 h 30"/>
                <a:gd name="T14" fmla="*/ 22 w 31"/>
                <a:gd name="T15" fmla="*/ 24 h 30"/>
                <a:gd name="T16" fmla="*/ 21 w 31"/>
                <a:gd name="T17" fmla="*/ 22 h 30"/>
                <a:gd name="T18" fmla="*/ 28 w 31"/>
                <a:gd name="T19" fmla="*/ 10 h 30"/>
                <a:gd name="T20" fmla="*/ 24 w 31"/>
                <a:gd name="T21" fmla="*/ 14 h 30"/>
                <a:gd name="T22" fmla="*/ 21 w 31"/>
                <a:gd name="T23" fmla="*/ 18 h 30"/>
                <a:gd name="T24" fmla="*/ 24 w 31"/>
                <a:gd name="T25" fmla="*/ 14 h 30"/>
                <a:gd name="T26" fmla="*/ 20 w 31"/>
                <a:gd name="T27" fmla="*/ 19 h 30"/>
                <a:gd name="T28" fmla="*/ 19 w 31"/>
                <a:gd name="T29" fmla="*/ 20 h 30"/>
                <a:gd name="T30" fmla="*/ 22 w 31"/>
                <a:gd name="T31" fmla="*/ 14 h 30"/>
                <a:gd name="T32" fmla="*/ 23 w 31"/>
                <a:gd name="T33" fmla="*/ 10 h 30"/>
                <a:gd name="T34" fmla="*/ 17 w 31"/>
                <a:gd name="T35" fmla="*/ 22 h 30"/>
                <a:gd name="T36" fmla="*/ 20 w 31"/>
                <a:gd name="T37" fmla="*/ 16 h 30"/>
                <a:gd name="T38" fmla="*/ 16 w 31"/>
                <a:gd name="T39" fmla="*/ 19 h 30"/>
                <a:gd name="T40" fmla="*/ 19 w 31"/>
                <a:gd name="T41" fmla="*/ 12 h 30"/>
                <a:gd name="T42" fmla="*/ 17 w 31"/>
                <a:gd name="T43" fmla="*/ 18 h 30"/>
                <a:gd name="T44" fmla="*/ 21 w 31"/>
                <a:gd name="T45" fmla="*/ 11 h 30"/>
                <a:gd name="T46" fmla="*/ 21 w 31"/>
                <a:gd name="T47" fmla="*/ 10 h 30"/>
                <a:gd name="T48" fmla="*/ 15 w 31"/>
                <a:gd name="T49" fmla="*/ 23 h 30"/>
                <a:gd name="T50" fmla="*/ 16 w 31"/>
                <a:gd name="T51" fmla="*/ 20 h 30"/>
                <a:gd name="T52" fmla="*/ 15 w 31"/>
                <a:gd name="T53" fmla="*/ 13 h 30"/>
                <a:gd name="T54" fmla="*/ 11 w 31"/>
                <a:gd name="T55" fmla="*/ 28 h 30"/>
                <a:gd name="T56" fmla="*/ 17 w 31"/>
                <a:gd name="T57" fmla="*/ 13 h 30"/>
                <a:gd name="T58" fmla="*/ 17 w 31"/>
                <a:gd name="T59" fmla="*/ 17 h 30"/>
                <a:gd name="T60" fmla="*/ 14 w 31"/>
                <a:gd name="T61" fmla="*/ 23 h 30"/>
                <a:gd name="T62" fmla="*/ 19 w 31"/>
                <a:gd name="T63" fmla="*/ 11 h 30"/>
                <a:gd name="T64" fmla="*/ 12 w 31"/>
                <a:gd name="T65" fmla="*/ 26 h 30"/>
                <a:gd name="T66" fmla="*/ 11 w 31"/>
                <a:gd name="T67" fmla="*/ 27 h 30"/>
                <a:gd name="T68" fmla="*/ 11 w 31"/>
                <a:gd name="T69" fmla="*/ 23 h 30"/>
                <a:gd name="T70" fmla="*/ 12 w 31"/>
                <a:gd name="T71" fmla="*/ 20 h 30"/>
                <a:gd name="T72" fmla="*/ 17 w 31"/>
                <a:gd name="T73" fmla="*/ 10 h 30"/>
                <a:gd name="T74" fmla="*/ 11 w 31"/>
                <a:gd name="T75" fmla="*/ 13 h 30"/>
                <a:gd name="T76" fmla="*/ 15 w 31"/>
                <a:gd name="T77" fmla="*/ 8 h 30"/>
                <a:gd name="T78" fmla="*/ 11 w 31"/>
                <a:gd name="T79" fmla="*/ 16 h 30"/>
                <a:gd name="T80" fmla="*/ 11 w 31"/>
                <a:gd name="T81" fmla="*/ 15 h 30"/>
                <a:gd name="T82" fmla="*/ 11 w 31"/>
                <a:gd name="T83" fmla="*/ 11 h 30"/>
                <a:gd name="T84" fmla="*/ 10 w 31"/>
                <a:gd name="T85" fmla="*/ 18 h 30"/>
                <a:gd name="T86" fmla="*/ 14 w 31"/>
                <a:gd name="T87" fmla="*/ 9 h 30"/>
                <a:gd name="T88" fmla="*/ 11 w 31"/>
                <a:gd name="T89" fmla="*/ 12 h 30"/>
                <a:gd name="T90" fmla="*/ 12 w 31"/>
                <a:gd name="T91" fmla="*/ 7 h 30"/>
                <a:gd name="T92" fmla="*/ 12 w 31"/>
                <a:gd name="T93" fmla="*/ 4 h 30"/>
                <a:gd name="T94" fmla="*/ 10 w 31"/>
                <a:gd name="T95" fmla="*/ 14 h 30"/>
                <a:gd name="T96" fmla="*/ 10 w 31"/>
                <a:gd name="T97" fmla="*/ 15 h 30"/>
                <a:gd name="T98" fmla="*/ 10 w 31"/>
                <a:gd name="T99" fmla="*/ 12 h 30"/>
                <a:gd name="T100" fmla="*/ 12 w 31"/>
                <a:gd name="T101" fmla="*/ 7 h 30"/>
                <a:gd name="T102" fmla="*/ 9 w 31"/>
                <a:gd name="T103" fmla="*/ 11 h 30"/>
                <a:gd name="T104" fmla="*/ 5 w 31"/>
                <a:gd name="T105" fmla="*/ 11 h 30"/>
                <a:gd name="T106" fmla="*/ 12 w 31"/>
                <a:gd name="T107" fmla="*/ 2 h 30"/>
                <a:gd name="T108" fmla="*/ 1 w 31"/>
                <a:gd name="T109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" h="30">
                  <a:moveTo>
                    <a:pt x="16" y="23"/>
                  </a:moveTo>
                  <a:cubicBezTo>
                    <a:pt x="14" y="25"/>
                    <a:pt x="13" y="27"/>
                    <a:pt x="11" y="30"/>
                  </a:cubicBezTo>
                  <a:cubicBezTo>
                    <a:pt x="10" y="30"/>
                    <a:pt x="10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8" y="18"/>
                    <a:pt x="6" y="17"/>
                    <a:pt x="5" y="15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3" y="10"/>
                    <a:pt x="7" y="10"/>
                    <a:pt x="11" y="10"/>
                  </a:cubicBezTo>
                  <a:cubicBezTo>
                    <a:pt x="11" y="7"/>
                    <a:pt x="11" y="4"/>
                    <a:pt x="11" y="0"/>
                  </a:cubicBezTo>
                  <a:cubicBezTo>
                    <a:pt x="12" y="1"/>
                    <a:pt x="13" y="2"/>
                    <a:pt x="13" y="3"/>
                  </a:cubicBezTo>
                  <a:cubicBezTo>
                    <a:pt x="14" y="4"/>
                    <a:pt x="15" y="6"/>
                    <a:pt x="16" y="7"/>
                  </a:cubicBezTo>
                  <a:cubicBezTo>
                    <a:pt x="16" y="8"/>
                    <a:pt x="17" y="8"/>
                    <a:pt x="17" y="9"/>
                  </a:cubicBezTo>
                  <a:cubicBezTo>
                    <a:pt x="21" y="9"/>
                    <a:pt x="24" y="9"/>
                    <a:pt x="28" y="8"/>
                  </a:cubicBezTo>
                  <a:cubicBezTo>
                    <a:pt x="29" y="8"/>
                    <a:pt x="30" y="8"/>
                    <a:pt x="31" y="8"/>
                  </a:cubicBezTo>
                  <a:cubicBezTo>
                    <a:pt x="30" y="10"/>
                    <a:pt x="28" y="12"/>
                    <a:pt x="27" y="13"/>
                  </a:cubicBezTo>
                  <a:cubicBezTo>
                    <a:pt x="25" y="14"/>
                    <a:pt x="23" y="16"/>
                    <a:pt x="22" y="17"/>
                  </a:cubicBezTo>
                  <a:cubicBezTo>
                    <a:pt x="23" y="20"/>
                    <a:pt x="25" y="23"/>
                    <a:pt x="26" y="27"/>
                  </a:cubicBezTo>
                  <a:cubicBezTo>
                    <a:pt x="26" y="27"/>
                    <a:pt x="25" y="27"/>
                    <a:pt x="24" y="26"/>
                  </a:cubicBezTo>
                  <a:cubicBezTo>
                    <a:pt x="22" y="25"/>
                    <a:pt x="19" y="25"/>
                    <a:pt x="16" y="23"/>
                  </a:cubicBezTo>
                  <a:close/>
                  <a:moveTo>
                    <a:pt x="24" y="25"/>
                  </a:moveTo>
                  <a:cubicBezTo>
                    <a:pt x="24" y="25"/>
                    <a:pt x="23" y="25"/>
                    <a:pt x="23" y="25"/>
                  </a:cubicBezTo>
                  <a:cubicBezTo>
                    <a:pt x="23" y="26"/>
                    <a:pt x="24" y="25"/>
                    <a:pt x="25" y="26"/>
                  </a:cubicBezTo>
                  <a:lnTo>
                    <a:pt x="24" y="25"/>
                  </a:lnTo>
                  <a:close/>
                  <a:moveTo>
                    <a:pt x="22" y="20"/>
                  </a:move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3"/>
                    <a:pt x="24" y="24"/>
                  </a:cubicBezTo>
                  <a:cubicBezTo>
                    <a:pt x="23" y="23"/>
                    <a:pt x="23" y="21"/>
                    <a:pt x="22" y="20"/>
                  </a:cubicBezTo>
                  <a:close/>
                  <a:moveTo>
                    <a:pt x="29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lose/>
                  <a:moveTo>
                    <a:pt x="18" y="22"/>
                  </a:moveTo>
                  <a:cubicBezTo>
                    <a:pt x="19" y="22"/>
                    <a:pt x="21" y="24"/>
                    <a:pt x="22" y="24"/>
                  </a:cubicBezTo>
                  <a:cubicBezTo>
                    <a:pt x="21" y="23"/>
                    <a:pt x="19" y="22"/>
                    <a:pt x="18" y="22"/>
                  </a:cubicBezTo>
                  <a:close/>
                  <a:moveTo>
                    <a:pt x="21" y="22"/>
                  </a:moveTo>
                  <a:cubicBezTo>
                    <a:pt x="21" y="22"/>
                    <a:pt x="21" y="23"/>
                    <a:pt x="22" y="23"/>
                  </a:cubicBezTo>
                  <a:cubicBezTo>
                    <a:pt x="22" y="22"/>
                    <a:pt x="22" y="22"/>
                    <a:pt x="21" y="22"/>
                  </a:cubicBezTo>
                  <a:close/>
                  <a:moveTo>
                    <a:pt x="27" y="9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27" y="10"/>
                    <a:pt x="27" y="10"/>
                    <a:pt x="27" y="11"/>
                  </a:cubicBezTo>
                  <a:cubicBezTo>
                    <a:pt x="27" y="11"/>
                    <a:pt x="28" y="11"/>
                    <a:pt x="28" y="10"/>
                  </a:cubicBezTo>
                  <a:cubicBezTo>
                    <a:pt x="27" y="10"/>
                    <a:pt x="28" y="10"/>
                    <a:pt x="27" y="9"/>
                  </a:cubicBezTo>
                  <a:close/>
                  <a:moveTo>
                    <a:pt x="24" y="14"/>
                  </a:moveTo>
                  <a:cubicBezTo>
                    <a:pt x="24" y="13"/>
                    <a:pt x="25" y="13"/>
                    <a:pt x="25" y="13"/>
                  </a:cubicBezTo>
                  <a:cubicBezTo>
                    <a:pt x="25" y="12"/>
                    <a:pt x="24" y="13"/>
                    <a:pt x="24" y="14"/>
                  </a:cubicBezTo>
                  <a:close/>
                  <a:moveTo>
                    <a:pt x="26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10"/>
                    <a:pt x="26" y="10"/>
                  </a:cubicBezTo>
                  <a:close/>
                  <a:moveTo>
                    <a:pt x="21" y="18"/>
                  </a:moveTo>
                  <a:cubicBezTo>
                    <a:pt x="21" y="18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lose/>
                  <a:moveTo>
                    <a:pt x="23" y="14"/>
                  </a:moveTo>
                  <a:cubicBezTo>
                    <a:pt x="23" y="15"/>
                    <a:pt x="23" y="14"/>
                    <a:pt x="24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0" y="19"/>
                  </a:moveTo>
                  <a:cubicBezTo>
                    <a:pt x="21" y="20"/>
                    <a:pt x="21" y="20"/>
                    <a:pt x="21" y="20"/>
                  </a:cubicBezTo>
                  <a:lnTo>
                    <a:pt x="20" y="19"/>
                  </a:lnTo>
                  <a:close/>
                  <a:moveTo>
                    <a:pt x="19" y="20"/>
                  </a:moveTo>
                  <a:cubicBezTo>
                    <a:pt x="19" y="20"/>
                    <a:pt x="19" y="20"/>
                    <a:pt x="18" y="20"/>
                  </a:cubicBezTo>
                  <a:cubicBezTo>
                    <a:pt x="19" y="20"/>
                    <a:pt x="20" y="21"/>
                    <a:pt x="20" y="20"/>
                  </a:cubicBezTo>
                  <a:lnTo>
                    <a:pt x="19" y="20"/>
                  </a:lnTo>
                  <a:close/>
                  <a:moveTo>
                    <a:pt x="22" y="14"/>
                  </a:moveTo>
                  <a:cubicBezTo>
                    <a:pt x="22" y="14"/>
                    <a:pt x="21" y="13"/>
                    <a:pt x="21" y="14"/>
                  </a:cubicBezTo>
                  <a:cubicBezTo>
                    <a:pt x="21" y="14"/>
                    <a:pt x="22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lose/>
                  <a:moveTo>
                    <a:pt x="22" y="12"/>
                  </a:moveTo>
                  <a:cubicBezTo>
                    <a:pt x="22" y="13"/>
                    <a:pt x="23" y="13"/>
                    <a:pt x="23" y="12"/>
                  </a:cubicBezTo>
                  <a:cubicBezTo>
                    <a:pt x="23" y="12"/>
                    <a:pt x="22" y="12"/>
                    <a:pt x="22" y="12"/>
                  </a:cubicBezTo>
                  <a:close/>
                  <a:moveTo>
                    <a:pt x="23" y="10"/>
                  </a:move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lose/>
                  <a:moveTo>
                    <a:pt x="17" y="22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20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close/>
                  <a:moveTo>
                    <a:pt x="16" y="19"/>
                  </a:moveTo>
                  <a:cubicBezTo>
                    <a:pt x="17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6" y="18"/>
                    <a:pt x="16" y="19"/>
                  </a:cubicBezTo>
                  <a:close/>
                  <a:moveTo>
                    <a:pt x="19" y="12"/>
                  </a:moveTo>
                  <a:cubicBezTo>
                    <a:pt x="20" y="13"/>
                    <a:pt x="20" y="13"/>
                    <a:pt x="21" y="13"/>
                  </a:cubicBezTo>
                  <a:cubicBezTo>
                    <a:pt x="20" y="12"/>
                    <a:pt x="20" y="12"/>
                    <a:pt x="19" y="12"/>
                  </a:cubicBezTo>
                  <a:close/>
                  <a:moveTo>
                    <a:pt x="17" y="17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8"/>
                  </a:cubicBezTo>
                  <a:lnTo>
                    <a:pt x="17" y="17"/>
                  </a:lnTo>
                  <a:close/>
                  <a:moveTo>
                    <a:pt x="20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0" y="11"/>
                    <a:pt x="20" y="11"/>
                  </a:cubicBezTo>
                  <a:close/>
                  <a:moveTo>
                    <a:pt x="21" y="10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lnTo>
                    <a:pt x="21" y="10"/>
                  </a:lnTo>
                  <a:close/>
                  <a:moveTo>
                    <a:pt x="15" y="22"/>
                  </a:moveTo>
                  <a:cubicBezTo>
                    <a:pt x="15" y="22"/>
                    <a:pt x="14" y="23"/>
                    <a:pt x="15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lose/>
                  <a:moveTo>
                    <a:pt x="12" y="18"/>
                  </a:moveTo>
                  <a:cubicBezTo>
                    <a:pt x="13" y="20"/>
                    <a:pt x="15" y="20"/>
                    <a:pt x="16" y="20"/>
                  </a:cubicBezTo>
                  <a:cubicBezTo>
                    <a:pt x="15" y="19"/>
                    <a:pt x="13" y="17"/>
                    <a:pt x="12" y="18"/>
                  </a:cubicBezTo>
                  <a:close/>
                  <a:moveTo>
                    <a:pt x="15" y="13"/>
                  </a:moveTo>
                  <a:cubicBezTo>
                    <a:pt x="16" y="14"/>
                    <a:pt x="18" y="15"/>
                    <a:pt x="19" y="15"/>
                  </a:cubicBezTo>
                  <a:cubicBezTo>
                    <a:pt x="18" y="14"/>
                    <a:pt x="16" y="13"/>
                    <a:pt x="15" y="13"/>
                  </a:cubicBezTo>
                  <a:close/>
                  <a:moveTo>
                    <a:pt x="13" y="25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0" y="27"/>
                    <a:pt x="11" y="28"/>
                  </a:cubicBezTo>
                  <a:cubicBezTo>
                    <a:pt x="11" y="27"/>
                    <a:pt x="13" y="26"/>
                    <a:pt x="13" y="25"/>
                  </a:cubicBezTo>
                  <a:close/>
                  <a:moveTo>
                    <a:pt x="17" y="13"/>
                  </a:moveTo>
                  <a:cubicBezTo>
                    <a:pt x="18" y="13"/>
                    <a:pt x="18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6"/>
                    <a:pt x="14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7"/>
                    <a:pt x="15" y="16"/>
                    <a:pt x="14" y="16"/>
                  </a:cubicBezTo>
                  <a:close/>
                  <a:moveTo>
                    <a:pt x="12" y="22"/>
                  </a:moveTo>
                  <a:cubicBezTo>
                    <a:pt x="12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2" y="22"/>
                  </a:cubicBezTo>
                  <a:close/>
                  <a:moveTo>
                    <a:pt x="19" y="10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9" y="11"/>
                    <a:pt x="19" y="11"/>
                  </a:cubicBezTo>
                  <a:cubicBezTo>
                    <a:pt x="19" y="11"/>
                    <a:pt x="19" y="10"/>
                    <a:pt x="19" y="10"/>
                  </a:cubicBezTo>
                  <a:close/>
                  <a:moveTo>
                    <a:pt x="11" y="24"/>
                  </a:move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4"/>
                    <a:pt x="11" y="24"/>
                  </a:cubicBezTo>
                  <a:close/>
                  <a:moveTo>
                    <a:pt x="11" y="26"/>
                  </a:moveTo>
                  <a:cubicBezTo>
                    <a:pt x="11" y="27"/>
                    <a:pt x="11" y="27"/>
                    <a:pt x="11" y="27"/>
                  </a:cubicBezTo>
                  <a:lnTo>
                    <a:pt x="11" y="26"/>
                  </a:lnTo>
                  <a:close/>
                  <a:moveTo>
                    <a:pt x="11" y="22"/>
                  </a:moveTo>
                  <a:cubicBezTo>
                    <a:pt x="11" y="23"/>
                    <a:pt x="10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2"/>
                    <a:pt x="11" y="22"/>
                  </a:cubicBezTo>
                  <a:close/>
                  <a:moveTo>
                    <a:pt x="11" y="20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lose/>
                  <a:moveTo>
                    <a:pt x="16" y="10"/>
                  </a:move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  <a:moveTo>
                    <a:pt x="11" y="13"/>
                  </a:moveTo>
                  <a:cubicBezTo>
                    <a:pt x="12" y="14"/>
                    <a:pt x="14" y="15"/>
                    <a:pt x="15" y="14"/>
                  </a:cubicBezTo>
                  <a:cubicBezTo>
                    <a:pt x="13" y="14"/>
                    <a:pt x="12" y="13"/>
                    <a:pt x="11" y="13"/>
                  </a:cubicBezTo>
                  <a:close/>
                  <a:moveTo>
                    <a:pt x="11" y="18"/>
                  </a:moveTo>
                  <a:cubicBezTo>
                    <a:pt x="10" y="19"/>
                    <a:pt x="11" y="19"/>
                    <a:pt x="12" y="19"/>
                  </a:cubicBezTo>
                  <a:cubicBezTo>
                    <a:pt x="11" y="19"/>
                    <a:pt x="11" y="18"/>
                    <a:pt x="11" y="18"/>
                  </a:cubicBezTo>
                  <a:close/>
                  <a:moveTo>
                    <a:pt x="15" y="8"/>
                  </a:moveTo>
                  <a:cubicBezTo>
                    <a:pt x="15" y="8"/>
                    <a:pt x="16" y="9"/>
                    <a:pt x="15" y="10"/>
                  </a:cubicBezTo>
                  <a:cubicBezTo>
                    <a:pt x="15" y="10"/>
                    <a:pt x="16" y="10"/>
                    <a:pt x="16" y="9"/>
                  </a:cubicBezTo>
                  <a:cubicBezTo>
                    <a:pt x="16" y="9"/>
                    <a:pt x="16" y="8"/>
                    <a:pt x="15" y="8"/>
                  </a:cubicBezTo>
                  <a:close/>
                  <a:moveTo>
                    <a:pt x="11" y="16"/>
                  </a:moveTo>
                  <a:cubicBezTo>
                    <a:pt x="11" y="17"/>
                    <a:pt x="12" y="18"/>
                    <a:pt x="12" y="17"/>
                  </a:cubicBezTo>
                  <a:cubicBezTo>
                    <a:pt x="12" y="17"/>
                    <a:pt x="11" y="16"/>
                    <a:pt x="11" y="16"/>
                  </a:cubicBezTo>
                  <a:close/>
                  <a:moveTo>
                    <a:pt x="11" y="14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2" y="15"/>
                    <a:pt x="12" y="14"/>
                    <a:pt x="11" y="14"/>
                  </a:cubicBezTo>
                  <a:close/>
                  <a:moveTo>
                    <a:pt x="13" y="11"/>
                  </a:moveTo>
                  <a:cubicBezTo>
                    <a:pt x="12" y="11"/>
                    <a:pt x="12" y="11"/>
                    <a:pt x="11" y="11"/>
                  </a:cubicBezTo>
                  <a:cubicBezTo>
                    <a:pt x="12" y="12"/>
                    <a:pt x="14" y="13"/>
                    <a:pt x="14" y="12"/>
                  </a:cubicBezTo>
                  <a:cubicBezTo>
                    <a:pt x="14" y="12"/>
                    <a:pt x="13" y="11"/>
                    <a:pt x="13" y="11"/>
                  </a:cubicBezTo>
                  <a:close/>
                  <a:moveTo>
                    <a:pt x="8" y="17"/>
                  </a:moveTo>
                  <a:cubicBezTo>
                    <a:pt x="8" y="17"/>
                    <a:pt x="10" y="18"/>
                    <a:pt x="10" y="18"/>
                  </a:cubicBezTo>
                  <a:cubicBezTo>
                    <a:pt x="9" y="18"/>
                    <a:pt x="9" y="17"/>
                    <a:pt x="8" y="17"/>
                  </a:cubicBezTo>
                  <a:close/>
                  <a:moveTo>
                    <a:pt x="14" y="9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1" y="12"/>
                  </a:lnTo>
                  <a:close/>
                  <a:moveTo>
                    <a:pt x="12" y="7"/>
                  </a:moveTo>
                  <a:cubicBezTo>
                    <a:pt x="11" y="8"/>
                    <a:pt x="12" y="8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13" y="9"/>
                    <a:pt x="13" y="8"/>
                    <a:pt x="12" y="7"/>
                  </a:cubicBezTo>
                  <a:close/>
                  <a:moveTo>
                    <a:pt x="12" y="4"/>
                  </a:moveTo>
                  <a:cubicBezTo>
                    <a:pt x="11" y="5"/>
                    <a:pt x="13" y="6"/>
                    <a:pt x="14" y="7"/>
                  </a:cubicBezTo>
                  <a:cubicBezTo>
                    <a:pt x="14" y="6"/>
                    <a:pt x="13" y="5"/>
                    <a:pt x="12" y="4"/>
                  </a:cubicBezTo>
                  <a:close/>
                  <a:moveTo>
                    <a:pt x="8" y="13"/>
                  </a:moveTo>
                  <a:cubicBezTo>
                    <a:pt x="9" y="13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9" y="13"/>
                    <a:pt x="8" y="13"/>
                  </a:cubicBezTo>
                  <a:close/>
                  <a:moveTo>
                    <a:pt x="8" y="14"/>
                  </a:moveTo>
                  <a:cubicBezTo>
                    <a:pt x="8" y="14"/>
                    <a:pt x="9" y="15"/>
                    <a:pt x="10" y="15"/>
                  </a:cubicBezTo>
                  <a:cubicBezTo>
                    <a:pt x="9" y="14"/>
                    <a:pt x="9" y="13"/>
                    <a:pt x="8" y="14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lose/>
                  <a:moveTo>
                    <a:pt x="12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2" y="6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9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11"/>
                  </a:moveTo>
                  <a:cubicBezTo>
                    <a:pt x="6" y="12"/>
                    <a:pt x="7" y="13"/>
                    <a:pt x="8" y="12"/>
                  </a:cubicBezTo>
                  <a:cubicBezTo>
                    <a:pt x="7" y="12"/>
                    <a:pt x="5" y="11"/>
                    <a:pt x="5" y="11"/>
                  </a:cubicBezTo>
                  <a:close/>
                  <a:moveTo>
                    <a:pt x="12" y="2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lnTo>
                    <a:pt x="12" y="2"/>
                  </a:lnTo>
                  <a:close/>
                  <a:moveTo>
                    <a:pt x="3" y="12"/>
                  </a:moveTo>
                  <a:cubicBezTo>
                    <a:pt x="4" y="13"/>
                    <a:pt x="4" y="13"/>
                    <a:pt x="4" y="13"/>
                  </a:cubicBezTo>
                  <a:lnTo>
                    <a:pt x="3" y="12"/>
                  </a:lnTo>
                  <a:close/>
                  <a:moveTo>
                    <a:pt x="1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1" y="1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1218804">
                <a:lnSpc>
                  <a:spcPct val="130000"/>
                </a:lnSpc>
              </a:pPr>
              <a:endParaRPr lang="zh-CN" altLang="en-US" sz="1333" dirty="0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chenying0907 3"/>
          <p:cNvGrpSpPr/>
          <p:nvPr/>
        </p:nvGrpSpPr>
        <p:grpSpPr>
          <a:xfrm rot="2751914">
            <a:off x="6871436" y="3722396"/>
            <a:ext cx="915962" cy="925473"/>
            <a:chOff x="6557336" y="3969080"/>
            <a:chExt cx="1506414" cy="152158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2" name="椭圆 31"/>
            <p:cNvSpPr/>
            <p:nvPr/>
          </p:nvSpPr>
          <p:spPr>
            <a:xfrm rot="15654318">
              <a:off x="6549749" y="3976667"/>
              <a:ext cx="1521587" cy="1506414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A5CDB1"/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chenying0907 172"/>
            <p:cNvGrpSpPr/>
            <p:nvPr/>
          </p:nvGrpSpPr>
          <p:grpSpPr>
            <a:xfrm>
              <a:off x="6945920" y="4376565"/>
              <a:ext cx="674484" cy="711466"/>
              <a:chOff x="4197350" y="2182813"/>
              <a:chExt cx="608013" cy="641350"/>
            </a:xfrm>
            <a:grpFill/>
          </p:grpSpPr>
          <p:sp>
            <p:nvSpPr>
              <p:cNvPr id="174" name="chenying0907 166"/>
              <p:cNvSpPr/>
              <p:nvPr/>
            </p:nvSpPr>
            <p:spPr bwMode="auto">
              <a:xfrm>
                <a:off x="4229100" y="2211388"/>
                <a:ext cx="39688" cy="157163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3" y="2"/>
                  </a:cxn>
                  <a:cxn ang="0">
                    <a:pos x="58" y="14"/>
                  </a:cxn>
                  <a:cxn ang="0">
                    <a:pos x="54" y="25"/>
                  </a:cxn>
                  <a:cxn ang="0">
                    <a:pos x="47" y="49"/>
                  </a:cxn>
                  <a:cxn ang="0">
                    <a:pos x="34" y="96"/>
                  </a:cxn>
                  <a:cxn ang="0">
                    <a:pos x="34" y="96"/>
                  </a:cxn>
                  <a:cxn ang="0">
                    <a:pos x="27" y="122"/>
                  </a:cxn>
                  <a:cxn ang="0">
                    <a:pos x="21" y="149"/>
                  </a:cxn>
                  <a:cxn ang="0">
                    <a:pos x="10" y="203"/>
                  </a:cxn>
                  <a:cxn ang="0">
                    <a:pos x="10" y="203"/>
                  </a:cxn>
                  <a:cxn ang="0">
                    <a:pos x="6" y="222"/>
                  </a:cxn>
                  <a:cxn ang="0">
                    <a:pos x="3" y="243"/>
                  </a:cxn>
                  <a:cxn ang="0">
                    <a:pos x="1" y="263"/>
                  </a:cxn>
                  <a:cxn ang="0">
                    <a:pos x="0" y="283"/>
                  </a:cxn>
                  <a:cxn ang="0">
                    <a:pos x="0" y="283"/>
                  </a:cxn>
                  <a:cxn ang="0">
                    <a:pos x="1" y="290"/>
                  </a:cxn>
                  <a:cxn ang="0">
                    <a:pos x="2" y="292"/>
                  </a:cxn>
                  <a:cxn ang="0">
                    <a:pos x="3" y="294"/>
                  </a:cxn>
                  <a:cxn ang="0">
                    <a:pos x="6" y="296"/>
                  </a:cxn>
                  <a:cxn ang="0">
                    <a:pos x="8" y="296"/>
                  </a:cxn>
                  <a:cxn ang="0">
                    <a:pos x="11" y="296"/>
                  </a:cxn>
                  <a:cxn ang="0">
                    <a:pos x="14" y="294"/>
                  </a:cxn>
                  <a:cxn ang="0">
                    <a:pos x="14" y="294"/>
                  </a:cxn>
                  <a:cxn ang="0">
                    <a:pos x="15" y="293"/>
                  </a:cxn>
                  <a:cxn ang="0">
                    <a:pos x="16" y="291"/>
                  </a:cxn>
                  <a:cxn ang="0">
                    <a:pos x="15" y="287"/>
                  </a:cxn>
                  <a:cxn ang="0">
                    <a:pos x="14" y="285"/>
                  </a:cxn>
                  <a:cxn ang="0">
                    <a:pos x="12" y="285"/>
                  </a:cxn>
                  <a:cxn ang="0">
                    <a:pos x="11" y="284"/>
                  </a:cxn>
                  <a:cxn ang="0">
                    <a:pos x="9" y="285"/>
                  </a:cxn>
                  <a:cxn ang="0">
                    <a:pos x="9" y="285"/>
                  </a:cxn>
                  <a:cxn ang="0">
                    <a:pos x="11" y="282"/>
                  </a:cxn>
                  <a:cxn ang="0">
                    <a:pos x="12" y="276"/>
                  </a:cxn>
                  <a:cxn ang="0">
                    <a:pos x="14" y="259"/>
                  </a:cxn>
                  <a:cxn ang="0">
                    <a:pos x="14" y="232"/>
                  </a:cxn>
                  <a:cxn ang="0">
                    <a:pos x="14" y="232"/>
                  </a:cxn>
                  <a:cxn ang="0">
                    <a:pos x="17" y="212"/>
                  </a:cxn>
                  <a:cxn ang="0">
                    <a:pos x="21" y="193"/>
                  </a:cxn>
                  <a:cxn ang="0">
                    <a:pos x="29" y="155"/>
                  </a:cxn>
                  <a:cxn ang="0">
                    <a:pos x="29" y="155"/>
                  </a:cxn>
                  <a:cxn ang="0">
                    <a:pos x="38" y="119"/>
                  </a:cxn>
                  <a:cxn ang="0">
                    <a:pos x="48" y="83"/>
                  </a:cxn>
                  <a:cxn ang="0">
                    <a:pos x="48" y="83"/>
                  </a:cxn>
                  <a:cxn ang="0">
                    <a:pos x="58" y="45"/>
                  </a:cxn>
                  <a:cxn ang="0">
                    <a:pos x="64" y="25"/>
                  </a:cxn>
                  <a:cxn ang="0">
                    <a:pos x="68" y="16"/>
                  </a:cxn>
                  <a:cxn ang="0">
                    <a:pos x="72" y="8"/>
                  </a:cxn>
                  <a:cxn ang="0">
                    <a:pos x="72" y="8"/>
                  </a:cxn>
                  <a:cxn ang="0">
                    <a:pos x="73" y="5"/>
                  </a:cxn>
                  <a:cxn ang="0">
                    <a:pos x="73" y="3"/>
                  </a:cxn>
                  <a:cxn ang="0">
                    <a:pos x="72" y="2"/>
                  </a:cxn>
                  <a:cxn ang="0">
                    <a:pos x="71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5" y="1"/>
                  </a:cxn>
                  <a:cxn ang="0">
                    <a:pos x="63" y="2"/>
                  </a:cxn>
                  <a:cxn ang="0">
                    <a:pos x="63" y="2"/>
                  </a:cxn>
                </a:cxnLst>
                <a:rect l="0" t="0" r="r" b="b"/>
                <a:pathLst>
                  <a:path w="73" h="296">
                    <a:moveTo>
                      <a:pt x="63" y="2"/>
                    </a:moveTo>
                    <a:lnTo>
                      <a:pt x="63" y="2"/>
                    </a:lnTo>
                    <a:lnTo>
                      <a:pt x="58" y="14"/>
                    </a:lnTo>
                    <a:lnTo>
                      <a:pt x="54" y="25"/>
                    </a:lnTo>
                    <a:lnTo>
                      <a:pt x="47" y="49"/>
                    </a:lnTo>
                    <a:lnTo>
                      <a:pt x="34" y="96"/>
                    </a:lnTo>
                    <a:lnTo>
                      <a:pt x="34" y="96"/>
                    </a:lnTo>
                    <a:lnTo>
                      <a:pt x="27" y="122"/>
                    </a:lnTo>
                    <a:lnTo>
                      <a:pt x="21" y="149"/>
                    </a:lnTo>
                    <a:lnTo>
                      <a:pt x="10" y="203"/>
                    </a:lnTo>
                    <a:lnTo>
                      <a:pt x="10" y="203"/>
                    </a:lnTo>
                    <a:lnTo>
                      <a:pt x="6" y="222"/>
                    </a:lnTo>
                    <a:lnTo>
                      <a:pt x="3" y="243"/>
                    </a:lnTo>
                    <a:lnTo>
                      <a:pt x="1" y="263"/>
                    </a:lnTo>
                    <a:lnTo>
                      <a:pt x="0" y="283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6" y="296"/>
                    </a:lnTo>
                    <a:lnTo>
                      <a:pt x="8" y="296"/>
                    </a:lnTo>
                    <a:lnTo>
                      <a:pt x="11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5" y="293"/>
                    </a:lnTo>
                    <a:lnTo>
                      <a:pt x="16" y="291"/>
                    </a:lnTo>
                    <a:lnTo>
                      <a:pt x="15" y="287"/>
                    </a:lnTo>
                    <a:lnTo>
                      <a:pt x="14" y="285"/>
                    </a:lnTo>
                    <a:lnTo>
                      <a:pt x="12" y="285"/>
                    </a:lnTo>
                    <a:lnTo>
                      <a:pt x="11" y="284"/>
                    </a:lnTo>
                    <a:lnTo>
                      <a:pt x="9" y="285"/>
                    </a:lnTo>
                    <a:lnTo>
                      <a:pt x="9" y="285"/>
                    </a:lnTo>
                    <a:lnTo>
                      <a:pt x="11" y="282"/>
                    </a:lnTo>
                    <a:lnTo>
                      <a:pt x="12" y="276"/>
                    </a:lnTo>
                    <a:lnTo>
                      <a:pt x="14" y="259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7" y="212"/>
                    </a:lnTo>
                    <a:lnTo>
                      <a:pt x="21" y="19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38" y="119"/>
                    </a:lnTo>
                    <a:lnTo>
                      <a:pt x="48" y="83"/>
                    </a:lnTo>
                    <a:lnTo>
                      <a:pt x="48" y="83"/>
                    </a:lnTo>
                    <a:lnTo>
                      <a:pt x="58" y="45"/>
                    </a:lnTo>
                    <a:lnTo>
                      <a:pt x="64" y="25"/>
                    </a:lnTo>
                    <a:lnTo>
                      <a:pt x="68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5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1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3" y="2"/>
                    </a:lnTo>
                    <a:lnTo>
                      <a:pt x="6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chenying0907 167"/>
              <p:cNvSpPr/>
              <p:nvPr/>
            </p:nvSpPr>
            <p:spPr bwMode="auto">
              <a:xfrm>
                <a:off x="4251325" y="2206625"/>
                <a:ext cx="39688" cy="177800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66" y="3"/>
                  </a:cxn>
                  <a:cxn ang="0">
                    <a:pos x="51" y="40"/>
                  </a:cxn>
                  <a:cxn ang="0">
                    <a:pos x="44" y="59"/>
                  </a:cxn>
                  <a:cxn ang="0">
                    <a:pos x="38" y="78"/>
                  </a:cxn>
                  <a:cxn ang="0">
                    <a:pos x="38" y="78"/>
                  </a:cxn>
                  <a:cxn ang="0">
                    <a:pos x="33" y="101"/>
                  </a:cxn>
                  <a:cxn ang="0">
                    <a:pos x="29" y="124"/>
                  </a:cxn>
                  <a:cxn ang="0">
                    <a:pos x="20" y="170"/>
                  </a:cxn>
                  <a:cxn ang="0">
                    <a:pos x="20" y="170"/>
                  </a:cxn>
                  <a:cxn ang="0">
                    <a:pos x="5" y="249"/>
                  </a:cxn>
                  <a:cxn ang="0">
                    <a:pos x="5" y="249"/>
                  </a:cxn>
                  <a:cxn ang="0">
                    <a:pos x="2" y="270"/>
                  </a:cxn>
                  <a:cxn ang="0">
                    <a:pos x="1" y="290"/>
                  </a:cxn>
                  <a:cxn ang="0">
                    <a:pos x="0" y="311"/>
                  </a:cxn>
                  <a:cxn ang="0">
                    <a:pos x="0" y="332"/>
                  </a:cxn>
                  <a:cxn ang="0">
                    <a:pos x="0" y="332"/>
                  </a:cxn>
                  <a:cxn ang="0">
                    <a:pos x="0" y="334"/>
                  </a:cxn>
                  <a:cxn ang="0">
                    <a:pos x="1" y="336"/>
                  </a:cxn>
                  <a:cxn ang="0">
                    <a:pos x="3" y="336"/>
                  </a:cxn>
                  <a:cxn ang="0">
                    <a:pos x="5" y="337"/>
                  </a:cxn>
                  <a:cxn ang="0">
                    <a:pos x="6" y="336"/>
                  </a:cxn>
                  <a:cxn ang="0">
                    <a:pos x="8" y="336"/>
                  </a:cxn>
                  <a:cxn ang="0">
                    <a:pos x="9" y="334"/>
                  </a:cxn>
                  <a:cxn ang="0">
                    <a:pos x="9" y="332"/>
                  </a:cxn>
                  <a:cxn ang="0">
                    <a:pos x="9" y="332"/>
                  </a:cxn>
                  <a:cxn ang="0">
                    <a:pos x="9" y="310"/>
                  </a:cxn>
                  <a:cxn ang="0">
                    <a:pos x="10" y="288"/>
                  </a:cxn>
                  <a:cxn ang="0">
                    <a:pos x="12" y="265"/>
                  </a:cxn>
                  <a:cxn ang="0">
                    <a:pos x="16" y="244"/>
                  </a:cxn>
                  <a:cxn ang="0">
                    <a:pos x="16" y="244"/>
                  </a:cxn>
                  <a:cxn ang="0">
                    <a:pos x="32" y="164"/>
                  </a:cxn>
                  <a:cxn ang="0">
                    <a:pos x="32" y="164"/>
                  </a:cxn>
                  <a:cxn ang="0">
                    <a:pos x="39" y="122"/>
                  </a:cxn>
                  <a:cxn ang="0">
                    <a:pos x="47" y="81"/>
                  </a:cxn>
                  <a:cxn ang="0">
                    <a:pos x="47" y="81"/>
                  </a:cxn>
                  <a:cxn ang="0">
                    <a:pos x="52" y="61"/>
                  </a:cxn>
                  <a:cxn ang="0">
                    <a:pos x="60" y="43"/>
                  </a:cxn>
                  <a:cxn ang="0">
                    <a:pos x="75" y="6"/>
                  </a:cxn>
                  <a:cxn ang="0">
                    <a:pos x="75" y="6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69" y="1"/>
                  </a:cxn>
                  <a:cxn ang="0">
                    <a:pos x="67" y="2"/>
                  </a:cxn>
                  <a:cxn ang="0">
                    <a:pos x="66" y="3"/>
                  </a:cxn>
                  <a:cxn ang="0">
                    <a:pos x="66" y="3"/>
                  </a:cxn>
                </a:cxnLst>
                <a:rect l="0" t="0" r="r" b="b"/>
                <a:pathLst>
                  <a:path w="76" h="337">
                    <a:moveTo>
                      <a:pt x="66" y="3"/>
                    </a:moveTo>
                    <a:lnTo>
                      <a:pt x="66" y="3"/>
                    </a:lnTo>
                    <a:lnTo>
                      <a:pt x="51" y="40"/>
                    </a:lnTo>
                    <a:lnTo>
                      <a:pt x="44" y="59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101"/>
                    </a:lnTo>
                    <a:lnTo>
                      <a:pt x="29" y="124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2" y="270"/>
                    </a:lnTo>
                    <a:lnTo>
                      <a:pt x="1" y="290"/>
                    </a:lnTo>
                    <a:lnTo>
                      <a:pt x="0" y="311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1" y="336"/>
                    </a:lnTo>
                    <a:lnTo>
                      <a:pt x="3" y="336"/>
                    </a:lnTo>
                    <a:lnTo>
                      <a:pt x="5" y="337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9" y="332"/>
                    </a:lnTo>
                    <a:lnTo>
                      <a:pt x="9" y="310"/>
                    </a:lnTo>
                    <a:lnTo>
                      <a:pt x="10" y="288"/>
                    </a:lnTo>
                    <a:lnTo>
                      <a:pt x="12" y="265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32" y="164"/>
                    </a:lnTo>
                    <a:lnTo>
                      <a:pt x="32" y="164"/>
                    </a:lnTo>
                    <a:lnTo>
                      <a:pt x="39" y="122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2" y="61"/>
                    </a:lnTo>
                    <a:lnTo>
                      <a:pt x="60" y="43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69" y="1"/>
                    </a:lnTo>
                    <a:lnTo>
                      <a:pt x="67" y="2"/>
                    </a:lnTo>
                    <a:lnTo>
                      <a:pt x="66" y="3"/>
                    </a:lnTo>
                    <a:lnTo>
                      <a:pt x="6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chenying0907 168"/>
              <p:cNvSpPr/>
              <p:nvPr/>
            </p:nvSpPr>
            <p:spPr bwMode="auto">
              <a:xfrm>
                <a:off x="4271963" y="2197100"/>
                <a:ext cx="55563" cy="195263"/>
              </a:xfrm>
              <a:custGeom>
                <a:avLst/>
                <a:gdLst/>
                <a:ahLst/>
                <a:cxnLst>
                  <a:cxn ang="0">
                    <a:pos x="98" y="2"/>
                  </a:cxn>
                  <a:cxn ang="0">
                    <a:pos x="98" y="2"/>
                  </a:cxn>
                  <a:cxn ang="0">
                    <a:pos x="84" y="26"/>
                  </a:cxn>
                  <a:cxn ang="0">
                    <a:pos x="71" y="51"/>
                  </a:cxn>
                  <a:cxn ang="0">
                    <a:pos x="61" y="77"/>
                  </a:cxn>
                  <a:cxn ang="0">
                    <a:pos x="51" y="103"/>
                  </a:cxn>
                  <a:cxn ang="0">
                    <a:pos x="42" y="128"/>
                  </a:cxn>
                  <a:cxn ang="0">
                    <a:pos x="34" y="155"/>
                  </a:cxn>
                  <a:cxn ang="0">
                    <a:pos x="27" y="182"/>
                  </a:cxn>
                  <a:cxn ang="0">
                    <a:pos x="21" y="209"/>
                  </a:cxn>
                  <a:cxn ang="0">
                    <a:pos x="21" y="209"/>
                  </a:cxn>
                  <a:cxn ang="0">
                    <a:pos x="14" y="234"/>
                  </a:cxn>
                  <a:cxn ang="0">
                    <a:pos x="9" y="259"/>
                  </a:cxn>
                  <a:cxn ang="0">
                    <a:pos x="6" y="283"/>
                  </a:cxn>
                  <a:cxn ang="0">
                    <a:pos x="3" y="308"/>
                  </a:cxn>
                  <a:cxn ang="0">
                    <a:pos x="3" y="308"/>
                  </a:cxn>
                  <a:cxn ang="0">
                    <a:pos x="1" y="323"/>
                  </a:cxn>
                  <a:cxn ang="0">
                    <a:pos x="0" y="340"/>
                  </a:cxn>
                  <a:cxn ang="0">
                    <a:pos x="0" y="349"/>
                  </a:cxn>
                  <a:cxn ang="0">
                    <a:pos x="1" y="356"/>
                  </a:cxn>
                  <a:cxn ang="0">
                    <a:pos x="4" y="363"/>
                  </a:cxn>
                  <a:cxn ang="0">
                    <a:pos x="6" y="366"/>
                  </a:cxn>
                  <a:cxn ang="0">
                    <a:pos x="8" y="368"/>
                  </a:cxn>
                  <a:cxn ang="0">
                    <a:pos x="8" y="368"/>
                  </a:cxn>
                  <a:cxn ang="0">
                    <a:pos x="11" y="370"/>
                  </a:cxn>
                  <a:cxn ang="0">
                    <a:pos x="13" y="369"/>
                  </a:cxn>
                  <a:cxn ang="0">
                    <a:pos x="15" y="368"/>
                  </a:cxn>
                  <a:cxn ang="0">
                    <a:pos x="16" y="365"/>
                  </a:cxn>
                  <a:cxn ang="0">
                    <a:pos x="16" y="361"/>
                  </a:cxn>
                  <a:cxn ang="0">
                    <a:pos x="16" y="361"/>
                  </a:cxn>
                  <a:cxn ang="0">
                    <a:pos x="16" y="359"/>
                  </a:cxn>
                  <a:cxn ang="0">
                    <a:pos x="15" y="357"/>
                  </a:cxn>
                  <a:cxn ang="0">
                    <a:pos x="13" y="356"/>
                  </a:cxn>
                  <a:cxn ang="0">
                    <a:pos x="11" y="356"/>
                  </a:cxn>
                  <a:cxn ang="0">
                    <a:pos x="11" y="356"/>
                  </a:cxn>
                  <a:cxn ang="0">
                    <a:pos x="10" y="349"/>
                  </a:cxn>
                  <a:cxn ang="0">
                    <a:pos x="10" y="339"/>
                  </a:cxn>
                  <a:cxn ang="0">
                    <a:pos x="11" y="324"/>
                  </a:cxn>
                  <a:cxn ang="0">
                    <a:pos x="11" y="324"/>
                  </a:cxn>
                  <a:cxn ang="0">
                    <a:pos x="12" y="304"/>
                  </a:cxn>
                  <a:cxn ang="0">
                    <a:pos x="14" y="283"/>
                  </a:cxn>
                  <a:cxn ang="0">
                    <a:pos x="14" y="283"/>
                  </a:cxn>
                  <a:cxn ang="0">
                    <a:pos x="19" y="259"/>
                  </a:cxn>
                  <a:cxn ang="0">
                    <a:pos x="24" y="235"/>
                  </a:cxn>
                  <a:cxn ang="0">
                    <a:pos x="35" y="185"/>
                  </a:cxn>
                  <a:cxn ang="0">
                    <a:pos x="35" y="185"/>
                  </a:cxn>
                  <a:cxn ang="0">
                    <a:pos x="47" y="143"/>
                  </a:cxn>
                  <a:cxn ang="0">
                    <a:pos x="61" y="102"/>
                  </a:cxn>
                  <a:cxn ang="0">
                    <a:pos x="61" y="102"/>
                  </a:cxn>
                  <a:cxn ang="0">
                    <a:pos x="70" y="77"/>
                  </a:cxn>
                  <a:cxn ang="0">
                    <a:pos x="80" y="53"/>
                  </a:cxn>
                  <a:cxn ang="0">
                    <a:pos x="93" y="30"/>
                  </a:cxn>
                  <a:cxn ang="0">
                    <a:pos x="106" y="8"/>
                  </a:cxn>
                  <a:cxn ang="0">
                    <a:pos x="106" y="8"/>
                  </a:cxn>
                  <a:cxn ang="0">
                    <a:pos x="106" y="6"/>
                  </a:cxn>
                  <a:cxn ang="0">
                    <a:pos x="106" y="3"/>
                  </a:cxn>
                  <a:cxn ang="0">
                    <a:pos x="105" y="2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8" y="2"/>
                  </a:cxn>
                  <a:cxn ang="0">
                    <a:pos x="98" y="2"/>
                  </a:cxn>
                </a:cxnLst>
                <a:rect l="0" t="0" r="r" b="b"/>
                <a:pathLst>
                  <a:path w="106" h="370">
                    <a:moveTo>
                      <a:pt x="98" y="2"/>
                    </a:moveTo>
                    <a:lnTo>
                      <a:pt x="98" y="2"/>
                    </a:lnTo>
                    <a:lnTo>
                      <a:pt x="84" y="26"/>
                    </a:lnTo>
                    <a:lnTo>
                      <a:pt x="71" y="51"/>
                    </a:lnTo>
                    <a:lnTo>
                      <a:pt x="61" y="77"/>
                    </a:lnTo>
                    <a:lnTo>
                      <a:pt x="51" y="103"/>
                    </a:lnTo>
                    <a:lnTo>
                      <a:pt x="42" y="128"/>
                    </a:lnTo>
                    <a:lnTo>
                      <a:pt x="34" y="155"/>
                    </a:lnTo>
                    <a:lnTo>
                      <a:pt x="27" y="182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14" y="234"/>
                    </a:lnTo>
                    <a:lnTo>
                      <a:pt x="9" y="259"/>
                    </a:lnTo>
                    <a:lnTo>
                      <a:pt x="6" y="283"/>
                    </a:lnTo>
                    <a:lnTo>
                      <a:pt x="3" y="308"/>
                    </a:lnTo>
                    <a:lnTo>
                      <a:pt x="3" y="308"/>
                    </a:lnTo>
                    <a:lnTo>
                      <a:pt x="1" y="323"/>
                    </a:lnTo>
                    <a:lnTo>
                      <a:pt x="0" y="340"/>
                    </a:lnTo>
                    <a:lnTo>
                      <a:pt x="0" y="349"/>
                    </a:lnTo>
                    <a:lnTo>
                      <a:pt x="1" y="356"/>
                    </a:lnTo>
                    <a:lnTo>
                      <a:pt x="4" y="363"/>
                    </a:lnTo>
                    <a:lnTo>
                      <a:pt x="6" y="366"/>
                    </a:lnTo>
                    <a:lnTo>
                      <a:pt x="8" y="368"/>
                    </a:lnTo>
                    <a:lnTo>
                      <a:pt x="8" y="368"/>
                    </a:lnTo>
                    <a:lnTo>
                      <a:pt x="11" y="370"/>
                    </a:lnTo>
                    <a:lnTo>
                      <a:pt x="13" y="369"/>
                    </a:lnTo>
                    <a:lnTo>
                      <a:pt x="15" y="368"/>
                    </a:lnTo>
                    <a:lnTo>
                      <a:pt x="16" y="365"/>
                    </a:lnTo>
                    <a:lnTo>
                      <a:pt x="16" y="361"/>
                    </a:lnTo>
                    <a:lnTo>
                      <a:pt x="16" y="361"/>
                    </a:lnTo>
                    <a:lnTo>
                      <a:pt x="16" y="359"/>
                    </a:lnTo>
                    <a:lnTo>
                      <a:pt x="15" y="357"/>
                    </a:lnTo>
                    <a:lnTo>
                      <a:pt x="13" y="356"/>
                    </a:lnTo>
                    <a:lnTo>
                      <a:pt x="11" y="356"/>
                    </a:lnTo>
                    <a:lnTo>
                      <a:pt x="11" y="356"/>
                    </a:lnTo>
                    <a:lnTo>
                      <a:pt x="10" y="349"/>
                    </a:lnTo>
                    <a:lnTo>
                      <a:pt x="10" y="339"/>
                    </a:lnTo>
                    <a:lnTo>
                      <a:pt x="11" y="324"/>
                    </a:lnTo>
                    <a:lnTo>
                      <a:pt x="11" y="324"/>
                    </a:lnTo>
                    <a:lnTo>
                      <a:pt x="12" y="304"/>
                    </a:lnTo>
                    <a:lnTo>
                      <a:pt x="14" y="283"/>
                    </a:lnTo>
                    <a:lnTo>
                      <a:pt x="14" y="283"/>
                    </a:lnTo>
                    <a:lnTo>
                      <a:pt x="19" y="259"/>
                    </a:lnTo>
                    <a:lnTo>
                      <a:pt x="24" y="235"/>
                    </a:lnTo>
                    <a:lnTo>
                      <a:pt x="35" y="185"/>
                    </a:lnTo>
                    <a:lnTo>
                      <a:pt x="35" y="185"/>
                    </a:lnTo>
                    <a:lnTo>
                      <a:pt x="47" y="143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70" y="77"/>
                    </a:lnTo>
                    <a:lnTo>
                      <a:pt x="80" y="53"/>
                    </a:lnTo>
                    <a:lnTo>
                      <a:pt x="93" y="30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8" y="2"/>
                    </a:lnTo>
                    <a:lnTo>
                      <a:pt x="9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7" name="chenying0907 169"/>
              <p:cNvSpPr/>
              <p:nvPr/>
            </p:nvSpPr>
            <p:spPr bwMode="auto">
              <a:xfrm>
                <a:off x="4305300" y="2198688"/>
                <a:ext cx="39688" cy="146050"/>
              </a:xfrm>
              <a:custGeom>
                <a:avLst/>
                <a:gdLst/>
                <a:ahLst/>
                <a:cxnLst>
                  <a:cxn ang="0">
                    <a:pos x="68" y="2"/>
                  </a:cxn>
                  <a:cxn ang="0">
                    <a:pos x="68" y="2"/>
                  </a:cxn>
                  <a:cxn ang="0">
                    <a:pos x="62" y="10"/>
                  </a:cxn>
                  <a:cxn ang="0">
                    <a:pos x="57" y="20"/>
                  </a:cxn>
                  <a:cxn ang="0">
                    <a:pos x="54" y="31"/>
                  </a:cxn>
                  <a:cxn ang="0">
                    <a:pos x="53" y="41"/>
                  </a:cxn>
                  <a:cxn ang="0">
                    <a:pos x="53" y="41"/>
                  </a:cxn>
                  <a:cxn ang="0">
                    <a:pos x="51" y="51"/>
                  </a:cxn>
                  <a:cxn ang="0">
                    <a:pos x="49" y="60"/>
                  </a:cxn>
                  <a:cxn ang="0">
                    <a:pos x="42" y="80"/>
                  </a:cxn>
                  <a:cxn ang="0">
                    <a:pos x="37" y="101"/>
                  </a:cxn>
                  <a:cxn ang="0">
                    <a:pos x="32" y="120"/>
                  </a:cxn>
                  <a:cxn ang="0">
                    <a:pos x="32" y="120"/>
                  </a:cxn>
                  <a:cxn ang="0">
                    <a:pos x="14" y="191"/>
                  </a:cxn>
                  <a:cxn ang="0">
                    <a:pos x="7" y="227"/>
                  </a:cxn>
                  <a:cxn ang="0">
                    <a:pos x="3" y="244"/>
                  </a:cxn>
                  <a:cxn ang="0">
                    <a:pos x="1" y="263"/>
                  </a:cxn>
                  <a:cxn ang="0">
                    <a:pos x="1" y="263"/>
                  </a:cxn>
                  <a:cxn ang="0">
                    <a:pos x="0" y="265"/>
                  </a:cxn>
                  <a:cxn ang="0">
                    <a:pos x="0" y="270"/>
                  </a:cxn>
                  <a:cxn ang="0">
                    <a:pos x="0" y="270"/>
                  </a:cxn>
                  <a:cxn ang="0">
                    <a:pos x="0" y="272"/>
                  </a:cxn>
                  <a:cxn ang="0">
                    <a:pos x="1" y="273"/>
                  </a:cxn>
                  <a:cxn ang="0">
                    <a:pos x="3" y="274"/>
                  </a:cxn>
                  <a:cxn ang="0">
                    <a:pos x="4" y="274"/>
                  </a:cxn>
                  <a:cxn ang="0">
                    <a:pos x="7" y="273"/>
                  </a:cxn>
                  <a:cxn ang="0">
                    <a:pos x="8" y="272"/>
                  </a:cxn>
                  <a:cxn ang="0">
                    <a:pos x="9" y="270"/>
                  </a:cxn>
                  <a:cxn ang="0">
                    <a:pos x="9" y="270"/>
                  </a:cxn>
                  <a:cxn ang="0">
                    <a:pos x="11" y="254"/>
                  </a:cxn>
                  <a:cxn ang="0">
                    <a:pos x="14" y="237"/>
                  </a:cxn>
                  <a:cxn ang="0">
                    <a:pos x="22" y="204"/>
                  </a:cxn>
                  <a:cxn ang="0">
                    <a:pos x="37" y="139"/>
                  </a:cxn>
                  <a:cxn ang="0">
                    <a:pos x="37" y="139"/>
                  </a:cxn>
                  <a:cxn ang="0">
                    <a:pos x="45" y="106"/>
                  </a:cxn>
                  <a:cxn ang="0">
                    <a:pos x="54" y="73"/>
                  </a:cxn>
                  <a:cxn ang="0">
                    <a:pos x="54" y="73"/>
                  </a:cxn>
                  <a:cxn ang="0">
                    <a:pos x="58" y="56"/>
                  </a:cxn>
                  <a:cxn ang="0">
                    <a:pos x="61" y="39"/>
                  </a:cxn>
                  <a:cxn ang="0">
                    <a:pos x="64" y="31"/>
                  </a:cxn>
                  <a:cxn ang="0">
                    <a:pos x="66" y="22"/>
                  </a:cxn>
                  <a:cxn ang="0">
                    <a:pos x="70" y="14"/>
                  </a:cxn>
                  <a:cxn ang="0">
                    <a:pos x="74" y="8"/>
                  </a:cxn>
                  <a:cxn ang="0">
                    <a:pos x="74" y="8"/>
                  </a:cxn>
                  <a:cxn ang="0">
                    <a:pos x="75" y="6"/>
                  </a:cxn>
                  <a:cxn ang="0">
                    <a:pos x="75" y="5"/>
                  </a:cxn>
                  <a:cxn ang="0">
                    <a:pos x="74" y="1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69" y="0"/>
                  </a:cxn>
                  <a:cxn ang="0">
                    <a:pos x="68" y="2"/>
                  </a:cxn>
                  <a:cxn ang="0">
                    <a:pos x="68" y="2"/>
                  </a:cxn>
                </a:cxnLst>
                <a:rect l="0" t="0" r="r" b="b"/>
                <a:pathLst>
                  <a:path w="75" h="274">
                    <a:moveTo>
                      <a:pt x="68" y="2"/>
                    </a:moveTo>
                    <a:lnTo>
                      <a:pt x="68" y="2"/>
                    </a:lnTo>
                    <a:lnTo>
                      <a:pt x="62" y="10"/>
                    </a:lnTo>
                    <a:lnTo>
                      <a:pt x="57" y="20"/>
                    </a:lnTo>
                    <a:lnTo>
                      <a:pt x="54" y="31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1" y="51"/>
                    </a:lnTo>
                    <a:lnTo>
                      <a:pt x="49" y="60"/>
                    </a:lnTo>
                    <a:lnTo>
                      <a:pt x="42" y="80"/>
                    </a:lnTo>
                    <a:lnTo>
                      <a:pt x="37" y="101"/>
                    </a:lnTo>
                    <a:lnTo>
                      <a:pt x="32" y="120"/>
                    </a:lnTo>
                    <a:lnTo>
                      <a:pt x="32" y="120"/>
                    </a:lnTo>
                    <a:lnTo>
                      <a:pt x="14" y="191"/>
                    </a:lnTo>
                    <a:lnTo>
                      <a:pt x="7" y="227"/>
                    </a:lnTo>
                    <a:lnTo>
                      <a:pt x="3" y="244"/>
                    </a:lnTo>
                    <a:lnTo>
                      <a:pt x="1" y="263"/>
                    </a:lnTo>
                    <a:lnTo>
                      <a:pt x="1" y="263"/>
                    </a:lnTo>
                    <a:lnTo>
                      <a:pt x="0" y="265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2"/>
                    </a:lnTo>
                    <a:lnTo>
                      <a:pt x="1" y="273"/>
                    </a:lnTo>
                    <a:lnTo>
                      <a:pt x="3" y="274"/>
                    </a:lnTo>
                    <a:lnTo>
                      <a:pt x="4" y="274"/>
                    </a:lnTo>
                    <a:lnTo>
                      <a:pt x="7" y="273"/>
                    </a:lnTo>
                    <a:lnTo>
                      <a:pt x="8" y="272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1" y="254"/>
                    </a:lnTo>
                    <a:lnTo>
                      <a:pt x="14" y="237"/>
                    </a:lnTo>
                    <a:lnTo>
                      <a:pt x="22" y="204"/>
                    </a:lnTo>
                    <a:lnTo>
                      <a:pt x="37" y="139"/>
                    </a:lnTo>
                    <a:lnTo>
                      <a:pt x="37" y="139"/>
                    </a:lnTo>
                    <a:lnTo>
                      <a:pt x="45" y="106"/>
                    </a:lnTo>
                    <a:lnTo>
                      <a:pt x="54" y="73"/>
                    </a:lnTo>
                    <a:lnTo>
                      <a:pt x="54" y="73"/>
                    </a:lnTo>
                    <a:lnTo>
                      <a:pt x="58" y="56"/>
                    </a:lnTo>
                    <a:lnTo>
                      <a:pt x="61" y="39"/>
                    </a:lnTo>
                    <a:lnTo>
                      <a:pt x="64" y="31"/>
                    </a:lnTo>
                    <a:lnTo>
                      <a:pt x="66" y="22"/>
                    </a:lnTo>
                    <a:lnTo>
                      <a:pt x="70" y="14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5" y="6"/>
                    </a:lnTo>
                    <a:lnTo>
                      <a:pt x="75" y="5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8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8" name="chenying0907 170"/>
              <p:cNvSpPr/>
              <p:nvPr/>
            </p:nvSpPr>
            <p:spPr bwMode="auto">
              <a:xfrm>
                <a:off x="4338638" y="2201863"/>
                <a:ext cx="31750" cy="112713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52" y="4"/>
                  </a:cxn>
                  <a:cxn ang="0">
                    <a:pos x="51" y="10"/>
                  </a:cxn>
                  <a:cxn ang="0">
                    <a:pos x="48" y="16"/>
                  </a:cxn>
                  <a:cxn ang="0">
                    <a:pos x="43" y="29"/>
                  </a:cxn>
                  <a:cxn ang="0">
                    <a:pos x="38" y="41"/>
                  </a:cxn>
                  <a:cxn ang="0">
                    <a:pos x="36" y="47"/>
                  </a:cxn>
                  <a:cxn ang="0">
                    <a:pos x="34" y="54"/>
                  </a:cxn>
                  <a:cxn ang="0">
                    <a:pos x="34" y="54"/>
                  </a:cxn>
                  <a:cxn ang="0">
                    <a:pos x="25" y="103"/>
                  </a:cxn>
                  <a:cxn ang="0">
                    <a:pos x="25" y="103"/>
                  </a:cxn>
                  <a:cxn ang="0">
                    <a:pos x="23" y="116"/>
                  </a:cxn>
                  <a:cxn ang="0">
                    <a:pos x="19" y="129"/>
                  </a:cxn>
                  <a:cxn ang="0">
                    <a:pos x="10" y="156"/>
                  </a:cxn>
                  <a:cxn ang="0">
                    <a:pos x="3" y="181"/>
                  </a:cxn>
                  <a:cxn ang="0">
                    <a:pos x="1" y="195"/>
                  </a:cxn>
                  <a:cxn ang="0">
                    <a:pos x="0" y="208"/>
                  </a:cxn>
                  <a:cxn ang="0">
                    <a:pos x="0" y="208"/>
                  </a:cxn>
                  <a:cxn ang="0">
                    <a:pos x="0" y="210"/>
                  </a:cxn>
                  <a:cxn ang="0">
                    <a:pos x="1" y="211"/>
                  </a:cxn>
                  <a:cxn ang="0">
                    <a:pos x="2" y="212"/>
                  </a:cxn>
                  <a:cxn ang="0">
                    <a:pos x="4" y="212"/>
                  </a:cxn>
                  <a:cxn ang="0">
                    <a:pos x="6" y="212"/>
                  </a:cxn>
                  <a:cxn ang="0">
                    <a:pos x="7" y="211"/>
                  </a:cxn>
                  <a:cxn ang="0">
                    <a:pos x="8" y="210"/>
                  </a:cxn>
                  <a:cxn ang="0">
                    <a:pos x="9" y="208"/>
                  </a:cxn>
                  <a:cxn ang="0">
                    <a:pos x="9" y="208"/>
                  </a:cxn>
                  <a:cxn ang="0">
                    <a:pos x="10" y="200"/>
                  </a:cxn>
                  <a:cxn ang="0">
                    <a:pos x="11" y="192"/>
                  </a:cxn>
                  <a:cxn ang="0">
                    <a:pos x="15" y="176"/>
                  </a:cxn>
                  <a:cxn ang="0">
                    <a:pos x="26" y="144"/>
                  </a:cxn>
                  <a:cxn ang="0">
                    <a:pos x="26" y="144"/>
                  </a:cxn>
                  <a:cxn ang="0">
                    <a:pos x="29" y="131"/>
                  </a:cxn>
                  <a:cxn ang="0">
                    <a:pos x="32" y="117"/>
                  </a:cxn>
                  <a:cxn ang="0">
                    <a:pos x="37" y="91"/>
                  </a:cxn>
                  <a:cxn ang="0">
                    <a:pos x="37" y="91"/>
                  </a:cxn>
                  <a:cxn ang="0">
                    <a:pos x="41" y="67"/>
                  </a:cxn>
                  <a:cxn ang="0">
                    <a:pos x="46" y="42"/>
                  </a:cxn>
                  <a:cxn ang="0">
                    <a:pos x="46" y="42"/>
                  </a:cxn>
                  <a:cxn ang="0">
                    <a:pos x="50" y="33"/>
                  </a:cxn>
                  <a:cxn ang="0">
                    <a:pos x="55" y="23"/>
                  </a:cxn>
                  <a:cxn ang="0">
                    <a:pos x="59" y="14"/>
                  </a:cxn>
                  <a:cxn ang="0">
                    <a:pos x="60" y="9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3"/>
                  </a:cxn>
                  <a:cxn ang="0">
                    <a:pos x="60" y="1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4" y="1"/>
                  </a:cxn>
                  <a:cxn ang="0">
                    <a:pos x="53" y="3"/>
                  </a:cxn>
                  <a:cxn ang="0">
                    <a:pos x="52" y="4"/>
                  </a:cxn>
                  <a:cxn ang="0">
                    <a:pos x="52" y="4"/>
                  </a:cxn>
                </a:cxnLst>
                <a:rect l="0" t="0" r="r" b="b"/>
                <a:pathLst>
                  <a:path w="61" h="212">
                    <a:moveTo>
                      <a:pt x="52" y="4"/>
                    </a:moveTo>
                    <a:lnTo>
                      <a:pt x="52" y="4"/>
                    </a:lnTo>
                    <a:lnTo>
                      <a:pt x="51" y="10"/>
                    </a:lnTo>
                    <a:lnTo>
                      <a:pt x="48" y="16"/>
                    </a:lnTo>
                    <a:lnTo>
                      <a:pt x="43" y="29"/>
                    </a:lnTo>
                    <a:lnTo>
                      <a:pt x="38" y="41"/>
                    </a:lnTo>
                    <a:lnTo>
                      <a:pt x="36" y="47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5" y="103"/>
                    </a:lnTo>
                    <a:lnTo>
                      <a:pt x="25" y="103"/>
                    </a:lnTo>
                    <a:lnTo>
                      <a:pt x="23" y="116"/>
                    </a:lnTo>
                    <a:lnTo>
                      <a:pt x="19" y="129"/>
                    </a:lnTo>
                    <a:lnTo>
                      <a:pt x="10" y="156"/>
                    </a:lnTo>
                    <a:lnTo>
                      <a:pt x="3" y="181"/>
                    </a:lnTo>
                    <a:lnTo>
                      <a:pt x="1" y="195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0" y="210"/>
                    </a:lnTo>
                    <a:lnTo>
                      <a:pt x="1" y="211"/>
                    </a:lnTo>
                    <a:lnTo>
                      <a:pt x="2" y="212"/>
                    </a:lnTo>
                    <a:lnTo>
                      <a:pt x="4" y="212"/>
                    </a:lnTo>
                    <a:lnTo>
                      <a:pt x="6" y="212"/>
                    </a:lnTo>
                    <a:lnTo>
                      <a:pt x="7" y="211"/>
                    </a:lnTo>
                    <a:lnTo>
                      <a:pt x="8" y="210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0" y="200"/>
                    </a:lnTo>
                    <a:lnTo>
                      <a:pt x="11" y="192"/>
                    </a:lnTo>
                    <a:lnTo>
                      <a:pt x="15" y="176"/>
                    </a:lnTo>
                    <a:lnTo>
                      <a:pt x="26" y="144"/>
                    </a:lnTo>
                    <a:lnTo>
                      <a:pt x="26" y="144"/>
                    </a:lnTo>
                    <a:lnTo>
                      <a:pt x="29" y="131"/>
                    </a:lnTo>
                    <a:lnTo>
                      <a:pt x="32" y="117"/>
                    </a:lnTo>
                    <a:lnTo>
                      <a:pt x="37" y="91"/>
                    </a:lnTo>
                    <a:lnTo>
                      <a:pt x="37" y="91"/>
                    </a:lnTo>
                    <a:lnTo>
                      <a:pt x="41" y="67"/>
                    </a:lnTo>
                    <a:lnTo>
                      <a:pt x="46" y="42"/>
                    </a:lnTo>
                    <a:lnTo>
                      <a:pt x="46" y="42"/>
                    </a:lnTo>
                    <a:lnTo>
                      <a:pt x="50" y="33"/>
                    </a:lnTo>
                    <a:lnTo>
                      <a:pt x="55" y="23"/>
                    </a:lnTo>
                    <a:lnTo>
                      <a:pt x="59" y="14"/>
                    </a:lnTo>
                    <a:lnTo>
                      <a:pt x="60" y="9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3"/>
                    </a:lnTo>
                    <a:lnTo>
                      <a:pt x="60" y="1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4" y="1"/>
                    </a:lnTo>
                    <a:lnTo>
                      <a:pt x="53" y="3"/>
                    </a:lnTo>
                    <a:lnTo>
                      <a:pt x="52" y="4"/>
                    </a:lnTo>
                    <a:lnTo>
                      <a:pt x="5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9" name="chenying0907 171"/>
              <p:cNvSpPr/>
              <p:nvPr/>
            </p:nvSpPr>
            <p:spPr bwMode="auto">
              <a:xfrm>
                <a:off x="4357688" y="2209800"/>
                <a:ext cx="36513" cy="90488"/>
              </a:xfrm>
              <a:custGeom>
                <a:avLst/>
                <a:gdLst/>
                <a:ahLst/>
                <a:cxnLst>
                  <a:cxn ang="0">
                    <a:pos x="60" y="1"/>
                  </a:cxn>
                  <a:cxn ang="0">
                    <a:pos x="60" y="1"/>
                  </a:cxn>
                  <a:cxn ang="0">
                    <a:pos x="51" y="10"/>
                  </a:cxn>
                  <a:cxn ang="0">
                    <a:pos x="43" y="22"/>
                  </a:cxn>
                  <a:cxn ang="0">
                    <a:pos x="37" y="34"/>
                  </a:cxn>
                  <a:cxn ang="0">
                    <a:pos x="33" y="48"/>
                  </a:cxn>
                  <a:cxn ang="0">
                    <a:pos x="29" y="61"/>
                  </a:cxn>
                  <a:cxn ang="0">
                    <a:pos x="25" y="75"/>
                  </a:cxn>
                  <a:cxn ang="0">
                    <a:pos x="20" y="100"/>
                  </a:cxn>
                  <a:cxn ang="0">
                    <a:pos x="20" y="100"/>
                  </a:cxn>
                  <a:cxn ang="0">
                    <a:pos x="15" y="115"/>
                  </a:cxn>
                  <a:cxn ang="0">
                    <a:pos x="6" y="135"/>
                  </a:cxn>
                  <a:cxn ang="0">
                    <a:pos x="3" y="147"/>
                  </a:cxn>
                  <a:cxn ang="0">
                    <a:pos x="0" y="156"/>
                  </a:cxn>
                  <a:cxn ang="0">
                    <a:pos x="0" y="164"/>
                  </a:cxn>
                  <a:cxn ang="0">
                    <a:pos x="1" y="166"/>
                  </a:cxn>
                  <a:cxn ang="0">
                    <a:pos x="3" y="170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1"/>
                  </a:cxn>
                  <a:cxn ang="0">
                    <a:pos x="9" y="169"/>
                  </a:cxn>
                  <a:cxn ang="0">
                    <a:pos x="10" y="167"/>
                  </a:cxn>
                  <a:cxn ang="0">
                    <a:pos x="11" y="165"/>
                  </a:cxn>
                  <a:cxn ang="0">
                    <a:pos x="10" y="164"/>
                  </a:cxn>
                  <a:cxn ang="0">
                    <a:pos x="9" y="162"/>
                  </a:cxn>
                  <a:cxn ang="0">
                    <a:pos x="9" y="162"/>
                  </a:cxn>
                  <a:cxn ang="0">
                    <a:pos x="10" y="159"/>
                  </a:cxn>
                  <a:cxn ang="0">
                    <a:pos x="14" y="152"/>
                  </a:cxn>
                  <a:cxn ang="0">
                    <a:pos x="18" y="138"/>
                  </a:cxn>
                  <a:cxn ang="0">
                    <a:pos x="18" y="138"/>
                  </a:cxn>
                  <a:cxn ang="0">
                    <a:pos x="24" y="119"/>
                  </a:cxn>
                  <a:cxn ang="0">
                    <a:pos x="29" y="100"/>
                  </a:cxn>
                  <a:cxn ang="0">
                    <a:pos x="29" y="100"/>
                  </a:cxn>
                  <a:cxn ang="0">
                    <a:pos x="34" y="76"/>
                  </a:cxn>
                  <a:cxn ang="0">
                    <a:pos x="38" y="63"/>
                  </a:cxn>
                  <a:cxn ang="0">
                    <a:pos x="41" y="51"/>
                  </a:cxn>
                  <a:cxn ang="0">
                    <a:pos x="47" y="38"/>
                  </a:cxn>
                  <a:cxn ang="0">
                    <a:pos x="52" y="27"/>
                  </a:cxn>
                  <a:cxn ang="0">
                    <a:pos x="58" y="17"/>
                  </a:cxn>
                  <a:cxn ang="0">
                    <a:pos x="66" y="7"/>
                  </a:cxn>
                  <a:cxn ang="0">
                    <a:pos x="66" y="7"/>
                  </a:cxn>
                  <a:cxn ang="0">
                    <a:pos x="67" y="6"/>
                  </a:cxn>
                  <a:cxn ang="0">
                    <a:pos x="68" y="4"/>
                  </a:cxn>
                  <a:cxn ang="0">
                    <a:pos x="67" y="3"/>
                  </a:cxn>
                  <a:cxn ang="0">
                    <a:pos x="66" y="1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1"/>
                  </a:cxn>
                  <a:cxn ang="0">
                    <a:pos x="60" y="1"/>
                  </a:cxn>
                </a:cxnLst>
                <a:rect l="0" t="0" r="r" b="b"/>
                <a:pathLst>
                  <a:path w="68" h="171">
                    <a:moveTo>
                      <a:pt x="60" y="1"/>
                    </a:moveTo>
                    <a:lnTo>
                      <a:pt x="60" y="1"/>
                    </a:lnTo>
                    <a:lnTo>
                      <a:pt x="51" y="10"/>
                    </a:lnTo>
                    <a:lnTo>
                      <a:pt x="43" y="22"/>
                    </a:lnTo>
                    <a:lnTo>
                      <a:pt x="37" y="34"/>
                    </a:lnTo>
                    <a:lnTo>
                      <a:pt x="33" y="48"/>
                    </a:lnTo>
                    <a:lnTo>
                      <a:pt x="29" y="61"/>
                    </a:lnTo>
                    <a:lnTo>
                      <a:pt x="25" y="75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15" y="115"/>
                    </a:lnTo>
                    <a:lnTo>
                      <a:pt x="6" y="135"/>
                    </a:lnTo>
                    <a:lnTo>
                      <a:pt x="3" y="147"/>
                    </a:lnTo>
                    <a:lnTo>
                      <a:pt x="0" y="156"/>
                    </a:lnTo>
                    <a:lnTo>
                      <a:pt x="0" y="164"/>
                    </a:lnTo>
                    <a:lnTo>
                      <a:pt x="1" y="166"/>
                    </a:lnTo>
                    <a:lnTo>
                      <a:pt x="3" y="170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1"/>
                    </a:lnTo>
                    <a:lnTo>
                      <a:pt x="9" y="169"/>
                    </a:lnTo>
                    <a:lnTo>
                      <a:pt x="10" y="167"/>
                    </a:lnTo>
                    <a:lnTo>
                      <a:pt x="11" y="165"/>
                    </a:lnTo>
                    <a:lnTo>
                      <a:pt x="10" y="164"/>
                    </a:lnTo>
                    <a:lnTo>
                      <a:pt x="9" y="162"/>
                    </a:lnTo>
                    <a:lnTo>
                      <a:pt x="9" y="162"/>
                    </a:lnTo>
                    <a:lnTo>
                      <a:pt x="10" y="159"/>
                    </a:lnTo>
                    <a:lnTo>
                      <a:pt x="14" y="152"/>
                    </a:lnTo>
                    <a:lnTo>
                      <a:pt x="18" y="138"/>
                    </a:lnTo>
                    <a:lnTo>
                      <a:pt x="18" y="138"/>
                    </a:lnTo>
                    <a:lnTo>
                      <a:pt x="24" y="119"/>
                    </a:lnTo>
                    <a:lnTo>
                      <a:pt x="29" y="100"/>
                    </a:lnTo>
                    <a:lnTo>
                      <a:pt x="29" y="100"/>
                    </a:lnTo>
                    <a:lnTo>
                      <a:pt x="34" y="76"/>
                    </a:lnTo>
                    <a:lnTo>
                      <a:pt x="38" y="63"/>
                    </a:lnTo>
                    <a:lnTo>
                      <a:pt x="41" y="51"/>
                    </a:lnTo>
                    <a:lnTo>
                      <a:pt x="47" y="38"/>
                    </a:lnTo>
                    <a:lnTo>
                      <a:pt x="52" y="27"/>
                    </a:lnTo>
                    <a:lnTo>
                      <a:pt x="58" y="1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7" y="6"/>
                    </a:lnTo>
                    <a:lnTo>
                      <a:pt x="68" y="4"/>
                    </a:lnTo>
                    <a:lnTo>
                      <a:pt x="67" y="3"/>
                    </a:lnTo>
                    <a:lnTo>
                      <a:pt x="66" y="1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1"/>
                    </a:lnTo>
                    <a:lnTo>
                      <a:pt x="6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0" name="chenying0907 172"/>
              <p:cNvSpPr/>
              <p:nvPr/>
            </p:nvSpPr>
            <p:spPr bwMode="auto">
              <a:xfrm>
                <a:off x="4383088" y="2219325"/>
                <a:ext cx="33338" cy="63500"/>
              </a:xfrm>
              <a:custGeom>
                <a:avLst/>
                <a:gdLst/>
                <a:ahLst/>
                <a:cxnLst>
                  <a:cxn ang="0">
                    <a:pos x="55" y="0"/>
                  </a:cxn>
                  <a:cxn ang="0">
                    <a:pos x="55" y="0"/>
                  </a:cxn>
                  <a:cxn ang="0">
                    <a:pos x="50" y="2"/>
                  </a:cxn>
                  <a:cxn ang="0">
                    <a:pos x="46" y="5"/>
                  </a:cxn>
                  <a:cxn ang="0">
                    <a:pos x="42" y="8"/>
                  </a:cxn>
                  <a:cxn ang="0">
                    <a:pos x="39" y="11"/>
                  </a:cxn>
                  <a:cxn ang="0">
                    <a:pos x="33" y="19"/>
                  </a:cxn>
                  <a:cxn ang="0">
                    <a:pos x="29" y="30"/>
                  </a:cxn>
                  <a:cxn ang="0">
                    <a:pos x="29" y="30"/>
                  </a:cxn>
                  <a:cxn ang="0">
                    <a:pos x="13" y="70"/>
                  </a:cxn>
                  <a:cxn ang="0">
                    <a:pos x="6" y="91"/>
                  </a:cxn>
                  <a:cxn ang="0">
                    <a:pos x="0" y="112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8"/>
                  </a:cxn>
                  <a:cxn ang="0">
                    <a:pos x="4" y="118"/>
                  </a:cxn>
                  <a:cxn ang="0">
                    <a:pos x="6" y="119"/>
                  </a:cxn>
                  <a:cxn ang="0">
                    <a:pos x="7" y="118"/>
                  </a:cxn>
                  <a:cxn ang="0">
                    <a:pos x="8" y="116"/>
                  </a:cxn>
                  <a:cxn ang="0">
                    <a:pos x="9" y="114"/>
                  </a:cxn>
                  <a:cxn ang="0">
                    <a:pos x="9" y="114"/>
                  </a:cxn>
                  <a:cxn ang="0">
                    <a:pos x="13" y="100"/>
                  </a:cxn>
                  <a:cxn ang="0">
                    <a:pos x="17" y="84"/>
                  </a:cxn>
                  <a:cxn ang="0">
                    <a:pos x="23" y="70"/>
                  </a:cxn>
                  <a:cxn ang="0">
                    <a:pos x="30" y="56"/>
                  </a:cxn>
                  <a:cxn ang="0">
                    <a:pos x="30" y="56"/>
                  </a:cxn>
                  <a:cxn ang="0">
                    <a:pos x="34" y="42"/>
                  </a:cxn>
                  <a:cxn ang="0">
                    <a:pos x="39" y="29"/>
                  </a:cxn>
                  <a:cxn ang="0">
                    <a:pos x="42" y="22"/>
                  </a:cxn>
                  <a:cxn ang="0">
                    <a:pos x="46" y="17"/>
                  </a:cxn>
                  <a:cxn ang="0">
                    <a:pos x="51" y="12"/>
                  </a:cxn>
                  <a:cxn ang="0">
                    <a:pos x="57" y="9"/>
                  </a:cxn>
                  <a:cxn ang="0">
                    <a:pos x="57" y="9"/>
                  </a:cxn>
                  <a:cxn ang="0">
                    <a:pos x="60" y="8"/>
                  </a:cxn>
                  <a:cxn ang="0">
                    <a:pos x="61" y="7"/>
                  </a:cxn>
                  <a:cxn ang="0">
                    <a:pos x="62" y="5"/>
                  </a:cxn>
                  <a:cxn ang="0">
                    <a:pos x="61" y="3"/>
                  </a:cxn>
                  <a:cxn ang="0">
                    <a:pos x="61" y="2"/>
                  </a:cxn>
                  <a:cxn ang="0">
                    <a:pos x="60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5" y="0"/>
                  </a:cxn>
                </a:cxnLst>
                <a:rect l="0" t="0" r="r" b="b"/>
                <a:pathLst>
                  <a:path w="62" h="119">
                    <a:moveTo>
                      <a:pt x="55" y="0"/>
                    </a:moveTo>
                    <a:lnTo>
                      <a:pt x="55" y="0"/>
                    </a:lnTo>
                    <a:lnTo>
                      <a:pt x="50" y="2"/>
                    </a:lnTo>
                    <a:lnTo>
                      <a:pt x="46" y="5"/>
                    </a:lnTo>
                    <a:lnTo>
                      <a:pt x="42" y="8"/>
                    </a:lnTo>
                    <a:lnTo>
                      <a:pt x="39" y="11"/>
                    </a:lnTo>
                    <a:lnTo>
                      <a:pt x="33" y="19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13" y="70"/>
                    </a:lnTo>
                    <a:lnTo>
                      <a:pt x="6" y="91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6" y="119"/>
                    </a:lnTo>
                    <a:lnTo>
                      <a:pt x="7" y="118"/>
                    </a:lnTo>
                    <a:lnTo>
                      <a:pt x="8" y="116"/>
                    </a:lnTo>
                    <a:lnTo>
                      <a:pt x="9" y="114"/>
                    </a:lnTo>
                    <a:lnTo>
                      <a:pt x="9" y="114"/>
                    </a:lnTo>
                    <a:lnTo>
                      <a:pt x="13" y="100"/>
                    </a:lnTo>
                    <a:lnTo>
                      <a:pt x="17" y="84"/>
                    </a:lnTo>
                    <a:lnTo>
                      <a:pt x="23" y="70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34" y="42"/>
                    </a:lnTo>
                    <a:lnTo>
                      <a:pt x="39" y="29"/>
                    </a:lnTo>
                    <a:lnTo>
                      <a:pt x="42" y="22"/>
                    </a:lnTo>
                    <a:lnTo>
                      <a:pt x="46" y="17"/>
                    </a:lnTo>
                    <a:lnTo>
                      <a:pt x="51" y="12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60" y="8"/>
                    </a:lnTo>
                    <a:lnTo>
                      <a:pt x="61" y="7"/>
                    </a:lnTo>
                    <a:lnTo>
                      <a:pt x="62" y="5"/>
                    </a:lnTo>
                    <a:lnTo>
                      <a:pt x="61" y="3"/>
                    </a:lnTo>
                    <a:lnTo>
                      <a:pt x="61" y="2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1" name="chenying0907 173"/>
              <p:cNvSpPr/>
              <p:nvPr/>
            </p:nvSpPr>
            <p:spPr bwMode="auto">
              <a:xfrm>
                <a:off x="4403725" y="2228850"/>
                <a:ext cx="17463" cy="52388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27" y="1"/>
                  </a:cxn>
                  <a:cxn ang="0">
                    <a:pos x="24" y="2"/>
                  </a:cxn>
                  <a:cxn ang="0">
                    <a:pos x="22" y="6"/>
                  </a:cxn>
                  <a:cxn ang="0">
                    <a:pos x="17" y="12"/>
                  </a:cxn>
                  <a:cxn ang="0">
                    <a:pos x="15" y="20"/>
                  </a:cxn>
                  <a:cxn ang="0">
                    <a:pos x="14" y="27"/>
                  </a:cxn>
                  <a:cxn ang="0">
                    <a:pos x="14" y="27"/>
                  </a:cxn>
                  <a:cxn ang="0">
                    <a:pos x="12" y="45"/>
                  </a:cxn>
                  <a:cxn ang="0">
                    <a:pos x="10" y="61"/>
                  </a:cxn>
                  <a:cxn ang="0">
                    <a:pos x="6" y="78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6"/>
                  </a:cxn>
                  <a:cxn ang="0">
                    <a:pos x="0" y="97"/>
                  </a:cxn>
                  <a:cxn ang="0">
                    <a:pos x="1" y="100"/>
                  </a:cxn>
                  <a:cxn ang="0">
                    <a:pos x="3" y="100"/>
                  </a:cxn>
                  <a:cxn ang="0">
                    <a:pos x="6" y="100"/>
                  </a:cxn>
                  <a:cxn ang="0">
                    <a:pos x="8" y="98"/>
                  </a:cxn>
                  <a:cxn ang="0">
                    <a:pos x="9" y="96"/>
                  </a:cxn>
                  <a:cxn ang="0">
                    <a:pos x="9" y="96"/>
                  </a:cxn>
                  <a:cxn ang="0">
                    <a:pos x="13" y="85"/>
                  </a:cxn>
                  <a:cxn ang="0">
                    <a:pos x="15" y="80"/>
                  </a:cxn>
                  <a:cxn ang="0">
                    <a:pos x="18" y="75"/>
                  </a:cxn>
                  <a:cxn ang="0">
                    <a:pos x="18" y="75"/>
                  </a:cxn>
                  <a:cxn ang="0">
                    <a:pos x="19" y="72"/>
                  </a:cxn>
                  <a:cxn ang="0">
                    <a:pos x="21" y="69"/>
                  </a:cxn>
                  <a:cxn ang="0">
                    <a:pos x="21" y="62"/>
                  </a:cxn>
                  <a:cxn ang="0">
                    <a:pos x="22" y="49"/>
                  </a:cxn>
                  <a:cxn ang="0">
                    <a:pos x="22" y="49"/>
                  </a:cxn>
                  <a:cxn ang="0">
                    <a:pos x="23" y="28"/>
                  </a:cxn>
                  <a:cxn ang="0">
                    <a:pos x="24" y="22"/>
                  </a:cxn>
                  <a:cxn ang="0">
                    <a:pos x="25" y="17"/>
                  </a:cxn>
                  <a:cxn ang="0">
                    <a:pos x="27" y="13"/>
                  </a:cxn>
                  <a:cxn ang="0">
                    <a:pos x="30" y="10"/>
                  </a:cxn>
                  <a:cxn ang="0">
                    <a:pos x="30" y="10"/>
                  </a:cxn>
                  <a:cxn ang="0">
                    <a:pos x="31" y="9"/>
                  </a:cxn>
                  <a:cxn ang="0">
                    <a:pos x="32" y="8"/>
                  </a:cxn>
                  <a:cxn ang="0">
                    <a:pos x="33" y="3"/>
                  </a:cxn>
                  <a:cxn ang="0">
                    <a:pos x="32" y="2"/>
                  </a:cxn>
                  <a:cxn ang="0">
                    <a:pos x="31" y="1"/>
                  </a:cxn>
                  <a:cxn ang="0">
                    <a:pos x="29" y="0"/>
                  </a:cxn>
                  <a:cxn ang="0">
                    <a:pos x="27" y="1"/>
                  </a:cxn>
                  <a:cxn ang="0">
                    <a:pos x="27" y="1"/>
                  </a:cxn>
                </a:cxnLst>
                <a:rect l="0" t="0" r="r" b="b"/>
                <a:pathLst>
                  <a:path w="33" h="100">
                    <a:moveTo>
                      <a:pt x="27" y="1"/>
                    </a:moveTo>
                    <a:lnTo>
                      <a:pt x="27" y="1"/>
                    </a:lnTo>
                    <a:lnTo>
                      <a:pt x="24" y="2"/>
                    </a:lnTo>
                    <a:lnTo>
                      <a:pt x="22" y="6"/>
                    </a:lnTo>
                    <a:lnTo>
                      <a:pt x="17" y="12"/>
                    </a:lnTo>
                    <a:lnTo>
                      <a:pt x="15" y="20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2" y="45"/>
                    </a:lnTo>
                    <a:lnTo>
                      <a:pt x="10" y="61"/>
                    </a:lnTo>
                    <a:lnTo>
                      <a:pt x="6" y="7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6"/>
                    </a:lnTo>
                    <a:lnTo>
                      <a:pt x="0" y="97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9" y="96"/>
                    </a:lnTo>
                    <a:lnTo>
                      <a:pt x="9" y="96"/>
                    </a:lnTo>
                    <a:lnTo>
                      <a:pt x="13" y="85"/>
                    </a:lnTo>
                    <a:lnTo>
                      <a:pt x="15" y="80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19" y="72"/>
                    </a:lnTo>
                    <a:lnTo>
                      <a:pt x="21" y="69"/>
                    </a:lnTo>
                    <a:lnTo>
                      <a:pt x="21" y="6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3" y="28"/>
                    </a:lnTo>
                    <a:lnTo>
                      <a:pt x="24" y="22"/>
                    </a:lnTo>
                    <a:lnTo>
                      <a:pt x="25" y="17"/>
                    </a:lnTo>
                    <a:lnTo>
                      <a:pt x="27" y="13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3" y="3"/>
                    </a:lnTo>
                    <a:lnTo>
                      <a:pt x="32" y="2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7" y="1"/>
                    </a:lnTo>
                    <a:lnTo>
                      <a:pt x="2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2" name="chenying0907 174"/>
              <p:cNvSpPr/>
              <p:nvPr/>
            </p:nvSpPr>
            <p:spPr bwMode="auto">
              <a:xfrm>
                <a:off x="4340225" y="243681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6"/>
                  </a:cxn>
                  <a:cxn ang="0">
                    <a:pos x="0" y="76"/>
                  </a:cxn>
                  <a:cxn ang="0">
                    <a:pos x="1" y="78"/>
                  </a:cxn>
                  <a:cxn ang="0">
                    <a:pos x="2" y="79"/>
                  </a:cxn>
                  <a:cxn ang="0">
                    <a:pos x="3" y="80"/>
                  </a:cxn>
                  <a:cxn ang="0">
                    <a:pos x="5" y="80"/>
                  </a:cxn>
                  <a:cxn ang="0">
                    <a:pos x="6" y="80"/>
                  </a:cxn>
                  <a:cxn ang="0">
                    <a:pos x="8" y="79"/>
                  </a:cxn>
                  <a:cxn ang="0">
                    <a:pos x="9" y="78"/>
                  </a:cxn>
                  <a:cxn ang="0">
                    <a:pos x="9" y="76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0">
                    <a:moveTo>
                      <a:pt x="0" y="5"/>
                    </a:moveTo>
                    <a:lnTo>
                      <a:pt x="0" y="76"/>
                    </a:lnTo>
                    <a:lnTo>
                      <a:pt x="0" y="76"/>
                    </a:lnTo>
                    <a:lnTo>
                      <a:pt x="1" y="78"/>
                    </a:lnTo>
                    <a:lnTo>
                      <a:pt x="2" y="79"/>
                    </a:lnTo>
                    <a:lnTo>
                      <a:pt x="3" y="80"/>
                    </a:lnTo>
                    <a:lnTo>
                      <a:pt x="5" y="80"/>
                    </a:lnTo>
                    <a:lnTo>
                      <a:pt x="6" y="80"/>
                    </a:lnTo>
                    <a:lnTo>
                      <a:pt x="8" y="79"/>
                    </a:lnTo>
                    <a:lnTo>
                      <a:pt x="9" y="78"/>
                    </a:lnTo>
                    <a:lnTo>
                      <a:pt x="9" y="76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3" name="chenying0907 175"/>
              <p:cNvSpPr/>
              <p:nvPr/>
            </p:nvSpPr>
            <p:spPr bwMode="auto">
              <a:xfrm>
                <a:off x="4370388" y="2460625"/>
                <a:ext cx="11113" cy="6508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12" y="2"/>
                  </a:cxn>
                  <a:cxn ang="0">
                    <a:pos x="9" y="9"/>
                  </a:cxn>
                  <a:cxn ang="0">
                    <a:pos x="7" y="15"/>
                  </a:cxn>
                  <a:cxn ang="0">
                    <a:pos x="3" y="29"/>
                  </a:cxn>
                  <a:cxn ang="0">
                    <a:pos x="1" y="44"/>
                  </a:cxn>
                  <a:cxn ang="0">
                    <a:pos x="0" y="59"/>
                  </a:cxn>
                  <a:cxn ang="0">
                    <a:pos x="1" y="90"/>
                  </a:cxn>
                  <a:cxn ang="0">
                    <a:pos x="2" y="118"/>
                  </a:cxn>
                  <a:cxn ang="0">
                    <a:pos x="2" y="118"/>
                  </a:cxn>
                  <a:cxn ang="0">
                    <a:pos x="3" y="120"/>
                  </a:cxn>
                  <a:cxn ang="0">
                    <a:pos x="4" y="122"/>
                  </a:cxn>
                  <a:cxn ang="0">
                    <a:pos x="5" y="123"/>
                  </a:cxn>
                  <a:cxn ang="0">
                    <a:pos x="7" y="123"/>
                  </a:cxn>
                  <a:cxn ang="0">
                    <a:pos x="9" y="123"/>
                  </a:cxn>
                  <a:cxn ang="0">
                    <a:pos x="10" y="122"/>
                  </a:cxn>
                  <a:cxn ang="0">
                    <a:pos x="11" y="120"/>
                  </a:cxn>
                  <a:cxn ang="0">
                    <a:pos x="11" y="118"/>
                  </a:cxn>
                  <a:cxn ang="0">
                    <a:pos x="11" y="118"/>
                  </a:cxn>
                  <a:cxn ang="0">
                    <a:pos x="10" y="91"/>
                  </a:cxn>
                  <a:cxn ang="0">
                    <a:pos x="10" y="61"/>
                  </a:cxn>
                  <a:cxn ang="0">
                    <a:pos x="10" y="47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7" y="13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19" y="1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2"/>
                  </a:cxn>
                </a:cxnLst>
                <a:rect l="0" t="0" r="r" b="b"/>
                <a:pathLst>
                  <a:path w="22" h="123">
                    <a:moveTo>
                      <a:pt x="12" y="2"/>
                    </a:moveTo>
                    <a:lnTo>
                      <a:pt x="12" y="2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1" y="44"/>
                    </a:lnTo>
                    <a:lnTo>
                      <a:pt x="0" y="59"/>
                    </a:lnTo>
                    <a:lnTo>
                      <a:pt x="1" y="90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3" y="120"/>
                    </a:lnTo>
                    <a:lnTo>
                      <a:pt x="4" y="122"/>
                    </a:lnTo>
                    <a:lnTo>
                      <a:pt x="5" y="123"/>
                    </a:lnTo>
                    <a:lnTo>
                      <a:pt x="7" y="123"/>
                    </a:lnTo>
                    <a:lnTo>
                      <a:pt x="9" y="123"/>
                    </a:lnTo>
                    <a:lnTo>
                      <a:pt x="10" y="122"/>
                    </a:lnTo>
                    <a:lnTo>
                      <a:pt x="11" y="120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0" y="91"/>
                    </a:lnTo>
                    <a:lnTo>
                      <a:pt x="10" y="61"/>
                    </a:lnTo>
                    <a:lnTo>
                      <a:pt x="10" y="47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7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chenying0907 176"/>
              <p:cNvSpPr/>
              <p:nvPr/>
            </p:nvSpPr>
            <p:spPr bwMode="auto">
              <a:xfrm>
                <a:off x="4395788" y="2492375"/>
                <a:ext cx="7938" cy="55563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29"/>
                  </a:cxn>
                  <a:cxn ang="0">
                    <a:pos x="2" y="53"/>
                  </a:cxn>
                  <a:cxn ang="0">
                    <a:pos x="1" y="77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1" y="102"/>
                  </a:cxn>
                  <a:cxn ang="0">
                    <a:pos x="2" y="104"/>
                  </a:cxn>
                  <a:cxn ang="0">
                    <a:pos x="4" y="105"/>
                  </a:cxn>
                  <a:cxn ang="0">
                    <a:pos x="6" y="105"/>
                  </a:cxn>
                  <a:cxn ang="0">
                    <a:pos x="7" y="105"/>
                  </a:cxn>
                  <a:cxn ang="0">
                    <a:pos x="9" y="104"/>
                  </a:cxn>
                  <a:cxn ang="0">
                    <a:pos x="10" y="102"/>
                  </a:cxn>
                  <a:cxn ang="0">
                    <a:pos x="10" y="100"/>
                  </a:cxn>
                  <a:cxn ang="0">
                    <a:pos x="10" y="100"/>
                  </a:cxn>
                  <a:cxn ang="0">
                    <a:pos x="11" y="77"/>
                  </a:cxn>
                  <a:cxn ang="0">
                    <a:pos x="13" y="53"/>
                  </a:cxn>
                  <a:cxn ang="0">
                    <a:pos x="14" y="29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7" y="2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05">
                    <a:moveTo>
                      <a:pt x="6" y="5"/>
                    </a:moveTo>
                    <a:lnTo>
                      <a:pt x="6" y="5"/>
                    </a:lnTo>
                    <a:lnTo>
                      <a:pt x="5" y="29"/>
                    </a:lnTo>
                    <a:lnTo>
                      <a:pt x="2" y="53"/>
                    </a:lnTo>
                    <a:lnTo>
                      <a:pt x="1" y="7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" y="102"/>
                    </a:lnTo>
                    <a:lnTo>
                      <a:pt x="2" y="104"/>
                    </a:lnTo>
                    <a:lnTo>
                      <a:pt x="4" y="105"/>
                    </a:lnTo>
                    <a:lnTo>
                      <a:pt x="6" y="105"/>
                    </a:lnTo>
                    <a:lnTo>
                      <a:pt x="7" y="105"/>
                    </a:lnTo>
                    <a:lnTo>
                      <a:pt x="9" y="104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0"/>
                    </a:lnTo>
                    <a:lnTo>
                      <a:pt x="11" y="77"/>
                    </a:lnTo>
                    <a:lnTo>
                      <a:pt x="13" y="53"/>
                    </a:lnTo>
                    <a:lnTo>
                      <a:pt x="14" y="29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chenying0907 177"/>
              <p:cNvSpPr/>
              <p:nvPr/>
            </p:nvSpPr>
            <p:spPr bwMode="auto">
              <a:xfrm>
                <a:off x="4424363" y="25209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6"/>
                  </a:cxn>
                  <a:cxn ang="0">
                    <a:pos x="3" y="136"/>
                  </a:cxn>
                  <a:cxn ang="0">
                    <a:pos x="4" y="137"/>
                  </a:cxn>
                  <a:cxn ang="0">
                    <a:pos x="6" y="136"/>
                  </a:cxn>
                  <a:cxn ang="0">
                    <a:pos x="7" y="136"/>
                  </a:cxn>
                  <a:cxn ang="0">
                    <a:pos x="8" y="134"/>
                  </a:cxn>
                  <a:cxn ang="0">
                    <a:pos x="9" y="13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137">
                    <a:moveTo>
                      <a:pt x="0" y="4"/>
                    </a:move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6"/>
                    </a:lnTo>
                    <a:lnTo>
                      <a:pt x="3" y="136"/>
                    </a:lnTo>
                    <a:lnTo>
                      <a:pt x="4" y="137"/>
                    </a:lnTo>
                    <a:lnTo>
                      <a:pt x="6" y="136"/>
                    </a:lnTo>
                    <a:lnTo>
                      <a:pt x="7" y="136"/>
                    </a:lnTo>
                    <a:lnTo>
                      <a:pt x="8" y="134"/>
                    </a:lnTo>
                    <a:lnTo>
                      <a:pt x="9" y="13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chenying0907 178"/>
              <p:cNvSpPr/>
              <p:nvPr/>
            </p:nvSpPr>
            <p:spPr bwMode="auto">
              <a:xfrm>
                <a:off x="4451350" y="2547938"/>
                <a:ext cx="7938" cy="68263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3"/>
                  </a:cxn>
                  <a:cxn ang="0">
                    <a:pos x="1" y="47"/>
                  </a:cxn>
                  <a:cxn ang="0">
                    <a:pos x="0" y="62"/>
                  </a:cxn>
                  <a:cxn ang="0">
                    <a:pos x="0" y="124"/>
                  </a:cxn>
                  <a:cxn ang="0">
                    <a:pos x="0" y="124"/>
                  </a:cxn>
                  <a:cxn ang="0">
                    <a:pos x="1" y="126"/>
                  </a:cxn>
                  <a:cxn ang="0">
                    <a:pos x="2" y="127"/>
                  </a:cxn>
                  <a:cxn ang="0">
                    <a:pos x="3" y="128"/>
                  </a:cxn>
                  <a:cxn ang="0">
                    <a:pos x="5" y="128"/>
                  </a:cxn>
                  <a:cxn ang="0">
                    <a:pos x="6" y="128"/>
                  </a:cxn>
                  <a:cxn ang="0">
                    <a:pos x="8" y="127"/>
                  </a:cxn>
                  <a:cxn ang="0">
                    <a:pos x="9" y="126"/>
                  </a:cxn>
                  <a:cxn ang="0">
                    <a:pos x="9" y="124"/>
                  </a:cxn>
                  <a:cxn ang="0">
                    <a:pos x="9" y="69"/>
                  </a:cxn>
                  <a:cxn ang="0">
                    <a:pos x="9" y="69"/>
                  </a:cxn>
                  <a:cxn ang="0">
                    <a:pos x="10" y="52"/>
                  </a:cxn>
                  <a:cxn ang="0">
                    <a:pos x="11" y="3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5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28">
                    <a:moveTo>
                      <a:pt x="5" y="5"/>
                    </a:moveTo>
                    <a:lnTo>
                      <a:pt x="5" y="5"/>
                    </a:lnTo>
                    <a:lnTo>
                      <a:pt x="2" y="33"/>
                    </a:lnTo>
                    <a:lnTo>
                      <a:pt x="1" y="47"/>
                    </a:lnTo>
                    <a:lnTo>
                      <a:pt x="0" y="6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2" y="127"/>
                    </a:lnTo>
                    <a:lnTo>
                      <a:pt x="3" y="128"/>
                    </a:lnTo>
                    <a:lnTo>
                      <a:pt x="5" y="128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10" y="52"/>
                    </a:lnTo>
                    <a:lnTo>
                      <a:pt x="11" y="3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chenying0907 179"/>
              <p:cNvSpPr/>
              <p:nvPr/>
            </p:nvSpPr>
            <p:spPr bwMode="auto">
              <a:xfrm>
                <a:off x="4478338" y="2578100"/>
                <a:ext cx="6350" cy="555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1" y="103"/>
                  </a:cxn>
                  <a:cxn ang="0">
                    <a:pos x="4" y="104"/>
                  </a:cxn>
                  <a:cxn ang="0">
                    <a:pos x="5" y="104"/>
                  </a:cxn>
                  <a:cxn ang="0">
                    <a:pos x="7" y="104"/>
                  </a:cxn>
                  <a:cxn ang="0">
                    <a:pos x="8" y="103"/>
                  </a:cxn>
                  <a:cxn ang="0">
                    <a:pos x="9" y="102"/>
                  </a:cxn>
                  <a:cxn ang="0">
                    <a:pos x="10" y="10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104">
                    <a:moveTo>
                      <a:pt x="0" y="5"/>
                    </a:moveTo>
                    <a:lnTo>
                      <a:pt x="0" y="100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3"/>
                    </a:lnTo>
                    <a:lnTo>
                      <a:pt x="4" y="104"/>
                    </a:lnTo>
                    <a:lnTo>
                      <a:pt x="5" y="104"/>
                    </a:lnTo>
                    <a:lnTo>
                      <a:pt x="7" y="104"/>
                    </a:lnTo>
                    <a:lnTo>
                      <a:pt x="8" y="103"/>
                    </a:lnTo>
                    <a:lnTo>
                      <a:pt x="9" y="102"/>
                    </a:lnTo>
                    <a:lnTo>
                      <a:pt x="10" y="10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chenying0907 180"/>
              <p:cNvSpPr/>
              <p:nvPr/>
            </p:nvSpPr>
            <p:spPr bwMode="auto">
              <a:xfrm>
                <a:off x="4500563" y="2608263"/>
                <a:ext cx="7938" cy="49213"/>
              </a:xfrm>
              <a:custGeom>
                <a:avLst/>
                <a:gdLst/>
                <a:ahLst/>
                <a:cxnLst>
                  <a:cxn ang="0">
                    <a:pos x="15" y="88"/>
                  </a:cxn>
                  <a:cxn ang="0">
                    <a:pos x="15" y="88"/>
                  </a:cxn>
                  <a:cxn ang="0">
                    <a:pos x="12" y="79"/>
                  </a:cxn>
                  <a:cxn ang="0">
                    <a:pos x="10" y="68"/>
                  </a:cxn>
                  <a:cxn ang="0">
                    <a:pos x="9" y="57"/>
                  </a:cxn>
                  <a:cxn ang="0">
                    <a:pos x="9" y="47"/>
                  </a:cxn>
                  <a:cxn ang="0">
                    <a:pos x="9" y="2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6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9"/>
                  </a:cxn>
                  <a:cxn ang="0">
                    <a:pos x="3" y="81"/>
                  </a:cxn>
                  <a:cxn ang="0">
                    <a:pos x="6" y="91"/>
                  </a:cxn>
                  <a:cxn ang="0">
                    <a:pos x="6" y="91"/>
                  </a:cxn>
                  <a:cxn ang="0">
                    <a:pos x="7" y="93"/>
                  </a:cxn>
                  <a:cxn ang="0">
                    <a:pos x="8" y="94"/>
                  </a:cxn>
                  <a:cxn ang="0">
                    <a:pos x="10" y="94"/>
                  </a:cxn>
                  <a:cxn ang="0">
                    <a:pos x="12" y="94"/>
                  </a:cxn>
                  <a:cxn ang="0">
                    <a:pos x="13" y="93"/>
                  </a:cxn>
                  <a:cxn ang="0">
                    <a:pos x="14" y="92"/>
                  </a:cxn>
                  <a:cxn ang="0">
                    <a:pos x="15" y="90"/>
                  </a:cxn>
                  <a:cxn ang="0">
                    <a:pos x="15" y="88"/>
                  </a:cxn>
                  <a:cxn ang="0">
                    <a:pos x="15" y="88"/>
                  </a:cxn>
                </a:cxnLst>
                <a:rect l="0" t="0" r="r" b="b"/>
                <a:pathLst>
                  <a:path w="15" h="94">
                    <a:moveTo>
                      <a:pt x="15" y="88"/>
                    </a:moveTo>
                    <a:lnTo>
                      <a:pt x="15" y="88"/>
                    </a:lnTo>
                    <a:lnTo>
                      <a:pt x="12" y="79"/>
                    </a:lnTo>
                    <a:lnTo>
                      <a:pt x="10" y="68"/>
                    </a:lnTo>
                    <a:lnTo>
                      <a:pt x="9" y="57"/>
                    </a:lnTo>
                    <a:lnTo>
                      <a:pt x="9" y="47"/>
                    </a:lnTo>
                    <a:lnTo>
                      <a:pt x="9" y="2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6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9"/>
                    </a:lnTo>
                    <a:lnTo>
                      <a:pt x="3" y="81"/>
                    </a:lnTo>
                    <a:lnTo>
                      <a:pt x="6" y="91"/>
                    </a:lnTo>
                    <a:lnTo>
                      <a:pt x="6" y="91"/>
                    </a:lnTo>
                    <a:lnTo>
                      <a:pt x="7" y="93"/>
                    </a:lnTo>
                    <a:lnTo>
                      <a:pt x="8" y="94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3" y="93"/>
                    </a:lnTo>
                    <a:lnTo>
                      <a:pt x="14" y="92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5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chenying0907 181"/>
              <p:cNvSpPr/>
              <p:nvPr/>
            </p:nvSpPr>
            <p:spPr bwMode="auto">
              <a:xfrm>
                <a:off x="4529138" y="2622550"/>
                <a:ext cx="7938" cy="635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6" y="5"/>
                  </a:cxn>
                  <a:cxn ang="0">
                    <a:pos x="5" y="18"/>
                  </a:cxn>
                  <a:cxn ang="0">
                    <a:pos x="3" y="31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86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1" y="116"/>
                  </a:cxn>
                  <a:cxn ang="0">
                    <a:pos x="2" y="117"/>
                  </a:cxn>
                  <a:cxn ang="0">
                    <a:pos x="3" y="118"/>
                  </a:cxn>
                  <a:cxn ang="0">
                    <a:pos x="6" y="119"/>
                  </a:cxn>
                  <a:cxn ang="0">
                    <a:pos x="8" y="118"/>
                  </a:cxn>
                  <a:cxn ang="0">
                    <a:pos x="9" y="117"/>
                  </a:cxn>
                  <a:cxn ang="0">
                    <a:pos x="10" y="116"/>
                  </a:cxn>
                  <a:cxn ang="0">
                    <a:pos x="11" y="114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1"/>
                  </a:cxn>
                  <a:cxn ang="0">
                    <a:pos x="14" y="18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</a:cxnLst>
                <a:rect l="0" t="0" r="r" b="b"/>
                <a:pathLst>
                  <a:path w="15" h="119">
                    <a:moveTo>
                      <a:pt x="6" y="5"/>
                    </a:moveTo>
                    <a:lnTo>
                      <a:pt x="6" y="5"/>
                    </a:lnTo>
                    <a:lnTo>
                      <a:pt x="5" y="18"/>
                    </a:lnTo>
                    <a:lnTo>
                      <a:pt x="3" y="31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86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1" y="116"/>
                    </a:lnTo>
                    <a:lnTo>
                      <a:pt x="2" y="117"/>
                    </a:lnTo>
                    <a:lnTo>
                      <a:pt x="3" y="118"/>
                    </a:lnTo>
                    <a:lnTo>
                      <a:pt x="6" y="119"/>
                    </a:lnTo>
                    <a:lnTo>
                      <a:pt x="8" y="118"/>
                    </a:lnTo>
                    <a:lnTo>
                      <a:pt x="9" y="117"/>
                    </a:lnTo>
                    <a:lnTo>
                      <a:pt x="10" y="116"/>
                    </a:lnTo>
                    <a:lnTo>
                      <a:pt x="11" y="114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1"/>
                    </a:lnTo>
                    <a:lnTo>
                      <a:pt x="14" y="18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chenying0907 182"/>
              <p:cNvSpPr/>
              <p:nvPr/>
            </p:nvSpPr>
            <p:spPr bwMode="auto">
              <a:xfrm>
                <a:off x="4551363" y="2652713"/>
                <a:ext cx="4763" cy="5556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0" y="53"/>
                  </a:cxn>
                  <a:cxn ang="0">
                    <a:pos x="0" y="75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2" y="101"/>
                  </a:cxn>
                  <a:cxn ang="0">
                    <a:pos x="4" y="103"/>
                  </a:cxn>
                  <a:cxn ang="0">
                    <a:pos x="7" y="104"/>
                  </a:cxn>
                  <a:cxn ang="0">
                    <a:pos x="9" y="104"/>
                  </a:cxn>
                  <a:cxn ang="0">
                    <a:pos x="10" y="103"/>
                  </a:cxn>
                  <a:cxn ang="0">
                    <a:pos x="11" y="101"/>
                  </a:cxn>
                  <a:cxn ang="0">
                    <a:pos x="11" y="99"/>
                  </a:cxn>
                  <a:cxn ang="0">
                    <a:pos x="11" y="99"/>
                  </a:cxn>
                  <a:cxn ang="0">
                    <a:pos x="9" y="75"/>
                  </a:cxn>
                  <a:cxn ang="0">
                    <a:pos x="9" y="53"/>
                  </a:cxn>
                  <a:cxn ang="0">
                    <a:pos x="11" y="5"/>
                  </a:cxn>
                  <a:cxn ang="0">
                    <a:pos x="11" y="5"/>
                  </a:cxn>
                </a:cxnLst>
                <a:rect l="0" t="0" r="r" b="b"/>
                <a:pathLst>
                  <a:path w="11" h="104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3"/>
                    </a:lnTo>
                    <a:lnTo>
                      <a:pt x="0" y="75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101"/>
                    </a:lnTo>
                    <a:lnTo>
                      <a:pt x="4" y="103"/>
                    </a:lnTo>
                    <a:lnTo>
                      <a:pt x="7" y="104"/>
                    </a:lnTo>
                    <a:lnTo>
                      <a:pt x="9" y="104"/>
                    </a:lnTo>
                    <a:lnTo>
                      <a:pt x="10" y="103"/>
                    </a:lnTo>
                    <a:lnTo>
                      <a:pt x="11" y="101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9" y="75"/>
                    </a:lnTo>
                    <a:lnTo>
                      <a:pt x="9" y="53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chenying0907 183"/>
              <p:cNvSpPr/>
              <p:nvPr/>
            </p:nvSpPr>
            <p:spPr bwMode="auto">
              <a:xfrm>
                <a:off x="4572000" y="2676525"/>
                <a:ext cx="6350" cy="58738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57"/>
                  </a:cxn>
                  <a:cxn ang="0">
                    <a:pos x="2" y="83"/>
                  </a:cxn>
                  <a:cxn ang="0">
                    <a:pos x="5" y="109"/>
                  </a:cxn>
                  <a:cxn ang="0">
                    <a:pos x="5" y="109"/>
                  </a:cxn>
                  <a:cxn ang="0">
                    <a:pos x="6" y="111"/>
                  </a:cxn>
                  <a:cxn ang="0">
                    <a:pos x="7" y="112"/>
                  </a:cxn>
                  <a:cxn ang="0">
                    <a:pos x="10" y="113"/>
                  </a:cxn>
                  <a:cxn ang="0">
                    <a:pos x="12" y="113"/>
                  </a:cxn>
                  <a:cxn ang="0">
                    <a:pos x="13" y="112"/>
                  </a:cxn>
                  <a:cxn ang="0">
                    <a:pos x="14" y="111"/>
                  </a:cxn>
                  <a:cxn ang="0">
                    <a:pos x="14" y="109"/>
                  </a:cxn>
                  <a:cxn ang="0">
                    <a:pos x="14" y="109"/>
                  </a:cxn>
                  <a:cxn ang="0">
                    <a:pos x="12" y="83"/>
                  </a:cxn>
                  <a:cxn ang="0">
                    <a:pos x="10" y="5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113">
                    <a:moveTo>
                      <a:pt x="10" y="4"/>
                    </a:move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57"/>
                    </a:lnTo>
                    <a:lnTo>
                      <a:pt x="2" y="83"/>
                    </a:lnTo>
                    <a:lnTo>
                      <a:pt x="5" y="109"/>
                    </a:lnTo>
                    <a:lnTo>
                      <a:pt x="5" y="109"/>
                    </a:lnTo>
                    <a:lnTo>
                      <a:pt x="6" y="111"/>
                    </a:lnTo>
                    <a:lnTo>
                      <a:pt x="7" y="112"/>
                    </a:lnTo>
                    <a:lnTo>
                      <a:pt x="10" y="113"/>
                    </a:lnTo>
                    <a:lnTo>
                      <a:pt x="12" y="113"/>
                    </a:lnTo>
                    <a:lnTo>
                      <a:pt x="13" y="112"/>
                    </a:lnTo>
                    <a:lnTo>
                      <a:pt x="14" y="111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2" y="83"/>
                    </a:lnTo>
                    <a:lnTo>
                      <a:pt x="10" y="5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chenying0907 184"/>
              <p:cNvSpPr/>
              <p:nvPr/>
            </p:nvSpPr>
            <p:spPr bwMode="auto">
              <a:xfrm>
                <a:off x="4481513" y="2305050"/>
                <a:ext cx="12700" cy="61913"/>
              </a:xfrm>
              <a:custGeom>
                <a:avLst/>
                <a:gdLst/>
                <a:ahLst/>
                <a:cxnLst>
                  <a:cxn ang="0">
                    <a:pos x="21" y="109"/>
                  </a:cxn>
                  <a:cxn ang="0">
                    <a:pos x="21" y="109"/>
                  </a:cxn>
                  <a:cxn ang="0">
                    <a:pos x="16" y="105"/>
                  </a:cxn>
                  <a:cxn ang="0">
                    <a:pos x="13" y="101"/>
                  </a:cxn>
                  <a:cxn ang="0">
                    <a:pos x="11" y="95"/>
                  </a:cxn>
                  <a:cxn ang="0">
                    <a:pos x="9" y="89"/>
                  </a:cxn>
                  <a:cxn ang="0">
                    <a:pos x="9" y="76"/>
                  </a:cxn>
                  <a:cxn ang="0">
                    <a:pos x="9" y="64"/>
                  </a:cxn>
                  <a:cxn ang="0">
                    <a:pos x="9" y="64"/>
                  </a:cxn>
                  <a:cxn ang="0">
                    <a:pos x="10" y="3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89"/>
                  </a:cxn>
                  <a:cxn ang="0">
                    <a:pos x="1" y="95"/>
                  </a:cxn>
                  <a:cxn ang="0">
                    <a:pos x="3" y="100"/>
                  </a:cxn>
                  <a:cxn ang="0">
                    <a:pos x="5" y="105"/>
                  </a:cxn>
                  <a:cxn ang="0">
                    <a:pos x="8" y="110"/>
                  </a:cxn>
                  <a:cxn ang="0">
                    <a:pos x="12" y="115"/>
                  </a:cxn>
                  <a:cxn ang="0">
                    <a:pos x="16" y="118"/>
                  </a:cxn>
                  <a:cxn ang="0">
                    <a:pos x="16" y="118"/>
                  </a:cxn>
                  <a:cxn ang="0">
                    <a:pos x="18" y="119"/>
                  </a:cxn>
                  <a:cxn ang="0">
                    <a:pos x="20" y="119"/>
                  </a:cxn>
                  <a:cxn ang="0">
                    <a:pos x="21" y="118"/>
                  </a:cxn>
                  <a:cxn ang="0">
                    <a:pos x="22" y="117"/>
                  </a:cxn>
                  <a:cxn ang="0">
                    <a:pos x="23" y="115"/>
                  </a:cxn>
                  <a:cxn ang="0">
                    <a:pos x="23" y="112"/>
                  </a:cxn>
                  <a:cxn ang="0">
                    <a:pos x="22" y="111"/>
                  </a:cxn>
                  <a:cxn ang="0">
                    <a:pos x="21" y="109"/>
                  </a:cxn>
                  <a:cxn ang="0">
                    <a:pos x="21" y="109"/>
                  </a:cxn>
                </a:cxnLst>
                <a:rect l="0" t="0" r="r" b="b"/>
                <a:pathLst>
                  <a:path w="23" h="119">
                    <a:moveTo>
                      <a:pt x="21" y="109"/>
                    </a:moveTo>
                    <a:lnTo>
                      <a:pt x="21" y="109"/>
                    </a:lnTo>
                    <a:lnTo>
                      <a:pt x="16" y="105"/>
                    </a:lnTo>
                    <a:lnTo>
                      <a:pt x="13" y="101"/>
                    </a:lnTo>
                    <a:lnTo>
                      <a:pt x="11" y="95"/>
                    </a:lnTo>
                    <a:lnTo>
                      <a:pt x="9" y="89"/>
                    </a:lnTo>
                    <a:lnTo>
                      <a:pt x="9" y="7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0" y="3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9"/>
                    </a:lnTo>
                    <a:lnTo>
                      <a:pt x="1" y="95"/>
                    </a:lnTo>
                    <a:lnTo>
                      <a:pt x="3" y="100"/>
                    </a:lnTo>
                    <a:lnTo>
                      <a:pt x="5" y="105"/>
                    </a:lnTo>
                    <a:lnTo>
                      <a:pt x="8" y="110"/>
                    </a:lnTo>
                    <a:lnTo>
                      <a:pt x="12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3" y="112"/>
                    </a:lnTo>
                    <a:lnTo>
                      <a:pt x="22" y="111"/>
                    </a:lnTo>
                    <a:lnTo>
                      <a:pt x="21" y="109"/>
                    </a:lnTo>
                    <a:lnTo>
                      <a:pt x="21" y="10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chenying0907 185"/>
              <p:cNvSpPr/>
              <p:nvPr/>
            </p:nvSpPr>
            <p:spPr bwMode="auto">
              <a:xfrm>
                <a:off x="4519613" y="2336800"/>
                <a:ext cx="9525" cy="555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5"/>
                  </a:cxn>
                  <a:cxn ang="0">
                    <a:pos x="4" y="27"/>
                  </a:cxn>
                  <a:cxn ang="0">
                    <a:pos x="2" y="50"/>
                  </a:cxn>
                  <a:cxn ang="0">
                    <a:pos x="0" y="75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1" y="102"/>
                  </a:cxn>
                  <a:cxn ang="0">
                    <a:pos x="3" y="103"/>
                  </a:cxn>
                  <a:cxn ang="0">
                    <a:pos x="5" y="104"/>
                  </a:cxn>
                  <a:cxn ang="0">
                    <a:pos x="6" y="103"/>
                  </a:cxn>
                  <a:cxn ang="0">
                    <a:pos x="8" y="102"/>
                  </a:cxn>
                  <a:cxn ang="0">
                    <a:pos x="9" y="101"/>
                  </a:cxn>
                  <a:cxn ang="0">
                    <a:pos x="9" y="99"/>
                  </a:cxn>
                  <a:cxn ang="0">
                    <a:pos x="9" y="99"/>
                  </a:cxn>
                  <a:cxn ang="0">
                    <a:pos x="10" y="75"/>
                  </a:cxn>
                  <a:cxn ang="0">
                    <a:pos x="11" y="52"/>
                  </a:cxn>
                  <a:cxn ang="0">
                    <a:pos x="13" y="29"/>
                  </a:cxn>
                  <a:cxn ang="0">
                    <a:pos x="16" y="17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8" h="104">
                    <a:moveTo>
                      <a:pt x="9" y="3"/>
                    </a:moveTo>
                    <a:lnTo>
                      <a:pt x="9" y="3"/>
                    </a:lnTo>
                    <a:lnTo>
                      <a:pt x="7" y="15"/>
                    </a:lnTo>
                    <a:lnTo>
                      <a:pt x="4" y="27"/>
                    </a:lnTo>
                    <a:lnTo>
                      <a:pt x="2" y="50"/>
                    </a:lnTo>
                    <a:lnTo>
                      <a:pt x="0" y="75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3" y="103"/>
                    </a:lnTo>
                    <a:lnTo>
                      <a:pt x="5" y="104"/>
                    </a:lnTo>
                    <a:lnTo>
                      <a:pt x="6" y="103"/>
                    </a:lnTo>
                    <a:lnTo>
                      <a:pt x="8" y="102"/>
                    </a:lnTo>
                    <a:lnTo>
                      <a:pt x="9" y="101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10" y="75"/>
                    </a:lnTo>
                    <a:lnTo>
                      <a:pt x="11" y="52"/>
                    </a:lnTo>
                    <a:lnTo>
                      <a:pt x="13" y="29"/>
                    </a:lnTo>
                    <a:lnTo>
                      <a:pt x="16" y="17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chenying0907 186"/>
              <p:cNvSpPr/>
              <p:nvPr/>
            </p:nvSpPr>
            <p:spPr bwMode="auto">
              <a:xfrm>
                <a:off x="4543425" y="2370138"/>
                <a:ext cx="7938" cy="7143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36"/>
                  </a:cxn>
                  <a:cxn ang="0">
                    <a:pos x="3" y="68"/>
                  </a:cxn>
                  <a:cxn ang="0">
                    <a:pos x="1" y="100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0" y="134"/>
                  </a:cxn>
                  <a:cxn ang="0">
                    <a:pos x="1" y="135"/>
                  </a:cxn>
                  <a:cxn ang="0">
                    <a:pos x="3" y="136"/>
                  </a:cxn>
                  <a:cxn ang="0">
                    <a:pos x="4" y="136"/>
                  </a:cxn>
                  <a:cxn ang="0">
                    <a:pos x="7" y="136"/>
                  </a:cxn>
                  <a:cxn ang="0">
                    <a:pos x="9" y="135"/>
                  </a:cxn>
                  <a:cxn ang="0">
                    <a:pos x="10" y="134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11" y="100"/>
                  </a:cxn>
                  <a:cxn ang="0">
                    <a:pos x="13" y="68"/>
                  </a:cxn>
                  <a:cxn ang="0">
                    <a:pos x="14" y="36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136">
                    <a:moveTo>
                      <a:pt x="5" y="4"/>
                    </a:moveTo>
                    <a:lnTo>
                      <a:pt x="5" y="4"/>
                    </a:lnTo>
                    <a:lnTo>
                      <a:pt x="4" y="36"/>
                    </a:lnTo>
                    <a:lnTo>
                      <a:pt x="3" y="68"/>
                    </a:lnTo>
                    <a:lnTo>
                      <a:pt x="1" y="100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" y="135"/>
                    </a:lnTo>
                    <a:lnTo>
                      <a:pt x="3" y="136"/>
                    </a:lnTo>
                    <a:lnTo>
                      <a:pt x="4" y="136"/>
                    </a:lnTo>
                    <a:lnTo>
                      <a:pt x="7" y="136"/>
                    </a:lnTo>
                    <a:lnTo>
                      <a:pt x="9" y="135"/>
                    </a:lnTo>
                    <a:lnTo>
                      <a:pt x="10" y="134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1" y="100"/>
                    </a:lnTo>
                    <a:lnTo>
                      <a:pt x="13" y="68"/>
                    </a:lnTo>
                    <a:lnTo>
                      <a:pt x="14" y="36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chenying0907 187"/>
              <p:cNvSpPr/>
              <p:nvPr/>
            </p:nvSpPr>
            <p:spPr bwMode="auto">
              <a:xfrm>
                <a:off x="4573588" y="2406650"/>
                <a:ext cx="4763" cy="714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28"/>
                  </a:cxn>
                  <a:cxn ang="0">
                    <a:pos x="0" y="128"/>
                  </a:cxn>
                  <a:cxn ang="0">
                    <a:pos x="0" y="130"/>
                  </a:cxn>
                  <a:cxn ang="0">
                    <a:pos x="1" y="131"/>
                  </a:cxn>
                  <a:cxn ang="0">
                    <a:pos x="3" y="132"/>
                  </a:cxn>
                  <a:cxn ang="0">
                    <a:pos x="5" y="133"/>
                  </a:cxn>
                  <a:cxn ang="0">
                    <a:pos x="6" y="132"/>
                  </a:cxn>
                  <a:cxn ang="0">
                    <a:pos x="8" y="131"/>
                  </a:cxn>
                  <a:cxn ang="0">
                    <a:pos x="9" y="130"/>
                  </a:cxn>
                  <a:cxn ang="0">
                    <a:pos x="9" y="12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33">
                    <a:moveTo>
                      <a:pt x="0" y="5"/>
                    </a:moveTo>
                    <a:lnTo>
                      <a:pt x="0" y="128"/>
                    </a:lnTo>
                    <a:lnTo>
                      <a:pt x="0" y="128"/>
                    </a:lnTo>
                    <a:lnTo>
                      <a:pt x="0" y="130"/>
                    </a:lnTo>
                    <a:lnTo>
                      <a:pt x="1" y="131"/>
                    </a:lnTo>
                    <a:lnTo>
                      <a:pt x="3" y="132"/>
                    </a:lnTo>
                    <a:lnTo>
                      <a:pt x="5" y="133"/>
                    </a:lnTo>
                    <a:lnTo>
                      <a:pt x="6" y="132"/>
                    </a:lnTo>
                    <a:lnTo>
                      <a:pt x="8" y="131"/>
                    </a:lnTo>
                    <a:lnTo>
                      <a:pt x="9" y="130"/>
                    </a:lnTo>
                    <a:lnTo>
                      <a:pt x="9" y="12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chenying0907 188"/>
              <p:cNvSpPr/>
              <p:nvPr/>
            </p:nvSpPr>
            <p:spPr bwMode="auto">
              <a:xfrm>
                <a:off x="4602163" y="24320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8"/>
                  </a:cxn>
                  <a:cxn ang="0">
                    <a:pos x="0" y="118"/>
                  </a:cxn>
                  <a:cxn ang="0">
                    <a:pos x="0" y="120"/>
                  </a:cxn>
                  <a:cxn ang="0">
                    <a:pos x="1" y="121"/>
                  </a:cxn>
                  <a:cxn ang="0">
                    <a:pos x="2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7" y="121"/>
                  </a:cxn>
                  <a:cxn ang="0">
                    <a:pos x="8" y="120"/>
                  </a:cxn>
                  <a:cxn ang="0">
                    <a:pos x="9" y="11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1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7" y="121"/>
                    </a:lnTo>
                    <a:lnTo>
                      <a:pt x="8" y="120"/>
                    </a:lnTo>
                    <a:lnTo>
                      <a:pt x="9" y="11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chenying0907 189"/>
              <p:cNvSpPr/>
              <p:nvPr/>
            </p:nvSpPr>
            <p:spPr bwMode="auto">
              <a:xfrm>
                <a:off x="4624388" y="2457450"/>
                <a:ext cx="4763" cy="650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1"/>
                  </a:cxn>
                  <a:cxn ang="0">
                    <a:pos x="9" y="119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23">
                    <a:moveTo>
                      <a:pt x="0" y="5"/>
                    </a:move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1"/>
                    </a:lnTo>
                    <a:lnTo>
                      <a:pt x="9" y="119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chenying0907 190"/>
              <p:cNvSpPr/>
              <p:nvPr/>
            </p:nvSpPr>
            <p:spPr bwMode="auto">
              <a:xfrm>
                <a:off x="4651375" y="2482850"/>
                <a:ext cx="7938" cy="73025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30"/>
                  </a:cxn>
                  <a:cxn ang="0">
                    <a:pos x="1" y="42"/>
                  </a:cxn>
                  <a:cxn ang="0">
                    <a:pos x="0" y="55"/>
                  </a:cxn>
                  <a:cxn ang="0">
                    <a:pos x="0" y="132"/>
                  </a:cxn>
                  <a:cxn ang="0">
                    <a:pos x="0" y="132"/>
                  </a:cxn>
                  <a:cxn ang="0">
                    <a:pos x="1" y="134"/>
                  </a:cxn>
                  <a:cxn ang="0">
                    <a:pos x="2" y="136"/>
                  </a:cxn>
                  <a:cxn ang="0">
                    <a:pos x="3" y="137"/>
                  </a:cxn>
                  <a:cxn ang="0">
                    <a:pos x="5" y="137"/>
                  </a:cxn>
                  <a:cxn ang="0">
                    <a:pos x="7" y="137"/>
                  </a:cxn>
                  <a:cxn ang="0">
                    <a:pos x="8" y="136"/>
                  </a:cxn>
                  <a:cxn ang="0">
                    <a:pos x="9" y="134"/>
                  </a:cxn>
                  <a:cxn ang="0">
                    <a:pos x="10" y="132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47"/>
                  </a:cxn>
                  <a:cxn ang="0">
                    <a:pos x="11" y="33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14" h="137">
                    <a:moveTo>
                      <a:pt x="5" y="5"/>
                    </a:moveTo>
                    <a:lnTo>
                      <a:pt x="5" y="5"/>
                    </a:lnTo>
                    <a:lnTo>
                      <a:pt x="2" y="30"/>
                    </a:lnTo>
                    <a:lnTo>
                      <a:pt x="1" y="42"/>
                    </a:lnTo>
                    <a:lnTo>
                      <a:pt x="0" y="5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7" y="137"/>
                    </a:lnTo>
                    <a:lnTo>
                      <a:pt x="8" y="136"/>
                    </a:lnTo>
                    <a:lnTo>
                      <a:pt x="9" y="134"/>
                    </a:lnTo>
                    <a:lnTo>
                      <a:pt x="10" y="132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47"/>
                    </a:lnTo>
                    <a:lnTo>
                      <a:pt x="11" y="33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chenying0907 191"/>
              <p:cNvSpPr/>
              <p:nvPr/>
            </p:nvSpPr>
            <p:spPr bwMode="auto">
              <a:xfrm>
                <a:off x="4684713" y="2500313"/>
                <a:ext cx="4763" cy="873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61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3" y="165"/>
                  </a:cxn>
                  <a:cxn ang="0">
                    <a:pos x="5" y="166"/>
                  </a:cxn>
                  <a:cxn ang="0">
                    <a:pos x="6" y="165"/>
                  </a:cxn>
                  <a:cxn ang="0">
                    <a:pos x="8" y="164"/>
                  </a:cxn>
                  <a:cxn ang="0">
                    <a:pos x="9" y="163"/>
                  </a:cxn>
                  <a:cxn ang="0">
                    <a:pos x="9" y="16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66">
                    <a:moveTo>
                      <a:pt x="0" y="5"/>
                    </a:moveTo>
                    <a:lnTo>
                      <a:pt x="0" y="161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3" y="165"/>
                    </a:lnTo>
                    <a:lnTo>
                      <a:pt x="5" y="166"/>
                    </a:lnTo>
                    <a:lnTo>
                      <a:pt x="6" y="165"/>
                    </a:lnTo>
                    <a:lnTo>
                      <a:pt x="8" y="164"/>
                    </a:lnTo>
                    <a:lnTo>
                      <a:pt x="9" y="163"/>
                    </a:lnTo>
                    <a:lnTo>
                      <a:pt x="9" y="16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chenying0907 192"/>
              <p:cNvSpPr/>
              <p:nvPr/>
            </p:nvSpPr>
            <p:spPr bwMode="auto">
              <a:xfrm>
                <a:off x="4702175" y="2540000"/>
                <a:ext cx="7938" cy="6985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3" y="19"/>
                  </a:cxn>
                  <a:cxn ang="0">
                    <a:pos x="1" y="34"/>
                  </a:cxn>
                  <a:cxn ang="0">
                    <a:pos x="0" y="50"/>
                  </a:cxn>
                  <a:cxn ang="0">
                    <a:pos x="0" y="65"/>
                  </a:cxn>
                  <a:cxn ang="0">
                    <a:pos x="1" y="96"/>
                  </a:cxn>
                  <a:cxn ang="0">
                    <a:pos x="1" y="127"/>
                  </a:cxn>
                  <a:cxn ang="0">
                    <a:pos x="1" y="127"/>
                  </a:cxn>
                  <a:cxn ang="0">
                    <a:pos x="2" y="129"/>
                  </a:cxn>
                  <a:cxn ang="0">
                    <a:pos x="3" y="131"/>
                  </a:cxn>
                  <a:cxn ang="0">
                    <a:pos x="4" y="132"/>
                  </a:cxn>
                  <a:cxn ang="0">
                    <a:pos x="6" y="132"/>
                  </a:cxn>
                  <a:cxn ang="0">
                    <a:pos x="7" y="132"/>
                  </a:cxn>
                  <a:cxn ang="0">
                    <a:pos x="9" y="131"/>
                  </a:cxn>
                  <a:cxn ang="0">
                    <a:pos x="10" y="129"/>
                  </a:cxn>
                  <a:cxn ang="0">
                    <a:pos x="10" y="127"/>
                  </a:cxn>
                  <a:cxn ang="0">
                    <a:pos x="10" y="127"/>
                  </a:cxn>
                  <a:cxn ang="0">
                    <a:pos x="10" y="97"/>
                  </a:cxn>
                  <a:cxn ang="0">
                    <a:pos x="9" y="66"/>
                  </a:cxn>
                  <a:cxn ang="0">
                    <a:pos x="9" y="51"/>
                  </a:cxn>
                  <a:cxn ang="0">
                    <a:pos x="10" y="36"/>
                  </a:cxn>
                  <a:cxn ang="0">
                    <a:pos x="12" y="21"/>
                  </a:cxn>
                  <a:cxn ang="0">
                    <a:pos x="15" y="5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3"/>
                  </a:cxn>
                </a:cxnLst>
                <a:rect l="0" t="0" r="r" b="b"/>
                <a:pathLst>
                  <a:path w="15" h="132">
                    <a:moveTo>
                      <a:pt x="6" y="3"/>
                    </a:moveTo>
                    <a:lnTo>
                      <a:pt x="6" y="3"/>
                    </a:lnTo>
                    <a:lnTo>
                      <a:pt x="3" y="19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0" y="65"/>
                    </a:lnTo>
                    <a:lnTo>
                      <a:pt x="1" y="96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9"/>
                    </a:lnTo>
                    <a:lnTo>
                      <a:pt x="3" y="131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9" y="131"/>
                    </a:lnTo>
                    <a:lnTo>
                      <a:pt x="10" y="129"/>
                    </a:lnTo>
                    <a:lnTo>
                      <a:pt x="10" y="127"/>
                    </a:lnTo>
                    <a:lnTo>
                      <a:pt x="10" y="127"/>
                    </a:lnTo>
                    <a:lnTo>
                      <a:pt x="10" y="97"/>
                    </a:lnTo>
                    <a:lnTo>
                      <a:pt x="9" y="66"/>
                    </a:lnTo>
                    <a:lnTo>
                      <a:pt x="9" y="51"/>
                    </a:lnTo>
                    <a:lnTo>
                      <a:pt x="10" y="36"/>
                    </a:lnTo>
                    <a:lnTo>
                      <a:pt x="12" y="21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chenying0907 193"/>
              <p:cNvSpPr/>
              <p:nvPr/>
            </p:nvSpPr>
            <p:spPr bwMode="auto">
              <a:xfrm>
                <a:off x="4727575" y="2568575"/>
                <a:ext cx="9525" cy="523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3" y="48"/>
                  </a:cxn>
                  <a:cxn ang="0">
                    <a:pos x="1" y="72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" y="98"/>
                  </a:cxn>
                  <a:cxn ang="0">
                    <a:pos x="3" y="99"/>
                  </a:cxn>
                  <a:cxn ang="0">
                    <a:pos x="6" y="99"/>
                  </a:cxn>
                  <a:cxn ang="0">
                    <a:pos x="7" y="99"/>
                  </a:cxn>
                  <a:cxn ang="0">
                    <a:pos x="9" y="98"/>
                  </a:cxn>
                  <a:cxn ang="0">
                    <a:pos x="10" y="97"/>
                  </a:cxn>
                  <a:cxn ang="0">
                    <a:pos x="10" y="95"/>
                  </a:cxn>
                  <a:cxn ang="0">
                    <a:pos x="10" y="95"/>
                  </a:cxn>
                  <a:cxn ang="0">
                    <a:pos x="11" y="72"/>
                  </a:cxn>
                  <a:cxn ang="0">
                    <a:pos x="13" y="50"/>
                  </a:cxn>
                  <a:cxn ang="0">
                    <a:pos x="19" y="6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2"/>
                  </a:cxn>
                  <a:cxn ang="0">
                    <a:pos x="10" y="3"/>
                  </a:cxn>
                  <a:cxn ang="0">
                    <a:pos x="10" y="3"/>
                  </a:cxn>
                </a:cxnLst>
                <a:rect l="0" t="0" r="r" b="b"/>
                <a:pathLst>
                  <a:path w="19" h="99">
                    <a:moveTo>
                      <a:pt x="10" y="3"/>
                    </a:moveTo>
                    <a:lnTo>
                      <a:pt x="10" y="3"/>
                    </a:lnTo>
                    <a:lnTo>
                      <a:pt x="3" y="48"/>
                    </a:lnTo>
                    <a:lnTo>
                      <a:pt x="1" y="72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1" y="98"/>
                    </a:lnTo>
                    <a:lnTo>
                      <a:pt x="3" y="99"/>
                    </a:lnTo>
                    <a:lnTo>
                      <a:pt x="6" y="99"/>
                    </a:lnTo>
                    <a:lnTo>
                      <a:pt x="7" y="99"/>
                    </a:lnTo>
                    <a:lnTo>
                      <a:pt x="9" y="98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1" y="72"/>
                    </a:lnTo>
                    <a:lnTo>
                      <a:pt x="13" y="50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1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chenying0907 194"/>
              <p:cNvSpPr/>
              <p:nvPr/>
            </p:nvSpPr>
            <p:spPr bwMode="auto">
              <a:xfrm>
                <a:off x="4748213" y="2590800"/>
                <a:ext cx="4763" cy="571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7"/>
                  </a:cxn>
                  <a:cxn ang="0">
                    <a:pos x="1" y="109"/>
                  </a:cxn>
                  <a:cxn ang="0">
                    <a:pos x="3" y="109"/>
                  </a:cxn>
                  <a:cxn ang="0">
                    <a:pos x="4" y="110"/>
                  </a:cxn>
                  <a:cxn ang="0">
                    <a:pos x="6" y="109"/>
                  </a:cxn>
                  <a:cxn ang="0">
                    <a:pos x="7" y="109"/>
                  </a:cxn>
                  <a:cxn ang="0">
                    <a:pos x="9" y="107"/>
                  </a:cxn>
                  <a:cxn ang="0">
                    <a:pos x="9" y="10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110">
                    <a:moveTo>
                      <a:pt x="0" y="5"/>
                    </a:moveTo>
                    <a:lnTo>
                      <a:pt x="0" y="104"/>
                    </a:lnTo>
                    <a:lnTo>
                      <a:pt x="0" y="104"/>
                    </a:lnTo>
                    <a:lnTo>
                      <a:pt x="0" y="107"/>
                    </a:lnTo>
                    <a:lnTo>
                      <a:pt x="1" y="109"/>
                    </a:lnTo>
                    <a:lnTo>
                      <a:pt x="3" y="109"/>
                    </a:lnTo>
                    <a:lnTo>
                      <a:pt x="4" y="110"/>
                    </a:lnTo>
                    <a:lnTo>
                      <a:pt x="6" y="109"/>
                    </a:lnTo>
                    <a:lnTo>
                      <a:pt x="7" y="109"/>
                    </a:lnTo>
                    <a:lnTo>
                      <a:pt x="9" y="107"/>
                    </a:lnTo>
                    <a:lnTo>
                      <a:pt x="9" y="10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chenying0907 195"/>
              <p:cNvSpPr/>
              <p:nvPr/>
            </p:nvSpPr>
            <p:spPr bwMode="auto">
              <a:xfrm>
                <a:off x="4641850" y="2751138"/>
                <a:ext cx="7938" cy="26988"/>
              </a:xfrm>
              <a:custGeom>
                <a:avLst/>
                <a:gdLst/>
                <a:ahLst/>
                <a:cxnLst>
                  <a:cxn ang="0">
                    <a:pos x="15" y="46"/>
                  </a:cxn>
                  <a:cxn ang="0">
                    <a:pos x="15" y="46"/>
                  </a:cxn>
                  <a:cxn ang="0">
                    <a:pos x="12" y="36"/>
                  </a:cxn>
                  <a:cxn ang="0">
                    <a:pos x="11" y="2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7"/>
                  </a:cxn>
                  <a:cxn ang="0">
                    <a:pos x="2" y="38"/>
                  </a:cxn>
                  <a:cxn ang="0">
                    <a:pos x="5" y="48"/>
                  </a:cxn>
                  <a:cxn ang="0">
                    <a:pos x="5" y="48"/>
                  </a:cxn>
                  <a:cxn ang="0">
                    <a:pos x="6" y="50"/>
                  </a:cxn>
                  <a:cxn ang="0">
                    <a:pos x="7" y="51"/>
                  </a:cxn>
                  <a:cxn ang="0">
                    <a:pos x="10" y="51"/>
                  </a:cxn>
                  <a:cxn ang="0">
                    <a:pos x="11" y="51"/>
                  </a:cxn>
                  <a:cxn ang="0">
                    <a:pos x="13" y="51"/>
                  </a:cxn>
                  <a:cxn ang="0">
                    <a:pos x="14" y="49"/>
                  </a:cxn>
                  <a:cxn ang="0">
                    <a:pos x="15" y="48"/>
                  </a:cxn>
                  <a:cxn ang="0">
                    <a:pos x="15" y="46"/>
                  </a:cxn>
                  <a:cxn ang="0">
                    <a:pos x="15" y="46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15" y="46"/>
                    </a:lnTo>
                    <a:lnTo>
                      <a:pt x="12" y="36"/>
                    </a:lnTo>
                    <a:lnTo>
                      <a:pt x="11" y="2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7"/>
                    </a:lnTo>
                    <a:lnTo>
                      <a:pt x="2" y="38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6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3" y="51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chenying0907 196"/>
              <p:cNvSpPr/>
              <p:nvPr/>
            </p:nvSpPr>
            <p:spPr bwMode="auto">
              <a:xfrm>
                <a:off x="4675188" y="2751138"/>
                <a:ext cx="12700" cy="34925"/>
              </a:xfrm>
              <a:custGeom>
                <a:avLst/>
                <a:gdLst/>
                <a:ahLst/>
                <a:cxnLst>
                  <a:cxn ang="0">
                    <a:pos x="18" y="39"/>
                  </a:cxn>
                  <a:cxn ang="0">
                    <a:pos x="18" y="39"/>
                  </a:cxn>
                  <a:cxn ang="0">
                    <a:pos x="14" y="31"/>
                  </a:cxn>
                  <a:cxn ang="0">
                    <a:pos x="12" y="23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7"/>
                  </a:cxn>
                  <a:cxn ang="0">
                    <a:pos x="1" y="24"/>
                  </a:cxn>
                  <a:cxn ang="0">
                    <a:pos x="3" y="30"/>
                  </a:cxn>
                  <a:cxn ang="0">
                    <a:pos x="3" y="30"/>
                  </a:cxn>
                  <a:cxn ang="0">
                    <a:pos x="6" y="38"/>
                  </a:cxn>
                  <a:cxn ang="0">
                    <a:pos x="9" y="45"/>
                  </a:cxn>
                  <a:cxn ang="0">
                    <a:pos x="13" y="54"/>
                  </a:cxn>
                  <a:cxn ang="0">
                    <a:pos x="14" y="62"/>
                  </a:cxn>
                  <a:cxn ang="0">
                    <a:pos x="14" y="62"/>
                  </a:cxn>
                  <a:cxn ang="0">
                    <a:pos x="15" y="64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5"/>
                  </a:cxn>
                  <a:cxn ang="0">
                    <a:pos x="23" y="64"/>
                  </a:cxn>
                  <a:cxn ang="0">
                    <a:pos x="24" y="62"/>
                  </a:cxn>
                  <a:cxn ang="0">
                    <a:pos x="24" y="62"/>
                  </a:cxn>
                  <a:cxn ang="0">
                    <a:pos x="23" y="56"/>
                  </a:cxn>
                  <a:cxn ang="0">
                    <a:pos x="22" y="49"/>
                  </a:cxn>
                  <a:cxn ang="0">
                    <a:pos x="18" y="39"/>
                  </a:cxn>
                  <a:cxn ang="0">
                    <a:pos x="18" y="39"/>
                  </a:cxn>
                </a:cxnLst>
                <a:rect l="0" t="0" r="r" b="b"/>
                <a:pathLst>
                  <a:path w="24" h="66">
                    <a:moveTo>
                      <a:pt x="18" y="39"/>
                    </a:moveTo>
                    <a:lnTo>
                      <a:pt x="18" y="39"/>
                    </a:lnTo>
                    <a:lnTo>
                      <a:pt x="14" y="31"/>
                    </a:lnTo>
                    <a:lnTo>
                      <a:pt x="12" y="23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1" y="24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6" y="38"/>
                    </a:lnTo>
                    <a:lnTo>
                      <a:pt x="9" y="45"/>
                    </a:lnTo>
                    <a:lnTo>
                      <a:pt x="13" y="54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5" y="64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5"/>
                    </a:lnTo>
                    <a:lnTo>
                      <a:pt x="23" y="64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3" y="56"/>
                    </a:lnTo>
                    <a:lnTo>
                      <a:pt x="22" y="49"/>
                    </a:lnTo>
                    <a:lnTo>
                      <a:pt x="18" y="39"/>
                    </a:lnTo>
                    <a:lnTo>
                      <a:pt x="18" y="3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chenying0907 197"/>
              <p:cNvSpPr/>
              <p:nvPr/>
            </p:nvSpPr>
            <p:spPr bwMode="auto">
              <a:xfrm>
                <a:off x="4710113" y="2759075"/>
                <a:ext cx="9525" cy="444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4"/>
                  </a:cxn>
                  <a:cxn ang="0">
                    <a:pos x="3" y="44"/>
                  </a:cxn>
                  <a:cxn ang="0">
                    <a:pos x="6" y="63"/>
                  </a:cxn>
                  <a:cxn ang="0">
                    <a:pos x="10" y="82"/>
                  </a:cxn>
                  <a:cxn ang="0">
                    <a:pos x="10" y="82"/>
                  </a:cxn>
                  <a:cxn ang="0">
                    <a:pos x="11" y="84"/>
                  </a:cxn>
                  <a:cxn ang="0">
                    <a:pos x="12" y="85"/>
                  </a:cxn>
                  <a:cxn ang="0">
                    <a:pos x="14" y="85"/>
                  </a:cxn>
                  <a:cxn ang="0">
                    <a:pos x="16" y="85"/>
                  </a:cxn>
                  <a:cxn ang="0">
                    <a:pos x="17" y="84"/>
                  </a:cxn>
                  <a:cxn ang="0">
                    <a:pos x="18" y="83"/>
                  </a:cxn>
                  <a:cxn ang="0">
                    <a:pos x="19" y="82"/>
                  </a:cxn>
                  <a:cxn ang="0">
                    <a:pos x="19" y="80"/>
                  </a:cxn>
                  <a:cxn ang="0">
                    <a:pos x="19" y="80"/>
                  </a:cxn>
                  <a:cxn ang="0">
                    <a:pos x="16" y="61"/>
                  </a:cxn>
                  <a:cxn ang="0">
                    <a:pos x="13" y="43"/>
                  </a:cxn>
                  <a:cxn ang="0">
                    <a:pos x="11" y="24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9" h="85">
                    <a:moveTo>
                      <a:pt x="10" y="4"/>
                    </a:move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4"/>
                    </a:lnTo>
                    <a:lnTo>
                      <a:pt x="3" y="44"/>
                    </a:lnTo>
                    <a:lnTo>
                      <a:pt x="6" y="63"/>
                    </a:lnTo>
                    <a:lnTo>
                      <a:pt x="10" y="82"/>
                    </a:lnTo>
                    <a:lnTo>
                      <a:pt x="10" y="82"/>
                    </a:lnTo>
                    <a:lnTo>
                      <a:pt x="11" y="84"/>
                    </a:lnTo>
                    <a:lnTo>
                      <a:pt x="12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7" y="84"/>
                    </a:lnTo>
                    <a:lnTo>
                      <a:pt x="18" y="83"/>
                    </a:lnTo>
                    <a:lnTo>
                      <a:pt x="19" y="82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6" y="61"/>
                    </a:lnTo>
                    <a:lnTo>
                      <a:pt x="13" y="43"/>
                    </a:lnTo>
                    <a:lnTo>
                      <a:pt x="11" y="24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chenying0907 198"/>
              <p:cNvSpPr/>
              <p:nvPr/>
            </p:nvSpPr>
            <p:spPr bwMode="auto">
              <a:xfrm>
                <a:off x="4416425" y="2370138"/>
                <a:ext cx="15875" cy="10636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9" y="3"/>
                  </a:cxn>
                  <a:cxn ang="0">
                    <a:pos x="14" y="24"/>
                  </a:cxn>
                  <a:cxn ang="0">
                    <a:pos x="13" y="34"/>
                  </a:cxn>
                  <a:cxn ang="0">
                    <a:pos x="13" y="45"/>
                  </a:cxn>
                  <a:cxn ang="0">
                    <a:pos x="13" y="98"/>
                  </a:cxn>
                  <a:cxn ang="0">
                    <a:pos x="13" y="98"/>
                  </a:cxn>
                  <a:cxn ang="0">
                    <a:pos x="13" y="124"/>
                  </a:cxn>
                  <a:cxn ang="0">
                    <a:pos x="12" y="136"/>
                  </a:cxn>
                  <a:cxn ang="0">
                    <a:pos x="10" y="149"/>
                  </a:cxn>
                  <a:cxn ang="0">
                    <a:pos x="10" y="149"/>
                  </a:cxn>
                  <a:cxn ang="0">
                    <a:pos x="4" y="171"/>
                  </a:cxn>
                  <a:cxn ang="0">
                    <a:pos x="2" y="183"/>
                  </a:cxn>
                  <a:cxn ang="0">
                    <a:pos x="0" y="194"/>
                  </a:cxn>
                  <a:cxn ang="0">
                    <a:pos x="0" y="194"/>
                  </a:cxn>
                  <a:cxn ang="0">
                    <a:pos x="1" y="196"/>
                  </a:cxn>
                  <a:cxn ang="0">
                    <a:pos x="2" y="197"/>
                  </a:cxn>
                  <a:cxn ang="0">
                    <a:pos x="3" y="198"/>
                  </a:cxn>
                  <a:cxn ang="0">
                    <a:pos x="5" y="199"/>
                  </a:cxn>
                  <a:cxn ang="0">
                    <a:pos x="6" y="198"/>
                  </a:cxn>
                  <a:cxn ang="0">
                    <a:pos x="8" y="197"/>
                  </a:cxn>
                  <a:cxn ang="0">
                    <a:pos x="9" y="196"/>
                  </a:cxn>
                  <a:cxn ang="0">
                    <a:pos x="10" y="194"/>
                  </a:cxn>
                  <a:cxn ang="0">
                    <a:pos x="10" y="194"/>
                  </a:cxn>
                  <a:cxn ang="0">
                    <a:pos x="11" y="182"/>
                  </a:cxn>
                  <a:cxn ang="0">
                    <a:pos x="14" y="169"/>
                  </a:cxn>
                  <a:cxn ang="0">
                    <a:pos x="20" y="144"/>
                  </a:cxn>
                  <a:cxn ang="0">
                    <a:pos x="20" y="144"/>
                  </a:cxn>
                  <a:cxn ang="0">
                    <a:pos x="22" y="135"/>
                  </a:cxn>
                  <a:cxn ang="0">
                    <a:pos x="22" y="125"/>
                  </a:cxn>
                  <a:cxn ang="0">
                    <a:pos x="22" y="105"/>
                  </a:cxn>
                  <a:cxn ang="0">
                    <a:pos x="22" y="105"/>
                  </a:cxn>
                  <a:cxn ang="0">
                    <a:pos x="22" y="80"/>
                  </a:cxn>
                  <a:cxn ang="0">
                    <a:pos x="22" y="55"/>
                  </a:cxn>
                  <a:cxn ang="0">
                    <a:pos x="23" y="31"/>
                  </a:cxn>
                  <a:cxn ang="0">
                    <a:pos x="25" y="18"/>
                  </a:cxn>
                  <a:cxn ang="0">
                    <a:pos x="29" y="6"/>
                  </a:cxn>
                  <a:cxn ang="0">
                    <a:pos x="29" y="6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20" y="2"/>
                  </a:cxn>
                  <a:cxn ang="0">
                    <a:pos x="19" y="3"/>
                  </a:cxn>
                  <a:cxn ang="0">
                    <a:pos x="19" y="3"/>
                  </a:cxn>
                </a:cxnLst>
                <a:rect l="0" t="0" r="r" b="b"/>
                <a:pathLst>
                  <a:path w="29" h="199">
                    <a:moveTo>
                      <a:pt x="19" y="3"/>
                    </a:moveTo>
                    <a:lnTo>
                      <a:pt x="19" y="3"/>
                    </a:lnTo>
                    <a:lnTo>
                      <a:pt x="14" y="24"/>
                    </a:lnTo>
                    <a:lnTo>
                      <a:pt x="13" y="34"/>
                    </a:lnTo>
                    <a:lnTo>
                      <a:pt x="13" y="4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124"/>
                    </a:lnTo>
                    <a:lnTo>
                      <a:pt x="12" y="136"/>
                    </a:lnTo>
                    <a:lnTo>
                      <a:pt x="10" y="149"/>
                    </a:lnTo>
                    <a:lnTo>
                      <a:pt x="10" y="149"/>
                    </a:lnTo>
                    <a:lnTo>
                      <a:pt x="4" y="171"/>
                    </a:lnTo>
                    <a:lnTo>
                      <a:pt x="2" y="183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" y="196"/>
                    </a:lnTo>
                    <a:lnTo>
                      <a:pt x="2" y="197"/>
                    </a:lnTo>
                    <a:lnTo>
                      <a:pt x="3" y="198"/>
                    </a:lnTo>
                    <a:lnTo>
                      <a:pt x="5" y="199"/>
                    </a:lnTo>
                    <a:lnTo>
                      <a:pt x="6" y="198"/>
                    </a:lnTo>
                    <a:lnTo>
                      <a:pt x="8" y="197"/>
                    </a:lnTo>
                    <a:lnTo>
                      <a:pt x="9" y="196"/>
                    </a:lnTo>
                    <a:lnTo>
                      <a:pt x="10" y="194"/>
                    </a:lnTo>
                    <a:lnTo>
                      <a:pt x="10" y="194"/>
                    </a:lnTo>
                    <a:lnTo>
                      <a:pt x="11" y="182"/>
                    </a:lnTo>
                    <a:lnTo>
                      <a:pt x="14" y="169"/>
                    </a:lnTo>
                    <a:lnTo>
                      <a:pt x="20" y="144"/>
                    </a:lnTo>
                    <a:lnTo>
                      <a:pt x="20" y="144"/>
                    </a:lnTo>
                    <a:lnTo>
                      <a:pt x="22" y="135"/>
                    </a:lnTo>
                    <a:lnTo>
                      <a:pt x="22" y="125"/>
                    </a:lnTo>
                    <a:lnTo>
                      <a:pt x="22" y="105"/>
                    </a:lnTo>
                    <a:lnTo>
                      <a:pt x="22" y="105"/>
                    </a:lnTo>
                    <a:lnTo>
                      <a:pt x="22" y="80"/>
                    </a:lnTo>
                    <a:lnTo>
                      <a:pt x="22" y="55"/>
                    </a:lnTo>
                    <a:lnTo>
                      <a:pt x="23" y="31"/>
                    </a:lnTo>
                    <a:lnTo>
                      <a:pt x="25" y="18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0" y="2"/>
                    </a:lnTo>
                    <a:lnTo>
                      <a:pt x="19" y="3"/>
                    </a:lnTo>
                    <a:lnTo>
                      <a:pt x="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chenying0907 199"/>
              <p:cNvSpPr/>
              <p:nvPr/>
            </p:nvSpPr>
            <p:spPr bwMode="auto">
              <a:xfrm>
                <a:off x="4464050" y="2424113"/>
                <a:ext cx="19050" cy="88900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18" y="42"/>
                  </a:cxn>
                  <a:cxn ang="0">
                    <a:pos x="11" y="83"/>
                  </a:cxn>
                  <a:cxn ang="0">
                    <a:pos x="6" y="123"/>
                  </a:cxn>
                  <a:cxn ang="0">
                    <a:pos x="0" y="162"/>
                  </a:cxn>
                  <a:cxn ang="0">
                    <a:pos x="0" y="162"/>
                  </a:cxn>
                  <a:cxn ang="0">
                    <a:pos x="0" y="164"/>
                  </a:cxn>
                  <a:cxn ang="0">
                    <a:pos x="2" y="166"/>
                  </a:cxn>
                  <a:cxn ang="0">
                    <a:pos x="3" y="167"/>
                  </a:cxn>
                  <a:cxn ang="0">
                    <a:pos x="5" y="167"/>
                  </a:cxn>
                  <a:cxn ang="0">
                    <a:pos x="8" y="166"/>
                  </a:cxn>
                  <a:cxn ang="0">
                    <a:pos x="10" y="164"/>
                  </a:cxn>
                  <a:cxn ang="0">
                    <a:pos x="10" y="162"/>
                  </a:cxn>
                  <a:cxn ang="0">
                    <a:pos x="10" y="162"/>
                  </a:cxn>
                  <a:cxn ang="0">
                    <a:pos x="15" y="123"/>
                  </a:cxn>
                  <a:cxn ang="0">
                    <a:pos x="20" y="84"/>
                  </a:cxn>
                  <a:cxn ang="0">
                    <a:pos x="26" y="45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5" y="2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8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6" y="3"/>
                  </a:cxn>
                </a:cxnLst>
                <a:rect l="0" t="0" r="r" b="b"/>
                <a:pathLst>
                  <a:path w="36" h="167">
                    <a:moveTo>
                      <a:pt x="26" y="3"/>
                    </a:moveTo>
                    <a:lnTo>
                      <a:pt x="26" y="3"/>
                    </a:lnTo>
                    <a:lnTo>
                      <a:pt x="18" y="42"/>
                    </a:lnTo>
                    <a:lnTo>
                      <a:pt x="11" y="83"/>
                    </a:lnTo>
                    <a:lnTo>
                      <a:pt x="6" y="123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0" y="164"/>
                    </a:lnTo>
                    <a:lnTo>
                      <a:pt x="2" y="166"/>
                    </a:lnTo>
                    <a:lnTo>
                      <a:pt x="3" y="167"/>
                    </a:lnTo>
                    <a:lnTo>
                      <a:pt x="5" y="167"/>
                    </a:lnTo>
                    <a:lnTo>
                      <a:pt x="8" y="166"/>
                    </a:lnTo>
                    <a:lnTo>
                      <a:pt x="10" y="164"/>
                    </a:lnTo>
                    <a:lnTo>
                      <a:pt x="10" y="162"/>
                    </a:lnTo>
                    <a:lnTo>
                      <a:pt x="10" y="162"/>
                    </a:lnTo>
                    <a:lnTo>
                      <a:pt x="15" y="123"/>
                    </a:lnTo>
                    <a:lnTo>
                      <a:pt x="20" y="84"/>
                    </a:lnTo>
                    <a:lnTo>
                      <a:pt x="26" y="45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chenying0907 200"/>
              <p:cNvSpPr/>
              <p:nvPr/>
            </p:nvSpPr>
            <p:spPr bwMode="auto">
              <a:xfrm>
                <a:off x="4521200" y="2484438"/>
                <a:ext cx="17463" cy="95250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5"/>
                  </a:cxn>
                  <a:cxn ang="0">
                    <a:pos x="25" y="26"/>
                  </a:cxn>
                  <a:cxn ang="0">
                    <a:pos x="23" y="46"/>
                  </a:cxn>
                  <a:cxn ang="0">
                    <a:pos x="20" y="67"/>
                  </a:cxn>
                  <a:cxn ang="0">
                    <a:pos x="14" y="88"/>
                  </a:cxn>
                  <a:cxn ang="0">
                    <a:pos x="14" y="88"/>
                  </a:cxn>
                  <a:cxn ang="0">
                    <a:pos x="11" y="98"/>
                  </a:cxn>
                  <a:cxn ang="0">
                    <a:pos x="9" y="109"/>
                  </a:cxn>
                  <a:cxn ang="0">
                    <a:pos x="6" y="131"/>
                  </a:cxn>
                  <a:cxn ang="0">
                    <a:pos x="3" y="153"/>
                  </a:cxn>
                  <a:cxn ang="0">
                    <a:pos x="0" y="174"/>
                  </a:cxn>
                  <a:cxn ang="0">
                    <a:pos x="0" y="174"/>
                  </a:cxn>
                  <a:cxn ang="0">
                    <a:pos x="0" y="176"/>
                  </a:cxn>
                  <a:cxn ang="0">
                    <a:pos x="1" y="177"/>
                  </a:cxn>
                  <a:cxn ang="0">
                    <a:pos x="4" y="179"/>
                  </a:cxn>
                  <a:cxn ang="0">
                    <a:pos x="6" y="179"/>
                  </a:cxn>
                  <a:cxn ang="0">
                    <a:pos x="7" y="179"/>
                  </a:cxn>
                  <a:cxn ang="0">
                    <a:pos x="8" y="178"/>
                  </a:cxn>
                  <a:cxn ang="0">
                    <a:pos x="9" y="176"/>
                  </a:cxn>
                  <a:cxn ang="0">
                    <a:pos x="9" y="176"/>
                  </a:cxn>
                  <a:cxn ang="0">
                    <a:pos x="12" y="155"/>
                  </a:cxn>
                  <a:cxn ang="0">
                    <a:pos x="15" y="133"/>
                  </a:cxn>
                  <a:cxn ang="0">
                    <a:pos x="18" y="111"/>
                  </a:cxn>
                  <a:cxn ang="0">
                    <a:pos x="24" y="91"/>
                  </a:cxn>
                  <a:cxn ang="0">
                    <a:pos x="24" y="91"/>
                  </a:cxn>
                  <a:cxn ang="0">
                    <a:pos x="28" y="69"/>
                  </a:cxn>
                  <a:cxn ang="0">
                    <a:pos x="32" y="48"/>
                  </a:cxn>
                  <a:cxn ang="0">
                    <a:pos x="34" y="27"/>
                  </a:cxn>
                  <a:cxn ang="0">
                    <a:pos x="35" y="5"/>
                  </a:cxn>
                  <a:cxn ang="0">
                    <a:pos x="35" y="5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32" y="0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7" y="1"/>
                  </a:cxn>
                  <a:cxn ang="0">
                    <a:pos x="26" y="3"/>
                  </a:cxn>
                  <a:cxn ang="0">
                    <a:pos x="26" y="5"/>
                  </a:cxn>
                  <a:cxn ang="0">
                    <a:pos x="26" y="5"/>
                  </a:cxn>
                </a:cxnLst>
                <a:rect l="0" t="0" r="r" b="b"/>
                <a:pathLst>
                  <a:path w="35" h="179">
                    <a:moveTo>
                      <a:pt x="26" y="5"/>
                    </a:moveTo>
                    <a:lnTo>
                      <a:pt x="26" y="5"/>
                    </a:lnTo>
                    <a:lnTo>
                      <a:pt x="25" y="26"/>
                    </a:lnTo>
                    <a:lnTo>
                      <a:pt x="23" y="46"/>
                    </a:lnTo>
                    <a:lnTo>
                      <a:pt x="20" y="67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1" y="98"/>
                    </a:lnTo>
                    <a:lnTo>
                      <a:pt x="9" y="109"/>
                    </a:lnTo>
                    <a:lnTo>
                      <a:pt x="6" y="131"/>
                    </a:lnTo>
                    <a:lnTo>
                      <a:pt x="3" y="153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1" y="177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7" y="179"/>
                    </a:lnTo>
                    <a:lnTo>
                      <a:pt x="8" y="178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12" y="155"/>
                    </a:lnTo>
                    <a:lnTo>
                      <a:pt x="15" y="133"/>
                    </a:lnTo>
                    <a:lnTo>
                      <a:pt x="18" y="111"/>
                    </a:lnTo>
                    <a:lnTo>
                      <a:pt x="24" y="91"/>
                    </a:lnTo>
                    <a:lnTo>
                      <a:pt x="24" y="91"/>
                    </a:lnTo>
                    <a:lnTo>
                      <a:pt x="28" y="69"/>
                    </a:lnTo>
                    <a:lnTo>
                      <a:pt x="32" y="48"/>
                    </a:lnTo>
                    <a:lnTo>
                      <a:pt x="34" y="2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6" y="3"/>
                    </a:lnTo>
                    <a:lnTo>
                      <a:pt x="26" y="5"/>
                    </a:lnTo>
                    <a:lnTo>
                      <a:pt x="26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9" name="chenying0907 201"/>
              <p:cNvSpPr/>
              <p:nvPr/>
            </p:nvSpPr>
            <p:spPr bwMode="auto">
              <a:xfrm>
                <a:off x="4570413" y="2508250"/>
                <a:ext cx="12700" cy="41275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12" y="3"/>
                  </a:cxn>
                  <a:cxn ang="0">
                    <a:pos x="8" y="21"/>
                  </a:cxn>
                  <a:cxn ang="0">
                    <a:pos x="6" y="38"/>
                  </a:cxn>
                  <a:cxn ang="0">
                    <a:pos x="3" y="56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6"/>
                  </a:cxn>
                  <a:cxn ang="0">
                    <a:pos x="1" y="77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5" y="79"/>
                  </a:cxn>
                  <a:cxn ang="0">
                    <a:pos x="7" y="79"/>
                  </a:cxn>
                  <a:cxn ang="0">
                    <a:pos x="8" y="78"/>
                  </a:cxn>
                  <a:cxn ang="0">
                    <a:pos x="9" y="76"/>
                  </a:cxn>
                  <a:cxn ang="0">
                    <a:pos x="9" y="76"/>
                  </a:cxn>
                  <a:cxn ang="0">
                    <a:pos x="12" y="58"/>
                  </a:cxn>
                  <a:cxn ang="0">
                    <a:pos x="14" y="40"/>
                  </a:cxn>
                  <a:cxn ang="0">
                    <a:pos x="17" y="23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2" y="4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5" y="0"/>
                  </a:cxn>
                  <a:cxn ang="0">
                    <a:pos x="13" y="1"/>
                  </a:cxn>
                  <a:cxn ang="0">
                    <a:pos x="12" y="3"/>
                  </a:cxn>
                  <a:cxn ang="0">
                    <a:pos x="12" y="3"/>
                  </a:cxn>
                </a:cxnLst>
                <a:rect l="0" t="0" r="r" b="b"/>
                <a:pathLst>
                  <a:path w="22" h="79">
                    <a:moveTo>
                      <a:pt x="12" y="3"/>
                    </a:moveTo>
                    <a:lnTo>
                      <a:pt x="12" y="3"/>
                    </a:lnTo>
                    <a:lnTo>
                      <a:pt x="8" y="21"/>
                    </a:lnTo>
                    <a:lnTo>
                      <a:pt x="6" y="38"/>
                    </a:lnTo>
                    <a:lnTo>
                      <a:pt x="3" y="56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6"/>
                    </a:lnTo>
                    <a:lnTo>
                      <a:pt x="1" y="77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5" y="79"/>
                    </a:lnTo>
                    <a:lnTo>
                      <a:pt x="7" y="79"/>
                    </a:lnTo>
                    <a:lnTo>
                      <a:pt x="8" y="78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12" y="58"/>
                    </a:lnTo>
                    <a:lnTo>
                      <a:pt x="14" y="40"/>
                    </a:lnTo>
                    <a:lnTo>
                      <a:pt x="17" y="2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12" y="3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0" name="chenying0907 202"/>
              <p:cNvSpPr/>
              <p:nvPr/>
            </p:nvSpPr>
            <p:spPr bwMode="auto">
              <a:xfrm>
                <a:off x="4603750" y="2557463"/>
                <a:ext cx="15875" cy="46038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0" y="3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1" y="83"/>
                  </a:cxn>
                  <a:cxn ang="0">
                    <a:pos x="2" y="84"/>
                  </a:cxn>
                  <a:cxn ang="0">
                    <a:pos x="4" y="85"/>
                  </a:cxn>
                  <a:cxn ang="0">
                    <a:pos x="5" y="85"/>
                  </a:cxn>
                  <a:cxn ang="0">
                    <a:pos x="7" y="85"/>
                  </a:cxn>
                  <a:cxn ang="0">
                    <a:pos x="8" y="84"/>
                  </a:cxn>
                  <a:cxn ang="0">
                    <a:pos x="9" y="82"/>
                  </a:cxn>
                  <a:cxn ang="0">
                    <a:pos x="9" y="82"/>
                  </a:cxn>
                  <a:cxn ang="0">
                    <a:pos x="28" y="5"/>
                  </a:cxn>
                  <a:cxn ang="0">
                    <a:pos x="28" y="5"/>
                  </a:cxn>
                  <a:cxn ang="0">
                    <a:pos x="29" y="3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2" y="0"/>
                  </a:cxn>
                  <a:cxn ang="0">
                    <a:pos x="20" y="1"/>
                  </a:cxn>
                  <a:cxn ang="0">
                    <a:pos x="20" y="3"/>
                  </a:cxn>
                  <a:cxn ang="0">
                    <a:pos x="20" y="3"/>
                  </a:cxn>
                </a:cxnLst>
                <a:rect l="0" t="0" r="r" b="b"/>
                <a:pathLst>
                  <a:path w="29" h="85">
                    <a:moveTo>
                      <a:pt x="20" y="3"/>
                    </a:moveTo>
                    <a:lnTo>
                      <a:pt x="20" y="3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1" y="83"/>
                    </a:lnTo>
                    <a:lnTo>
                      <a:pt x="2" y="84"/>
                    </a:lnTo>
                    <a:lnTo>
                      <a:pt x="4" y="85"/>
                    </a:lnTo>
                    <a:lnTo>
                      <a:pt x="5" y="85"/>
                    </a:lnTo>
                    <a:lnTo>
                      <a:pt x="7" y="85"/>
                    </a:lnTo>
                    <a:lnTo>
                      <a:pt x="8" y="84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20" y="3"/>
                    </a:lnTo>
                    <a:lnTo>
                      <a:pt x="2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1" name="chenying0907 203"/>
              <p:cNvSpPr/>
              <p:nvPr/>
            </p:nvSpPr>
            <p:spPr bwMode="auto">
              <a:xfrm>
                <a:off x="4687888" y="2668588"/>
                <a:ext cx="15875" cy="61913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19" y="4"/>
                  </a:cxn>
                  <a:cxn ang="0">
                    <a:pos x="19" y="12"/>
                  </a:cxn>
                  <a:cxn ang="0">
                    <a:pos x="17" y="19"/>
                  </a:cxn>
                  <a:cxn ang="0">
                    <a:pos x="12" y="35"/>
                  </a:cxn>
                  <a:cxn ang="0">
                    <a:pos x="8" y="50"/>
                  </a:cxn>
                  <a:cxn ang="0">
                    <a:pos x="7" y="58"/>
                  </a:cxn>
                  <a:cxn ang="0">
                    <a:pos x="6" y="65"/>
                  </a:cxn>
                  <a:cxn ang="0">
                    <a:pos x="6" y="65"/>
                  </a:cxn>
                  <a:cxn ang="0">
                    <a:pos x="6" y="76"/>
                  </a:cxn>
                  <a:cxn ang="0">
                    <a:pos x="5" y="89"/>
                  </a:cxn>
                  <a:cxn ang="0">
                    <a:pos x="4" y="99"/>
                  </a:cxn>
                  <a:cxn ang="0">
                    <a:pos x="0" y="110"/>
                  </a:cxn>
                  <a:cxn ang="0">
                    <a:pos x="0" y="110"/>
                  </a:cxn>
                  <a:cxn ang="0">
                    <a:pos x="0" y="112"/>
                  </a:cxn>
                  <a:cxn ang="0">
                    <a:pos x="0" y="113"/>
                  </a:cxn>
                  <a:cxn ang="0">
                    <a:pos x="1" y="116"/>
                  </a:cxn>
                  <a:cxn ang="0">
                    <a:pos x="3" y="116"/>
                  </a:cxn>
                  <a:cxn ang="0">
                    <a:pos x="6" y="116"/>
                  </a:cxn>
                  <a:cxn ang="0">
                    <a:pos x="8" y="114"/>
                  </a:cxn>
                  <a:cxn ang="0">
                    <a:pos x="9" y="112"/>
                  </a:cxn>
                  <a:cxn ang="0">
                    <a:pos x="9" y="112"/>
                  </a:cxn>
                  <a:cxn ang="0">
                    <a:pos x="12" y="102"/>
                  </a:cxn>
                  <a:cxn ang="0">
                    <a:pos x="14" y="92"/>
                  </a:cxn>
                  <a:cxn ang="0">
                    <a:pos x="15" y="80"/>
                  </a:cxn>
                  <a:cxn ang="0">
                    <a:pos x="15" y="70"/>
                  </a:cxn>
                  <a:cxn ang="0">
                    <a:pos x="15" y="70"/>
                  </a:cxn>
                  <a:cxn ang="0">
                    <a:pos x="17" y="62"/>
                  </a:cxn>
                  <a:cxn ang="0">
                    <a:pos x="18" y="54"/>
                  </a:cxn>
                  <a:cxn ang="0">
                    <a:pos x="22" y="37"/>
                  </a:cxn>
                  <a:cxn ang="0">
                    <a:pos x="26" y="20"/>
                  </a:cxn>
                  <a:cxn ang="0">
                    <a:pos x="28" y="12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8" y="2"/>
                  </a:cxn>
                  <a:cxn ang="0">
                    <a:pos x="27" y="1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1" y="1"/>
                  </a:cxn>
                  <a:cxn ang="0">
                    <a:pos x="20" y="2"/>
                  </a:cxn>
                  <a:cxn ang="0">
                    <a:pos x="19" y="4"/>
                  </a:cxn>
                  <a:cxn ang="0">
                    <a:pos x="19" y="4"/>
                  </a:cxn>
                </a:cxnLst>
                <a:rect l="0" t="0" r="r" b="b"/>
                <a:pathLst>
                  <a:path w="29" h="116">
                    <a:moveTo>
                      <a:pt x="19" y="4"/>
                    </a:moveTo>
                    <a:lnTo>
                      <a:pt x="19" y="4"/>
                    </a:lnTo>
                    <a:lnTo>
                      <a:pt x="19" y="12"/>
                    </a:lnTo>
                    <a:lnTo>
                      <a:pt x="17" y="19"/>
                    </a:lnTo>
                    <a:lnTo>
                      <a:pt x="12" y="35"/>
                    </a:lnTo>
                    <a:lnTo>
                      <a:pt x="8" y="50"/>
                    </a:lnTo>
                    <a:lnTo>
                      <a:pt x="7" y="58"/>
                    </a:lnTo>
                    <a:lnTo>
                      <a:pt x="6" y="65"/>
                    </a:lnTo>
                    <a:lnTo>
                      <a:pt x="6" y="65"/>
                    </a:lnTo>
                    <a:lnTo>
                      <a:pt x="6" y="76"/>
                    </a:lnTo>
                    <a:lnTo>
                      <a:pt x="5" y="89"/>
                    </a:lnTo>
                    <a:lnTo>
                      <a:pt x="4" y="9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3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9" y="112"/>
                    </a:lnTo>
                    <a:lnTo>
                      <a:pt x="9" y="112"/>
                    </a:lnTo>
                    <a:lnTo>
                      <a:pt x="12" y="102"/>
                    </a:lnTo>
                    <a:lnTo>
                      <a:pt x="14" y="92"/>
                    </a:lnTo>
                    <a:lnTo>
                      <a:pt x="15" y="80"/>
                    </a:lnTo>
                    <a:lnTo>
                      <a:pt x="15" y="70"/>
                    </a:lnTo>
                    <a:lnTo>
                      <a:pt x="15" y="70"/>
                    </a:lnTo>
                    <a:lnTo>
                      <a:pt x="17" y="62"/>
                    </a:lnTo>
                    <a:lnTo>
                      <a:pt x="18" y="54"/>
                    </a:lnTo>
                    <a:lnTo>
                      <a:pt x="22" y="37"/>
                    </a:lnTo>
                    <a:lnTo>
                      <a:pt x="26" y="20"/>
                    </a:lnTo>
                    <a:lnTo>
                      <a:pt x="28" y="12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8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2" name="chenying0907 204"/>
              <p:cNvSpPr/>
              <p:nvPr/>
            </p:nvSpPr>
            <p:spPr bwMode="auto">
              <a:xfrm>
                <a:off x="4714875" y="2657475"/>
                <a:ext cx="11113" cy="61913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2" y="5"/>
                  </a:cxn>
                  <a:cxn ang="0">
                    <a:pos x="10" y="32"/>
                  </a:cxn>
                  <a:cxn ang="0">
                    <a:pos x="6" y="59"/>
                  </a:cxn>
                  <a:cxn ang="0">
                    <a:pos x="2" y="86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0" y="115"/>
                  </a:cxn>
                  <a:cxn ang="0">
                    <a:pos x="1" y="116"/>
                  </a:cxn>
                  <a:cxn ang="0">
                    <a:pos x="3" y="117"/>
                  </a:cxn>
                  <a:cxn ang="0">
                    <a:pos x="4" y="117"/>
                  </a:cxn>
                  <a:cxn ang="0">
                    <a:pos x="6" y="117"/>
                  </a:cxn>
                  <a:cxn ang="0">
                    <a:pos x="8" y="116"/>
                  </a:cxn>
                  <a:cxn ang="0">
                    <a:pos x="9" y="115"/>
                  </a:cxn>
                  <a:cxn ang="0">
                    <a:pos x="9" y="113"/>
                  </a:cxn>
                  <a:cxn ang="0">
                    <a:pos x="9" y="113"/>
                  </a:cxn>
                  <a:cxn ang="0">
                    <a:pos x="11" y="86"/>
                  </a:cxn>
                  <a:cxn ang="0">
                    <a:pos x="15" y="59"/>
                  </a:cxn>
                  <a:cxn ang="0">
                    <a:pos x="19" y="32"/>
                  </a:cxn>
                  <a:cxn ang="0">
                    <a:pos x="21" y="5"/>
                  </a:cxn>
                  <a:cxn ang="0">
                    <a:pos x="21" y="5"/>
                  </a:cxn>
                  <a:cxn ang="0">
                    <a:pos x="21" y="3"/>
                  </a:cxn>
                  <a:cxn ang="0">
                    <a:pos x="20" y="2"/>
                  </a:cxn>
                  <a:cxn ang="0">
                    <a:pos x="19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4" y="2"/>
                  </a:cxn>
                  <a:cxn ang="0">
                    <a:pos x="13" y="3"/>
                  </a:cxn>
                  <a:cxn ang="0">
                    <a:pos x="12" y="5"/>
                  </a:cxn>
                  <a:cxn ang="0">
                    <a:pos x="12" y="5"/>
                  </a:cxn>
                </a:cxnLst>
                <a:rect l="0" t="0" r="r" b="b"/>
                <a:pathLst>
                  <a:path w="21" h="117">
                    <a:moveTo>
                      <a:pt x="12" y="5"/>
                    </a:moveTo>
                    <a:lnTo>
                      <a:pt x="12" y="5"/>
                    </a:lnTo>
                    <a:lnTo>
                      <a:pt x="10" y="32"/>
                    </a:lnTo>
                    <a:lnTo>
                      <a:pt x="6" y="59"/>
                    </a:lnTo>
                    <a:lnTo>
                      <a:pt x="2" y="86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5"/>
                    </a:lnTo>
                    <a:lnTo>
                      <a:pt x="1" y="116"/>
                    </a:lnTo>
                    <a:lnTo>
                      <a:pt x="3" y="117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8" y="116"/>
                    </a:lnTo>
                    <a:lnTo>
                      <a:pt x="9" y="115"/>
                    </a:lnTo>
                    <a:lnTo>
                      <a:pt x="9" y="113"/>
                    </a:lnTo>
                    <a:lnTo>
                      <a:pt x="9" y="113"/>
                    </a:lnTo>
                    <a:lnTo>
                      <a:pt x="11" y="86"/>
                    </a:lnTo>
                    <a:lnTo>
                      <a:pt x="15" y="59"/>
                    </a:lnTo>
                    <a:lnTo>
                      <a:pt x="19" y="3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3"/>
                    </a:lnTo>
                    <a:lnTo>
                      <a:pt x="12" y="5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3" name="chenying0907 206"/>
              <p:cNvSpPr>
                <a:spLocks noEditPoints="1"/>
              </p:cNvSpPr>
              <p:nvPr/>
            </p:nvSpPr>
            <p:spPr bwMode="auto">
              <a:xfrm>
                <a:off x="4249738" y="2249488"/>
                <a:ext cx="555625" cy="574675"/>
              </a:xfrm>
              <a:custGeom>
                <a:avLst/>
                <a:gdLst/>
                <a:ahLst/>
                <a:cxnLst>
                  <a:cxn ang="0">
                    <a:pos x="817" y="1056"/>
                  </a:cxn>
                  <a:cxn ang="0">
                    <a:pos x="716" y="1035"/>
                  </a:cxn>
                  <a:cxn ang="0">
                    <a:pos x="659" y="1016"/>
                  </a:cxn>
                  <a:cxn ang="0">
                    <a:pos x="645" y="1010"/>
                  </a:cxn>
                  <a:cxn ang="0">
                    <a:pos x="623" y="986"/>
                  </a:cxn>
                  <a:cxn ang="0">
                    <a:pos x="608" y="970"/>
                  </a:cxn>
                  <a:cxn ang="0">
                    <a:pos x="577" y="929"/>
                  </a:cxn>
                  <a:cxn ang="0">
                    <a:pos x="513" y="864"/>
                  </a:cxn>
                  <a:cxn ang="0">
                    <a:pos x="403" y="767"/>
                  </a:cxn>
                  <a:cxn ang="0">
                    <a:pos x="307" y="683"/>
                  </a:cxn>
                  <a:cxn ang="0">
                    <a:pos x="222" y="574"/>
                  </a:cxn>
                  <a:cxn ang="0">
                    <a:pos x="139" y="472"/>
                  </a:cxn>
                  <a:cxn ang="0">
                    <a:pos x="97" y="439"/>
                  </a:cxn>
                  <a:cxn ang="0">
                    <a:pos x="31" y="360"/>
                  </a:cxn>
                  <a:cxn ang="0">
                    <a:pos x="27" y="300"/>
                  </a:cxn>
                  <a:cxn ang="0">
                    <a:pos x="84" y="371"/>
                  </a:cxn>
                  <a:cxn ang="0">
                    <a:pos x="141" y="426"/>
                  </a:cxn>
                  <a:cxn ang="0">
                    <a:pos x="208" y="491"/>
                  </a:cxn>
                  <a:cxn ang="0">
                    <a:pos x="305" y="624"/>
                  </a:cxn>
                  <a:cxn ang="0">
                    <a:pos x="398" y="714"/>
                  </a:cxn>
                  <a:cxn ang="0">
                    <a:pos x="481" y="790"/>
                  </a:cxn>
                  <a:cxn ang="0">
                    <a:pos x="571" y="872"/>
                  </a:cxn>
                  <a:cxn ang="0">
                    <a:pos x="646" y="943"/>
                  </a:cxn>
                  <a:cxn ang="0">
                    <a:pos x="724" y="871"/>
                  </a:cxn>
                  <a:cxn ang="0">
                    <a:pos x="843" y="787"/>
                  </a:cxn>
                  <a:cxn ang="0">
                    <a:pos x="981" y="693"/>
                  </a:cxn>
                  <a:cxn ang="0">
                    <a:pos x="917" y="620"/>
                  </a:cxn>
                  <a:cxn ang="0">
                    <a:pos x="751" y="446"/>
                  </a:cxn>
                  <a:cxn ang="0">
                    <a:pos x="583" y="291"/>
                  </a:cxn>
                  <a:cxn ang="0">
                    <a:pos x="501" y="195"/>
                  </a:cxn>
                  <a:cxn ang="0">
                    <a:pos x="431" y="116"/>
                  </a:cxn>
                  <a:cxn ang="0">
                    <a:pos x="378" y="54"/>
                  </a:cxn>
                  <a:cxn ang="0">
                    <a:pos x="377" y="0"/>
                  </a:cxn>
                  <a:cxn ang="0">
                    <a:pos x="496" y="134"/>
                  </a:cxn>
                  <a:cxn ang="0">
                    <a:pos x="631" y="290"/>
                  </a:cxn>
                  <a:cxn ang="0">
                    <a:pos x="729" y="380"/>
                  </a:cxn>
                  <a:cxn ang="0">
                    <a:pos x="900" y="546"/>
                  </a:cxn>
                  <a:cxn ang="0">
                    <a:pos x="980" y="641"/>
                  </a:cxn>
                  <a:cxn ang="0">
                    <a:pos x="1020" y="678"/>
                  </a:cxn>
                  <a:cxn ang="0">
                    <a:pos x="1032" y="689"/>
                  </a:cxn>
                  <a:cxn ang="0">
                    <a:pos x="1037" y="700"/>
                  </a:cxn>
                  <a:cxn ang="0">
                    <a:pos x="1051" y="800"/>
                  </a:cxn>
                  <a:cxn ang="0">
                    <a:pos x="1037" y="911"/>
                  </a:cxn>
                  <a:cxn ang="0">
                    <a:pos x="1029" y="991"/>
                  </a:cxn>
                  <a:cxn ang="0">
                    <a:pos x="1023" y="1039"/>
                  </a:cxn>
                  <a:cxn ang="0">
                    <a:pos x="1016" y="1079"/>
                  </a:cxn>
                  <a:cxn ang="0">
                    <a:pos x="1002" y="1088"/>
                  </a:cxn>
                  <a:cxn ang="0">
                    <a:pos x="996" y="1087"/>
                  </a:cxn>
                  <a:cxn ang="0">
                    <a:pos x="954" y="761"/>
                  </a:cxn>
                  <a:cxn ang="0">
                    <a:pos x="842" y="830"/>
                  </a:cxn>
                  <a:cxn ang="0">
                    <a:pos x="729" y="917"/>
                  </a:cxn>
                  <a:cxn ang="0">
                    <a:pos x="672" y="967"/>
                  </a:cxn>
                  <a:cxn ang="0">
                    <a:pos x="699" y="991"/>
                  </a:cxn>
                  <a:cxn ang="0">
                    <a:pos x="772" y="1010"/>
                  </a:cxn>
                  <a:cxn ang="0">
                    <a:pos x="941" y="1046"/>
                  </a:cxn>
                  <a:cxn ang="0">
                    <a:pos x="989" y="1039"/>
                  </a:cxn>
                  <a:cxn ang="0">
                    <a:pos x="990" y="1018"/>
                  </a:cxn>
                  <a:cxn ang="0">
                    <a:pos x="995" y="957"/>
                  </a:cxn>
                  <a:cxn ang="0">
                    <a:pos x="1010" y="856"/>
                  </a:cxn>
                  <a:cxn ang="0">
                    <a:pos x="1010" y="734"/>
                  </a:cxn>
                </a:cxnLst>
                <a:rect l="0" t="0" r="r" b="b"/>
                <a:pathLst>
                  <a:path w="1051" h="1088">
                    <a:moveTo>
                      <a:pt x="991" y="1088"/>
                    </a:moveTo>
                    <a:lnTo>
                      <a:pt x="991" y="1088"/>
                    </a:lnTo>
                    <a:lnTo>
                      <a:pt x="952" y="1084"/>
                    </a:lnTo>
                    <a:lnTo>
                      <a:pt x="911" y="1078"/>
                    </a:lnTo>
                    <a:lnTo>
                      <a:pt x="866" y="1069"/>
                    </a:lnTo>
                    <a:lnTo>
                      <a:pt x="817" y="1056"/>
                    </a:lnTo>
                    <a:lnTo>
                      <a:pt x="817" y="1056"/>
                    </a:lnTo>
                    <a:lnTo>
                      <a:pt x="773" y="1046"/>
                    </a:lnTo>
                    <a:lnTo>
                      <a:pt x="751" y="1041"/>
                    </a:lnTo>
                    <a:lnTo>
                      <a:pt x="728" y="1037"/>
                    </a:lnTo>
                    <a:lnTo>
                      <a:pt x="728" y="1037"/>
                    </a:lnTo>
                    <a:lnTo>
                      <a:pt x="716" y="1035"/>
                    </a:lnTo>
                    <a:lnTo>
                      <a:pt x="706" y="1031"/>
                    </a:lnTo>
                    <a:lnTo>
                      <a:pt x="686" y="1025"/>
                    </a:lnTo>
                    <a:lnTo>
                      <a:pt x="686" y="1025"/>
                    </a:lnTo>
                    <a:lnTo>
                      <a:pt x="673" y="1020"/>
                    </a:lnTo>
                    <a:lnTo>
                      <a:pt x="659" y="1016"/>
                    </a:lnTo>
                    <a:lnTo>
                      <a:pt x="659" y="1016"/>
                    </a:lnTo>
                    <a:lnTo>
                      <a:pt x="654" y="1015"/>
                    </a:lnTo>
                    <a:lnTo>
                      <a:pt x="651" y="1013"/>
                    </a:lnTo>
                    <a:lnTo>
                      <a:pt x="650" y="1012"/>
                    </a:lnTo>
                    <a:lnTo>
                      <a:pt x="649" y="1011"/>
                    </a:lnTo>
                    <a:lnTo>
                      <a:pt x="649" y="1011"/>
                    </a:lnTo>
                    <a:lnTo>
                      <a:pt x="645" y="1010"/>
                    </a:lnTo>
                    <a:lnTo>
                      <a:pt x="645" y="1010"/>
                    </a:lnTo>
                    <a:lnTo>
                      <a:pt x="640" y="1006"/>
                    </a:lnTo>
                    <a:lnTo>
                      <a:pt x="635" y="1001"/>
                    </a:lnTo>
                    <a:lnTo>
                      <a:pt x="628" y="991"/>
                    </a:lnTo>
                    <a:lnTo>
                      <a:pt x="623" y="986"/>
                    </a:lnTo>
                    <a:lnTo>
                      <a:pt x="623" y="986"/>
                    </a:lnTo>
                    <a:lnTo>
                      <a:pt x="620" y="983"/>
                    </a:lnTo>
                    <a:lnTo>
                      <a:pt x="619" y="982"/>
                    </a:lnTo>
                    <a:lnTo>
                      <a:pt x="619" y="982"/>
                    </a:lnTo>
                    <a:lnTo>
                      <a:pt x="614" y="979"/>
                    </a:lnTo>
                    <a:lnTo>
                      <a:pt x="611" y="976"/>
                    </a:lnTo>
                    <a:lnTo>
                      <a:pt x="608" y="970"/>
                    </a:lnTo>
                    <a:lnTo>
                      <a:pt x="608" y="965"/>
                    </a:lnTo>
                    <a:lnTo>
                      <a:pt x="608" y="963"/>
                    </a:lnTo>
                    <a:lnTo>
                      <a:pt x="606" y="961"/>
                    </a:lnTo>
                    <a:lnTo>
                      <a:pt x="606" y="961"/>
                    </a:lnTo>
                    <a:lnTo>
                      <a:pt x="591" y="946"/>
                    </a:lnTo>
                    <a:lnTo>
                      <a:pt x="577" y="929"/>
                    </a:lnTo>
                    <a:lnTo>
                      <a:pt x="577" y="929"/>
                    </a:lnTo>
                    <a:lnTo>
                      <a:pt x="561" y="912"/>
                    </a:lnTo>
                    <a:lnTo>
                      <a:pt x="546" y="895"/>
                    </a:lnTo>
                    <a:lnTo>
                      <a:pt x="529" y="879"/>
                    </a:lnTo>
                    <a:lnTo>
                      <a:pt x="513" y="864"/>
                    </a:lnTo>
                    <a:lnTo>
                      <a:pt x="513" y="864"/>
                    </a:lnTo>
                    <a:lnTo>
                      <a:pt x="490" y="846"/>
                    </a:lnTo>
                    <a:lnTo>
                      <a:pt x="469" y="827"/>
                    </a:lnTo>
                    <a:lnTo>
                      <a:pt x="428" y="789"/>
                    </a:lnTo>
                    <a:lnTo>
                      <a:pt x="428" y="789"/>
                    </a:lnTo>
                    <a:lnTo>
                      <a:pt x="416" y="777"/>
                    </a:lnTo>
                    <a:lnTo>
                      <a:pt x="403" y="767"/>
                    </a:lnTo>
                    <a:lnTo>
                      <a:pt x="378" y="745"/>
                    </a:lnTo>
                    <a:lnTo>
                      <a:pt x="378" y="745"/>
                    </a:lnTo>
                    <a:lnTo>
                      <a:pt x="356" y="729"/>
                    </a:lnTo>
                    <a:lnTo>
                      <a:pt x="336" y="711"/>
                    </a:lnTo>
                    <a:lnTo>
                      <a:pt x="317" y="693"/>
                    </a:lnTo>
                    <a:lnTo>
                      <a:pt x="307" y="683"/>
                    </a:lnTo>
                    <a:lnTo>
                      <a:pt x="299" y="673"/>
                    </a:lnTo>
                    <a:lnTo>
                      <a:pt x="299" y="673"/>
                    </a:lnTo>
                    <a:lnTo>
                      <a:pt x="271" y="638"/>
                    </a:lnTo>
                    <a:lnTo>
                      <a:pt x="271" y="638"/>
                    </a:lnTo>
                    <a:lnTo>
                      <a:pt x="238" y="596"/>
                    </a:lnTo>
                    <a:lnTo>
                      <a:pt x="222" y="574"/>
                    </a:lnTo>
                    <a:lnTo>
                      <a:pt x="207" y="552"/>
                    </a:lnTo>
                    <a:lnTo>
                      <a:pt x="207" y="552"/>
                    </a:lnTo>
                    <a:lnTo>
                      <a:pt x="194" y="534"/>
                    </a:lnTo>
                    <a:lnTo>
                      <a:pt x="178" y="514"/>
                    </a:lnTo>
                    <a:lnTo>
                      <a:pt x="160" y="493"/>
                    </a:lnTo>
                    <a:lnTo>
                      <a:pt x="139" y="472"/>
                    </a:lnTo>
                    <a:lnTo>
                      <a:pt x="139" y="472"/>
                    </a:lnTo>
                    <a:lnTo>
                      <a:pt x="128" y="461"/>
                    </a:lnTo>
                    <a:lnTo>
                      <a:pt x="115" y="453"/>
                    </a:lnTo>
                    <a:lnTo>
                      <a:pt x="115" y="453"/>
                    </a:lnTo>
                    <a:lnTo>
                      <a:pt x="103" y="444"/>
                    </a:lnTo>
                    <a:lnTo>
                      <a:pt x="97" y="439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74" y="414"/>
                    </a:lnTo>
                    <a:lnTo>
                      <a:pt x="57" y="393"/>
                    </a:lnTo>
                    <a:lnTo>
                      <a:pt x="57" y="393"/>
                    </a:lnTo>
                    <a:lnTo>
                      <a:pt x="31" y="360"/>
                    </a:lnTo>
                    <a:lnTo>
                      <a:pt x="16" y="345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7" y="300"/>
                    </a:lnTo>
                    <a:lnTo>
                      <a:pt x="27" y="300"/>
                    </a:lnTo>
                    <a:lnTo>
                      <a:pt x="45" y="322"/>
                    </a:lnTo>
                    <a:lnTo>
                      <a:pt x="45" y="322"/>
                    </a:lnTo>
                    <a:lnTo>
                      <a:pt x="68" y="351"/>
                    </a:lnTo>
                    <a:lnTo>
                      <a:pt x="68" y="351"/>
                    </a:lnTo>
                    <a:lnTo>
                      <a:pt x="84" y="371"/>
                    </a:lnTo>
                    <a:lnTo>
                      <a:pt x="102" y="392"/>
                    </a:lnTo>
                    <a:lnTo>
                      <a:pt x="111" y="401"/>
                    </a:lnTo>
                    <a:lnTo>
                      <a:pt x="120" y="411"/>
                    </a:lnTo>
                    <a:lnTo>
                      <a:pt x="131" y="419"/>
                    </a:lnTo>
                    <a:lnTo>
                      <a:pt x="141" y="426"/>
                    </a:lnTo>
                    <a:lnTo>
                      <a:pt x="141" y="426"/>
                    </a:lnTo>
                    <a:lnTo>
                      <a:pt x="151" y="434"/>
                    </a:lnTo>
                    <a:lnTo>
                      <a:pt x="163" y="444"/>
                    </a:lnTo>
                    <a:lnTo>
                      <a:pt x="174" y="454"/>
                    </a:lnTo>
                    <a:lnTo>
                      <a:pt x="186" y="465"/>
                    </a:lnTo>
                    <a:lnTo>
                      <a:pt x="197" y="478"/>
                    </a:lnTo>
                    <a:lnTo>
                      <a:pt x="208" y="491"/>
                    </a:lnTo>
                    <a:lnTo>
                      <a:pt x="219" y="506"/>
                    </a:lnTo>
                    <a:lnTo>
                      <a:pt x="229" y="521"/>
                    </a:lnTo>
                    <a:lnTo>
                      <a:pt x="229" y="521"/>
                    </a:lnTo>
                    <a:lnTo>
                      <a:pt x="261" y="567"/>
                    </a:lnTo>
                    <a:lnTo>
                      <a:pt x="291" y="607"/>
                    </a:lnTo>
                    <a:lnTo>
                      <a:pt x="305" y="624"/>
                    </a:lnTo>
                    <a:lnTo>
                      <a:pt x="319" y="640"/>
                    </a:lnTo>
                    <a:lnTo>
                      <a:pt x="332" y="654"/>
                    </a:lnTo>
                    <a:lnTo>
                      <a:pt x="346" y="668"/>
                    </a:lnTo>
                    <a:lnTo>
                      <a:pt x="346" y="668"/>
                    </a:lnTo>
                    <a:lnTo>
                      <a:pt x="371" y="692"/>
                    </a:lnTo>
                    <a:lnTo>
                      <a:pt x="398" y="714"/>
                    </a:lnTo>
                    <a:lnTo>
                      <a:pt x="398" y="714"/>
                    </a:lnTo>
                    <a:lnTo>
                      <a:pt x="429" y="741"/>
                    </a:lnTo>
                    <a:lnTo>
                      <a:pt x="445" y="755"/>
                    </a:lnTo>
                    <a:lnTo>
                      <a:pt x="459" y="769"/>
                    </a:lnTo>
                    <a:lnTo>
                      <a:pt x="459" y="769"/>
                    </a:lnTo>
                    <a:lnTo>
                      <a:pt x="481" y="790"/>
                    </a:lnTo>
                    <a:lnTo>
                      <a:pt x="504" y="809"/>
                    </a:lnTo>
                    <a:lnTo>
                      <a:pt x="504" y="809"/>
                    </a:lnTo>
                    <a:lnTo>
                      <a:pt x="526" y="828"/>
                    </a:lnTo>
                    <a:lnTo>
                      <a:pt x="548" y="849"/>
                    </a:lnTo>
                    <a:lnTo>
                      <a:pt x="548" y="849"/>
                    </a:lnTo>
                    <a:lnTo>
                      <a:pt x="571" y="872"/>
                    </a:lnTo>
                    <a:lnTo>
                      <a:pt x="594" y="896"/>
                    </a:lnTo>
                    <a:lnTo>
                      <a:pt x="594" y="896"/>
                    </a:lnTo>
                    <a:lnTo>
                      <a:pt x="615" y="920"/>
                    </a:lnTo>
                    <a:lnTo>
                      <a:pt x="638" y="943"/>
                    </a:lnTo>
                    <a:lnTo>
                      <a:pt x="643" y="948"/>
                    </a:lnTo>
                    <a:lnTo>
                      <a:pt x="646" y="943"/>
                    </a:lnTo>
                    <a:lnTo>
                      <a:pt x="646" y="943"/>
                    </a:lnTo>
                    <a:lnTo>
                      <a:pt x="658" y="929"/>
                    </a:lnTo>
                    <a:lnTo>
                      <a:pt x="669" y="917"/>
                    </a:lnTo>
                    <a:lnTo>
                      <a:pt x="682" y="904"/>
                    </a:lnTo>
                    <a:lnTo>
                      <a:pt x="696" y="893"/>
                    </a:lnTo>
                    <a:lnTo>
                      <a:pt x="724" y="871"/>
                    </a:lnTo>
                    <a:lnTo>
                      <a:pt x="753" y="851"/>
                    </a:lnTo>
                    <a:lnTo>
                      <a:pt x="753" y="851"/>
                    </a:lnTo>
                    <a:lnTo>
                      <a:pt x="784" y="829"/>
                    </a:lnTo>
                    <a:lnTo>
                      <a:pt x="784" y="829"/>
                    </a:lnTo>
                    <a:lnTo>
                      <a:pt x="812" y="807"/>
                    </a:lnTo>
                    <a:lnTo>
                      <a:pt x="843" y="787"/>
                    </a:lnTo>
                    <a:lnTo>
                      <a:pt x="906" y="748"/>
                    </a:lnTo>
                    <a:lnTo>
                      <a:pt x="906" y="748"/>
                    </a:lnTo>
                    <a:lnTo>
                      <a:pt x="944" y="725"/>
                    </a:lnTo>
                    <a:lnTo>
                      <a:pt x="980" y="702"/>
                    </a:lnTo>
                    <a:lnTo>
                      <a:pt x="986" y="698"/>
                    </a:lnTo>
                    <a:lnTo>
                      <a:pt x="981" y="693"/>
                    </a:lnTo>
                    <a:lnTo>
                      <a:pt x="981" y="693"/>
                    </a:lnTo>
                    <a:lnTo>
                      <a:pt x="964" y="676"/>
                    </a:lnTo>
                    <a:lnTo>
                      <a:pt x="949" y="660"/>
                    </a:lnTo>
                    <a:lnTo>
                      <a:pt x="920" y="624"/>
                    </a:lnTo>
                    <a:lnTo>
                      <a:pt x="917" y="620"/>
                    </a:lnTo>
                    <a:lnTo>
                      <a:pt x="917" y="620"/>
                    </a:lnTo>
                    <a:lnTo>
                      <a:pt x="882" y="579"/>
                    </a:lnTo>
                    <a:lnTo>
                      <a:pt x="850" y="543"/>
                    </a:lnTo>
                    <a:lnTo>
                      <a:pt x="819" y="510"/>
                    </a:lnTo>
                    <a:lnTo>
                      <a:pt x="789" y="480"/>
                    </a:lnTo>
                    <a:lnTo>
                      <a:pt x="789" y="480"/>
                    </a:lnTo>
                    <a:lnTo>
                      <a:pt x="751" y="446"/>
                    </a:lnTo>
                    <a:lnTo>
                      <a:pt x="712" y="412"/>
                    </a:lnTo>
                    <a:lnTo>
                      <a:pt x="712" y="412"/>
                    </a:lnTo>
                    <a:lnTo>
                      <a:pt x="668" y="372"/>
                    </a:lnTo>
                    <a:lnTo>
                      <a:pt x="624" y="332"/>
                    </a:lnTo>
                    <a:lnTo>
                      <a:pt x="604" y="313"/>
                    </a:lnTo>
                    <a:lnTo>
                      <a:pt x="583" y="291"/>
                    </a:lnTo>
                    <a:lnTo>
                      <a:pt x="564" y="269"/>
                    </a:lnTo>
                    <a:lnTo>
                      <a:pt x="544" y="246"/>
                    </a:lnTo>
                    <a:lnTo>
                      <a:pt x="544" y="246"/>
                    </a:lnTo>
                    <a:lnTo>
                      <a:pt x="522" y="221"/>
                    </a:lnTo>
                    <a:lnTo>
                      <a:pt x="501" y="195"/>
                    </a:lnTo>
                    <a:lnTo>
                      <a:pt x="501" y="195"/>
                    </a:lnTo>
                    <a:lnTo>
                      <a:pt x="475" y="165"/>
                    </a:lnTo>
                    <a:lnTo>
                      <a:pt x="450" y="135"/>
                    </a:lnTo>
                    <a:lnTo>
                      <a:pt x="450" y="135"/>
                    </a:lnTo>
                    <a:lnTo>
                      <a:pt x="441" y="125"/>
                    </a:lnTo>
                    <a:lnTo>
                      <a:pt x="431" y="116"/>
                    </a:lnTo>
                    <a:lnTo>
                      <a:pt x="431" y="116"/>
                    </a:lnTo>
                    <a:lnTo>
                      <a:pt x="422" y="107"/>
                    </a:lnTo>
                    <a:lnTo>
                      <a:pt x="413" y="98"/>
                    </a:lnTo>
                    <a:lnTo>
                      <a:pt x="413" y="98"/>
                    </a:lnTo>
                    <a:lnTo>
                      <a:pt x="400" y="81"/>
                    </a:lnTo>
                    <a:lnTo>
                      <a:pt x="389" y="67"/>
                    </a:lnTo>
                    <a:lnTo>
                      <a:pt x="378" y="54"/>
                    </a:lnTo>
                    <a:lnTo>
                      <a:pt x="366" y="44"/>
                    </a:lnTo>
                    <a:lnTo>
                      <a:pt x="366" y="44"/>
                    </a:lnTo>
                    <a:lnTo>
                      <a:pt x="355" y="33"/>
                    </a:lnTo>
                    <a:lnTo>
                      <a:pt x="346" y="21"/>
                    </a:lnTo>
                    <a:lnTo>
                      <a:pt x="346" y="21"/>
                    </a:lnTo>
                    <a:lnTo>
                      <a:pt x="377" y="0"/>
                    </a:lnTo>
                    <a:lnTo>
                      <a:pt x="377" y="0"/>
                    </a:lnTo>
                    <a:lnTo>
                      <a:pt x="382" y="6"/>
                    </a:lnTo>
                    <a:lnTo>
                      <a:pt x="382" y="6"/>
                    </a:lnTo>
                    <a:lnTo>
                      <a:pt x="433" y="64"/>
                    </a:lnTo>
                    <a:lnTo>
                      <a:pt x="433" y="64"/>
                    </a:lnTo>
                    <a:lnTo>
                      <a:pt x="496" y="134"/>
                    </a:lnTo>
                    <a:lnTo>
                      <a:pt x="527" y="170"/>
                    </a:lnTo>
                    <a:lnTo>
                      <a:pt x="558" y="207"/>
                    </a:lnTo>
                    <a:lnTo>
                      <a:pt x="558" y="207"/>
                    </a:lnTo>
                    <a:lnTo>
                      <a:pt x="585" y="239"/>
                    </a:lnTo>
                    <a:lnTo>
                      <a:pt x="614" y="273"/>
                    </a:lnTo>
                    <a:lnTo>
                      <a:pt x="631" y="290"/>
                    </a:lnTo>
                    <a:lnTo>
                      <a:pt x="647" y="307"/>
                    </a:lnTo>
                    <a:lnTo>
                      <a:pt x="665" y="324"/>
                    </a:lnTo>
                    <a:lnTo>
                      <a:pt x="683" y="341"/>
                    </a:lnTo>
                    <a:lnTo>
                      <a:pt x="683" y="341"/>
                    </a:lnTo>
                    <a:lnTo>
                      <a:pt x="729" y="380"/>
                    </a:lnTo>
                    <a:lnTo>
                      <a:pt x="729" y="380"/>
                    </a:lnTo>
                    <a:lnTo>
                      <a:pt x="765" y="411"/>
                    </a:lnTo>
                    <a:lnTo>
                      <a:pt x="801" y="444"/>
                    </a:lnTo>
                    <a:lnTo>
                      <a:pt x="801" y="444"/>
                    </a:lnTo>
                    <a:lnTo>
                      <a:pt x="836" y="477"/>
                    </a:lnTo>
                    <a:lnTo>
                      <a:pt x="869" y="511"/>
                    </a:lnTo>
                    <a:lnTo>
                      <a:pt x="900" y="546"/>
                    </a:lnTo>
                    <a:lnTo>
                      <a:pt x="930" y="581"/>
                    </a:lnTo>
                    <a:lnTo>
                      <a:pt x="930" y="581"/>
                    </a:lnTo>
                    <a:lnTo>
                      <a:pt x="946" y="600"/>
                    </a:lnTo>
                    <a:lnTo>
                      <a:pt x="946" y="600"/>
                    </a:lnTo>
                    <a:lnTo>
                      <a:pt x="962" y="620"/>
                    </a:lnTo>
                    <a:lnTo>
                      <a:pt x="980" y="641"/>
                    </a:lnTo>
                    <a:lnTo>
                      <a:pt x="998" y="661"/>
                    </a:lnTo>
                    <a:lnTo>
                      <a:pt x="1008" y="669"/>
                    </a:lnTo>
                    <a:lnTo>
                      <a:pt x="1018" y="677"/>
                    </a:lnTo>
                    <a:lnTo>
                      <a:pt x="1019" y="678"/>
                    </a:lnTo>
                    <a:lnTo>
                      <a:pt x="1020" y="678"/>
                    </a:lnTo>
                    <a:lnTo>
                      <a:pt x="1020" y="678"/>
                    </a:lnTo>
                    <a:lnTo>
                      <a:pt x="1025" y="680"/>
                    </a:lnTo>
                    <a:lnTo>
                      <a:pt x="1029" y="684"/>
                    </a:lnTo>
                    <a:lnTo>
                      <a:pt x="1029" y="685"/>
                    </a:lnTo>
                    <a:lnTo>
                      <a:pt x="1030" y="686"/>
                    </a:lnTo>
                    <a:lnTo>
                      <a:pt x="1030" y="686"/>
                    </a:lnTo>
                    <a:lnTo>
                      <a:pt x="1032" y="689"/>
                    </a:lnTo>
                    <a:lnTo>
                      <a:pt x="1035" y="692"/>
                    </a:lnTo>
                    <a:lnTo>
                      <a:pt x="1036" y="695"/>
                    </a:lnTo>
                    <a:lnTo>
                      <a:pt x="1037" y="698"/>
                    </a:lnTo>
                    <a:lnTo>
                      <a:pt x="1037" y="699"/>
                    </a:lnTo>
                    <a:lnTo>
                      <a:pt x="1037" y="700"/>
                    </a:lnTo>
                    <a:lnTo>
                      <a:pt x="1037" y="700"/>
                    </a:lnTo>
                    <a:lnTo>
                      <a:pt x="1041" y="711"/>
                    </a:lnTo>
                    <a:lnTo>
                      <a:pt x="1045" y="723"/>
                    </a:lnTo>
                    <a:lnTo>
                      <a:pt x="1047" y="735"/>
                    </a:lnTo>
                    <a:lnTo>
                      <a:pt x="1049" y="748"/>
                    </a:lnTo>
                    <a:lnTo>
                      <a:pt x="1051" y="774"/>
                    </a:lnTo>
                    <a:lnTo>
                      <a:pt x="1051" y="800"/>
                    </a:lnTo>
                    <a:lnTo>
                      <a:pt x="1050" y="826"/>
                    </a:lnTo>
                    <a:lnTo>
                      <a:pt x="1047" y="851"/>
                    </a:lnTo>
                    <a:lnTo>
                      <a:pt x="1044" y="872"/>
                    </a:lnTo>
                    <a:lnTo>
                      <a:pt x="1040" y="892"/>
                    </a:lnTo>
                    <a:lnTo>
                      <a:pt x="1040" y="892"/>
                    </a:lnTo>
                    <a:lnTo>
                      <a:pt x="1037" y="911"/>
                    </a:lnTo>
                    <a:lnTo>
                      <a:pt x="1035" y="929"/>
                    </a:lnTo>
                    <a:lnTo>
                      <a:pt x="1030" y="967"/>
                    </a:lnTo>
                    <a:lnTo>
                      <a:pt x="1030" y="973"/>
                    </a:lnTo>
                    <a:lnTo>
                      <a:pt x="1030" y="973"/>
                    </a:lnTo>
                    <a:lnTo>
                      <a:pt x="1029" y="991"/>
                    </a:lnTo>
                    <a:lnTo>
                      <a:pt x="1029" y="991"/>
                    </a:lnTo>
                    <a:lnTo>
                      <a:pt x="1029" y="1009"/>
                    </a:lnTo>
                    <a:lnTo>
                      <a:pt x="1028" y="1017"/>
                    </a:lnTo>
                    <a:lnTo>
                      <a:pt x="1026" y="1024"/>
                    </a:lnTo>
                    <a:lnTo>
                      <a:pt x="1026" y="1024"/>
                    </a:lnTo>
                    <a:lnTo>
                      <a:pt x="1024" y="1031"/>
                    </a:lnTo>
                    <a:lnTo>
                      <a:pt x="1023" y="1039"/>
                    </a:lnTo>
                    <a:lnTo>
                      <a:pt x="1023" y="1051"/>
                    </a:lnTo>
                    <a:lnTo>
                      <a:pt x="1023" y="1051"/>
                    </a:lnTo>
                    <a:lnTo>
                      <a:pt x="1023" y="1059"/>
                    </a:lnTo>
                    <a:lnTo>
                      <a:pt x="1021" y="1068"/>
                    </a:lnTo>
                    <a:lnTo>
                      <a:pt x="1019" y="1075"/>
                    </a:lnTo>
                    <a:lnTo>
                      <a:pt x="1016" y="1079"/>
                    </a:lnTo>
                    <a:lnTo>
                      <a:pt x="1013" y="1083"/>
                    </a:lnTo>
                    <a:lnTo>
                      <a:pt x="1013" y="1083"/>
                    </a:lnTo>
                    <a:lnTo>
                      <a:pt x="1010" y="1085"/>
                    </a:lnTo>
                    <a:lnTo>
                      <a:pt x="1008" y="1086"/>
                    </a:lnTo>
                    <a:lnTo>
                      <a:pt x="1005" y="1087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1002" y="1088"/>
                    </a:lnTo>
                    <a:lnTo>
                      <a:pt x="998" y="1087"/>
                    </a:lnTo>
                    <a:lnTo>
                      <a:pt x="997" y="1087"/>
                    </a:lnTo>
                    <a:lnTo>
                      <a:pt x="996" y="1087"/>
                    </a:lnTo>
                    <a:lnTo>
                      <a:pt x="996" y="1087"/>
                    </a:lnTo>
                    <a:lnTo>
                      <a:pt x="992" y="1088"/>
                    </a:lnTo>
                    <a:lnTo>
                      <a:pt x="991" y="1088"/>
                    </a:lnTo>
                    <a:close/>
                    <a:moveTo>
                      <a:pt x="1002" y="731"/>
                    </a:moveTo>
                    <a:lnTo>
                      <a:pt x="1002" y="731"/>
                    </a:lnTo>
                    <a:lnTo>
                      <a:pt x="954" y="761"/>
                    </a:lnTo>
                    <a:lnTo>
                      <a:pt x="954" y="761"/>
                    </a:lnTo>
                    <a:lnTo>
                      <a:pt x="918" y="784"/>
                    </a:lnTo>
                    <a:lnTo>
                      <a:pt x="918" y="784"/>
                    </a:lnTo>
                    <a:lnTo>
                      <a:pt x="885" y="803"/>
                    </a:lnTo>
                    <a:lnTo>
                      <a:pt x="885" y="803"/>
                    </a:lnTo>
                    <a:lnTo>
                      <a:pt x="856" y="821"/>
                    </a:lnTo>
                    <a:lnTo>
                      <a:pt x="842" y="830"/>
                    </a:lnTo>
                    <a:lnTo>
                      <a:pt x="829" y="839"/>
                    </a:lnTo>
                    <a:lnTo>
                      <a:pt x="819" y="847"/>
                    </a:lnTo>
                    <a:lnTo>
                      <a:pt x="819" y="847"/>
                    </a:lnTo>
                    <a:lnTo>
                      <a:pt x="773" y="881"/>
                    </a:lnTo>
                    <a:lnTo>
                      <a:pt x="729" y="917"/>
                    </a:lnTo>
                    <a:lnTo>
                      <a:pt x="729" y="917"/>
                    </a:lnTo>
                    <a:lnTo>
                      <a:pt x="717" y="925"/>
                    </a:lnTo>
                    <a:lnTo>
                      <a:pt x="717" y="925"/>
                    </a:lnTo>
                    <a:lnTo>
                      <a:pt x="704" y="936"/>
                    </a:lnTo>
                    <a:lnTo>
                      <a:pt x="691" y="948"/>
                    </a:lnTo>
                    <a:lnTo>
                      <a:pt x="678" y="960"/>
                    </a:lnTo>
                    <a:lnTo>
                      <a:pt x="672" y="967"/>
                    </a:lnTo>
                    <a:lnTo>
                      <a:pt x="668" y="974"/>
                    </a:lnTo>
                    <a:lnTo>
                      <a:pt x="664" y="980"/>
                    </a:lnTo>
                    <a:lnTo>
                      <a:pt x="671" y="982"/>
                    </a:lnTo>
                    <a:lnTo>
                      <a:pt x="671" y="982"/>
                    </a:lnTo>
                    <a:lnTo>
                      <a:pt x="699" y="991"/>
                    </a:lnTo>
                    <a:lnTo>
                      <a:pt x="699" y="991"/>
                    </a:lnTo>
                    <a:lnTo>
                      <a:pt x="718" y="996"/>
                    </a:lnTo>
                    <a:lnTo>
                      <a:pt x="738" y="1003"/>
                    </a:lnTo>
                    <a:lnTo>
                      <a:pt x="738" y="1003"/>
                    </a:lnTo>
                    <a:lnTo>
                      <a:pt x="756" y="1007"/>
                    </a:lnTo>
                    <a:lnTo>
                      <a:pt x="772" y="1010"/>
                    </a:lnTo>
                    <a:lnTo>
                      <a:pt x="772" y="1010"/>
                    </a:lnTo>
                    <a:lnTo>
                      <a:pt x="792" y="1014"/>
                    </a:lnTo>
                    <a:lnTo>
                      <a:pt x="811" y="1018"/>
                    </a:lnTo>
                    <a:lnTo>
                      <a:pt x="811" y="1018"/>
                    </a:lnTo>
                    <a:lnTo>
                      <a:pt x="854" y="1028"/>
                    </a:lnTo>
                    <a:lnTo>
                      <a:pt x="897" y="1039"/>
                    </a:lnTo>
                    <a:lnTo>
                      <a:pt x="941" y="1046"/>
                    </a:lnTo>
                    <a:lnTo>
                      <a:pt x="962" y="1049"/>
                    </a:lnTo>
                    <a:lnTo>
                      <a:pt x="984" y="1051"/>
                    </a:lnTo>
                    <a:lnTo>
                      <a:pt x="991" y="1052"/>
                    </a:lnTo>
                    <a:lnTo>
                      <a:pt x="990" y="1045"/>
                    </a:lnTo>
                    <a:lnTo>
                      <a:pt x="990" y="1045"/>
                    </a:lnTo>
                    <a:lnTo>
                      <a:pt x="989" y="1039"/>
                    </a:lnTo>
                    <a:lnTo>
                      <a:pt x="989" y="1039"/>
                    </a:lnTo>
                    <a:lnTo>
                      <a:pt x="987" y="1032"/>
                    </a:lnTo>
                    <a:lnTo>
                      <a:pt x="987" y="1029"/>
                    </a:lnTo>
                    <a:lnTo>
                      <a:pt x="987" y="1027"/>
                    </a:lnTo>
                    <a:lnTo>
                      <a:pt x="987" y="1027"/>
                    </a:lnTo>
                    <a:lnTo>
                      <a:pt x="990" y="1018"/>
                    </a:lnTo>
                    <a:lnTo>
                      <a:pt x="992" y="1008"/>
                    </a:lnTo>
                    <a:lnTo>
                      <a:pt x="993" y="988"/>
                    </a:lnTo>
                    <a:lnTo>
                      <a:pt x="993" y="988"/>
                    </a:lnTo>
                    <a:lnTo>
                      <a:pt x="994" y="974"/>
                    </a:lnTo>
                    <a:lnTo>
                      <a:pt x="994" y="974"/>
                    </a:lnTo>
                    <a:lnTo>
                      <a:pt x="995" y="957"/>
                    </a:lnTo>
                    <a:lnTo>
                      <a:pt x="995" y="957"/>
                    </a:lnTo>
                    <a:lnTo>
                      <a:pt x="998" y="925"/>
                    </a:lnTo>
                    <a:lnTo>
                      <a:pt x="1000" y="910"/>
                    </a:lnTo>
                    <a:lnTo>
                      <a:pt x="1004" y="893"/>
                    </a:lnTo>
                    <a:lnTo>
                      <a:pt x="1004" y="893"/>
                    </a:lnTo>
                    <a:lnTo>
                      <a:pt x="1010" y="856"/>
                    </a:lnTo>
                    <a:lnTo>
                      <a:pt x="1013" y="835"/>
                    </a:lnTo>
                    <a:lnTo>
                      <a:pt x="1015" y="813"/>
                    </a:lnTo>
                    <a:lnTo>
                      <a:pt x="1016" y="793"/>
                    </a:lnTo>
                    <a:lnTo>
                      <a:pt x="1015" y="772"/>
                    </a:lnTo>
                    <a:lnTo>
                      <a:pt x="1014" y="753"/>
                    </a:lnTo>
                    <a:lnTo>
                      <a:pt x="1010" y="734"/>
                    </a:lnTo>
                    <a:lnTo>
                      <a:pt x="1008" y="726"/>
                    </a:lnTo>
                    <a:lnTo>
                      <a:pt x="1002" y="7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4" name="chenying0907 207"/>
              <p:cNvSpPr/>
              <p:nvPr/>
            </p:nvSpPr>
            <p:spPr bwMode="auto">
              <a:xfrm>
                <a:off x="4251325" y="2251075"/>
                <a:ext cx="195263" cy="161925"/>
              </a:xfrm>
              <a:custGeom>
                <a:avLst/>
                <a:gdLst/>
                <a:ahLst/>
                <a:cxnLst>
                  <a:cxn ang="0">
                    <a:pos x="15" y="307"/>
                  </a:cxn>
                  <a:cxn ang="0">
                    <a:pos x="9" y="306"/>
                  </a:cxn>
                  <a:cxn ang="0">
                    <a:pos x="2" y="298"/>
                  </a:cxn>
                  <a:cxn ang="0">
                    <a:pos x="0" y="293"/>
                  </a:cxn>
                  <a:cxn ang="0">
                    <a:pos x="2" y="281"/>
                  </a:cxn>
                  <a:cxn ang="0">
                    <a:pos x="6" y="275"/>
                  </a:cxn>
                  <a:cxn ang="0">
                    <a:pos x="12" y="272"/>
                  </a:cxn>
                  <a:cxn ang="0">
                    <a:pos x="18" y="269"/>
                  </a:cxn>
                  <a:cxn ang="0">
                    <a:pos x="30" y="259"/>
                  </a:cxn>
                  <a:cxn ang="0">
                    <a:pos x="48" y="238"/>
                  </a:cxn>
                  <a:cxn ang="0">
                    <a:pos x="59" y="222"/>
                  </a:cxn>
                  <a:cxn ang="0">
                    <a:pos x="75" y="201"/>
                  </a:cxn>
                  <a:cxn ang="0">
                    <a:pos x="94" y="180"/>
                  </a:cxn>
                  <a:cxn ang="0">
                    <a:pos x="136" y="143"/>
                  </a:cxn>
                  <a:cxn ang="0">
                    <a:pos x="160" y="124"/>
                  </a:cxn>
                  <a:cxn ang="0">
                    <a:pos x="174" y="112"/>
                  </a:cxn>
                  <a:cxn ang="0">
                    <a:pos x="224" y="83"/>
                  </a:cxn>
                  <a:cxn ang="0">
                    <a:pos x="241" y="73"/>
                  </a:cxn>
                  <a:cxn ang="0">
                    <a:pos x="259" y="63"/>
                  </a:cxn>
                  <a:cxn ang="0">
                    <a:pos x="305" y="32"/>
                  </a:cxn>
                  <a:cxn ang="0">
                    <a:pos x="345" y="3"/>
                  </a:cxn>
                  <a:cxn ang="0">
                    <a:pos x="354" y="0"/>
                  </a:cxn>
                  <a:cxn ang="0">
                    <a:pos x="359" y="1"/>
                  </a:cxn>
                  <a:cxn ang="0">
                    <a:pos x="366" y="8"/>
                  </a:cxn>
                  <a:cxn ang="0">
                    <a:pos x="368" y="12"/>
                  </a:cxn>
                  <a:cxn ang="0">
                    <a:pos x="369" y="22"/>
                  </a:cxn>
                  <a:cxn ang="0">
                    <a:pos x="367" y="29"/>
                  </a:cxn>
                  <a:cxn ang="0">
                    <a:pos x="362" y="35"/>
                  </a:cxn>
                  <a:cxn ang="0">
                    <a:pos x="339" y="51"/>
                  </a:cxn>
                  <a:cxn ang="0">
                    <a:pos x="270" y="96"/>
                  </a:cxn>
                  <a:cxn ang="0">
                    <a:pos x="240" y="115"/>
                  </a:cxn>
                  <a:cxn ang="0">
                    <a:pos x="180" y="157"/>
                  </a:cxn>
                  <a:cxn ang="0">
                    <a:pos x="151" y="179"/>
                  </a:cxn>
                  <a:cxn ang="0">
                    <a:pos x="109" y="218"/>
                  </a:cxn>
                  <a:cxn ang="0">
                    <a:pos x="78" y="252"/>
                  </a:cxn>
                  <a:cxn ang="0">
                    <a:pos x="69" y="264"/>
                  </a:cxn>
                  <a:cxn ang="0">
                    <a:pos x="47" y="290"/>
                  </a:cxn>
                  <a:cxn ang="0">
                    <a:pos x="35" y="300"/>
                  </a:cxn>
                  <a:cxn ang="0">
                    <a:pos x="21" y="306"/>
                  </a:cxn>
                  <a:cxn ang="0">
                    <a:pos x="15" y="307"/>
                  </a:cxn>
                </a:cxnLst>
                <a:rect l="0" t="0" r="r" b="b"/>
                <a:pathLst>
                  <a:path w="369" h="307">
                    <a:moveTo>
                      <a:pt x="15" y="307"/>
                    </a:moveTo>
                    <a:lnTo>
                      <a:pt x="15" y="307"/>
                    </a:lnTo>
                    <a:lnTo>
                      <a:pt x="12" y="307"/>
                    </a:lnTo>
                    <a:lnTo>
                      <a:pt x="9" y="306"/>
                    </a:lnTo>
                    <a:lnTo>
                      <a:pt x="5" y="303"/>
                    </a:lnTo>
                    <a:lnTo>
                      <a:pt x="2" y="298"/>
                    </a:lnTo>
                    <a:lnTo>
                      <a:pt x="0" y="293"/>
                    </a:lnTo>
                    <a:lnTo>
                      <a:pt x="0" y="293"/>
                    </a:lnTo>
                    <a:lnTo>
                      <a:pt x="0" y="287"/>
                    </a:lnTo>
                    <a:lnTo>
                      <a:pt x="2" y="281"/>
                    </a:lnTo>
                    <a:lnTo>
                      <a:pt x="4" y="277"/>
                    </a:lnTo>
                    <a:lnTo>
                      <a:pt x="6" y="275"/>
                    </a:lnTo>
                    <a:lnTo>
                      <a:pt x="9" y="273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8" y="269"/>
                    </a:lnTo>
                    <a:lnTo>
                      <a:pt x="24" y="265"/>
                    </a:lnTo>
                    <a:lnTo>
                      <a:pt x="30" y="259"/>
                    </a:lnTo>
                    <a:lnTo>
                      <a:pt x="36" y="253"/>
                    </a:lnTo>
                    <a:lnTo>
                      <a:pt x="48" y="238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68" y="210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94" y="180"/>
                    </a:lnTo>
                    <a:lnTo>
                      <a:pt x="114" y="162"/>
                    </a:lnTo>
                    <a:lnTo>
                      <a:pt x="136" y="143"/>
                    </a:lnTo>
                    <a:lnTo>
                      <a:pt x="157" y="126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74" y="112"/>
                    </a:lnTo>
                    <a:lnTo>
                      <a:pt x="190" y="102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41" y="73"/>
                    </a:lnTo>
                    <a:lnTo>
                      <a:pt x="259" y="63"/>
                    </a:lnTo>
                    <a:lnTo>
                      <a:pt x="259" y="63"/>
                    </a:lnTo>
                    <a:lnTo>
                      <a:pt x="283" y="47"/>
                    </a:lnTo>
                    <a:lnTo>
                      <a:pt x="305" y="32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50" y="1"/>
                    </a:lnTo>
                    <a:lnTo>
                      <a:pt x="354" y="0"/>
                    </a:lnTo>
                    <a:lnTo>
                      <a:pt x="354" y="0"/>
                    </a:lnTo>
                    <a:lnTo>
                      <a:pt x="359" y="1"/>
                    </a:lnTo>
                    <a:lnTo>
                      <a:pt x="363" y="4"/>
                    </a:lnTo>
                    <a:lnTo>
                      <a:pt x="366" y="8"/>
                    </a:lnTo>
                    <a:lnTo>
                      <a:pt x="368" y="12"/>
                    </a:lnTo>
                    <a:lnTo>
                      <a:pt x="368" y="12"/>
                    </a:lnTo>
                    <a:lnTo>
                      <a:pt x="369" y="16"/>
                    </a:lnTo>
                    <a:lnTo>
                      <a:pt x="369" y="22"/>
                    </a:lnTo>
                    <a:lnTo>
                      <a:pt x="369" y="25"/>
                    </a:lnTo>
                    <a:lnTo>
                      <a:pt x="367" y="29"/>
                    </a:lnTo>
                    <a:lnTo>
                      <a:pt x="365" y="32"/>
                    </a:lnTo>
                    <a:lnTo>
                      <a:pt x="362" y="35"/>
                    </a:lnTo>
                    <a:lnTo>
                      <a:pt x="362" y="35"/>
                    </a:lnTo>
                    <a:lnTo>
                      <a:pt x="339" y="51"/>
                    </a:lnTo>
                    <a:lnTo>
                      <a:pt x="317" y="67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40" y="115"/>
                    </a:lnTo>
                    <a:lnTo>
                      <a:pt x="210" y="135"/>
                    </a:lnTo>
                    <a:lnTo>
                      <a:pt x="180" y="157"/>
                    </a:lnTo>
                    <a:lnTo>
                      <a:pt x="151" y="179"/>
                    </a:lnTo>
                    <a:lnTo>
                      <a:pt x="151" y="179"/>
                    </a:lnTo>
                    <a:lnTo>
                      <a:pt x="131" y="198"/>
                    </a:lnTo>
                    <a:lnTo>
                      <a:pt x="109" y="218"/>
                    </a:lnTo>
                    <a:lnTo>
                      <a:pt x="88" y="239"/>
                    </a:lnTo>
                    <a:lnTo>
                      <a:pt x="78" y="252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59" y="277"/>
                    </a:lnTo>
                    <a:lnTo>
                      <a:pt x="47" y="290"/>
                    </a:lnTo>
                    <a:lnTo>
                      <a:pt x="42" y="295"/>
                    </a:lnTo>
                    <a:lnTo>
                      <a:pt x="35" y="300"/>
                    </a:lnTo>
                    <a:lnTo>
                      <a:pt x="29" y="304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15" y="307"/>
                    </a:lnTo>
                    <a:lnTo>
                      <a:pt x="15" y="30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5" name="chenying0907 208"/>
              <p:cNvSpPr/>
              <p:nvPr/>
            </p:nvSpPr>
            <p:spPr bwMode="auto">
              <a:xfrm>
                <a:off x="4284663" y="2282825"/>
                <a:ext cx="195263" cy="171450"/>
              </a:xfrm>
              <a:custGeom>
                <a:avLst/>
                <a:gdLst/>
                <a:ahLst/>
                <a:cxnLst>
                  <a:cxn ang="0">
                    <a:pos x="15" y="323"/>
                  </a:cxn>
                  <a:cxn ang="0">
                    <a:pos x="6" y="319"/>
                  </a:cxn>
                  <a:cxn ang="0">
                    <a:pos x="1" y="309"/>
                  </a:cxn>
                  <a:cxn ang="0">
                    <a:pos x="0" y="306"/>
                  </a:cxn>
                  <a:cxn ang="0">
                    <a:pos x="0" y="297"/>
                  </a:cxn>
                  <a:cxn ang="0">
                    <a:pos x="4" y="290"/>
                  </a:cxn>
                  <a:cxn ang="0">
                    <a:pos x="7" y="287"/>
                  </a:cxn>
                  <a:cxn ang="0">
                    <a:pos x="15" y="277"/>
                  </a:cxn>
                  <a:cxn ang="0">
                    <a:pos x="20" y="266"/>
                  </a:cxn>
                  <a:cxn ang="0">
                    <a:pos x="29" y="253"/>
                  </a:cxn>
                  <a:cxn ang="0">
                    <a:pos x="48" y="230"/>
                  </a:cxn>
                  <a:cxn ang="0">
                    <a:pos x="68" y="211"/>
                  </a:cxn>
                  <a:cxn ang="0">
                    <a:pos x="94" y="190"/>
                  </a:cxn>
                  <a:cxn ang="0">
                    <a:pos x="126" y="162"/>
                  </a:cxn>
                  <a:cxn ang="0">
                    <a:pos x="159" y="135"/>
                  </a:cxn>
                  <a:cxn ang="0">
                    <a:pos x="187" y="111"/>
                  </a:cxn>
                  <a:cxn ang="0">
                    <a:pos x="236" y="73"/>
                  </a:cxn>
                  <a:cxn ang="0">
                    <a:pos x="254" y="61"/>
                  </a:cxn>
                  <a:cxn ang="0">
                    <a:pos x="311" y="23"/>
                  </a:cxn>
                  <a:cxn ang="0">
                    <a:pos x="344" y="3"/>
                  </a:cxn>
                  <a:cxn ang="0">
                    <a:pos x="348" y="1"/>
                  </a:cxn>
                  <a:cxn ang="0">
                    <a:pos x="352" y="0"/>
                  </a:cxn>
                  <a:cxn ang="0">
                    <a:pos x="358" y="2"/>
                  </a:cxn>
                  <a:cxn ang="0">
                    <a:pos x="366" y="9"/>
                  </a:cxn>
                  <a:cxn ang="0">
                    <a:pos x="368" y="14"/>
                  </a:cxn>
                  <a:cxn ang="0">
                    <a:pos x="369" y="22"/>
                  </a:cxn>
                  <a:cxn ang="0">
                    <a:pos x="366" y="29"/>
                  </a:cxn>
                  <a:cxn ang="0">
                    <a:pos x="361" y="35"/>
                  </a:cxn>
                  <a:cxn ang="0">
                    <a:pos x="325" y="57"/>
                  </a:cxn>
                  <a:cxn ang="0">
                    <a:pos x="271" y="92"/>
                  </a:cxn>
                  <a:cxn ang="0">
                    <a:pos x="250" y="107"/>
                  </a:cxn>
                  <a:cxn ang="0">
                    <a:pos x="190" y="157"/>
                  </a:cxn>
                  <a:cxn ang="0">
                    <a:pos x="164" y="179"/>
                  </a:cxn>
                  <a:cxn ang="0">
                    <a:pos x="134" y="203"/>
                  </a:cxn>
                  <a:cxn ang="0">
                    <a:pos x="102" y="229"/>
                  </a:cxn>
                  <a:cxn ang="0">
                    <a:pos x="72" y="258"/>
                  </a:cxn>
                  <a:cxn ang="0">
                    <a:pos x="66" y="264"/>
                  </a:cxn>
                  <a:cxn ang="0">
                    <a:pos x="51" y="286"/>
                  </a:cxn>
                  <a:cxn ang="0">
                    <a:pos x="46" y="295"/>
                  </a:cxn>
                  <a:cxn ang="0">
                    <a:pos x="33" y="312"/>
                  </a:cxn>
                  <a:cxn ang="0">
                    <a:pos x="24" y="319"/>
                  </a:cxn>
                  <a:cxn ang="0">
                    <a:pos x="15" y="323"/>
                  </a:cxn>
                </a:cxnLst>
                <a:rect l="0" t="0" r="r" b="b"/>
                <a:pathLst>
                  <a:path w="369" h="323">
                    <a:moveTo>
                      <a:pt x="15" y="323"/>
                    </a:moveTo>
                    <a:lnTo>
                      <a:pt x="15" y="323"/>
                    </a:lnTo>
                    <a:lnTo>
                      <a:pt x="10" y="322"/>
                    </a:lnTo>
                    <a:lnTo>
                      <a:pt x="6" y="319"/>
                    </a:lnTo>
                    <a:lnTo>
                      <a:pt x="3" y="315"/>
                    </a:lnTo>
                    <a:lnTo>
                      <a:pt x="1" y="309"/>
                    </a:lnTo>
                    <a:lnTo>
                      <a:pt x="1" y="309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7"/>
                    </a:lnTo>
                    <a:lnTo>
                      <a:pt x="2" y="294"/>
                    </a:lnTo>
                    <a:lnTo>
                      <a:pt x="4" y="290"/>
                    </a:lnTo>
                    <a:lnTo>
                      <a:pt x="7" y="287"/>
                    </a:lnTo>
                    <a:lnTo>
                      <a:pt x="7" y="287"/>
                    </a:lnTo>
                    <a:lnTo>
                      <a:pt x="11" y="283"/>
                    </a:lnTo>
                    <a:lnTo>
                      <a:pt x="15" y="277"/>
                    </a:lnTo>
                    <a:lnTo>
                      <a:pt x="20" y="266"/>
                    </a:lnTo>
                    <a:lnTo>
                      <a:pt x="20" y="266"/>
                    </a:lnTo>
                    <a:lnTo>
                      <a:pt x="24" y="259"/>
                    </a:lnTo>
                    <a:lnTo>
                      <a:pt x="29" y="253"/>
                    </a:lnTo>
                    <a:lnTo>
                      <a:pt x="29" y="253"/>
                    </a:lnTo>
                    <a:lnTo>
                      <a:pt x="48" y="230"/>
                    </a:lnTo>
                    <a:lnTo>
                      <a:pt x="59" y="221"/>
                    </a:lnTo>
                    <a:lnTo>
                      <a:pt x="68" y="211"/>
                    </a:lnTo>
                    <a:lnTo>
                      <a:pt x="68" y="211"/>
                    </a:lnTo>
                    <a:lnTo>
                      <a:pt x="94" y="190"/>
                    </a:lnTo>
                    <a:lnTo>
                      <a:pt x="94" y="190"/>
                    </a:lnTo>
                    <a:lnTo>
                      <a:pt x="126" y="162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220" y="85"/>
                    </a:lnTo>
                    <a:lnTo>
                      <a:pt x="236" y="73"/>
                    </a:lnTo>
                    <a:lnTo>
                      <a:pt x="254" y="61"/>
                    </a:lnTo>
                    <a:lnTo>
                      <a:pt x="254" y="61"/>
                    </a:lnTo>
                    <a:lnTo>
                      <a:pt x="282" y="41"/>
                    </a:lnTo>
                    <a:lnTo>
                      <a:pt x="311" y="23"/>
                    </a:lnTo>
                    <a:lnTo>
                      <a:pt x="311" y="23"/>
                    </a:lnTo>
                    <a:lnTo>
                      <a:pt x="344" y="3"/>
                    </a:lnTo>
                    <a:lnTo>
                      <a:pt x="344" y="3"/>
                    </a:lnTo>
                    <a:lnTo>
                      <a:pt x="348" y="1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5" y="1"/>
                    </a:lnTo>
                    <a:lnTo>
                      <a:pt x="358" y="2"/>
                    </a:lnTo>
                    <a:lnTo>
                      <a:pt x="363" y="5"/>
                    </a:lnTo>
                    <a:lnTo>
                      <a:pt x="366" y="9"/>
                    </a:lnTo>
                    <a:lnTo>
                      <a:pt x="368" y="14"/>
                    </a:lnTo>
                    <a:lnTo>
                      <a:pt x="368" y="14"/>
                    </a:lnTo>
                    <a:lnTo>
                      <a:pt x="369" y="17"/>
                    </a:lnTo>
                    <a:lnTo>
                      <a:pt x="369" y="22"/>
                    </a:lnTo>
                    <a:lnTo>
                      <a:pt x="368" y="25"/>
                    </a:lnTo>
                    <a:lnTo>
                      <a:pt x="366" y="29"/>
                    </a:lnTo>
                    <a:lnTo>
                      <a:pt x="364" y="32"/>
                    </a:lnTo>
                    <a:lnTo>
                      <a:pt x="361" y="35"/>
                    </a:lnTo>
                    <a:lnTo>
                      <a:pt x="361" y="35"/>
                    </a:lnTo>
                    <a:lnTo>
                      <a:pt x="325" y="57"/>
                    </a:lnTo>
                    <a:lnTo>
                      <a:pt x="325" y="57"/>
                    </a:lnTo>
                    <a:lnTo>
                      <a:pt x="271" y="92"/>
                    </a:lnTo>
                    <a:lnTo>
                      <a:pt x="271" y="92"/>
                    </a:lnTo>
                    <a:lnTo>
                      <a:pt x="250" y="107"/>
                    </a:lnTo>
                    <a:lnTo>
                      <a:pt x="229" y="123"/>
                    </a:lnTo>
                    <a:lnTo>
                      <a:pt x="190" y="157"/>
                    </a:lnTo>
                    <a:lnTo>
                      <a:pt x="190" y="157"/>
                    </a:lnTo>
                    <a:lnTo>
                      <a:pt x="164" y="179"/>
                    </a:lnTo>
                    <a:lnTo>
                      <a:pt x="164" y="179"/>
                    </a:lnTo>
                    <a:lnTo>
                      <a:pt x="134" y="203"/>
                    </a:lnTo>
                    <a:lnTo>
                      <a:pt x="134" y="203"/>
                    </a:lnTo>
                    <a:lnTo>
                      <a:pt x="102" y="229"/>
                    </a:lnTo>
                    <a:lnTo>
                      <a:pt x="86" y="242"/>
                    </a:lnTo>
                    <a:lnTo>
                      <a:pt x="72" y="258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61" y="271"/>
                    </a:lnTo>
                    <a:lnTo>
                      <a:pt x="51" y="286"/>
                    </a:lnTo>
                    <a:lnTo>
                      <a:pt x="51" y="286"/>
                    </a:lnTo>
                    <a:lnTo>
                      <a:pt x="46" y="295"/>
                    </a:lnTo>
                    <a:lnTo>
                      <a:pt x="40" y="303"/>
                    </a:lnTo>
                    <a:lnTo>
                      <a:pt x="33" y="312"/>
                    </a:lnTo>
                    <a:lnTo>
                      <a:pt x="24" y="319"/>
                    </a:lnTo>
                    <a:lnTo>
                      <a:pt x="24" y="319"/>
                    </a:lnTo>
                    <a:lnTo>
                      <a:pt x="19" y="322"/>
                    </a:lnTo>
                    <a:lnTo>
                      <a:pt x="15" y="323"/>
                    </a:lnTo>
                    <a:lnTo>
                      <a:pt x="15" y="3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chenying0907 209"/>
              <p:cNvSpPr/>
              <p:nvPr/>
            </p:nvSpPr>
            <p:spPr bwMode="auto">
              <a:xfrm>
                <a:off x="4446588" y="2346325"/>
                <a:ext cx="285750" cy="307975"/>
              </a:xfrm>
              <a:custGeom>
                <a:avLst/>
                <a:gdLst/>
                <a:ahLst/>
                <a:cxnLst>
                  <a:cxn ang="0">
                    <a:pos x="524" y="583"/>
                  </a:cxn>
                  <a:cxn ang="0">
                    <a:pos x="515" y="580"/>
                  </a:cxn>
                  <a:cxn ang="0">
                    <a:pos x="501" y="571"/>
                  </a:cxn>
                  <a:cxn ang="0">
                    <a:pos x="476" y="549"/>
                  </a:cxn>
                  <a:cxn ang="0">
                    <a:pos x="437" y="513"/>
                  </a:cxn>
                  <a:cxn ang="0">
                    <a:pos x="414" y="488"/>
                  </a:cxn>
                  <a:cxn ang="0">
                    <a:pos x="388" y="460"/>
                  </a:cxn>
                  <a:cxn ang="0">
                    <a:pos x="339" y="409"/>
                  </a:cxn>
                  <a:cxn ang="0">
                    <a:pos x="300" y="361"/>
                  </a:cxn>
                  <a:cxn ang="0">
                    <a:pos x="288" y="344"/>
                  </a:cxn>
                  <a:cxn ang="0">
                    <a:pos x="246" y="293"/>
                  </a:cxn>
                  <a:cxn ang="0">
                    <a:pos x="202" y="245"/>
                  </a:cxn>
                  <a:cxn ang="0">
                    <a:pos x="167" y="208"/>
                  </a:cxn>
                  <a:cxn ang="0">
                    <a:pos x="134" y="170"/>
                  </a:cxn>
                  <a:cxn ang="0">
                    <a:pos x="121" y="153"/>
                  </a:cxn>
                  <a:cxn ang="0">
                    <a:pos x="95" y="121"/>
                  </a:cxn>
                  <a:cxn ang="0">
                    <a:pos x="54" y="76"/>
                  </a:cxn>
                  <a:cxn ang="0">
                    <a:pos x="24" y="48"/>
                  </a:cxn>
                  <a:cxn ang="0">
                    <a:pos x="8" y="36"/>
                  </a:cxn>
                  <a:cxn ang="0">
                    <a:pos x="3" y="29"/>
                  </a:cxn>
                  <a:cxn ang="0">
                    <a:pos x="0" y="22"/>
                  </a:cxn>
                  <a:cxn ang="0">
                    <a:pos x="1" y="13"/>
                  </a:cxn>
                  <a:cxn ang="0">
                    <a:pos x="4" y="8"/>
                  </a:cxn>
                  <a:cxn ang="0">
                    <a:pos x="12" y="1"/>
                  </a:cxn>
                  <a:cxn ang="0">
                    <a:pos x="16" y="0"/>
                  </a:cxn>
                  <a:cxn ang="0">
                    <a:pos x="25" y="3"/>
                  </a:cxn>
                  <a:cxn ang="0">
                    <a:pos x="41" y="15"/>
                  </a:cxn>
                  <a:cxn ang="0">
                    <a:pos x="70" y="41"/>
                  </a:cxn>
                  <a:cxn ang="0">
                    <a:pos x="110" y="84"/>
                  </a:cxn>
                  <a:cxn ang="0">
                    <a:pos x="136" y="115"/>
                  </a:cxn>
                  <a:cxn ang="0">
                    <a:pos x="206" y="198"/>
                  </a:cxn>
                  <a:cxn ang="0">
                    <a:pos x="290" y="291"/>
                  </a:cxn>
                  <a:cxn ang="0">
                    <a:pos x="303" y="306"/>
                  </a:cxn>
                  <a:cxn ang="0">
                    <a:pos x="341" y="353"/>
                  </a:cxn>
                  <a:cxn ang="0">
                    <a:pos x="371" y="390"/>
                  </a:cxn>
                  <a:cxn ang="0">
                    <a:pos x="403" y="425"/>
                  </a:cxn>
                  <a:cxn ang="0">
                    <a:pos x="433" y="457"/>
                  </a:cxn>
                  <a:cxn ang="0">
                    <a:pos x="457" y="482"/>
                  </a:cxn>
                  <a:cxn ang="0">
                    <a:pos x="493" y="518"/>
                  </a:cxn>
                  <a:cxn ang="0">
                    <a:pos x="519" y="540"/>
                  </a:cxn>
                  <a:cxn ang="0">
                    <a:pos x="532" y="549"/>
                  </a:cxn>
                  <a:cxn ang="0">
                    <a:pos x="539" y="554"/>
                  </a:cxn>
                  <a:cxn ang="0">
                    <a:pos x="541" y="560"/>
                  </a:cxn>
                  <a:cxn ang="0">
                    <a:pos x="541" y="570"/>
                  </a:cxn>
                  <a:cxn ang="0">
                    <a:pos x="539" y="575"/>
                  </a:cxn>
                  <a:cxn ang="0">
                    <a:pos x="530" y="582"/>
                  </a:cxn>
                  <a:cxn ang="0">
                    <a:pos x="524" y="583"/>
                  </a:cxn>
                </a:cxnLst>
                <a:rect l="0" t="0" r="r" b="b"/>
                <a:pathLst>
                  <a:path w="541" h="583">
                    <a:moveTo>
                      <a:pt x="524" y="583"/>
                    </a:moveTo>
                    <a:lnTo>
                      <a:pt x="524" y="583"/>
                    </a:lnTo>
                    <a:lnTo>
                      <a:pt x="520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01" y="571"/>
                    </a:lnTo>
                    <a:lnTo>
                      <a:pt x="488" y="560"/>
                    </a:lnTo>
                    <a:lnTo>
                      <a:pt x="476" y="549"/>
                    </a:lnTo>
                    <a:lnTo>
                      <a:pt x="462" y="538"/>
                    </a:lnTo>
                    <a:lnTo>
                      <a:pt x="437" y="513"/>
                    </a:lnTo>
                    <a:lnTo>
                      <a:pt x="414" y="488"/>
                    </a:lnTo>
                    <a:lnTo>
                      <a:pt x="414" y="488"/>
                    </a:lnTo>
                    <a:lnTo>
                      <a:pt x="388" y="460"/>
                    </a:lnTo>
                    <a:lnTo>
                      <a:pt x="388" y="460"/>
                    </a:lnTo>
                    <a:lnTo>
                      <a:pt x="365" y="437"/>
                    </a:lnTo>
                    <a:lnTo>
                      <a:pt x="339" y="409"/>
                    </a:lnTo>
                    <a:lnTo>
                      <a:pt x="313" y="377"/>
                    </a:lnTo>
                    <a:lnTo>
                      <a:pt x="300" y="361"/>
                    </a:lnTo>
                    <a:lnTo>
                      <a:pt x="288" y="344"/>
                    </a:lnTo>
                    <a:lnTo>
                      <a:pt x="288" y="344"/>
                    </a:lnTo>
                    <a:lnTo>
                      <a:pt x="268" y="319"/>
                    </a:lnTo>
                    <a:lnTo>
                      <a:pt x="246" y="293"/>
                    </a:lnTo>
                    <a:lnTo>
                      <a:pt x="224" y="269"/>
                    </a:lnTo>
                    <a:lnTo>
                      <a:pt x="202" y="245"/>
                    </a:lnTo>
                    <a:lnTo>
                      <a:pt x="202" y="245"/>
                    </a:lnTo>
                    <a:lnTo>
                      <a:pt x="167" y="208"/>
                    </a:lnTo>
                    <a:lnTo>
                      <a:pt x="150" y="189"/>
                    </a:lnTo>
                    <a:lnTo>
                      <a:pt x="134" y="170"/>
                    </a:lnTo>
                    <a:lnTo>
                      <a:pt x="134" y="170"/>
                    </a:lnTo>
                    <a:lnTo>
                      <a:pt x="121" y="153"/>
                    </a:lnTo>
                    <a:lnTo>
                      <a:pt x="121" y="153"/>
                    </a:lnTo>
                    <a:lnTo>
                      <a:pt x="95" y="121"/>
                    </a:lnTo>
                    <a:lnTo>
                      <a:pt x="69" y="90"/>
                    </a:lnTo>
                    <a:lnTo>
                      <a:pt x="54" y="76"/>
                    </a:lnTo>
                    <a:lnTo>
                      <a:pt x="40" y="61"/>
                    </a:lnTo>
                    <a:lnTo>
                      <a:pt x="24" y="48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5" y="32"/>
                    </a:lnTo>
                    <a:lnTo>
                      <a:pt x="3" y="29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41" y="15"/>
                    </a:lnTo>
                    <a:lnTo>
                      <a:pt x="55" y="28"/>
                    </a:lnTo>
                    <a:lnTo>
                      <a:pt x="70" y="41"/>
                    </a:lnTo>
                    <a:lnTo>
                      <a:pt x="83" y="55"/>
                    </a:lnTo>
                    <a:lnTo>
                      <a:pt x="110" y="84"/>
                    </a:lnTo>
                    <a:lnTo>
                      <a:pt x="136" y="115"/>
                    </a:lnTo>
                    <a:lnTo>
                      <a:pt x="136" y="115"/>
                    </a:lnTo>
                    <a:lnTo>
                      <a:pt x="170" y="156"/>
                    </a:lnTo>
                    <a:lnTo>
                      <a:pt x="206" y="198"/>
                    </a:lnTo>
                    <a:lnTo>
                      <a:pt x="246" y="242"/>
                    </a:lnTo>
                    <a:lnTo>
                      <a:pt x="290" y="291"/>
                    </a:lnTo>
                    <a:lnTo>
                      <a:pt x="290" y="291"/>
                    </a:lnTo>
                    <a:lnTo>
                      <a:pt x="303" y="306"/>
                    </a:lnTo>
                    <a:lnTo>
                      <a:pt x="317" y="322"/>
                    </a:lnTo>
                    <a:lnTo>
                      <a:pt x="341" y="353"/>
                    </a:lnTo>
                    <a:lnTo>
                      <a:pt x="341" y="353"/>
                    </a:lnTo>
                    <a:lnTo>
                      <a:pt x="371" y="390"/>
                    </a:lnTo>
                    <a:lnTo>
                      <a:pt x="387" y="407"/>
                    </a:lnTo>
                    <a:lnTo>
                      <a:pt x="403" y="425"/>
                    </a:lnTo>
                    <a:lnTo>
                      <a:pt x="403" y="42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57" y="482"/>
                    </a:lnTo>
                    <a:lnTo>
                      <a:pt x="481" y="507"/>
                    </a:lnTo>
                    <a:lnTo>
                      <a:pt x="493" y="518"/>
                    </a:lnTo>
                    <a:lnTo>
                      <a:pt x="507" y="529"/>
                    </a:lnTo>
                    <a:lnTo>
                      <a:pt x="519" y="540"/>
                    </a:lnTo>
                    <a:lnTo>
                      <a:pt x="532" y="549"/>
                    </a:lnTo>
                    <a:lnTo>
                      <a:pt x="532" y="549"/>
                    </a:lnTo>
                    <a:lnTo>
                      <a:pt x="537" y="552"/>
                    </a:lnTo>
                    <a:lnTo>
                      <a:pt x="539" y="554"/>
                    </a:lnTo>
                    <a:lnTo>
                      <a:pt x="540" y="557"/>
                    </a:lnTo>
                    <a:lnTo>
                      <a:pt x="541" y="560"/>
                    </a:lnTo>
                    <a:lnTo>
                      <a:pt x="541" y="565"/>
                    </a:lnTo>
                    <a:lnTo>
                      <a:pt x="541" y="570"/>
                    </a:lnTo>
                    <a:lnTo>
                      <a:pt x="541" y="570"/>
                    </a:lnTo>
                    <a:lnTo>
                      <a:pt x="539" y="575"/>
                    </a:lnTo>
                    <a:lnTo>
                      <a:pt x="534" y="579"/>
                    </a:lnTo>
                    <a:lnTo>
                      <a:pt x="530" y="582"/>
                    </a:lnTo>
                    <a:lnTo>
                      <a:pt x="527" y="583"/>
                    </a:lnTo>
                    <a:lnTo>
                      <a:pt x="524" y="583"/>
                    </a:lnTo>
                    <a:lnTo>
                      <a:pt x="524" y="58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chenying0907 210"/>
              <p:cNvSpPr/>
              <p:nvPr/>
            </p:nvSpPr>
            <p:spPr bwMode="auto">
              <a:xfrm>
                <a:off x="4349750" y="2435225"/>
                <a:ext cx="273050" cy="288925"/>
              </a:xfrm>
              <a:custGeom>
                <a:avLst/>
                <a:gdLst/>
                <a:ahLst/>
                <a:cxnLst>
                  <a:cxn ang="0">
                    <a:pos x="493" y="546"/>
                  </a:cxn>
                  <a:cxn ang="0">
                    <a:pos x="481" y="537"/>
                  </a:cxn>
                  <a:cxn ang="0">
                    <a:pos x="475" y="524"/>
                  </a:cxn>
                  <a:cxn ang="0">
                    <a:pos x="457" y="505"/>
                  </a:cxn>
                  <a:cxn ang="0">
                    <a:pos x="444" y="490"/>
                  </a:cxn>
                  <a:cxn ang="0">
                    <a:pos x="436" y="479"/>
                  </a:cxn>
                  <a:cxn ang="0">
                    <a:pos x="411" y="452"/>
                  </a:cxn>
                  <a:cxn ang="0">
                    <a:pos x="402" y="443"/>
                  </a:cxn>
                  <a:cxn ang="0">
                    <a:pos x="387" y="420"/>
                  </a:cxn>
                  <a:cxn ang="0">
                    <a:pos x="376" y="410"/>
                  </a:cxn>
                  <a:cxn ang="0">
                    <a:pos x="345" y="378"/>
                  </a:cxn>
                  <a:cxn ang="0">
                    <a:pos x="321" y="352"/>
                  </a:cxn>
                  <a:cxn ang="0">
                    <a:pos x="280" y="313"/>
                  </a:cxn>
                  <a:cxn ang="0">
                    <a:pos x="252" y="285"/>
                  </a:cxn>
                  <a:cxn ang="0">
                    <a:pos x="151" y="183"/>
                  </a:cxn>
                  <a:cxn ang="0">
                    <a:pos x="106" y="136"/>
                  </a:cxn>
                  <a:cxn ang="0">
                    <a:pos x="64" y="92"/>
                  </a:cxn>
                  <a:cxn ang="0">
                    <a:pos x="33" y="58"/>
                  </a:cxn>
                  <a:cxn ang="0">
                    <a:pos x="13" y="39"/>
                  </a:cxn>
                  <a:cxn ang="0">
                    <a:pos x="3" y="26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19" y="0"/>
                  </a:cxn>
                  <a:cxn ang="0">
                    <a:pos x="26" y="2"/>
                  </a:cxn>
                  <a:cxn ang="0">
                    <a:pos x="34" y="8"/>
                  </a:cxn>
                  <a:cxn ang="0">
                    <a:pos x="72" y="47"/>
                  </a:cxn>
                  <a:cxn ang="0">
                    <a:pos x="94" y="67"/>
                  </a:cxn>
                  <a:cxn ang="0">
                    <a:pos x="151" y="133"/>
                  </a:cxn>
                  <a:cxn ang="0">
                    <a:pos x="191" y="176"/>
                  </a:cxn>
                  <a:cxn ang="0">
                    <a:pos x="275" y="260"/>
                  </a:cxn>
                  <a:cxn ang="0">
                    <a:pos x="311" y="293"/>
                  </a:cxn>
                  <a:cxn ang="0">
                    <a:pos x="364" y="343"/>
                  </a:cxn>
                  <a:cxn ang="0">
                    <a:pos x="407" y="387"/>
                  </a:cxn>
                  <a:cxn ang="0">
                    <a:pos x="423" y="411"/>
                  </a:cxn>
                  <a:cxn ang="0">
                    <a:pos x="440" y="429"/>
                  </a:cxn>
                  <a:cxn ang="0">
                    <a:pos x="452" y="440"/>
                  </a:cxn>
                  <a:cxn ang="0">
                    <a:pos x="460" y="452"/>
                  </a:cxn>
                  <a:cxn ang="0">
                    <a:pos x="481" y="478"/>
                  </a:cxn>
                  <a:cxn ang="0">
                    <a:pos x="496" y="493"/>
                  </a:cxn>
                  <a:cxn ang="0">
                    <a:pos x="508" y="510"/>
                  </a:cxn>
                  <a:cxn ang="0">
                    <a:pos x="512" y="513"/>
                  </a:cxn>
                  <a:cxn ang="0">
                    <a:pos x="515" y="524"/>
                  </a:cxn>
                  <a:cxn ang="0">
                    <a:pos x="515" y="533"/>
                  </a:cxn>
                  <a:cxn ang="0">
                    <a:pos x="510" y="542"/>
                  </a:cxn>
                  <a:cxn ang="0">
                    <a:pos x="499" y="546"/>
                  </a:cxn>
                </a:cxnLst>
                <a:rect l="0" t="0" r="r" b="b"/>
                <a:pathLst>
                  <a:path w="515" h="546">
                    <a:moveTo>
                      <a:pt x="499" y="546"/>
                    </a:moveTo>
                    <a:lnTo>
                      <a:pt x="499" y="546"/>
                    </a:lnTo>
                    <a:lnTo>
                      <a:pt x="493" y="546"/>
                    </a:lnTo>
                    <a:lnTo>
                      <a:pt x="488" y="543"/>
                    </a:lnTo>
                    <a:lnTo>
                      <a:pt x="483" y="540"/>
                    </a:lnTo>
                    <a:lnTo>
                      <a:pt x="481" y="537"/>
                    </a:lnTo>
                    <a:lnTo>
                      <a:pt x="480" y="534"/>
                    </a:lnTo>
                    <a:lnTo>
                      <a:pt x="480" y="534"/>
                    </a:lnTo>
                    <a:lnTo>
                      <a:pt x="475" y="524"/>
                    </a:lnTo>
                    <a:lnTo>
                      <a:pt x="470" y="517"/>
                    </a:lnTo>
                    <a:lnTo>
                      <a:pt x="463" y="511"/>
                    </a:lnTo>
                    <a:lnTo>
                      <a:pt x="457" y="505"/>
                    </a:lnTo>
                    <a:lnTo>
                      <a:pt x="457" y="505"/>
                    </a:lnTo>
                    <a:lnTo>
                      <a:pt x="450" y="498"/>
                    </a:lnTo>
                    <a:lnTo>
                      <a:pt x="444" y="490"/>
                    </a:lnTo>
                    <a:lnTo>
                      <a:pt x="444" y="490"/>
                    </a:lnTo>
                    <a:lnTo>
                      <a:pt x="436" y="479"/>
                    </a:lnTo>
                    <a:lnTo>
                      <a:pt x="436" y="479"/>
                    </a:lnTo>
                    <a:lnTo>
                      <a:pt x="425" y="466"/>
                    </a:lnTo>
                    <a:lnTo>
                      <a:pt x="419" y="458"/>
                    </a:lnTo>
                    <a:lnTo>
                      <a:pt x="411" y="452"/>
                    </a:lnTo>
                    <a:lnTo>
                      <a:pt x="411" y="452"/>
                    </a:lnTo>
                    <a:lnTo>
                      <a:pt x="407" y="448"/>
                    </a:lnTo>
                    <a:lnTo>
                      <a:pt x="402" y="443"/>
                    </a:lnTo>
                    <a:lnTo>
                      <a:pt x="395" y="433"/>
                    </a:lnTo>
                    <a:lnTo>
                      <a:pt x="395" y="433"/>
                    </a:lnTo>
                    <a:lnTo>
                      <a:pt x="387" y="420"/>
                    </a:lnTo>
                    <a:lnTo>
                      <a:pt x="382" y="415"/>
                    </a:lnTo>
                    <a:lnTo>
                      <a:pt x="376" y="410"/>
                    </a:lnTo>
                    <a:lnTo>
                      <a:pt x="376" y="410"/>
                    </a:lnTo>
                    <a:lnTo>
                      <a:pt x="367" y="404"/>
                    </a:lnTo>
                    <a:lnTo>
                      <a:pt x="360" y="395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33" y="364"/>
                    </a:lnTo>
                    <a:lnTo>
                      <a:pt x="321" y="352"/>
                    </a:lnTo>
                    <a:lnTo>
                      <a:pt x="321" y="352"/>
                    </a:lnTo>
                    <a:lnTo>
                      <a:pt x="299" y="332"/>
                    </a:lnTo>
                    <a:lnTo>
                      <a:pt x="280" y="313"/>
                    </a:lnTo>
                    <a:lnTo>
                      <a:pt x="280" y="313"/>
                    </a:lnTo>
                    <a:lnTo>
                      <a:pt x="252" y="285"/>
                    </a:lnTo>
                    <a:lnTo>
                      <a:pt x="252" y="285"/>
                    </a:lnTo>
                    <a:lnTo>
                      <a:pt x="225" y="260"/>
                    </a:lnTo>
                    <a:lnTo>
                      <a:pt x="200" y="234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87" y="116"/>
                    </a:lnTo>
                    <a:lnTo>
                      <a:pt x="87" y="116"/>
                    </a:lnTo>
                    <a:lnTo>
                      <a:pt x="64" y="92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33" y="5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13" y="39"/>
                    </a:lnTo>
                    <a:lnTo>
                      <a:pt x="8" y="33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6"/>
                    </a:lnTo>
                    <a:lnTo>
                      <a:pt x="9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31" y="4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42" y="18"/>
                    </a:lnTo>
                    <a:lnTo>
                      <a:pt x="51" y="29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83" y="57"/>
                    </a:lnTo>
                    <a:lnTo>
                      <a:pt x="94" y="67"/>
                    </a:lnTo>
                    <a:lnTo>
                      <a:pt x="94" y="67"/>
                    </a:lnTo>
                    <a:lnTo>
                      <a:pt x="124" y="100"/>
                    </a:lnTo>
                    <a:lnTo>
                      <a:pt x="151" y="133"/>
                    </a:lnTo>
                    <a:lnTo>
                      <a:pt x="164" y="146"/>
                    </a:lnTo>
                    <a:lnTo>
                      <a:pt x="164" y="146"/>
                    </a:lnTo>
                    <a:lnTo>
                      <a:pt x="191" y="176"/>
                    </a:lnTo>
                    <a:lnTo>
                      <a:pt x="219" y="205"/>
                    </a:lnTo>
                    <a:lnTo>
                      <a:pt x="247" y="232"/>
                    </a:lnTo>
                    <a:lnTo>
                      <a:pt x="275" y="260"/>
                    </a:lnTo>
                    <a:lnTo>
                      <a:pt x="275" y="260"/>
                    </a:lnTo>
                    <a:lnTo>
                      <a:pt x="311" y="293"/>
                    </a:lnTo>
                    <a:lnTo>
                      <a:pt x="311" y="293"/>
                    </a:lnTo>
                    <a:lnTo>
                      <a:pt x="342" y="321"/>
                    </a:lnTo>
                    <a:lnTo>
                      <a:pt x="342" y="321"/>
                    </a:lnTo>
                    <a:lnTo>
                      <a:pt x="364" y="343"/>
                    </a:lnTo>
                    <a:lnTo>
                      <a:pt x="386" y="363"/>
                    </a:lnTo>
                    <a:lnTo>
                      <a:pt x="396" y="375"/>
                    </a:lnTo>
                    <a:lnTo>
                      <a:pt x="407" y="387"/>
                    </a:lnTo>
                    <a:lnTo>
                      <a:pt x="415" y="398"/>
                    </a:lnTo>
                    <a:lnTo>
                      <a:pt x="423" y="411"/>
                    </a:lnTo>
                    <a:lnTo>
                      <a:pt x="423" y="411"/>
                    </a:lnTo>
                    <a:lnTo>
                      <a:pt x="426" y="416"/>
                    </a:lnTo>
                    <a:lnTo>
                      <a:pt x="430" y="421"/>
                    </a:lnTo>
                    <a:lnTo>
                      <a:pt x="440" y="429"/>
                    </a:lnTo>
                    <a:lnTo>
                      <a:pt x="440" y="429"/>
                    </a:lnTo>
                    <a:lnTo>
                      <a:pt x="446" y="435"/>
                    </a:lnTo>
                    <a:lnTo>
                      <a:pt x="452" y="440"/>
                    </a:lnTo>
                    <a:lnTo>
                      <a:pt x="452" y="440"/>
                    </a:lnTo>
                    <a:lnTo>
                      <a:pt x="460" y="452"/>
                    </a:lnTo>
                    <a:lnTo>
                      <a:pt x="460" y="452"/>
                    </a:lnTo>
                    <a:lnTo>
                      <a:pt x="470" y="466"/>
                    </a:lnTo>
                    <a:lnTo>
                      <a:pt x="475" y="472"/>
                    </a:lnTo>
                    <a:lnTo>
                      <a:pt x="481" y="478"/>
                    </a:lnTo>
                    <a:lnTo>
                      <a:pt x="481" y="478"/>
                    </a:lnTo>
                    <a:lnTo>
                      <a:pt x="489" y="486"/>
                    </a:lnTo>
                    <a:lnTo>
                      <a:pt x="496" y="493"/>
                    </a:lnTo>
                    <a:lnTo>
                      <a:pt x="502" y="501"/>
                    </a:lnTo>
                    <a:lnTo>
                      <a:pt x="507" y="509"/>
                    </a:lnTo>
                    <a:lnTo>
                      <a:pt x="508" y="510"/>
                    </a:lnTo>
                    <a:lnTo>
                      <a:pt x="509" y="511"/>
                    </a:lnTo>
                    <a:lnTo>
                      <a:pt x="509" y="511"/>
                    </a:lnTo>
                    <a:lnTo>
                      <a:pt x="512" y="513"/>
                    </a:lnTo>
                    <a:lnTo>
                      <a:pt x="514" y="516"/>
                    </a:lnTo>
                    <a:lnTo>
                      <a:pt x="515" y="520"/>
                    </a:lnTo>
                    <a:lnTo>
                      <a:pt x="515" y="524"/>
                    </a:lnTo>
                    <a:lnTo>
                      <a:pt x="515" y="530"/>
                    </a:lnTo>
                    <a:lnTo>
                      <a:pt x="515" y="530"/>
                    </a:lnTo>
                    <a:lnTo>
                      <a:pt x="515" y="533"/>
                    </a:lnTo>
                    <a:lnTo>
                      <a:pt x="514" y="537"/>
                    </a:lnTo>
                    <a:lnTo>
                      <a:pt x="513" y="540"/>
                    </a:lnTo>
                    <a:lnTo>
                      <a:pt x="510" y="542"/>
                    </a:lnTo>
                    <a:lnTo>
                      <a:pt x="510" y="542"/>
                    </a:lnTo>
                    <a:lnTo>
                      <a:pt x="506" y="545"/>
                    </a:lnTo>
                    <a:lnTo>
                      <a:pt x="499" y="546"/>
                    </a:lnTo>
                    <a:lnTo>
                      <a:pt x="499" y="5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chenying0907 211"/>
              <p:cNvSpPr/>
              <p:nvPr/>
            </p:nvSpPr>
            <p:spPr bwMode="auto">
              <a:xfrm>
                <a:off x="4708525" y="2740025"/>
                <a:ext cx="77788" cy="74613"/>
              </a:xfrm>
              <a:custGeom>
                <a:avLst/>
                <a:gdLst/>
                <a:ahLst/>
                <a:cxnLst>
                  <a:cxn ang="0">
                    <a:pos x="116" y="142"/>
                  </a:cxn>
                  <a:cxn ang="0">
                    <a:pos x="111" y="142"/>
                  </a:cxn>
                  <a:cxn ang="0">
                    <a:pos x="101" y="140"/>
                  </a:cxn>
                  <a:cxn ang="0">
                    <a:pos x="90" y="136"/>
                  </a:cxn>
                  <a:cxn ang="0">
                    <a:pos x="88" y="139"/>
                  </a:cxn>
                  <a:cxn ang="0">
                    <a:pos x="79" y="141"/>
                  </a:cxn>
                  <a:cxn ang="0">
                    <a:pos x="77" y="141"/>
                  </a:cxn>
                  <a:cxn ang="0">
                    <a:pos x="63" y="139"/>
                  </a:cxn>
                  <a:cxn ang="0">
                    <a:pos x="49" y="136"/>
                  </a:cxn>
                  <a:cxn ang="0">
                    <a:pos x="42" y="134"/>
                  </a:cxn>
                  <a:cxn ang="0">
                    <a:pos x="33" y="127"/>
                  </a:cxn>
                  <a:cxn ang="0">
                    <a:pos x="30" y="129"/>
                  </a:cxn>
                  <a:cxn ang="0">
                    <a:pos x="21" y="131"/>
                  </a:cxn>
                  <a:cxn ang="0">
                    <a:pos x="18" y="130"/>
                  </a:cxn>
                  <a:cxn ang="0">
                    <a:pos x="12" y="127"/>
                  </a:cxn>
                  <a:cxn ang="0">
                    <a:pos x="7" y="122"/>
                  </a:cxn>
                  <a:cxn ang="0">
                    <a:pos x="6" y="117"/>
                  </a:cxn>
                  <a:cxn ang="0">
                    <a:pos x="5" y="115"/>
                  </a:cxn>
                  <a:cxn ang="0">
                    <a:pos x="1" y="108"/>
                  </a:cxn>
                  <a:cxn ang="0">
                    <a:pos x="1" y="101"/>
                  </a:cxn>
                  <a:cxn ang="0">
                    <a:pos x="3" y="95"/>
                  </a:cxn>
                  <a:cxn ang="0">
                    <a:pos x="13" y="83"/>
                  </a:cxn>
                  <a:cxn ang="0">
                    <a:pos x="31" y="62"/>
                  </a:cxn>
                  <a:cxn ang="0">
                    <a:pos x="63" y="34"/>
                  </a:cxn>
                  <a:cxn ang="0">
                    <a:pos x="92" y="13"/>
                  </a:cxn>
                  <a:cxn ang="0">
                    <a:pos x="98" y="8"/>
                  </a:cxn>
                  <a:cxn ang="0">
                    <a:pos x="113" y="1"/>
                  </a:cxn>
                  <a:cxn ang="0">
                    <a:pos x="121" y="0"/>
                  </a:cxn>
                  <a:cxn ang="0">
                    <a:pos x="131" y="2"/>
                  </a:cxn>
                  <a:cxn ang="0">
                    <a:pos x="137" y="5"/>
                  </a:cxn>
                  <a:cxn ang="0">
                    <a:pos x="143" y="15"/>
                  </a:cxn>
                  <a:cxn ang="0">
                    <a:pos x="147" y="29"/>
                  </a:cxn>
                  <a:cxn ang="0">
                    <a:pos x="148" y="35"/>
                  </a:cxn>
                  <a:cxn ang="0">
                    <a:pos x="147" y="53"/>
                  </a:cxn>
                  <a:cxn ang="0">
                    <a:pos x="148" y="84"/>
                  </a:cxn>
                  <a:cxn ang="0">
                    <a:pos x="148" y="100"/>
                  </a:cxn>
                  <a:cxn ang="0">
                    <a:pos x="146" y="116"/>
                  </a:cxn>
                  <a:cxn ang="0">
                    <a:pos x="145" y="125"/>
                  </a:cxn>
                  <a:cxn ang="0">
                    <a:pos x="141" y="132"/>
                  </a:cxn>
                  <a:cxn ang="0">
                    <a:pos x="136" y="136"/>
                  </a:cxn>
                  <a:cxn ang="0">
                    <a:pos x="128" y="141"/>
                  </a:cxn>
                  <a:cxn ang="0">
                    <a:pos x="126" y="141"/>
                  </a:cxn>
                  <a:cxn ang="0">
                    <a:pos x="121" y="142"/>
                  </a:cxn>
                  <a:cxn ang="0">
                    <a:pos x="116" y="142"/>
                  </a:cxn>
                </a:cxnLst>
                <a:rect l="0" t="0" r="r" b="b"/>
                <a:pathLst>
                  <a:path w="148" h="142">
                    <a:moveTo>
                      <a:pt x="116" y="142"/>
                    </a:moveTo>
                    <a:lnTo>
                      <a:pt x="116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01" y="140"/>
                    </a:lnTo>
                    <a:lnTo>
                      <a:pt x="101" y="140"/>
                    </a:lnTo>
                    <a:lnTo>
                      <a:pt x="93" y="136"/>
                    </a:lnTo>
                    <a:lnTo>
                      <a:pt x="90" y="136"/>
                    </a:lnTo>
                    <a:lnTo>
                      <a:pt x="88" y="139"/>
                    </a:lnTo>
                    <a:lnTo>
                      <a:pt x="88" y="139"/>
                    </a:lnTo>
                    <a:lnTo>
                      <a:pt x="84" y="141"/>
                    </a:lnTo>
                    <a:lnTo>
                      <a:pt x="79" y="141"/>
                    </a:lnTo>
                    <a:lnTo>
                      <a:pt x="79" y="141"/>
                    </a:lnTo>
                    <a:lnTo>
                      <a:pt x="77" y="141"/>
                    </a:lnTo>
                    <a:lnTo>
                      <a:pt x="77" y="141"/>
                    </a:lnTo>
                    <a:lnTo>
                      <a:pt x="63" y="139"/>
                    </a:lnTo>
                    <a:lnTo>
                      <a:pt x="63" y="139"/>
                    </a:lnTo>
                    <a:lnTo>
                      <a:pt x="49" y="136"/>
                    </a:lnTo>
                    <a:lnTo>
                      <a:pt x="49" y="136"/>
                    </a:lnTo>
                    <a:lnTo>
                      <a:pt x="42" y="134"/>
                    </a:lnTo>
                    <a:lnTo>
                      <a:pt x="36" y="130"/>
                    </a:lnTo>
                    <a:lnTo>
                      <a:pt x="33" y="127"/>
                    </a:lnTo>
                    <a:lnTo>
                      <a:pt x="30" y="129"/>
                    </a:lnTo>
                    <a:lnTo>
                      <a:pt x="30" y="129"/>
                    </a:lnTo>
                    <a:lnTo>
                      <a:pt x="25" y="130"/>
                    </a:lnTo>
                    <a:lnTo>
                      <a:pt x="21" y="131"/>
                    </a:lnTo>
                    <a:lnTo>
                      <a:pt x="21" y="131"/>
                    </a:lnTo>
                    <a:lnTo>
                      <a:pt x="18" y="130"/>
                    </a:lnTo>
                    <a:lnTo>
                      <a:pt x="13" y="129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7" y="122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5" y="115"/>
                    </a:lnTo>
                    <a:lnTo>
                      <a:pt x="5" y="115"/>
                    </a:lnTo>
                    <a:lnTo>
                      <a:pt x="2" y="112"/>
                    </a:lnTo>
                    <a:lnTo>
                      <a:pt x="1" y="108"/>
                    </a:lnTo>
                    <a:lnTo>
                      <a:pt x="0" y="104"/>
                    </a:lnTo>
                    <a:lnTo>
                      <a:pt x="1" y="101"/>
                    </a:lnTo>
                    <a:lnTo>
                      <a:pt x="2" y="98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13" y="83"/>
                    </a:lnTo>
                    <a:lnTo>
                      <a:pt x="22" y="72"/>
                    </a:lnTo>
                    <a:lnTo>
                      <a:pt x="31" y="62"/>
                    </a:lnTo>
                    <a:lnTo>
                      <a:pt x="42" y="52"/>
                    </a:lnTo>
                    <a:lnTo>
                      <a:pt x="63" y="34"/>
                    </a:lnTo>
                    <a:lnTo>
                      <a:pt x="87" y="17"/>
                    </a:lnTo>
                    <a:lnTo>
                      <a:pt x="92" y="13"/>
                    </a:lnTo>
                    <a:lnTo>
                      <a:pt x="92" y="13"/>
                    </a:lnTo>
                    <a:lnTo>
                      <a:pt x="98" y="8"/>
                    </a:lnTo>
                    <a:lnTo>
                      <a:pt x="105" y="4"/>
                    </a:lnTo>
                    <a:lnTo>
                      <a:pt x="113" y="1"/>
                    </a:lnTo>
                    <a:lnTo>
                      <a:pt x="121" y="0"/>
                    </a:lnTo>
                    <a:lnTo>
                      <a:pt x="121" y="0"/>
                    </a:lnTo>
                    <a:lnTo>
                      <a:pt x="126" y="1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7" y="5"/>
                    </a:lnTo>
                    <a:lnTo>
                      <a:pt x="141" y="9"/>
                    </a:lnTo>
                    <a:lnTo>
                      <a:pt x="143" y="15"/>
                    </a:lnTo>
                    <a:lnTo>
                      <a:pt x="145" y="20"/>
                    </a:lnTo>
                    <a:lnTo>
                      <a:pt x="147" y="29"/>
                    </a:lnTo>
                    <a:lnTo>
                      <a:pt x="148" y="35"/>
                    </a:lnTo>
                    <a:lnTo>
                      <a:pt x="148" y="35"/>
                    </a:lnTo>
                    <a:lnTo>
                      <a:pt x="147" y="53"/>
                    </a:lnTo>
                    <a:lnTo>
                      <a:pt x="147" y="53"/>
                    </a:lnTo>
                    <a:lnTo>
                      <a:pt x="147" y="81"/>
                    </a:lnTo>
                    <a:lnTo>
                      <a:pt x="148" y="84"/>
                    </a:lnTo>
                    <a:lnTo>
                      <a:pt x="148" y="84"/>
                    </a:lnTo>
                    <a:lnTo>
                      <a:pt x="148" y="100"/>
                    </a:lnTo>
                    <a:lnTo>
                      <a:pt x="147" y="108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5" y="125"/>
                    </a:lnTo>
                    <a:lnTo>
                      <a:pt x="143" y="128"/>
                    </a:lnTo>
                    <a:lnTo>
                      <a:pt x="141" y="132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28" y="141"/>
                    </a:lnTo>
                    <a:lnTo>
                      <a:pt x="128" y="141"/>
                    </a:lnTo>
                    <a:lnTo>
                      <a:pt x="127" y="141"/>
                    </a:lnTo>
                    <a:lnTo>
                      <a:pt x="126" y="141"/>
                    </a:lnTo>
                    <a:lnTo>
                      <a:pt x="126" y="141"/>
                    </a:lnTo>
                    <a:lnTo>
                      <a:pt x="121" y="142"/>
                    </a:lnTo>
                    <a:lnTo>
                      <a:pt x="116" y="142"/>
                    </a:lnTo>
                    <a:lnTo>
                      <a:pt x="116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chenying0907 212"/>
              <p:cNvSpPr/>
              <p:nvPr/>
            </p:nvSpPr>
            <p:spPr bwMode="auto">
              <a:xfrm>
                <a:off x="4197350" y="2182813"/>
                <a:ext cx="260350" cy="244475"/>
              </a:xfrm>
              <a:custGeom>
                <a:avLst/>
                <a:gdLst/>
                <a:ahLst/>
                <a:cxnLst>
                  <a:cxn ang="0">
                    <a:pos x="106" y="462"/>
                  </a:cxn>
                  <a:cxn ang="0">
                    <a:pos x="96" y="455"/>
                  </a:cxn>
                  <a:cxn ang="0">
                    <a:pos x="94" y="452"/>
                  </a:cxn>
                  <a:cxn ang="0">
                    <a:pos x="85" y="442"/>
                  </a:cxn>
                  <a:cxn ang="0">
                    <a:pos x="76" y="430"/>
                  </a:cxn>
                  <a:cxn ang="0">
                    <a:pos x="53" y="411"/>
                  </a:cxn>
                  <a:cxn ang="0">
                    <a:pos x="35" y="386"/>
                  </a:cxn>
                  <a:cxn ang="0">
                    <a:pos x="15" y="339"/>
                  </a:cxn>
                  <a:cxn ang="0">
                    <a:pos x="5" y="299"/>
                  </a:cxn>
                  <a:cxn ang="0">
                    <a:pos x="0" y="253"/>
                  </a:cxn>
                  <a:cxn ang="0">
                    <a:pos x="3" y="202"/>
                  </a:cxn>
                  <a:cxn ang="0">
                    <a:pos x="8" y="172"/>
                  </a:cxn>
                  <a:cxn ang="0">
                    <a:pos x="24" y="124"/>
                  </a:cxn>
                  <a:cxn ang="0">
                    <a:pos x="48" y="85"/>
                  </a:cxn>
                  <a:cxn ang="0">
                    <a:pos x="68" y="64"/>
                  </a:cxn>
                  <a:cxn ang="0">
                    <a:pos x="124" y="25"/>
                  </a:cxn>
                  <a:cxn ang="0">
                    <a:pos x="193" y="4"/>
                  </a:cxn>
                  <a:cxn ang="0">
                    <a:pos x="241" y="0"/>
                  </a:cxn>
                  <a:cxn ang="0">
                    <a:pos x="298" y="5"/>
                  </a:cxn>
                  <a:cxn ang="0">
                    <a:pos x="352" y="20"/>
                  </a:cxn>
                  <a:cxn ang="0">
                    <a:pos x="401" y="44"/>
                  </a:cxn>
                  <a:cxn ang="0">
                    <a:pos x="445" y="76"/>
                  </a:cxn>
                  <a:cxn ang="0">
                    <a:pos x="480" y="115"/>
                  </a:cxn>
                  <a:cxn ang="0">
                    <a:pos x="492" y="135"/>
                  </a:cxn>
                  <a:cxn ang="0">
                    <a:pos x="491" y="146"/>
                  </a:cxn>
                  <a:cxn ang="0">
                    <a:pos x="483" y="153"/>
                  </a:cxn>
                  <a:cxn ang="0">
                    <a:pos x="473" y="157"/>
                  </a:cxn>
                  <a:cxn ang="0">
                    <a:pos x="465" y="154"/>
                  </a:cxn>
                  <a:cxn ang="0">
                    <a:pos x="458" y="147"/>
                  </a:cxn>
                  <a:cxn ang="0">
                    <a:pos x="429" y="112"/>
                  </a:cxn>
                  <a:cxn ang="0">
                    <a:pos x="395" y="85"/>
                  </a:cxn>
                  <a:cxn ang="0">
                    <a:pos x="356" y="65"/>
                  </a:cxn>
                  <a:cxn ang="0">
                    <a:pos x="289" y="42"/>
                  </a:cxn>
                  <a:cxn ang="0">
                    <a:pos x="247" y="34"/>
                  </a:cxn>
                  <a:cxn ang="0">
                    <a:pos x="219" y="34"/>
                  </a:cxn>
                  <a:cxn ang="0">
                    <a:pos x="182" y="40"/>
                  </a:cxn>
                  <a:cxn ang="0">
                    <a:pos x="144" y="53"/>
                  </a:cxn>
                  <a:cxn ang="0">
                    <a:pos x="109" y="74"/>
                  </a:cxn>
                  <a:cxn ang="0">
                    <a:pos x="80" y="100"/>
                  </a:cxn>
                  <a:cxn ang="0">
                    <a:pos x="59" y="133"/>
                  </a:cxn>
                  <a:cxn ang="0">
                    <a:pos x="48" y="163"/>
                  </a:cxn>
                  <a:cxn ang="0">
                    <a:pos x="39" y="210"/>
                  </a:cxn>
                  <a:cxn ang="0">
                    <a:pos x="38" y="259"/>
                  </a:cxn>
                  <a:cxn ang="0">
                    <a:pos x="45" y="304"/>
                  </a:cxn>
                  <a:cxn ang="0">
                    <a:pos x="60" y="348"/>
                  </a:cxn>
                  <a:cxn ang="0">
                    <a:pos x="76" y="373"/>
                  </a:cxn>
                  <a:cxn ang="0">
                    <a:pos x="101" y="402"/>
                  </a:cxn>
                  <a:cxn ang="0">
                    <a:pos x="122" y="429"/>
                  </a:cxn>
                  <a:cxn ang="0">
                    <a:pos x="125" y="431"/>
                  </a:cxn>
                  <a:cxn ang="0">
                    <a:pos x="131" y="446"/>
                  </a:cxn>
                  <a:cxn ang="0">
                    <a:pos x="129" y="455"/>
                  </a:cxn>
                  <a:cxn ang="0">
                    <a:pos x="121" y="462"/>
                  </a:cxn>
                  <a:cxn ang="0">
                    <a:pos x="110" y="463"/>
                  </a:cxn>
                </a:cxnLst>
                <a:rect l="0" t="0" r="r" b="b"/>
                <a:pathLst>
                  <a:path w="492" h="463">
                    <a:moveTo>
                      <a:pt x="110" y="463"/>
                    </a:moveTo>
                    <a:lnTo>
                      <a:pt x="110" y="463"/>
                    </a:lnTo>
                    <a:lnTo>
                      <a:pt x="106" y="462"/>
                    </a:lnTo>
                    <a:lnTo>
                      <a:pt x="102" y="461"/>
                    </a:lnTo>
                    <a:lnTo>
                      <a:pt x="98" y="458"/>
                    </a:lnTo>
                    <a:lnTo>
                      <a:pt x="96" y="455"/>
                    </a:lnTo>
                    <a:lnTo>
                      <a:pt x="96" y="455"/>
                    </a:lnTo>
                    <a:lnTo>
                      <a:pt x="94" y="453"/>
                    </a:lnTo>
                    <a:lnTo>
                      <a:pt x="94" y="452"/>
                    </a:lnTo>
                    <a:lnTo>
                      <a:pt x="91" y="450"/>
                    </a:lnTo>
                    <a:lnTo>
                      <a:pt x="91" y="450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0" y="435"/>
                    </a:lnTo>
                    <a:lnTo>
                      <a:pt x="76" y="430"/>
                    </a:lnTo>
                    <a:lnTo>
                      <a:pt x="65" y="421"/>
                    </a:lnTo>
                    <a:lnTo>
                      <a:pt x="65" y="421"/>
                    </a:lnTo>
                    <a:lnTo>
                      <a:pt x="53" y="411"/>
                    </a:lnTo>
                    <a:lnTo>
                      <a:pt x="53" y="411"/>
                    </a:lnTo>
                    <a:lnTo>
                      <a:pt x="44" y="399"/>
                    </a:lnTo>
                    <a:lnTo>
                      <a:pt x="35" y="386"/>
                    </a:lnTo>
                    <a:lnTo>
                      <a:pt x="27" y="370"/>
                    </a:lnTo>
                    <a:lnTo>
                      <a:pt x="21" y="355"/>
                    </a:lnTo>
                    <a:lnTo>
                      <a:pt x="15" y="339"/>
                    </a:lnTo>
                    <a:lnTo>
                      <a:pt x="11" y="325"/>
                    </a:lnTo>
                    <a:lnTo>
                      <a:pt x="5" y="299"/>
                    </a:lnTo>
                    <a:lnTo>
                      <a:pt x="5" y="299"/>
                    </a:lnTo>
                    <a:lnTo>
                      <a:pt x="3" y="285"/>
                    </a:lnTo>
                    <a:lnTo>
                      <a:pt x="0" y="269"/>
                    </a:lnTo>
                    <a:lnTo>
                      <a:pt x="0" y="253"/>
                    </a:lnTo>
                    <a:lnTo>
                      <a:pt x="0" y="235"/>
                    </a:lnTo>
                    <a:lnTo>
                      <a:pt x="0" y="218"/>
                    </a:lnTo>
                    <a:lnTo>
                      <a:pt x="3" y="202"/>
                    </a:lnTo>
                    <a:lnTo>
                      <a:pt x="5" y="186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3" y="154"/>
                    </a:lnTo>
                    <a:lnTo>
                      <a:pt x="18" y="139"/>
                    </a:lnTo>
                    <a:lnTo>
                      <a:pt x="24" y="124"/>
                    </a:lnTo>
                    <a:lnTo>
                      <a:pt x="31" y="110"/>
                    </a:lnTo>
                    <a:lnTo>
                      <a:pt x="39" y="98"/>
                    </a:lnTo>
                    <a:lnTo>
                      <a:pt x="48" y="85"/>
                    </a:lnTo>
                    <a:lnTo>
                      <a:pt x="57" y="74"/>
                    </a:lnTo>
                    <a:lnTo>
                      <a:pt x="68" y="64"/>
                    </a:lnTo>
                    <a:lnTo>
                      <a:pt x="68" y="64"/>
                    </a:lnTo>
                    <a:lnTo>
                      <a:pt x="85" y="49"/>
                    </a:lnTo>
                    <a:lnTo>
                      <a:pt x="105" y="36"/>
                    </a:lnTo>
                    <a:lnTo>
                      <a:pt x="124" y="25"/>
                    </a:lnTo>
                    <a:lnTo>
                      <a:pt x="146" y="16"/>
                    </a:lnTo>
                    <a:lnTo>
                      <a:pt x="169" y="9"/>
                    </a:lnTo>
                    <a:lnTo>
                      <a:pt x="193" y="4"/>
                    </a:lnTo>
                    <a:lnTo>
                      <a:pt x="216" y="1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60" y="1"/>
                    </a:lnTo>
                    <a:lnTo>
                      <a:pt x="279" y="2"/>
                    </a:lnTo>
                    <a:lnTo>
                      <a:pt x="298" y="5"/>
                    </a:lnTo>
                    <a:lnTo>
                      <a:pt x="316" y="9"/>
                    </a:lnTo>
                    <a:lnTo>
                      <a:pt x="334" y="14"/>
                    </a:lnTo>
                    <a:lnTo>
                      <a:pt x="352" y="20"/>
                    </a:lnTo>
                    <a:lnTo>
                      <a:pt x="368" y="27"/>
                    </a:lnTo>
                    <a:lnTo>
                      <a:pt x="385" y="35"/>
                    </a:lnTo>
                    <a:lnTo>
                      <a:pt x="401" y="44"/>
                    </a:lnTo>
                    <a:lnTo>
                      <a:pt x="416" y="54"/>
                    </a:lnTo>
                    <a:lnTo>
                      <a:pt x="430" y="65"/>
                    </a:lnTo>
                    <a:lnTo>
                      <a:pt x="445" y="76"/>
                    </a:lnTo>
                    <a:lnTo>
                      <a:pt x="457" y="88"/>
                    </a:lnTo>
                    <a:lnTo>
                      <a:pt x="469" y="102"/>
                    </a:lnTo>
                    <a:lnTo>
                      <a:pt x="480" y="115"/>
                    </a:lnTo>
                    <a:lnTo>
                      <a:pt x="490" y="130"/>
                    </a:lnTo>
                    <a:lnTo>
                      <a:pt x="490" y="130"/>
                    </a:lnTo>
                    <a:lnTo>
                      <a:pt x="492" y="135"/>
                    </a:lnTo>
                    <a:lnTo>
                      <a:pt x="492" y="139"/>
                    </a:lnTo>
                    <a:lnTo>
                      <a:pt x="492" y="143"/>
                    </a:lnTo>
                    <a:lnTo>
                      <a:pt x="491" y="146"/>
                    </a:lnTo>
                    <a:lnTo>
                      <a:pt x="491" y="146"/>
                    </a:lnTo>
                    <a:lnTo>
                      <a:pt x="487" y="150"/>
                    </a:lnTo>
                    <a:lnTo>
                      <a:pt x="483" y="153"/>
                    </a:lnTo>
                    <a:lnTo>
                      <a:pt x="478" y="155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73" y="157"/>
                    </a:lnTo>
                    <a:lnTo>
                      <a:pt x="469" y="155"/>
                    </a:lnTo>
                    <a:lnTo>
                      <a:pt x="465" y="154"/>
                    </a:lnTo>
                    <a:lnTo>
                      <a:pt x="462" y="151"/>
                    </a:lnTo>
                    <a:lnTo>
                      <a:pt x="458" y="147"/>
                    </a:lnTo>
                    <a:lnTo>
                      <a:pt x="458" y="147"/>
                    </a:lnTo>
                    <a:lnTo>
                      <a:pt x="450" y="135"/>
                    </a:lnTo>
                    <a:lnTo>
                      <a:pt x="439" y="123"/>
                    </a:lnTo>
                    <a:lnTo>
                      <a:pt x="429" y="112"/>
                    </a:lnTo>
                    <a:lnTo>
                      <a:pt x="419" y="102"/>
                    </a:lnTo>
                    <a:lnTo>
                      <a:pt x="407" y="94"/>
                    </a:lnTo>
                    <a:lnTo>
                      <a:pt x="395" y="85"/>
                    </a:lnTo>
                    <a:lnTo>
                      <a:pt x="383" y="77"/>
                    </a:lnTo>
                    <a:lnTo>
                      <a:pt x="369" y="71"/>
                    </a:lnTo>
                    <a:lnTo>
                      <a:pt x="356" y="65"/>
                    </a:lnTo>
                    <a:lnTo>
                      <a:pt x="342" y="59"/>
                    </a:lnTo>
                    <a:lnTo>
                      <a:pt x="316" y="50"/>
                    </a:lnTo>
                    <a:lnTo>
                      <a:pt x="289" y="42"/>
                    </a:lnTo>
                    <a:lnTo>
                      <a:pt x="263" y="36"/>
                    </a:lnTo>
                    <a:lnTo>
                      <a:pt x="263" y="36"/>
                    </a:lnTo>
                    <a:lnTo>
                      <a:pt x="247" y="34"/>
                    </a:lnTo>
                    <a:lnTo>
                      <a:pt x="232" y="33"/>
                    </a:lnTo>
                    <a:lnTo>
                      <a:pt x="232" y="33"/>
                    </a:lnTo>
                    <a:lnTo>
                      <a:pt x="219" y="34"/>
                    </a:lnTo>
                    <a:lnTo>
                      <a:pt x="207" y="35"/>
                    </a:lnTo>
                    <a:lnTo>
                      <a:pt x="195" y="37"/>
                    </a:lnTo>
                    <a:lnTo>
                      <a:pt x="182" y="40"/>
                    </a:lnTo>
                    <a:lnTo>
                      <a:pt x="169" y="44"/>
                    </a:lnTo>
                    <a:lnTo>
                      <a:pt x="156" y="48"/>
                    </a:lnTo>
                    <a:lnTo>
                      <a:pt x="144" y="53"/>
                    </a:lnTo>
                    <a:lnTo>
                      <a:pt x="133" y="59"/>
                    </a:lnTo>
                    <a:lnTo>
                      <a:pt x="120" y="66"/>
                    </a:lnTo>
                    <a:lnTo>
                      <a:pt x="109" y="74"/>
                    </a:lnTo>
                    <a:lnTo>
                      <a:pt x="99" y="82"/>
                    </a:lnTo>
                    <a:lnTo>
                      <a:pt x="89" y="90"/>
                    </a:lnTo>
                    <a:lnTo>
                      <a:pt x="80" y="100"/>
                    </a:lnTo>
                    <a:lnTo>
                      <a:pt x="72" y="110"/>
                    </a:lnTo>
                    <a:lnTo>
                      <a:pt x="66" y="12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3" y="147"/>
                    </a:lnTo>
                    <a:lnTo>
                      <a:pt x="48" y="163"/>
                    </a:lnTo>
                    <a:lnTo>
                      <a:pt x="44" y="178"/>
                    </a:lnTo>
                    <a:lnTo>
                      <a:pt x="41" y="195"/>
                    </a:lnTo>
                    <a:lnTo>
                      <a:pt x="39" y="210"/>
                    </a:lnTo>
                    <a:lnTo>
                      <a:pt x="38" y="227"/>
                    </a:lnTo>
                    <a:lnTo>
                      <a:pt x="37" y="242"/>
                    </a:lnTo>
                    <a:lnTo>
                      <a:pt x="38" y="259"/>
                    </a:lnTo>
                    <a:lnTo>
                      <a:pt x="39" y="274"/>
                    </a:lnTo>
                    <a:lnTo>
                      <a:pt x="42" y="290"/>
                    </a:lnTo>
                    <a:lnTo>
                      <a:pt x="45" y="304"/>
                    </a:lnTo>
                    <a:lnTo>
                      <a:pt x="49" y="320"/>
                    </a:lnTo>
                    <a:lnTo>
                      <a:pt x="54" y="334"/>
                    </a:lnTo>
                    <a:lnTo>
                      <a:pt x="60" y="348"/>
                    </a:lnTo>
                    <a:lnTo>
                      <a:pt x="68" y="361"/>
                    </a:lnTo>
                    <a:lnTo>
                      <a:pt x="76" y="373"/>
                    </a:lnTo>
                    <a:lnTo>
                      <a:pt x="76" y="373"/>
                    </a:lnTo>
                    <a:lnTo>
                      <a:pt x="87" y="389"/>
                    </a:lnTo>
                    <a:lnTo>
                      <a:pt x="101" y="402"/>
                    </a:lnTo>
                    <a:lnTo>
                      <a:pt x="101" y="402"/>
                    </a:lnTo>
                    <a:lnTo>
                      <a:pt x="112" y="416"/>
                    </a:lnTo>
                    <a:lnTo>
                      <a:pt x="121" y="428"/>
                    </a:lnTo>
                    <a:lnTo>
                      <a:pt x="122" y="429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5" y="431"/>
                    </a:lnTo>
                    <a:lnTo>
                      <a:pt x="128" y="434"/>
                    </a:lnTo>
                    <a:lnTo>
                      <a:pt x="130" y="440"/>
                    </a:lnTo>
                    <a:lnTo>
                      <a:pt x="131" y="446"/>
                    </a:lnTo>
                    <a:lnTo>
                      <a:pt x="130" y="451"/>
                    </a:lnTo>
                    <a:lnTo>
                      <a:pt x="130" y="451"/>
                    </a:lnTo>
                    <a:lnTo>
                      <a:pt x="129" y="455"/>
                    </a:lnTo>
                    <a:lnTo>
                      <a:pt x="125" y="458"/>
                    </a:lnTo>
                    <a:lnTo>
                      <a:pt x="123" y="460"/>
                    </a:lnTo>
                    <a:lnTo>
                      <a:pt x="121" y="462"/>
                    </a:lnTo>
                    <a:lnTo>
                      <a:pt x="117" y="463"/>
                    </a:lnTo>
                    <a:lnTo>
                      <a:pt x="114" y="463"/>
                    </a:lnTo>
                    <a:lnTo>
                      <a:pt x="110" y="46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chenying0907 6"/>
          <p:cNvGrpSpPr/>
          <p:nvPr/>
        </p:nvGrpSpPr>
        <p:grpSpPr>
          <a:xfrm rot="13168629">
            <a:off x="4161129" y="4076571"/>
            <a:ext cx="880088" cy="889227"/>
            <a:chOff x="3616066" y="3890310"/>
            <a:chExt cx="1313209" cy="13264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0" name="椭圆 31"/>
            <p:cNvSpPr/>
            <p:nvPr/>
          </p:nvSpPr>
          <p:spPr>
            <a:xfrm rot="15654318">
              <a:off x="3609453" y="3896923"/>
              <a:ext cx="1326436" cy="1313209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CCE8F6"/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chenying0907 219"/>
            <p:cNvGrpSpPr/>
            <p:nvPr/>
          </p:nvGrpSpPr>
          <p:grpSpPr>
            <a:xfrm>
              <a:off x="3903478" y="4174352"/>
              <a:ext cx="723796" cy="739641"/>
              <a:chOff x="5268915" y="4124325"/>
              <a:chExt cx="652464" cy="666748"/>
            </a:xfrm>
            <a:grpFill/>
          </p:grpSpPr>
          <p:sp>
            <p:nvSpPr>
              <p:cNvPr id="221" name="chenying0907 719"/>
              <p:cNvSpPr/>
              <p:nvPr/>
            </p:nvSpPr>
            <p:spPr bwMode="auto">
              <a:xfrm>
                <a:off x="5356226" y="4351338"/>
                <a:ext cx="9525" cy="57150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15"/>
                  </a:cxn>
                  <a:cxn ang="0">
                    <a:pos x="7" y="25"/>
                  </a:cxn>
                  <a:cxn ang="0">
                    <a:pos x="9" y="35"/>
                  </a:cxn>
                  <a:cxn ang="0">
                    <a:pos x="11" y="46"/>
                  </a:cxn>
                  <a:cxn ang="0">
                    <a:pos x="11" y="46"/>
                  </a:cxn>
                  <a:cxn ang="0">
                    <a:pos x="11" y="53"/>
                  </a:cxn>
                  <a:cxn ang="0">
                    <a:pos x="9" y="60"/>
                  </a:cxn>
                  <a:cxn ang="0">
                    <a:pos x="6" y="75"/>
                  </a:cxn>
                  <a:cxn ang="0">
                    <a:pos x="2" y="89"/>
                  </a:cxn>
                  <a:cxn ang="0">
                    <a:pos x="1" y="96"/>
                  </a:cxn>
                  <a:cxn ang="0">
                    <a:pos x="0" y="104"/>
                  </a:cxn>
                  <a:cxn ang="0">
                    <a:pos x="0" y="104"/>
                  </a:cxn>
                  <a:cxn ang="0">
                    <a:pos x="0" y="106"/>
                  </a:cxn>
                  <a:cxn ang="0">
                    <a:pos x="1" y="108"/>
                  </a:cxn>
                  <a:cxn ang="0">
                    <a:pos x="3" y="108"/>
                  </a:cxn>
                  <a:cxn ang="0">
                    <a:pos x="5" y="109"/>
                  </a:cxn>
                  <a:cxn ang="0">
                    <a:pos x="6" y="108"/>
                  </a:cxn>
                  <a:cxn ang="0">
                    <a:pos x="8" y="108"/>
                  </a:cxn>
                  <a:cxn ang="0">
                    <a:pos x="9" y="106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12" y="89"/>
                  </a:cxn>
                  <a:cxn ang="0">
                    <a:pos x="15" y="75"/>
                  </a:cxn>
                  <a:cxn ang="0">
                    <a:pos x="18" y="60"/>
                  </a:cxn>
                  <a:cxn ang="0">
                    <a:pos x="20" y="46"/>
                  </a:cxn>
                  <a:cxn ang="0">
                    <a:pos x="20" y="46"/>
                  </a:cxn>
                  <a:cxn ang="0">
                    <a:pos x="20" y="41"/>
                  </a:cxn>
                  <a:cxn ang="0">
                    <a:pos x="20" y="35"/>
                  </a:cxn>
                  <a:cxn ang="0">
                    <a:pos x="18" y="24"/>
                  </a:cxn>
                  <a:cxn ang="0">
                    <a:pos x="14" y="13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20" h="109">
                    <a:moveTo>
                      <a:pt x="9" y="3"/>
                    </a:move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4" y="15"/>
                    </a:lnTo>
                    <a:lnTo>
                      <a:pt x="7" y="25"/>
                    </a:lnTo>
                    <a:lnTo>
                      <a:pt x="9" y="35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53"/>
                    </a:lnTo>
                    <a:lnTo>
                      <a:pt x="9" y="60"/>
                    </a:lnTo>
                    <a:lnTo>
                      <a:pt x="6" y="75"/>
                    </a:lnTo>
                    <a:lnTo>
                      <a:pt x="2" y="89"/>
                    </a:lnTo>
                    <a:lnTo>
                      <a:pt x="1" y="96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1" y="108"/>
                    </a:lnTo>
                    <a:lnTo>
                      <a:pt x="3" y="108"/>
                    </a:lnTo>
                    <a:lnTo>
                      <a:pt x="5" y="109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4"/>
                    </a:lnTo>
                    <a:lnTo>
                      <a:pt x="12" y="89"/>
                    </a:lnTo>
                    <a:lnTo>
                      <a:pt x="15" y="75"/>
                    </a:lnTo>
                    <a:lnTo>
                      <a:pt x="18" y="60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0" y="41"/>
                    </a:lnTo>
                    <a:lnTo>
                      <a:pt x="20" y="35"/>
                    </a:lnTo>
                    <a:lnTo>
                      <a:pt x="18" y="24"/>
                    </a:lnTo>
                    <a:lnTo>
                      <a:pt x="14" y="13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chenying0907 720"/>
              <p:cNvSpPr/>
              <p:nvPr/>
            </p:nvSpPr>
            <p:spPr bwMode="auto">
              <a:xfrm>
                <a:off x="5392738" y="4365625"/>
                <a:ext cx="12700" cy="80963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5" y="4"/>
                  </a:cxn>
                  <a:cxn ang="0">
                    <a:pos x="25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1"/>
                  </a:cxn>
                  <a:cxn ang="0">
                    <a:pos x="16" y="2"/>
                  </a:cxn>
                  <a:cxn ang="0">
                    <a:pos x="16" y="4"/>
                  </a:cxn>
                  <a:cxn ang="0">
                    <a:pos x="16" y="4"/>
                  </a:cxn>
                  <a:cxn ang="0">
                    <a:pos x="14" y="24"/>
                  </a:cxn>
                  <a:cxn ang="0">
                    <a:pos x="11" y="43"/>
                  </a:cxn>
                  <a:cxn ang="0">
                    <a:pos x="4" y="80"/>
                  </a:cxn>
                  <a:cxn ang="0">
                    <a:pos x="4" y="80"/>
                  </a:cxn>
                  <a:cxn ang="0">
                    <a:pos x="1" y="96"/>
                  </a:cxn>
                  <a:cxn ang="0">
                    <a:pos x="0" y="114"/>
                  </a:cxn>
                  <a:cxn ang="0">
                    <a:pos x="1" y="147"/>
                  </a:cxn>
                  <a:cxn ang="0">
                    <a:pos x="1" y="147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5" y="151"/>
                  </a:cxn>
                  <a:cxn ang="0">
                    <a:pos x="7" y="151"/>
                  </a:cxn>
                  <a:cxn ang="0">
                    <a:pos x="8" y="151"/>
                  </a:cxn>
                  <a:cxn ang="0">
                    <a:pos x="10" y="150"/>
                  </a:cxn>
                  <a:cxn ang="0">
                    <a:pos x="11" y="149"/>
                  </a:cxn>
                  <a:cxn ang="0">
                    <a:pos x="11" y="147"/>
                  </a:cxn>
                  <a:cxn ang="0">
                    <a:pos x="11" y="147"/>
                  </a:cxn>
                  <a:cxn ang="0">
                    <a:pos x="11" y="126"/>
                  </a:cxn>
                  <a:cxn ang="0">
                    <a:pos x="11" y="107"/>
                  </a:cxn>
                  <a:cxn ang="0">
                    <a:pos x="13" y="86"/>
                  </a:cxn>
                  <a:cxn ang="0">
                    <a:pos x="16" y="65"/>
                  </a:cxn>
                  <a:cxn ang="0">
                    <a:pos x="16" y="65"/>
                  </a:cxn>
                  <a:cxn ang="0">
                    <a:pos x="22" y="35"/>
                  </a:cxn>
                  <a:cxn ang="0">
                    <a:pos x="24" y="20"/>
                  </a:cxn>
                  <a:cxn ang="0">
                    <a:pos x="25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51">
                    <a:moveTo>
                      <a:pt x="25" y="4"/>
                    </a:moveTo>
                    <a:lnTo>
                      <a:pt x="25" y="4"/>
                    </a:lnTo>
                    <a:lnTo>
                      <a:pt x="25" y="2"/>
                    </a:lnTo>
                    <a:lnTo>
                      <a:pt x="24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24"/>
                    </a:lnTo>
                    <a:lnTo>
                      <a:pt x="11" y="43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1" y="96"/>
                    </a:lnTo>
                    <a:lnTo>
                      <a:pt x="0" y="114"/>
                    </a:lnTo>
                    <a:lnTo>
                      <a:pt x="1" y="147"/>
                    </a:lnTo>
                    <a:lnTo>
                      <a:pt x="1" y="147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5" y="151"/>
                    </a:lnTo>
                    <a:lnTo>
                      <a:pt x="7" y="151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1" y="149"/>
                    </a:lnTo>
                    <a:lnTo>
                      <a:pt x="11" y="147"/>
                    </a:lnTo>
                    <a:lnTo>
                      <a:pt x="11" y="147"/>
                    </a:lnTo>
                    <a:lnTo>
                      <a:pt x="11" y="126"/>
                    </a:lnTo>
                    <a:lnTo>
                      <a:pt x="11" y="107"/>
                    </a:lnTo>
                    <a:lnTo>
                      <a:pt x="13" y="86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22" y="35"/>
                    </a:lnTo>
                    <a:lnTo>
                      <a:pt x="24" y="20"/>
                    </a:lnTo>
                    <a:lnTo>
                      <a:pt x="25" y="4"/>
                    </a:lnTo>
                    <a:lnTo>
                      <a:pt x="2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chenying0907 721"/>
              <p:cNvSpPr/>
              <p:nvPr/>
            </p:nvSpPr>
            <p:spPr bwMode="auto">
              <a:xfrm>
                <a:off x="5421313" y="4389438"/>
                <a:ext cx="19050" cy="84138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2"/>
                  </a:cxn>
                  <a:cxn ang="0">
                    <a:pos x="22" y="16"/>
                  </a:cxn>
                  <a:cxn ang="0">
                    <a:pos x="18" y="30"/>
                  </a:cxn>
                  <a:cxn ang="0">
                    <a:pos x="15" y="46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8" y="85"/>
                  </a:cxn>
                  <a:cxn ang="0">
                    <a:pos x="4" y="109"/>
                  </a:cxn>
                  <a:cxn ang="0">
                    <a:pos x="1" y="133"/>
                  </a:cxn>
                  <a:cxn ang="0">
                    <a:pos x="0" y="157"/>
                  </a:cxn>
                  <a:cxn ang="0">
                    <a:pos x="0" y="157"/>
                  </a:cxn>
                  <a:cxn ang="0">
                    <a:pos x="0" y="158"/>
                  </a:cxn>
                  <a:cxn ang="0">
                    <a:pos x="1" y="160"/>
                  </a:cxn>
                  <a:cxn ang="0">
                    <a:pos x="2" y="161"/>
                  </a:cxn>
                  <a:cxn ang="0">
                    <a:pos x="4" y="161"/>
                  </a:cxn>
                  <a:cxn ang="0">
                    <a:pos x="6" y="161"/>
                  </a:cxn>
                  <a:cxn ang="0">
                    <a:pos x="7" y="160"/>
                  </a:cxn>
                  <a:cxn ang="0">
                    <a:pos x="8" y="158"/>
                  </a:cxn>
                  <a:cxn ang="0">
                    <a:pos x="9" y="157"/>
                  </a:cxn>
                  <a:cxn ang="0">
                    <a:pos x="9" y="157"/>
                  </a:cxn>
                  <a:cxn ang="0">
                    <a:pos x="10" y="137"/>
                  </a:cxn>
                  <a:cxn ang="0">
                    <a:pos x="14" y="117"/>
                  </a:cxn>
                  <a:cxn ang="0">
                    <a:pos x="20" y="78"/>
                  </a:cxn>
                  <a:cxn ang="0">
                    <a:pos x="20" y="78"/>
                  </a:cxn>
                  <a:cxn ang="0">
                    <a:pos x="22" y="59"/>
                  </a:cxn>
                  <a:cxn ang="0">
                    <a:pos x="25" y="42"/>
                  </a:cxn>
                  <a:cxn ang="0">
                    <a:pos x="30" y="24"/>
                  </a:cxn>
                  <a:cxn ang="0">
                    <a:pos x="33" y="15"/>
                  </a:cxn>
                  <a:cxn ang="0">
                    <a:pos x="37" y="7"/>
                  </a:cxn>
                  <a:cxn ang="0">
                    <a:pos x="37" y="7"/>
                  </a:cxn>
                  <a:cxn ang="0">
                    <a:pos x="37" y="5"/>
                  </a:cxn>
                  <a:cxn ang="0">
                    <a:pos x="37" y="3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0" y="1"/>
                  </a:cxn>
                  <a:cxn ang="0">
                    <a:pos x="29" y="2"/>
                  </a:cxn>
                  <a:cxn ang="0">
                    <a:pos x="29" y="2"/>
                  </a:cxn>
                </a:cxnLst>
                <a:rect l="0" t="0" r="r" b="b"/>
                <a:pathLst>
                  <a:path w="37" h="161">
                    <a:moveTo>
                      <a:pt x="29" y="2"/>
                    </a:moveTo>
                    <a:lnTo>
                      <a:pt x="29" y="2"/>
                    </a:lnTo>
                    <a:lnTo>
                      <a:pt x="22" y="16"/>
                    </a:lnTo>
                    <a:lnTo>
                      <a:pt x="18" y="30"/>
                    </a:lnTo>
                    <a:lnTo>
                      <a:pt x="15" y="46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8" y="85"/>
                    </a:lnTo>
                    <a:lnTo>
                      <a:pt x="4" y="109"/>
                    </a:lnTo>
                    <a:lnTo>
                      <a:pt x="1" y="133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1" y="160"/>
                    </a:lnTo>
                    <a:lnTo>
                      <a:pt x="2" y="161"/>
                    </a:lnTo>
                    <a:lnTo>
                      <a:pt x="4" y="161"/>
                    </a:lnTo>
                    <a:lnTo>
                      <a:pt x="6" y="161"/>
                    </a:lnTo>
                    <a:lnTo>
                      <a:pt x="7" y="160"/>
                    </a:lnTo>
                    <a:lnTo>
                      <a:pt x="8" y="158"/>
                    </a:lnTo>
                    <a:lnTo>
                      <a:pt x="9" y="157"/>
                    </a:lnTo>
                    <a:lnTo>
                      <a:pt x="9" y="157"/>
                    </a:lnTo>
                    <a:lnTo>
                      <a:pt x="10" y="137"/>
                    </a:lnTo>
                    <a:lnTo>
                      <a:pt x="14" y="117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2" y="59"/>
                    </a:lnTo>
                    <a:lnTo>
                      <a:pt x="25" y="42"/>
                    </a:lnTo>
                    <a:lnTo>
                      <a:pt x="30" y="24"/>
                    </a:lnTo>
                    <a:lnTo>
                      <a:pt x="33" y="1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chenying0907 722"/>
              <p:cNvSpPr/>
              <p:nvPr/>
            </p:nvSpPr>
            <p:spPr bwMode="auto">
              <a:xfrm>
                <a:off x="5461001" y="4381500"/>
                <a:ext cx="22225" cy="12541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33" y="5"/>
                  </a:cxn>
                  <a:cxn ang="0">
                    <a:pos x="31" y="16"/>
                  </a:cxn>
                  <a:cxn ang="0">
                    <a:pos x="28" y="21"/>
                  </a:cxn>
                  <a:cxn ang="0">
                    <a:pos x="25" y="25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17" y="67"/>
                  </a:cxn>
                  <a:cxn ang="0">
                    <a:pos x="17" y="67"/>
                  </a:cxn>
                  <a:cxn ang="0">
                    <a:pos x="13" y="96"/>
                  </a:cxn>
                  <a:cxn ang="0">
                    <a:pos x="10" y="124"/>
                  </a:cxn>
                  <a:cxn ang="0">
                    <a:pos x="10" y="124"/>
                  </a:cxn>
                  <a:cxn ang="0">
                    <a:pos x="6" y="152"/>
                  </a:cxn>
                  <a:cxn ang="0">
                    <a:pos x="3" y="179"/>
                  </a:cxn>
                  <a:cxn ang="0">
                    <a:pos x="1" y="206"/>
                  </a:cxn>
                  <a:cxn ang="0">
                    <a:pos x="0" y="232"/>
                  </a:cxn>
                  <a:cxn ang="0">
                    <a:pos x="0" y="232"/>
                  </a:cxn>
                  <a:cxn ang="0">
                    <a:pos x="0" y="235"/>
                  </a:cxn>
                  <a:cxn ang="0">
                    <a:pos x="1" y="237"/>
                  </a:cxn>
                  <a:cxn ang="0">
                    <a:pos x="3" y="237"/>
                  </a:cxn>
                  <a:cxn ang="0">
                    <a:pos x="5" y="238"/>
                  </a:cxn>
                  <a:cxn ang="0">
                    <a:pos x="6" y="237"/>
                  </a:cxn>
                  <a:cxn ang="0">
                    <a:pos x="8" y="237"/>
                  </a:cxn>
                  <a:cxn ang="0">
                    <a:pos x="9" y="235"/>
                  </a:cxn>
                  <a:cxn ang="0">
                    <a:pos x="9" y="232"/>
                  </a:cxn>
                  <a:cxn ang="0">
                    <a:pos x="9" y="232"/>
                  </a:cxn>
                  <a:cxn ang="0">
                    <a:pos x="10" y="201"/>
                  </a:cxn>
                  <a:cxn ang="0">
                    <a:pos x="13" y="170"/>
                  </a:cxn>
                  <a:cxn ang="0">
                    <a:pos x="17" y="141"/>
                  </a:cxn>
                  <a:cxn ang="0">
                    <a:pos x="21" y="110"/>
                  </a:cxn>
                  <a:cxn ang="0">
                    <a:pos x="21" y="110"/>
                  </a:cxn>
                  <a:cxn ang="0">
                    <a:pos x="25" y="81"/>
                  </a:cxn>
                  <a:cxn ang="0">
                    <a:pos x="26" y="67"/>
                  </a:cxn>
                  <a:cxn ang="0">
                    <a:pos x="30" y="53"/>
                  </a:cxn>
                  <a:cxn ang="0">
                    <a:pos x="30" y="53"/>
                  </a:cxn>
                  <a:cxn ang="0">
                    <a:pos x="33" y="40"/>
                  </a:cxn>
                  <a:cxn ang="0">
                    <a:pos x="36" y="29"/>
                  </a:cxn>
                  <a:cxn ang="0">
                    <a:pos x="40" y="18"/>
                  </a:cxn>
                  <a:cxn ang="0">
                    <a:pos x="42" y="5"/>
                  </a:cxn>
                  <a:cxn ang="0">
                    <a:pos x="42" y="5"/>
                  </a:cxn>
                  <a:cxn ang="0">
                    <a:pos x="42" y="3"/>
                  </a:cxn>
                  <a:cxn ang="0">
                    <a:pos x="41" y="2"/>
                  </a:cxn>
                  <a:cxn ang="0">
                    <a:pos x="40" y="1"/>
                  </a:cxn>
                  <a:cxn ang="0">
                    <a:pos x="38" y="0"/>
                  </a:cxn>
                  <a:cxn ang="0">
                    <a:pos x="35" y="2"/>
                  </a:cxn>
                  <a:cxn ang="0">
                    <a:pos x="34" y="3"/>
                  </a:cxn>
                  <a:cxn ang="0">
                    <a:pos x="33" y="5"/>
                  </a:cxn>
                  <a:cxn ang="0">
                    <a:pos x="33" y="5"/>
                  </a:cxn>
                </a:cxnLst>
                <a:rect l="0" t="0" r="r" b="b"/>
                <a:pathLst>
                  <a:path w="42" h="238">
                    <a:moveTo>
                      <a:pt x="33" y="5"/>
                    </a:moveTo>
                    <a:lnTo>
                      <a:pt x="33" y="5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5" y="2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3" y="96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6" y="152"/>
                    </a:lnTo>
                    <a:lnTo>
                      <a:pt x="3" y="179"/>
                    </a:lnTo>
                    <a:lnTo>
                      <a:pt x="1" y="206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5"/>
                    </a:lnTo>
                    <a:lnTo>
                      <a:pt x="1" y="237"/>
                    </a:lnTo>
                    <a:lnTo>
                      <a:pt x="3" y="237"/>
                    </a:lnTo>
                    <a:lnTo>
                      <a:pt x="5" y="238"/>
                    </a:lnTo>
                    <a:lnTo>
                      <a:pt x="6" y="237"/>
                    </a:lnTo>
                    <a:lnTo>
                      <a:pt x="8" y="237"/>
                    </a:lnTo>
                    <a:lnTo>
                      <a:pt x="9" y="23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10" y="201"/>
                    </a:lnTo>
                    <a:lnTo>
                      <a:pt x="13" y="170"/>
                    </a:lnTo>
                    <a:lnTo>
                      <a:pt x="17" y="141"/>
                    </a:lnTo>
                    <a:lnTo>
                      <a:pt x="21" y="110"/>
                    </a:lnTo>
                    <a:lnTo>
                      <a:pt x="21" y="110"/>
                    </a:lnTo>
                    <a:lnTo>
                      <a:pt x="25" y="81"/>
                    </a:lnTo>
                    <a:lnTo>
                      <a:pt x="26" y="67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40"/>
                    </a:lnTo>
                    <a:lnTo>
                      <a:pt x="36" y="29"/>
                    </a:lnTo>
                    <a:lnTo>
                      <a:pt x="40" y="18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41" y="2"/>
                    </a:lnTo>
                    <a:lnTo>
                      <a:pt x="40" y="1"/>
                    </a:lnTo>
                    <a:lnTo>
                      <a:pt x="38" y="0"/>
                    </a:lnTo>
                    <a:lnTo>
                      <a:pt x="35" y="2"/>
                    </a:lnTo>
                    <a:lnTo>
                      <a:pt x="34" y="3"/>
                    </a:lnTo>
                    <a:lnTo>
                      <a:pt x="33" y="5"/>
                    </a:lnTo>
                    <a:lnTo>
                      <a:pt x="3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5" name="chenying0907 723"/>
              <p:cNvSpPr/>
              <p:nvPr/>
            </p:nvSpPr>
            <p:spPr bwMode="auto">
              <a:xfrm>
                <a:off x="5483226" y="4329113"/>
                <a:ext cx="38100" cy="220663"/>
              </a:xfrm>
              <a:custGeom>
                <a:avLst/>
                <a:gdLst/>
                <a:ahLst/>
                <a:cxnLst>
                  <a:cxn ang="0">
                    <a:pos x="65" y="1"/>
                  </a:cxn>
                  <a:cxn ang="0">
                    <a:pos x="56" y="18"/>
                  </a:cxn>
                  <a:cxn ang="0">
                    <a:pos x="50" y="38"/>
                  </a:cxn>
                  <a:cxn ang="0">
                    <a:pos x="46" y="78"/>
                  </a:cxn>
                  <a:cxn ang="0">
                    <a:pos x="25" y="213"/>
                  </a:cxn>
                  <a:cxn ang="0">
                    <a:pos x="18" y="243"/>
                  </a:cxn>
                  <a:cxn ang="0">
                    <a:pos x="8" y="300"/>
                  </a:cxn>
                  <a:cxn ang="0">
                    <a:pos x="4" y="330"/>
                  </a:cxn>
                  <a:cxn ang="0">
                    <a:pos x="1" y="363"/>
                  </a:cxn>
                  <a:cxn ang="0">
                    <a:pos x="1" y="386"/>
                  </a:cxn>
                  <a:cxn ang="0">
                    <a:pos x="7" y="407"/>
                  </a:cxn>
                  <a:cxn ang="0">
                    <a:pos x="13" y="415"/>
                  </a:cxn>
                  <a:cxn ang="0">
                    <a:pos x="14" y="417"/>
                  </a:cxn>
                  <a:cxn ang="0">
                    <a:pos x="18" y="417"/>
                  </a:cxn>
                  <a:cxn ang="0">
                    <a:pos x="20" y="413"/>
                  </a:cxn>
                  <a:cxn ang="0">
                    <a:pos x="19" y="409"/>
                  </a:cxn>
                  <a:cxn ang="0">
                    <a:pos x="15" y="403"/>
                  </a:cxn>
                  <a:cxn ang="0">
                    <a:pos x="11" y="390"/>
                  </a:cxn>
                  <a:cxn ang="0">
                    <a:pos x="11" y="370"/>
                  </a:cxn>
                  <a:cxn ang="0">
                    <a:pos x="12" y="356"/>
                  </a:cxn>
                  <a:cxn ang="0">
                    <a:pos x="13" y="327"/>
                  </a:cxn>
                  <a:cxn ang="0">
                    <a:pos x="17" y="298"/>
                  </a:cxn>
                  <a:cxn ang="0">
                    <a:pos x="27" y="248"/>
                  </a:cxn>
                  <a:cxn ang="0">
                    <a:pos x="36" y="197"/>
                  </a:cxn>
                  <a:cxn ang="0">
                    <a:pos x="55" y="90"/>
                  </a:cxn>
                  <a:cxn ang="0">
                    <a:pos x="57" y="69"/>
                  </a:cxn>
                  <a:cxn ang="0">
                    <a:pos x="60" y="36"/>
                  </a:cxn>
                  <a:cxn ang="0">
                    <a:pos x="67" y="16"/>
                  </a:cxn>
                  <a:cxn ang="0">
                    <a:pos x="72" y="8"/>
                  </a:cxn>
                  <a:cxn ang="0">
                    <a:pos x="73" y="4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5" y="1"/>
                  </a:cxn>
                </a:cxnLst>
                <a:rect l="0" t="0" r="r" b="b"/>
                <a:pathLst>
                  <a:path w="73" h="417">
                    <a:moveTo>
                      <a:pt x="65" y="1"/>
                    </a:moveTo>
                    <a:lnTo>
                      <a:pt x="65" y="1"/>
                    </a:lnTo>
                    <a:lnTo>
                      <a:pt x="60" y="9"/>
                    </a:lnTo>
                    <a:lnTo>
                      <a:pt x="56" y="18"/>
                    </a:lnTo>
                    <a:lnTo>
                      <a:pt x="53" y="28"/>
                    </a:lnTo>
                    <a:lnTo>
                      <a:pt x="50" y="38"/>
                    </a:lnTo>
                    <a:lnTo>
                      <a:pt x="49" y="58"/>
                    </a:lnTo>
                    <a:lnTo>
                      <a:pt x="46" y="78"/>
                    </a:lnTo>
                    <a:lnTo>
                      <a:pt x="46" y="78"/>
                    </a:lnTo>
                    <a:lnTo>
                      <a:pt x="25" y="213"/>
                    </a:lnTo>
                    <a:lnTo>
                      <a:pt x="25" y="213"/>
                    </a:lnTo>
                    <a:lnTo>
                      <a:pt x="18" y="243"/>
                    </a:lnTo>
                    <a:lnTo>
                      <a:pt x="13" y="272"/>
                    </a:lnTo>
                    <a:lnTo>
                      <a:pt x="8" y="300"/>
                    </a:lnTo>
                    <a:lnTo>
                      <a:pt x="4" y="330"/>
                    </a:lnTo>
                    <a:lnTo>
                      <a:pt x="4" y="330"/>
                    </a:lnTo>
                    <a:lnTo>
                      <a:pt x="2" y="352"/>
                    </a:lnTo>
                    <a:lnTo>
                      <a:pt x="1" y="363"/>
                    </a:lnTo>
                    <a:lnTo>
                      <a:pt x="0" y="375"/>
                    </a:lnTo>
                    <a:lnTo>
                      <a:pt x="1" y="386"/>
                    </a:lnTo>
                    <a:lnTo>
                      <a:pt x="3" y="397"/>
                    </a:lnTo>
                    <a:lnTo>
                      <a:pt x="7" y="407"/>
                    </a:lnTo>
                    <a:lnTo>
                      <a:pt x="10" y="411"/>
                    </a:lnTo>
                    <a:lnTo>
                      <a:pt x="13" y="415"/>
                    </a:lnTo>
                    <a:lnTo>
                      <a:pt x="13" y="415"/>
                    </a:lnTo>
                    <a:lnTo>
                      <a:pt x="14" y="417"/>
                    </a:lnTo>
                    <a:lnTo>
                      <a:pt x="16" y="417"/>
                    </a:lnTo>
                    <a:lnTo>
                      <a:pt x="18" y="417"/>
                    </a:lnTo>
                    <a:lnTo>
                      <a:pt x="19" y="416"/>
                    </a:lnTo>
                    <a:lnTo>
                      <a:pt x="20" y="413"/>
                    </a:lnTo>
                    <a:lnTo>
                      <a:pt x="20" y="411"/>
                    </a:lnTo>
                    <a:lnTo>
                      <a:pt x="19" y="409"/>
                    </a:lnTo>
                    <a:lnTo>
                      <a:pt x="19" y="409"/>
                    </a:lnTo>
                    <a:lnTo>
                      <a:pt x="15" y="403"/>
                    </a:lnTo>
                    <a:lnTo>
                      <a:pt x="13" y="397"/>
                    </a:lnTo>
                    <a:lnTo>
                      <a:pt x="11" y="390"/>
                    </a:lnTo>
                    <a:lnTo>
                      <a:pt x="11" y="383"/>
                    </a:lnTo>
                    <a:lnTo>
                      <a:pt x="11" y="370"/>
                    </a:lnTo>
                    <a:lnTo>
                      <a:pt x="12" y="356"/>
                    </a:lnTo>
                    <a:lnTo>
                      <a:pt x="12" y="356"/>
                    </a:lnTo>
                    <a:lnTo>
                      <a:pt x="12" y="342"/>
                    </a:lnTo>
                    <a:lnTo>
                      <a:pt x="13" y="327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22" y="273"/>
                    </a:lnTo>
                    <a:lnTo>
                      <a:pt x="27" y="248"/>
                    </a:lnTo>
                    <a:lnTo>
                      <a:pt x="32" y="223"/>
                    </a:lnTo>
                    <a:lnTo>
                      <a:pt x="36" y="197"/>
                    </a:lnTo>
                    <a:lnTo>
                      <a:pt x="36" y="197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69"/>
                    </a:lnTo>
                    <a:lnTo>
                      <a:pt x="59" y="47"/>
                    </a:lnTo>
                    <a:lnTo>
                      <a:pt x="60" y="36"/>
                    </a:lnTo>
                    <a:lnTo>
                      <a:pt x="63" y="26"/>
                    </a:lnTo>
                    <a:lnTo>
                      <a:pt x="67" y="16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6" name="chenying0907 724"/>
              <p:cNvSpPr/>
              <p:nvPr/>
            </p:nvSpPr>
            <p:spPr bwMode="auto">
              <a:xfrm>
                <a:off x="5516563" y="4291013"/>
                <a:ext cx="46038" cy="268288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61" y="44"/>
                  </a:cxn>
                  <a:cxn ang="0">
                    <a:pos x="58" y="58"/>
                  </a:cxn>
                  <a:cxn ang="0">
                    <a:pos x="56" y="84"/>
                  </a:cxn>
                  <a:cxn ang="0">
                    <a:pos x="56" y="111"/>
                  </a:cxn>
                  <a:cxn ang="0">
                    <a:pos x="52" y="180"/>
                  </a:cxn>
                  <a:cxn ang="0">
                    <a:pos x="41" y="249"/>
                  </a:cxn>
                  <a:cxn ang="0">
                    <a:pos x="33" y="280"/>
                  </a:cxn>
                  <a:cxn ang="0">
                    <a:pos x="17" y="343"/>
                  </a:cxn>
                  <a:cxn ang="0">
                    <a:pos x="4" y="408"/>
                  </a:cxn>
                  <a:cxn ang="0">
                    <a:pos x="1" y="440"/>
                  </a:cxn>
                  <a:cxn ang="0">
                    <a:pos x="0" y="472"/>
                  </a:cxn>
                  <a:cxn ang="0">
                    <a:pos x="4" y="504"/>
                  </a:cxn>
                  <a:cxn ang="0">
                    <a:pos x="4" y="506"/>
                  </a:cxn>
                  <a:cxn ang="0">
                    <a:pos x="7" y="507"/>
                  </a:cxn>
                  <a:cxn ang="0">
                    <a:pos x="12" y="505"/>
                  </a:cxn>
                  <a:cxn ang="0">
                    <a:pos x="13" y="501"/>
                  </a:cxn>
                  <a:cxn ang="0">
                    <a:pos x="10" y="485"/>
                  </a:cxn>
                  <a:cxn ang="0">
                    <a:pos x="9" y="453"/>
                  </a:cxn>
                  <a:cxn ang="0">
                    <a:pos x="11" y="420"/>
                  </a:cxn>
                  <a:cxn ang="0">
                    <a:pos x="20" y="371"/>
                  </a:cxn>
                  <a:cxn ang="0">
                    <a:pos x="36" y="306"/>
                  </a:cxn>
                  <a:cxn ang="0">
                    <a:pos x="52" y="243"/>
                  </a:cxn>
                  <a:cxn ang="0">
                    <a:pos x="57" y="214"/>
                  </a:cxn>
                  <a:cxn ang="0">
                    <a:pos x="63" y="157"/>
                  </a:cxn>
                  <a:cxn ang="0">
                    <a:pos x="65" y="128"/>
                  </a:cxn>
                  <a:cxn ang="0">
                    <a:pos x="66" y="67"/>
                  </a:cxn>
                  <a:cxn ang="0">
                    <a:pos x="67" y="60"/>
                  </a:cxn>
                  <a:cxn ang="0">
                    <a:pos x="73" y="36"/>
                  </a:cxn>
                  <a:cxn ang="0">
                    <a:pos x="84" y="6"/>
                  </a:cxn>
                  <a:cxn ang="0">
                    <a:pos x="85" y="4"/>
                  </a:cxn>
                  <a:cxn ang="0">
                    <a:pos x="83" y="1"/>
                  </a:cxn>
                  <a:cxn ang="0">
                    <a:pos x="77" y="1"/>
                  </a:cxn>
                  <a:cxn ang="0">
                    <a:pos x="75" y="3"/>
                  </a:cxn>
                </a:cxnLst>
                <a:rect l="0" t="0" r="r" b="b"/>
                <a:pathLst>
                  <a:path w="85" h="507">
                    <a:moveTo>
                      <a:pt x="75" y="3"/>
                    </a:moveTo>
                    <a:lnTo>
                      <a:pt x="75" y="3"/>
                    </a:lnTo>
                    <a:lnTo>
                      <a:pt x="65" y="31"/>
                    </a:lnTo>
                    <a:lnTo>
                      <a:pt x="61" y="44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56" y="72"/>
                    </a:lnTo>
                    <a:lnTo>
                      <a:pt x="56" y="84"/>
                    </a:lnTo>
                    <a:lnTo>
                      <a:pt x="56" y="111"/>
                    </a:lnTo>
                    <a:lnTo>
                      <a:pt x="56" y="111"/>
                    </a:lnTo>
                    <a:lnTo>
                      <a:pt x="55" y="145"/>
                    </a:lnTo>
                    <a:lnTo>
                      <a:pt x="52" y="180"/>
                    </a:lnTo>
                    <a:lnTo>
                      <a:pt x="47" y="214"/>
                    </a:lnTo>
                    <a:lnTo>
                      <a:pt x="41" y="249"/>
                    </a:lnTo>
                    <a:lnTo>
                      <a:pt x="41" y="249"/>
                    </a:lnTo>
                    <a:lnTo>
                      <a:pt x="33" y="280"/>
                    </a:lnTo>
                    <a:lnTo>
                      <a:pt x="25" y="312"/>
                    </a:lnTo>
                    <a:lnTo>
                      <a:pt x="17" y="343"/>
                    </a:lnTo>
                    <a:lnTo>
                      <a:pt x="10" y="375"/>
                    </a:lnTo>
                    <a:lnTo>
                      <a:pt x="4" y="408"/>
                    </a:lnTo>
                    <a:lnTo>
                      <a:pt x="2" y="423"/>
                    </a:lnTo>
                    <a:lnTo>
                      <a:pt x="1" y="440"/>
                    </a:lnTo>
                    <a:lnTo>
                      <a:pt x="0" y="455"/>
                    </a:lnTo>
                    <a:lnTo>
                      <a:pt x="0" y="472"/>
                    </a:lnTo>
                    <a:lnTo>
                      <a:pt x="1" y="487"/>
                    </a:lnTo>
                    <a:lnTo>
                      <a:pt x="4" y="504"/>
                    </a:lnTo>
                    <a:lnTo>
                      <a:pt x="4" y="504"/>
                    </a:lnTo>
                    <a:lnTo>
                      <a:pt x="4" y="506"/>
                    </a:lnTo>
                    <a:lnTo>
                      <a:pt x="6" y="507"/>
                    </a:lnTo>
                    <a:lnTo>
                      <a:pt x="7" y="507"/>
                    </a:lnTo>
                    <a:lnTo>
                      <a:pt x="9" y="507"/>
                    </a:lnTo>
                    <a:lnTo>
                      <a:pt x="12" y="505"/>
                    </a:lnTo>
                    <a:lnTo>
                      <a:pt x="12" y="503"/>
                    </a:lnTo>
                    <a:lnTo>
                      <a:pt x="13" y="501"/>
                    </a:lnTo>
                    <a:lnTo>
                      <a:pt x="13" y="501"/>
                    </a:lnTo>
                    <a:lnTo>
                      <a:pt x="10" y="485"/>
                    </a:lnTo>
                    <a:lnTo>
                      <a:pt x="9" y="469"/>
                    </a:lnTo>
                    <a:lnTo>
                      <a:pt x="9" y="453"/>
                    </a:lnTo>
                    <a:lnTo>
                      <a:pt x="10" y="437"/>
                    </a:lnTo>
                    <a:lnTo>
                      <a:pt x="11" y="420"/>
                    </a:lnTo>
                    <a:lnTo>
                      <a:pt x="13" y="403"/>
                    </a:lnTo>
                    <a:lnTo>
                      <a:pt x="20" y="371"/>
                    </a:lnTo>
                    <a:lnTo>
                      <a:pt x="28" y="338"/>
                    </a:lnTo>
                    <a:lnTo>
                      <a:pt x="36" y="306"/>
                    </a:lnTo>
                    <a:lnTo>
                      <a:pt x="44" y="274"/>
                    </a:lnTo>
                    <a:lnTo>
                      <a:pt x="52" y="243"/>
                    </a:lnTo>
                    <a:lnTo>
                      <a:pt x="52" y="243"/>
                    </a:lnTo>
                    <a:lnTo>
                      <a:pt x="57" y="214"/>
                    </a:lnTo>
                    <a:lnTo>
                      <a:pt x="61" y="186"/>
                    </a:lnTo>
                    <a:lnTo>
                      <a:pt x="63" y="157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98"/>
                    </a:lnTo>
                    <a:lnTo>
                      <a:pt x="66" y="67"/>
                    </a:lnTo>
                    <a:lnTo>
                      <a:pt x="66" y="67"/>
                    </a:lnTo>
                    <a:lnTo>
                      <a:pt x="67" y="60"/>
                    </a:lnTo>
                    <a:lnTo>
                      <a:pt x="68" y="51"/>
                    </a:lnTo>
                    <a:lnTo>
                      <a:pt x="73" y="36"/>
                    </a:lnTo>
                    <a:lnTo>
                      <a:pt x="78" y="20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4"/>
                    </a:lnTo>
                    <a:lnTo>
                      <a:pt x="84" y="2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5" y="3"/>
                    </a:lnTo>
                    <a:lnTo>
                      <a:pt x="75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7" name="chenying0907 725"/>
              <p:cNvSpPr/>
              <p:nvPr/>
            </p:nvSpPr>
            <p:spPr bwMode="auto">
              <a:xfrm>
                <a:off x="5546726" y="4252913"/>
                <a:ext cx="60325" cy="376238"/>
              </a:xfrm>
              <a:custGeom>
                <a:avLst/>
                <a:gdLst/>
                <a:ahLst/>
                <a:cxnLst>
                  <a:cxn ang="0">
                    <a:pos x="104" y="5"/>
                  </a:cxn>
                  <a:cxn ang="0">
                    <a:pos x="104" y="5"/>
                  </a:cxn>
                  <a:cxn ang="0">
                    <a:pos x="103" y="28"/>
                  </a:cxn>
                  <a:cxn ang="0">
                    <a:pos x="101" y="51"/>
                  </a:cxn>
                  <a:cxn ang="0">
                    <a:pos x="98" y="74"/>
                  </a:cxn>
                  <a:cxn ang="0">
                    <a:pos x="95" y="95"/>
                  </a:cxn>
                  <a:cxn ang="0">
                    <a:pos x="86" y="141"/>
                  </a:cxn>
                  <a:cxn ang="0">
                    <a:pos x="78" y="185"/>
                  </a:cxn>
                  <a:cxn ang="0">
                    <a:pos x="78" y="185"/>
                  </a:cxn>
                  <a:cxn ang="0">
                    <a:pos x="64" y="275"/>
                  </a:cxn>
                  <a:cxn ang="0">
                    <a:pos x="48" y="364"/>
                  </a:cxn>
                  <a:cxn ang="0">
                    <a:pos x="48" y="364"/>
                  </a:cxn>
                  <a:cxn ang="0">
                    <a:pos x="39" y="407"/>
                  </a:cxn>
                  <a:cxn ang="0">
                    <a:pos x="29" y="451"/>
                  </a:cxn>
                  <a:cxn ang="0">
                    <a:pos x="19" y="495"/>
                  </a:cxn>
                  <a:cxn ang="0">
                    <a:pos x="11" y="538"/>
                  </a:cxn>
                  <a:cxn ang="0">
                    <a:pos x="11" y="538"/>
                  </a:cxn>
                  <a:cxn ang="0">
                    <a:pos x="4" y="580"/>
                  </a:cxn>
                  <a:cxn ang="0">
                    <a:pos x="1" y="600"/>
                  </a:cxn>
                  <a:cxn ang="0">
                    <a:pos x="0" y="621"/>
                  </a:cxn>
                  <a:cxn ang="0">
                    <a:pos x="0" y="707"/>
                  </a:cxn>
                  <a:cxn ang="0">
                    <a:pos x="0" y="707"/>
                  </a:cxn>
                  <a:cxn ang="0">
                    <a:pos x="0" y="709"/>
                  </a:cxn>
                  <a:cxn ang="0">
                    <a:pos x="1" y="710"/>
                  </a:cxn>
                  <a:cxn ang="0">
                    <a:pos x="3" y="711"/>
                  </a:cxn>
                  <a:cxn ang="0">
                    <a:pos x="5" y="712"/>
                  </a:cxn>
                  <a:cxn ang="0">
                    <a:pos x="6" y="711"/>
                  </a:cxn>
                  <a:cxn ang="0">
                    <a:pos x="8" y="710"/>
                  </a:cxn>
                  <a:cxn ang="0">
                    <a:pos x="9" y="709"/>
                  </a:cxn>
                  <a:cxn ang="0">
                    <a:pos x="9" y="707"/>
                  </a:cxn>
                  <a:cxn ang="0">
                    <a:pos x="9" y="621"/>
                  </a:cxn>
                  <a:cxn ang="0">
                    <a:pos x="9" y="621"/>
                  </a:cxn>
                  <a:cxn ang="0">
                    <a:pos x="10" y="609"/>
                  </a:cxn>
                  <a:cxn ang="0">
                    <a:pos x="11" y="596"/>
                  </a:cxn>
                  <a:cxn ang="0">
                    <a:pos x="14" y="572"/>
                  </a:cxn>
                  <a:cxn ang="0">
                    <a:pos x="22" y="523"/>
                  </a:cxn>
                  <a:cxn ang="0">
                    <a:pos x="22" y="523"/>
                  </a:cxn>
                  <a:cxn ang="0">
                    <a:pos x="32" y="480"/>
                  </a:cxn>
                  <a:cxn ang="0">
                    <a:pos x="41" y="436"/>
                  </a:cxn>
                  <a:cxn ang="0">
                    <a:pos x="51" y="392"/>
                  </a:cxn>
                  <a:cxn ang="0">
                    <a:pos x="61" y="348"/>
                  </a:cxn>
                  <a:cxn ang="0">
                    <a:pos x="61" y="348"/>
                  </a:cxn>
                  <a:cxn ang="0">
                    <a:pos x="76" y="260"/>
                  </a:cxn>
                  <a:cxn ang="0">
                    <a:pos x="91" y="171"/>
                  </a:cxn>
                  <a:cxn ang="0">
                    <a:pos x="91" y="171"/>
                  </a:cxn>
                  <a:cxn ang="0">
                    <a:pos x="98" y="129"/>
                  </a:cxn>
                  <a:cxn ang="0">
                    <a:pos x="105" y="88"/>
                  </a:cxn>
                  <a:cxn ang="0">
                    <a:pos x="108" y="67"/>
                  </a:cxn>
                  <a:cxn ang="0">
                    <a:pos x="111" y="47"/>
                  </a:cxn>
                  <a:cxn ang="0">
                    <a:pos x="112" y="26"/>
                  </a:cxn>
                  <a:cxn ang="0">
                    <a:pos x="113" y="5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1"/>
                  </a:cxn>
                  <a:cxn ang="0">
                    <a:pos x="110" y="1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5" y="1"/>
                  </a:cxn>
                  <a:cxn ang="0">
                    <a:pos x="104" y="3"/>
                  </a:cxn>
                  <a:cxn ang="0">
                    <a:pos x="104" y="5"/>
                  </a:cxn>
                  <a:cxn ang="0">
                    <a:pos x="104" y="5"/>
                  </a:cxn>
                </a:cxnLst>
                <a:rect l="0" t="0" r="r" b="b"/>
                <a:pathLst>
                  <a:path w="113" h="712">
                    <a:moveTo>
                      <a:pt x="104" y="5"/>
                    </a:moveTo>
                    <a:lnTo>
                      <a:pt x="104" y="5"/>
                    </a:lnTo>
                    <a:lnTo>
                      <a:pt x="103" y="28"/>
                    </a:lnTo>
                    <a:lnTo>
                      <a:pt x="101" y="51"/>
                    </a:lnTo>
                    <a:lnTo>
                      <a:pt x="98" y="74"/>
                    </a:lnTo>
                    <a:lnTo>
                      <a:pt x="95" y="95"/>
                    </a:lnTo>
                    <a:lnTo>
                      <a:pt x="86" y="141"/>
                    </a:lnTo>
                    <a:lnTo>
                      <a:pt x="78" y="185"/>
                    </a:lnTo>
                    <a:lnTo>
                      <a:pt x="78" y="185"/>
                    </a:lnTo>
                    <a:lnTo>
                      <a:pt x="64" y="275"/>
                    </a:lnTo>
                    <a:lnTo>
                      <a:pt x="48" y="364"/>
                    </a:lnTo>
                    <a:lnTo>
                      <a:pt x="48" y="364"/>
                    </a:lnTo>
                    <a:lnTo>
                      <a:pt x="39" y="407"/>
                    </a:lnTo>
                    <a:lnTo>
                      <a:pt x="29" y="451"/>
                    </a:lnTo>
                    <a:lnTo>
                      <a:pt x="19" y="495"/>
                    </a:lnTo>
                    <a:lnTo>
                      <a:pt x="11" y="538"/>
                    </a:lnTo>
                    <a:lnTo>
                      <a:pt x="11" y="538"/>
                    </a:lnTo>
                    <a:lnTo>
                      <a:pt x="4" y="580"/>
                    </a:lnTo>
                    <a:lnTo>
                      <a:pt x="1" y="600"/>
                    </a:lnTo>
                    <a:lnTo>
                      <a:pt x="0" y="621"/>
                    </a:lnTo>
                    <a:lnTo>
                      <a:pt x="0" y="707"/>
                    </a:lnTo>
                    <a:lnTo>
                      <a:pt x="0" y="707"/>
                    </a:lnTo>
                    <a:lnTo>
                      <a:pt x="0" y="709"/>
                    </a:lnTo>
                    <a:lnTo>
                      <a:pt x="1" y="710"/>
                    </a:lnTo>
                    <a:lnTo>
                      <a:pt x="3" y="711"/>
                    </a:lnTo>
                    <a:lnTo>
                      <a:pt x="5" y="712"/>
                    </a:lnTo>
                    <a:lnTo>
                      <a:pt x="6" y="711"/>
                    </a:lnTo>
                    <a:lnTo>
                      <a:pt x="8" y="710"/>
                    </a:lnTo>
                    <a:lnTo>
                      <a:pt x="9" y="709"/>
                    </a:lnTo>
                    <a:lnTo>
                      <a:pt x="9" y="707"/>
                    </a:lnTo>
                    <a:lnTo>
                      <a:pt x="9" y="621"/>
                    </a:lnTo>
                    <a:lnTo>
                      <a:pt x="9" y="621"/>
                    </a:lnTo>
                    <a:lnTo>
                      <a:pt x="10" y="609"/>
                    </a:lnTo>
                    <a:lnTo>
                      <a:pt x="11" y="596"/>
                    </a:lnTo>
                    <a:lnTo>
                      <a:pt x="14" y="572"/>
                    </a:lnTo>
                    <a:lnTo>
                      <a:pt x="22" y="523"/>
                    </a:lnTo>
                    <a:lnTo>
                      <a:pt x="22" y="523"/>
                    </a:lnTo>
                    <a:lnTo>
                      <a:pt x="32" y="480"/>
                    </a:lnTo>
                    <a:lnTo>
                      <a:pt x="41" y="436"/>
                    </a:lnTo>
                    <a:lnTo>
                      <a:pt x="51" y="392"/>
                    </a:lnTo>
                    <a:lnTo>
                      <a:pt x="61" y="348"/>
                    </a:lnTo>
                    <a:lnTo>
                      <a:pt x="61" y="348"/>
                    </a:lnTo>
                    <a:lnTo>
                      <a:pt x="76" y="260"/>
                    </a:lnTo>
                    <a:lnTo>
                      <a:pt x="91" y="171"/>
                    </a:lnTo>
                    <a:lnTo>
                      <a:pt x="91" y="171"/>
                    </a:lnTo>
                    <a:lnTo>
                      <a:pt x="98" y="129"/>
                    </a:lnTo>
                    <a:lnTo>
                      <a:pt x="105" y="88"/>
                    </a:lnTo>
                    <a:lnTo>
                      <a:pt x="108" y="67"/>
                    </a:lnTo>
                    <a:lnTo>
                      <a:pt x="111" y="47"/>
                    </a:lnTo>
                    <a:lnTo>
                      <a:pt x="112" y="26"/>
                    </a:lnTo>
                    <a:lnTo>
                      <a:pt x="113" y="5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1"/>
                    </a:lnTo>
                    <a:lnTo>
                      <a:pt x="110" y="1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5" y="1"/>
                    </a:lnTo>
                    <a:lnTo>
                      <a:pt x="104" y="3"/>
                    </a:lnTo>
                    <a:lnTo>
                      <a:pt x="104" y="5"/>
                    </a:lnTo>
                    <a:lnTo>
                      <a:pt x="104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8" name="chenying0907 726"/>
              <p:cNvSpPr/>
              <p:nvPr/>
            </p:nvSpPr>
            <p:spPr bwMode="auto">
              <a:xfrm>
                <a:off x="5576888" y="4230688"/>
                <a:ext cx="61913" cy="415925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8" y="1"/>
                  </a:cxn>
                  <a:cxn ang="0">
                    <a:pos x="115" y="0"/>
                  </a:cxn>
                  <a:cxn ang="0">
                    <a:pos x="110" y="3"/>
                  </a:cxn>
                  <a:cxn ang="0">
                    <a:pos x="110" y="4"/>
                  </a:cxn>
                  <a:cxn ang="0">
                    <a:pos x="105" y="22"/>
                  </a:cxn>
                  <a:cxn ang="0">
                    <a:pos x="101" y="35"/>
                  </a:cxn>
                  <a:cxn ang="0">
                    <a:pos x="100" y="39"/>
                  </a:cxn>
                  <a:cxn ang="0">
                    <a:pos x="99" y="66"/>
                  </a:cxn>
                  <a:cxn ang="0">
                    <a:pos x="94" y="92"/>
                  </a:cxn>
                  <a:cxn ang="0">
                    <a:pos x="86" y="145"/>
                  </a:cxn>
                  <a:cxn ang="0">
                    <a:pos x="78" y="184"/>
                  </a:cxn>
                  <a:cxn ang="0">
                    <a:pos x="74" y="196"/>
                  </a:cxn>
                  <a:cxn ang="0">
                    <a:pos x="63" y="239"/>
                  </a:cxn>
                  <a:cxn ang="0">
                    <a:pos x="57" y="281"/>
                  </a:cxn>
                  <a:cxn ang="0">
                    <a:pos x="50" y="334"/>
                  </a:cxn>
                  <a:cxn ang="0">
                    <a:pos x="44" y="386"/>
                  </a:cxn>
                  <a:cxn ang="0">
                    <a:pos x="39" y="437"/>
                  </a:cxn>
                  <a:cxn ang="0">
                    <a:pos x="15" y="588"/>
                  </a:cxn>
                  <a:cxn ang="0">
                    <a:pos x="8" y="635"/>
                  </a:cxn>
                  <a:cxn ang="0">
                    <a:pos x="4" y="682"/>
                  </a:cxn>
                  <a:cxn ang="0">
                    <a:pos x="5" y="704"/>
                  </a:cxn>
                  <a:cxn ang="0">
                    <a:pos x="7" y="750"/>
                  </a:cxn>
                  <a:cxn ang="0">
                    <a:pos x="6" y="773"/>
                  </a:cxn>
                  <a:cxn ang="0">
                    <a:pos x="3" y="774"/>
                  </a:cxn>
                  <a:cxn ang="0">
                    <a:pos x="0" y="778"/>
                  </a:cxn>
                  <a:cxn ang="0">
                    <a:pos x="0" y="782"/>
                  </a:cxn>
                  <a:cxn ang="0">
                    <a:pos x="2" y="785"/>
                  </a:cxn>
                  <a:cxn ang="0">
                    <a:pos x="6" y="787"/>
                  </a:cxn>
                  <a:cxn ang="0">
                    <a:pos x="10" y="787"/>
                  </a:cxn>
                  <a:cxn ang="0">
                    <a:pos x="13" y="785"/>
                  </a:cxn>
                  <a:cxn ang="0">
                    <a:pos x="15" y="782"/>
                  </a:cxn>
                  <a:cxn ang="0">
                    <a:pos x="16" y="736"/>
                  </a:cxn>
                  <a:cxn ang="0">
                    <a:pos x="14" y="691"/>
                  </a:cxn>
                  <a:cxn ang="0">
                    <a:pos x="14" y="663"/>
                  </a:cxn>
                  <a:cxn ang="0">
                    <a:pos x="21" y="609"/>
                  </a:cxn>
                  <a:cxn ang="0">
                    <a:pos x="25" y="583"/>
                  </a:cxn>
                  <a:cxn ang="0">
                    <a:pos x="48" y="436"/>
                  </a:cxn>
                  <a:cxn ang="0">
                    <a:pos x="53" y="386"/>
                  </a:cxn>
                  <a:cxn ang="0">
                    <a:pos x="56" y="360"/>
                  </a:cxn>
                  <a:cxn ang="0">
                    <a:pos x="68" y="283"/>
                  </a:cxn>
                  <a:cxn ang="0">
                    <a:pos x="87" y="182"/>
                  </a:cxn>
                  <a:cxn ang="0">
                    <a:pos x="93" y="156"/>
                  </a:cxn>
                  <a:cxn ang="0">
                    <a:pos x="108" y="76"/>
                  </a:cxn>
                  <a:cxn ang="0">
                    <a:pos x="109" y="67"/>
                  </a:cxn>
                  <a:cxn ang="0">
                    <a:pos x="110" y="39"/>
                  </a:cxn>
                  <a:cxn ang="0">
                    <a:pos x="110" y="35"/>
                  </a:cxn>
                  <a:cxn ang="0">
                    <a:pos x="114" y="22"/>
                  </a:cxn>
                  <a:cxn ang="0">
                    <a:pos x="119" y="4"/>
                  </a:cxn>
                </a:cxnLst>
                <a:rect l="0" t="0" r="r" b="b"/>
                <a:pathLst>
                  <a:path w="119" h="787">
                    <a:moveTo>
                      <a:pt x="119" y="4"/>
                    </a:moveTo>
                    <a:lnTo>
                      <a:pt x="119" y="4"/>
                    </a:lnTo>
                    <a:lnTo>
                      <a:pt x="119" y="3"/>
                    </a:lnTo>
                    <a:lnTo>
                      <a:pt x="118" y="1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08" y="13"/>
                    </a:lnTo>
                    <a:lnTo>
                      <a:pt x="105" y="22"/>
                    </a:lnTo>
                    <a:lnTo>
                      <a:pt x="102" y="30"/>
                    </a:lnTo>
                    <a:lnTo>
                      <a:pt x="101" y="35"/>
                    </a:lnTo>
                    <a:lnTo>
                      <a:pt x="100" y="39"/>
                    </a:lnTo>
                    <a:lnTo>
                      <a:pt x="100" y="39"/>
                    </a:lnTo>
                    <a:lnTo>
                      <a:pt x="100" y="53"/>
                    </a:lnTo>
                    <a:lnTo>
                      <a:pt x="99" y="66"/>
                    </a:lnTo>
                    <a:lnTo>
                      <a:pt x="94" y="92"/>
                    </a:lnTo>
                    <a:lnTo>
                      <a:pt x="94" y="92"/>
                    </a:lnTo>
                    <a:lnTo>
                      <a:pt x="90" y="118"/>
                    </a:lnTo>
                    <a:lnTo>
                      <a:pt x="86" y="145"/>
                    </a:lnTo>
                    <a:lnTo>
                      <a:pt x="81" y="170"/>
                    </a:lnTo>
                    <a:lnTo>
                      <a:pt x="78" y="184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69" y="217"/>
                    </a:lnTo>
                    <a:lnTo>
                      <a:pt x="63" y="239"/>
                    </a:lnTo>
                    <a:lnTo>
                      <a:pt x="60" y="259"/>
                    </a:lnTo>
                    <a:lnTo>
                      <a:pt x="57" y="281"/>
                    </a:lnTo>
                    <a:lnTo>
                      <a:pt x="57" y="281"/>
                    </a:lnTo>
                    <a:lnTo>
                      <a:pt x="50" y="334"/>
                    </a:lnTo>
                    <a:lnTo>
                      <a:pt x="47" y="359"/>
                    </a:lnTo>
                    <a:lnTo>
                      <a:pt x="44" y="386"/>
                    </a:lnTo>
                    <a:lnTo>
                      <a:pt x="44" y="386"/>
                    </a:lnTo>
                    <a:lnTo>
                      <a:pt x="39" y="437"/>
                    </a:lnTo>
                    <a:lnTo>
                      <a:pt x="30" y="488"/>
                    </a:lnTo>
                    <a:lnTo>
                      <a:pt x="15" y="588"/>
                    </a:lnTo>
                    <a:lnTo>
                      <a:pt x="15" y="588"/>
                    </a:lnTo>
                    <a:lnTo>
                      <a:pt x="8" y="635"/>
                    </a:lnTo>
                    <a:lnTo>
                      <a:pt x="5" y="658"/>
                    </a:lnTo>
                    <a:lnTo>
                      <a:pt x="4" y="682"/>
                    </a:lnTo>
                    <a:lnTo>
                      <a:pt x="4" y="682"/>
                    </a:lnTo>
                    <a:lnTo>
                      <a:pt x="5" y="704"/>
                    </a:lnTo>
                    <a:lnTo>
                      <a:pt x="6" y="727"/>
                    </a:lnTo>
                    <a:lnTo>
                      <a:pt x="7" y="750"/>
                    </a:lnTo>
                    <a:lnTo>
                      <a:pt x="6" y="773"/>
                    </a:lnTo>
                    <a:lnTo>
                      <a:pt x="6" y="773"/>
                    </a:lnTo>
                    <a:lnTo>
                      <a:pt x="4" y="773"/>
                    </a:lnTo>
                    <a:lnTo>
                      <a:pt x="3" y="774"/>
                    </a:lnTo>
                    <a:lnTo>
                      <a:pt x="2" y="776"/>
                    </a:lnTo>
                    <a:lnTo>
                      <a:pt x="0" y="778"/>
                    </a:lnTo>
                    <a:lnTo>
                      <a:pt x="0" y="782"/>
                    </a:lnTo>
                    <a:lnTo>
                      <a:pt x="0" y="782"/>
                    </a:lnTo>
                    <a:lnTo>
                      <a:pt x="0" y="784"/>
                    </a:lnTo>
                    <a:lnTo>
                      <a:pt x="2" y="785"/>
                    </a:lnTo>
                    <a:lnTo>
                      <a:pt x="4" y="786"/>
                    </a:lnTo>
                    <a:lnTo>
                      <a:pt x="6" y="787"/>
                    </a:lnTo>
                    <a:lnTo>
                      <a:pt x="10" y="787"/>
                    </a:lnTo>
                    <a:lnTo>
                      <a:pt x="10" y="787"/>
                    </a:lnTo>
                    <a:lnTo>
                      <a:pt x="12" y="786"/>
                    </a:lnTo>
                    <a:lnTo>
                      <a:pt x="13" y="785"/>
                    </a:lnTo>
                    <a:lnTo>
                      <a:pt x="15" y="782"/>
                    </a:lnTo>
                    <a:lnTo>
                      <a:pt x="15" y="782"/>
                    </a:lnTo>
                    <a:lnTo>
                      <a:pt x="16" y="759"/>
                    </a:lnTo>
                    <a:lnTo>
                      <a:pt x="16" y="736"/>
                    </a:lnTo>
                    <a:lnTo>
                      <a:pt x="14" y="691"/>
                    </a:lnTo>
                    <a:lnTo>
                      <a:pt x="14" y="691"/>
                    </a:lnTo>
                    <a:lnTo>
                      <a:pt x="14" y="677"/>
                    </a:lnTo>
                    <a:lnTo>
                      <a:pt x="14" y="663"/>
                    </a:lnTo>
                    <a:lnTo>
                      <a:pt x="17" y="636"/>
                    </a:lnTo>
                    <a:lnTo>
                      <a:pt x="21" y="609"/>
                    </a:lnTo>
                    <a:lnTo>
                      <a:pt x="25" y="583"/>
                    </a:lnTo>
                    <a:lnTo>
                      <a:pt x="25" y="583"/>
                    </a:lnTo>
                    <a:lnTo>
                      <a:pt x="41" y="484"/>
                    </a:lnTo>
                    <a:lnTo>
                      <a:pt x="48" y="436"/>
                    </a:lnTo>
                    <a:lnTo>
                      <a:pt x="51" y="411"/>
                    </a:lnTo>
                    <a:lnTo>
                      <a:pt x="53" y="386"/>
                    </a:lnTo>
                    <a:lnTo>
                      <a:pt x="53" y="386"/>
                    </a:lnTo>
                    <a:lnTo>
                      <a:pt x="56" y="360"/>
                    </a:lnTo>
                    <a:lnTo>
                      <a:pt x="59" y="335"/>
                    </a:lnTo>
                    <a:lnTo>
                      <a:pt x="68" y="283"/>
                    </a:lnTo>
                    <a:lnTo>
                      <a:pt x="77" y="232"/>
                    </a:lnTo>
                    <a:lnTo>
                      <a:pt x="87" y="182"/>
                    </a:lnTo>
                    <a:lnTo>
                      <a:pt x="87" y="182"/>
                    </a:lnTo>
                    <a:lnTo>
                      <a:pt x="93" y="156"/>
                    </a:lnTo>
                    <a:lnTo>
                      <a:pt x="98" y="129"/>
                    </a:lnTo>
                    <a:lnTo>
                      <a:pt x="108" y="76"/>
                    </a:lnTo>
                    <a:lnTo>
                      <a:pt x="108" y="76"/>
                    </a:lnTo>
                    <a:lnTo>
                      <a:pt x="109" y="67"/>
                    </a:lnTo>
                    <a:lnTo>
                      <a:pt x="110" y="58"/>
                    </a:lnTo>
                    <a:lnTo>
                      <a:pt x="110" y="39"/>
                    </a:lnTo>
                    <a:lnTo>
                      <a:pt x="110" y="39"/>
                    </a:lnTo>
                    <a:lnTo>
                      <a:pt x="110" y="35"/>
                    </a:lnTo>
                    <a:lnTo>
                      <a:pt x="111" y="31"/>
                    </a:lnTo>
                    <a:lnTo>
                      <a:pt x="114" y="22"/>
                    </a:lnTo>
                    <a:lnTo>
                      <a:pt x="117" y="1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9" name="chenying0907 727"/>
              <p:cNvSpPr/>
              <p:nvPr/>
            </p:nvSpPr>
            <p:spPr bwMode="auto">
              <a:xfrm>
                <a:off x="5589588" y="4140200"/>
                <a:ext cx="90488" cy="552450"/>
              </a:xfrm>
              <a:custGeom>
                <a:avLst/>
                <a:gdLst/>
                <a:ahLst/>
                <a:cxnLst>
                  <a:cxn ang="0">
                    <a:pos x="161" y="4"/>
                  </a:cxn>
                  <a:cxn ang="0">
                    <a:pos x="159" y="73"/>
                  </a:cxn>
                  <a:cxn ang="0">
                    <a:pos x="153" y="141"/>
                  </a:cxn>
                  <a:cxn ang="0">
                    <a:pos x="142" y="208"/>
                  </a:cxn>
                  <a:cxn ang="0">
                    <a:pos x="125" y="276"/>
                  </a:cxn>
                  <a:cxn ang="0">
                    <a:pos x="109" y="340"/>
                  </a:cxn>
                  <a:cxn ang="0">
                    <a:pos x="87" y="436"/>
                  </a:cxn>
                  <a:cxn ang="0">
                    <a:pos x="77" y="503"/>
                  </a:cxn>
                  <a:cxn ang="0">
                    <a:pos x="73" y="536"/>
                  </a:cxn>
                  <a:cxn ang="0">
                    <a:pos x="63" y="599"/>
                  </a:cxn>
                  <a:cxn ang="0">
                    <a:pos x="47" y="695"/>
                  </a:cxn>
                  <a:cxn ang="0">
                    <a:pos x="39" y="759"/>
                  </a:cxn>
                  <a:cxn ang="0">
                    <a:pos x="38" y="791"/>
                  </a:cxn>
                  <a:cxn ang="0">
                    <a:pos x="33" y="856"/>
                  </a:cxn>
                  <a:cxn ang="0">
                    <a:pos x="22" y="920"/>
                  </a:cxn>
                  <a:cxn ang="0">
                    <a:pos x="10" y="973"/>
                  </a:cxn>
                  <a:cxn ang="0">
                    <a:pos x="1" y="1025"/>
                  </a:cxn>
                  <a:cxn ang="0">
                    <a:pos x="0" y="1028"/>
                  </a:cxn>
                  <a:cxn ang="0">
                    <a:pos x="0" y="1038"/>
                  </a:cxn>
                  <a:cxn ang="0">
                    <a:pos x="1" y="1041"/>
                  </a:cxn>
                  <a:cxn ang="0">
                    <a:pos x="5" y="1042"/>
                  </a:cxn>
                  <a:cxn ang="0">
                    <a:pos x="9" y="1041"/>
                  </a:cxn>
                  <a:cxn ang="0">
                    <a:pos x="10" y="1038"/>
                  </a:cxn>
                  <a:cxn ang="0">
                    <a:pos x="11" y="1021"/>
                  </a:cxn>
                  <a:cxn ang="0">
                    <a:pos x="16" y="988"/>
                  </a:cxn>
                  <a:cxn ang="0">
                    <a:pos x="27" y="938"/>
                  </a:cxn>
                  <a:cxn ang="0">
                    <a:pos x="34" y="905"/>
                  </a:cxn>
                  <a:cxn ang="0">
                    <a:pos x="44" y="849"/>
                  </a:cxn>
                  <a:cxn ang="0">
                    <a:pos x="48" y="791"/>
                  </a:cxn>
                  <a:cxn ang="0">
                    <a:pos x="49" y="759"/>
                  </a:cxn>
                  <a:cxn ang="0">
                    <a:pos x="57" y="695"/>
                  </a:cxn>
                  <a:cxn ang="0">
                    <a:pos x="74" y="600"/>
                  </a:cxn>
                  <a:cxn ang="0">
                    <a:pos x="82" y="536"/>
                  </a:cxn>
                  <a:cxn ang="0">
                    <a:pos x="86" y="501"/>
                  </a:cxn>
                  <a:cxn ang="0">
                    <a:pos x="97" y="431"/>
                  </a:cxn>
                  <a:cxn ang="0">
                    <a:pos x="113" y="362"/>
                  </a:cxn>
                  <a:cxn ang="0">
                    <a:pos x="140" y="261"/>
                  </a:cxn>
                  <a:cxn ang="0">
                    <a:pos x="148" y="229"/>
                  </a:cxn>
                  <a:cxn ang="0">
                    <a:pos x="160" y="166"/>
                  </a:cxn>
                  <a:cxn ang="0">
                    <a:pos x="168" y="101"/>
                  </a:cxn>
                  <a:cxn ang="0">
                    <a:pos x="171" y="37"/>
                  </a:cxn>
                  <a:cxn ang="0">
                    <a:pos x="171" y="4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3" y="1"/>
                  </a:cxn>
                  <a:cxn ang="0">
                    <a:pos x="161" y="4"/>
                  </a:cxn>
                </a:cxnLst>
                <a:rect l="0" t="0" r="r" b="b"/>
                <a:pathLst>
                  <a:path w="171" h="1042">
                    <a:moveTo>
                      <a:pt x="161" y="4"/>
                    </a:moveTo>
                    <a:lnTo>
                      <a:pt x="161" y="4"/>
                    </a:lnTo>
                    <a:lnTo>
                      <a:pt x="161" y="39"/>
                    </a:lnTo>
                    <a:lnTo>
                      <a:pt x="159" y="73"/>
                    </a:lnTo>
                    <a:lnTo>
                      <a:pt x="156" y="107"/>
                    </a:lnTo>
                    <a:lnTo>
                      <a:pt x="153" y="141"/>
                    </a:lnTo>
                    <a:lnTo>
                      <a:pt x="148" y="175"/>
                    </a:lnTo>
                    <a:lnTo>
                      <a:pt x="142" y="208"/>
                    </a:lnTo>
                    <a:lnTo>
                      <a:pt x="135" y="242"/>
                    </a:lnTo>
                    <a:lnTo>
                      <a:pt x="125" y="276"/>
                    </a:lnTo>
                    <a:lnTo>
                      <a:pt x="125" y="276"/>
                    </a:lnTo>
                    <a:lnTo>
                      <a:pt x="109" y="340"/>
                    </a:lnTo>
                    <a:lnTo>
                      <a:pt x="94" y="404"/>
                    </a:lnTo>
                    <a:lnTo>
                      <a:pt x="87" y="436"/>
                    </a:lnTo>
                    <a:lnTo>
                      <a:pt x="82" y="470"/>
                    </a:lnTo>
                    <a:lnTo>
                      <a:pt x="77" y="503"/>
                    </a:lnTo>
                    <a:lnTo>
                      <a:pt x="73" y="536"/>
                    </a:lnTo>
                    <a:lnTo>
                      <a:pt x="73" y="536"/>
                    </a:lnTo>
                    <a:lnTo>
                      <a:pt x="68" y="568"/>
                    </a:lnTo>
                    <a:lnTo>
                      <a:pt x="63" y="599"/>
                    </a:lnTo>
                    <a:lnTo>
                      <a:pt x="52" y="663"/>
                    </a:lnTo>
                    <a:lnTo>
                      <a:pt x="47" y="695"/>
                    </a:lnTo>
                    <a:lnTo>
                      <a:pt x="43" y="727"/>
                    </a:lnTo>
                    <a:lnTo>
                      <a:pt x="39" y="759"/>
                    </a:lnTo>
                    <a:lnTo>
                      <a:pt x="38" y="791"/>
                    </a:lnTo>
                    <a:lnTo>
                      <a:pt x="38" y="791"/>
                    </a:lnTo>
                    <a:lnTo>
                      <a:pt x="36" y="824"/>
                    </a:lnTo>
                    <a:lnTo>
                      <a:pt x="33" y="856"/>
                    </a:lnTo>
                    <a:lnTo>
                      <a:pt x="28" y="888"/>
                    </a:lnTo>
                    <a:lnTo>
                      <a:pt x="22" y="920"/>
                    </a:lnTo>
                    <a:lnTo>
                      <a:pt x="22" y="920"/>
                    </a:lnTo>
                    <a:lnTo>
                      <a:pt x="10" y="973"/>
                    </a:lnTo>
                    <a:lnTo>
                      <a:pt x="4" y="999"/>
                    </a:lnTo>
                    <a:lnTo>
                      <a:pt x="1" y="1025"/>
                    </a:lnTo>
                    <a:lnTo>
                      <a:pt x="1" y="1025"/>
                    </a:lnTo>
                    <a:lnTo>
                      <a:pt x="0" y="1028"/>
                    </a:lnTo>
                    <a:lnTo>
                      <a:pt x="0" y="1038"/>
                    </a:lnTo>
                    <a:lnTo>
                      <a:pt x="0" y="1038"/>
                    </a:lnTo>
                    <a:lnTo>
                      <a:pt x="0" y="1040"/>
                    </a:lnTo>
                    <a:lnTo>
                      <a:pt x="1" y="1041"/>
                    </a:lnTo>
                    <a:lnTo>
                      <a:pt x="3" y="1042"/>
                    </a:lnTo>
                    <a:lnTo>
                      <a:pt x="5" y="1042"/>
                    </a:lnTo>
                    <a:lnTo>
                      <a:pt x="6" y="1042"/>
                    </a:lnTo>
                    <a:lnTo>
                      <a:pt x="9" y="1041"/>
                    </a:lnTo>
                    <a:lnTo>
                      <a:pt x="10" y="1040"/>
                    </a:lnTo>
                    <a:lnTo>
                      <a:pt x="10" y="1038"/>
                    </a:lnTo>
                    <a:lnTo>
                      <a:pt x="10" y="1038"/>
                    </a:lnTo>
                    <a:lnTo>
                      <a:pt x="11" y="1021"/>
                    </a:lnTo>
                    <a:lnTo>
                      <a:pt x="13" y="1005"/>
                    </a:lnTo>
                    <a:lnTo>
                      <a:pt x="16" y="988"/>
                    </a:lnTo>
                    <a:lnTo>
                      <a:pt x="19" y="972"/>
                    </a:lnTo>
                    <a:lnTo>
                      <a:pt x="27" y="938"/>
                    </a:lnTo>
                    <a:lnTo>
                      <a:pt x="34" y="905"/>
                    </a:lnTo>
                    <a:lnTo>
                      <a:pt x="34" y="905"/>
                    </a:lnTo>
                    <a:lnTo>
                      <a:pt x="39" y="878"/>
                    </a:lnTo>
                    <a:lnTo>
                      <a:pt x="44" y="849"/>
                    </a:lnTo>
                    <a:lnTo>
                      <a:pt x="47" y="820"/>
                    </a:lnTo>
                    <a:lnTo>
                      <a:pt x="48" y="791"/>
                    </a:lnTo>
                    <a:lnTo>
                      <a:pt x="48" y="791"/>
                    </a:lnTo>
                    <a:lnTo>
                      <a:pt x="49" y="759"/>
                    </a:lnTo>
                    <a:lnTo>
                      <a:pt x="52" y="727"/>
                    </a:lnTo>
                    <a:lnTo>
                      <a:pt x="57" y="695"/>
                    </a:lnTo>
                    <a:lnTo>
                      <a:pt x="62" y="663"/>
                    </a:lnTo>
                    <a:lnTo>
                      <a:pt x="74" y="600"/>
                    </a:lnTo>
                    <a:lnTo>
                      <a:pt x="78" y="568"/>
                    </a:lnTo>
                    <a:lnTo>
                      <a:pt x="82" y="536"/>
                    </a:lnTo>
                    <a:lnTo>
                      <a:pt x="82" y="536"/>
                    </a:lnTo>
                    <a:lnTo>
                      <a:pt x="86" y="501"/>
                    </a:lnTo>
                    <a:lnTo>
                      <a:pt x="91" y="465"/>
                    </a:lnTo>
                    <a:lnTo>
                      <a:pt x="97" y="431"/>
                    </a:lnTo>
                    <a:lnTo>
                      <a:pt x="105" y="396"/>
                    </a:lnTo>
                    <a:lnTo>
                      <a:pt x="113" y="362"/>
                    </a:lnTo>
                    <a:lnTo>
                      <a:pt x="121" y="328"/>
                    </a:lnTo>
                    <a:lnTo>
                      <a:pt x="140" y="261"/>
                    </a:lnTo>
                    <a:lnTo>
                      <a:pt x="140" y="261"/>
                    </a:lnTo>
                    <a:lnTo>
                      <a:pt x="148" y="229"/>
                    </a:lnTo>
                    <a:lnTo>
                      <a:pt x="154" y="197"/>
                    </a:lnTo>
                    <a:lnTo>
                      <a:pt x="160" y="166"/>
                    </a:lnTo>
                    <a:lnTo>
                      <a:pt x="164" y="134"/>
                    </a:lnTo>
                    <a:lnTo>
                      <a:pt x="168" y="101"/>
                    </a:lnTo>
                    <a:lnTo>
                      <a:pt x="170" y="69"/>
                    </a:lnTo>
                    <a:lnTo>
                      <a:pt x="171" y="37"/>
                    </a:lnTo>
                    <a:lnTo>
                      <a:pt x="171" y="4"/>
                    </a:lnTo>
                    <a:lnTo>
                      <a:pt x="171" y="4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1" y="2"/>
                    </a:lnTo>
                    <a:lnTo>
                      <a:pt x="161" y="4"/>
                    </a:lnTo>
                    <a:lnTo>
                      <a:pt x="16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0" name="chenying0907 728"/>
              <p:cNvSpPr/>
              <p:nvPr/>
            </p:nvSpPr>
            <p:spPr bwMode="auto">
              <a:xfrm>
                <a:off x="5608638" y="4162425"/>
                <a:ext cx="123825" cy="544513"/>
              </a:xfrm>
              <a:custGeom>
                <a:avLst/>
                <a:gdLst/>
                <a:ahLst/>
                <a:cxnLst>
                  <a:cxn ang="0">
                    <a:pos x="226" y="1"/>
                  </a:cxn>
                  <a:cxn ang="0">
                    <a:pos x="209" y="14"/>
                  </a:cxn>
                  <a:cxn ang="0">
                    <a:pos x="198" y="30"/>
                  </a:cxn>
                  <a:cxn ang="0">
                    <a:pos x="192" y="48"/>
                  </a:cxn>
                  <a:cxn ang="0">
                    <a:pos x="187" y="69"/>
                  </a:cxn>
                  <a:cxn ang="0">
                    <a:pos x="177" y="145"/>
                  </a:cxn>
                  <a:cxn ang="0">
                    <a:pos x="164" y="219"/>
                  </a:cxn>
                  <a:cxn ang="0">
                    <a:pos x="156" y="254"/>
                  </a:cxn>
                  <a:cxn ang="0">
                    <a:pos x="142" y="357"/>
                  </a:cxn>
                  <a:cxn ang="0">
                    <a:pos x="136" y="392"/>
                  </a:cxn>
                  <a:cxn ang="0">
                    <a:pos x="116" y="498"/>
                  </a:cxn>
                  <a:cxn ang="0">
                    <a:pos x="109" y="533"/>
                  </a:cxn>
                  <a:cxn ang="0">
                    <a:pos x="81" y="637"/>
                  </a:cxn>
                  <a:cxn ang="0">
                    <a:pos x="62" y="707"/>
                  </a:cxn>
                  <a:cxn ang="0">
                    <a:pos x="49" y="779"/>
                  </a:cxn>
                  <a:cxn ang="0">
                    <a:pos x="45" y="813"/>
                  </a:cxn>
                  <a:cxn ang="0">
                    <a:pos x="43" y="847"/>
                  </a:cxn>
                  <a:cxn ang="0">
                    <a:pos x="38" y="878"/>
                  </a:cxn>
                  <a:cxn ang="0">
                    <a:pos x="34" y="910"/>
                  </a:cxn>
                  <a:cxn ang="0">
                    <a:pos x="31" y="924"/>
                  </a:cxn>
                  <a:cxn ang="0">
                    <a:pos x="24" y="951"/>
                  </a:cxn>
                  <a:cxn ang="0">
                    <a:pos x="20" y="965"/>
                  </a:cxn>
                  <a:cxn ang="0">
                    <a:pos x="12" y="999"/>
                  </a:cxn>
                  <a:cxn ang="0">
                    <a:pos x="8" y="1010"/>
                  </a:cxn>
                  <a:cxn ang="0">
                    <a:pos x="3" y="1010"/>
                  </a:cxn>
                  <a:cxn ang="0">
                    <a:pos x="0" y="1014"/>
                  </a:cxn>
                  <a:cxn ang="0">
                    <a:pos x="0" y="1024"/>
                  </a:cxn>
                  <a:cxn ang="0">
                    <a:pos x="4" y="1029"/>
                  </a:cxn>
                  <a:cxn ang="0">
                    <a:pos x="9" y="1027"/>
                  </a:cxn>
                  <a:cxn ang="0">
                    <a:pos x="12" y="1021"/>
                  </a:cxn>
                  <a:cxn ang="0">
                    <a:pos x="18" y="1007"/>
                  </a:cxn>
                  <a:cxn ang="0">
                    <a:pos x="24" y="987"/>
                  </a:cxn>
                  <a:cxn ang="0">
                    <a:pos x="31" y="964"/>
                  </a:cxn>
                  <a:cxn ang="0">
                    <a:pos x="38" y="940"/>
                  </a:cxn>
                  <a:cxn ang="0">
                    <a:pos x="42" y="912"/>
                  </a:cxn>
                  <a:cxn ang="0">
                    <a:pos x="45" y="884"/>
                  </a:cxn>
                  <a:cxn ang="0">
                    <a:pos x="48" y="869"/>
                  </a:cxn>
                  <a:cxn ang="0">
                    <a:pos x="54" y="822"/>
                  </a:cxn>
                  <a:cxn ang="0">
                    <a:pos x="57" y="786"/>
                  </a:cxn>
                  <a:cxn ang="0">
                    <a:pos x="70" y="715"/>
                  </a:cxn>
                  <a:cxn ang="0">
                    <a:pos x="79" y="680"/>
                  </a:cxn>
                  <a:cxn ang="0">
                    <a:pos x="100" y="607"/>
                  </a:cxn>
                  <a:cxn ang="0">
                    <a:pos x="118" y="534"/>
                  </a:cxn>
                  <a:cxn ang="0">
                    <a:pos x="133" y="467"/>
                  </a:cxn>
                  <a:cxn ang="0">
                    <a:pos x="144" y="399"/>
                  </a:cxn>
                  <a:cxn ang="0">
                    <a:pos x="164" y="263"/>
                  </a:cxn>
                  <a:cxn ang="0">
                    <a:pos x="176" y="194"/>
                  </a:cxn>
                  <a:cxn ang="0">
                    <a:pos x="188" y="126"/>
                  </a:cxn>
                  <a:cxn ang="0">
                    <a:pos x="193" y="94"/>
                  </a:cxn>
                  <a:cxn ang="0">
                    <a:pos x="198" y="61"/>
                  </a:cxn>
                  <a:cxn ang="0">
                    <a:pos x="205" y="38"/>
                  </a:cxn>
                  <a:cxn ang="0">
                    <a:pos x="213" y="25"/>
                  </a:cxn>
                  <a:cxn ang="0">
                    <a:pos x="224" y="13"/>
                  </a:cxn>
                  <a:cxn ang="0">
                    <a:pos x="230" y="9"/>
                  </a:cxn>
                  <a:cxn ang="0">
                    <a:pos x="232" y="5"/>
                  </a:cxn>
                  <a:cxn ang="0">
                    <a:pos x="232" y="2"/>
                  </a:cxn>
                  <a:cxn ang="0">
                    <a:pos x="229" y="0"/>
                  </a:cxn>
                  <a:cxn ang="0">
                    <a:pos x="226" y="1"/>
                  </a:cxn>
                </a:cxnLst>
                <a:rect l="0" t="0" r="r" b="b"/>
                <a:pathLst>
                  <a:path w="232" h="1029">
                    <a:moveTo>
                      <a:pt x="226" y="1"/>
                    </a:moveTo>
                    <a:lnTo>
                      <a:pt x="226" y="1"/>
                    </a:lnTo>
                    <a:lnTo>
                      <a:pt x="216" y="7"/>
                    </a:lnTo>
                    <a:lnTo>
                      <a:pt x="209" y="14"/>
                    </a:lnTo>
                    <a:lnTo>
                      <a:pt x="203" y="22"/>
                    </a:lnTo>
                    <a:lnTo>
                      <a:pt x="198" y="30"/>
                    </a:lnTo>
                    <a:lnTo>
                      <a:pt x="195" y="39"/>
                    </a:lnTo>
                    <a:lnTo>
                      <a:pt x="192" y="48"/>
                    </a:lnTo>
                    <a:lnTo>
                      <a:pt x="189" y="59"/>
                    </a:lnTo>
                    <a:lnTo>
                      <a:pt x="187" y="69"/>
                    </a:lnTo>
                    <a:lnTo>
                      <a:pt x="187" y="69"/>
                    </a:lnTo>
                    <a:lnTo>
                      <a:pt x="177" y="145"/>
                    </a:lnTo>
                    <a:lnTo>
                      <a:pt x="171" y="182"/>
                    </a:lnTo>
                    <a:lnTo>
                      <a:pt x="164" y="219"/>
                    </a:lnTo>
                    <a:lnTo>
                      <a:pt x="164" y="219"/>
                    </a:lnTo>
                    <a:lnTo>
                      <a:pt x="156" y="254"/>
                    </a:lnTo>
                    <a:lnTo>
                      <a:pt x="151" y="288"/>
                    </a:lnTo>
                    <a:lnTo>
                      <a:pt x="142" y="357"/>
                    </a:lnTo>
                    <a:lnTo>
                      <a:pt x="142" y="357"/>
                    </a:lnTo>
                    <a:lnTo>
                      <a:pt x="136" y="392"/>
                    </a:lnTo>
                    <a:lnTo>
                      <a:pt x="130" y="428"/>
                    </a:lnTo>
                    <a:lnTo>
                      <a:pt x="116" y="498"/>
                    </a:lnTo>
                    <a:lnTo>
                      <a:pt x="116" y="498"/>
                    </a:lnTo>
                    <a:lnTo>
                      <a:pt x="109" y="533"/>
                    </a:lnTo>
                    <a:lnTo>
                      <a:pt x="100" y="568"/>
                    </a:lnTo>
                    <a:lnTo>
                      <a:pt x="81" y="637"/>
                    </a:lnTo>
                    <a:lnTo>
                      <a:pt x="71" y="672"/>
                    </a:lnTo>
                    <a:lnTo>
                      <a:pt x="62" y="707"/>
                    </a:lnTo>
                    <a:lnTo>
                      <a:pt x="54" y="743"/>
                    </a:lnTo>
                    <a:lnTo>
                      <a:pt x="49" y="779"/>
                    </a:lnTo>
                    <a:lnTo>
                      <a:pt x="49" y="779"/>
                    </a:lnTo>
                    <a:lnTo>
                      <a:pt x="45" y="813"/>
                    </a:lnTo>
                    <a:lnTo>
                      <a:pt x="43" y="847"/>
                    </a:lnTo>
                    <a:lnTo>
                      <a:pt x="43" y="847"/>
                    </a:lnTo>
                    <a:lnTo>
                      <a:pt x="41" y="862"/>
                    </a:lnTo>
                    <a:lnTo>
                      <a:pt x="38" y="878"/>
                    </a:lnTo>
                    <a:lnTo>
                      <a:pt x="35" y="894"/>
                    </a:lnTo>
                    <a:lnTo>
                      <a:pt x="34" y="910"/>
                    </a:lnTo>
                    <a:lnTo>
                      <a:pt x="34" y="910"/>
                    </a:lnTo>
                    <a:lnTo>
                      <a:pt x="31" y="924"/>
                    </a:lnTo>
                    <a:lnTo>
                      <a:pt x="28" y="938"/>
                    </a:lnTo>
                    <a:lnTo>
                      <a:pt x="24" y="951"/>
                    </a:lnTo>
                    <a:lnTo>
                      <a:pt x="20" y="965"/>
                    </a:lnTo>
                    <a:lnTo>
                      <a:pt x="20" y="965"/>
                    </a:lnTo>
                    <a:lnTo>
                      <a:pt x="15" y="987"/>
                    </a:lnTo>
                    <a:lnTo>
                      <a:pt x="12" y="999"/>
                    </a:lnTo>
                    <a:lnTo>
                      <a:pt x="8" y="1010"/>
                    </a:lnTo>
                    <a:lnTo>
                      <a:pt x="8" y="1010"/>
                    </a:lnTo>
                    <a:lnTo>
                      <a:pt x="5" y="1010"/>
                    </a:lnTo>
                    <a:lnTo>
                      <a:pt x="3" y="1010"/>
                    </a:lnTo>
                    <a:lnTo>
                      <a:pt x="0" y="1012"/>
                    </a:lnTo>
                    <a:lnTo>
                      <a:pt x="0" y="1014"/>
                    </a:lnTo>
                    <a:lnTo>
                      <a:pt x="0" y="1024"/>
                    </a:lnTo>
                    <a:lnTo>
                      <a:pt x="0" y="1024"/>
                    </a:lnTo>
                    <a:lnTo>
                      <a:pt x="1" y="1027"/>
                    </a:lnTo>
                    <a:lnTo>
                      <a:pt x="4" y="1029"/>
                    </a:lnTo>
                    <a:lnTo>
                      <a:pt x="7" y="1028"/>
                    </a:lnTo>
                    <a:lnTo>
                      <a:pt x="9" y="1027"/>
                    </a:lnTo>
                    <a:lnTo>
                      <a:pt x="9" y="1027"/>
                    </a:lnTo>
                    <a:lnTo>
                      <a:pt x="12" y="1021"/>
                    </a:lnTo>
                    <a:lnTo>
                      <a:pt x="14" y="1017"/>
                    </a:lnTo>
                    <a:lnTo>
                      <a:pt x="18" y="1007"/>
                    </a:lnTo>
                    <a:lnTo>
                      <a:pt x="20" y="998"/>
                    </a:lnTo>
                    <a:lnTo>
                      <a:pt x="24" y="987"/>
                    </a:lnTo>
                    <a:lnTo>
                      <a:pt x="24" y="987"/>
                    </a:lnTo>
                    <a:lnTo>
                      <a:pt x="31" y="964"/>
                    </a:lnTo>
                    <a:lnTo>
                      <a:pt x="38" y="940"/>
                    </a:lnTo>
                    <a:lnTo>
                      <a:pt x="38" y="940"/>
                    </a:lnTo>
                    <a:lnTo>
                      <a:pt x="41" y="926"/>
                    </a:lnTo>
                    <a:lnTo>
                      <a:pt x="42" y="912"/>
                    </a:lnTo>
                    <a:lnTo>
                      <a:pt x="43" y="899"/>
                    </a:lnTo>
                    <a:lnTo>
                      <a:pt x="45" y="884"/>
                    </a:lnTo>
                    <a:lnTo>
                      <a:pt x="45" y="884"/>
                    </a:lnTo>
                    <a:lnTo>
                      <a:pt x="48" y="869"/>
                    </a:lnTo>
                    <a:lnTo>
                      <a:pt x="51" y="853"/>
                    </a:lnTo>
                    <a:lnTo>
                      <a:pt x="54" y="822"/>
                    </a:lnTo>
                    <a:lnTo>
                      <a:pt x="54" y="822"/>
                    </a:lnTo>
                    <a:lnTo>
                      <a:pt x="57" y="786"/>
                    </a:lnTo>
                    <a:lnTo>
                      <a:pt x="62" y="750"/>
                    </a:lnTo>
                    <a:lnTo>
                      <a:pt x="70" y="715"/>
                    </a:lnTo>
                    <a:lnTo>
                      <a:pt x="74" y="697"/>
                    </a:lnTo>
                    <a:lnTo>
                      <a:pt x="79" y="680"/>
                    </a:lnTo>
                    <a:lnTo>
                      <a:pt x="79" y="680"/>
                    </a:lnTo>
                    <a:lnTo>
                      <a:pt x="100" y="607"/>
                    </a:lnTo>
                    <a:lnTo>
                      <a:pt x="118" y="534"/>
                    </a:lnTo>
                    <a:lnTo>
                      <a:pt x="118" y="534"/>
                    </a:lnTo>
                    <a:lnTo>
                      <a:pt x="125" y="501"/>
                    </a:lnTo>
                    <a:lnTo>
                      <a:pt x="133" y="467"/>
                    </a:lnTo>
                    <a:lnTo>
                      <a:pt x="139" y="433"/>
                    </a:lnTo>
                    <a:lnTo>
                      <a:pt x="144" y="399"/>
                    </a:lnTo>
                    <a:lnTo>
                      <a:pt x="164" y="263"/>
                    </a:lnTo>
                    <a:lnTo>
                      <a:pt x="164" y="263"/>
                    </a:lnTo>
                    <a:lnTo>
                      <a:pt x="169" y="228"/>
                    </a:lnTo>
                    <a:lnTo>
                      <a:pt x="176" y="194"/>
                    </a:lnTo>
                    <a:lnTo>
                      <a:pt x="182" y="160"/>
                    </a:lnTo>
                    <a:lnTo>
                      <a:pt x="188" y="126"/>
                    </a:lnTo>
                    <a:lnTo>
                      <a:pt x="188" y="126"/>
                    </a:lnTo>
                    <a:lnTo>
                      <a:pt x="193" y="94"/>
                    </a:lnTo>
                    <a:lnTo>
                      <a:pt x="195" y="77"/>
                    </a:lnTo>
                    <a:lnTo>
                      <a:pt x="198" y="61"/>
                    </a:lnTo>
                    <a:lnTo>
                      <a:pt x="202" y="45"/>
                    </a:lnTo>
                    <a:lnTo>
                      <a:pt x="205" y="38"/>
                    </a:lnTo>
                    <a:lnTo>
                      <a:pt x="208" y="32"/>
                    </a:lnTo>
                    <a:lnTo>
                      <a:pt x="213" y="25"/>
                    </a:lnTo>
                    <a:lnTo>
                      <a:pt x="217" y="18"/>
                    </a:lnTo>
                    <a:lnTo>
                      <a:pt x="224" y="13"/>
                    </a:lnTo>
                    <a:lnTo>
                      <a:pt x="230" y="9"/>
                    </a:lnTo>
                    <a:lnTo>
                      <a:pt x="230" y="9"/>
                    </a:lnTo>
                    <a:lnTo>
                      <a:pt x="232" y="7"/>
                    </a:lnTo>
                    <a:lnTo>
                      <a:pt x="232" y="5"/>
                    </a:lnTo>
                    <a:lnTo>
                      <a:pt x="232" y="4"/>
                    </a:lnTo>
                    <a:lnTo>
                      <a:pt x="232" y="2"/>
                    </a:lnTo>
                    <a:lnTo>
                      <a:pt x="231" y="1"/>
                    </a:lnTo>
                    <a:lnTo>
                      <a:pt x="229" y="0"/>
                    </a:lnTo>
                    <a:lnTo>
                      <a:pt x="228" y="0"/>
                    </a:lnTo>
                    <a:lnTo>
                      <a:pt x="226" y="1"/>
                    </a:lnTo>
                    <a:lnTo>
                      <a:pt x="22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1" name="chenying0907 729"/>
              <p:cNvSpPr/>
              <p:nvPr/>
            </p:nvSpPr>
            <p:spPr bwMode="auto">
              <a:xfrm>
                <a:off x="5638801" y="4605338"/>
                <a:ext cx="34925" cy="111125"/>
              </a:xfrm>
              <a:custGeom>
                <a:avLst/>
                <a:gdLst/>
                <a:ahLst/>
                <a:cxnLst>
                  <a:cxn ang="0">
                    <a:pos x="58" y="1"/>
                  </a:cxn>
                  <a:cxn ang="0">
                    <a:pos x="58" y="1"/>
                  </a:cxn>
                  <a:cxn ang="0">
                    <a:pos x="52" y="10"/>
                  </a:cxn>
                  <a:cxn ang="0">
                    <a:pos x="48" y="20"/>
                  </a:cxn>
                  <a:cxn ang="0">
                    <a:pos x="44" y="31"/>
                  </a:cxn>
                  <a:cxn ang="0">
                    <a:pos x="41" y="42"/>
                  </a:cxn>
                  <a:cxn ang="0">
                    <a:pos x="36" y="66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4" y="117"/>
                  </a:cxn>
                  <a:cxn ang="0">
                    <a:pos x="15" y="147"/>
                  </a:cxn>
                  <a:cxn ang="0">
                    <a:pos x="6" y="176"/>
                  </a:cxn>
                  <a:cxn ang="0">
                    <a:pos x="3" y="192"/>
                  </a:cxn>
                  <a:cxn ang="0">
                    <a:pos x="0" y="207"/>
                  </a:cxn>
                  <a:cxn ang="0">
                    <a:pos x="0" y="207"/>
                  </a:cxn>
                  <a:cxn ang="0">
                    <a:pos x="0" y="209"/>
                  </a:cxn>
                  <a:cxn ang="0">
                    <a:pos x="1" y="210"/>
                  </a:cxn>
                  <a:cxn ang="0">
                    <a:pos x="4" y="212"/>
                  </a:cxn>
                  <a:cxn ang="0">
                    <a:pos x="5" y="212"/>
                  </a:cxn>
                  <a:cxn ang="0">
                    <a:pos x="8" y="212"/>
                  </a:cxn>
                  <a:cxn ang="0">
                    <a:pos x="9" y="211"/>
                  </a:cxn>
                  <a:cxn ang="0">
                    <a:pos x="10" y="209"/>
                  </a:cxn>
                  <a:cxn ang="0">
                    <a:pos x="10" y="209"/>
                  </a:cxn>
                  <a:cxn ang="0">
                    <a:pos x="14" y="184"/>
                  </a:cxn>
                  <a:cxn ang="0">
                    <a:pos x="21" y="161"/>
                  </a:cxn>
                  <a:cxn ang="0">
                    <a:pos x="35" y="112"/>
                  </a:cxn>
                  <a:cxn ang="0">
                    <a:pos x="35" y="112"/>
                  </a:cxn>
                  <a:cxn ang="0">
                    <a:pos x="42" y="89"/>
                  </a:cxn>
                  <a:cxn ang="0">
                    <a:pos x="47" y="66"/>
                  </a:cxn>
                  <a:cxn ang="0">
                    <a:pos x="47" y="66"/>
                  </a:cxn>
                  <a:cxn ang="0">
                    <a:pos x="50" y="51"/>
                  </a:cxn>
                  <a:cxn ang="0">
                    <a:pos x="53" y="36"/>
                  </a:cxn>
                  <a:cxn ang="0">
                    <a:pos x="55" y="27"/>
                  </a:cxn>
                  <a:cxn ang="0">
                    <a:pos x="58" y="20"/>
                  </a:cxn>
                  <a:cxn ang="0">
                    <a:pos x="61" y="13"/>
                  </a:cxn>
                  <a:cxn ang="0">
                    <a:pos x="65" y="8"/>
                  </a:cxn>
                  <a:cxn ang="0">
                    <a:pos x="65" y="8"/>
                  </a:cxn>
                  <a:cxn ang="0">
                    <a:pos x="66" y="6"/>
                  </a:cxn>
                  <a:cxn ang="0">
                    <a:pos x="66" y="4"/>
                  </a:cxn>
                  <a:cxn ang="0">
                    <a:pos x="64" y="1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8" y="1"/>
                  </a:cxn>
                </a:cxnLst>
                <a:rect l="0" t="0" r="r" b="b"/>
                <a:pathLst>
                  <a:path w="66" h="212">
                    <a:moveTo>
                      <a:pt x="58" y="1"/>
                    </a:moveTo>
                    <a:lnTo>
                      <a:pt x="58" y="1"/>
                    </a:lnTo>
                    <a:lnTo>
                      <a:pt x="52" y="10"/>
                    </a:lnTo>
                    <a:lnTo>
                      <a:pt x="48" y="20"/>
                    </a:lnTo>
                    <a:lnTo>
                      <a:pt x="44" y="31"/>
                    </a:lnTo>
                    <a:lnTo>
                      <a:pt x="41" y="42"/>
                    </a:lnTo>
                    <a:lnTo>
                      <a:pt x="36" y="66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4" y="117"/>
                    </a:lnTo>
                    <a:lnTo>
                      <a:pt x="15" y="147"/>
                    </a:lnTo>
                    <a:lnTo>
                      <a:pt x="6" y="176"/>
                    </a:lnTo>
                    <a:lnTo>
                      <a:pt x="3" y="192"/>
                    </a:lnTo>
                    <a:lnTo>
                      <a:pt x="0" y="207"/>
                    </a:lnTo>
                    <a:lnTo>
                      <a:pt x="0" y="207"/>
                    </a:lnTo>
                    <a:lnTo>
                      <a:pt x="0" y="209"/>
                    </a:lnTo>
                    <a:lnTo>
                      <a:pt x="1" y="210"/>
                    </a:lnTo>
                    <a:lnTo>
                      <a:pt x="4" y="212"/>
                    </a:lnTo>
                    <a:lnTo>
                      <a:pt x="5" y="212"/>
                    </a:lnTo>
                    <a:lnTo>
                      <a:pt x="8" y="212"/>
                    </a:lnTo>
                    <a:lnTo>
                      <a:pt x="9" y="211"/>
                    </a:lnTo>
                    <a:lnTo>
                      <a:pt x="10" y="209"/>
                    </a:lnTo>
                    <a:lnTo>
                      <a:pt x="10" y="209"/>
                    </a:lnTo>
                    <a:lnTo>
                      <a:pt x="14" y="184"/>
                    </a:lnTo>
                    <a:lnTo>
                      <a:pt x="21" y="161"/>
                    </a:lnTo>
                    <a:lnTo>
                      <a:pt x="35" y="112"/>
                    </a:lnTo>
                    <a:lnTo>
                      <a:pt x="35" y="112"/>
                    </a:lnTo>
                    <a:lnTo>
                      <a:pt x="42" y="89"/>
                    </a:lnTo>
                    <a:lnTo>
                      <a:pt x="47" y="66"/>
                    </a:lnTo>
                    <a:lnTo>
                      <a:pt x="47" y="66"/>
                    </a:lnTo>
                    <a:lnTo>
                      <a:pt x="50" y="51"/>
                    </a:lnTo>
                    <a:lnTo>
                      <a:pt x="53" y="36"/>
                    </a:lnTo>
                    <a:lnTo>
                      <a:pt x="55" y="27"/>
                    </a:lnTo>
                    <a:lnTo>
                      <a:pt x="58" y="20"/>
                    </a:lnTo>
                    <a:lnTo>
                      <a:pt x="61" y="13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4" y="1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8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2" name="chenying0907 730"/>
              <p:cNvSpPr/>
              <p:nvPr/>
            </p:nvSpPr>
            <p:spPr bwMode="auto">
              <a:xfrm>
                <a:off x="5664201" y="4646613"/>
                <a:ext cx="25400" cy="76200"/>
              </a:xfrm>
              <a:custGeom>
                <a:avLst/>
                <a:gdLst/>
                <a:ahLst/>
                <a:cxnLst>
                  <a:cxn ang="0">
                    <a:pos x="37" y="4"/>
                  </a:cxn>
                  <a:cxn ang="0">
                    <a:pos x="37" y="4"/>
                  </a:cxn>
                  <a:cxn ang="0">
                    <a:pos x="36" y="12"/>
                  </a:cxn>
                  <a:cxn ang="0">
                    <a:pos x="35" y="21"/>
                  </a:cxn>
                  <a:cxn ang="0">
                    <a:pos x="30" y="35"/>
                  </a:cxn>
                  <a:cxn ang="0">
                    <a:pos x="25" y="51"/>
                  </a:cxn>
                  <a:cxn ang="0">
                    <a:pos x="20" y="66"/>
                  </a:cxn>
                  <a:cxn ang="0">
                    <a:pos x="20" y="66"/>
                  </a:cxn>
                  <a:cxn ang="0">
                    <a:pos x="15" y="84"/>
                  </a:cxn>
                  <a:cxn ang="0">
                    <a:pos x="9" y="101"/>
                  </a:cxn>
                  <a:cxn ang="0">
                    <a:pos x="4" y="119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0" y="139"/>
                  </a:cxn>
                  <a:cxn ang="0">
                    <a:pos x="1" y="140"/>
                  </a:cxn>
                  <a:cxn ang="0">
                    <a:pos x="2" y="142"/>
                  </a:cxn>
                  <a:cxn ang="0">
                    <a:pos x="3" y="142"/>
                  </a:cxn>
                  <a:cxn ang="0">
                    <a:pos x="5" y="142"/>
                  </a:cxn>
                  <a:cxn ang="0">
                    <a:pos x="7" y="142"/>
                  </a:cxn>
                  <a:cxn ang="0">
                    <a:pos x="8" y="141"/>
                  </a:cxn>
                  <a:cxn ang="0">
                    <a:pos x="9" y="139"/>
                  </a:cxn>
                  <a:cxn ang="0">
                    <a:pos x="9" y="139"/>
                  </a:cxn>
                  <a:cxn ang="0">
                    <a:pos x="13" y="121"/>
                  </a:cxn>
                  <a:cxn ang="0">
                    <a:pos x="18" y="103"/>
                  </a:cxn>
                  <a:cxn ang="0">
                    <a:pos x="29" y="69"/>
                  </a:cxn>
                  <a:cxn ang="0">
                    <a:pos x="29" y="69"/>
                  </a:cxn>
                  <a:cxn ang="0">
                    <a:pos x="34" y="53"/>
                  </a:cxn>
                  <a:cxn ang="0">
                    <a:pos x="40" y="37"/>
                  </a:cxn>
                  <a:cxn ang="0">
                    <a:pos x="44" y="21"/>
                  </a:cxn>
                  <a:cxn ang="0">
                    <a:pos x="46" y="1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6" y="2"/>
                  </a:cxn>
                  <a:cxn ang="0">
                    <a:pos x="45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7" y="4"/>
                  </a:cxn>
                  <a:cxn ang="0">
                    <a:pos x="37" y="4"/>
                  </a:cxn>
                </a:cxnLst>
                <a:rect l="0" t="0" r="r" b="b"/>
                <a:pathLst>
                  <a:path w="47" h="142">
                    <a:moveTo>
                      <a:pt x="37" y="4"/>
                    </a:moveTo>
                    <a:lnTo>
                      <a:pt x="37" y="4"/>
                    </a:lnTo>
                    <a:lnTo>
                      <a:pt x="36" y="12"/>
                    </a:lnTo>
                    <a:lnTo>
                      <a:pt x="35" y="21"/>
                    </a:lnTo>
                    <a:lnTo>
                      <a:pt x="30" y="35"/>
                    </a:lnTo>
                    <a:lnTo>
                      <a:pt x="25" y="51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15" y="84"/>
                    </a:lnTo>
                    <a:lnTo>
                      <a:pt x="9" y="101"/>
                    </a:lnTo>
                    <a:lnTo>
                      <a:pt x="4" y="119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0" y="139"/>
                    </a:lnTo>
                    <a:lnTo>
                      <a:pt x="1" y="140"/>
                    </a:lnTo>
                    <a:lnTo>
                      <a:pt x="2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7" y="142"/>
                    </a:lnTo>
                    <a:lnTo>
                      <a:pt x="8" y="141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3" y="121"/>
                    </a:lnTo>
                    <a:lnTo>
                      <a:pt x="18" y="103"/>
                    </a:lnTo>
                    <a:lnTo>
                      <a:pt x="29" y="69"/>
                    </a:lnTo>
                    <a:lnTo>
                      <a:pt x="29" y="69"/>
                    </a:lnTo>
                    <a:lnTo>
                      <a:pt x="34" y="53"/>
                    </a:lnTo>
                    <a:lnTo>
                      <a:pt x="40" y="37"/>
                    </a:lnTo>
                    <a:lnTo>
                      <a:pt x="44" y="21"/>
                    </a:lnTo>
                    <a:lnTo>
                      <a:pt x="46" y="1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6" y="2"/>
                    </a:lnTo>
                    <a:lnTo>
                      <a:pt x="45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7" y="4"/>
                    </a:lnTo>
                    <a:lnTo>
                      <a:pt x="3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3" name="chenying0907 731"/>
              <p:cNvSpPr/>
              <p:nvPr/>
            </p:nvSpPr>
            <p:spPr bwMode="auto">
              <a:xfrm>
                <a:off x="5680076" y="4684713"/>
                <a:ext cx="19050" cy="61913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0" y="2"/>
                  </a:cxn>
                  <a:cxn ang="0">
                    <a:pos x="26" y="9"/>
                  </a:cxn>
                  <a:cxn ang="0">
                    <a:pos x="22" y="15"/>
                  </a:cxn>
                  <a:cxn ang="0">
                    <a:pos x="17" y="28"/>
                  </a:cxn>
                  <a:cxn ang="0">
                    <a:pos x="13" y="42"/>
                  </a:cxn>
                  <a:cxn ang="0">
                    <a:pos x="11" y="56"/>
                  </a:cxn>
                  <a:cxn ang="0">
                    <a:pos x="7" y="86"/>
                  </a:cxn>
                  <a:cxn ang="0">
                    <a:pos x="4" y="99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0" y="116"/>
                  </a:cxn>
                  <a:cxn ang="0">
                    <a:pos x="1" y="117"/>
                  </a:cxn>
                  <a:cxn ang="0">
                    <a:pos x="2" y="118"/>
                  </a:cxn>
                  <a:cxn ang="0">
                    <a:pos x="3" y="119"/>
                  </a:cxn>
                  <a:cxn ang="0">
                    <a:pos x="7" y="119"/>
                  </a:cxn>
                  <a:cxn ang="0">
                    <a:pos x="8" y="118"/>
                  </a:cxn>
                  <a:cxn ang="0">
                    <a:pos x="9" y="116"/>
                  </a:cxn>
                  <a:cxn ang="0">
                    <a:pos x="9" y="116"/>
                  </a:cxn>
                  <a:cxn ang="0">
                    <a:pos x="13" y="104"/>
                  </a:cxn>
                  <a:cxn ang="0">
                    <a:pos x="15" y="89"/>
                  </a:cxn>
                  <a:cxn ang="0">
                    <a:pos x="19" y="61"/>
                  </a:cxn>
                  <a:cxn ang="0">
                    <a:pos x="21" y="47"/>
                  </a:cxn>
                  <a:cxn ang="0">
                    <a:pos x="24" y="33"/>
                  </a:cxn>
                  <a:cxn ang="0">
                    <a:pos x="30" y="21"/>
                  </a:cxn>
                  <a:cxn ang="0">
                    <a:pos x="33" y="15"/>
                  </a:cxn>
                  <a:cxn ang="0">
                    <a:pos x="37" y="10"/>
                  </a:cxn>
                  <a:cxn ang="0">
                    <a:pos x="37" y="10"/>
                  </a:cxn>
                  <a:cxn ang="0">
                    <a:pos x="38" y="8"/>
                  </a:cxn>
                  <a:cxn ang="0">
                    <a:pos x="38" y="5"/>
                  </a:cxn>
                  <a:cxn ang="0">
                    <a:pos x="36" y="2"/>
                  </a:cxn>
                  <a:cxn ang="0">
                    <a:pos x="35" y="1"/>
                  </a:cxn>
                  <a:cxn ang="0">
                    <a:pos x="33" y="0"/>
                  </a:cxn>
                  <a:cxn ang="0">
                    <a:pos x="32" y="1"/>
                  </a:cxn>
                  <a:cxn ang="0">
                    <a:pos x="30" y="2"/>
                  </a:cxn>
                  <a:cxn ang="0">
                    <a:pos x="30" y="2"/>
                  </a:cxn>
                </a:cxnLst>
                <a:rect l="0" t="0" r="r" b="b"/>
                <a:pathLst>
                  <a:path w="38" h="119">
                    <a:moveTo>
                      <a:pt x="30" y="2"/>
                    </a:moveTo>
                    <a:lnTo>
                      <a:pt x="30" y="2"/>
                    </a:lnTo>
                    <a:lnTo>
                      <a:pt x="26" y="9"/>
                    </a:lnTo>
                    <a:lnTo>
                      <a:pt x="22" y="15"/>
                    </a:lnTo>
                    <a:lnTo>
                      <a:pt x="17" y="28"/>
                    </a:lnTo>
                    <a:lnTo>
                      <a:pt x="13" y="42"/>
                    </a:lnTo>
                    <a:lnTo>
                      <a:pt x="11" y="56"/>
                    </a:lnTo>
                    <a:lnTo>
                      <a:pt x="7" y="86"/>
                    </a:lnTo>
                    <a:lnTo>
                      <a:pt x="4" y="9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1" y="117"/>
                    </a:lnTo>
                    <a:lnTo>
                      <a:pt x="2" y="118"/>
                    </a:lnTo>
                    <a:lnTo>
                      <a:pt x="3" y="119"/>
                    </a:lnTo>
                    <a:lnTo>
                      <a:pt x="7" y="119"/>
                    </a:lnTo>
                    <a:lnTo>
                      <a:pt x="8" y="118"/>
                    </a:lnTo>
                    <a:lnTo>
                      <a:pt x="9" y="116"/>
                    </a:lnTo>
                    <a:lnTo>
                      <a:pt x="9" y="116"/>
                    </a:lnTo>
                    <a:lnTo>
                      <a:pt x="13" y="104"/>
                    </a:lnTo>
                    <a:lnTo>
                      <a:pt x="15" y="89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4" y="33"/>
                    </a:lnTo>
                    <a:lnTo>
                      <a:pt x="30" y="21"/>
                    </a:lnTo>
                    <a:lnTo>
                      <a:pt x="33" y="15"/>
                    </a:lnTo>
                    <a:lnTo>
                      <a:pt x="37" y="10"/>
                    </a:lnTo>
                    <a:lnTo>
                      <a:pt x="37" y="10"/>
                    </a:lnTo>
                    <a:lnTo>
                      <a:pt x="38" y="8"/>
                    </a:lnTo>
                    <a:lnTo>
                      <a:pt x="38" y="5"/>
                    </a:lnTo>
                    <a:lnTo>
                      <a:pt x="36" y="2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4" name="chenying0907 732"/>
              <p:cNvSpPr/>
              <p:nvPr/>
            </p:nvSpPr>
            <p:spPr bwMode="auto">
              <a:xfrm>
                <a:off x="5694363" y="4205288"/>
                <a:ext cx="63500" cy="346075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100" y="44"/>
                  </a:cxn>
                  <a:cxn ang="0">
                    <a:pos x="91" y="83"/>
                  </a:cxn>
                  <a:cxn ang="0">
                    <a:pos x="81" y="165"/>
                  </a:cxn>
                  <a:cxn ang="0">
                    <a:pos x="78" y="186"/>
                  </a:cxn>
                  <a:cxn ang="0">
                    <a:pos x="69" y="230"/>
                  </a:cxn>
                  <a:cxn ang="0">
                    <a:pos x="64" y="250"/>
                  </a:cxn>
                  <a:cxn ang="0">
                    <a:pos x="58" y="272"/>
                  </a:cxn>
                  <a:cxn ang="0">
                    <a:pos x="51" y="319"/>
                  </a:cxn>
                  <a:cxn ang="0">
                    <a:pos x="47" y="341"/>
                  </a:cxn>
                  <a:cxn ang="0">
                    <a:pos x="32" y="412"/>
                  </a:cxn>
                  <a:cxn ang="0">
                    <a:pos x="20" y="482"/>
                  </a:cxn>
                  <a:cxn ang="0">
                    <a:pos x="17" y="506"/>
                  </a:cxn>
                  <a:cxn ang="0">
                    <a:pos x="7" y="550"/>
                  </a:cxn>
                  <a:cxn ang="0">
                    <a:pos x="2" y="573"/>
                  </a:cxn>
                  <a:cxn ang="0">
                    <a:pos x="0" y="591"/>
                  </a:cxn>
                  <a:cxn ang="0">
                    <a:pos x="1" y="631"/>
                  </a:cxn>
                  <a:cxn ang="0">
                    <a:pos x="2" y="650"/>
                  </a:cxn>
                  <a:cxn ang="0">
                    <a:pos x="3" y="653"/>
                  </a:cxn>
                  <a:cxn ang="0">
                    <a:pos x="6" y="654"/>
                  </a:cxn>
                  <a:cxn ang="0">
                    <a:pos x="10" y="653"/>
                  </a:cxn>
                  <a:cxn ang="0">
                    <a:pos x="11" y="650"/>
                  </a:cxn>
                  <a:cxn ang="0">
                    <a:pos x="10" y="608"/>
                  </a:cxn>
                  <a:cxn ang="0">
                    <a:pos x="11" y="577"/>
                  </a:cxn>
                  <a:cxn ang="0">
                    <a:pos x="12" y="567"/>
                  </a:cxn>
                  <a:cxn ang="0">
                    <a:pos x="22" y="528"/>
                  </a:cxn>
                  <a:cxn ang="0">
                    <a:pos x="28" y="498"/>
                  </a:cxn>
                  <a:cxn ang="0">
                    <a:pos x="29" y="489"/>
                  </a:cxn>
                  <a:cxn ang="0">
                    <a:pos x="35" y="454"/>
                  </a:cxn>
                  <a:cxn ang="0">
                    <a:pos x="41" y="420"/>
                  </a:cxn>
                  <a:cxn ang="0">
                    <a:pos x="51" y="362"/>
                  </a:cxn>
                  <a:cxn ang="0">
                    <a:pos x="56" y="343"/>
                  </a:cxn>
                  <a:cxn ang="0">
                    <a:pos x="65" y="303"/>
                  </a:cxn>
                  <a:cxn ang="0">
                    <a:pos x="71" y="262"/>
                  </a:cxn>
                  <a:cxn ang="0">
                    <a:pos x="80" y="219"/>
                  </a:cxn>
                  <a:cxn ang="0">
                    <a:pos x="88" y="176"/>
                  </a:cxn>
                  <a:cxn ang="0">
                    <a:pos x="95" y="134"/>
                  </a:cxn>
                  <a:cxn ang="0">
                    <a:pos x="104" y="70"/>
                  </a:cxn>
                  <a:cxn ang="0">
                    <a:pos x="113" y="27"/>
                  </a:cxn>
                  <a:cxn ang="0">
                    <a:pos x="119" y="7"/>
                  </a:cxn>
                  <a:cxn ang="0">
                    <a:pos x="119" y="3"/>
                  </a:cxn>
                  <a:cxn ang="0">
                    <a:pos x="116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20" h="654">
                    <a:moveTo>
                      <a:pt x="111" y="4"/>
                    </a:moveTo>
                    <a:lnTo>
                      <a:pt x="111" y="4"/>
                    </a:lnTo>
                    <a:lnTo>
                      <a:pt x="104" y="24"/>
                    </a:lnTo>
                    <a:lnTo>
                      <a:pt x="100" y="44"/>
                    </a:lnTo>
                    <a:lnTo>
                      <a:pt x="96" y="63"/>
                    </a:lnTo>
                    <a:lnTo>
                      <a:pt x="91" y="83"/>
                    </a:lnTo>
                    <a:lnTo>
                      <a:pt x="86" y="123"/>
                    </a:lnTo>
                    <a:lnTo>
                      <a:pt x="81" y="165"/>
                    </a:lnTo>
                    <a:lnTo>
                      <a:pt x="81" y="165"/>
                    </a:lnTo>
                    <a:lnTo>
                      <a:pt x="78" y="186"/>
                    </a:lnTo>
                    <a:lnTo>
                      <a:pt x="74" y="208"/>
                    </a:lnTo>
                    <a:lnTo>
                      <a:pt x="69" y="230"/>
                    </a:lnTo>
                    <a:lnTo>
                      <a:pt x="64" y="250"/>
                    </a:lnTo>
                    <a:lnTo>
                      <a:pt x="64" y="250"/>
                    </a:lnTo>
                    <a:lnTo>
                      <a:pt x="60" y="262"/>
                    </a:lnTo>
                    <a:lnTo>
                      <a:pt x="58" y="272"/>
                    </a:lnTo>
                    <a:lnTo>
                      <a:pt x="54" y="296"/>
                    </a:lnTo>
                    <a:lnTo>
                      <a:pt x="51" y="31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39" y="375"/>
                    </a:lnTo>
                    <a:lnTo>
                      <a:pt x="32" y="412"/>
                    </a:lnTo>
                    <a:lnTo>
                      <a:pt x="25" y="447"/>
                    </a:lnTo>
                    <a:lnTo>
                      <a:pt x="20" y="482"/>
                    </a:lnTo>
                    <a:lnTo>
                      <a:pt x="20" y="482"/>
                    </a:lnTo>
                    <a:lnTo>
                      <a:pt x="17" y="506"/>
                    </a:lnTo>
                    <a:lnTo>
                      <a:pt x="12" y="527"/>
                    </a:lnTo>
                    <a:lnTo>
                      <a:pt x="7" y="550"/>
                    </a:lnTo>
                    <a:lnTo>
                      <a:pt x="2" y="573"/>
                    </a:lnTo>
                    <a:lnTo>
                      <a:pt x="2" y="573"/>
                    </a:lnTo>
                    <a:lnTo>
                      <a:pt x="1" y="582"/>
                    </a:lnTo>
                    <a:lnTo>
                      <a:pt x="0" y="591"/>
                    </a:lnTo>
                    <a:lnTo>
                      <a:pt x="0" y="611"/>
                    </a:lnTo>
                    <a:lnTo>
                      <a:pt x="1" y="631"/>
                    </a:lnTo>
                    <a:lnTo>
                      <a:pt x="2" y="650"/>
                    </a:lnTo>
                    <a:lnTo>
                      <a:pt x="2" y="650"/>
                    </a:lnTo>
                    <a:lnTo>
                      <a:pt x="2" y="652"/>
                    </a:lnTo>
                    <a:lnTo>
                      <a:pt x="3" y="653"/>
                    </a:lnTo>
                    <a:lnTo>
                      <a:pt x="5" y="654"/>
                    </a:lnTo>
                    <a:lnTo>
                      <a:pt x="6" y="654"/>
                    </a:lnTo>
                    <a:lnTo>
                      <a:pt x="8" y="654"/>
                    </a:lnTo>
                    <a:lnTo>
                      <a:pt x="10" y="653"/>
                    </a:lnTo>
                    <a:lnTo>
                      <a:pt x="11" y="652"/>
                    </a:lnTo>
                    <a:lnTo>
                      <a:pt x="11" y="650"/>
                    </a:lnTo>
                    <a:lnTo>
                      <a:pt x="11" y="650"/>
                    </a:lnTo>
                    <a:lnTo>
                      <a:pt x="10" y="608"/>
                    </a:lnTo>
                    <a:lnTo>
                      <a:pt x="10" y="587"/>
                    </a:lnTo>
                    <a:lnTo>
                      <a:pt x="11" y="577"/>
                    </a:lnTo>
                    <a:lnTo>
                      <a:pt x="12" y="567"/>
                    </a:lnTo>
                    <a:lnTo>
                      <a:pt x="12" y="567"/>
                    </a:lnTo>
                    <a:lnTo>
                      <a:pt x="17" y="548"/>
                    </a:lnTo>
                    <a:lnTo>
                      <a:pt x="22" y="528"/>
                    </a:lnTo>
                    <a:lnTo>
                      <a:pt x="27" y="509"/>
                    </a:lnTo>
                    <a:lnTo>
                      <a:pt x="28" y="498"/>
                    </a:lnTo>
                    <a:lnTo>
                      <a:pt x="29" y="489"/>
                    </a:lnTo>
                    <a:lnTo>
                      <a:pt x="29" y="489"/>
                    </a:lnTo>
                    <a:lnTo>
                      <a:pt x="32" y="471"/>
                    </a:lnTo>
                    <a:lnTo>
                      <a:pt x="35" y="454"/>
                    </a:lnTo>
                    <a:lnTo>
                      <a:pt x="41" y="420"/>
                    </a:lnTo>
                    <a:lnTo>
                      <a:pt x="41" y="420"/>
                    </a:lnTo>
                    <a:lnTo>
                      <a:pt x="47" y="382"/>
                    </a:lnTo>
                    <a:lnTo>
                      <a:pt x="51" y="362"/>
                    </a:lnTo>
                    <a:lnTo>
                      <a:pt x="56" y="343"/>
                    </a:lnTo>
                    <a:lnTo>
                      <a:pt x="56" y="343"/>
                    </a:lnTo>
                    <a:lnTo>
                      <a:pt x="60" y="324"/>
                    </a:lnTo>
                    <a:lnTo>
                      <a:pt x="65" y="303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5" y="240"/>
                    </a:lnTo>
                    <a:lnTo>
                      <a:pt x="80" y="219"/>
                    </a:lnTo>
                    <a:lnTo>
                      <a:pt x="84" y="19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5" y="134"/>
                    </a:lnTo>
                    <a:lnTo>
                      <a:pt x="100" y="90"/>
                    </a:lnTo>
                    <a:lnTo>
                      <a:pt x="104" y="70"/>
                    </a:lnTo>
                    <a:lnTo>
                      <a:pt x="108" y="48"/>
                    </a:lnTo>
                    <a:lnTo>
                      <a:pt x="113" y="27"/>
                    </a:lnTo>
                    <a:lnTo>
                      <a:pt x="119" y="7"/>
                    </a:lnTo>
                    <a:lnTo>
                      <a:pt x="119" y="7"/>
                    </a:lnTo>
                    <a:lnTo>
                      <a:pt x="120" y="5"/>
                    </a:lnTo>
                    <a:lnTo>
                      <a:pt x="119" y="3"/>
                    </a:lnTo>
                    <a:lnTo>
                      <a:pt x="118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2" y="3"/>
                    </a:lnTo>
                    <a:lnTo>
                      <a:pt x="111" y="4"/>
                    </a:lnTo>
                    <a:lnTo>
                      <a:pt x="111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5" name="chenying0907 733"/>
              <p:cNvSpPr/>
              <p:nvPr/>
            </p:nvSpPr>
            <p:spPr bwMode="auto">
              <a:xfrm>
                <a:off x="5746751" y="4235450"/>
                <a:ext cx="46038" cy="260350"/>
              </a:xfrm>
              <a:custGeom>
                <a:avLst/>
                <a:gdLst/>
                <a:ahLst/>
                <a:cxnLst>
                  <a:cxn ang="0">
                    <a:pos x="76" y="2"/>
                  </a:cxn>
                  <a:cxn ang="0">
                    <a:pos x="70" y="31"/>
                  </a:cxn>
                  <a:cxn ang="0">
                    <a:pos x="69" y="60"/>
                  </a:cxn>
                  <a:cxn ang="0">
                    <a:pos x="70" y="106"/>
                  </a:cxn>
                  <a:cxn ang="0">
                    <a:pos x="70" y="120"/>
                  </a:cxn>
                  <a:cxn ang="0">
                    <a:pos x="65" y="152"/>
                  </a:cxn>
                  <a:cxn ang="0">
                    <a:pos x="50" y="215"/>
                  </a:cxn>
                  <a:cxn ang="0">
                    <a:pos x="44" y="248"/>
                  </a:cxn>
                  <a:cxn ang="0">
                    <a:pos x="40" y="279"/>
                  </a:cxn>
                  <a:cxn ang="0">
                    <a:pos x="30" y="342"/>
                  </a:cxn>
                  <a:cxn ang="0">
                    <a:pos x="21" y="373"/>
                  </a:cxn>
                  <a:cxn ang="0">
                    <a:pos x="7" y="430"/>
                  </a:cxn>
                  <a:cxn ang="0">
                    <a:pos x="1" y="473"/>
                  </a:cxn>
                  <a:cxn ang="0">
                    <a:pos x="0" y="488"/>
                  </a:cxn>
                  <a:cxn ang="0">
                    <a:pos x="2" y="491"/>
                  </a:cxn>
                  <a:cxn ang="0">
                    <a:pos x="5" y="492"/>
                  </a:cxn>
                  <a:cxn ang="0">
                    <a:pos x="8" y="491"/>
                  </a:cxn>
                  <a:cxn ang="0">
                    <a:pos x="9" y="488"/>
                  </a:cxn>
                  <a:cxn ang="0">
                    <a:pos x="10" y="472"/>
                  </a:cxn>
                  <a:cxn ang="0">
                    <a:pos x="17" y="428"/>
                  </a:cxn>
                  <a:cxn ang="0">
                    <a:pos x="33" y="369"/>
                  </a:cxn>
                  <a:cxn ang="0">
                    <a:pos x="40" y="341"/>
                  </a:cxn>
                  <a:cxn ang="0">
                    <a:pos x="49" y="284"/>
                  </a:cxn>
                  <a:cxn ang="0">
                    <a:pos x="53" y="256"/>
                  </a:cxn>
                  <a:cxn ang="0">
                    <a:pos x="58" y="224"/>
                  </a:cxn>
                  <a:cxn ang="0">
                    <a:pos x="72" y="161"/>
                  </a:cxn>
                  <a:cxn ang="0">
                    <a:pos x="78" y="129"/>
                  </a:cxn>
                  <a:cxn ang="0">
                    <a:pos x="80" y="103"/>
                  </a:cxn>
                  <a:cxn ang="0">
                    <a:pos x="80" y="76"/>
                  </a:cxn>
                  <a:cxn ang="0">
                    <a:pos x="81" y="22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3" y="0"/>
                  </a:cxn>
                  <a:cxn ang="0">
                    <a:pos x="78" y="0"/>
                  </a:cxn>
                  <a:cxn ang="0">
                    <a:pos x="76" y="2"/>
                  </a:cxn>
                </a:cxnLst>
                <a:rect l="0" t="0" r="r" b="b"/>
                <a:pathLst>
                  <a:path w="85" h="492">
                    <a:moveTo>
                      <a:pt x="76" y="2"/>
                    </a:moveTo>
                    <a:lnTo>
                      <a:pt x="76" y="2"/>
                    </a:lnTo>
                    <a:lnTo>
                      <a:pt x="72" y="17"/>
                    </a:lnTo>
                    <a:lnTo>
                      <a:pt x="70" y="31"/>
                    </a:lnTo>
                    <a:lnTo>
                      <a:pt x="69" y="46"/>
                    </a:lnTo>
                    <a:lnTo>
                      <a:pt x="69" y="60"/>
                    </a:lnTo>
                    <a:lnTo>
                      <a:pt x="70" y="91"/>
                    </a:lnTo>
                    <a:lnTo>
                      <a:pt x="70" y="106"/>
                    </a:lnTo>
                    <a:lnTo>
                      <a:pt x="70" y="120"/>
                    </a:lnTo>
                    <a:lnTo>
                      <a:pt x="70" y="120"/>
                    </a:lnTo>
                    <a:lnTo>
                      <a:pt x="68" y="136"/>
                    </a:lnTo>
                    <a:lnTo>
                      <a:pt x="65" y="152"/>
                    </a:lnTo>
                    <a:lnTo>
                      <a:pt x="58" y="184"/>
                    </a:lnTo>
                    <a:lnTo>
                      <a:pt x="50" y="215"/>
                    </a:lnTo>
                    <a:lnTo>
                      <a:pt x="47" y="23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40" y="279"/>
                    </a:lnTo>
                    <a:lnTo>
                      <a:pt x="36" y="311"/>
                    </a:lnTo>
                    <a:lnTo>
                      <a:pt x="30" y="342"/>
                    </a:lnTo>
                    <a:lnTo>
                      <a:pt x="21" y="373"/>
                    </a:lnTo>
                    <a:lnTo>
                      <a:pt x="21" y="373"/>
                    </a:lnTo>
                    <a:lnTo>
                      <a:pt x="14" y="401"/>
                    </a:lnTo>
                    <a:lnTo>
                      <a:pt x="7" y="430"/>
                    </a:lnTo>
                    <a:lnTo>
                      <a:pt x="3" y="459"/>
                    </a:lnTo>
                    <a:lnTo>
                      <a:pt x="1" y="473"/>
                    </a:lnTo>
                    <a:lnTo>
                      <a:pt x="0" y="488"/>
                    </a:lnTo>
                    <a:lnTo>
                      <a:pt x="0" y="488"/>
                    </a:lnTo>
                    <a:lnTo>
                      <a:pt x="1" y="490"/>
                    </a:lnTo>
                    <a:lnTo>
                      <a:pt x="2" y="491"/>
                    </a:lnTo>
                    <a:lnTo>
                      <a:pt x="3" y="492"/>
                    </a:lnTo>
                    <a:lnTo>
                      <a:pt x="5" y="492"/>
                    </a:lnTo>
                    <a:lnTo>
                      <a:pt x="6" y="492"/>
                    </a:lnTo>
                    <a:lnTo>
                      <a:pt x="8" y="491"/>
                    </a:lnTo>
                    <a:lnTo>
                      <a:pt x="9" y="490"/>
                    </a:lnTo>
                    <a:lnTo>
                      <a:pt x="9" y="488"/>
                    </a:lnTo>
                    <a:lnTo>
                      <a:pt x="9" y="488"/>
                    </a:lnTo>
                    <a:lnTo>
                      <a:pt x="10" y="472"/>
                    </a:lnTo>
                    <a:lnTo>
                      <a:pt x="12" y="458"/>
                    </a:lnTo>
                    <a:lnTo>
                      <a:pt x="17" y="428"/>
                    </a:lnTo>
                    <a:lnTo>
                      <a:pt x="25" y="398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40" y="341"/>
                    </a:lnTo>
                    <a:lnTo>
                      <a:pt x="45" y="313"/>
                    </a:lnTo>
                    <a:lnTo>
                      <a:pt x="49" y="284"/>
                    </a:lnTo>
                    <a:lnTo>
                      <a:pt x="53" y="256"/>
                    </a:lnTo>
                    <a:lnTo>
                      <a:pt x="53" y="256"/>
                    </a:lnTo>
                    <a:lnTo>
                      <a:pt x="55" y="240"/>
                    </a:lnTo>
                    <a:lnTo>
                      <a:pt x="58" y="224"/>
                    </a:lnTo>
                    <a:lnTo>
                      <a:pt x="65" y="192"/>
                    </a:lnTo>
                    <a:lnTo>
                      <a:pt x="72" y="161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9" y="116"/>
                    </a:lnTo>
                    <a:lnTo>
                      <a:pt x="80" y="103"/>
                    </a:lnTo>
                    <a:lnTo>
                      <a:pt x="80" y="76"/>
                    </a:lnTo>
                    <a:lnTo>
                      <a:pt x="80" y="76"/>
                    </a:lnTo>
                    <a:lnTo>
                      <a:pt x="80" y="40"/>
                    </a:lnTo>
                    <a:lnTo>
                      <a:pt x="81" y="22"/>
                    </a:lnTo>
                    <a:lnTo>
                      <a:pt x="82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6" y="2"/>
                    </a:lnTo>
                    <a:lnTo>
                      <a:pt x="76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6" name="chenying0907 734"/>
              <p:cNvSpPr/>
              <p:nvPr/>
            </p:nvSpPr>
            <p:spPr bwMode="auto">
              <a:xfrm>
                <a:off x="5780088" y="4264025"/>
                <a:ext cx="34925" cy="1968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51"/>
                  </a:cxn>
                  <a:cxn ang="0">
                    <a:pos x="52" y="96"/>
                  </a:cxn>
                  <a:cxn ang="0">
                    <a:pos x="47" y="141"/>
                  </a:cxn>
                  <a:cxn ang="0">
                    <a:pos x="41" y="187"/>
                  </a:cxn>
                  <a:cxn ang="0">
                    <a:pos x="41" y="187"/>
                  </a:cxn>
                  <a:cxn ang="0">
                    <a:pos x="37" y="210"/>
                  </a:cxn>
                  <a:cxn ang="0">
                    <a:pos x="32" y="232"/>
                  </a:cxn>
                  <a:cxn ang="0">
                    <a:pos x="20" y="278"/>
                  </a:cxn>
                  <a:cxn ang="0">
                    <a:pos x="9" y="322"/>
                  </a:cxn>
                  <a:cxn ang="0">
                    <a:pos x="4" y="345"/>
                  </a:cxn>
                  <a:cxn ang="0">
                    <a:pos x="0" y="368"/>
                  </a:cxn>
                  <a:cxn ang="0">
                    <a:pos x="0" y="368"/>
                  </a:cxn>
                  <a:cxn ang="0">
                    <a:pos x="0" y="370"/>
                  </a:cxn>
                  <a:cxn ang="0">
                    <a:pos x="1" y="372"/>
                  </a:cxn>
                  <a:cxn ang="0">
                    <a:pos x="4" y="374"/>
                  </a:cxn>
                  <a:cxn ang="0">
                    <a:pos x="5" y="374"/>
                  </a:cxn>
                  <a:cxn ang="0">
                    <a:pos x="7" y="374"/>
                  </a:cxn>
                  <a:cxn ang="0">
                    <a:pos x="8" y="373"/>
                  </a:cxn>
                  <a:cxn ang="0">
                    <a:pos x="9" y="371"/>
                  </a:cxn>
                  <a:cxn ang="0">
                    <a:pos x="9" y="371"/>
                  </a:cxn>
                  <a:cxn ang="0">
                    <a:pos x="13" y="348"/>
                  </a:cxn>
                  <a:cxn ang="0">
                    <a:pos x="18" y="325"/>
                  </a:cxn>
                  <a:cxn ang="0">
                    <a:pos x="30" y="280"/>
                  </a:cxn>
                  <a:cxn ang="0">
                    <a:pos x="41" y="235"/>
                  </a:cxn>
                  <a:cxn ang="0">
                    <a:pos x="46" y="213"/>
                  </a:cxn>
                  <a:cxn ang="0">
                    <a:pos x="50" y="190"/>
                  </a:cxn>
                  <a:cxn ang="0">
                    <a:pos x="50" y="190"/>
                  </a:cxn>
                  <a:cxn ang="0">
                    <a:pos x="58" y="144"/>
                  </a:cxn>
                  <a:cxn ang="0">
                    <a:pos x="62" y="97"/>
                  </a:cxn>
                  <a:cxn ang="0">
                    <a:pos x="65" y="51"/>
                  </a:cxn>
                  <a:cxn ang="0">
                    <a:pos x="66" y="4"/>
                  </a:cxn>
                  <a:cxn ang="0">
                    <a:pos x="66" y="4"/>
                  </a:cxn>
                  <a:cxn ang="0">
                    <a:pos x="66" y="2"/>
                  </a:cxn>
                  <a:cxn ang="0">
                    <a:pos x="65" y="1"/>
                  </a:cxn>
                  <a:cxn ang="0">
                    <a:pos x="63" y="0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58" y="1"/>
                  </a:cxn>
                  <a:cxn ang="0">
                    <a:pos x="57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6" h="374">
                    <a:moveTo>
                      <a:pt x="57" y="4"/>
                    </a:moveTo>
                    <a:lnTo>
                      <a:pt x="57" y="4"/>
                    </a:lnTo>
                    <a:lnTo>
                      <a:pt x="56" y="51"/>
                    </a:lnTo>
                    <a:lnTo>
                      <a:pt x="52" y="96"/>
                    </a:lnTo>
                    <a:lnTo>
                      <a:pt x="47" y="141"/>
                    </a:lnTo>
                    <a:lnTo>
                      <a:pt x="41" y="187"/>
                    </a:lnTo>
                    <a:lnTo>
                      <a:pt x="41" y="187"/>
                    </a:lnTo>
                    <a:lnTo>
                      <a:pt x="37" y="210"/>
                    </a:lnTo>
                    <a:lnTo>
                      <a:pt x="32" y="232"/>
                    </a:lnTo>
                    <a:lnTo>
                      <a:pt x="20" y="278"/>
                    </a:lnTo>
                    <a:lnTo>
                      <a:pt x="9" y="322"/>
                    </a:lnTo>
                    <a:lnTo>
                      <a:pt x="4" y="345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1" y="372"/>
                    </a:lnTo>
                    <a:lnTo>
                      <a:pt x="4" y="374"/>
                    </a:lnTo>
                    <a:lnTo>
                      <a:pt x="5" y="374"/>
                    </a:lnTo>
                    <a:lnTo>
                      <a:pt x="7" y="374"/>
                    </a:lnTo>
                    <a:lnTo>
                      <a:pt x="8" y="373"/>
                    </a:lnTo>
                    <a:lnTo>
                      <a:pt x="9" y="371"/>
                    </a:lnTo>
                    <a:lnTo>
                      <a:pt x="9" y="371"/>
                    </a:lnTo>
                    <a:lnTo>
                      <a:pt x="13" y="348"/>
                    </a:lnTo>
                    <a:lnTo>
                      <a:pt x="18" y="325"/>
                    </a:lnTo>
                    <a:lnTo>
                      <a:pt x="30" y="280"/>
                    </a:lnTo>
                    <a:lnTo>
                      <a:pt x="41" y="235"/>
                    </a:lnTo>
                    <a:lnTo>
                      <a:pt x="46" y="213"/>
                    </a:lnTo>
                    <a:lnTo>
                      <a:pt x="50" y="190"/>
                    </a:lnTo>
                    <a:lnTo>
                      <a:pt x="50" y="190"/>
                    </a:lnTo>
                    <a:lnTo>
                      <a:pt x="58" y="144"/>
                    </a:lnTo>
                    <a:lnTo>
                      <a:pt x="62" y="97"/>
                    </a:lnTo>
                    <a:lnTo>
                      <a:pt x="65" y="51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5" y="1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8" y="1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7" name="chenying0907 735"/>
              <p:cNvSpPr/>
              <p:nvPr/>
            </p:nvSpPr>
            <p:spPr bwMode="auto">
              <a:xfrm>
                <a:off x="5805488" y="4286250"/>
                <a:ext cx="42863" cy="160338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72" y="4"/>
                  </a:cxn>
                  <a:cxn ang="0">
                    <a:pos x="70" y="24"/>
                  </a:cxn>
                  <a:cxn ang="0">
                    <a:pos x="68" y="44"/>
                  </a:cxn>
                  <a:cxn ang="0">
                    <a:pos x="65" y="63"/>
                  </a:cxn>
                  <a:cxn ang="0">
                    <a:pos x="61" y="82"/>
                  </a:cxn>
                  <a:cxn ang="0">
                    <a:pos x="54" y="120"/>
                  </a:cxn>
                  <a:cxn ang="0">
                    <a:pos x="47" y="158"/>
                  </a:cxn>
                  <a:cxn ang="0">
                    <a:pos x="47" y="158"/>
                  </a:cxn>
                  <a:cxn ang="0">
                    <a:pos x="43" y="177"/>
                  </a:cxn>
                  <a:cxn ang="0">
                    <a:pos x="36" y="195"/>
                  </a:cxn>
                  <a:cxn ang="0">
                    <a:pos x="24" y="230"/>
                  </a:cxn>
                  <a:cxn ang="0">
                    <a:pos x="24" y="230"/>
                  </a:cxn>
                  <a:cxn ang="0">
                    <a:pos x="20" y="246"/>
                  </a:cxn>
                  <a:cxn ang="0">
                    <a:pos x="16" y="264"/>
                  </a:cxn>
                  <a:cxn ang="0">
                    <a:pos x="14" y="272"/>
                  </a:cxn>
                  <a:cxn ang="0">
                    <a:pos x="11" y="280"/>
                  </a:cxn>
                  <a:cxn ang="0">
                    <a:pos x="6" y="289"/>
                  </a:cxn>
                  <a:cxn ang="0">
                    <a:pos x="1" y="296"/>
                  </a:cxn>
                  <a:cxn ang="0">
                    <a:pos x="1" y="296"/>
                  </a:cxn>
                  <a:cxn ang="0">
                    <a:pos x="0" y="298"/>
                  </a:cxn>
                  <a:cxn ang="0">
                    <a:pos x="0" y="299"/>
                  </a:cxn>
                  <a:cxn ang="0">
                    <a:pos x="2" y="302"/>
                  </a:cxn>
                  <a:cxn ang="0">
                    <a:pos x="3" y="303"/>
                  </a:cxn>
                  <a:cxn ang="0">
                    <a:pos x="4" y="304"/>
                  </a:cxn>
                  <a:cxn ang="0">
                    <a:pos x="6" y="303"/>
                  </a:cxn>
                  <a:cxn ang="0">
                    <a:pos x="9" y="302"/>
                  </a:cxn>
                  <a:cxn ang="0">
                    <a:pos x="9" y="302"/>
                  </a:cxn>
                  <a:cxn ang="0">
                    <a:pos x="13" y="297"/>
                  </a:cxn>
                  <a:cxn ang="0">
                    <a:pos x="16" y="291"/>
                  </a:cxn>
                  <a:cxn ang="0">
                    <a:pos x="21" y="279"/>
                  </a:cxn>
                  <a:cxn ang="0">
                    <a:pos x="24" y="267"/>
                  </a:cxn>
                  <a:cxn ang="0">
                    <a:pos x="27" y="253"/>
                  </a:cxn>
                  <a:cxn ang="0">
                    <a:pos x="27" y="253"/>
                  </a:cxn>
                  <a:cxn ang="0">
                    <a:pos x="32" y="232"/>
                  </a:cxn>
                  <a:cxn ang="0">
                    <a:pos x="39" y="211"/>
                  </a:cxn>
                  <a:cxn ang="0">
                    <a:pos x="48" y="190"/>
                  </a:cxn>
                  <a:cxn ang="0">
                    <a:pos x="54" y="170"/>
                  </a:cxn>
                  <a:cxn ang="0">
                    <a:pos x="54" y="170"/>
                  </a:cxn>
                  <a:cxn ang="0">
                    <a:pos x="63" y="129"/>
                  </a:cxn>
                  <a:cxn ang="0">
                    <a:pos x="72" y="88"/>
                  </a:cxn>
                  <a:cxn ang="0">
                    <a:pos x="76" y="67"/>
                  </a:cxn>
                  <a:cxn ang="0">
                    <a:pos x="78" y="47"/>
                  </a:cxn>
                  <a:cxn ang="0">
                    <a:pos x="80" y="25"/>
                  </a:cxn>
                  <a:cxn ang="0">
                    <a:pos x="81" y="4"/>
                  </a:cxn>
                  <a:cxn ang="0">
                    <a:pos x="81" y="4"/>
                  </a:cxn>
                  <a:cxn ang="0">
                    <a:pos x="80" y="3"/>
                  </a:cxn>
                  <a:cxn ang="0">
                    <a:pos x="79" y="1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5" y="0"/>
                  </a:cxn>
                  <a:cxn ang="0">
                    <a:pos x="73" y="1"/>
                  </a:cxn>
                  <a:cxn ang="0">
                    <a:pos x="72" y="3"/>
                  </a:cxn>
                  <a:cxn ang="0">
                    <a:pos x="72" y="4"/>
                  </a:cxn>
                  <a:cxn ang="0">
                    <a:pos x="72" y="4"/>
                  </a:cxn>
                </a:cxnLst>
                <a:rect l="0" t="0" r="r" b="b"/>
                <a:pathLst>
                  <a:path w="81" h="304">
                    <a:moveTo>
                      <a:pt x="72" y="4"/>
                    </a:moveTo>
                    <a:lnTo>
                      <a:pt x="72" y="4"/>
                    </a:lnTo>
                    <a:lnTo>
                      <a:pt x="70" y="24"/>
                    </a:lnTo>
                    <a:lnTo>
                      <a:pt x="68" y="44"/>
                    </a:lnTo>
                    <a:lnTo>
                      <a:pt x="65" y="63"/>
                    </a:lnTo>
                    <a:lnTo>
                      <a:pt x="61" y="82"/>
                    </a:lnTo>
                    <a:lnTo>
                      <a:pt x="54" y="120"/>
                    </a:lnTo>
                    <a:lnTo>
                      <a:pt x="47" y="158"/>
                    </a:lnTo>
                    <a:lnTo>
                      <a:pt x="47" y="158"/>
                    </a:lnTo>
                    <a:lnTo>
                      <a:pt x="43" y="177"/>
                    </a:lnTo>
                    <a:lnTo>
                      <a:pt x="36" y="195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0" y="246"/>
                    </a:lnTo>
                    <a:lnTo>
                      <a:pt x="16" y="264"/>
                    </a:lnTo>
                    <a:lnTo>
                      <a:pt x="14" y="272"/>
                    </a:lnTo>
                    <a:lnTo>
                      <a:pt x="11" y="280"/>
                    </a:lnTo>
                    <a:lnTo>
                      <a:pt x="6" y="289"/>
                    </a:lnTo>
                    <a:lnTo>
                      <a:pt x="1" y="296"/>
                    </a:lnTo>
                    <a:lnTo>
                      <a:pt x="1" y="296"/>
                    </a:lnTo>
                    <a:lnTo>
                      <a:pt x="0" y="298"/>
                    </a:lnTo>
                    <a:lnTo>
                      <a:pt x="0" y="299"/>
                    </a:lnTo>
                    <a:lnTo>
                      <a:pt x="2" y="302"/>
                    </a:lnTo>
                    <a:lnTo>
                      <a:pt x="3" y="303"/>
                    </a:lnTo>
                    <a:lnTo>
                      <a:pt x="4" y="304"/>
                    </a:lnTo>
                    <a:lnTo>
                      <a:pt x="6" y="303"/>
                    </a:lnTo>
                    <a:lnTo>
                      <a:pt x="9" y="302"/>
                    </a:lnTo>
                    <a:lnTo>
                      <a:pt x="9" y="302"/>
                    </a:lnTo>
                    <a:lnTo>
                      <a:pt x="13" y="297"/>
                    </a:lnTo>
                    <a:lnTo>
                      <a:pt x="16" y="291"/>
                    </a:lnTo>
                    <a:lnTo>
                      <a:pt x="21" y="279"/>
                    </a:lnTo>
                    <a:lnTo>
                      <a:pt x="24" y="267"/>
                    </a:lnTo>
                    <a:lnTo>
                      <a:pt x="27" y="253"/>
                    </a:lnTo>
                    <a:lnTo>
                      <a:pt x="27" y="253"/>
                    </a:lnTo>
                    <a:lnTo>
                      <a:pt x="32" y="232"/>
                    </a:lnTo>
                    <a:lnTo>
                      <a:pt x="39" y="211"/>
                    </a:lnTo>
                    <a:lnTo>
                      <a:pt x="48" y="190"/>
                    </a:lnTo>
                    <a:lnTo>
                      <a:pt x="54" y="170"/>
                    </a:lnTo>
                    <a:lnTo>
                      <a:pt x="54" y="170"/>
                    </a:lnTo>
                    <a:lnTo>
                      <a:pt x="63" y="129"/>
                    </a:lnTo>
                    <a:lnTo>
                      <a:pt x="72" y="88"/>
                    </a:lnTo>
                    <a:lnTo>
                      <a:pt x="76" y="67"/>
                    </a:lnTo>
                    <a:lnTo>
                      <a:pt x="78" y="47"/>
                    </a:lnTo>
                    <a:lnTo>
                      <a:pt x="80" y="25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3"/>
                    </a:lnTo>
                    <a:lnTo>
                      <a:pt x="79" y="1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3" y="1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8" name="chenying0907 736"/>
              <p:cNvSpPr/>
              <p:nvPr/>
            </p:nvSpPr>
            <p:spPr bwMode="auto">
              <a:xfrm>
                <a:off x="5845176" y="4311650"/>
                <a:ext cx="38100" cy="122238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62" y="4"/>
                  </a:cxn>
                  <a:cxn ang="0">
                    <a:pos x="59" y="36"/>
                  </a:cxn>
                  <a:cxn ang="0">
                    <a:pos x="55" y="69"/>
                  </a:cxn>
                  <a:cxn ang="0">
                    <a:pos x="53" y="86"/>
                  </a:cxn>
                  <a:cxn ang="0">
                    <a:pos x="50" y="101"/>
                  </a:cxn>
                  <a:cxn ang="0">
                    <a:pos x="47" y="117"/>
                  </a:cxn>
                  <a:cxn ang="0">
                    <a:pos x="42" y="132"/>
                  </a:cxn>
                  <a:cxn ang="0">
                    <a:pos x="42" y="132"/>
                  </a:cxn>
                  <a:cxn ang="0">
                    <a:pos x="36" y="145"/>
                  </a:cxn>
                  <a:cxn ang="0">
                    <a:pos x="30" y="159"/>
                  </a:cxn>
                  <a:cxn ang="0">
                    <a:pos x="17" y="185"/>
                  </a:cxn>
                  <a:cxn ang="0">
                    <a:pos x="17" y="185"/>
                  </a:cxn>
                  <a:cxn ang="0">
                    <a:pos x="16" y="189"/>
                  </a:cxn>
                  <a:cxn ang="0">
                    <a:pos x="15" y="194"/>
                  </a:cxn>
                  <a:cxn ang="0">
                    <a:pos x="13" y="206"/>
                  </a:cxn>
                  <a:cxn ang="0">
                    <a:pos x="12" y="212"/>
                  </a:cxn>
                  <a:cxn ang="0">
                    <a:pos x="10" y="217"/>
                  </a:cxn>
                  <a:cxn ang="0">
                    <a:pos x="7" y="221"/>
                  </a:cxn>
                  <a:cxn ang="0">
                    <a:pos x="4" y="223"/>
                  </a:cxn>
                  <a:cxn ang="0">
                    <a:pos x="4" y="223"/>
                  </a:cxn>
                  <a:cxn ang="0">
                    <a:pos x="2" y="224"/>
                  </a:cxn>
                  <a:cxn ang="0">
                    <a:pos x="1" y="225"/>
                  </a:cxn>
                  <a:cxn ang="0">
                    <a:pos x="0" y="227"/>
                  </a:cxn>
                  <a:cxn ang="0">
                    <a:pos x="1" y="228"/>
                  </a:cxn>
                  <a:cxn ang="0">
                    <a:pos x="1" y="230"/>
                  </a:cxn>
                  <a:cxn ang="0">
                    <a:pos x="2" y="231"/>
                  </a:cxn>
                  <a:cxn ang="0">
                    <a:pos x="4" y="232"/>
                  </a:cxn>
                  <a:cxn ang="0">
                    <a:pos x="6" y="232"/>
                  </a:cxn>
                  <a:cxn ang="0">
                    <a:pos x="6" y="232"/>
                  </a:cxn>
                  <a:cxn ang="0">
                    <a:pos x="9" y="230"/>
                  </a:cxn>
                  <a:cxn ang="0">
                    <a:pos x="12" y="229"/>
                  </a:cxn>
                  <a:cxn ang="0">
                    <a:pos x="15" y="225"/>
                  </a:cxn>
                  <a:cxn ang="0">
                    <a:pos x="18" y="219"/>
                  </a:cxn>
                  <a:cxn ang="0">
                    <a:pos x="20" y="213"/>
                  </a:cxn>
                  <a:cxn ang="0">
                    <a:pos x="20" y="213"/>
                  </a:cxn>
                  <a:cxn ang="0">
                    <a:pos x="22" y="205"/>
                  </a:cxn>
                  <a:cxn ang="0">
                    <a:pos x="24" y="198"/>
                  </a:cxn>
                  <a:cxn ang="0">
                    <a:pos x="25" y="191"/>
                  </a:cxn>
                  <a:cxn ang="0">
                    <a:pos x="29" y="184"/>
                  </a:cxn>
                  <a:cxn ang="0">
                    <a:pos x="29" y="184"/>
                  </a:cxn>
                  <a:cxn ang="0">
                    <a:pos x="44" y="150"/>
                  </a:cxn>
                  <a:cxn ang="0">
                    <a:pos x="44" y="150"/>
                  </a:cxn>
                  <a:cxn ang="0">
                    <a:pos x="51" y="133"/>
                  </a:cxn>
                  <a:cxn ang="0">
                    <a:pos x="56" y="116"/>
                  </a:cxn>
                  <a:cxn ang="0">
                    <a:pos x="61" y="97"/>
                  </a:cxn>
                  <a:cxn ang="0">
                    <a:pos x="63" y="78"/>
                  </a:cxn>
                  <a:cxn ang="0">
                    <a:pos x="67" y="41"/>
                  </a:cxn>
                  <a:cxn ang="0">
                    <a:pos x="71" y="4"/>
                  </a:cxn>
                  <a:cxn ang="0">
                    <a:pos x="71" y="4"/>
                  </a:cxn>
                  <a:cxn ang="0">
                    <a:pos x="71" y="2"/>
                  </a:cxn>
                  <a:cxn ang="0">
                    <a:pos x="70" y="1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4" y="1"/>
                  </a:cxn>
                  <a:cxn ang="0">
                    <a:pos x="63" y="2"/>
                  </a:cxn>
                  <a:cxn ang="0">
                    <a:pos x="62" y="4"/>
                  </a:cxn>
                  <a:cxn ang="0">
                    <a:pos x="62" y="4"/>
                  </a:cxn>
                </a:cxnLst>
                <a:rect l="0" t="0" r="r" b="b"/>
                <a:pathLst>
                  <a:path w="71" h="232">
                    <a:moveTo>
                      <a:pt x="62" y="4"/>
                    </a:moveTo>
                    <a:lnTo>
                      <a:pt x="62" y="4"/>
                    </a:lnTo>
                    <a:lnTo>
                      <a:pt x="59" y="36"/>
                    </a:lnTo>
                    <a:lnTo>
                      <a:pt x="55" y="69"/>
                    </a:lnTo>
                    <a:lnTo>
                      <a:pt x="53" y="86"/>
                    </a:lnTo>
                    <a:lnTo>
                      <a:pt x="50" y="101"/>
                    </a:lnTo>
                    <a:lnTo>
                      <a:pt x="47" y="117"/>
                    </a:lnTo>
                    <a:lnTo>
                      <a:pt x="42" y="132"/>
                    </a:lnTo>
                    <a:lnTo>
                      <a:pt x="42" y="132"/>
                    </a:lnTo>
                    <a:lnTo>
                      <a:pt x="36" y="145"/>
                    </a:lnTo>
                    <a:lnTo>
                      <a:pt x="30" y="159"/>
                    </a:lnTo>
                    <a:lnTo>
                      <a:pt x="17" y="185"/>
                    </a:lnTo>
                    <a:lnTo>
                      <a:pt x="17" y="185"/>
                    </a:lnTo>
                    <a:lnTo>
                      <a:pt x="16" y="189"/>
                    </a:lnTo>
                    <a:lnTo>
                      <a:pt x="15" y="194"/>
                    </a:lnTo>
                    <a:lnTo>
                      <a:pt x="13" y="206"/>
                    </a:lnTo>
                    <a:lnTo>
                      <a:pt x="12" y="212"/>
                    </a:lnTo>
                    <a:lnTo>
                      <a:pt x="10" y="217"/>
                    </a:lnTo>
                    <a:lnTo>
                      <a:pt x="7" y="221"/>
                    </a:lnTo>
                    <a:lnTo>
                      <a:pt x="4" y="223"/>
                    </a:lnTo>
                    <a:lnTo>
                      <a:pt x="4" y="223"/>
                    </a:lnTo>
                    <a:lnTo>
                      <a:pt x="2" y="224"/>
                    </a:lnTo>
                    <a:lnTo>
                      <a:pt x="1" y="225"/>
                    </a:lnTo>
                    <a:lnTo>
                      <a:pt x="0" y="227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2" y="231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2"/>
                    </a:lnTo>
                    <a:lnTo>
                      <a:pt x="9" y="230"/>
                    </a:lnTo>
                    <a:lnTo>
                      <a:pt x="12" y="229"/>
                    </a:lnTo>
                    <a:lnTo>
                      <a:pt x="15" y="225"/>
                    </a:lnTo>
                    <a:lnTo>
                      <a:pt x="18" y="219"/>
                    </a:lnTo>
                    <a:lnTo>
                      <a:pt x="20" y="213"/>
                    </a:lnTo>
                    <a:lnTo>
                      <a:pt x="20" y="213"/>
                    </a:lnTo>
                    <a:lnTo>
                      <a:pt x="22" y="205"/>
                    </a:lnTo>
                    <a:lnTo>
                      <a:pt x="24" y="198"/>
                    </a:lnTo>
                    <a:lnTo>
                      <a:pt x="25" y="191"/>
                    </a:lnTo>
                    <a:lnTo>
                      <a:pt x="29" y="184"/>
                    </a:lnTo>
                    <a:lnTo>
                      <a:pt x="29" y="184"/>
                    </a:lnTo>
                    <a:lnTo>
                      <a:pt x="44" y="150"/>
                    </a:lnTo>
                    <a:lnTo>
                      <a:pt x="44" y="150"/>
                    </a:lnTo>
                    <a:lnTo>
                      <a:pt x="51" y="133"/>
                    </a:lnTo>
                    <a:lnTo>
                      <a:pt x="56" y="116"/>
                    </a:lnTo>
                    <a:lnTo>
                      <a:pt x="61" y="97"/>
                    </a:lnTo>
                    <a:lnTo>
                      <a:pt x="63" y="78"/>
                    </a:lnTo>
                    <a:lnTo>
                      <a:pt x="67" y="41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71" y="2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1"/>
                    </a:lnTo>
                    <a:lnTo>
                      <a:pt x="63" y="2"/>
                    </a:lnTo>
                    <a:lnTo>
                      <a:pt x="62" y="4"/>
                    </a:lnTo>
                    <a:lnTo>
                      <a:pt x="62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9" name="chenying0907 737"/>
              <p:cNvSpPr>
                <a:spLocks noEditPoints="1"/>
              </p:cNvSpPr>
              <p:nvPr/>
            </p:nvSpPr>
            <p:spPr bwMode="auto">
              <a:xfrm>
                <a:off x="5284790" y="4124325"/>
                <a:ext cx="636589" cy="654051"/>
              </a:xfrm>
              <a:custGeom>
                <a:avLst/>
                <a:gdLst/>
                <a:ahLst/>
                <a:cxnLst>
                  <a:cxn ang="0">
                    <a:pos x="758" y="1226"/>
                  </a:cxn>
                  <a:cxn ang="0">
                    <a:pos x="680" y="1170"/>
                  </a:cxn>
                  <a:cxn ang="0">
                    <a:pos x="470" y="963"/>
                  </a:cxn>
                  <a:cxn ang="0">
                    <a:pos x="211" y="691"/>
                  </a:cxn>
                  <a:cxn ang="0">
                    <a:pos x="48" y="528"/>
                  </a:cxn>
                  <a:cxn ang="0">
                    <a:pos x="0" y="453"/>
                  </a:cxn>
                  <a:cxn ang="0">
                    <a:pos x="29" y="394"/>
                  </a:cxn>
                  <a:cxn ang="0">
                    <a:pos x="72" y="374"/>
                  </a:cxn>
                  <a:cxn ang="0">
                    <a:pos x="164" y="413"/>
                  </a:cxn>
                  <a:cxn ang="0">
                    <a:pos x="255" y="461"/>
                  </a:cxn>
                  <a:cxn ang="0">
                    <a:pos x="308" y="497"/>
                  </a:cxn>
                  <a:cxn ang="0">
                    <a:pos x="631" y="168"/>
                  </a:cxn>
                  <a:cxn ang="0">
                    <a:pos x="619" y="78"/>
                  </a:cxn>
                  <a:cxn ang="0">
                    <a:pos x="679" y="7"/>
                  </a:cxn>
                  <a:cxn ang="0">
                    <a:pos x="745" y="4"/>
                  </a:cxn>
                  <a:cxn ang="0">
                    <a:pos x="863" y="85"/>
                  </a:cxn>
                  <a:cxn ang="0">
                    <a:pos x="1020" y="246"/>
                  </a:cxn>
                  <a:cxn ang="0">
                    <a:pos x="1174" y="417"/>
                  </a:cxn>
                  <a:cxn ang="0">
                    <a:pos x="1203" y="504"/>
                  </a:cxn>
                  <a:cxn ang="0">
                    <a:pos x="1174" y="569"/>
                  </a:cxn>
                  <a:cxn ang="0">
                    <a:pos x="1108" y="602"/>
                  </a:cxn>
                  <a:cxn ang="0">
                    <a:pos x="1042" y="592"/>
                  </a:cxn>
                  <a:cxn ang="0">
                    <a:pos x="836" y="812"/>
                  </a:cxn>
                  <a:cxn ang="0">
                    <a:pos x="742" y="946"/>
                  </a:cxn>
                  <a:cxn ang="0">
                    <a:pos x="805" y="1026"/>
                  </a:cxn>
                  <a:cxn ang="0">
                    <a:pos x="848" y="1140"/>
                  </a:cxn>
                  <a:cxn ang="0">
                    <a:pos x="846" y="1212"/>
                  </a:cxn>
                  <a:cxn ang="0">
                    <a:pos x="807" y="1236"/>
                  </a:cxn>
                  <a:cxn ang="0">
                    <a:pos x="55" y="431"/>
                  </a:cxn>
                  <a:cxn ang="0">
                    <a:pos x="48" y="453"/>
                  </a:cxn>
                  <a:cxn ang="0">
                    <a:pos x="200" y="613"/>
                  </a:cxn>
                  <a:cxn ang="0">
                    <a:pos x="478" y="907"/>
                  </a:cxn>
                  <a:cxn ang="0">
                    <a:pos x="666" y="1093"/>
                  </a:cxn>
                  <a:cxn ang="0">
                    <a:pos x="780" y="1186"/>
                  </a:cxn>
                  <a:cxn ang="0">
                    <a:pos x="805" y="1181"/>
                  </a:cxn>
                  <a:cxn ang="0">
                    <a:pos x="795" y="1129"/>
                  </a:cxn>
                  <a:cxn ang="0">
                    <a:pos x="725" y="996"/>
                  </a:cxn>
                  <a:cxn ang="0">
                    <a:pos x="690" y="931"/>
                  </a:cxn>
                  <a:cxn ang="0">
                    <a:pos x="687" y="904"/>
                  </a:cxn>
                  <a:cxn ang="0">
                    <a:pos x="816" y="768"/>
                  </a:cxn>
                  <a:cxn ang="0">
                    <a:pos x="1010" y="557"/>
                  </a:cxn>
                  <a:cxn ang="0">
                    <a:pos x="1025" y="536"/>
                  </a:cxn>
                  <a:cxn ang="0">
                    <a:pos x="1050" y="540"/>
                  </a:cxn>
                  <a:cxn ang="0">
                    <a:pos x="1110" y="559"/>
                  </a:cxn>
                  <a:cxn ang="0">
                    <a:pos x="1143" y="535"/>
                  </a:cxn>
                  <a:cxn ang="0">
                    <a:pos x="1158" y="486"/>
                  </a:cxn>
                  <a:cxn ang="0">
                    <a:pos x="1111" y="411"/>
                  </a:cxn>
                  <a:cxn ang="0">
                    <a:pos x="996" y="286"/>
                  </a:cxn>
                  <a:cxn ang="0">
                    <a:pos x="822" y="108"/>
                  </a:cxn>
                  <a:cxn ang="0">
                    <a:pos x="747" y="50"/>
                  </a:cxn>
                  <a:cxn ang="0">
                    <a:pos x="688" y="57"/>
                  </a:cxn>
                  <a:cxn ang="0">
                    <a:pos x="658" y="111"/>
                  </a:cxn>
                  <a:cxn ang="0">
                    <a:pos x="679" y="159"/>
                  </a:cxn>
                  <a:cxn ang="0">
                    <a:pos x="674" y="184"/>
                  </a:cxn>
                  <a:cxn ang="0">
                    <a:pos x="425" y="444"/>
                  </a:cxn>
                  <a:cxn ang="0">
                    <a:pos x="324" y="533"/>
                  </a:cxn>
                  <a:cxn ang="0">
                    <a:pos x="301" y="542"/>
                  </a:cxn>
                  <a:cxn ang="0">
                    <a:pos x="235" y="502"/>
                  </a:cxn>
                  <a:cxn ang="0">
                    <a:pos x="170" y="470"/>
                  </a:cxn>
                  <a:cxn ang="0">
                    <a:pos x="116" y="434"/>
                  </a:cxn>
                </a:cxnLst>
                <a:rect l="0" t="0" r="r" b="b"/>
                <a:pathLst>
                  <a:path w="1204" h="1236">
                    <a:moveTo>
                      <a:pt x="799" y="1236"/>
                    </a:moveTo>
                    <a:lnTo>
                      <a:pt x="799" y="1236"/>
                    </a:lnTo>
                    <a:lnTo>
                      <a:pt x="792" y="1236"/>
                    </a:lnTo>
                    <a:lnTo>
                      <a:pt x="784" y="1235"/>
                    </a:lnTo>
                    <a:lnTo>
                      <a:pt x="777" y="1233"/>
                    </a:lnTo>
                    <a:lnTo>
                      <a:pt x="769" y="1231"/>
                    </a:lnTo>
                    <a:lnTo>
                      <a:pt x="769" y="1231"/>
                    </a:lnTo>
                    <a:lnTo>
                      <a:pt x="758" y="1226"/>
                    </a:lnTo>
                    <a:lnTo>
                      <a:pt x="747" y="1220"/>
                    </a:lnTo>
                    <a:lnTo>
                      <a:pt x="735" y="1214"/>
                    </a:lnTo>
                    <a:lnTo>
                      <a:pt x="724" y="1207"/>
                    </a:lnTo>
                    <a:lnTo>
                      <a:pt x="713" y="1199"/>
                    </a:lnTo>
                    <a:lnTo>
                      <a:pt x="701" y="1191"/>
                    </a:lnTo>
                    <a:lnTo>
                      <a:pt x="691" y="1180"/>
                    </a:lnTo>
                    <a:lnTo>
                      <a:pt x="680" y="1170"/>
                    </a:lnTo>
                    <a:lnTo>
                      <a:pt x="680" y="1170"/>
                    </a:lnTo>
                    <a:lnTo>
                      <a:pt x="656" y="1147"/>
                    </a:lnTo>
                    <a:lnTo>
                      <a:pt x="631" y="1124"/>
                    </a:lnTo>
                    <a:lnTo>
                      <a:pt x="631" y="1124"/>
                    </a:lnTo>
                    <a:lnTo>
                      <a:pt x="606" y="1103"/>
                    </a:lnTo>
                    <a:lnTo>
                      <a:pt x="582" y="1080"/>
                    </a:lnTo>
                    <a:lnTo>
                      <a:pt x="582" y="1080"/>
                    </a:lnTo>
                    <a:lnTo>
                      <a:pt x="526" y="1022"/>
                    </a:lnTo>
                    <a:lnTo>
                      <a:pt x="470" y="963"/>
                    </a:lnTo>
                    <a:lnTo>
                      <a:pt x="470" y="963"/>
                    </a:lnTo>
                    <a:lnTo>
                      <a:pt x="422" y="915"/>
                    </a:lnTo>
                    <a:lnTo>
                      <a:pt x="375" y="865"/>
                    </a:lnTo>
                    <a:lnTo>
                      <a:pt x="375" y="865"/>
                    </a:lnTo>
                    <a:lnTo>
                      <a:pt x="321" y="809"/>
                    </a:lnTo>
                    <a:lnTo>
                      <a:pt x="268" y="752"/>
                    </a:lnTo>
                    <a:lnTo>
                      <a:pt x="268" y="752"/>
                    </a:lnTo>
                    <a:lnTo>
                      <a:pt x="211" y="691"/>
                    </a:lnTo>
                    <a:lnTo>
                      <a:pt x="182" y="660"/>
                    </a:lnTo>
                    <a:lnTo>
                      <a:pt x="152" y="629"/>
                    </a:lnTo>
                    <a:lnTo>
                      <a:pt x="152" y="629"/>
                    </a:lnTo>
                    <a:lnTo>
                      <a:pt x="108" y="587"/>
                    </a:lnTo>
                    <a:lnTo>
                      <a:pt x="108" y="587"/>
                    </a:lnTo>
                    <a:lnTo>
                      <a:pt x="77" y="558"/>
                    </a:lnTo>
                    <a:lnTo>
                      <a:pt x="48" y="528"/>
                    </a:lnTo>
                    <a:lnTo>
                      <a:pt x="48" y="528"/>
                    </a:lnTo>
                    <a:lnTo>
                      <a:pt x="33" y="511"/>
                    </a:lnTo>
                    <a:lnTo>
                      <a:pt x="26" y="503"/>
                    </a:lnTo>
                    <a:lnTo>
                      <a:pt x="18" y="493"/>
                    </a:lnTo>
                    <a:lnTo>
                      <a:pt x="12" y="483"/>
                    </a:lnTo>
                    <a:lnTo>
                      <a:pt x="7" y="474"/>
                    </a:lnTo>
                    <a:lnTo>
                      <a:pt x="3" y="463"/>
                    </a:lnTo>
                    <a:lnTo>
                      <a:pt x="0" y="453"/>
                    </a:lnTo>
                    <a:lnTo>
                      <a:pt x="0" y="453"/>
                    </a:lnTo>
                    <a:lnTo>
                      <a:pt x="0" y="448"/>
                    </a:lnTo>
                    <a:lnTo>
                      <a:pt x="0" y="443"/>
                    </a:lnTo>
                    <a:lnTo>
                      <a:pt x="1" y="437"/>
                    </a:lnTo>
                    <a:lnTo>
                      <a:pt x="2" y="432"/>
                    </a:lnTo>
                    <a:lnTo>
                      <a:pt x="6" y="422"/>
                    </a:lnTo>
                    <a:lnTo>
                      <a:pt x="13" y="412"/>
                    </a:lnTo>
                    <a:lnTo>
                      <a:pt x="21" y="402"/>
                    </a:lnTo>
                    <a:lnTo>
                      <a:pt x="29" y="394"/>
                    </a:lnTo>
                    <a:lnTo>
                      <a:pt x="38" y="387"/>
                    </a:lnTo>
                    <a:lnTo>
                      <a:pt x="47" y="382"/>
                    </a:lnTo>
                    <a:lnTo>
                      <a:pt x="47" y="382"/>
                    </a:lnTo>
                    <a:lnTo>
                      <a:pt x="53" y="379"/>
                    </a:lnTo>
                    <a:lnTo>
                      <a:pt x="59" y="377"/>
                    </a:lnTo>
                    <a:lnTo>
                      <a:pt x="65" y="376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83" y="376"/>
                    </a:lnTo>
                    <a:lnTo>
                      <a:pt x="95" y="378"/>
                    </a:lnTo>
                    <a:lnTo>
                      <a:pt x="106" y="382"/>
                    </a:lnTo>
                    <a:lnTo>
                      <a:pt x="120" y="387"/>
                    </a:lnTo>
                    <a:lnTo>
                      <a:pt x="120" y="387"/>
                    </a:lnTo>
                    <a:lnTo>
                      <a:pt x="131" y="392"/>
                    </a:lnTo>
                    <a:lnTo>
                      <a:pt x="142" y="399"/>
                    </a:lnTo>
                    <a:lnTo>
                      <a:pt x="164" y="413"/>
                    </a:lnTo>
                    <a:lnTo>
                      <a:pt x="164" y="413"/>
                    </a:lnTo>
                    <a:lnTo>
                      <a:pt x="191" y="429"/>
                    </a:lnTo>
                    <a:lnTo>
                      <a:pt x="205" y="436"/>
                    </a:lnTo>
                    <a:lnTo>
                      <a:pt x="219" y="443"/>
                    </a:lnTo>
                    <a:lnTo>
                      <a:pt x="219" y="443"/>
                    </a:lnTo>
                    <a:lnTo>
                      <a:pt x="228" y="447"/>
                    </a:lnTo>
                    <a:lnTo>
                      <a:pt x="237" y="451"/>
                    </a:lnTo>
                    <a:lnTo>
                      <a:pt x="255" y="461"/>
                    </a:lnTo>
                    <a:lnTo>
                      <a:pt x="255" y="461"/>
                    </a:lnTo>
                    <a:lnTo>
                      <a:pt x="275" y="472"/>
                    </a:lnTo>
                    <a:lnTo>
                      <a:pt x="275" y="472"/>
                    </a:lnTo>
                    <a:lnTo>
                      <a:pt x="283" y="478"/>
                    </a:lnTo>
                    <a:lnTo>
                      <a:pt x="292" y="485"/>
                    </a:lnTo>
                    <a:lnTo>
                      <a:pt x="292" y="485"/>
                    </a:lnTo>
                    <a:lnTo>
                      <a:pt x="305" y="494"/>
                    </a:lnTo>
                    <a:lnTo>
                      <a:pt x="308" y="497"/>
                    </a:lnTo>
                    <a:lnTo>
                      <a:pt x="312" y="494"/>
                    </a:lnTo>
                    <a:lnTo>
                      <a:pt x="312" y="494"/>
                    </a:lnTo>
                    <a:lnTo>
                      <a:pt x="393" y="412"/>
                    </a:lnTo>
                    <a:lnTo>
                      <a:pt x="474" y="328"/>
                    </a:lnTo>
                    <a:lnTo>
                      <a:pt x="474" y="328"/>
                    </a:lnTo>
                    <a:lnTo>
                      <a:pt x="550" y="249"/>
                    </a:lnTo>
                    <a:lnTo>
                      <a:pt x="628" y="171"/>
                    </a:lnTo>
                    <a:lnTo>
                      <a:pt x="631" y="168"/>
                    </a:lnTo>
                    <a:lnTo>
                      <a:pt x="629" y="164"/>
                    </a:lnTo>
                    <a:lnTo>
                      <a:pt x="629" y="164"/>
                    </a:lnTo>
                    <a:lnTo>
                      <a:pt x="623" y="151"/>
                    </a:lnTo>
                    <a:lnTo>
                      <a:pt x="618" y="137"/>
                    </a:lnTo>
                    <a:lnTo>
                      <a:pt x="615" y="122"/>
                    </a:lnTo>
                    <a:lnTo>
                      <a:pt x="614" y="108"/>
                    </a:lnTo>
                    <a:lnTo>
                      <a:pt x="615" y="92"/>
                    </a:lnTo>
                    <a:lnTo>
                      <a:pt x="619" y="78"/>
                    </a:lnTo>
                    <a:lnTo>
                      <a:pt x="624" y="64"/>
                    </a:lnTo>
                    <a:lnTo>
                      <a:pt x="630" y="50"/>
                    </a:lnTo>
                    <a:lnTo>
                      <a:pt x="630" y="50"/>
                    </a:lnTo>
                    <a:lnTo>
                      <a:pt x="638" y="39"/>
                    </a:lnTo>
                    <a:lnTo>
                      <a:pt x="646" y="28"/>
                    </a:lnTo>
                    <a:lnTo>
                      <a:pt x="656" y="20"/>
                    </a:lnTo>
                    <a:lnTo>
                      <a:pt x="667" y="13"/>
                    </a:lnTo>
                    <a:lnTo>
                      <a:pt x="679" y="7"/>
                    </a:lnTo>
                    <a:lnTo>
                      <a:pt x="690" y="3"/>
                    </a:lnTo>
                    <a:lnTo>
                      <a:pt x="703" y="1"/>
                    </a:lnTo>
                    <a:lnTo>
                      <a:pt x="716" y="0"/>
                    </a:lnTo>
                    <a:lnTo>
                      <a:pt x="716" y="0"/>
                    </a:lnTo>
                    <a:lnTo>
                      <a:pt x="725" y="1"/>
                    </a:lnTo>
                    <a:lnTo>
                      <a:pt x="734" y="2"/>
                    </a:lnTo>
                    <a:lnTo>
                      <a:pt x="734" y="2"/>
                    </a:lnTo>
                    <a:lnTo>
                      <a:pt x="745" y="4"/>
                    </a:lnTo>
                    <a:lnTo>
                      <a:pt x="754" y="6"/>
                    </a:lnTo>
                    <a:lnTo>
                      <a:pt x="763" y="9"/>
                    </a:lnTo>
                    <a:lnTo>
                      <a:pt x="773" y="13"/>
                    </a:lnTo>
                    <a:lnTo>
                      <a:pt x="789" y="21"/>
                    </a:lnTo>
                    <a:lnTo>
                      <a:pt x="806" y="33"/>
                    </a:lnTo>
                    <a:lnTo>
                      <a:pt x="820" y="44"/>
                    </a:lnTo>
                    <a:lnTo>
                      <a:pt x="834" y="57"/>
                    </a:lnTo>
                    <a:lnTo>
                      <a:pt x="863" y="85"/>
                    </a:lnTo>
                    <a:lnTo>
                      <a:pt x="865" y="87"/>
                    </a:lnTo>
                    <a:lnTo>
                      <a:pt x="865" y="87"/>
                    </a:lnTo>
                    <a:lnTo>
                      <a:pt x="903" y="125"/>
                    </a:lnTo>
                    <a:lnTo>
                      <a:pt x="939" y="163"/>
                    </a:lnTo>
                    <a:lnTo>
                      <a:pt x="939" y="163"/>
                    </a:lnTo>
                    <a:lnTo>
                      <a:pt x="976" y="201"/>
                    </a:lnTo>
                    <a:lnTo>
                      <a:pt x="1013" y="239"/>
                    </a:lnTo>
                    <a:lnTo>
                      <a:pt x="1020" y="246"/>
                    </a:lnTo>
                    <a:lnTo>
                      <a:pt x="1020" y="246"/>
                    </a:lnTo>
                    <a:lnTo>
                      <a:pt x="1053" y="279"/>
                    </a:lnTo>
                    <a:lnTo>
                      <a:pt x="1085" y="313"/>
                    </a:lnTo>
                    <a:lnTo>
                      <a:pt x="1117" y="348"/>
                    </a:lnTo>
                    <a:lnTo>
                      <a:pt x="1147" y="383"/>
                    </a:lnTo>
                    <a:lnTo>
                      <a:pt x="1155" y="391"/>
                    </a:lnTo>
                    <a:lnTo>
                      <a:pt x="1155" y="391"/>
                    </a:lnTo>
                    <a:lnTo>
                      <a:pt x="1174" y="417"/>
                    </a:lnTo>
                    <a:lnTo>
                      <a:pt x="1184" y="429"/>
                    </a:lnTo>
                    <a:lnTo>
                      <a:pt x="1192" y="443"/>
                    </a:lnTo>
                    <a:lnTo>
                      <a:pt x="1198" y="457"/>
                    </a:lnTo>
                    <a:lnTo>
                      <a:pt x="1202" y="472"/>
                    </a:lnTo>
                    <a:lnTo>
                      <a:pt x="1203" y="479"/>
                    </a:lnTo>
                    <a:lnTo>
                      <a:pt x="1204" y="487"/>
                    </a:lnTo>
                    <a:lnTo>
                      <a:pt x="1203" y="495"/>
                    </a:lnTo>
                    <a:lnTo>
                      <a:pt x="1203" y="504"/>
                    </a:lnTo>
                    <a:lnTo>
                      <a:pt x="1203" y="504"/>
                    </a:lnTo>
                    <a:lnTo>
                      <a:pt x="1201" y="514"/>
                    </a:lnTo>
                    <a:lnTo>
                      <a:pt x="1198" y="524"/>
                    </a:lnTo>
                    <a:lnTo>
                      <a:pt x="1195" y="535"/>
                    </a:lnTo>
                    <a:lnTo>
                      <a:pt x="1191" y="544"/>
                    </a:lnTo>
                    <a:lnTo>
                      <a:pt x="1186" y="552"/>
                    </a:lnTo>
                    <a:lnTo>
                      <a:pt x="1181" y="560"/>
                    </a:lnTo>
                    <a:lnTo>
                      <a:pt x="1174" y="569"/>
                    </a:lnTo>
                    <a:lnTo>
                      <a:pt x="1167" y="575"/>
                    </a:lnTo>
                    <a:lnTo>
                      <a:pt x="1160" y="581"/>
                    </a:lnTo>
                    <a:lnTo>
                      <a:pt x="1153" y="586"/>
                    </a:lnTo>
                    <a:lnTo>
                      <a:pt x="1144" y="591"/>
                    </a:lnTo>
                    <a:lnTo>
                      <a:pt x="1136" y="596"/>
                    </a:lnTo>
                    <a:lnTo>
                      <a:pt x="1127" y="599"/>
                    </a:lnTo>
                    <a:lnTo>
                      <a:pt x="1117" y="601"/>
                    </a:lnTo>
                    <a:lnTo>
                      <a:pt x="1108" y="602"/>
                    </a:lnTo>
                    <a:lnTo>
                      <a:pt x="1098" y="603"/>
                    </a:lnTo>
                    <a:lnTo>
                      <a:pt x="1098" y="603"/>
                    </a:lnTo>
                    <a:lnTo>
                      <a:pt x="1085" y="602"/>
                    </a:lnTo>
                    <a:lnTo>
                      <a:pt x="1073" y="600"/>
                    </a:lnTo>
                    <a:lnTo>
                      <a:pt x="1061" y="596"/>
                    </a:lnTo>
                    <a:lnTo>
                      <a:pt x="1048" y="591"/>
                    </a:lnTo>
                    <a:lnTo>
                      <a:pt x="1045" y="589"/>
                    </a:lnTo>
                    <a:lnTo>
                      <a:pt x="1042" y="592"/>
                    </a:lnTo>
                    <a:lnTo>
                      <a:pt x="1042" y="592"/>
                    </a:lnTo>
                    <a:lnTo>
                      <a:pt x="993" y="644"/>
                    </a:lnTo>
                    <a:lnTo>
                      <a:pt x="944" y="697"/>
                    </a:lnTo>
                    <a:lnTo>
                      <a:pt x="944" y="697"/>
                    </a:lnTo>
                    <a:lnTo>
                      <a:pt x="890" y="755"/>
                    </a:lnTo>
                    <a:lnTo>
                      <a:pt x="863" y="784"/>
                    </a:lnTo>
                    <a:lnTo>
                      <a:pt x="836" y="812"/>
                    </a:lnTo>
                    <a:lnTo>
                      <a:pt x="836" y="812"/>
                    </a:lnTo>
                    <a:lnTo>
                      <a:pt x="806" y="842"/>
                    </a:lnTo>
                    <a:lnTo>
                      <a:pt x="778" y="873"/>
                    </a:lnTo>
                    <a:lnTo>
                      <a:pt x="778" y="873"/>
                    </a:lnTo>
                    <a:lnTo>
                      <a:pt x="731" y="923"/>
                    </a:lnTo>
                    <a:lnTo>
                      <a:pt x="728" y="926"/>
                    </a:lnTo>
                    <a:lnTo>
                      <a:pt x="730" y="930"/>
                    </a:lnTo>
                    <a:lnTo>
                      <a:pt x="730" y="930"/>
                    </a:lnTo>
                    <a:lnTo>
                      <a:pt x="742" y="946"/>
                    </a:lnTo>
                    <a:lnTo>
                      <a:pt x="742" y="946"/>
                    </a:lnTo>
                    <a:lnTo>
                      <a:pt x="754" y="962"/>
                    </a:lnTo>
                    <a:lnTo>
                      <a:pt x="767" y="979"/>
                    </a:lnTo>
                    <a:lnTo>
                      <a:pt x="771" y="983"/>
                    </a:lnTo>
                    <a:lnTo>
                      <a:pt x="771" y="983"/>
                    </a:lnTo>
                    <a:lnTo>
                      <a:pt x="790" y="1004"/>
                    </a:lnTo>
                    <a:lnTo>
                      <a:pt x="798" y="1015"/>
                    </a:lnTo>
                    <a:lnTo>
                      <a:pt x="805" y="1026"/>
                    </a:lnTo>
                    <a:lnTo>
                      <a:pt x="805" y="1026"/>
                    </a:lnTo>
                    <a:lnTo>
                      <a:pt x="811" y="1041"/>
                    </a:lnTo>
                    <a:lnTo>
                      <a:pt x="817" y="1056"/>
                    </a:lnTo>
                    <a:lnTo>
                      <a:pt x="828" y="1087"/>
                    </a:lnTo>
                    <a:lnTo>
                      <a:pt x="828" y="1087"/>
                    </a:lnTo>
                    <a:lnTo>
                      <a:pt x="838" y="1114"/>
                    </a:lnTo>
                    <a:lnTo>
                      <a:pt x="848" y="1140"/>
                    </a:lnTo>
                    <a:lnTo>
                      <a:pt x="848" y="1140"/>
                    </a:lnTo>
                    <a:lnTo>
                      <a:pt x="851" y="1150"/>
                    </a:lnTo>
                    <a:lnTo>
                      <a:pt x="854" y="1160"/>
                    </a:lnTo>
                    <a:lnTo>
                      <a:pt x="855" y="1169"/>
                    </a:lnTo>
                    <a:lnTo>
                      <a:pt x="856" y="1178"/>
                    </a:lnTo>
                    <a:lnTo>
                      <a:pt x="855" y="1187"/>
                    </a:lnTo>
                    <a:lnTo>
                      <a:pt x="853" y="1197"/>
                    </a:lnTo>
                    <a:lnTo>
                      <a:pt x="850" y="1204"/>
                    </a:lnTo>
                    <a:lnTo>
                      <a:pt x="846" y="1212"/>
                    </a:lnTo>
                    <a:lnTo>
                      <a:pt x="846" y="1212"/>
                    </a:lnTo>
                    <a:lnTo>
                      <a:pt x="842" y="1217"/>
                    </a:lnTo>
                    <a:lnTo>
                      <a:pt x="837" y="1223"/>
                    </a:lnTo>
                    <a:lnTo>
                      <a:pt x="831" y="1227"/>
                    </a:lnTo>
                    <a:lnTo>
                      <a:pt x="826" y="1230"/>
                    </a:lnTo>
                    <a:lnTo>
                      <a:pt x="820" y="1233"/>
                    </a:lnTo>
                    <a:lnTo>
                      <a:pt x="813" y="1235"/>
                    </a:lnTo>
                    <a:lnTo>
                      <a:pt x="807" y="1236"/>
                    </a:lnTo>
                    <a:lnTo>
                      <a:pt x="799" y="1236"/>
                    </a:lnTo>
                    <a:lnTo>
                      <a:pt x="799" y="1236"/>
                    </a:lnTo>
                    <a:close/>
                    <a:moveTo>
                      <a:pt x="86" y="424"/>
                    </a:moveTo>
                    <a:lnTo>
                      <a:pt x="86" y="424"/>
                    </a:lnTo>
                    <a:lnTo>
                      <a:pt x="76" y="424"/>
                    </a:lnTo>
                    <a:lnTo>
                      <a:pt x="65" y="427"/>
                    </a:lnTo>
                    <a:lnTo>
                      <a:pt x="60" y="429"/>
                    </a:lnTo>
                    <a:lnTo>
                      <a:pt x="55" y="431"/>
                    </a:lnTo>
                    <a:lnTo>
                      <a:pt x="50" y="434"/>
                    </a:lnTo>
                    <a:lnTo>
                      <a:pt x="47" y="439"/>
                    </a:lnTo>
                    <a:lnTo>
                      <a:pt x="47" y="439"/>
                    </a:lnTo>
                    <a:lnTo>
                      <a:pt x="46" y="442"/>
                    </a:lnTo>
                    <a:lnTo>
                      <a:pt x="45" y="446"/>
                    </a:lnTo>
                    <a:lnTo>
                      <a:pt x="46" y="449"/>
                    </a:lnTo>
                    <a:lnTo>
                      <a:pt x="48" y="453"/>
                    </a:lnTo>
                    <a:lnTo>
                      <a:pt x="48" y="453"/>
                    </a:lnTo>
                    <a:lnTo>
                      <a:pt x="60" y="471"/>
                    </a:lnTo>
                    <a:lnTo>
                      <a:pt x="73" y="487"/>
                    </a:lnTo>
                    <a:lnTo>
                      <a:pt x="88" y="503"/>
                    </a:lnTo>
                    <a:lnTo>
                      <a:pt x="104" y="519"/>
                    </a:lnTo>
                    <a:lnTo>
                      <a:pt x="104" y="519"/>
                    </a:lnTo>
                    <a:lnTo>
                      <a:pt x="129" y="542"/>
                    </a:lnTo>
                    <a:lnTo>
                      <a:pt x="153" y="566"/>
                    </a:lnTo>
                    <a:lnTo>
                      <a:pt x="200" y="613"/>
                    </a:lnTo>
                    <a:lnTo>
                      <a:pt x="247" y="662"/>
                    </a:lnTo>
                    <a:lnTo>
                      <a:pt x="291" y="710"/>
                    </a:lnTo>
                    <a:lnTo>
                      <a:pt x="291" y="710"/>
                    </a:lnTo>
                    <a:lnTo>
                      <a:pt x="349" y="772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43" y="870"/>
                    </a:lnTo>
                    <a:lnTo>
                      <a:pt x="478" y="907"/>
                    </a:lnTo>
                    <a:lnTo>
                      <a:pt x="478" y="907"/>
                    </a:lnTo>
                    <a:lnTo>
                      <a:pt x="518" y="950"/>
                    </a:lnTo>
                    <a:lnTo>
                      <a:pt x="560" y="992"/>
                    </a:lnTo>
                    <a:lnTo>
                      <a:pt x="560" y="992"/>
                    </a:lnTo>
                    <a:lnTo>
                      <a:pt x="595" y="1027"/>
                    </a:lnTo>
                    <a:lnTo>
                      <a:pt x="631" y="1060"/>
                    </a:lnTo>
                    <a:lnTo>
                      <a:pt x="631" y="1060"/>
                    </a:lnTo>
                    <a:lnTo>
                      <a:pt x="666" y="1093"/>
                    </a:lnTo>
                    <a:lnTo>
                      <a:pt x="701" y="1128"/>
                    </a:lnTo>
                    <a:lnTo>
                      <a:pt x="701" y="1128"/>
                    </a:lnTo>
                    <a:lnTo>
                      <a:pt x="717" y="1143"/>
                    </a:lnTo>
                    <a:lnTo>
                      <a:pt x="736" y="1161"/>
                    </a:lnTo>
                    <a:lnTo>
                      <a:pt x="748" y="1169"/>
                    </a:lnTo>
                    <a:lnTo>
                      <a:pt x="758" y="1176"/>
                    </a:lnTo>
                    <a:lnTo>
                      <a:pt x="769" y="1182"/>
                    </a:lnTo>
                    <a:lnTo>
                      <a:pt x="780" y="1186"/>
                    </a:lnTo>
                    <a:lnTo>
                      <a:pt x="780" y="1186"/>
                    </a:lnTo>
                    <a:lnTo>
                      <a:pt x="786" y="1187"/>
                    </a:lnTo>
                    <a:lnTo>
                      <a:pt x="791" y="1188"/>
                    </a:lnTo>
                    <a:lnTo>
                      <a:pt x="791" y="1188"/>
                    </a:lnTo>
                    <a:lnTo>
                      <a:pt x="796" y="1187"/>
                    </a:lnTo>
                    <a:lnTo>
                      <a:pt x="800" y="1186"/>
                    </a:lnTo>
                    <a:lnTo>
                      <a:pt x="802" y="1183"/>
                    </a:lnTo>
                    <a:lnTo>
                      <a:pt x="805" y="1181"/>
                    </a:lnTo>
                    <a:lnTo>
                      <a:pt x="805" y="1181"/>
                    </a:lnTo>
                    <a:lnTo>
                      <a:pt x="807" y="1177"/>
                    </a:lnTo>
                    <a:lnTo>
                      <a:pt x="808" y="1172"/>
                    </a:lnTo>
                    <a:lnTo>
                      <a:pt x="808" y="1166"/>
                    </a:lnTo>
                    <a:lnTo>
                      <a:pt x="807" y="1160"/>
                    </a:lnTo>
                    <a:lnTo>
                      <a:pt x="801" y="1145"/>
                    </a:lnTo>
                    <a:lnTo>
                      <a:pt x="795" y="1129"/>
                    </a:lnTo>
                    <a:lnTo>
                      <a:pt x="795" y="1129"/>
                    </a:lnTo>
                    <a:lnTo>
                      <a:pt x="791" y="1118"/>
                    </a:lnTo>
                    <a:lnTo>
                      <a:pt x="791" y="1118"/>
                    </a:lnTo>
                    <a:lnTo>
                      <a:pt x="783" y="1097"/>
                    </a:lnTo>
                    <a:lnTo>
                      <a:pt x="774" y="1076"/>
                    </a:lnTo>
                    <a:lnTo>
                      <a:pt x="763" y="1055"/>
                    </a:lnTo>
                    <a:lnTo>
                      <a:pt x="752" y="1036"/>
                    </a:lnTo>
                    <a:lnTo>
                      <a:pt x="738" y="1016"/>
                    </a:lnTo>
                    <a:lnTo>
                      <a:pt x="725" y="996"/>
                    </a:lnTo>
                    <a:lnTo>
                      <a:pt x="709" y="977"/>
                    </a:lnTo>
                    <a:lnTo>
                      <a:pt x="694" y="956"/>
                    </a:lnTo>
                    <a:lnTo>
                      <a:pt x="694" y="956"/>
                    </a:lnTo>
                    <a:lnTo>
                      <a:pt x="691" y="951"/>
                    </a:lnTo>
                    <a:lnTo>
                      <a:pt x="689" y="946"/>
                    </a:lnTo>
                    <a:lnTo>
                      <a:pt x="688" y="940"/>
                    </a:lnTo>
                    <a:lnTo>
                      <a:pt x="689" y="934"/>
                    </a:lnTo>
                    <a:lnTo>
                      <a:pt x="690" y="931"/>
                    </a:lnTo>
                    <a:lnTo>
                      <a:pt x="688" y="929"/>
                    </a:lnTo>
                    <a:lnTo>
                      <a:pt x="688" y="929"/>
                    </a:lnTo>
                    <a:lnTo>
                      <a:pt x="685" y="923"/>
                    </a:lnTo>
                    <a:lnTo>
                      <a:pt x="684" y="919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85" y="907"/>
                    </a:lnTo>
                    <a:lnTo>
                      <a:pt x="687" y="904"/>
                    </a:lnTo>
                    <a:lnTo>
                      <a:pt x="690" y="900"/>
                    </a:lnTo>
                    <a:lnTo>
                      <a:pt x="690" y="900"/>
                    </a:lnTo>
                    <a:lnTo>
                      <a:pt x="721" y="867"/>
                    </a:lnTo>
                    <a:lnTo>
                      <a:pt x="752" y="835"/>
                    </a:lnTo>
                    <a:lnTo>
                      <a:pt x="752" y="835"/>
                    </a:lnTo>
                    <a:lnTo>
                      <a:pt x="783" y="801"/>
                    </a:lnTo>
                    <a:lnTo>
                      <a:pt x="816" y="768"/>
                    </a:lnTo>
                    <a:lnTo>
                      <a:pt x="816" y="768"/>
                    </a:lnTo>
                    <a:lnTo>
                      <a:pt x="842" y="741"/>
                    </a:lnTo>
                    <a:lnTo>
                      <a:pt x="868" y="713"/>
                    </a:lnTo>
                    <a:lnTo>
                      <a:pt x="918" y="659"/>
                    </a:lnTo>
                    <a:lnTo>
                      <a:pt x="918" y="659"/>
                    </a:lnTo>
                    <a:lnTo>
                      <a:pt x="963" y="610"/>
                    </a:lnTo>
                    <a:lnTo>
                      <a:pt x="1008" y="562"/>
                    </a:lnTo>
                    <a:lnTo>
                      <a:pt x="1010" y="560"/>
                    </a:lnTo>
                    <a:lnTo>
                      <a:pt x="1010" y="557"/>
                    </a:lnTo>
                    <a:lnTo>
                      <a:pt x="1010" y="557"/>
                    </a:lnTo>
                    <a:lnTo>
                      <a:pt x="1010" y="554"/>
                    </a:lnTo>
                    <a:lnTo>
                      <a:pt x="1011" y="550"/>
                    </a:lnTo>
                    <a:lnTo>
                      <a:pt x="1013" y="546"/>
                    </a:lnTo>
                    <a:lnTo>
                      <a:pt x="1016" y="543"/>
                    </a:lnTo>
                    <a:lnTo>
                      <a:pt x="1016" y="543"/>
                    </a:lnTo>
                    <a:lnTo>
                      <a:pt x="1020" y="539"/>
                    </a:lnTo>
                    <a:lnTo>
                      <a:pt x="1025" y="536"/>
                    </a:lnTo>
                    <a:lnTo>
                      <a:pt x="1030" y="535"/>
                    </a:lnTo>
                    <a:lnTo>
                      <a:pt x="1035" y="534"/>
                    </a:lnTo>
                    <a:lnTo>
                      <a:pt x="1035" y="534"/>
                    </a:lnTo>
                    <a:lnTo>
                      <a:pt x="1039" y="535"/>
                    </a:lnTo>
                    <a:lnTo>
                      <a:pt x="1043" y="536"/>
                    </a:lnTo>
                    <a:lnTo>
                      <a:pt x="1046" y="537"/>
                    </a:lnTo>
                    <a:lnTo>
                      <a:pt x="1050" y="540"/>
                    </a:lnTo>
                    <a:lnTo>
                      <a:pt x="1050" y="540"/>
                    </a:lnTo>
                    <a:lnTo>
                      <a:pt x="1061" y="547"/>
                    </a:lnTo>
                    <a:lnTo>
                      <a:pt x="1074" y="554"/>
                    </a:lnTo>
                    <a:lnTo>
                      <a:pt x="1081" y="556"/>
                    </a:lnTo>
                    <a:lnTo>
                      <a:pt x="1089" y="558"/>
                    </a:lnTo>
                    <a:lnTo>
                      <a:pt x="1096" y="559"/>
                    </a:lnTo>
                    <a:lnTo>
                      <a:pt x="1103" y="560"/>
                    </a:lnTo>
                    <a:lnTo>
                      <a:pt x="1103" y="560"/>
                    </a:lnTo>
                    <a:lnTo>
                      <a:pt x="1110" y="559"/>
                    </a:lnTo>
                    <a:lnTo>
                      <a:pt x="1117" y="558"/>
                    </a:lnTo>
                    <a:lnTo>
                      <a:pt x="1117" y="558"/>
                    </a:lnTo>
                    <a:lnTo>
                      <a:pt x="1123" y="555"/>
                    </a:lnTo>
                    <a:lnTo>
                      <a:pt x="1128" y="551"/>
                    </a:lnTo>
                    <a:lnTo>
                      <a:pt x="1136" y="542"/>
                    </a:lnTo>
                    <a:lnTo>
                      <a:pt x="1136" y="542"/>
                    </a:lnTo>
                    <a:lnTo>
                      <a:pt x="1143" y="535"/>
                    </a:lnTo>
                    <a:lnTo>
                      <a:pt x="1143" y="535"/>
                    </a:lnTo>
                    <a:lnTo>
                      <a:pt x="1150" y="529"/>
                    </a:lnTo>
                    <a:lnTo>
                      <a:pt x="1154" y="523"/>
                    </a:lnTo>
                    <a:lnTo>
                      <a:pt x="1157" y="517"/>
                    </a:lnTo>
                    <a:lnTo>
                      <a:pt x="1159" y="511"/>
                    </a:lnTo>
                    <a:lnTo>
                      <a:pt x="1160" y="505"/>
                    </a:lnTo>
                    <a:lnTo>
                      <a:pt x="1160" y="498"/>
                    </a:lnTo>
                    <a:lnTo>
                      <a:pt x="1160" y="492"/>
                    </a:lnTo>
                    <a:lnTo>
                      <a:pt x="1158" y="486"/>
                    </a:lnTo>
                    <a:lnTo>
                      <a:pt x="1154" y="474"/>
                    </a:lnTo>
                    <a:lnTo>
                      <a:pt x="1147" y="462"/>
                    </a:lnTo>
                    <a:lnTo>
                      <a:pt x="1141" y="451"/>
                    </a:lnTo>
                    <a:lnTo>
                      <a:pt x="1134" y="441"/>
                    </a:lnTo>
                    <a:lnTo>
                      <a:pt x="1130" y="434"/>
                    </a:lnTo>
                    <a:lnTo>
                      <a:pt x="1130" y="434"/>
                    </a:lnTo>
                    <a:lnTo>
                      <a:pt x="1122" y="422"/>
                    </a:lnTo>
                    <a:lnTo>
                      <a:pt x="1111" y="411"/>
                    </a:lnTo>
                    <a:lnTo>
                      <a:pt x="1091" y="389"/>
                    </a:lnTo>
                    <a:lnTo>
                      <a:pt x="1091" y="389"/>
                    </a:lnTo>
                    <a:lnTo>
                      <a:pt x="1076" y="373"/>
                    </a:lnTo>
                    <a:lnTo>
                      <a:pt x="1063" y="357"/>
                    </a:lnTo>
                    <a:lnTo>
                      <a:pt x="1063" y="357"/>
                    </a:lnTo>
                    <a:lnTo>
                      <a:pt x="1046" y="338"/>
                    </a:lnTo>
                    <a:lnTo>
                      <a:pt x="1030" y="321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1" y="271"/>
                    </a:lnTo>
                    <a:lnTo>
                      <a:pt x="981" y="271"/>
                    </a:lnTo>
                    <a:lnTo>
                      <a:pt x="941" y="230"/>
                    </a:lnTo>
                    <a:lnTo>
                      <a:pt x="902" y="190"/>
                    </a:lnTo>
                    <a:lnTo>
                      <a:pt x="902" y="190"/>
                    </a:lnTo>
                    <a:lnTo>
                      <a:pt x="862" y="148"/>
                    </a:lnTo>
                    <a:lnTo>
                      <a:pt x="822" y="108"/>
                    </a:lnTo>
                    <a:lnTo>
                      <a:pt x="816" y="102"/>
                    </a:lnTo>
                    <a:lnTo>
                      <a:pt x="816" y="102"/>
                    </a:lnTo>
                    <a:lnTo>
                      <a:pt x="799" y="85"/>
                    </a:lnTo>
                    <a:lnTo>
                      <a:pt x="789" y="76"/>
                    </a:lnTo>
                    <a:lnTo>
                      <a:pt x="780" y="69"/>
                    </a:lnTo>
                    <a:lnTo>
                      <a:pt x="769" y="62"/>
                    </a:lnTo>
                    <a:lnTo>
                      <a:pt x="758" y="55"/>
                    </a:lnTo>
                    <a:lnTo>
                      <a:pt x="747" y="50"/>
                    </a:lnTo>
                    <a:lnTo>
                      <a:pt x="734" y="47"/>
                    </a:lnTo>
                    <a:lnTo>
                      <a:pt x="734" y="47"/>
                    </a:lnTo>
                    <a:lnTo>
                      <a:pt x="724" y="46"/>
                    </a:lnTo>
                    <a:lnTo>
                      <a:pt x="724" y="46"/>
                    </a:lnTo>
                    <a:lnTo>
                      <a:pt x="714" y="47"/>
                    </a:lnTo>
                    <a:lnTo>
                      <a:pt x="704" y="49"/>
                    </a:lnTo>
                    <a:lnTo>
                      <a:pt x="696" y="52"/>
                    </a:lnTo>
                    <a:lnTo>
                      <a:pt x="688" y="57"/>
                    </a:lnTo>
                    <a:lnTo>
                      <a:pt x="680" y="63"/>
                    </a:lnTo>
                    <a:lnTo>
                      <a:pt x="673" y="70"/>
                    </a:lnTo>
                    <a:lnTo>
                      <a:pt x="667" y="77"/>
                    </a:lnTo>
                    <a:lnTo>
                      <a:pt x="663" y="85"/>
                    </a:lnTo>
                    <a:lnTo>
                      <a:pt x="663" y="85"/>
                    </a:lnTo>
                    <a:lnTo>
                      <a:pt x="660" y="94"/>
                    </a:lnTo>
                    <a:lnTo>
                      <a:pt x="658" y="102"/>
                    </a:lnTo>
                    <a:lnTo>
                      <a:pt x="658" y="111"/>
                    </a:lnTo>
                    <a:lnTo>
                      <a:pt x="659" y="119"/>
                    </a:lnTo>
                    <a:lnTo>
                      <a:pt x="661" y="128"/>
                    </a:lnTo>
                    <a:lnTo>
                      <a:pt x="664" y="135"/>
                    </a:lnTo>
                    <a:lnTo>
                      <a:pt x="668" y="143"/>
                    </a:lnTo>
                    <a:lnTo>
                      <a:pt x="673" y="150"/>
                    </a:lnTo>
                    <a:lnTo>
                      <a:pt x="673" y="150"/>
                    </a:lnTo>
                    <a:lnTo>
                      <a:pt x="677" y="154"/>
                    </a:lnTo>
                    <a:lnTo>
                      <a:pt x="679" y="159"/>
                    </a:lnTo>
                    <a:lnTo>
                      <a:pt x="680" y="164"/>
                    </a:lnTo>
                    <a:lnTo>
                      <a:pt x="680" y="167"/>
                    </a:lnTo>
                    <a:lnTo>
                      <a:pt x="679" y="174"/>
                    </a:lnTo>
                    <a:lnTo>
                      <a:pt x="675" y="178"/>
                    </a:lnTo>
                    <a:lnTo>
                      <a:pt x="675" y="179"/>
                    </a:lnTo>
                    <a:lnTo>
                      <a:pt x="675" y="181"/>
                    </a:lnTo>
                    <a:lnTo>
                      <a:pt x="675" y="181"/>
                    </a:lnTo>
                    <a:lnTo>
                      <a:pt x="674" y="184"/>
                    </a:lnTo>
                    <a:lnTo>
                      <a:pt x="673" y="189"/>
                    </a:lnTo>
                    <a:lnTo>
                      <a:pt x="671" y="192"/>
                    </a:lnTo>
                    <a:lnTo>
                      <a:pt x="668" y="195"/>
                    </a:lnTo>
                    <a:lnTo>
                      <a:pt x="668" y="195"/>
                    </a:lnTo>
                    <a:lnTo>
                      <a:pt x="587" y="277"/>
                    </a:lnTo>
                    <a:lnTo>
                      <a:pt x="506" y="361"/>
                    </a:lnTo>
                    <a:lnTo>
                      <a:pt x="506" y="361"/>
                    </a:lnTo>
                    <a:lnTo>
                      <a:pt x="425" y="444"/>
                    </a:lnTo>
                    <a:lnTo>
                      <a:pt x="343" y="526"/>
                    </a:lnTo>
                    <a:lnTo>
                      <a:pt x="343" y="526"/>
                    </a:lnTo>
                    <a:lnTo>
                      <a:pt x="340" y="529"/>
                    </a:lnTo>
                    <a:lnTo>
                      <a:pt x="337" y="531"/>
                    </a:lnTo>
                    <a:lnTo>
                      <a:pt x="332" y="533"/>
                    </a:lnTo>
                    <a:lnTo>
                      <a:pt x="328" y="534"/>
                    </a:lnTo>
                    <a:lnTo>
                      <a:pt x="328" y="534"/>
                    </a:lnTo>
                    <a:lnTo>
                      <a:pt x="324" y="533"/>
                    </a:lnTo>
                    <a:lnTo>
                      <a:pt x="321" y="533"/>
                    </a:lnTo>
                    <a:lnTo>
                      <a:pt x="319" y="535"/>
                    </a:lnTo>
                    <a:lnTo>
                      <a:pt x="319" y="535"/>
                    </a:lnTo>
                    <a:lnTo>
                      <a:pt x="315" y="538"/>
                    </a:lnTo>
                    <a:lnTo>
                      <a:pt x="311" y="540"/>
                    </a:lnTo>
                    <a:lnTo>
                      <a:pt x="306" y="542"/>
                    </a:lnTo>
                    <a:lnTo>
                      <a:pt x="301" y="542"/>
                    </a:lnTo>
                    <a:lnTo>
                      <a:pt x="301" y="542"/>
                    </a:lnTo>
                    <a:lnTo>
                      <a:pt x="296" y="542"/>
                    </a:lnTo>
                    <a:lnTo>
                      <a:pt x="292" y="540"/>
                    </a:lnTo>
                    <a:lnTo>
                      <a:pt x="292" y="540"/>
                    </a:lnTo>
                    <a:lnTo>
                      <a:pt x="282" y="536"/>
                    </a:lnTo>
                    <a:lnTo>
                      <a:pt x="273" y="529"/>
                    </a:lnTo>
                    <a:lnTo>
                      <a:pt x="253" y="515"/>
                    </a:lnTo>
                    <a:lnTo>
                      <a:pt x="253" y="515"/>
                    </a:lnTo>
                    <a:lnTo>
                      <a:pt x="235" y="502"/>
                    </a:lnTo>
                    <a:lnTo>
                      <a:pt x="225" y="495"/>
                    </a:lnTo>
                    <a:lnTo>
                      <a:pt x="215" y="490"/>
                    </a:lnTo>
                    <a:lnTo>
                      <a:pt x="215" y="490"/>
                    </a:lnTo>
                    <a:lnTo>
                      <a:pt x="199" y="484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178" y="474"/>
                    </a:lnTo>
                    <a:lnTo>
                      <a:pt x="170" y="470"/>
                    </a:lnTo>
                    <a:lnTo>
                      <a:pt x="170" y="470"/>
                    </a:lnTo>
                    <a:lnTo>
                      <a:pt x="161" y="462"/>
                    </a:lnTo>
                    <a:lnTo>
                      <a:pt x="161" y="462"/>
                    </a:lnTo>
                    <a:lnTo>
                      <a:pt x="148" y="451"/>
                    </a:lnTo>
                    <a:lnTo>
                      <a:pt x="139" y="446"/>
                    </a:lnTo>
                    <a:lnTo>
                      <a:pt x="132" y="442"/>
                    </a:lnTo>
                    <a:lnTo>
                      <a:pt x="132" y="442"/>
                    </a:lnTo>
                    <a:lnTo>
                      <a:pt x="116" y="434"/>
                    </a:lnTo>
                    <a:lnTo>
                      <a:pt x="116" y="434"/>
                    </a:lnTo>
                    <a:lnTo>
                      <a:pt x="104" y="429"/>
                    </a:lnTo>
                    <a:lnTo>
                      <a:pt x="92" y="424"/>
                    </a:lnTo>
                    <a:lnTo>
                      <a:pt x="92" y="424"/>
                    </a:lnTo>
                    <a:lnTo>
                      <a:pt x="86" y="424"/>
                    </a:lnTo>
                    <a:lnTo>
                      <a:pt x="86" y="42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0" name="chenying0907 738"/>
              <p:cNvSpPr/>
              <p:nvPr/>
            </p:nvSpPr>
            <p:spPr bwMode="auto">
              <a:xfrm>
                <a:off x="5268915" y="4529135"/>
                <a:ext cx="252414" cy="261938"/>
              </a:xfrm>
              <a:custGeom>
                <a:avLst/>
                <a:gdLst/>
                <a:ahLst/>
                <a:cxnLst>
                  <a:cxn ang="0">
                    <a:pos x="74" y="493"/>
                  </a:cxn>
                  <a:cxn ang="0">
                    <a:pos x="47" y="485"/>
                  </a:cxn>
                  <a:cxn ang="0">
                    <a:pos x="23" y="469"/>
                  </a:cxn>
                  <a:cxn ang="0">
                    <a:pos x="11" y="456"/>
                  </a:cxn>
                  <a:cxn ang="0">
                    <a:pos x="8" y="448"/>
                  </a:cxn>
                  <a:cxn ang="0">
                    <a:pos x="2" y="430"/>
                  </a:cxn>
                  <a:cxn ang="0">
                    <a:pos x="0" y="399"/>
                  </a:cxn>
                  <a:cxn ang="0">
                    <a:pos x="9" y="366"/>
                  </a:cxn>
                  <a:cxn ang="0">
                    <a:pos x="27" y="331"/>
                  </a:cxn>
                  <a:cxn ang="0">
                    <a:pos x="56" y="292"/>
                  </a:cxn>
                  <a:cxn ang="0">
                    <a:pos x="79" y="267"/>
                  </a:cxn>
                  <a:cxn ang="0">
                    <a:pos x="105" y="233"/>
                  </a:cxn>
                  <a:cxn ang="0">
                    <a:pos x="125" y="208"/>
                  </a:cxn>
                  <a:cxn ang="0">
                    <a:pos x="164" y="167"/>
                  </a:cxn>
                  <a:cxn ang="0">
                    <a:pos x="325" y="7"/>
                  </a:cxn>
                  <a:cxn ang="0">
                    <a:pos x="333" y="2"/>
                  </a:cxn>
                  <a:cxn ang="0">
                    <a:pos x="341" y="0"/>
                  </a:cxn>
                  <a:cxn ang="0">
                    <a:pos x="358" y="9"/>
                  </a:cxn>
                  <a:cxn ang="0">
                    <a:pos x="364" y="21"/>
                  </a:cxn>
                  <a:cxn ang="0">
                    <a:pos x="362" y="32"/>
                  </a:cxn>
                  <a:cxn ang="0">
                    <a:pos x="357" y="39"/>
                  </a:cxn>
                  <a:cxn ang="0">
                    <a:pos x="293" y="101"/>
                  </a:cxn>
                  <a:cxn ang="0">
                    <a:pos x="193" y="199"/>
                  </a:cxn>
                  <a:cxn ang="0">
                    <a:pos x="140" y="263"/>
                  </a:cxn>
                  <a:cxn ang="0">
                    <a:pos x="113" y="300"/>
                  </a:cxn>
                  <a:cxn ang="0">
                    <a:pos x="76" y="339"/>
                  </a:cxn>
                  <a:cxn ang="0">
                    <a:pos x="57" y="367"/>
                  </a:cxn>
                  <a:cxn ang="0">
                    <a:pos x="45" y="405"/>
                  </a:cxn>
                  <a:cxn ang="0">
                    <a:pos x="47" y="426"/>
                  </a:cxn>
                  <a:cxn ang="0">
                    <a:pos x="50" y="429"/>
                  </a:cxn>
                  <a:cxn ang="0">
                    <a:pos x="55" y="436"/>
                  </a:cxn>
                  <a:cxn ang="0">
                    <a:pos x="71" y="445"/>
                  </a:cxn>
                  <a:cxn ang="0">
                    <a:pos x="89" y="448"/>
                  </a:cxn>
                  <a:cxn ang="0">
                    <a:pos x="116" y="442"/>
                  </a:cxn>
                  <a:cxn ang="0">
                    <a:pos x="144" y="426"/>
                  </a:cxn>
                  <a:cxn ang="0">
                    <a:pos x="196" y="377"/>
                  </a:cxn>
                  <a:cxn ang="0">
                    <a:pos x="242" y="324"/>
                  </a:cxn>
                  <a:cxn ang="0">
                    <a:pos x="294" y="271"/>
                  </a:cxn>
                  <a:cxn ang="0">
                    <a:pos x="371" y="194"/>
                  </a:cxn>
                  <a:cxn ang="0">
                    <a:pos x="442" y="114"/>
                  </a:cxn>
                  <a:cxn ang="0">
                    <a:pos x="448" y="107"/>
                  </a:cxn>
                  <a:cxn ang="0">
                    <a:pos x="456" y="106"/>
                  </a:cxn>
                  <a:cxn ang="0">
                    <a:pos x="472" y="115"/>
                  </a:cxn>
                  <a:cxn ang="0">
                    <a:pos x="478" y="125"/>
                  </a:cxn>
                  <a:cxn ang="0">
                    <a:pos x="478" y="138"/>
                  </a:cxn>
                  <a:cxn ang="0">
                    <a:pos x="473" y="147"/>
                  </a:cxn>
                  <a:cxn ang="0">
                    <a:pos x="408" y="220"/>
                  </a:cxn>
                  <a:cxn ang="0">
                    <a:pos x="340" y="289"/>
                  </a:cxn>
                  <a:cxn ang="0">
                    <a:pos x="223" y="410"/>
                  </a:cxn>
                  <a:cxn ang="0">
                    <a:pos x="189" y="445"/>
                  </a:cxn>
                  <a:cxn ang="0">
                    <a:pos x="135" y="480"/>
                  </a:cxn>
                  <a:cxn ang="0">
                    <a:pos x="100" y="492"/>
                  </a:cxn>
                  <a:cxn ang="0">
                    <a:pos x="84" y="493"/>
                  </a:cxn>
                </a:cxnLst>
                <a:rect l="0" t="0" r="r" b="b"/>
                <a:pathLst>
                  <a:path w="479" h="493">
                    <a:moveTo>
                      <a:pt x="84" y="493"/>
                    </a:moveTo>
                    <a:lnTo>
                      <a:pt x="84" y="493"/>
                    </a:lnTo>
                    <a:lnTo>
                      <a:pt x="74" y="493"/>
                    </a:lnTo>
                    <a:lnTo>
                      <a:pt x="65" y="491"/>
                    </a:lnTo>
                    <a:lnTo>
                      <a:pt x="56" y="489"/>
                    </a:lnTo>
                    <a:lnTo>
                      <a:pt x="47" y="485"/>
                    </a:lnTo>
                    <a:lnTo>
                      <a:pt x="39" y="480"/>
                    </a:lnTo>
                    <a:lnTo>
                      <a:pt x="31" y="475"/>
                    </a:lnTo>
                    <a:lnTo>
                      <a:pt x="23" y="469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1" y="456"/>
                    </a:lnTo>
                    <a:lnTo>
                      <a:pt x="8" y="449"/>
                    </a:lnTo>
                    <a:lnTo>
                      <a:pt x="8" y="449"/>
                    </a:lnTo>
                    <a:lnTo>
                      <a:pt x="8" y="448"/>
                    </a:lnTo>
                    <a:lnTo>
                      <a:pt x="8" y="448"/>
                    </a:lnTo>
                    <a:lnTo>
                      <a:pt x="4" y="439"/>
                    </a:lnTo>
                    <a:lnTo>
                      <a:pt x="2" y="430"/>
                    </a:lnTo>
                    <a:lnTo>
                      <a:pt x="0" y="419"/>
                    </a:lnTo>
                    <a:lnTo>
                      <a:pt x="0" y="409"/>
                    </a:lnTo>
                    <a:lnTo>
                      <a:pt x="0" y="399"/>
                    </a:lnTo>
                    <a:lnTo>
                      <a:pt x="2" y="388"/>
                    </a:lnTo>
                    <a:lnTo>
                      <a:pt x="5" y="377"/>
                    </a:lnTo>
                    <a:lnTo>
                      <a:pt x="9" y="366"/>
                    </a:lnTo>
                    <a:lnTo>
                      <a:pt x="13" y="354"/>
                    </a:lnTo>
                    <a:lnTo>
                      <a:pt x="20" y="342"/>
                    </a:lnTo>
                    <a:lnTo>
                      <a:pt x="27" y="331"/>
                    </a:lnTo>
                    <a:lnTo>
                      <a:pt x="35" y="318"/>
                    </a:lnTo>
                    <a:lnTo>
                      <a:pt x="44" y="306"/>
                    </a:lnTo>
                    <a:lnTo>
                      <a:pt x="56" y="292"/>
                    </a:lnTo>
                    <a:lnTo>
                      <a:pt x="67" y="280"/>
                    </a:lnTo>
                    <a:lnTo>
                      <a:pt x="79" y="267"/>
                    </a:lnTo>
                    <a:lnTo>
                      <a:pt x="79" y="267"/>
                    </a:lnTo>
                    <a:lnTo>
                      <a:pt x="87" y="258"/>
                    </a:lnTo>
                    <a:lnTo>
                      <a:pt x="94" y="250"/>
                    </a:lnTo>
                    <a:lnTo>
                      <a:pt x="105" y="233"/>
                    </a:lnTo>
                    <a:lnTo>
                      <a:pt x="105" y="233"/>
                    </a:lnTo>
                    <a:lnTo>
                      <a:pt x="115" y="220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44" y="187"/>
                    </a:lnTo>
                    <a:lnTo>
                      <a:pt x="164" y="167"/>
                    </a:lnTo>
                    <a:lnTo>
                      <a:pt x="164" y="167"/>
                    </a:lnTo>
                    <a:lnTo>
                      <a:pt x="185" y="148"/>
                    </a:lnTo>
                    <a:lnTo>
                      <a:pt x="325" y="7"/>
                    </a:lnTo>
                    <a:lnTo>
                      <a:pt x="325" y="7"/>
                    </a:lnTo>
                    <a:lnTo>
                      <a:pt x="328" y="4"/>
                    </a:lnTo>
                    <a:lnTo>
                      <a:pt x="333" y="2"/>
                    </a:lnTo>
                    <a:lnTo>
                      <a:pt x="337" y="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7" y="1"/>
                    </a:lnTo>
                    <a:lnTo>
                      <a:pt x="353" y="4"/>
                    </a:lnTo>
                    <a:lnTo>
                      <a:pt x="358" y="9"/>
                    </a:lnTo>
                    <a:lnTo>
                      <a:pt x="362" y="15"/>
                    </a:lnTo>
                    <a:lnTo>
                      <a:pt x="362" y="15"/>
                    </a:lnTo>
                    <a:lnTo>
                      <a:pt x="364" y="21"/>
                    </a:lnTo>
                    <a:lnTo>
                      <a:pt x="365" y="26"/>
                    </a:lnTo>
                    <a:lnTo>
                      <a:pt x="364" y="29"/>
                    </a:lnTo>
                    <a:lnTo>
                      <a:pt x="362" y="32"/>
                    </a:lnTo>
                    <a:lnTo>
                      <a:pt x="360" y="36"/>
                    </a:lnTo>
                    <a:lnTo>
                      <a:pt x="357" y="39"/>
                    </a:lnTo>
                    <a:lnTo>
                      <a:pt x="357" y="39"/>
                    </a:lnTo>
                    <a:lnTo>
                      <a:pt x="325" y="70"/>
                    </a:lnTo>
                    <a:lnTo>
                      <a:pt x="293" y="101"/>
                    </a:lnTo>
                    <a:lnTo>
                      <a:pt x="293" y="101"/>
                    </a:lnTo>
                    <a:lnTo>
                      <a:pt x="252" y="139"/>
                    </a:lnTo>
                    <a:lnTo>
                      <a:pt x="212" y="179"/>
                    </a:lnTo>
                    <a:lnTo>
                      <a:pt x="193" y="199"/>
                    </a:lnTo>
                    <a:lnTo>
                      <a:pt x="174" y="220"/>
                    </a:lnTo>
                    <a:lnTo>
                      <a:pt x="157" y="242"/>
                    </a:lnTo>
                    <a:lnTo>
                      <a:pt x="140" y="263"/>
                    </a:lnTo>
                    <a:lnTo>
                      <a:pt x="140" y="263"/>
                    </a:lnTo>
                    <a:lnTo>
                      <a:pt x="127" y="281"/>
                    </a:lnTo>
                    <a:lnTo>
                      <a:pt x="113" y="300"/>
                    </a:lnTo>
                    <a:lnTo>
                      <a:pt x="95" y="319"/>
                    </a:lnTo>
                    <a:lnTo>
                      <a:pt x="76" y="339"/>
                    </a:lnTo>
                    <a:lnTo>
                      <a:pt x="76" y="339"/>
                    </a:lnTo>
                    <a:lnTo>
                      <a:pt x="70" y="346"/>
                    </a:lnTo>
                    <a:lnTo>
                      <a:pt x="63" y="355"/>
                    </a:lnTo>
                    <a:lnTo>
                      <a:pt x="57" y="367"/>
                    </a:lnTo>
                    <a:lnTo>
                      <a:pt x="52" y="379"/>
                    </a:lnTo>
                    <a:lnTo>
                      <a:pt x="47" y="391"/>
                    </a:lnTo>
                    <a:lnTo>
                      <a:pt x="45" y="405"/>
                    </a:lnTo>
                    <a:lnTo>
                      <a:pt x="45" y="416"/>
                    </a:lnTo>
                    <a:lnTo>
                      <a:pt x="46" y="421"/>
                    </a:lnTo>
                    <a:lnTo>
                      <a:pt x="47" y="426"/>
                    </a:lnTo>
                    <a:lnTo>
                      <a:pt x="47" y="427"/>
                    </a:lnTo>
                    <a:lnTo>
                      <a:pt x="50" y="429"/>
                    </a:lnTo>
                    <a:lnTo>
                      <a:pt x="50" y="429"/>
                    </a:lnTo>
                    <a:lnTo>
                      <a:pt x="54" y="435"/>
                    </a:lnTo>
                    <a:lnTo>
                      <a:pt x="54" y="436"/>
                    </a:lnTo>
                    <a:lnTo>
                      <a:pt x="55" y="436"/>
                    </a:lnTo>
                    <a:lnTo>
                      <a:pt x="55" y="436"/>
                    </a:lnTo>
                    <a:lnTo>
                      <a:pt x="63" y="441"/>
                    </a:lnTo>
                    <a:lnTo>
                      <a:pt x="71" y="445"/>
                    </a:lnTo>
                    <a:lnTo>
                      <a:pt x="79" y="447"/>
                    </a:lnTo>
                    <a:lnTo>
                      <a:pt x="89" y="448"/>
                    </a:lnTo>
                    <a:lnTo>
                      <a:pt x="89" y="448"/>
                    </a:lnTo>
                    <a:lnTo>
                      <a:pt x="98" y="447"/>
                    </a:lnTo>
                    <a:lnTo>
                      <a:pt x="106" y="445"/>
                    </a:lnTo>
                    <a:lnTo>
                      <a:pt x="116" y="442"/>
                    </a:lnTo>
                    <a:lnTo>
                      <a:pt x="125" y="437"/>
                    </a:lnTo>
                    <a:lnTo>
                      <a:pt x="134" y="432"/>
                    </a:lnTo>
                    <a:lnTo>
                      <a:pt x="144" y="426"/>
                    </a:lnTo>
                    <a:lnTo>
                      <a:pt x="162" y="411"/>
                    </a:lnTo>
                    <a:lnTo>
                      <a:pt x="180" y="395"/>
                    </a:lnTo>
                    <a:lnTo>
                      <a:pt x="196" y="377"/>
                    </a:lnTo>
                    <a:lnTo>
                      <a:pt x="227" y="341"/>
                    </a:lnTo>
                    <a:lnTo>
                      <a:pt x="227" y="341"/>
                    </a:lnTo>
                    <a:lnTo>
                      <a:pt x="242" y="324"/>
                    </a:lnTo>
                    <a:lnTo>
                      <a:pt x="253" y="311"/>
                    </a:lnTo>
                    <a:lnTo>
                      <a:pt x="253" y="311"/>
                    </a:lnTo>
                    <a:lnTo>
                      <a:pt x="294" y="271"/>
                    </a:lnTo>
                    <a:lnTo>
                      <a:pt x="294" y="271"/>
                    </a:lnTo>
                    <a:lnTo>
                      <a:pt x="333" y="233"/>
                    </a:lnTo>
                    <a:lnTo>
                      <a:pt x="371" y="194"/>
                    </a:lnTo>
                    <a:lnTo>
                      <a:pt x="407" y="155"/>
                    </a:lnTo>
                    <a:lnTo>
                      <a:pt x="424" y="134"/>
                    </a:lnTo>
                    <a:lnTo>
                      <a:pt x="442" y="114"/>
                    </a:lnTo>
                    <a:lnTo>
                      <a:pt x="442" y="114"/>
                    </a:lnTo>
                    <a:lnTo>
                      <a:pt x="445" y="111"/>
                    </a:lnTo>
                    <a:lnTo>
                      <a:pt x="448" y="107"/>
                    </a:lnTo>
                    <a:lnTo>
                      <a:pt x="452" y="106"/>
                    </a:lnTo>
                    <a:lnTo>
                      <a:pt x="456" y="106"/>
                    </a:lnTo>
                    <a:lnTo>
                      <a:pt x="456" y="106"/>
                    </a:lnTo>
                    <a:lnTo>
                      <a:pt x="462" y="107"/>
                    </a:lnTo>
                    <a:lnTo>
                      <a:pt x="468" y="111"/>
                    </a:lnTo>
                    <a:lnTo>
                      <a:pt x="472" y="115"/>
                    </a:lnTo>
                    <a:lnTo>
                      <a:pt x="476" y="121"/>
                    </a:lnTo>
                    <a:lnTo>
                      <a:pt x="476" y="121"/>
                    </a:lnTo>
                    <a:lnTo>
                      <a:pt x="478" y="125"/>
                    </a:lnTo>
                    <a:lnTo>
                      <a:pt x="479" y="131"/>
                    </a:lnTo>
                    <a:lnTo>
                      <a:pt x="478" y="135"/>
                    </a:lnTo>
                    <a:lnTo>
                      <a:pt x="478" y="138"/>
                    </a:lnTo>
                    <a:lnTo>
                      <a:pt x="476" y="143"/>
                    </a:lnTo>
                    <a:lnTo>
                      <a:pt x="473" y="147"/>
                    </a:lnTo>
                    <a:lnTo>
                      <a:pt x="473" y="147"/>
                    </a:lnTo>
                    <a:lnTo>
                      <a:pt x="458" y="165"/>
                    </a:lnTo>
                    <a:lnTo>
                      <a:pt x="442" y="184"/>
                    </a:lnTo>
                    <a:lnTo>
                      <a:pt x="408" y="220"/>
                    </a:lnTo>
                    <a:lnTo>
                      <a:pt x="374" y="255"/>
                    </a:lnTo>
                    <a:lnTo>
                      <a:pt x="340" y="289"/>
                    </a:lnTo>
                    <a:lnTo>
                      <a:pt x="340" y="289"/>
                    </a:lnTo>
                    <a:lnTo>
                      <a:pt x="280" y="348"/>
                    </a:lnTo>
                    <a:lnTo>
                      <a:pt x="251" y="379"/>
                    </a:lnTo>
                    <a:lnTo>
                      <a:pt x="223" y="410"/>
                    </a:lnTo>
                    <a:lnTo>
                      <a:pt x="223" y="410"/>
                    </a:lnTo>
                    <a:lnTo>
                      <a:pt x="207" y="429"/>
                    </a:lnTo>
                    <a:lnTo>
                      <a:pt x="189" y="445"/>
                    </a:lnTo>
                    <a:lnTo>
                      <a:pt x="171" y="460"/>
                    </a:lnTo>
                    <a:lnTo>
                      <a:pt x="153" y="471"/>
                    </a:lnTo>
                    <a:lnTo>
                      <a:pt x="135" y="480"/>
                    </a:lnTo>
                    <a:lnTo>
                      <a:pt x="118" y="488"/>
                    </a:lnTo>
                    <a:lnTo>
                      <a:pt x="109" y="490"/>
                    </a:lnTo>
                    <a:lnTo>
                      <a:pt x="100" y="492"/>
                    </a:lnTo>
                    <a:lnTo>
                      <a:pt x="92" y="493"/>
                    </a:lnTo>
                    <a:lnTo>
                      <a:pt x="84" y="493"/>
                    </a:lnTo>
                    <a:lnTo>
                      <a:pt x="84" y="49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chenying0907 4"/>
          <p:cNvGrpSpPr/>
          <p:nvPr/>
        </p:nvGrpSpPr>
        <p:grpSpPr>
          <a:xfrm>
            <a:off x="6154375" y="2839077"/>
            <a:ext cx="997206" cy="1007562"/>
            <a:chOff x="6306836" y="2492307"/>
            <a:chExt cx="1241703" cy="125421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71" name="椭圆 31"/>
            <p:cNvSpPr/>
            <p:nvPr/>
          </p:nvSpPr>
          <p:spPr>
            <a:xfrm rot="15654318">
              <a:off x="6300583" y="2498560"/>
              <a:ext cx="1254210" cy="124170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F3BEB8"/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chenying0907 240"/>
            <p:cNvGrpSpPr/>
            <p:nvPr/>
          </p:nvGrpSpPr>
          <p:grpSpPr>
            <a:xfrm>
              <a:off x="6679994" y="2888964"/>
              <a:ext cx="483459" cy="489186"/>
              <a:chOff x="4194175" y="1193800"/>
              <a:chExt cx="669926" cy="677863"/>
            </a:xfrm>
            <a:grpFill/>
          </p:grpSpPr>
          <p:sp>
            <p:nvSpPr>
              <p:cNvPr id="242" name="chenying0907 867"/>
              <p:cNvSpPr/>
              <p:nvPr/>
            </p:nvSpPr>
            <p:spPr bwMode="auto">
              <a:xfrm>
                <a:off x="4217988" y="1674813"/>
                <a:ext cx="52388" cy="115888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94" y="0"/>
                  </a:cxn>
                  <a:cxn ang="0">
                    <a:pos x="88" y="1"/>
                  </a:cxn>
                  <a:cxn ang="0">
                    <a:pos x="84" y="3"/>
                  </a:cxn>
                  <a:cxn ang="0">
                    <a:pos x="81" y="5"/>
                  </a:cxn>
                  <a:cxn ang="0">
                    <a:pos x="78" y="7"/>
                  </a:cxn>
                  <a:cxn ang="0">
                    <a:pos x="73" y="14"/>
                  </a:cxn>
                  <a:cxn ang="0">
                    <a:pos x="69" y="22"/>
                  </a:cxn>
                  <a:cxn ang="0">
                    <a:pos x="69" y="22"/>
                  </a:cxn>
                  <a:cxn ang="0">
                    <a:pos x="62" y="37"/>
                  </a:cxn>
                  <a:cxn ang="0">
                    <a:pos x="55" y="53"/>
                  </a:cxn>
                  <a:cxn ang="0">
                    <a:pos x="44" y="83"/>
                  </a:cxn>
                  <a:cxn ang="0">
                    <a:pos x="44" y="83"/>
                  </a:cxn>
                  <a:cxn ang="0">
                    <a:pos x="31" y="118"/>
                  </a:cxn>
                  <a:cxn ang="0">
                    <a:pos x="18" y="153"/>
                  </a:cxn>
                  <a:cxn ang="0">
                    <a:pos x="18" y="153"/>
                  </a:cxn>
                  <a:cxn ang="0">
                    <a:pos x="7" y="183"/>
                  </a:cxn>
                  <a:cxn ang="0">
                    <a:pos x="3" y="197"/>
                  </a:cxn>
                  <a:cxn ang="0">
                    <a:pos x="0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1" y="217"/>
                  </a:cxn>
                  <a:cxn ang="0">
                    <a:pos x="2" y="218"/>
                  </a:cxn>
                  <a:cxn ang="0">
                    <a:pos x="4" y="218"/>
                  </a:cxn>
                  <a:cxn ang="0">
                    <a:pos x="7" y="217"/>
                  </a:cxn>
                  <a:cxn ang="0">
                    <a:pos x="9" y="216"/>
                  </a:cxn>
                  <a:cxn ang="0">
                    <a:pos x="9" y="214"/>
                  </a:cxn>
                  <a:cxn ang="0">
                    <a:pos x="9" y="214"/>
                  </a:cxn>
                  <a:cxn ang="0">
                    <a:pos x="11" y="201"/>
                  </a:cxn>
                  <a:cxn ang="0">
                    <a:pos x="14" y="189"/>
                  </a:cxn>
                  <a:cxn ang="0">
                    <a:pos x="18" y="177"/>
                  </a:cxn>
                  <a:cxn ang="0">
                    <a:pos x="22" y="164"/>
                  </a:cxn>
                  <a:cxn ang="0">
                    <a:pos x="33" y="140"/>
                  </a:cxn>
                  <a:cxn ang="0">
                    <a:pos x="42" y="117"/>
                  </a:cxn>
                  <a:cxn ang="0">
                    <a:pos x="42" y="117"/>
                  </a:cxn>
                  <a:cxn ang="0">
                    <a:pos x="52" y="89"/>
                  </a:cxn>
                  <a:cxn ang="0">
                    <a:pos x="63" y="62"/>
                  </a:cxn>
                  <a:cxn ang="0">
                    <a:pos x="63" y="62"/>
                  </a:cxn>
                  <a:cxn ang="0">
                    <a:pos x="68" y="47"/>
                  </a:cxn>
                  <a:cxn ang="0">
                    <a:pos x="74" y="31"/>
                  </a:cxn>
                  <a:cxn ang="0">
                    <a:pos x="78" y="24"/>
                  </a:cxn>
                  <a:cxn ang="0">
                    <a:pos x="82" y="16"/>
                  </a:cxn>
                  <a:cxn ang="0">
                    <a:pos x="88" y="12"/>
                  </a:cxn>
                  <a:cxn ang="0">
                    <a:pos x="92" y="10"/>
                  </a:cxn>
                  <a:cxn ang="0">
                    <a:pos x="96" y="9"/>
                  </a:cxn>
                  <a:cxn ang="0">
                    <a:pos x="96" y="9"/>
                  </a:cxn>
                  <a:cxn ang="0">
                    <a:pos x="98" y="9"/>
                  </a:cxn>
                  <a:cxn ang="0">
                    <a:pos x="99" y="7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7" y="1"/>
                  </a:cxn>
                  <a:cxn ang="0">
                    <a:pos x="96" y="1"/>
                  </a:cxn>
                  <a:cxn ang="0">
                    <a:pos x="94" y="0"/>
                  </a:cxn>
                  <a:cxn ang="0">
                    <a:pos x="94" y="0"/>
                  </a:cxn>
                </a:cxnLst>
                <a:rect l="0" t="0" r="r" b="b"/>
                <a:pathLst>
                  <a:path w="99" h="218">
                    <a:moveTo>
                      <a:pt x="94" y="0"/>
                    </a:moveTo>
                    <a:lnTo>
                      <a:pt x="94" y="0"/>
                    </a:lnTo>
                    <a:lnTo>
                      <a:pt x="88" y="1"/>
                    </a:lnTo>
                    <a:lnTo>
                      <a:pt x="84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3" y="14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2" y="37"/>
                    </a:lnTo>
                    <a:lnTo>
                      <a:pt x="55" y="53"/>
                    </a:lnTo>
                    <a:lnTo>
                      <a:pt x="44" y="83"/>
                    </a:lnTo>
                    <a:lnTo>
                      <a:pt x="44" y="83"/>
                    </a:lnTo>
                    <a:lnTo>
                      <a:pt x="31" y="118"/>
                    </a:lnTo>
                    <a:lnTo>
                      <a:pt x="18" y="153"/>
                    </a:lnTo>
                    <a:lnTo>
                      <a:pt x="18" y="153"/>
                    </a:lnTo>
                    <a:lnTo>
                      <a:pt x="7" y="183"/>
                    </a:lnTo>
                    <a:lnTo>
                      <a:pt x="3" y="197"/>
                    </a:lnTo>
                    <a:lnTo>
                      <a:pt x="0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1" y="217"/>
                    </a:lnTo>
                    <a:lnTo>
                      <a:pt x="2" y="218"/>
                    </a:lnTo>
                    <a:lnTo>
                      <a:pt x="4" y="218"/>
                    </a:lnTo>
                    <a:lnTo>
                      <a:pt x="7" y="217"/>
                    </a:lnTo>
                    <a:lnTo>
                      <a:pt x="9" y="216"/>
                    </a:lnTo>
                    <a:lnTo>
                      <a:pt x="9" y="214"/>
                    </a:lnTo>
                    <a:lnTo>
                      <a:pt x="9" y="214"/>
                    </a:lnTo>
                    <a:lnTo>
                      <a:pt x="11" y="201"/>
                    </a:lnTo>
                    <a:lnTo>
                      <a:pt x="14" y="189"/>
                    </a:lnTo>
                    <a:lnTo>
                      <a:pt x="18" y="177"/>
                    </a:lnTo>
                    <a:lnTo>
                      <a:pt x="22" y="164"/>
                    </a:lnTo>
                    <a:lnTo>
                      <a:pt x="33" y="140"/>
                    </a:lnTo>
                    <a:lnTo>
                      <a:pt x="42" y="117"/>
                    </a:lnTo>
                    <a:lnTo>
                      <a:pt x="42" y="117"/>
                    </a:lnTo>
                    <a:lnTo>
                      <a:pt x="52" y="8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8" y="47"/>
                    </a:lnTo>
                    <a:lnTo>
                      <a:pt x="74" y="31"/>
                    </a:lnTo>
                    <a:lnTo>
                      <a:pt x="78" y="24"/>
                    </a:lnTo>
                    <a:lnTo>
                      <a:pt x="82" y="16"/>
                    </a:lnTo>
                    <a:lnTo>
                      <a:pt x="88" y="12"/>
                    </a:lnTo>
                    <a:lnTo>
                      <a:pt x="92" y="10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7" y="1"/>
                    </a:lnTo>
                    <a:lnTo>
                      <a:pt x="96" y="1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3" name="chenying0907 868"/>
              <p:cNvSpPr/>
              <p:nvPr/>
            </p:nvSpPr>
            <p:spPr bwMode="auto">
              <a:xfrm>
                <a:off x="4229100" y="1665288"/>
                <a:ext cx="90488" cy="158750"/>
              </a:xfrm>
              <a:custGeom>
                <a:avLst/>
                <a:gdLst/>
                <a:ahLst/>
                <a:cxnLst>
                  <a:cxn ang="0">
                    <a:pos x="162" y="3"/>
                  </a:cxn>
                  <a:cxn ang="0">
                    <a:pos x="162" y="3"/>
                  </a:cxn>
                  <a:cxn ang="0">
                    <a:pos x="157" y="13"/>
                  </a:cxn>
                  <a:cxn ang="0">
                    <a:pos x="152" y="21"/>
                  </a:cxn>
                  <a:cxn ang="0">
                    <a:pos x="146" y="28"/>
                  </a:cxn>
                  <a:cxn ang="0">
                    <a:pos x="139" y="34"/>
                  </a:cxn>
                  <a:cxn ang="0">
                    <a:pos x="139" y="34"/>
                  </a:cxn>
                  <a:cxn ang="0">
                    <a:pos x="135" y="41"/>
                  </a:cxn>
                  <a:cxn ang="0">
                    <a:pos x="131" y="49"/>
                  </a:cxn>
                  <a:cxn ang="0">
                    <a:pos x="122" y="63"/>
                  </a:cxn>
                  <a:cxn ang="0">
                    <a:pos x="122" y="63"/>
                  </a:cxn>
                  <a:cxn ang="0">
                    <a:pos x="81" y="134"/>
                  </a:cxn>
                  <a:cxn ang="0">
                    <a:pos x="81" y="134"/>
                  </a:cxn>
                  <a:cxn ang="0">
                    <a:pos x="59" y="172"/>
                  </a:cxn>
                  <a:cxn ang="0">
                    <a:pos x="39" y="212"/>
                  </a:cxn>
                  <a:cxn ang="0">
                    <a:pos x="20" y="251"/>
                  </a:cxn>
                  <a:cxn ang="0">
                    <a:pos x="1" y="292"/>
                  </a:cxn>
                  <a:cxn ang="0">
                    <a:pos x="1" y="292"/>
                  </a:cxn>
                  <a:cxn ang="0">
                    <a:pos x="0" y="294"/>
                  </a:cxn>
                  <a:cxn ang="0">
                    <a:pos x="0" y="296"/>
                  </a:cxn>
                  <a:cxn ang="0">
                    <a:pos x="3" y="299"/>
                  </a:cxn>
                  <a:cxn ang="0">
                    <a:pos x="5" y="299"/>
                  </a:cxn>
                  <a:cxn ang="0">
                    <a:pos x="7" y="299"/>
                  </a:cxn>
                  <a:cxn ang="0">
                    <a:pos x="8" y="298"/>
                  </a:cxn>
                  <a:cxn ang="0">
                    <a:pos x="9" y="297"/>
                  </a:cxn>
                  <a:cxn ang="0">
                    <a:pos x="9" y="297"/>
                  </a:cxn>
                  <a:cxn ang="0">
                    <a:pos x="28" y="257"/>
                  </a:cxn>
                  <a:cxn ang="0">
                    <a:pos x="47" y="216"/>
                  </a:cxn>
                  <a:cxn ang="0">
                    <a:pos x="68" y="177"/>
                  </a:cxn>
                  <a:cxn ang="0">
                    <a:pos x="89" y="138"/>
                  </a:cxn>
                  <a:cxn ang="0">
                    <a:pos x="89" y="138"/>
                  </a:cxn>
                  <a:cxn ang="0">
                    <a:pos x="131" y="69"/>
                  </a:cxn>
                  <a:cxn ang="0">
                    <a:pos x="131" y="69"/>
                  </a:cxn>
                  <a:cxn ang="0">
                    <a:pos x="141" y="53"/>
                  </a:cxn>
                  <a:cxn ang="0">
                    <a:pos x="152" y="38"/>
                  </a:cxn>
                  <a:cxn ang="0">
                    <a:pos x="163" y="23"/>
                  </a:cxn>
                  <a:cxn ang="0">
                    <a:pos x="167" y="15"/>
                  </a:cxn>
                  <a:cxn ang="0">
                    <a:pos x="171" y="7"/>
                  </a:cxn>
                  <a:cxn ang="0">
                    <a:pos x="171" y="7"/>
                  </a:cxn>
                  <a:cxn ang="0">
                    <a:pos x="171" y="5"/>
                  </a:cxn>
                  <a:cxn ang="0">
                    <a:pos x="171" y="2"/>
                  </a:cxn>
                  <a:cxn ang="0">
                    <a:pos x="170" y="1"/>
                  </a:cxn>
                  <a:cxn ang="0">
                    <a:pos x="168" y="0"/>
                  </a:cxn>
                  <a:cxn ang="0">
                    <a:pos x="165" y="1"/>
                  </a:cxn>
                  <a:cxn ang="0">
                    <a:pos x="163" y="2"/>
                  </a:cxn>
                  <a:cxn ang="0">
                    <a:pos x="162" y="3"/>
                  </a:cxn>
                  <a:cxn ang="0">
                    <a:pos x="162" y="3"/>
                  </a:cxn>
                </a:cxnLst>
                <a:rect l="0" t="0" r="r" b="b"/>
                <a:pathLst>
                  <a:path w="171" h="299">
                    <a:moveTo>
                      <a:pt x="162" y="3"/>
                    </a:moveTo>
                    <a:lnTo>
                      <a:pt x="162" y="3"/>
                    </a:lnTo>
                    <a:lnTo>
                      <a:pt x="157" y="13"/>
                    </a:lnTo>
                    <a:lnTo>
                      <a:pt x="152" y="21"/>
                    </a:lnTo>
                    <a:lnTo>
                      <a:pt x="146" y="28"/>
                    </a:lnTo>
                    <a:lnTo>
                      <a:pt x="139" y="34"/>
                    </a:lnTo>
                    <a:lnTo>
                      <a:pt x="139" y="34"/>
                    </a:lnTo>
                    <a:lnTo>
                      <a:pt x="135" y="41"/>
                    </a:lnTo>
                    <a:lnTo>
                      <a:pt x="131" y="49"/>
                    </a:lnTo>
                    <a:lnTo>
                      <a:pt x="122" y="63"/>
                    </a:lnTo>
                    <a:lnTo>
                      <a:pt x="122" y="63"/>
                    </a:lnTo>
                    <a:lnTo>
                      <a:pt x="81" y="134"/>
                    </a:lnTo>
                    <a:lnTo>
                      <a:pt x="81" y="134"/>
                    </a:lnTo>
                    <a:lnTo>
                      <a:pt x="59" y="172"/>
                    </a:lnTo>
                    <a:lnTo>
                      <a:pt x="39" y="212"/>
                    </a:lnTo>
                    <a:lnTo>
                      <a:pt x="20" y="251"/>
                    </a:lnTo>
                    <a:lnTo>
                      <a:pt x="1" y="292"/>
                    </a:lnTo>
                    <a:lnTo>
                      <a:pt x="1" y="292"/>
                    </a:lnTo>
                    <a:lnTo>
                      <a:pt x="0" y="294"/>
                    </a:lnTo>
                    <a:lnTo>
                      <a:pt x="0" y="296"/>
                    </a:lnTo>
                    <a:lnTo>
                      <a:pt x="3" y="299"/>
                    </a:lnTo>
                    <a:lnTo>
                      <a:pt x="5" y="299"/>
                    </a:lnTo>
                    <a:lnTo>
                      <a:pt x="7" y="299"/>
                    </a:lnTo>
                    <a:lnTo>
                      <a:pt x="8" y="298"/>
                    </a:lnTo>
                    <a:lnTo>
                      <a:pt x="9" y="297"/>
                    </a:lnTo>
                    <a:lnTo>
                      <a:pt x="9" y="297"/>
                    </a:lnTo>
                    <a:lnTo>
                      <a:pt x="28" y="257"/>
                    </a:lnTo>
                    <a:lnTo>
                      <a:pt x="47" y="216"/>
                    </a:lnTo>
                    <a:lnTo>
                      <a:pt x="68" y="177"/>
                    </a:lnTo>
                    <a:lnTo>
                      <a:pt x="89" y="138"/>
                    </a:lnTo>
                    <a:lnTo>
                      <a:pt x="89" y="138"/>
                    </a:lnTo>
                    <a:lnTo>
                      <a:pt x="131" y="69"/>
                    </a:lnTo>
                    <a:lnTo>
                      <a:pt x="131" y="69"/>
                    </a:lnTo>
                    <a:lnTo>
                      <a:pt x="141" y="53"/>
                    </a:lnTo>
                    <a:lnTo>
                      <a:pt x="152" y="38"/>
                    </a:lnTo>
                    <a:lnTo>
                      <a:pt x="163" y="23"/>
                    </a:lnTo>
                    <a:lnTo>
                      <a:pt x="167" y="15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5" y="1"/>
                    </a:lnTo>
                    <a:lnTo>
                      <a:pt x="163" y="2"/>
                    </a:lnTo>
                    <a:lnTo>
                      <a:pt x="162" y="3"/>
                    </a:lnTo>
                    <a:lnTo>
                      <a:pt x="16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4" name="chenying0907 869"/>
              <p:cNvSpPr/>
              <p:nvPr/>
            </p:nvSpPr>
            <p:spPr bwMode="auto">
              <a:xfrm>
                <a:off x="4262438" y="1685925"/>
                <a:ext cx="85725" cy="147638"/>
              </a:xfrm>
              <a:custGeom>
                <a:avLst/>
                <a:gdLst/>
                <a:ahLst/>
                <a:cxnLst>
                  <a:cxn ang="0">
                    <a:pos x="152" y="2"/>
                  </a:cxn>
                  <a:cxn ang="0">
                    <a:pos x="152" y="2"/>
                  </a:cxn>
                  <a:cxn ang="0">
                    <a:pos x="133" y="39"/>
                  </a:cxn>
                  <a:cxn ang="0">
                    <a:pos x="112" y="76"/>
                  </a:cxn>
                  <a:cxn ang="0">
                    <a:pos x="92" y="113"/>
                  </a:cxn>
                  <a:cxn ang="0">
                    <a:pos x="74" y="150"/>
                  </a:cxn>
                  <a:cxn ang="0">
                    <a:pos x="74" y="150"/>
                  </a:cxn>
                  <a:cxn ang="0">
                    <a:pos x="69" y="160"/>
                  </a:cxn>
                  <a:cxn ang="0">
                    <a:pos x="64" y="167"/>
                  </a:cxn>
                  <a:cxn ang="0">
                    <a:pos x="53" y="183"/>
                  </a:cxn>
                  <a:cxn ang="0">
                    <a:pos x="42" y="198"/>
                  </a:cxn>
                  <a:cxn ang="0">
                    <a:pos x="30" y="213"/>
                  </a:cxn>
                  <a:cxn ang="0">
                    <a:pos x="30" y="213"/>
                  </a:cxn>
                  <a:cxn ang="0">
                    <a:pos x="21" y="228"/>
                  </a:cxn>
                  <a:cxn ang="0">
                    <a:pos x="14" y="242"/>
                  </a:cxn>
                  <a:cxn ang="0">
                    <a:pos x="7" y="258"/>
                  </a:cxn>
                  <a:cxn ang="0">
                    <a:pos x="0" y="273"/>
                  </a:cxn>
                  <a:cxn ang="0">
                    <a:pos x="0" y="273"/>
                  </a:cxn>
                  <a:cxn ang="0">
                    <a:pos x="0" y="275"/>
                  </a:cxn>
                  <a:cxn ang="0">
                    <a:pos x="0" y="276"/>
                  </a:cxn>
                  <a:cxn ang="0">
                    <a:pos x="1" y="277"/>
                  </a:cxn>
                  <a:cxn ang="0">
                    <a:pos x="3" y="278"/>
                  </a:cxn>
                  <a:cxn ang="0">
                    <a:pos x="5" y="278"/>
                  </a:cxn>
                  <a:cxn ang="0">
                    <a:pos x="7" y="278"/>
                  </a:cxn>
                  <a:cxn ang="0">
                    <a:pos x="9" y="277"/>
                  </a:cxn>
                  <a:cxn ang="0">
                    <a:pos x="10" y="275"/>
                  </a:cxn>
                  <a:cxn ang="0">
                    <a:pos x="10" y="275"/>
                  </a:cxn>
                  <a:cxn ang="0">
                    <a:pos x="16" y="259"/>
                  </a:cxn>
                  <a:cxn ang="0">
                    <a:pos x="24" y="243"/>
                  </a:cxn>
                  <a:cxn ang="0">
                    <a:pos x="32" y="229"/>
                  </a:cxn>
                  <a:cxn ang="0">
                    <a:pos x="43" y="214"/>
                  </a:cxn>
                  <a:cxn ang="0">
                    <a:pos x="62" y="186"/>
                  </a:cxn>
                  <a:cxn ang="0">
                    <a:pos x="73" y="171"/>
                  </a:cxn>
                  <a:cxn ang="0">
                    <a:pos x="81" y="156"/>
                  </a:cxn>
                  <a:cxn ang="0">
                    <a:pos x="81" y="156"/>
                  </a:cxn>
                  <a:cxn ang="0">
                    <a:pos x="121" y="81"/>
                  </a:cxn>
                  <a:cxn ang="0">
                    <a:pos x="141" y="44"/>
                  </a:cxn>
                  <a:cxn ang="0">
                    <a:pos x="160" y="7"/>
                  </a:cxn>
                  <a:cxn ang="0">
                    <a:pos x="160" y="7"/>
                  </a:cxn>
                  <a:cxn ang="0">
                    <a:pos x="162" y="5"/>
                  </a:cxn>
                  <a:cxn ang="0">
                    <a:pos x="160" y="3"/>
                  </a:cxn>
                  <a:cxn ang="0">
                    <a:pos x="159" y="1"/>
                  </a:cxn>
                  <a:cxn ang="0">
                    <a:pos x="158" y="0"/>
                  </a:cxn>
                  <a:cxn ang="0">
                    <a:pos x="156" y="0"/>
                  </a:cxn>
                  <a:cxn ang="0">
                    <a:pos x="155" y="0"/>
                  </a:cxn>
                  <a:cxn ang="0">
                    <a:pos x="153" y="0"/>
                  </a:cxn>
                  <a:cxn ang="0">
                    <a:pos x="152" y="2"/>
                  </a:cxn>
                  <a:cxn ang="0">
                    <a:pos x="152" y="2"/>
                  </a:cxn>
                </a:cxnLst>
                <a:rect l="0" t="0" r="r" b="b"/>
                <a:pathLst>
                  <a:path w="162" h="278">
                    <a:moveTo>
                      <a:pt x="152" y="2"/>
                    </a:moveTo>
                    <a:lnTo>
                      <a:pt x="152" y="2"/>
                    </a:lnTo>
                    <a:lnTo>
                      <a:pt x="133" y="39"/>
                    </a:lnTo>
                    <a:lnTo>
                      <a:pt x="112" y="76"/>
                    </a:lnTo>
                    <a:lnTo>
                      <a:pt x="92" y="113"/>
                    </a:lnTo>
                    <a:lnTo>
                      <a:pt x="74" y="150"/>
                    </a:lnTo>
                    <a:lnTo>
                      <a:pt x="74" y="150"/>
                    </a:lnTo>
                    <a:lnTo>
                      <a:pt x="69" y="160"/>
                    </a:lnTo>
                    <a:lnTo>
                      <a:pt x="64" y="167"/>
                    </a:lnTo>
                    <a:lnTo>
                      <a:pt x="53" y="183"/>
                    </a:lnTo>
                    <a:lnTo>
                      <a:pt x="42" y="198"/>
                    </a:lnTo>
                    <a:lnTo>
                      <a:pt x="30" y="213"/>
                    </a:lnTo>
                    <a:lnTo>
                      <a:pt x="30" y="213"/>
                    </a:lnTo>
                    <a:lnTo>
                      <a:pt x="21" y="228"/>
                    </a:lnTo>
                    <a:lnTo>
                      <a:pt x="14" y="242"/>
                    </a:lnTo>
                    <a:lnTo>
                      <a:pt x="7" y="258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6"/>
                    </a:lnTo>
                    <a:lnTo>
                      <a:pt x="1" y="277"/>
                    </a:lnTo>
                    <a:lnTo>
                      <a:pt x="3" y="278"/>
                    </a:lnTo>
                    <a:lnTo>
                      <a:pt x="5" y="278"/>
                    </a:lnTo>
                    <a:lnTo>
                      <a:pt x="7" y="278"/>
                    </a:lnTo>
                    <a:lnTo>
                      <a:pt x="9" y="277"/>
                    </a:lnTo>
                    <a:lnTo>
                      <a:pt x="10" y="275"/>
                    </a:lnTo>
                    <a:lnTo>
                      <a:pt x="10" y="275"/>
                    </a:lnTo>
                    <a:lnTo>
                      <a:pt x="16" y="259"/>
                    </a:lnTo>
                    <a:lnTo>
                      <a:pt x="24" y="243"/>
                    </a:lnTo>
                    <a:lnTo>
                      <a:pt x="32" y="229"/>
                    </a:lnTo>
                    <a:lnTo>
                      <a:pt x="43" y="214"/>
                    </a:lnTo>
                    <a:lnTo>
                      <a:pt x="62" y="186"/>
                    </a:lnTo>
                    <a:lnTo>
                      <a:pt x="73" y="171"/>
                    </a:lnTo>
                    <a:lnTo>
                      <a:pt x="81" y="156"/>
                    </a:lnTo>
                    <a:lnTo>
                      <a:pt x="81" y="156"/>
                    </a:lnTo>
                    <a:lnTo>
                      <a:pt x="121" y="81"/>
                    </a:lnTo>
                    <a:lnTo>
                      <a:pt x="141" y="44"/>
                    </a:lnTo>
                    <a:lnTo>
                      <a:pt x="160" y="7"/>
                    </a:lnTo>
                    <a:lnTo>
                      <a:pt x="160" y="7"/>
                    </a:lnTo>
                    <a:lnTo>
                      <a:pt x="162" y="5"/>
                    </a:lnTo>
                    <a:lnTo>
                      <a:pt x="160" y="3"/>
                    </a:lnTo>
                    <a:lnTo>
                      <a:pt x="159" y="1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5" y="0"/>
                    </a:lnTo>
                    <a:lnTo>
                      <a:pt x="153" y="0"/>
                    </a:lnTo>
                    <a:lnTo>
                      <a:pt x="152" y="2"/>
                    </a:lnTo>
                    <a:lnTo>
                      <a:pt x="152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chenying0907 870"/>
              <p:cNvSpPr/>
              <p:nvPr/>
            </p:nvSpPr>
            <p:spPr bwMode="auto">
              <a:xfrm>
                <a:off x="4297363" y="1711325"/>
                <a:ext cx="71438" cy="134938"/>
              </a:xfrm>
              <a:custGeom>
                <a:avLst/>
                <a:gdLst/>
                <a:ahLst/>
                <a:cxnLst>
                  <a:cxn ang="0">
                    <a:pos x="123" y="3"/>
                  </a:cxn>
                  <a:cxn ang="0">
                    <a:pos x="123" y="3"/>
                  </a:cxn>
                  <a:cxn ang="0">
                    <a:pos x="118" y="16"/>
                  </a:cxn>
                  <a:cxn ang="0">
                    <a:pos x="111" y="27"/>
                  </a:cxn>
                  <a:cxn ang="0">
                    <a:pos x="105" y="38"/>
                  </a:cxn>
                  <a:cxn ang="0">
                    <a:pos x="100" y="51"/>
                  </a:cxn>
                  <a:cxn ang="0">
                    <a:pos x="100" y="51"/>
                  </a:cxn>
                  <a:cxn ang="0">
                    <a:pos x="93" y="68"/>
                  </a:cxn>
                  <a:cxn ang="0">
                    <a:pos x="86" y="87"/>
                  </a:cxn>
                  <a:cxn ang="0">
                    <a:pos x="72" y="122"/>
                  </a:cxn>
                  <a:cxn ang="0">
                    <a:pos x="72" y="122"/>
                  </a:cxn>
                  <a:cxn ang="0">
                    <a:pos x="65" y="139"/>
                  </a:cxn>
                  <a:cxn ang="0">
                    <a:pos x="56" y="154"/>
                  </a:cxn>
                  <a:cxn ang="0">
                    <a:pos x="38" y="186"/>
                  </a:cxn>
                  <a:cxn ang="0">
                    <a:pos x="18" y="217"/>
                  </a:cxn>
                  <a:cxn ang="0">
                    <a:pos x="9" y="233"/>
                  </a:cxn>
                  <a:cxn ang="0">
                    <a:pos x="0" y="249"/>
                  </a:cxn>
                  <a:cxn ang="0">
                    <a:pos x="0" y="249"/>
                  </a:cxn>
                  <a:cxn ang="0">
                    <a:pos x="0" y="250"/>
                  </a:cxn>
                  <a:cxn ang="0">
                    <a:pos x="0" y="252"/>
                  </a:cxn>
                  <a:cxn ang="0">
                    <a:pos x="4" y="255"/>
                  </a:cxn>
                  <a:cxn ang="0">
                    <a:pos x="5" y="255"/>
                  </a:cxn>
                  <a:cxn ang="0">
                    <a:pos x="7" y="255"/>
                  </a:cxn>
                  <a:cxn ang="0">
                    <a:pos x="8" y="255"/>
                  </a:cxn>
                  <a:cxn ang="0">
                    <a:pos x="9" y="253"/>
                  </a:cxn>
                  <a:cxn ang="0">
                    <a:pos x="9" y="253"/>
                  </a:cxn>
                  <a:cxn ang="0">
                    <a:pos x="17" y="238"/>
                  </a:cxn>
                  <a:cxn ang="0">
                    <a:pos x="25" y="223"/>
                  </a:cxn>
                  <a:cxn ang="0">
                    <a:pos x="43" y="193"/>
                  </a:cxn>
                  <a:cxn ang="0">
                    <a:pos x="61" y="163"/>
                  </a:cxn>
                  <a:cxn ang="0">
                    <a:pos x="70" y="148"/>
                  </a:cxn>
                  <a:cxn ang="0">
                    <a:pos x="77" y="132"/>
                  </a:cxn>
                  <a:cxn ang="0">
                    <a:pos x="77" y="132"/>
                  </a:cxn>
                  <a:cxn ang="0">
                    <a:pos x="90" y="101"/>
                  </a:cxn>
                  <a:cxn ang="0">
                    <a:pos x="103" y="69"/>
                  </a:cxn>
                  <a:cxn ang="0">
                    <a:pos x="103" y="69"/>
                  </a:cxn>
                  <a:cxn ang="0">
                    <a:pos x="110" y="53"/>
                  </a:cxn>
                  <a:cxn ang="0">
                    <a:pos x="118" y="37"/>
                  </a:cxn>
                  <a:cxn ang="0">
                    <a:pos x="125" y="22"/>
                  </a:cxn>
                  <a:cxn ang="0">
                    <a:pos x="133" y="5"/>
                  </a:cxn>
                  <a:cxn ang="0">
                    <a:pos x="133" y="5"/>
                  </a:cxn>
                  <a:cxn ang="0">
                    <a:pos x="134" y="3"/>
                  </a:cxn>
                  <a:cxn ang="0">
                    <a:pos x="133" y="2"/>
                  </a:cxn>
                  <a:cxn ang="0">
                    <a:pos x="132" y="1"/>
                  </a:cxn>
                  <a:cxn ang="0">
                    <a:pos x="130" y="0"/>
                  </a:cxn>
                  <a:cxn ang="0">
                    <a:pos x="126" y="0"/>
                  </a:cxn>
                  <a:cxn ang="0">
                    <a:pos x="124" y="1"/>
                  </a:cxn>
                  <a:cxn ang="0">
                    <a:pos x="123" y="3"/>
                  </a:cxn>
                  <a:cxn ang="0">
                    <a:pos x="123" y="3"/>
                  </a:cxn>
                </a:cxnLst>
                <a:rect l="0" t="0" r="r" b="b"/>
                <a:pathLst>
                  <a:path w="134" h="255">
                    <a:moveTo>
                      <a:pt x="123" y="3"/>
                    </a:moveTo>
                    <a:lnTo>
                      <a:pt x="123" y="3"/>
                    </a:lnTo>
                    <a:lnTo>
                      <a:pt x="118" y="16"/>
                    </a:lnTo>
                    <a:lnTo>
                      <a:pt x="111" y="27"/>
                    </a:lnTo>
                    <a:lnTo>
                      <a:pt x="105" y="38"/>
                    </a:lnTo>
                    <a:lnTo>
                      <a:pt x="100" y="51"/>
                    </a:lnTo>
                    <a:lnTo>
                      <a:pt x="100" y="51"/>
                    </a:lnTo>
                    <a:lnTo>
                      <a:pt x="93" y="68"/>
                    </a:lnTo>
                    <a:lnTo>
                      <a:pt x="86" y="87"/>
                    </a:lnTo>
                    <a:lnTo>
                      <a:pt x="72" y="122"/>
                    </a:lnTo>
                    <a:lnTo>
                      <a:pt x="72" y="122"/>
                    </a:lnTo>
                    <a:lnTo>
                      <a:pt x="65" y="139"/>
                    </a:lnTo>
                    <a:lnTo>
                      <a:pt x="56" y="154"/>
                    </a:lnTo>
                    <a:lnTo>
                      <a:pt x="38" y="186"/>
                    </a:lnTo>
                    <a:lnTo>
                      <a:pt x="18" y="217"/>
                    </a:lnTo>
                    <a:lnTo>
                      <a:pt x="9" y="233"/>
                    </a:lnTo>
                    <a:lnTo>
                      <a:pt x="0" y="249"/>
                    </a:lnTo>
                    <a:lnTo>
                      <a:pt x="0" y="249"/>
                    </a:lnTo>
                    <a:lnTo>
                      <a:pt x="0" y="250"/>
                    </a:lnTo>
                    <a:lnTo>
                      <a:pt x="0" y="252"/>
                    </a:lnTo>
                    <a:lnTo>
                      <a:pt x="4" y="255"/>
                    </a:lnTo>
                    <a:lnTo>
                      <a:pt x="5" y="255"/>
                    </a:lnTo>
                    <a:lnTo>
                      <a:pt x="7" y="255"/>
                    </a:lnTo>
                    <a:lnTo>
                      <a:pt x="8" y="255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17" y="238"/>
                    </a:lnTo>
                    <a:lnTo>
                      <a:pt x="25" y="223"/>
                    </a:lnTo>
                    <a:lnTo>
                      <a:pt x="43" y="193"/>
                    </a:lnTo>
                    <a:lnTo>
                      <a:pt x="61" y="163"/>
                    </a:lnTo>
                    <a:lnTo>
                      <a:pt x="70" y="148"/>
                    </a:lnTo>
                    <a:lnTo>
                      <a:pt x="77" y="132"/>
                    </a:lnTo>
                    <a:lnTo>
                      <a:pt x="77" y="132"/>
                    </a:lnTo>
                    <a:lnTo>
                      <a:pt x="90" y="101"/>
                    </a:lnTo>
                    <a:lnTo>
                      <a:pt x="103" y="69"/>
                    </a:lnTo>
                    <a:lnTo>
                      <a:pt x="103" y="69"/>
                    </a:lnTo>
                    <a:lnTo>
                      <a:pt x="110" y="53"/>
                    </a:lnTo>
                    <a:lnTo>
                      <a:pt x="118" y="37"/>
                    </a:lnTo>
                    <a:lnTo>
                      <a:pt x="125" y="22"/>
                    </a:lnTo>
                    <a:lnTo>
                      <a:pt x="133" y="5"/>
                    </a:lnTo>
                    <a:lnTo>
                      <a:pt x="133" y="5"/>
                    </a:lnTo>
                    <a:lnTo>
                      <a:pt x="134" y="3"/>
                    </a:lnTo>
                    <a:lnTo>
                      <a:pt x="133" y="2"/>
                    </a:lnTo>
                    <a:lnTo>
                      <a:pt x="132" y="1"/>
                    </a:lnTo>
                    <a:lnTo>
                      <a:pt x="130" y="0"/>
                    </a:lnTo>
                    <a:lnTo>
                      <a:pt x="126" y="0"/>
                    </a:lnTo>
                    <a:lnTo>
                      <a:pt x="124" y="1"/>
                    </a:lnTo>
                    <a:lnTo>
                      <a:pt x="123" y="3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6" name="chenying0907 871"/>
              <p:cNvSpPr/>
              <p:nvPr/>
            </p:nvSpPr>
            <p:spPr bwMode="auto">
              <a:xfrm>
                <a:off x="4235450" y="1423988"/>
                <a:ext cx="49213" cy="88900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89" y="0"/>
                  </a:cxn>
                  <a:cxn ang="0">
                    <a:pos x="85" y="2"/>
                  </a:cxn>
                  <a:cxn ang="0">
                    <a:pos x="82" y="5"/>
                  </a:cxn>
                  <a:cxn ang="0">
                    <a:pos x="76" y="11"/>
                  </a:cxn>
                  <a:cxn ang="0">
                    <a:pos x="68" y="25"/>
                  </a:cxn>
                  <a:cxn ang="0">
                    <a:pos x="68" y="25"/>
                  </a:cxn>
                  <a:cxn ang="0">
                    <a:pos x="52" y="54"/>
                  </a:cxn>
                  <a:cxn ang="0">
                    <a:pos x="37" y="81"/>
                  </a:cxn>
                  <a:cxn ang="0">
                    <a:pos x="37" y="81"/>
                  </a:cxn>
                  <a:cxn ang="0">
                    <a:pos x="24" y="107"/>
                  </a:cxn>
                  <a:cxn ang="0">
                    <a:pos x="17" y="120"/>
                  </a:cxn>
                  <a:cxn ang="0">
                    <a:pos x="10" y="132"/>
                  </a:cxn>
                  <a:cxn ang="0">
                    <a:pos x="10" y="132"/>
                  </a:cxn>
                  <a:cxn ang="0">
                    <a:pos x="5" y="139"/>
                  </a:cxn>
                  <a:cxn ang="0">
                    <a:pos x="2" y="147"/>
                  </a:cxn>
                  <a:cxn ang="0">
                    <a:pos x="0" y="154"/>
                  </a:cxn>
                  <a:cxn ang="0">
                    <a:pos x="0" y="158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1" y="164"/>
                  </a:cxn>
                  <a:cxn ang="0">
                    <a:pos x="2" y="165"/>
                  </a:cxn>
                  <a:cxn ang="0">
                    <a:pos x="4" y="166"/>
                  </a:cxn>
                  <a:cxn ang="0">
                    <a:pos x="6" y="166"/>
                  </a:cxn>
                  <a:cxn ang="0">
                    <a:pos x="7" y="165"/>
                  </a:cxn>
                  <a:cxn ang="0">
                    <a:pos x="9" y="164"/>
                  </a:cxn>
                  <a:cxn ang="0">
                    <a:pos x="9" y="162"/>
                  </a:cxn>
                  <a:cxn ang="0">
                    <a:pos x="9" y="160"/>
                  </a:cxn>
                  <a:cxn ang="0">
                    <a:pos x="9" y="160"/>
                  </a:cxn>
                  <a:cxn ang="0">
                    <a:pos x="9" y="155"/>
                  </a:cxn>
                  <a:cxn ang="0">
                    <a:pos x="9" y="151"/>
                  </a:cxn>
                  <a:cxn ang="0">
                    <a:pos x="11" y="148"/>
                  </a:cxn>
                  <a:cxn ang="0">
                    <a:pos x="13" y="143"/>
                  </a:cxn>
                  <a:cxn ang="0">
                    <a:pos x="18" y="137"/>
                  </a:cxn>
                  <a:cxn ang="0">
                    <a:pos x="20" y="134"/>
                  </a:cxn>
                  <a:cxn ang="0">
                    <a:pos x="22" y="131"/>
                  </a:cxn>
                  <a:cxn ang="0">
                    <a:pos x="22" y="131"/>
                  </a:cxn>
                  <a:cxn ang="0">
                    <a:pos x="34" y="108"/>
                  </a:cxn>
                  <a:cxn ang="0">
                    <a:pos x="45" y="87"/>
                  </a:cxn>
                  <a:cxn ang="0">
                    <a:pos x="45" y="87"/>
                  </a:cxn>
                  <a:cxn ang="0">
                    <a:pos x="57" y="65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78" y="25"/>
                  </a:cxn>
                  <a:cxn ang="0">
                    <a:pos x="84" y="15"/>
                  </a:cxn>
                  <a:cxn ang="0">
                    <a:pos x="87" y="12"/>
                  </a:cxn>
                  <a:cxn ang="0">
                    <a:pos x="92" y="9"/>
                  </a:cxn>
                  <a:cxn ang="0">
                    <a:pos x="92" y="9"/>
                  </a:cxn>
                  <a:cxn ang="0">
                    <a:pos x="93" y="8"/>
                  </a:cxn>
                  <a:cxn ang="0">
                    <a:pos x="94" y="7"/>
                  </a:cxn>
                  <a:cxn ang="0">
                    <a:pos x="94" y="3"/>
                  </a:cxn>
                  <a:cxn ang="0">
                    <a:pos x="94" y="2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94" h="166">
                    <a:moveTo>
                      <a:pt x="89" y="0"/>
                    </a:moveTo>
                    <a:lnTo>
                      <a:pt x="89" y="0"/>
                    </a:lnTo>
                    <a:lnTo>
                      <a:pt x="85" y="2"/>
                    </a:lnTo>
                    <a:lnTo>
                      <a:pt x="82" y="5"/>
                    </a:lnTo>
                    <a:lnTo>
                      <a:pt x="76" y="11"/>
                    </a:lnTo>
                    <a:lnTo>
                      <a:pt x="68" y="25"/>
                    </a:lnTo>
                    <a:lnTo>
                      <a:pt x="68" y="25"/>
                    </a:lnTo>
                    <a:lnTo>
                      <a:pt x="52" y="54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24" y="107"/>
                    </a:lnTo>
                    <a:lnTo>
                      <a:pt x="17" y="120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5" y="139"/>
                    </a:lnTo>
                    <a:lnTo>
                      <a:pt x="2" y="147"/>
                    </a:lnTo>
                    <a:lnTo>
                      <a:pt x="0" y="154"/>
                    </a:lnTo>
                    <a:lnTo>
                      <a:pt x="0" y="158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1" y="164"/>
                    </a:lnTo>
                    <a:lnTo>
                      <a:pt x="2" y="165"/>
                    </a:lnTo>
                    <a:lnTo>
                      <a:pt x="4" y="166"/>
                    </a:lnTo>
                    <a:lnTo>
                      <a:pt x="6" y="166"/>
                    </a:lnTo>
                    <a:lnTo>
                      <a:pt x="7" y="165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60"/>
                    </a:lnTo>
                    <a:lnTo>
                      <a:pt x="9" y="155"/>
                    </a:lnTo>
                    <a:lnTo>
                      <a:pt x="9" y="151"/>
                    </a:lnTo>
                    <a:lnTo>
                      <a:pt x="11" y="148"/>
                    </a:lnTo>
                    <a:lnTo>
                      <a:pt x="13" y="143"/>
                    </a:lnTo>
                    <a:lnTo>
                      <a:pt x="18" y="137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2" y="131"/>
                    </a:lnTo>
                    <a:lnTo>
                      <a:pt x="34" y="108"/>
                    </a:lnTo>
                    <a:lnTo>
                      <a:pt x="45" y="87"/>
                    </a:lnTo>
                    <a:lnTo>
                      <a:pt x="45" y="87"/>
                    </a:lnTo>
                    <a:lnTo>
                      <a:pt x="57" y="65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78" y="25"/>
                    </a:lnTo>
                    <a:lnTo>
                      <a:pt x="84" y="15"/>
                    </a:lnTo>
                    <a:lnTo>
                      <a:pt x="87" y="12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3" y="8"/>
                    </a:lnTo>
                    <a:lnTo>
                      <a:pt x="94" y="7"/>
                    </a:lnTo>
                    <a:lnTo>
                      <a:pt x="94" y="3"/>
                    </a:lnTo>
                    <a:lnTo>
                      <a:pt x="94" y="2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7" name="chenying0907 872"/>
              <p:cNvSpPr/>
              <p:nvPr/>
            </p:nvSpPr>
            <p:spPr bwMode="auto">
              <a:xfrm>
                <a:off x="4275138" y="1435100"/>
                <a:ext cx="65088" cy="107950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17" y="0"/>
                  </a:cxn>
                  <a:cxn ang="0">
                    <a:pos x="106" y="9"/>
                  </a:cxn>
                  <a:cxn ang="0">
                    <a:pos x="97" y="18"/>
                  </a:cxn>
                  <a:cxn ang="0">
                    <a:pos x="89" y="27"/>
                  </a:cxn>
                  <a:cxn ang="0">
                    <a:pos x="82" y="39"/>
                  </a:cxn>
                  <a:cxn ang="0">
                    <a:pos x="74" y="50"/>
                  </a:cxn>
                  <a:cxn ang="0">
                    <a:pos x="68" y="61"/>
                  </a:cxn>
                  <a:cxn ang="0">
                    <a:pos x="58" y="84"/>
                  </a:cxn>
                  <a:cxn ang="0">
                    <a:pos x="58" y="84"/>
                  </a:cxn>
                  <a:cxn ang="0">
                    <a:pos x="31" y="142"/>
                  </a:cxn>
                  <a:cxn ang="0">
                    <a:pos x="18" y="170"/>
                  </a:cxn>
                  <a:cxn ang="0">
                    <a:pos x="9" y="183"/>
                  </a:cxn>
                  <a:cxn ang="0">
                    <a:pos x="1" y="197"/>
                  </a:cxn>
                  <a:cxn ang="0">
                    <a:pos x="1" y="197"/>
                  </a:cxn>
                  <a:cxn ang="0">
                    <a:pos x="0" y="199"/>
                  </a:cxn>
                  <a:cxn ang="0">
                    <a:pos x="1" y="201"/>
                  </a:cxn>
                  <a:cxn ang="0">
                    <a:pos x="1" y="202"/>
                  </a:cxn>
                  <a:cxn ang="0">
                    <a:pos x="3" y="203"/>
                  </a:cxn>
                  <a:cxn ang="0">
                    <a:pos x="4" y="204"/>
                  </a:cxn>
                  <a:cxn ang="0">
                    <a:pos x="6" y="204"/>
                  </a:cxn>
                  <a:cxn ang="0">
                    <a:pos x="8" y="203"/>
                  </a:cxn>
                  <a:cxn ang="0">
                    <a:pos x="9" y="202"/>
                  </a:cxn>
                  <a:cxn ang="0">
                    <a:pos x="9" y="202"/>
                  </a:cxn>
                  <a:cxn ang="0">
                    <a:pos x="23" y="180"/>
                  </a:cxn>
                  <a:cxn ang="0">
                    <a:pos x="36" y="157"/>
                  </a:cxn>
                  <a:cxn ang="0">
                    <a:pos x="48" y="134"/>
                  </a:cxn>
                  <a:cxn ang="0">
                    <a:pos x="57" y="110"/>
                  </a:cxn>
                  <a:cxn ang="0">
                    <a:pos x="57" y="110"/>
                  </a:cxn>
                  <a:cxn ang="0">
                    <a:pos x="68" y="83"/>
                  </a:cxn>
                  <a:cxn ang="0">
                    <a:pos x="74" y="69"/>
                  </a:cxn>
                  <a:cxn ang="0">
                    <a:pos x="82" y="54"/>
                  </a:cxn>
                  <a:cxn ang="0">
                    <a:pos x="90" y="41"/>
                  </a:cxn>
                  <a:cxn ang="0">
                    <a:pos x="100" y="28"/>
                  </a:cxn>
                  <a:cxn ang="0">
                    <a:pos x="111" y="18"/>
                  </a:cxn>
                  <a:cxn ang="0">
                    <a:pos x="122" y="9"/>
                  </a:cxn>
                  <a:cxn ang="0">
                    <a:pos x="122" y="9"/>
                  </a:cxn>
                  <a:cxn ang="0">
                    <a:pos x="123" y="8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2"/>
                  </a:cxn>
                  <a:cxn ang="0">
                    <a:pos x="120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24" h="204">
                    <a:moveTo>
                      <a:pt x="117" y="0"/>
                    </a:moveTo>
                    <a:lnTo>
                      <a:pt x="117" y="0"/>
                    </a:lnTo>
                    <a:lnTo>
                      <a:pt x="106" y="9"/>
                    </a:lnTo>
                    <a:lnTo>
                      <a:pt x="97" y="18"/>
                    </a:lnTo>
                    <a:lnTo>
                      <a:pt x="89" y="27"/>
                    </a:lnTo>
                    <a:lnTo>
                      <a:pt x="82" y="39"/>
                    </a:lnTo>
                    <a:lnTo>
                      <a:pt x="74" y="50"/>
                    </a:lnTo>
                    <a:lnTo>
                      <a:pt x="68" y="61"/>
                    </a:lnTo>
                    <a:lnTo>
                      <a:pt x="58" y="84"/>
                    </a:lnTo>
                    <a:lnTo>
                      <a:pt x="58" y="84"/>
                    </a:lnTo>
                    <a:lnTo>
                      <a:pt x="31" y="142"/>
                    </a:lnTo>
                    <a:lnTo>
                      <a:pt x="18" y="170"/>
                    </a:lnTo>
                    <a:lnTo>
                      <a:pt x="9" y="183"/>
                    </a:lnTo>
                    <a:lnTo>
                      <a:pt x="1" y="197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1" y="201"/>
                    </a:lnTo>
                    <a:lnTo>
                      <a:pt x="1" y="202"/>
                    </a:lnTo>
                    <a:lnTo>
                      <a:pt x="3" y="203"/>
                    </a:lnTo>
                    <a:lnTo>
                      <a:pt x="4" y="204"/>
                    </a:lnTo>
                    <a:lnTo>
                      <a:pt x="6" y="204"/>
                    </a:lnTo>
                    <a:lnTo>
                      <a:pt x="8" y="203"/>
                    </a:lnTo>
                    <a:lnTo>
                      <a:pt x="9" y="202"/>
                    </a:lnTo>
                    <a:lnTo>
                      <a:pt x="9" y="202"/>
                    </a:lnTo>
                    <a:lnTo>
                      <a:pt x="23" y="180"/>
                    </a:lnTo>
                    <a:lnTo>
                      <a:pt x="36" y="157"/>
                    </a:lnTo>
                    <a:lnTo>
                      <a:pt x="48" y="134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8" y="83"/>
                    </a:lnTo>
                    <a:lnTo>
                      <a:pt x="74" y="69"/>
                    </a:lnTo>
                    <a:lnTo>
                      <a:pt x="82" y="54"/>
                    </a:lnTo>
                    <a:lnTo>
                      <a:pt x="90" y="41"/>
                    </a:lnTo>
                    <a:lnTo>
                      <a:pt x="100" y="28"/>
                    </a:lnTo>
                    <a:lnTo>
                      <a:pt x="111" y="18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3" y="8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2"/>
                    </a:lnTo>
                    <a:lnTo>
                      <a:pt x="120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8" name="chenying0907 873"/>
              <p:cNvSpPr/>
              <p:nvPr/>
            </p:nvSpPr>
            <p:spPr bwMode="auto">
              <a:xfrm>
                <a:off x="4318000" y="1447800"/>
                <a:ext cx="74613" cy="104775"/>
              </a:xfrm>
              <a:custGeom>
                <a:avLst/>
                <a:gdLst/>
                <a:ahLst/>
                <a:cxnLst>
                  <a:cxn ang="0">
                    <a:pos x="132" y="3"/>
                  </a:cxn>
                  <a:cxn ang="0">
                    <a:pos x="132" y="3"/>
                  </a:cxn>
                  <a:cxn ang="0">
                    <a:pos x="130" y="8"/>
                  </a:cxn>
                  <a:cxn ang="0">
                    <a:pos x="127" y="14"/>
                  </a:cxn>
                  <a:cxn ang="0">
                    <a:pos x="123" y="19"/>
                  </a:cxn>
                  <a:cxn ang="0">
                    <a:pos x="118" y="23"/>
                  </a:cxn>
                  <a:cxn ang="0">
                    <a:pos x="108" y="32"/>
                  </a:cxn>
                  <a:cxn ang="0">
                    <a:pos x="100" y="42"/>
                  </a:cxn>
                  <a:cxn ang="0">
                    <a:pos x="100" y="42"/>
                  </a:cxn>
                  <a:cxn ang="0">
                    <a:pos x="85" y="62"/>
                  </a:cxn>
                  <a:cxn ang="0">
                    <a:pos x="71" y="83"/>
                  </a:cxn>
                  <a:cxn ang="0">
                    <a:pos x="71" y="83"/>
                  </a:cxn>
                  <a:cxn ang="0">
                    <a:pos x="36" y="133"/>
                  </a:cxn>
                  <a:cxn ang="0">
                    <a:pos x="36" y="133"/>
                  </a:cxn>
                  <a:cxn ang="0">
                    <a:pos x="28" y="148"/>
                  </a:cxn>
                  <a:cxn ang="0">
                    <a:pos x="19" y="163"/>
                  </a:cxn>
                  <a:cxn ang="0">
                    <a:pos x="11" y="178"/>
                  </a:cxn>
                  <a:cxn ang="0">
                    <a:pos x="6" y="184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  <a:cxn ang="0">
                    <a:pos x="1" y="198"/>
                  </a:cxn>
                  <a:cxn ang="0">
                    <a:pos x="3" y="199"/>
                  </a:cxn>
                  <a:cxn ang="0">
                    <a:pos x="4" y="200"/>
                  </a:cxn>
                  <a:cxn ang="0">
                    <a:pos x="6" y="199"/>
                  </a:cxn>
                  <a:cxn ang="0">
                    <a:pos x="7" y="198"/>
                  </a:cxn>
                  <a:cxn ang="0">
                    <a:pos x="7" y="198"/>
                  </a:cxn>
                  <a:cxn ang="0">
                    <a:pos x="15" y="187"/>
                  </a:cxn>
                  <a:cxn ang="0">
                    <a:pos x="22" y="176"/>
                  </a:cxn>
                  <a:cxn ang="0">
                    <a:pos x="35" y="153"/>
                  </a:cxn>
                  <a:cxn ang="0">
                    <a:pos x="35" y="153"/>
                  </a:cxn>
                  <a:cxn ang="0">
                    <a:pos x="44" y="139"/>
                  </a:cxn>
                  <a:cxn ang="0">
                    <a:pos x="54" y="124"/>
                  </a:cxn>
                  <a:cxn ang="0">
                    <a:pos x="74" y="95"/>
                  </a:cxn>
                  <a:cxn ang="0">
                    <a:pos x="74" y="95"/>
                  </a:cxn>
                  <a:cxn ang="0">
                    <a:pos x="108" y="46"/>
                  </a:cxn>
                  <a:cxn ang="0">
                    <a:pos x="108" y="46"/>
                  </a:cxn>
                  <a:cxn ang="0">
                    <a:pos x="112" y="41"/>
                  </a:cxn>
                  <a:cxn ang="0">
                    <a:pos x="117" y="36"/>
                  </a:cxn>
                  <a:cxn ang="0">
                    <a:pos x="127" y="27"/>
                  </a:cxn>
                  <a:cxn ang="0">
                    <a:pos x="132" y="23"/>
                  </a:cxn>
                  <a:cxn ang="0">
                    <a:pos x="136" y="18"/>
                  </a:cxn>
                  <a:cxn ang="0">
                    <a:pos x="139" y="12"/>
                  </a:cxn>
                  <a:cxn ang="0">
                    <a:pos x="141" y="5"/>
                  </a:cxn>
                  <a:cxn ang="0">
                    <a:pos x="141" y="5"/>
                  </a:cxn>
                  <a:cxn ang="0">
                    <a:pos x="141" y="3"/>
                  </a:cxn>
                  <a:cxn ang="0">
                    <a:pos x="140" y="2"/>
                  </a:cxn>
                  <a:cxn ang="0">
                    <a:pos x="139" y="1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1"/>
                  </a:cxn>
                  <a:cxn ang="0">
                    <a:pos x="132" y="3"/>
                  </a:cxn>
                  <a:cxn ang="0">
                    <a:pos x="132" y="3"/>
                  </a:cxn>
                </a:cxnLst>
                <a:rect l="0" t="0" r="r" b="b"/>
                <a:pathLst>
                  <a:path w="141" h="200">
                    <a:moveTo>
                      <a:pt x="132" y="3"/>
                    </a:moveTo>
                    <a:lnTo>
                      <a:pt x="132" y="3"/>
                    </a:lnTo>
                    <a:lnTo>
                      <a:pt x="130" y="8"/>
                    </a:lnTo>
                    <a:lnTo>
                      <a:pt x="127" y="14"/>
                    </a:lnTo>
                    <a:lnTo>
                      <a:pt x="123" y="19"/>
                    </a:lnTo>
                    <a:lnTo>
                      <a:pt x="118" y="23"/>
                    </a:lnTo>
                    <a:lnTo>
                      <a:pt x="108" y="32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85" y="62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28" y="148"/>
                    </a:lnTo>
                    <a:lnTo>
                      <a:pt x="19" y="163"/>
                    </a:lnTo>
                    <a:lnTo>
                      <a:pt x="11" y="178"/>
                    </a:lnTo>
                    <a:lnTo>
                      <a:pt x="6" y="184"/>
                    </a:lnTo>
                    <a:lnTo>
                      <a:pt x="1" y="191"/>
                    </a:lnTo>
                    <a:lnTo>
                      <a:pt x="1" y="191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lnTo>
                      <a:pt x="1" y="198"/>
                    </a:lnTo>
                    <a:lnTo>
                      <a:pt x="3" y="199"/>
                    </a:lnTo>
                    <a:lnTo>
                      <a:pt x="4" y="200"/>
                    </a:lnTo>
                    <a:lnTo>
                      <a:pt x="6" y="199"/>
                    </a:lnTo>
                    <a:lnTo>
                      <a:pt x="7" y="198"/>
                    </a:lnTo>
                    <a:lnTo>
                      <a:pt x="7" y="198"/>
                    </a:lnTo>
                    <a:lnTo>
                      <a:pt x="15" y="187"/>
                    </a:lnTo>
                    <a:lnTo>
                      <a:pt x="22" y="176"/>
                    </a:lnTo>
                    <a:lnTo>
                      <a:pt x="35" y="153"/>
                    </a:lnTo>
                    <a:lnTo>
                      <a:pt x="35" y="153"/>
                    </a:lnTo>
                    <a:lnTo>
                      <a:pt x="44" y="139"/>
                    </a:lnTo>
                    <a:lnTo>
                      <a:pt x="54" y="124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108" y="46"/>
                    </a:lnTo>
                    <a:lnTo>
                      <a:pt x="108" y="46"/>
                    </a:lnTo>
                    <a:lnTo>
                      <a:pt x="112" y="41"/>
                    </a:lnTo>
                    <a:lnTo>
                      <a:pt x="117" y="36"/>
                    </a:lnTo>
                    <a:lnTo>
                      <a:pt x="127" y="27"/>
                    </a:lnTo>
                    <a:lnTo>
                      <a:pt x="132" y="23"/>
                    </a:lnTo>
                    <a:lnTo>
                      <a:pt x="136" y="18"/>
                    </a:lnTo>
                    <a:lnTo>
                      <a:pt x="139" y="12"/>
                    </a:lnTo>
                    <a:lnTo>
                      <a:pt x="141" y="5"/>
                    </a:lnTo>
                    <a:lnTo>
                      <a:pt x="141" y="5"/>
                    </a:lnTo>
                    <a:lnTo>
                      <a:pt x="141" y="3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1"/>
                    </a:lnTo>
                    <a:lnTo>
                      <a:pt x="132" y="3"/>
                    </a:lnTo>
                    <a:lnTo>
                      <a:pt x="132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9" name="chenying0907 874"/>
              <p:cNvSpPr/>
              <p:nvPr/>
            </p:nvSpPr>
            <p:spPr bwMode="auto">
              <a:xfrm>
                <a:off x="4367213" y="1470025"/>
                <a:ext cx="53975" cy="9207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00" y="3"/>
                  </a:cxn>
                  <a:cxn ang="0">
                    <a:pos x="98" y="1"/>
                  </a:cxn>
                  <a:cxn ang="0">
                    <a:pos x="96" y="0"/>
                  </a:cxn>
                  <a:cxn ang="0">
                    <a:pos x="94" y="0"/>
                  </a:cxn>
                  <a:cxn ang="0">
                    <a:pos x="92" y="1"/>
                  </a:cxn>
                  <a:cxn ang="0">
                    <a:pos x="86" y="6"/>
                  </a:cxn>
                  <a:cxn ang="0">
                    <a:pos x="86" y="6"/>
                  </a:cxn>
                  <a:cxn ang="0">
                    <a:pos x="85" y="8"/>
                  </a:cxn>
                  <a:cxn ang="0">
                    <a:pos x="86" y="11"/>
                  </a:cxn>
                  <a:cxn ang="0">
                    <a:pos x="87" y="13"/>
                  </a:cxn>
                  <a:cxn ang="0">
                    <a:pos x="91" y="14"/>
                  </a:cxn>
                  <a:cxn ang="0">
                    <a:pos x="91" y="14"/>
                  </a:cxn>
                  <a:cxn ang="0">
                    <a:pos x="89" y="21"/>
                  </a:cxn>
                  <a:cxn ang="0">
                    <a:pos x="85" y="31"/>
                  </a:cxn>
                  <a:cxn ang="0">
                    <a:pos x="81" y="39"/>
                  </a:cxn>
                  <a:cxn ang="0">
                    <a:pos x="77" y="47"/>
                  </a:cxn>
                  <a:cxn ang="0">
                    <a:pos x="67" y="64"/>
                  </a:cxn>
                  <a:cxn ang="0">
                    <a:pos x="58" y="77"/>
                  </a:cxn>
                  <a:cxn ang="0">
                    <a:pos x="58" y="77"/>
                  </a:cxn>
                  <a:cxn ang="0">
                    <a:pos x="44" y="99"/>
                  </a:cxn>
                  <a:cxn ang="0">
                    <a:pos x="31" y="119"/>
                  </a:cxn>
                  <a:cxn ang="0">
                    <a:pos x="18" y="141"/>
                  </a:cxn>
                  <a:cxn ang="0">
                    <a:pos x="4" y="163"/>
                  </a:cxn>
                  <a:cxn ang="0">
                    <a:pos x="4" y="163"/>
                  </a:cxn>
                  <a:cxn ang="0">
                    <a:pos x="2" y="165"/>
                  </a:cxn>
                  <a:cxn ang="0">
                    <a:pos x="1" y="169"/>
                  </a:cxn>
                  <a:cxn ang="0">
                    <a:pos x="1" y="169"/>
                  </a:cxn>
                  <a:cxn ang="0">
                    <a:pos x="0" y="171"/>
                  </a:cxn>
                  <a:cxn ang="0">
                    <a:pos x="1" y="172"/>
                  </a:cxn>
                  <a:cxn ang="0">
                    <a:pos x="3" y="174"/>
                  </a:cxn>
                  <a:cxn ang="0">
                    <a:pos x="6" y="174"/>
                  </a:cxn>
                  <a:cxn ang="0">
                    <a:pos x="8" y="174"/>
                  </a:cxn>
                  <a:cxn ang="0">
                    <a:pos x="9" y="172"/>
                  </a:cxn>
                  <a:cxn ang="0">
                    <a:pos x="9" y="172"/>
                  </a:cxn>
                  <a:cxn ang="0">
                    <a:pos x="10" y="171"/>
                  </a:cxn>
                  <a:cxn ang="0">
                    <a:pos x="11" y="170"/>
                  </a:cxn>
                  <a:cxn ang="0">
                    <a:pos x="11" y="170"/>
                  </a:cxn>
                  <a:cxn ang="0">
                    <a:pos x="13" y="169"/>
                  </a:cxn>
                  <a:cxn ang="0">
                    <a:pos x="14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30" y="141"/>
                  </a:cxn>
                  <a:cxn ang="0">
                    <a:pos x="44" y="116"/>
                  </a:cxn>
                  <a:cxn ang="0">
                    <a:pos x="60" y="93"/>
                  </a:cxn>
                  <a:cxn ang="0">
                    <a:pos x="75" y="69"/>
                  </a:cxn>
                  <a:cxn ang="0">
                    <a:pos x="75" y="69"/>
                  </a:cxn>
                  <a:cxn ang="0">
                    <a:pos x="84" y="54"/>
                  </a:cxn>
                  <a:cxn ang="0">
                    <a:pos x="93" y="37"/>
                  </a:cxn>
                  <a:cxn ang="0">
                    <a:pos x="96" y="29"/>
                  </a:cxn>
                  <a:cxn ang="0">
                    <a:pos x="99" y="19"/>
                  </a:cxn>
                  <a:cxn ang="0">
                    <a:pos x="100" y="11"/>
                  </a:cxn>
                  <a:cxn ang="0">
                    <a:pos x="100" y="3"/>
                  </a:cxn>
                  <a:cxn ang="0">
                    <a:pos x="100" y="3"/>
                  </a:cxn>
                </a:cxnLst>
                <a:rect l="0" t="0" r="r" b="b"/>
                <a:pathLst>
                  <a:path w="100" h="174">
                    <a:moveTo>
                      <a:pt x="100" y="3"/>
                    </a:moveTo>
                    <a:lnTo>
                      <a:pt x="100" y="3"/>
                    </a:lnTo>
                    <a:lnTo>
                      <a:pt x="98" y="1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2" y="1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5" y="8"/>
                    </a:lnTo>
                    <a:lnTo>
                      <a:pt x="86" y="11"/>
                    </a:lnTo>
                    <a:lnTo>
                      <a:pt x="87" y="13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89" y="21"/>
                    </a:lnTo>
                    <a:lnTo>
                      <a:pt x="85" y="31"/>
                    </a:lnTo>
                    <a:lnTo>
                      <a:pt x="81" y="39"/>
                    </a:lnTo>
                    <a:lnTo>
                      <a:pt x="77" y="47"/>
                    </a:lnTo>
                    <a:lnTo>
                      <a:pt x="67" y="64"/>
                    </a:lnTo>
                    <a:lnTo>
                      <a:pt x="58" y="77"/>
                    </a:lnTo>
                    <a:lnTo>
                      <a:pt x="58" y="77"/>
                    </a:lnTo>
                    <a:lnTo>
                      <a:pt x="44" y="99"/>
                    </a:lnTo>
                    <a:lnTo>
                      <a:pt x="31" y="119"/>
                    </a:lnTo>
                    <a:lnTo>
                      <a:pt x="18" y="141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2" y="165"/>
                    </a:lnTo>
                    <a:lnTo>
                      <a:pt x="1" y="169"/>
                    </a:lnTo>
                    <a:lnTo>
                      <a:pt x="1" y="169"/>
                    </a:lnTo>
                    <a:lnTo>
                      <a:pt x="0" y="171"/>
                    </a:lnTo>
                    <a:lnTo>
                      <a:pt x="1" y="172"/>
                    </a:lnTo>
                    <a:lnTo>
                      <a:pt x="3" y="174"/>
                    </a:lnTo>
                    <a:lnTo>
                      <a:pt x="6" y="174"/>
                    </a:lnTo>
                    <a:lnTo>
                      <a:pt x="8" y="174"/>
                    </a:lnTo>
                    <a:lnTo>
                      <a:pt x="9" y="172"/>
                    </a:lnTo>
                    <a:lnTo>
                      <a:pt x="9" y="172"/>
                    </a:lnTo>
                    <a:lnTo>
                      <a:pt x="10" y="171"/>
                    </a:lnTo>
                    <a:lnTo>
                      <a:pt x="11" y="170"/>
                    </a:lnTo>
                    <a:lnTo>
                      <a:pt x="11" y="170"/>
                    </a:lnTo>
                    <a:lnTo>
                      <a:pt x="13" y="169"/>
                    </a:lnTo>
                    <a:lnTo>
                      <a:pt x="14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30" y="141"/>
                    </a:lnTo>
                    <a:lnTo>
                      <a:pt x="44" y="116"/>
                    </a:lnTo>
                    <a:lnTo>
                      <a:pt x="60" y="93"/>
                    </a:lnTo>
                    <a:lnTo>
                      <a:pt x="75" y="69"/>
                    </a:lnTo>
                    <a:lnTo>
                      <a:pt x="75" y="69"/>
                    </a:lnTo>
                    <a:lnTo>
                      <a:pt x="84" y="54"/>
                    </a:lnTo>
                    <a:lnTo>
                      <a:pt x="93" y="37"/>
                    </a:lnTo>
                    <a:lnTo>
                      <a:pt x="96" y="29"/>
                    </a:lnTo>
                    <a:lnTo>
                      <a:pt x="99" y="19"/>
                    </a:lnTo>
                    <a:lnTo>
                      <a:pt x="100" y="11"/>
                    </a:lnTo>
                    <a:lnTo>
                      <a:pt x="100" y="3"/>
                    </a:lnTo>
                    <a:lnTo>
                      <a:pt x="10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0" name="chenying0907 875"/>
              <p:cNvSpPr/>
              <p:nvPr/>
            </p:nvSpPr>
            <p:spPr bwMode="auto">
              <a:xfrm>
                <a:off x="4392613" y="1492250"/>
                <a:ext cx="60325" cy="103188"/>
              </a:xfrm>
              <a:custGeom>
                <a:avLst/>
                <a:gdLst/>
                <a:ahLst/>
                <a:cxnLst>
                  <a:cxn ang="0">
                    <a:pos x="106" y="3"/>
                  </a:cxn>
                  <a:cxn ang="0">
                    <a:pos x="106" y="3"/>
                  </a:cxn>
                  <a:cxn ang="0">
                    <a:pos x="79" y="51"/>
                  </a:cxn>
                  <a:cxn ang="0">
                    <a:pos x="65" y="74"/>
                  </a:cxn>
                  <a:cxn ang="0">
                    <a:pos x="50" y="98"/>
                  </a:cxn>
                  <a:cxn ang="0">
                    <a:pos x="50" y="98"/>
                  </a:cxn>
                  <a:cxn ang="0">
                    <a:pos x="36" y="120"/>
                  </a:cxn>
                  <a:cxn ang="0">
                    <a:pos x="23" y="141"/>
                  </a:cxn>
                  <a:cxn ang="0">
                    <a:pos x="11" y="164"/>
                  </a:cxn>
                  <a:cxn ang="0">
                    <a:pos x="5" y="177"/>
                  </a:cxn>
                  <a:cxn ang="0">
                    <a:pos x="0" y="189"/>
                  </a:cxn>
                  <a:cxn ang="0">
                    <a:pos x="0" y="189"/>
                  </a:cxn>
                  <a:cxn ang="0">
                    <a:pos x="0" y="191"/>
                  </a:cxn>
                  <a:cxn ang="0">
                    <a:pos x="1" y="192"/>
                  </a:cxn>
                  <a:cxn ang="0">
                    <a:pos x="2" y="193"/>
                  </a:cxn>
                  <a:cxn ang="0">
                    <a:pos x="3" y="194"/>
                  </a:cxn>
                  <a:cxn ang="0">
                    <a:pos x="5" y="194"/>
                  </a:cxn>
                  <a:cxn ang="0">
                    <a:pos x="7" y="194"/>
                  </a:cxn>
                  <a:cxn ang="0">
                    <a:pos x="8" y="193"/>
                  </a:cxn>
                  <a:cxn ang="0">
                    <a:pos x="10" y="191"/>
                  </a:cxn>
                  <a:cxn ang="0">
                    <a:pos x="10" y="191"/>
                  </a:cxn>
                  <a:cxn ang="0">
                    <a:pos x="15" y="179"/>
                  </a:cxn>
                  <a:cxn ang="0">
                    <a:pos x="21" y="166"/>
                  </a:cxn>
                  <a:cxn ang="0">
                    <a:pos x="33" y="142"/>
                  </a:cxn>
                  <a:cxn ang="0">
                    <a:pos x="48" y="119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77" y="74"/>
                  </a:cxn>
                  <a:cxn ang="0">
                    <a:pos x="89" y="53"/>
                  </a:cxn>
                  <a:cxn ang="0">
                    <a:pos x="114" y="7"/>
                  </a:cxn>
                  <a:cxn ang="0">
                    <a:pos x="114" y="7"/>
                  </a:cxn>
                  <a:cxn ang="0">
                    <a:pos x="114" y="5"/>
                  </a:cxn>
                  <a:cxn ang="0">
                    <a:pos x="114" y="4"/>
                  </a:cxn>
                  <a:cxn ang="0">
                    <a:pos x="113" y="2"/>
                  </a:cxn>
                  <a:cxn ang="0">
                    <a:pos x="112" y="1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7" y="1"/>
                  </a:cxn>
                  <a:cxn ang="0">
                    <a:pos x="106" y="3"/>
                  </a:cxn>
                  <a:cxn ang="0">
                    <a:pos x="106" y="3"/>
                  </a:cxn>
                </a:cxnLst>
                <a:rect l="0" t="0" r="r" b="b"/>
                <a:pathLst>
                  <a:path w="114" h="194">
                    <a:moveTo>
                      <a:pt x="106" y="3"/>
                    </a:moveTo>
                    <a:lnTo>
                      <a:pt x="106" y="3"/>
                    </a:lnTo>
                    <a:lnTo>
                      <a:pt x="79" y="51"/>
                    </a:lnTo>
                    <a:lnTo>
                      <a:pt x="65" y="74"/>
                    </a:lnTo>
                    <a:lnTo>
                      <a:pt x="50" y="98"/>
                    </a:lnTo>
                    <a:lnTo>
                      <a:pt x="50" y="98"/>
                    </a:lnTo>
                    <a:lnTo>
                      <a:pt x="36" y="120"/>
                    </a:lnTo>
                    <a:lnTo>
                      <a:pt x="23" y="141"/>
                    </a:lnTo>
                    <a:lnTo>
                      <a:pt x="11" y="164"/>
                    </a:lnTo>
                    <a:lnTo>
                      <a:pt x="5" y="177"/>
                    </a:lnTo>
                    <a:lnTo>
                      <a:pt x="0" y="189"/>
                    </a:lnTo>
                    <a:lnTo>
                      <a:pt x="0" y="189"/>
                    </a:lnTo>
                    <a:lnTo>
                      <a:pt x="0" y="191"/>
                    </a:lnTo>
                    <a:lnTo>
                      <a:pt x="1" y="192"/>
                    </a:lnTo>
                    <a:lnTo>
                      <a:pt x="2" y="193"/>
                    </a:lnTo>
                    <a:lnTo>
                      <a:pt x="3" y="194"/>
                    </a:lnTo>
                    <a:lnTo>
                      <a:pt x="5" y="194"/>
                    </a:lnTo>
                    <a:lnTo>
                      <a:pt x="7" y="194"/>
                    </a:lnTo>
                    <a:lnTo>
                      <a:pt x="8" y="193"/>
                    </a:lnTo>
                    <a:lnTo>
                      <a:pt x="10" y="191"/>
                    </a:lnTo>
                    <a:lnTo>
                      <a:pt x="10" y="191"/>
                    </a:lnTo>
                    <a:lnTo>
                      <a:pt x="15" y="179"/>
                    </a:lnTo>
                    <a:lnTo>
                      <a:pt x="21" y="166"/>
                    </a:lnTo>
                    <a:lnTo>
                      <a:pt x="33" y="142"/>
                    </a:lnTo>
                    <a:lnTo>
                      <a:pt x="48" y="119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77" y="74"/>
                    </a:lnTo>
                    <a:lnTo>
                      <a:pt x="89" y="53"/>
                    </a:lnTo>
                    <a:lnTo>
                      <a:pt x="114" y="7"/>
                    </a:lnTo>
                    <a:lnTo>
                      <a:pt x="114" y="7"/>
                    </a:lnTo>
                    <a:lnTo>
                      <a:pt x="114" y="5"/>
                    </a:lnTo>
                    <a:lnTo>
                      <a:pt x="114" y="4"/>
                    </a:lnTo>
                    <a:lnTo>
                      <a:pt x="113" y="2"/>
                    </a:lnTo>
                    <a:lnTo>
                      <a:pt x="112" y="1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7" y="1"/>
                    </a:lnTo>
                    <a:lnTo>
                      <a:pt x="106" y="3"/>
                    </a:lnTo>
                    <a:lnTo>
                      <a:pt x="10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1" name="chenying0907 876"/>
              <p:cNvSpPr/>
              <p:nvPr/>
            </p:nvSpPr>
            <p:spPr bwMode="auto">
              <a:xfrm>
                <a:off x="4422775" y="1514475"/>
                <a:ext cx="60325" cy="95250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99" y="10"/>
                  </a:cxn>
                  <a:cxn ang="0">
                    <a:pos x="93" y="18"/>
                  </a:cxn>
                  <a:cxn ang="0">
                    <a:pos x="87" y="27"/>
                  </a:cxn>
                  <a:cxn ang="0">
                    <a:pos x="82" y="35"/>
                  </a:cxn>
                  <a:cxn ang="0">
                    <a:pos x="72" y="54"/>
                  </a:cxn>
                  <a:cxn ang="0">
                    <a:pos x="63" y="74"/>
                  </a:cxn>
                  <a:cxn ang="0">
                    <a:pos x="63" y="74"/>
                  </a:cxn>
                  <a:cxn ang="0">
                    <a:pos x="33" y="123"/>
                  </a:cxn>
                  <a:cxn ang="0">
                    <a:pos x="18" y="148"/>
                  </a:cxn>
                  <a:cxn ang="0">
                    <a:pos x="1" y="173"/>
                  </a:cxn>
                  <a:cxn ang="0">
                    <a:pos x="1" y="173"/>
                  </a:cxn>
                  <a:cxn ang="0">
                    <a:pos x="0" y="175"/>
                  </a:cxn>
                  <a:cxn ang="0">
                    <a:pos x="0" y="177"/>
                  </a:cxn>
                  <a:cxn ang="0">
                    <a:pos x="1" y="178"/>
                  </a:cxn>
                  <a:cxn ang="0">
                    <a:pos x="2" y="179"/>
                  </a:cxn>
                  <a:cxn ang="0">
                    <a:pos x="6" y="180"/>
                  </a:cxn>
                  <a:cxn ang="0">
                    <a:pos x="7" y="179"/>
                  </a:cxn>
                  <a:cxn ang="0">
                    <a:pos x="9" y="178"/>
                  </a:cxn>
                  <a:cxn ang="0">
                    <a:pos x="9" y="178"/>
                  </a:cxn>
                  <a:cxn ang="0">
                    <a:pos x="25" y="155"/>
                  </a:cxn>
                  <a:cxn ang="0">
                    <a:pos x="39" y="133"/>
                  </a:cxn>
                  <a:cxn ang="0">
                    <a:pos x="66" y="86"/>
                  </a:cxn>
                  <a:cxn ang="0">
                    <a:pos x="66" y="86"/>
                  </a:cxn>
                  <a:cxn ang="0">
                    <a:pos x="77" y="65"/>
                  </a:cxn>
                  <a:cxn ang="0">
                    <a:pos x="87" y="45"/>
                  </a:cxn>
                  <a:cxn ang="0">
                    <a:pos x="93" y="35"/>
                  </a:cxn>
                  <a:cxn ang="0">
                    <a:pos x="98" y="26"/>
                  </a:cxn>
                  <a:cxn ang="0">
                    <a:pos x="105" y="17"/>
                  </a:cxn>
                  <a:cxn ang="0">
                    <a:pos x="113" y="8"/>
                  </a:cxn>
                  <a:cxn ang="0">
                    <a:pos x="113" y="8"/>
                  </a:cxn>
                  <a:cxn ang="0">
                    <a:pos x="114" y="7"/>
                  </a:cxn>
                  <a:cxn ang="0">
                    <a:pos x="115" y="4"/>
                  </a:cxn>
                  <a:cxn ang="0">
                    <a:pos x="114" y="2"/>
                  </a:cxn>
                  <a:cxn ang="0">
                    <a:pos x="113" y="1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5" h="180">
                    <a:moveTo>
                      <a:pt x="106" y="1"/>
                    </a:moveTo>
                    <a:lnTo>
                      <a:pt x="106" y="1"/>
                    </a:lnTo>
                    <a:lnTo>
                      <a:pt x="99" y="10"/>
                    </a:lnTo>
                    <a:lnTo>
                      <a:pt x="93" y="18"/>
                    </a:lnTo>
                    <a:lnTo>
                      <a:pt x="87" y="27"/>
                    </a:lnTo>
                    <a:lnTo>
                      <a:pt x="82" y="35"/>
                    </a:lnTo>
                    <a:lnTo>
                      <a:pt x="72" y="54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33" y="123"/>
                    </a:lnTo>
                    <a:lnTo>
                      <a:pt x="18" y="148"/>
                    </a:lnTo>
                    <a:lnTo>
                      <a:pt x="1" y="173"/>
                    </a:lnTo>
                    <a:lnTo>
                      <a:pt x="1" y="173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" y="178"/>
                    </a:lnTo>
                    <a:lnTo>
                      <a:pt x="2" y="179"/>
                    </a:lnTo>
                    <a:lnTo>
                      <a:pt x="6" y="180"/>
                    </a:lnTo>
                    <a:lnTo>
                      <a:pt x="7" y="179"/>
                    </a:lnTo>
                    <a:lnTo>
                      <a:pt x="9" y="178"/>
                    </a:lnTo>
                    <a:lnTo>
                      <a:pt x="9" y="178"/>
                    </a:lnTo>
                    <a:lnTo>
                      <a:pt x="25" y="155"/>
                    </a:lnTo>
                    <a:lnTo>
                      <a:pt x="39" y="13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77" y="65"/>
                    </a:lnTo>
                    <a:lnTo>
                      <a:pt x="87" y="45"/>
                    </a:lnTo>
                    <a:lnTo>
                      <a:pt x="93" y="35"/>
                    </a:lnTo>
                    <a:lnTo>
                      <a:pt x="98" y="26"/>
                    </a:lnTo>
                    <a:lnTo>
                      <a:pt x="105" y="1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7"/>
                    </a:lnTo>
                    <a:lnTo>
                      <a:pt x="115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chenying0907 877"/>
              <p:cNvSpPr/>
              <p:nvPr/>
            </p:nvSpPr>
            <p:spPr bwMode="auto">
              <a:xfrm>
                <a:off x="4451350" y="1538288"/>
                <a:ext cx="58738" cy="96838"/>
              </a:xfrm>
              <a:custGeom>
                <a:avLst/>
                <a:gdLst/>
                <a:ahLst/>
                <a:cxnLst>
                  <a:cxn ang="0">
                    <a:pos x="104" y="2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4" y="14"/>
                  </a:cxn>
                  <a:cxn ang="0">
                    <a:pos x="89" y="20"/>
                  </a:cxn>
                  <a:cxn ang="0">
                    <a:pos x="86" y="23"/>
                  </a:cxn>
                  <a:cxn ang="0">
                    <a:pos x="85" y="27"/>
                  </a:cxn>
                  <a:cxn ang="0">
                    <a:pos x="85" y="27"/>
                  </a:cxn>
                  <a:cxn ang="0">
                    <a:pos x="80" y="41"/>
                  </a:cxn>
                  <a:cxn ang="0">
                    <a:pos x="73" y="54"/>
                  </a:cxn>
                  <a:cxn ang="0">
                    <a:pos x="58" y="79"/>
                  </a:cxn>
                  <a:cxn ang="0">
                    <a:pos x="58" y="79"/>
                  </a:cxn>
                  <a:cxn ang="0">
                    <a:pos x="29" y="128"/>
                  </a:cxn>
                  <a:cxn ang="0">
                    <a:pos x="14" y="153"/>
                  </a:cxn>
                  <a:cxn ang="0">
                    <a:pos x="0" y="177"/>
                  </a:cxn>
                  <a:cxn ang="0">
                    <a:pos x="0" y="177"/>
                  </a:cxn>
                  <a:cxn ang="0">
                    <a:pos x="0" y="179"/>
                  </a:cxn>
                  <a:cxn ang="0">
                    <a:pos x="0" y="181"/>
                  </a:cxn>
                  <a:cxn ang="0">
                    <a:pos x="1" y="183"/>
                  </a:cxn>
                  <a:cxn ang="0">
                    <a:pos x="2" y="184"/>
                  </a:cxn>
                  <a:cxn ang="0">
                    <a:pos x="5" y="185"/>
                  </a:cxn>
                  <a:cxn ang="0">
                    <a:pos x="7" y="184"/>
                  </a:cxn>
                  <a:cxn ang="0">
                    <a:pos x="8" y="183"/>
                  </a:cxn>
                  <a:cxn ang="0">
                    <a:pos x="8" y="183"/>
                  </a:cxn>
                  <a:cxn ang="0">
                    <a:pos x="11" y="178"/>
                  </a:cxn>
                  <a:cxn ang="0">
                    <a:pos x="15" y="175"/>
                  </a:cxn>
                  <a:cxn ang="0">
                    <a:pos x="15" y="175"/>
                  </a:cxn>
                  <a:cxn ang="0">
                    <a:pos x="17" y="173"/>
                  </a:cxn>
                  <a:cxn ang="0">
                    <a:pos x="18" y="171"/>
                  </a:cxn>
                  <a:cxn ang="0">
                    <a:pos x="18" y="168"/>
                  </a:cxn>
                  <a:cxn ang="0">
                    <a:pos x="17" y="167"/>
                  </a:cxn>
                  <a:cxn ang="0">
                    <a:pos x="17" y="167"/>
                  </a:cxn>
                  <a:cxn ang="0">
                    <a:pos x="39" y="129"/>
                  </a:cxn>
                  <a:cxn ang="0">
                    <a:pos x="63" y="91"/>
                  </a:cxn>
                  <a:cxn ang="0">
                    <a:pos x="63" y="91"/>
                  </a:cxn>
                  <a:cxn ang="0">
                    <a:pos x="76" y="69"/>
                  </a:cxn>
                  <a:cxn ang="0">
                    <a:pos x="82" y="58"/>
                  </a:cxn>
                  <a:cxn ang="0">
                    <a:pos x="89" y="45"/>
                  </a:cxn>
                  <a:cxn ang="0">
                    <a:pos x="89" y="45"/>
                  </a:cxn>
                  <a:cxn ang="0">
                    <a:pos x="94" y="35"/>
                  </a:cxn>
                  <a:cxn ang="0">
                    <a:pos x="100" y="25"/>
                  </a:cxn>
                  <a:cxn ang="0">
                    <a:pos x="112" y="7"/>
                  </a:cxn>
                  <a:cxn ang="0">
                    <a:pos x="112" y="7"/>
                  </a:cxn>
                  <a:cxn ang="0">
                    <a:pos x="113" y="5"/>
                  </a:cxn>
                  <a:cxn ang="0">
                    <a:pos x="113" y="3"/>
                  </a:cxn>
                  <a:cxn ang="0">
                    <a:pos x="112" y="2"/>
                  </a:cxn>
                  <a:cxn ang="0">
                    <a:pos x="111" y="1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4" y="2"/>
                  </a:cxn>
                  <a:cxn ang="0">
                    <a:pos x="104" y="2"/>
                  </a:cxn>
                </a:cxnLst>
                <a:rect l="0" t="0" r="r" b="b"/>
                <a:pathLst>
                  <a:path w="113" h="185">
                    <a:moveTo>
                      <a:pt x="104" y="2"/>
                    </a:moveTo>
                    <a:lnTo>
                      <a:pt x="104" y="2"/>
                    </a:lnTo>
                    <a:lnTo>
                      <a:pt x="100" y="8"/>
                    </a:lnTo>
                    <a:lnTo>
                      <a:pt x="94" y="14"/>
                    </a:lnTo>
                    <a:lnTo>
                      <a:pt x="89" y="20"/>
                    </a:lnTo>
                    <a:lnTo>
                      <a:pt x="86" y="23"/>
                    </a:lnTo>
                    <a:lnTo>
                      <a:pt x="85" y="27"/>
                    </a:lnTo>
                    <a:lnTo>
                      <a:pt x="85" y="27"/>
                    </a:lnTo>
                    <a:lnTo>
                      <a:pt x="80" y="41"/>
                    </a:lnTo>
                    <a:lnTo>
                      <a:pt x="73" y="54"/>
                    </a:lnTo>
                    <a:lnTo>
                      <a:pt x="58" y="79"/>
                    </a:lnTo>
                    <a:lnTo>
                      <a:pt x="58" y="79"/>
                    </a:lnTo>
                    <a:lnTo>
                      <a:pt x="29" y="128"/>
                    </a:lnTo>
                    <a:lnTo>
                      <a:pt x="14" y="153"/>
                    </a:lnTo>
                    <a:lnTo>
                      <a:pt x="0" y="177"/>
                    </a:lnTo>
                    <a:lnTo>
                      <a:pt x="0" y="177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1" y="183"/>
                    </a:lnTo>
                    <a:lnTo>
                      <a:pt x="2" y="184"/>
                    </a:lnTo>
                    <a:lnTo>
                      <a:pt x="5" y="185"/>
                    </a:lnTo>
                    <a:lnTo>
                      <a:pt x="7" y="184"/>
                    </a:lnTo>
                    <a:lnTo>
                      <a:pt x="8" y="183"/>
                    </a:lnTo>
                    <a:lnTo>
                      <a:pt x="8" y="183"/>
                    </a:lnTo>
                    <a:lnTo>
                      <a:pt x="11" y="178"/>
                    </a:lnTo>
                    <a:lnTo>
                      <a:pt x="15" y="175"/>
                    </a:lnTo>
                    <a:lnTo>
                      <a:pt x="15" y="175"/>
                    </a:lnTo>
                    <a:lnTo>
                      <a:pt x="17" y="173"/>
                    </a:lnTo>
                    <a:lnTo>
                      <a:pt x="18" y="171"/>
                    </a:lnTo>
                    <a:lnTo>
                      <a:pt x="18" y="168"/>
                    </a:lnTo>
                    <a:lnTo>
                      <a:pt x="17" y="167"/>
                    </a:lnTo>
                    <a:lnTo>
                      <a:pt x="17" y="167"/>
                    </a:lnTo>
                    <a:lnTo>
                      <a:pt x="39" y="129"/>
                    </a:lnTo>
                    <a:lnTo>
                      <a:pt x="63" y="91"/>
                    </a:lnTo>
                    <a:lnTo>
                      <a:pt x="63" y="91"/>
                    </a:lnTo>
                    <a:lnTo>
                      <a:pt x="76" y="69"/>
                    </a:lnTo>
                    <a:lnTo>
                      <a:pt x="82" y="58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94" y="35"/>
                    </a:lnTo>
                    <a:lnTo>
                      <a:pt x="100" y="25"/>
                    </a:lnTo>
                    <a:lnTo>
                      <a:pt x="112" y="7"/>
                    </a:lnTo>
                    <a:lnTo>
                      <a:pt x="112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2" y="2"/>
                    </a:lnTo>
                    <a:lnTo>
                      <a:pt x="111" y="1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4" y="2"/>
                    </a:lnTo>
                    <a:lnTo>
                      <a:pt x="10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3" name="chenying0907 878"/>
              <p:cNvSpPr/>
              <p:nvPr/>
            </p:nvSpPr>
            <p:spPr bwMode="auto">
              <a:xfrm>
                <a:off x="4473575" y="1566863"/>
                <a:ext cx="66675" cy="101600"/>
              </a:xfrm>
              <a:custGeom>
                <a:avLst/>
                <a:gdLst/>
                <a:ahLst/>
                <a:cxnLst>
                  <a:cxn ang="0">
                    <a:pos x="119" y="4"/>
                  </a:cxn>
                  <a:cxn ang="0">
                    <a:pos x="119" y="4"/>
                  </a:cxn>
                  <a:cxn ang="0">
                    <a:pos x="118" y="9"/>
                  </a:cxn>
                  <a:cxn ang="0">
                    <a:pos x="116" y="13"/>
                  </a:cxn>
                  <a:cxn ang="0">
                    <a:pos x="111" y="22"/>
                  </a:cxn>
                  <a:cxn ang="0">
                    <a:pos x="99" y="40"/>
                  </a:cxn>
                  <a:cxn ang="0">
                    <a:pos x="99" y="40"/>
                  </a:cxn>
                  <a:cxn ang="0">
                    <a:pos x="91" y="51"/>
                  </a:cxn>
                  <a:cxn ang="0">
                    <a:pos x="83" y="61"/>
                  </a:cxn>
                  <a:cxn ang="0">
                    <a:pos x="74" y="73"/>
                  </a:cxn>
                  <a:cxn ang="0">
                    <a:pos x="67" y="84"/>
                  </a:cxn>
                  <a:cxn ang="0">
                    <a:pos x="67" y="84"/>
                  </a:cxn>
                  <a:cxn ang="0">
                    <a:pos x="34" y="134"/>
                  </a:cxn>
                  <a:cxn ang="0">
                    <a:pos x="18" y="159"/>
                  </a:cxn>
                  <a:cxn ang="0">
                    <a:pos x="1" y="183"/>
                  </a:cxn>
                  <a:cxn ang="0">
                    <a:pos x="1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2" y="190"/>
                  </a:cxn>
                  <a:cxn ang="0">
                    <a:pos x="4" y="190"/>
                  </a:cxn>
                  <a:cxn ang="0">
                    <a:pos x="6" y="190"/>
                  </a:cxn>
                  <a:cxn ang="0">
                    <a:pos x="7" y="190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27" y="161"/>
                  </a:cxn>
                  <a:cxn ang="0">
                    <a:pos x="44" y="135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8" y="71"/>
                  </a:cxn>
                  <a:cxn ang="0">
                    <a:pos x="96" y="59"/>
                  </a:cxn>
                  <a:cxn ang="0">
                    <a:pos x="103" y="49"/>
                  </a:cxn>
                  <a:cxn ang="0">
                    <a:pos x="111" y="38"/>
                  </a:cxn>
                  <a:cxn ang="0">
                    <a:pos x="111" y="38"/>
                  </a:cxn>
                  <a:cxn ang="0">
                    <a:pos x="121" y="23"/>
                  </a:cxn>
                  <a:cxn ang="0">
                    <a:pos x="125" y="15"/>
                  </a:cxn>
                  <a:cxn ang="0">
                    <a:pos x="128" y="7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7" y="3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3"/>
                  </a:cxn>
                  <a:cxn ang="0">
                    <a:pos x="119" y="4"/>
                  </a:cxn>
                  <a:cxn ang="0">
                    <a:pos x="119" y="4"/>
                  </a:cxn>
                </a:cxnLst>
                <a:rect l="0" t="0" r="r" b="b"/>
                <a:pathLst>
                  <a:path w="128" h="190">
                    <a:moveTo>
                      <a:pt x="119" y="4"/>
                    </a:moveTo>
                    <a:lnTo>
                      <a:pt x="119" y="4"/>
                    </a:lnTo>
                    <a:lnTo>
                      <a:pt x="118" y="9"/>
                    </a:lnTo>
                    <a:lnTo>
                      <a:pt x="116" y="13"/>
                    </a:lnTo>
                    <a:lnTo>
                      <a:pt x="111" y="22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91" y="51"/>
                    </a:lnTo>
                    <a:lnTo>
                      <a:pt x="83" y="61"/>
                    </a:lnTo>
                    <a:lnTo>
                      <a:pt x="74" y="73"/>
                    </a:lnTo>
                    <a:lnTo>
                      <a:pt x="67" y="84"/>
                    </a:lnTo>
                    <a:lnTo>
                      <a:pt x="67" y="84"/>
                    </a:lnTo>
                    <a:lnTo>
                      <a:pt x="34" y="134"/>
                    </a:lnTo>
                    <a:lnTo>
                      <a:pt x="18" y="159"/>
                    </a:lnTo>
                    <a:lnTo>
                      <a:pt x="1" y="183"/>
                    </a:lnTo>
                    <a:lnTo>
                      <a:pt x="1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2" y="190"/>
                    </a:lnTo>
                    <a:lnTo>
                      <a:pt x="4" y="190"/>
                    </a:lnTo>
                    <a:lnTo>
                      <a:pt x="6" y="190"/>
                    </a:lnTo>
                    <a:lnTo>
                      <a:pt x="7" y="190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27" y="161"/>
                    </a:lnTo>
                    <a:lnTo>
                      <a:pt x="44" y="135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8" y="71"/>
                    </a:lnTo>
                    <a:lnTo>
                      <a:pt x="96" y="59"/>
                    </a:lnTo>
                    <a:lnTo>
                      <a:pt x="103" y="49"/>
                    </a:lnTo>
                    <a:lnTo>
                      <a:pt x="111" y="38"/>
                    </a:lnTo>
                    <a:lnTo>
                      <a:pt x="111" y="38"/>
                    </a:lnTo>
                    <a:lnTo>
                      <a:pt x="121" y="23"/>
                    </a:lnTo>
                    <a:lnTo>
                      <a:pt x="125" y="15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7" y="3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3"/>
                    </a:lnTo>
                    <a:lnTo>
                      <a:pt x="119" y="4"/>
                    </a:lnTo>
                    <a:lnTo>
                      <a:pt x="11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4" name="chenying0907 879"/>
              <p:cNvSpPr/>
              <p:nvPr/>
            </p:nvSpPr>
            <p:spPr bwMode="auto">
              <a:xfrm>
                <a:off x="4500563" y="1595438"/>
                <a:ext cx="76200" cy="107950"/>
              </a:xfrm>
              <a:custGeom>
                <a:avLst/>
                <a:gdLst/>
                <a:ahLst/>
                <a:cxnLst>
                  <a:cxn ang="0">
                    <a:pos x="133" y="2"/>
                  </a:cxn>
                  <a:cxn ang="0">
                    <a:pos x="133" y="2"/>
                  </a:cxn>
                  <a:cxn ang="0">
                    <a:pos x="116" y="23"/>
                  </a:cxn>
                  <a:cxn ang="0">
                    <a:pos x="100" y="45"/>
                  </a:cxn>
                  <a:cxn ang="0">
                    <a:pos x="100" y="45"/>
                  </a:cxn>
                  <a:cxn ang="0">
                    <a:pos x="81" y="70"/>
                  </a:cxn>
                  <a:cxn ang="0">
                    <a:pos x="72" y="84"/>
                  </a:cxn>
                  <a:cxn ang="0">
                    <a:pos x="63" y="96"/>
                  </a:cxn>
                  <a:cxn ang="0">
                    <a:pos x="63" y="96"/>
                  </a:cxn>
                  <a:cxn ang="0">
                    <a:pos x="53" y="107"/>
                  </a:cxn>
                  <a:cxn ang="0">
                    <a:pos x="44" y="119"/>
                  </a:cxn>
                  <a:cxn ang="0">
                    <a:pos x="36" y="131"/>
                  </a:cxn>
                  <a:cxn ang="0">
                    <a:pos x="29" y="144"/>
                  </a:cxn>
                  <a:cxn ang="0">
                    <a:pos x="0" y="196"/>
                  </a:cxn>
                  <a:cxn ang="0">
                    <a:pos x="0" y="196"/>
                  </a:cxn>
                  <a:cxn ang="0">
                    <a:pos x="0" y="198"/>
                  </a:cxn>
                  <a:cxn ang="0">
                    <a:pos x="0" y="201"/>
                  </a:cxn>
                  <a:cxn ang="0">
                    <a:pos x="1" y="202"/>
                  </a:cxn>
                  <a:cxn ang="0">
                    <a:pos x="2" y="203"/>
                  </a:cxn>
                  <a:cxn ang="0">
                    <a:pos x="4" y="204"/>
                  </a:cxn>
                  <a:cxn ang="0">
                    <a:pos x="5" y="204"/>
                  </a:cxn>
                  <a:cxn ang="0">
                    <a:pos x="7" y="203"/>
                  </a:cxn>
                  <a:cxn ang="0">
                    <a:pos x="8" y="202"/>
                  </a:cxn>
                  <a:cxn ang="0">
                    <a:pos x="8" y="202"/>
                  </a:cxn>
                  <a:cxn ang="0">
                    <a:pos x="25" y="173"/>
                  </a:cxn>
                  <a:cxn ang="0">
                    <a:pos x="41" y="145"/>
                  </a:cxn>
                  <a:cxn ang="0">
                    <a:pos x="60" y="117"/>
                  </a:cxn>
                  <a:cxn ang="0">
                    <a:pos x="79" y="91"/>
                  </a:cxn>
                  <a:cxn ang="0">
                    <a:pos x="79" y="91"/>
                  </a:cxn>
                  <a:cxn ang="0">
                    <a:pos x="86" y="81"/>
                  </a:cxn>
                  <a:cxn ang="0">
                    <a:pos x="94" y="70"/>
                  </a:cxn>
                  <a:cxn ang="0">
                    <a:pos x="108" y="50"/>
                  </a:cxn>
                  <a:cxn ang="0">
                    <a:pos x="108" y="50"/>
                  </a:cxn>
                  <a:cxn ang="0">
                    <a:pos x="125" y="28"/>
                  </a:cxn>
                  <a:cxn ang="0">
                    <a:pos x="141" y="6"/>
                  </a:cxn>
                  <a:cxn ang="0">
                    <a:pos x="141" y="6"/>
                  </a:cxn>
                  <a:cxn ang="0">
                    <a:pos x="142" y="5"/>
                  </a:cxn>
                  <a:cxn ang="0">
                    <a:pos x="141" y="3"/>
                  </a:cxn>
                  <a:cxn ang="0">
                    <a:pos x="141" y="1"/>
                  </a:cxn>
                  <a:cxn ang="0">
                    <a:pos x="139" y="0"/>
                  </a:cxn>
                  <a:cxn ang="0">
                    <a:pos x="136" y="0"/>
                  </a:cxn>
                  <a:cxn ang="0">
                    <a:pos x="134" y="0"/>
                  </a:cxn>
                  <a:cxn ang="0">
                    <a:pos x="133" y="2"/>
                  </a:cxn>
                  <a:cxn ang="0">
                    <a:pos x="133" y="2"/>
                  </a:cxn>
                </a:cxnLst>
                <a:rect l="0" t="0" r="r" b="b"/>
                <a:pathLst>
                  <a:path w="142" h="204">
                    <a:moveTo>
                      <a:pt x="133" y="2"/>
                    </a:moveTo>
                    <a:lnTo>
                      <a:pt x="133" y="2"/>
                    </a:lnTo>
                    <a:lnTo>
                      <a:pt x="116" y="23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81" y="70"/>
                    </a:lnTo>
                    <a:lnTo>
                      <a:pt x="72" y="84"/>
                    </a:lnTo>
                    <a:lnTo>
                      <a:pt x="63" y="96"/>
                    </a:lnTo>
                    <a:lnTo>
                      <a:pt x="63" y="96"/>
                    </a:lnTo>
                    <a:lnTo>
                      <a:pt x="53" y="107"/>
                    </a:lnTo>
                    <a:lnTo>
                      <a:pt x="44" y="119"/>
                    </a:lnTo>
                    <a:lnTo>
                      <a:pt x="36" y="131"/>
                    </a:lnTo>
                    <a:lnTo>
                      <a:pt x="29" y="144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8"/>
                    </a:lnTo>
                    <a:lnTo>
                      <a:pt x="0" y="201"/>
                    </a:lnTo>
                    <a:lnTo>
                      <a:pt x="1" y="202"/>
                    </a:lnTo>
                    <a:lnTo>
                      <a:pt x="2" y="203"/>
                    </a:lnTo>
                    <a:lnTo>
                      <a:pt x="4" y="204"/>
                    </a:lnTo>
                    <a:lnTo>
                      <a:pt x="5" y="204"/>
                    </a:lnTo>
                    <a:lnTo>
                      <a:pt x="7" y="203"/>
                    </a:lnTo>
                    <a:lnTo>
                      <a:pt x="8" y="202"/>
                    </a:lnTo>
                    <a:lnTo>
                      <a:pt x="8" y="202"/>
                    </a:lnTo>
                    <a:lnTo>
                      <a:pt x="25" y="173"/>
                    </a:lnTo>
                    <a:lnTo>
                      <a:pt x="41" y="145"/>
                    </a:lnTo>
                    <a:lnTo>
                      <a:pt x="60" y="117"/>
                    </a:lnTo>
                    <a:lnTo>
                      <a:pt x="79" y="91"/>
                    </a:lnTo>
                    <a:lnTo>
                      <a:pt x="79" y="91"/>
                    </a:lnTo>
                    <a:lnTo>
                      <a:pt x="86" y="81"/>
                    </a:lnTo>
                    <a:lnTo>
                      <a:pt x="94" y="70"/>
                    </a:lnTo>
                    <a:lnTo>
                      <a:pt x="108" y="50"/>
                    </a:lnTo>
                    <a:lnTo>
                      <a:pt x="108" y="50"/>
                    </a:lnTo>
                    <a:lnTo>
                      <a:pt x="125" y="28"/>
                    </a:lnTo>
                    <a:lnTo>
                      <a:pt x="141" y="6"/>
                    </a:lnTo>
                    <a:lnTo>
                      <a:pt x="141" y="6"/>
                    </a:lnTo>
                    <a:lnTo>
                      <a:pt x="142" y="5"/>
                    </a:lnTo>
                    <a:lnTo>
                      <a:pt x="141" y="3"/>
                    </a:lnTo>
                    <a:lnTo>
                      <a:pt x="141" y="1"/>
                    </a:lnTo>
                    <a:lnTo>
                      <a:pt x="139" y="0"/>
                    </a:lnTo>
                    <a:lnTo>
                      <a:pt x="136" y="0"/>
                    </a:lnTo>
                    <a:lnTo>
                      <a:pt x="134" y="0"/>
                    </a:lnTo>
                    <a:lnTo>
                      <a:pt x="133" y="2"/>
                    </a:lnTo>
                    <a:lnTo>
                      <a:pt x="13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5" name="chenying0907 880"/>
              <p:cNvSpPr/>
              <p:nvPr/>
            </p:nvSpPr>
            <p:spPr bwMode="auto">
              <a:xfrm>
                <a:off x="4510088" y="1630363"/>
                <a:ext cx="80963" cy="125413"/>
              </a:xfrm>
              <a:custGeom>
                <a:avLst/>
                <a:gdLst/>
                <a:ahLst/>
                <a:cxnLst>
                  <a:cxn ang="0">
                    <a:pos x="143" y="2"/>
                  </a:cxn>
                  <a:cxn ang="0">
                    <a:pos x="143" y="2"/>
                  </a:cxn>
                  <a:cxn ang="0">
                    <a:pos x="110" y="58"/>
                  </a:cxn>
                  <a:cxn ang="0">
                    <a:pos x="77" y="114"/>
                  </a:cxn>
                  <a:cxn ang="0">
                    <a:pos x="77" y="114"/>
                  </a:cxn>
                  <a:cxn ang="0">
                    <a:pos x="58" y="143"/>
                  </a:cxn>
                  <a:cxn ang="0">
                    <a:pos x="39" y="172"/>
                  </a:cxn>
                  <a:cxn ang="0">
                    <a:pos x="20" y="201"/>
                  </a:cxn>
                  <a:cxn ang="0">
                    <a:pos x="1" y="230"/>
                  </a:cxn>
                  <a:cxn ang="0">
                    <a:pos x="1" y="230"/>
                  </a:cxn>
                  <a:cxn ang="0">
                    <a:pos x="0" y="232"/>
                  </a:cxn>
                  <a:cxn ang="0">
                    <a:pos x="0" y="234"/>
                  </a:cxn>
                  <a:cxn ang="0">
                    <a:pos x="1" y="235"/>
                  </a:cxn>
                  <a:cxn ang="0">
                    <a:pos x="2" y="236"/>
                  </a:cxn>
                  <a:cxn ang="0">
                    <a:pos x="4" y="237"/>
                  </a:cxn>
                  <a:cxn ang="0">
                    <a:pos x="7" y="237"/>
                  </a:cxn>
                  <a:cxn ang="0">
                    <a:pos x="8" y="236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44" y="180"/>
                  </a:cxn>
                  <a:cxn ang="0">
                    <a:pos x="62" y="152"/>
                  </a:cxn>
                  <a:cxn ang="0">
                    <a:pos x="80" y="125"/>
                  </a:cxn>
                  <a:cxn ang="0">
                    <a:pos x="80" y="125"/>
                  </a:cxn>
                  <a:cxn ang="0">
                    <a:pos x="99" y="96"/>
                  </a:cxn>
                  <a:cxn ang="0">
                    <a:pos x="117" y="67"/>
                  </a:cxn>
                  <a:cxn ang="0">
                    <a:pos x="134" y="36"/>
                  </a:cxn>
                  <a:cxn ang="0">
                    <a:pos x="151" y="8"/>
                  </a:cxn>
                  <a:cxn ang="0">
                    <a:pos x="151" y="8"/>
                  </a:cxn>
                  <a:cxn ang="0">
                    <a:pos x="152" y="5"/>
                  </a:cxn>
                  <a:cxn ang="0">
                    <a:pos x="152" y="3"/>
                  </a:cxn>
                  <a:cxn ang="0">
                    <a:pos x="151" y="2"/>
                  </a:cxn>
                  <a:cxn ang="0">
                    <a:pos x="150" y="1"/>
                  </a:cxn>
                  <a:cxn ang="0">
                    <a:pos x="148" y="0"/>
                  </a:cxn>
                  <a:cxn ang="0">
                    <a:pos x="146" y="0"/>
                  </a:cxn>
                  <a:cxn ang="0">
                    <a:pos x="145" y="1"/>
                  </a:cxn>
                  <a:cxn ang="0">
                    <a:pos x="143" y="2"/>
                  </a:cxn>
                  <a:cxn ang="0">
                    <a:pos x="143" y="2"/>
                  </a:cxn>
                </a:cxnLst>
                <a:rect l="0" t="0" r="r" b="b"/>
                <a:pathLst>
                  <a:path w="152" h="237">
                    <a:moveTo>
                      <a:pt x="143" y="2"/>
                    </a:moveTo>
                    <a:lnTo>
                      <a:pt x="143" y="2"/>
                    </a:lnTo>
                    <a:lnTo>
                      <a:pt x="110" y="58"/>
                    </a:lnTo>
                    <a:lnTo>
                      <a:pt x="77" y="114"/>
                    </a:lnTo>
                    <a:lnTo>
                      <a:pt x="77" y="114"/>
                    </a:lnTo>
                    <a:lnTo>
                      <a:pt x="58" y="143"/>
                    </a:lnTo>
                    <a:lnTo>
                      <a:pt x="39" y="172"/>
                    </a:lnTo>
                    <a:lnTo>
                      <a:pt x="20" y="201"/>
                    </a:lnTo>
                    <a:lnTo>
                      <a:pt x="1" y="230"/>
                    </a:lnTo>
                    <a:lnTo>
                      <a:pt x="1" y="230"/>
                    </a:lnTo>
                    <a:lnTo>
                      <a:pt x="0" y="232"/>
                    </a:lnTo>
                    <a:lnTo>
                      <a:pt x="0" y="234"/>
                    </a:lnTo>
                    <a:lnTo>
                      <a:pt x="1" y="235"/>
                    </a:lnTo>
                    <a:lnTo>
                      <a:pt x="2" y="236"/>
                    </a:lnTo>
                    <a:lnTo>
                      <a:pt x="4" y="237"/>
                    </a:lnTo>
                    <a:lnTo>
                      <a:pt x="7" y="237"/>
                    </a:lnTo>
                    <a:lnTo>
                      <a:pt x="8" y="236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44" y="180"/>
                    </a:lnTo>
                    <a:lnTo>
                      <a:pt x="62" y="152"/>
                    </a:lnTo>
                    <a:lnTo>
                      <a:pt x="80" y="125"/>
                    </a:lnTo>
                    <a:lnTo>
                      <a:pt x="80" y="125"/>
                    </a:lnTo>
                    <a:lnTo>
                      <a:pt x="99" y="96"/>
                    </a:lnTo>
                    <a:lnTo>
                      <a:pt x="117" y="67"/>
                    </a:lnTo>
                    <a:lnTo>
                      <a:pt x="134" y="36"/>
                    </a:lnTo>
                    <a:lnTo>
                      <a:pt x="151" y="8"/>
                    </a:lnTo>
                    <a:lnTo>
                      <a:pt x="151" y="8"/>
                    </a:lnTo>
                    <a:lnTo>
                      <a:pt x="152" y="5"/>
                    </a:lnTo>
                    <a:lnTo>
                      <a:pt x="152" y="3"/>
                    </a:lnTo>
                    <a:lnTo>
                      <a:pt x="151" y="2"/>
                    </a:lnTo>
                    <a:lnTo>
                      <a:pt x="150" y="1"/>
                    </a:lnTo>
                    <a:lnTo>
                      <a:pt x="148" y="0"/>
                    </a:lnTo>
                    <a:lnTo>
                      <a:pt x="146" y="0"/>
                    </a:lnTo>
                    <a:lnTo>
                      <a:pt x="145" y="1"/>
                    </a:lnTo>
                    <a:lnTo>
                      <a:pt x="143" y="2"/>
                    </a:lnTo>
                    <a:lnTo>
                      <a:pt x="14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6" name="chenying0907 881"/>
              <p:cNvSpPr/>
              <p:nvPr/>
            </p:nvSpPr>
            <p:spPr bwMode="auto">
              <a:xfrm>
                <a:off x="4525963" y="1682750"/>
                <a:ext cx="73025" cy="115888"/>
              </a:xfrm>
              <a:custGeom>
                <a:avLst/>
                <a:gdLst/>
                <a:ahLst/>
                <a:cxnLst>
                  <a:cxn ang="0">
                    <a:pos x="129" y="2"/>
                  </a:cxn>
                  <a:cxn ang="0">
                    <a:pos x="129" y="2"/>
                  </a:cxn>
                  <a:cxn ang="0">
                    <a:pos x="112" y="29"/>
                  </a:cxn>
                  <a:cxn ang="0">
                    <a:pos x="94" y="56"/>
                  </a:cxn>
                  <a:cxn ang="0">
                    <a:pos x="78" y="84"/>
                  </a:cxn>
                  <a:cxn ang="0">
                    <a:pos x="63" y="112"/>
                  </a:cxn>
                  <a:cxn ang="0">
                    <a:pos x="63" y="112"/>
                  </a:cxn>
                  <a:cxn ang="0">
                    <a:pos x="54" y="129"/>
                  </a:cxn>
                  <a:cxn ang="0">
                    <a:pos x="45" y="144"/>
                  </a:cxn>
                  <a:cxn ang="0">
                    <a:pos x="25" y="175"/>
                  </a:cxn>
                  <a:cxn ang="0">
                    <a:pos x="25" y="175"/>
                  </a:cxn>
                  <a:cxn ang="0">
                    <a:pos x="19" y="184"/>
                  </a:cxn>
                  <a:cxn ang="0">
                    <a:pos x="12" y="194"/>
                  </a:cxn>
                  <a:cxn ang="0">
                    <a:pos x="6" y="202"/>
                  </a:cxn>
                  <a:cxn ang="0">
                    <a:pos x="1" y="212"/>
                  </a:cxn>
                  <a:cxn ang="0">
                    <a:pos x="1" y="212"/>
                  </a:cxn>
                  <a:cxn ang="0">
                    <a:pos x="0" y="214"/>
                  </a:cxn>
                  <a:cxn ang="0">
                    <a:pos x="1" y="216"/>
                  </a:cxn>
                  <a:cxn ang="0">
                    <a:pos x="2" y="217"/>
                  </a:cxn>
                  <a:cxn ang="0">
                    <a:pos x="4" y="218"/>
                  </a:cxn>
                  <a:cxn ang="0">
                    <a:pos x="7" y="218"/>
                  </a:cxn>
                  <a:cxn ang="0">
                    <a:pos x="9" y="217"/>
                  </a:cxn>
                  <a:cxn ang="0">
                    <a:pos x="11" y="215"/>
                  </a:cxn>
                  <a:cxn ang="0">
                    <a:pos x="11" y="215"/>
                  </a:cxn>
                  <a:cxn ang="0">
                    <a:pos x="13" y="209"/>
                  </a:cxn>
                  <a:cxn ang="0">
                    <a:pos x="16" y="204"/>
                  </a:cxn>
                  <a:cxn ang="0">
                    <a:pos x="23" y="194"/>
                  </a:cxn>
                  <a:cxn ang="0">
                    <a:pos x="31" y="182"/>
                  </a:cxn>
                  <a:cxn ang="0">
                    <a:pos x="38" y="172"/>
                  </a:cxn>
                  <a:cxn ang="0">
                    <a:pos x="38" y="172"/>
                  </a:cxn>
                  <a:cxn ang="0">
                    <a:pos x="71" y="117"/>
                  </a:cxn>
                  <a:cxn ang="0">
                    <a:pos x="71" y="117"/>
                  </a:cxn>
                  <a:cxn ang="0">
                    <a:pos x="103" y="61"/>
                  </a:cxn>
                  <a:cxn ang="0">
                    <a:pos x="120" y="35"/>
                  </a:cxn>
                  <a:cxn ang="0">
                    <a:pos x="138" y="8"/>
                  </a:cxn>
                  <a:cxn ang="0">
                    <a:pos x="138" y="8"/>
                  </a:cxn>
                  <a:cxn ang="0">
                    <a:pos x="139" y="6"/>
                  </a:cxn>
                  <a:cxn ang="0">
                    <a:pos x="139" y="5"/>
                  </a:cxn>
                  <a:cxn ang="0">
                    <a:pos x="138" y="2"/>
                  </a:cxn>
                  <a:cxn ang="0">
                    <a:pos x="137" y="1"/>
                  </a:cxn>
                  <a:cxn ang="0">
                    <a:pos x="132" y="0"/>
                  </a:cxn>
                  <a:cxn ang="0">
                    <a:pos x="131" y="1"/>
                  </a:cxn>
                  <a:cxn ang="0">
                    <a:pos x="129" y="2"/>
                  </a:cxn>
                  <a:cxn ang="0">
                    <a:pos x="129" y="2"/>
                  </a:cxn>
                </a:cxnLst>
                <a:rect l="0" t="0" r="r" b="b"/>
                <a:pathLst>
                  <a:path w="139" h="218">
                    <a:moveTo>
                      <a:pt x="129" y="2"/>
                    </a:moveTo>
                    <a:lnTo>
                      <a:pt x="129" y="2"/>
                    </a:lnTo>
                    <a:lnTo>
                      <a:pt x="112" y="29"/>
                    </a:lnTo>
                    <a:lnTo>
                      <a:pt x="94" y="56"/>
                    </a:lnTo>
                    <a:lnTo>
                      <a:pt x="78" y="84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54" y="129"/>
                    </a:lnTo>
                    <a:lnTo>
                      <a:pt x="45" y="144"/>
                    </a:lnTo>
                    <a:lnTo>
                      <a:pt x="25" y="175"/>
                    </a:lnTo>
                    <a:lnTo>
                      <a:pt x="25" y="175"/>
                    </a:lnTo>
                    <a:lnTo>
                      <a:pt x="19" y="184"/>
                    </a:lnTo>
                    <a:lnTo>
                      <a:pt x="12" y="194"/>
                    </a:lnTo>
                    <a:lnTo>
                      <a:pt x="6" y="202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0" y="214"/>
                    </a:lnTo>
                    <a:lnTo>
                      <a:pt x="1" y="216"/>
                    </a:lnTo>
                    <a:lnTo>
                      <a:pt x="2" y="217"/>
                    </a:lnTo>
                    <a:lnTo>
                      <a:pt x="4" y="218"/>
                    </a:lnTo>
                    <a:lnTo>
                      <a:pt x="7" y="218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3" y="209"/>
                    </a:lnTo>
                    <a:lnTo>
                      <a:pt x="16" y="204"/>
                    </a:lnTo>
                    <a:lnTo>
                      <a:pt x="23" y="194"/>
                    </a:lnTo>
                    <a:lnTo>
                      <a:pt x="31" y="182"/>
                    </a:lnTo>
                    <a:lnTo>
                      <a:pt x="38" y="172"/>
                    </a:lnTo>
                    <a:lnTo>
                      <a:pt x="38" y="172"/>
                    </a:lnTo>
                    <a:lnTo>
                      <a:pt x="71" y="117"/>
                    </a:lnTo>
                    <a:lnTo>
                      <a:pt x="71" y="117"/>
                    </a:lnTo>
                    <a:lnTo>
                      <a:pt x="103" y="61"/>
                    </a:lnTo>
                    <a:lnTo>
                      <a:pt x="120" y="3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9" y="6"/>
                    </a:lnTo>
                    <a:lnTo>
                      <a:pt x="139" y="5"/>
                    </a:lnTo>
                    <a:lnTo>
                      <a:pt x="138" y="2"/>
                    </a:lnTo>
                    <a:lnTo>
                      <a:pt x="137" y="1"/>
                    </a:lnTo>
                    <a:lnTo>
                      <a:pt x="132" y="0"/>
                    </a:lnTo>
                    <a:lnTo>
                      <a:pt x="131" y="1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7" name="chenying0907 882"/>
              <p:cNvSpPr/>
              <p:nvPr/>
            </p:nvSpPr>
            <p:spPr bwMode="auto">
              <a:xfrm>
                <a:off x="4548188" y="1728788"/>
                <a:ext cx="57150" cy="90488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00" y="2"/>
                  </a:cxn>
                  <a:cxn ang="0">
                    <a:pos x="94" y="12"/>
                  </a:cxn>
                  <a:cxn ang="0">
                    <a:pos x="85" y="20"/>
                  </a:cxn>
                  <a:cxn ang="0">
                    <a:pos x="79" y="28"/>
                  </a:cxn>
                  <a:cxn ang="0">
                    <a:pos x="73" y="37"/>
                  </a:cxn>
                  <a:cxn ang="0">
                    <a:pos x="73" y="37"/>
                  </a:cxn>
                  <a:cxn ang="0">
                    <a:pos x="63" y="58"/>
                  </a:cxn>
                  <a:cxn ang="0">
                    <a:pos x="51" y="79"/>
                  </a:cxn>
                  <a:cxn ang="0">
                    <a:pos x="51" y="79"/>
                  </a:cxn>
                  <a:cxn ang="0">
                    <a:pos x="26" y="122"/>
                  </a:cxn>
                  <a:cxn ang="0">
                    <a:pos x="14" y="143"/>
                  </a:cxn>
                  <a:cxn ang="0">
                    <a:pos x="0" y="163"/>
                  </a:cxn>
                  <a:cxn ang="0">
                    <a:pos x="0" y="163"/>
                  </a:cxn>
                  <a:cxn ang="0">
                    <a:pos x="0" y="165"/>
                  </a:cxn>
                  <a:cxn ang="0">
                    <a:pos x="0" y="166"/>
                  </a:cxn>
                  <a:cxn ang="0">
                    <a:pos x="1" y="169"/>
                  </a:cxn>
                  <a:cxn ang="0">
                    <a:pos x="2" y="170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9"/>
                  </a:cxn>
                  <a:cxn ang="0">
                    <a:pos x="8" y="169"/>
                  </a:cxn>
                  <a:cxn ang="0">
                    <a:pos x="20" y="149"/>
                  </a:cxn>
                  <a:cxn ang="0">
                    <a:pos x="32" y="129"/>
                  </a:cxn>
                  <a:cxn ang="0">
                    <a:pos x="43" y="110"/>
                  </a:cxn>
                  <a:cxn ang="0">
                    <a:pos x="55" y="91"/>
                  </a:cxn>
                  <a:cxn ang="0">
                    <a:pos x="55" y="91"/>
                  </a:cxn>
                  <a:cxn ang="0">
                    <a:pos x="62" y="81"/>
                  </a:cxn>
                  <a:cxn ang="0">
                    <a:pos x="68" y="70"/>
                  </a:cxn>
                  <a:cxn ang="0">
                    <a:pos x="78" y="49"/>
                  </a:cxn>
                  <a:cxn ang="0">
                    <a:pos x="78" y="49"/>
                  </a:cxn>
                  <a:cxn ang="0">
                    <a:pos x="81" y="43"/>
                  </a:cxn>
                  <a:cxn ang="0">
                    <a:pos x="84" y="37"/>
                  </a:cxn>
                  <a:cxn ang="0">
                    <a:pos x="93" y="27"/>
                  </a:cxn>
                  <a:cxn ang="0">
                    <a:pos x="101" y="18"/>
                  </a:cxn>
                  <a:cxn ang="0">
                    <a:pos x="108" y="7"/>
                  </a:cxn>
                  <a:cxn ang="0">
                    <a:pos x="108" y="7"/>
                  </a:cxn>
                  <a:cxn ang="0">
                    <a:pos x="108" y="5"/>
                  </a:cxn>
                  <a:cxn ang="0">
                    <a:pos x="108" y="3"/>
                  </a:cxn>
                  <a:cxn ang="0">
                    <a:pos x="107" y="2"/>
                  </a:cxn>
                  <a:cxn ang="0">
                    <a:pos x="106" y="0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100" y="2"/>
                  </a:cxn>
                </a:cxnLst>
                <a:rect l="0" t="0" r="r" b="b"/>
                <a:pathLst>
                  <a:path w="108" h="171">
                    <a:moveTo>
                      <a:pt x="100" y="2"/>
                    </a:moveTo>
                    <a:lnTo>
                      <a:pt x="100" y="2"/>
                    </a:lnTo>
                    <a:lnTo>
                      <a:pt x="94" y="12"/>
                    </a:lnTo>
                    <a:lnTo>
                      <a:pt x="85" y="20"/>
                    </a:lnTo>
                    <a:lnTo>
                      <a:pt x="79" y="28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63" y="58"/>
                    </a:lnTo>
                    <a:lnTo>
                      <a:pt x="51" y="79"/>
                    </a:lnTo>
                    <a:lnTo>
                      <a:pt x="51" y="79"/>
                    </a:lnTo>
                    <a:lnTo>
                      <a:pt x="26" y="122"/>
                    </a:lnTo>
                    <a:lnTo>
                      <a:pt x="14" y="143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5"/>
                    </a:lnTo>
                    <a:lnTo>
                      <a:pt x="0" y="166"/>
                    </a:lnTo>
                    <a:lnTo>
                      <a:pt x="1" y="169"/>
                    </a:lnTo>
                    <a:lnTo>
                      <a:pt x="2" y="170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9"/>
                    </a:lnTo>
                    <a:lnTo>
                      <a:pt x="8" y="169"/>
                    </a:lnTo>
                    <a:lnTo>
                      <a:pt x="20" y="149"/>
                    </a:lnTo>
                    <a:lnTo>
                      <a:pt x="32" y="129"/>
                    </a:lnTo>
                    <a:lnTo>
                      <a:pt x="43" y="110"/>
                    </a:lnTo>
                    <a:lnTo>
                      <a:pt x="55" y="91"/>
                    </a:lnTo>
                    <a:lnTo>
                      <a:pt x="55" y="91"/>
                    </a:lnTo>
                    <a:lnTo>
                      <a:pt x="62" y="81"/>
                    </a:lnTo>
                    <a:lnTo>
                      <a:pt x="68" y="70"/>
                    </a:lnTo>
                    <a:lnTo>
                      <a:pt x="78" y="49"/>
                    </a:lnTo>
                    <a:lnTo>
                      <a:pt x="78" y="49"/>
                    </a:lnTo>
                    <a:lnTo>
                      <a:pt x="81" y="43"/>
                    </a:lnTo>
                    <a:lnTo>
                      <a:pt x="84" y="37"/>
                    </a:lnTo>
                    <a:lnTo>
                      <a:pt x="93" y="27"/>
                    </a:lnTo>
                    <a:lnTo>
                      <a:pt x="101" y="18"/>
                    </a:lnTo>
                    <a:lnTo>
                      <a:pt x="108" y="7"/>
                    </a:lnTo>
                    <a:lnTo>
                      <a:pt x="108" y="7"/>
                    </a:lnTo>
                    <a:lnTo>
                      <a:pt x="108" y="5"/>
                    </a:lnTo>
                    <a:lnTo>
                      <a:pt x="108" y="3"/>
                    </a:lnTo>
                    <a:lnTo>
                      <a:pt x="107" y="2"/>
                    </a:lnTo>
                    <a:lnTo>
                      <a:pt x="106" y="0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10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8" name="chenying0907 883"/>
              <p:cNvSpPr/>
              <p:nvPr/>
            </p:nvSpPr>
            <p:spPr bwMode="auto">
              <a:xfrm>
                <a:off x="4575175" y="1773238"/>
                <a:ext cx="30163" cy="47625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3"/>
                  </a:cxn>
                  <a:cxn ang="0">
                    <a:pos x="57" y="3"/>
                  </a:cxn>
                  <a:cxn ang="0">
                    <a:pos x="56" y="1"/>
                  </a:cxn>
                  <a:cxn ang="0">
                    <a:pos x="54" y="0"/>
                  </a:cxn>
                  <a:cxn ang="0">
                    <a:pos x="51" y="0"/>
                  </a:cxn>
                  <a:cxn ang="0">
                    <a:pos x="49" y="1"/>
                  </a:cxn>
                  <a:cxn ang="0">
                    <a:pos x="49" y="1"/>
                  </a:cxn>
                  <a:cxn ang="0">
                    <a:pos x="45" y="6"/>
                  </a:cxn>
                  <a:cxn ang="0">
                    <a:pos x="41" y="1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27" y="38"/>
                  </a:cxn>
                  <a:cxn ang="0">
                    <a:pos x="19" y="54"/>
                  </a:cxn>
                  <a:cxn ang="0">
                    <a:pos x="1" y="84"/>
                  </a:cxn>
                  <a:cxn ang="0">
                    <a:pos x="1" y="84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1" y="89"/>
                  </a:cxn>
                  <a:cxn ang="0">
                    <a:pos x="3" y="90"/>
                  </a:cxn>
                  <a:cxn ang="0">
                    <a:pos x="4" y="90"/>
                  </a:cxn>
                  <a:cxn ang="0">
                    <a:pos x="6" y="90"/>
                  </a:cxn>
                  <a:cxn ang="0">
                    <a:pos x="8" y="90"/>
                  </a:cxn>
                  <a:cxn ang="0">
                    <a:pos x="10" y="88"/>
                  </a:cxn>
                  <a:cxn ang="0">
                    <a:pos x="10" y="88"/>
                  </a:cxn>
                  <a:cxn ang="0">
                    <a:pos x="25" y="61"/>
                  </a:cxn>
                  <a:cxn ang="0">
                    <a:pos x="41" y="33"/>
                  </a:cxn>
                  <a:cxn ang="0">
                    <a:pos x="41" y="33"/>
                  </a:cxn>
                  <a:cxn ang="0">
                    <a:pos x="47" y="21"/>
                  </a:cxn>
                  <a:cxn ang="0">
                    <a:pos x="50" y="14"/>
                  </a:cxn>
                  <a:cxn ang="0">
                    <a:pos x="54" y="9"/>
                  </a:cxn>
                  <a:cxn ang="0">
                    <a:pos x="54" y="9"/>
                  </a:cxn>
                  <a:cxn ang="0">
                    <a:pos x="57" y="7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57" h="90">
                    <a:moveTo>
                      <a:pt x="57" y="4"/>
                    </a:moveTo>
                    <a:lnTo>
                      <a:pt x="57" y="3"/>
                    </a:lnTo>
                    <a:lnTo>
                      <a:pt x="57" y="3"/>
                    </a:lnTo>
                    <a:lnTo>
                      <a:pt x="56" y="1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45" y="6"/>
                    </a:lnTo>
                    <a:lnTo>
                      <a:pt x="41" y="1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27" y="38"/>
                    </a:lnTo>
                    <a:lnTo>
                      <a:pt x="19" y="5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7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8" y="90"/>
                    </a:lnTo>
                    <a:lnTo>
                      <a:pt x="10" y="88"/>
                    </a:lnTo>
                    <a:lnTo>
                      <a:pt x="10" y="88"/>
                    </a:lnTo>
                    <a:lnTo>
                      <a:pt x="25" y="61"/>
                    </a:lnTo>
                    <a:lnTo>
                      <a:pt x="41" y="33"/>
                    </a:lnTo>
                    <a:lnTo>
                      <a:pt x="41" y="33"/>
                    </a:lnTo>
                    <a:lnTo>
                      <a:pt x="47" y="21"/>
                    </a:lnTo>
                    <a:lnTo>
                      <a:pt x="50" y="14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7" y="7"/>
                    </a:lnTo>
                    <a:lnTo>
                      <a:pt x="57" y="6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9" name="chenying0907 884"/>
              <p:cNvSpPr/>
              <p:nvPr/>
            </p:nvSpPr>
            <p:spPr bwMode="auto">
              <a:xfrm>
                <a:off x="4257675" y="1222375"/>
                <a:ext cx="34925" cy="8255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7" y="4"/>
                  </a:cxn>
                  <a:cxn ang="0">
                    <a:pos x="56" y="12"/>
                  </a:cxn>
                  <a:cxn ang="0">
                    <a:pos x="53" y="21"/>
                  </a:cxn>
                  <a:cxn ang="0">
                    <a:pos x="45" y="39"/>
                  </a:cxn>
                  <a:cxn ang="0">
                    <a:pos x="37" y="56"/>
                  </a:cxn>
                  <a:cxn ang="0">
                    <a:pos x="30" y="72"/>
                  </a:cxn>
                  <a:cxn ang="0">
                    <a:pos x="30" y="72"/>
                  </a:cxn>
                  <a:cxn ang="0">
                    <a:pos x="24" y="89"/>
                  </a:cxn>
                  <a:cxn ang="0">
                    <a:pos x="18" y="107"/>
                  </a:cxn>
                  <a:cxn ang="0">
                    <a:pos x="11" y="125"/>
                  </a:cxn>
                  <a:cxn ang="0">
                    <a:pos x="4" y="142"/>
                  </a:cxn>
                  <a:cxn ang="0">
                    <a:pos x="4" y="142"/>
                  </a:cxn>
                  <a:cxn ang="0">
                    <a:pos x="1" y="143"/>
                  </a:cxn>
                  <a:cxn ang="0">
                    <a:pos x="1" y="144"/>
                  </a:cxn>
                  <a:cxn ang="0">
                    <a:pos x="0" y="146"/>
                  </a:cxn>
                  <a:cxn ang="0">
                    <a:pos x="0" y="150"/>
                  </a:cxn>
                  <a:cxn ang="0">
                    <a:pos x="0" y="150"/>
                  </a:cxn>
                  <a:cxn ang="0">
                    <a:pos x="1" y="154"/>
                  </a:cxn>
                  <a:cxn ang="0">
                    <a:pos x="4" y="156"/>
                  </a:cxn>
                  <a:cxn ang="0">
                    <a:pos x="7" y="156"/>
                  </a:cxn>
                  <a:cxn ang="0">
                    <a:pos x="8" y="155"/>
                  </a:cxn>
                  <a:cxn ang="0">
                    <a:pos x="9" y="154"/>
                  </a:cxn>
                  <a:cxn ang="0">
                    <a:pos x="9" y="154"/>
                  </a:cxn>
                  <a:cxn ang="0">
                    <a:pos x="17" y="136"/>
                  </a:cxn>
                  <a:cxn ang="0">
                    <a:pos x="23" y="118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44" y="64"/>
                  </a:cxn>
                  <a:cxn ang="0">
                    <a:pos x="54" y="44"/>
                  </a:cxn>
                  <a:cxn ang="0">
                    <a:pos x="58" y="35"/>
                  </a:cxn>
                  <a:cxn ang="0">
                    <a:pos x="62" y="24"/>
                  </a:cxn>
                  <a:cxn ang="0">
                    <a:pos x="65" y="14"/>
                  </a:cxn>
                  <a:cxn ang="0">
                    <a:pos x="67" y="4"/>
                  </a:cxn>
                  <a:cxn ang="0">
                    <a:pos x="67" y="4"/>
                  </a:cxn>
                  <a:cxn ang="0">
                    <a:pos x="66" y="2"/>
                  </a:cxn>
                  <a:cxn ang="0">
                    <a:pos x="66" y="1"/>
                  </a:cxn>
                  <a:cxn ang="0">
                    <a:pos x="64" y="0"/>
                  </a:cxn>
                  <a:cxn ang="0">
                    <a:pos x="63" y="0"/>
                  </a:cxn>
                  <a:cxn ang="0">
                    <a:pos x="59" y="1"/>
                  </a:cxn>
                  <a:cxn ang="0">
                    <a:pos x="58" y="2"/>
                  </a:cxn>
                  <a:cxn ang="0">
                    <a:pos x="57" y="4"/>
                  </a:cxn>
                  <a:cxn ang="0">
                    <a:pos x="57" y="4"/>
                  </a:cxn>
                </a:cxnLst>
                <a:rect l="0" t="0" r="r" b="b"/>
                <a:pathLst>
                  <a:path w="67" h="156">
                    <a:moveTo>
                      <a:pt x="57" y="4"/>
                    </a:moveTo>
                    <a:lnTo>
                      <a:pt x="57" y="4"/>
                    </a:lnTo>
                    <a:lnTo>
                      <a:pt x="56" y="12"/>
                    </a:lnTo>
                    <a:lnTo>
                      <a:pt x="53" y="21"/>
                    </a:lnTo>
                    <a:lnTo>
                      <a:pt x="45" y="39"/>
                    </a:lnTo>
                    <a:lnTo>
                      <a:pt x="37" y="56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24" y="89"/>
                    </a:lnTo>
                    <a:lnTo>
                      <a:pt x="18" y="107"/>
                    </a:lnTo>
                    <a:lnTo>
                      <a:pt x="11" y="125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1" y="143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0" y="150"/>
                    </a:lnTo>
                    <a:lnTo>
                      <a:pt x="1" y="154"/>
                    </a:lnTo>
                    <a:lnTo>
                      <a:pt x="4" y="156"/>
                    </a:lnTo>
                    <a:lnTo>
                      <a:pt x="7" y="156"/>
                    </a:lnTo>
                    <a:lnTo>
                      <a:pt x="8" y="155"/>
                    </a:lnTo>
                    <a:lnTo>
                      <a:pt x="9" y="154"/>
                    </a:lnTo>
                    <a:lnTo>
                      <a:pt x="9" y="154"/>
                    </a:lnTo>
                    <a:lnTo>
                      <a:pt x="17" y="136"/>
                    </a:lnTo>
                    <a:lnTo>
                      <a:pt x="23" y="118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44" y="64"/>
                    </a:lnTo>
                    <a:lnTo>
                      <a:pt x="54" y="44"/>
                    </a:lnTo>
                    <a:lnTo>
                      <a:pt x="58" y="35"/>
                    </a:lnTo>
                    <a:lnTo>
                      <a:pt x="62" y="24"/>
                    </a:lnTo>
                    <a:lnTo>
                      <a:pt x="65" y="14"/>
                    </a:lnTo>
                    <a:lnTo>
                      <a:pt x="67" y="4"/>
                    </a:lnTo>
                    <a:lnTo>
                      <a:pt x="67" y="4"/>
                    </a:lnTo>
                    <a:lnTo>
                      <a:pt x="66" y="2"/>
                    </a:lnTo>
                    <a:lnTo>
                      <a:pt x="66" y="1"/>
                    </a:lnTo>
                    <a:lnTo>
                      <a:pt x="64" y="0"/>
                    </a:lnTo>
                    <a:lnTo>
                      <a:pt x="63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0" name="chenying0907 885"/>
              <p:cNvSpPr/>
              <p:nvPr/>
            </p:nvSpPr>
            <p:spPr bwMode="auto">
              <a:xfrm>
                <a:off x="4297363" y="1228725"/>
                <a:ext cx="57150" cy="93663"/>
              </a:xfrm>
              <a:custGeom>
                <a:avLst/>
                <a:gdLst/>
                <a:ahLst/>
                <a:cxnLst>
                  <a:cxn ang="0">
                    <a:pos x="101" y="3"/>
                  </a:cxn>
                  <a:cxn ang="0">
                    <a:pos x="101" y="3"/>
                  </a:cxn>
                  <a:cxn ang="0">
                    <a:pos x="88" y="23"/>
                  </a:cxn>
                  <a:cxn ang="0">
                    <a:pos x="76" y="43"/>
                  </a:cxn>
                  <a:cxn ang="0">
                    <a:pos x="63" y="63"/>
                  </a:cxn>
                  <a:cxn ang="0">
                    <a:pos x="57" y="73"/>
                  </a:cxn>
                  <a:cxn ang="0">
                    <a:pos x="53" y="85"/>
                  </a:cxn>
                  <a:cxn ang="0">
                    <a:pos x="53" y="85"/>
                  </a:cxn>
                  <a:cxn ang="0">
                    <a:pos x="42" y="109"/>
                  </a:cxn>
                  <a:cxn ang="0">
                    <a:pos x="36" y="121"/>
                  </a:cxn>
                  <a:cxn ang="0">
                    <a:pos x="28" y="132"/>
                  </a:cxn>
                  <a:cxn ang="0">
                    <a:pos x="28" y="132"/>
                  </a:cxn>
                  <a:cxn ang="0">
                    <a:pos x="17" y="151"/>
                  </a:cxn>
                  <a:cxn ang="0">
                    <a:pos x="10" y="161"/>
                  </a:cxn>
                  <a:cxn ang="0">
                    <a:pos x="6" y="164"/>
                  </a:cxn>
                  <a:cxn ang="0">
                    <a:pos x="3" y="167"/>
                  </a:cxn>
                  <a:cxn ang="0">
                    <a:pos x="3" y="167"/>
                  </a:cxn>
                  <a:cxn ang="0">
                    <a:pos x="2" y="168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0" y="173"/>
                  </a:cxn>
                  <a:cxn ang="0">
                    <a:pos x="4" y="176"/>
                  </a:cxn>
                  <a:cxn ang="0">
                    <a:pos x="6" y="176"/>
                  </a:cxn>
                  <a:cxn ang="0">
                    <a:pos x="8" y="175"/>
                  </a:cxn>
                  <a:cxn ang="0">
                    <a:pos x="8" y="175"/>
                  </a:cxn>
                  <a:cxn ang="0">
                    <a:pos x="13" y="172"/>
                  </a:cxn>
                  <a:cxn ang="0">
                    <a:pos x="16" y="167"/>
                  </a:cxn>
                  <a:cxn ang="0">
                    <a:pos x="23" y="156"/>
                  </a:cxn>
                  <a:cxn ang="0">
                    <a:pos x="23" y="156"/>
                  </a:cxn>
                  <a:cxn ang="0">
                    <a:pos x="37" y="137"/>
                  </a:cxn>
                  <a:cxn ang="0">
                    <a:pos x="43" y="127"/>
                  </a:cxn>
                  <a:cxn ang="0">
                    <a:pos x="48" y="118"/>
                  </a:cxn>
                  <a:cxn ang="0">
                    <a:pos x="48" y="118"/>
                  </a:cxn>
                  <a:cxn ang="0">
                    <a:pos x="60" y="91"/>
                  </a:cxn>
                  <a:cxn ang="0">
                    <a:pos x="67" y="79"/>
                  </a:cxn>
                  <a:cxn ang="0">
                    <a:pos x="74" y="66"/>
                  </a:cxn>
                  <a:cxn ang="0">
                    <a:pos x="74" y="66"/>
                  </a:cxn>
                  <a:cxn ang="0">
                    <a:pos x="91" y="37"/>
                  </a:cxn>
                  <a:cxn ang="0">
                    <a:pos x="101" y="23"/>
                  </a:cxn>
                  <a:cxn ang="0">
                    <a:pos x="109" y="7"/>
                  </a:cxn>
                  <a:cxn ang="0">
                    <a:pos x="109" y="7"/>
                  </a:cxn>
                  <a:cxn ang="0">
                    <a:pos x="109" y="5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1" y="3"/>
                  </a:cxn>
                  <a:cxn ang="0">
                    <a:pos x="101" y="3"/>
                  </a:cxn>
                </a:cxnLst>
                <a:rect l="0" t="0" r="r" b="b"/>
                <a:pathLst>
                  <a:path w="109" h="176">
                    <a:moveTo>
                      <a:pt x="101" y="3"/>
                    </a:moveTo>
                    <a:lnTo>
                      <a:pt x="101" y="3"/>
                    </a:lnTo>
                    <a:lnTo>
                      <a:pt x="88" y="23"/>
                    </a:lnTo>
                    <a:lnTo>
                      <a:pt x="76" y="43"/>
                    </a:lnTo>
                    <a:lnTo>
                      <a:pt x="63" y="63"/>
                    </a:lnTo>
                    <a:lnTo>
                      <a:pt x="57" y="73"/>
                    </a:lnTo>
                    <a:lnTo>
                      <a:pt x="53" y="85"/>
                    </a:lnTo>
                    <a:lnTo>
                      <a:pt x="53" y="85"/>
                    </a:lnTo>
                    <a:lnTo>
                      <a:pt x="42" y="109"/>
                    </a:lnTo>
                    <a:lnTo>
                      <a:pt x="36" y="121"/>
                    </a:lnTo>
                    <a:lnTo>
                      <a:pt x="28" y="132"/>
                    </a:lnTo>
                    <a:lnTo>
                      <a:pt x="28" y="132"/>
                    </a:lnTo>
                    <a:lnTo>
                      <a:pt x="17" y="151"/>
                    </a:lnTo>
                    <a:lnTo>
                      <a:pt x="10" y="161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3" y="167"/>
                    </a:lnTo>
                    <a:lnTo>
                      <a:pt x="2" y="168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0" y="173"/>
                    </a:lnTo>
                    <a:lnTo>
                      <a:pt x="4" y="176"/>
                    </a:lnTo>
                    <a:lnTo>
                      <a:pt x="6" y="176"/>
                    </a:lnTo>
                    <a:lnTo>
                      <a:pt x="8" y="175"/>
                    </a:lnTo>
                    <a:lnTo>
                      <a:pt x="8" y="175"/>
                    </a:lnTo>
                    <a:lnTo>
                      <a:pt x="13" y="172"/>
                    </a:lnTo>
                    <a:lnTo>
                      <a:pt x="16" y="167"/>
                    </a:lnTo>
                    <a:lnTo>
                      <a:pt x="23" y="156"/>
                    </a:lnTo>
                    <a:lnTo>
                      <a:pt x="23" y="156"/>
                    </a:lnTo>
                    <a:lnTo>
                      <a:pt x="37" y="137"/>
                    </a:lnTo>
                    <a:lnTo>
                      <a:pt x="43" y="127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60" y="91"/>
                    </a:lnTo>
                    <a:lnTo>
                      <a:pt x="67" y="79"/>
                    </a:lnTo>
                    <a:lnTo>
                      <a:pt x="74" y="66"/>
                    </a:lnTo>
                    <a:lnTo>
                      <a:pt x="74" y="66"/>
                    </a:lnTo>
                    <a:lnTo>
                      <a:pt x="91" y="37"/>
                    </a:lnTo>
                    <a:lnTo>
                      <a:pt x="101" y="23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1" y="3"/>
                    </a:lnTo>
                    <a:lnTo>
                      <a:pt x="10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1" name="chenying0907 886"/>
              <p:cNvSpPr/>
              <p:nvPr/>
            </p:nvSpPr>
            <p:spPr bwMode="auto">
              <a:xfrm>
                <a:off x="4352925" y="1239838"/>
                <a:ext cx="50800" cy="92075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2" y="12"/>
                  </a:cxn>
                  <a:cxn ang="0">
                    <a:pos x="79" y="21"/>
                  </a:cxn>
                  <a:cxn ang="0">
                    <a:pos x="75" y="31"/>
                  </a:cxn>
                  <a:cxn ang="0">
                    <a:pos x="71" y="39"/>
                  </a:cxn>
                  <a:cxn ang="0">
                    <a:pos x="71" y="39"/>
                  </a:cxn>
                  <a:cxn ang="0">
                    <a:pos x="63" y="60"/>
                  </a:cxn>
                  <a:cxn ang="0">
                    <a:pos x="54" y="80"/>
                  </a:cxn>
                  <a:cxn ang="0">
                    <a:pos x="54" y="80"/>
                  </a:cxn>
                  <a:cxn ang="0">
                    <a:pos x="43" y="103"/>
                  </a:cxn>
                  <a:cxn ang="0">
                    <a:pos x="31" y="126"/>
                  </a:cxn>
                  <a:cxn ang="0">
                    <a:pos x="16" y="146"/>
                  </a:cxn>
                  <a:cxn ang="0">
                    <a:pos x="1" y="167"/>
                  </a:cxn>
                  <a:cxn ang="0">
                    <a:pos x="1" y="167"/>
                  </a:cxn>
                  <a:cxn ang="0">
                    <a:pos x="0" y="169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4" y="174"/>
                  </a:cxn>
                  <a:cxn ang="0">
                    <a:pos x="9" y="174"/>
                  </a:cxn>
                  <a:cxn ang="0">
                    <a:pos x="9" y="174"/>
                  </a:cxn>
                  <a:cxn ang="0">
                    <a:pos x="12" y="174"/>
                  </a:cxn>
                  <a:cxn ang="0">
                    <a:pos x="13" y="172"/>
                  </a:cxn>
                  <a:cxn ang="0">
                    <a:pos x="13" y="169"/>
                  </a:cxn>
                  <a:cxn ang="0">
                    <a:pos x="12" y="167"/>
                  </a:cxn>
                  <a:cxn ang="0">
                    <a:pos x="12" y="167"/>
                  </a:cxn>
                  <a:cxn ang="0">
                    <a:pos x="27" y="147"/>
                  </a:cxn>
                  <a:cxn ang="0">
                    <a:pos x="40" y="128"/>
                  </a:cxn>
                  <a:cxn ang="0">
                    <a:pos x="51" y="107"/>
                  </a:cxn>
                  <a:cxn ang="0">
                    <a:pos x="62" y="85"/>
                  </a:cxn>
                  <a:cxn ang="0">
                    <a:pos x="62" y="85"/>
                  </a:cxn>
                  <a:cxn ang="0">
                    <a:pos x="72" y="64"/>
                  </a:cxn>
                  <a:cxn ang="0">
                    <a:pos x="80" y="41"/>
                  </a:cxn>
                  <a:cxn ang="0">
                    <a:pos x="80" y="41"/>
                  </a:cxn>
                  <a:cxn ang="0">
                    <a:pos x="85" y="32"/>
                  </a:cxn>
                  <a:cxn ang="0">
                    <a:pos x="89" y="23"/>
                  </a:cxn>
                  <a:cxn ang="0">
                    <a:pos x="92" y="1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4" y="2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91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4">
                    <a:moveTo>
                      <a:pt x="85" y="4"/>
                    </a:moveTo>
                    <a:lnTo>
                      <a:pt x="85" y="4"/>
                    </a:lnTo>
                    <a:lnTo>
                      <a:pt x="82" y="12"/>
                    </a:lnTo>
                    <a:lnTo>
                      <a:pt x="79" y="21"/>
                    </a:lnTo>
                    <a:lnTo>
                      <a:pt x="75" y="31"/>
                    </a:lnTo>
                    <a:lnTo>
                      <a:pt x="71" y="39"/>
                    </a:lnTo>
                    <a:lnTo>
                      <a:pt x="71" y="39"/>
                    </a:lnTo>
                    <a:lnTo>
                      <a:pt x="63" y="6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43" y="103"/>
                    </a:lnTo>
                    <a:lnTo>
                      <a:pt x="31" y="126"/>
                    </a:lnTo>
                    <a:lnTo>
                      <a:pt x="16" y="146"/>
                    </a:lnTo>
                    <a:lnTo>
                      <a:pt x="1" y="167"/>
                    </a:lnTo>
                    <a:lnTo>
                      <a:pt x="1" y="167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4" y="174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12" y="174"/>
                    </a:lnTo>
                    <a:lnTo>
                      <a:pt x="13" y="172"/>
                    </a:lnTo>
                    <a:lnTo>
                      <a:pt x="13" y="169"/>
                    </a:lnTo>
                    <a:lnTo>
                      <a:pt x="12" y="167"/>
                    </a:lnTo>
                    <a:lnTo>
                      <a:pt x="12" y="167"/>
                    </a:lnTo>
                    <a:lnTo>
                      <a:pt x="27" y="147"/>
                    </a:lnTo>
                    <a:lnTo>
                      <a:pt x="40" y="128"/>
                    </a:lnTo>
                    <a:lnTo>
                      <a:pt x="51" y="107"/>
                    </a:lnTo>
                    <a:lnTo>
                      <a:pt x="62" y="85"/>
                    </a:lnTo>
                    <a:lnTo>
                      <a:pt x="62" y="85"/>
                    </a:lnTo>
                    <a:lnTo>
                      <a:pt x="72" y="64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85" y="32"/>
                    </a:lnTo>
                    <a:lnTo>
                      <a:pt x="89" y="23"/>
                    </a:lnTo>
                    <a:lnTo>
                      <a:pt x="92" y="1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4" y="2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91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2" name="chenying0907 887"/>
              <p:cNvSpPr/>
              <p:nvPr/>
            </p:nvSpPr>
            <p:spPr bwMode="auto">
              <a:xfrm>
                <a:off x="4408488" y="1254125"/>
                <a:ext cx="52388" cy="79375"/>
              </a:xfrm>
              <a:custGeom>
                <a:avLst/>
                <a:gdLst/>
                <a:ahLst/>
                <a:cxnLst>
                  <a:cxn ang="0">
                    <a:pos x="90" y="5"/>
                  </a:cxn>
                  <a:cxn ang="0">
                    <a:pos x="90" y="5"/>
                  </a:cxn>
                  <a:cxn ang="0">
                    <a:pos x="88" y="14"/>
                  </a:cxn>
                  <a:cxn ang="0">
                    <a:pos x="85" y="24"/>
                  </a:cxn>
                  <a:cxn ang="0">
                    <a:pos x="80" y="34"/>
                  </a:cxn>
                  <a:cxn ang="0">
                    <a:pos x="74" y="44"/>
                  </a:cxn>
                  <a:cxn ang="0">
                    <a:pos x="61" y="63"/>
                  </a:cxn>
                  <a:cxn ang="0">
                    <a:pos x="49" y="79"/>
                  </a:cxn>
                  <a:cxn ang="0">
                    <a:pos x="49" y="79"/>
                  </a:cxn>
                  <a:cxn ang="0">
                    <a:pos x="23" y="111"/>
                  </a:cxn>
                  <a:cxn ang="0">
                    <a:pos x="11" y="128"/>
                  </a:cxn>
                  <a:cxn ang="0">
                    <a:pos x="0" y="144"/>
                  </a:cxn>
                  <a:cxn ang="0">
                    <a:pos x="0" y="144"/>
                  </a:cxn>
                  <a:cxn ang="0">
                    <a:pos x="0" y="146"/>
                  </a:cxn>
                  <a:cxn ang="0">
                    <a:pos x="0" y="148"/>
                  </a:cxn>
                  <a:cxn ang="0">
                    <a:pos x="1" y="149"/>
                  </a:cxn>
                  <a:cxn ang="0">
                    <a:pos x="2" y="150"/>
                  </a:cxn>
                  <a:cxn ang="0">
                    <a:pos x="4" y="151"/>
                  </a:cxn>
                  <a:cxn ang="0">
                    <a:pos x="5" y="151"/>
                  </a:cxn>
                  <a:cxn ang="0">
                    <a:pos x="7" y="150"/>
                  </a:cxn>
                  <a:cxn ang="0">
                    <a:pos x="8" y="149"/>
                  </a:cxn>
                  <a:cxn ang="0">
                    <a:pos x="8" y="149"/>
                  </a:cxn>
                  <a:cxn ang="0">
                    <a:pos x="16" y="139"/>
                  </a:cxn>
                  <a:cxn ang="0">
                    <a:pos x="22" y="129"/>
                  </a:cxn>
                  <a:cxn ang="0">
                    <a:pos x="37" y="110"/>
                  </a:cxn>
                  <a:cxn ang="0">
                    <a:pos x="37" y="110"/>
                  </a:cxn>
                  <a:cxn ang="0">
                    <a:pos x="52" y="93"/>
                  </a:cxn>
                  <a:cxn ang="0">
                    <a:pos x="60" y="82"/>
                  </a:cxn>
                  <a:cxn ang="0">
                    <a:pos x="65" y="73"/>
                  </a:cxn>
                  <a:cxn ang="0">
                    <a:pos x="65" y="73"/>
                  </a:cxn>
                  <a:cxn ang="0">
                    <a:pos x="76" y="56"/>
                  </a:cxn>
                  <a:cxn ang="0">
                    <a:pos x="86" y="40"/>
                  </a:cxn>
                  <a:cxn ang="0">
                    <a:pos x="91" y="32"/>
                  </a:cxn>
                  <a:cxn ang="0">
                    <a:pos x="95" y="23"/>
                  </a:cxn>
                  <a:cxn ang="0">
                    <a:pos x="98" y="14"/>
                  </a:cxn>
                  <a:cxn ang="0">
                    <a:pos x="99" y="5"/>
                  </a:cxn>
                  <a:cxn ang="0">
                    <a:pos x="99" y="5"/>
                  </a:cxn>
                  <a:cxn ang="0">
                    <a:pos x="99" y="3"/>
                  </a:cxn>
                  <a:cxn ang="0">
                    <a:pos x="98" y="1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2" y="1"/>
                  </a:cxn>
                  <a:cxn ang="0">
                    <a:pos x="91" y="3"/>
                  </a:cxn>
                  <a:cxn ang="0">
                    <a:pos x="90" y="5"/>
                  </a:cxn>
                  <a:cxn ang="0">
                    <a:pos x="90" y="5"/>
                  </a:cxn>
                </a:cxnLst>
                <a:rect l="0" t="0" r="r" b="b"/>
                <a:pathLst>
                  <a:path w="99" h="151">
                    <a:moveTo>
                      <a:pt x="90" y="5"/>
                    </a:moveTo>
                    <a:lnTo>
                      <a:pt x="90" y="5"/>
                    </a:lnTo>
                    <a:lnTo>
                      <a:pt x="88" y="14"/>
                    </a:lnTo>
                    <a:lnTo>
                      <a:pt x="85" y="24"/>
                    </a:lnTo>
                    <a:lnTo>
                      <a:pt x="80" y="34"/>
                    </a:lnTo>
                    <a:lnTo>
                      <a:pt x="74" y="44"/>
                    </a:lnTo>
                    <a:lnTo>
                      <a:pt x="61" y="63"/>
                    </a:lnTo>
                    <a:lnTo>
                      <a:pt x="49" y="79"/>
                    </a:lnTo>
                    <a:lnTo>
                      <a:pt x="49" y="79"/>
                    </a:lnTo>
                    <a:lnTo>
                      <a:pt x="23" y="111"/>
                    </a:lnTo>
                    <a:lnTo>
                      <a:pt x="11" y="12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0" y="148"/>
                    </a:lnTo>
                    <a:lnTo>
                      <a:pt x="1" y="149"/>
                    </a:lnTo>
                    <a:lnTo>
                      <a:pt x="2" y="150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7" y="150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16" y="139"/>
                    </a:lnTo>
                    <a:lnTo>
                      <a:pt x="22" y="129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52" y="93"/>
                    </a:lnTo>
                    <a:lnTo>
                      <a:pt x="60" y="82"/>
                    </a:lnTo>
                    <a:lnTo>
                      <a:pt x="65" y="73"/>
                    </a:lnTo>
                    <a:lnTo>
                      <a:pt x="65" y="73"/>
                    </a:lnTo>
                    <a:lnTo>
                      <a:pt x="76" y="56"/>
                    </a:lnTo>
                    <a:lnTo>
                      <a:pt x="86" y="40"/>
                    </a:lnTo>
                    <a:lnTo>
                      <a:pt x="91" y="32"/>
                    </a:lnTo>
                    <a:lnTo>
                      <a:pt x="95" y="23"/>
                    </a:lnTo>
                    <a:lnTo>
                      <a:pt x="98" y="14"/>
                    </a:lnTo>
                    <a:lnTo>
                      <a:pt x="99" y="5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2" y="1"/>
                    </a:lnTo>
                    <a:lnTo>
                      <a:pt x="91" y="3"/>
                    </a:lnTo>
                    <a:lnTo>
                      <a:pt x="90" y="5"/>
                    </a:lnTo>
                    <a:lnTo>
                      <a:pt x="90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3" name="chenying0907 888"/>
              <p:cNvSpPr/>
              <p:nvPr/>
            </p:nvSpPr>
            <p:spPr bwMode="auto">
              <a:xfrm>
                <a:off x="4465638" y="1258888"/>
                <a:ext cx="50800" cy="90488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3" y="13"/>
                  </a:cxn>
                  <a:cxn ang="0">
                    <a:pos x="80" y="24"/>
                  </a:cxn>
                  <a:cxn ang="0">
                    <a:pos x="75" y="33"/>
                  </a:cxn>
                  <a:cxn ang="0">
                    <a:pos x="71" y="42"/>
                  </a:cxn>
                  <a:cxn ang="0">
                    <a:pos x="59" y="61"/>
                  </a:cxn>
                  <a:cxn ang="0">
                    <a:pos x="48" y="78"/>
                  </a:cxn>
                  <a:cxn ang="0">
                    <a:pos x="48" y="78"/>
                  </a:cxn>
                  <a:cxn ang="0">
                    <a:pos x="36" y="99"/>
                  </a:cxn>
                  <a:cxn ang="0">
                    <a:pos x="24" y="121"/>
                  </a:cxn>
                  <a:cxn ang="0">
                    <a:pos x="13" y="142"/>
                  </a:cxn>
                  <a:cxn ang="0">
                    <a:pos x="1" y="164"/>
                  </a:cxn>
                  <a:cxn ang="0">
                    <a:pos x="1" y="164"/>
                  </a:cxn>
                  <a:cxn ang="0">
                    <a:pos x="0" y="166"/>
                  </a:cxn>
                  <a:cxn ang="0">
                    <a:pos x="0" y="167"/>
                  </a:cxn>
                  <a:cxn ang="0">
                    <a:pos x="1" y="169"/>
                  </a:cxn>
                  <a:cxn ang="0">
                    <a:pos x="3" y="170"/>
                  </a:cxn>
                  <a:cxn ang="0">
                    <a:pos x="4" y="170"/>
                  </a:cxn>
                  <a:cxn ang="0">
                    <a:pos x="6" y="170"/>
                  </a:cxn>
                  <a:cxn ang="0">
                    <a:pos x="8" y="170"/>
                  </a:cxn>
                  <a:cxn ang="0">
                    <a:pos x="9" y="168"/>
                  </a:cxn>
                  <a:cxn ang="0">
                    <a:pos x="9" y="168"/>
                  </a:cxn>
                  <a:cxn ang="0">
                    <a:pos x="22" y="146"/>
                  </a:cxn>
                  <a:cxn ang="0">
                    <a:pos x="35" y="123"/>
                  </a:cxn>
                  <a:cxn ang="0">
                    <a:pos x="47" y="99"/>
                  </a:cxn>
                  <a:cxn ang="0">
                    <a:pos x="61" y="77"/>
                  </a:cxn>
                  <a:cxn ang="0">
                    <a:pos x="61" y="77"/>
                  </a:cxn>
                  <a:cxn ang="0">
                    <a:pos x="71" y="61"/>
                  </a:cxn>
                  <a:cxn ang="0">
                    <a:pos x="81" y="43"/>
                  </a:cxn>
                  <a:cxn ang="0">
                    <a:pos x="85" y="34"/>
                  </a:cxn>
                  <a:cxn ang="0">
                    <a:pos x="89" y="25"/>
                  </a:cxn>
                  <a:cxn ang="0">
                    <a:pos x="93" y="15"/>
                  </a:cxn>
                  <a:cxn ang="0">
                    <a:pos x="95" y="6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3"/>
                  </a:cxn>
                  <a:cxn ang="0">
                    <a:pos x="90" y="1"/>
                  </a:cxn>
                  <a:cxn ang="0">
                    <a:pos x="89" y="0"/>
                  </a:cxn>
                  <a:cxn ang="0">
                    <a:pos x="87" y="1"/>
                  </a:cxn>
                  <a:cxn ang="0">
                    <a:pos x="86" y="2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95" h="170">
                    <a:moveTo>
                      <a:pt x="85" y="4"/>
                    </a:moveTo>
                    <a:lnTo>
                      <a:pt x="85" y="4"/>
                    </a:lnTo>
                    <a:lnTo>
                      <a:pt x="83" y="13"/>
                    </a:lnTo>
                    <a:lnTo>
                      <a:pt x="80" y="24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59" y="61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36" y="99"/>
                    </a:lnTo>
                    <a:lnTo>
                      <a:pt x="24" y="121"/>
                    </a:lnTo>
                    <a:lnTo>
                      <a:pt x="13" y="142"/>
                    </a:lnTo>
                    <a:lnTo>
                      <a:pt x="1" y="164"/>
                    </a:lnTo>
                    <a:lnTo>
                      <a:pt x="1" y="164"/>
                    </a:lnTo>
                    <a:lnTo>
                      <a:pt x="0" y="166"/>
                    </a:lnTo>
                    <a:lnTo>
                      <a:pt x="0" y="167"/>
                    </a:lnTo>
                    <a:lnTo>
                      <a:pt x="1" y="169"/>
                    </a:lnTo>
                    <a:lnTo>
                      <a:pt x="3" y="170"/>
                    </a:lnTo>
                    <a:lnTo>
                      <a:pt x="4" y="170"/>
                    </a:lnTo>
                    <a:lnTo>
                      <a:pt x="6" y="170"/>
                    </a:lnTo>
                    <a:lnTo>
                      <a:pt x="8" y="170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22" y="146"/>
                    </a:lnTo>
                    <a:lnTo>
                      <a:pt x="35" y="123"/>
                    </a:lnTo>
                    <a:lnTo>
                      <a:pt x="47" y="99"/>
                    </a:lnTo>
                    <a:lnTo>
                      <a:pt x="61" y="77"/>
                    </a:lnTo>
                    <a:lnTo>
                      <a:pt x="61" y="77"/>
                    </a:lnTo>
                    <a:lnTo>
                      <a:pt x="71" y="61"/>
                    </a:lnTo>
                    <a:lnTo>
                      <a:pt x="81" y="43"/>
                    </a:lnTo>
                    <a:lnTo>
                      <a:pt x="85" y="34"/>
                    </a:lnTo>
                    <a:lnTo>
                      <a:pt x="89" y="25"/>
                    </a:lnTo>
                    <a:lnTo>
                      <a:pt x="93" y="15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3"/>
                    </a:lnTo>
                    <a:lnTo>
                      <a:pt x="90" y="1"/>
                    </a:lnTo>
                    <a:lnTo>
                      <a:pt x="89" y="0"/>
                    </a:lnTo>
                    <a:lnTo>
                      <a:pt x="87" y="1"/>
                    </a:lnTo>
                    <a:lnTo>
                      <a:pt x="86" y="2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4" name="chenying0907 889"/>
              <p:cNvSpPr/>
              <p:nvPr/>
            </p:nvSpPr>
            <p:spPr bwMode="auto">
              <a:xfrm>
                <a:off x="4513263" y="1276350"/>
                <a:ext cx="47625" cy="9366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81" y="3"/>
                  </a:cxn>
                  <a:cxn ang="0">
                    <a:pos x="66" y="45"/>
                  </a:cxn>
                  <a:cxn ang="0">
                    <a:pos x="57" y="66"/>
                  </a:cxn>
                  <a:cxn ang="0">
                    <a:pos x="48" y="87"/>
                  </a:cxn>
                  <a:cxn ang="0">
                    <a:pos x="48" y="87"/>
                  </a:cxn>
                  <a:cxn ang="0">
                    <a:pos x="38" y="107"/>
                  </a:cxn>
                  <a:cxn ang="0">
                    <a:pos x="27" y="128"/>
                  </a:cxn>
                  <a:cxn ang="0">
                    <a:pos x="15" y="149"/>
                  </a:cxn>
                  <a:cxn ang="0">
                    <a:pos x="2" y="167"/>
                  </a:cxn>
                  <a:cxn ang="0">
                    <a:pos x="2" y="167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2" y="173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5"/>
                  </a:cxn>
                  <a:cxn ang="0">
                    <a:pos x="8" y="173"/>
                  </a:cxn>
                  <a:cxn ang="0">
                    <a:pos x="13" y="168"/>
                  </a:cxn>
                  <a:cxn ang="0">
                    <a:pos x="13" y="168"/>
                  </a:cxn>
                  <a:cxn ang="0">
                    <a:pos x="14" y="167"/>
                  </a:cxn>
                  <a:cxn ang="0">
                    <a:pos x="14" y="165"/>
                  </a:cxn>
                  <a:cxn ang="0">
                    <a:pos x="14" y="165"/>
                  </a:cxn>
                  <a:cxn ang="0">
                    <a:pos x="24" y="150"/>
                  </a:cxn>
                  <a:cxn ang="0">
                    <a:pos x="34" y="132"/>
                  </a:cxn>
                  <a:cxn ang="0">
                    <a:pos x="42" y="116"/>
                  </a:cxn>
                  <a:cxn ang="0">
                    <a:pos x="51" y="99"/>
                  </a:cxn>
                  <a:cxn ang="0">
                    <a:pos x="51" y="99"/>
                  </a:cxn>
                  <a:cxn ang="0">
                    <a:pos x="57" y="88"/>
                  </a:cxn>
                  <a:cxn ang="0">
                    <a:pos x="63" y="76"/>
                  </a:cxn>
                  <a:cxn ang="0">
                    <a:pos x="73" y="54"/>
                  </a:cxn>
                  <a:cxn ang="0">
                    <a:pos x="82" y="30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3"/>
                  </a:cxn>
                  <a:cxn ang="0">
                    <a:pos x="89" y="2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1" y="3"/>
                  </a:cxn>
                </a:cxnLst>
                <a:rect l="0" t="0" r="r" b="b"/>
                <a:pathLst>
                  <a:path w="90" h="175">
                    <a:moveTo>
                      <a:pt x="81" y="3"/>
                    </a:moveTo>
                    <a:lnTo>
                      <a:pt x="81" y="3"/>
                    </a:lnTo>
                    <a:lnTo>
                      <a:pt x="66" y="45"/>
                    </a:lnTo>
                    <a:lnTo>
                      <a:pt x="57" y="6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38" y="107"/>
                    </a:lnTo>
                    <a:lnTo>
                      <a:pt x="27" y="128"/>
                    </a:lnTo>
                    <a:lnTo>
                      <a:pt x="15" y="149"/>
                    </a:lnTo>
                    <a:lnTo>
                      <a:pt x="2" y="167"/>
                    </a:lnTo>
                    <a:lnTo>
                      <a:pt x="2" y="167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2" y="173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5"/>
                    </a:lnTo>
                    <a:lnTo>
                      <a:pt x="8" y="173"/>
                    </a:lnTo>
                    <a:lnTo>
                      <a:pt x="13" y="168"/>
                    </a:lnTo>
                    <a:lnTo>
                      <a:pt x="13" y="168"/>
                    </a:lnTo>
                    <a:lnTo>
                      <a:pt x="14" y="167"/>
                    </a:lnTo>
                    <a:lnTo>
                      <a:pt x="14" y="165"/>
                    </a:lnTo>
                    <a:lnTo>
                      <a:pt x="14" y="165"/>
                    </a:lnTo>
                    <a:lnTo>
                      <a:pt x="24" y="150"/>
                    </a:lnTo>
                    <a:lnTo>
                      <a:pt x="34" y="132"/>
                    </a:lnTo>
                    <a:lnTo>
                      <a:pt x="42" y="116"/>
                    </a:lnTo>
                    <a:lnTo>
                      <a:pt x="51" y="99"/>
                    </a:lnTo>
                    <a:lnTo>
                      <a:pt x="51" y="99"/>
                    </a:lnTo>
                    <a:lnTo>
                      <a:pt x="57" y="88"/>
                    </a:lnTo>
                    <a:lnTo>
                      <a:pt x="63" y="76"/>
                    </a:lnTo>
                    <a:lnTo>
                      <a:pt x="73" y="54"/>
                    </a:lnTo>
                    <a:lnTo>
                      <a:pt x="82" y="30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3"/>
                    </a:lnTo>
                    <a:lnTo>
                      <a:pt x="89" y="2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1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5" name="chenying0907 890"/>
              <p:cNvSpPr/>
              <p:nvPr/>
            </p:nvSpPr>
            <p:spPr bwMode="auto">
              <a:xfrm>
                <a:off x="4538663" y="1304925"/>
                <a:ext cx="44450" cy="92075"/>
              </a:xfrm>
              <a:custGeom>
                <a:avLst/>
                <a:gdLst/>
                <a:ahLst/>
                <a:cxnLst>
                  <a:cxn ang="0">
                    <a:pos x="75" y="5"/>
                  </a:cxn>
                  <a:cxn ang="0">
                    <a:pos x="75" y="5"/>
                  </a:cxn>
                  <a:cxn ang="0">
                    <a:pos x="74" y="16"/>
                  </a:cxn>
                  <a:cxn ang="0">
                    <a:pos x="71" y="26"/>
                  </a:cxn>
                  <a:cxn ang="0">
                    <a:pos x="68" y="38"/>
                  </a:cxn>
                  <a:cxn ang="0">
                    <a:pos x="64" y="48"/>
                  </a:cxn>
                  <a:cxn ang="0">
                    <a:pos x="54" y="69"/>
                  </a:cxn>
                  <a:cxn ang="0">
                    <a:pos x="43" y="88"/>
                  </a:cxn>
                  <a:cxn ang="0">
                    <a:pos x="43" y="88"/>
                  </a:cxn>
                  <a:cxn ang="0">
                    <a:pos x="22" y="128"/>
                  </a:cxn>
                  <a:cxn ang="0">
                    <a:pos x="10" y="148"/>
                  </a:cxn>
                  <a:cxn ang="0">
                    <a:pos x="0" y="168"/>
                  </a:cxn>
                  <a:cxn ang="0">
                    <a:pos x="0" y="168"/>
                  </a:cxn>
                  <a:cxn ang="0">
                    <a:pos x="0" y="170"/>
                  </a:cxn>
                  <a:cxn ang="0">
                    <a:pos x="0" y="172"/>
                  </a:cxn>
                  <a:cxn ang="0">
                    <a:pos x="1" y="173"/>
                  </a:cxn>
                  <a:cxn ang="0">
                    <a:pos x="2" y="174"/>
                  </a:cxn>
                  <a:cxn ang="0">
                    <a:pos x="4" y="175"/>
                  </a:cxn>
                  <a:cxn ang="0">
                    <a:pos x="5" y="175"/>
                  </a:cxn>
                  <a:cxn ang="0">
                    <a:pos x="7" y="174"/>
                  </a:cxn>
                  <a:cxn ang="0">
                    <a:pos x="8" y="173"/>
                  </a:cxn>
                  <a:cxn ang="0">
                    <a:pos x="8" y="173"/>
                  </a:cxn>
                  <a:cxn ang="0">
                    <a:pos x="21" y="148"/>
                  </a:cxn>
                  <a:cxn ang="0">
                    <a:pos x="34" y="125"/>
                  </a:cxn>
                  <a:cxn ang="0">
                    <a:pos x="61" y="78"/>
                  </a:cxn>
                  <a:cxn ang="0">
                    <a:pos x="61" y="78"/>
                  </a:cxn>
                  <a:cxn ang="0">
                    <a:pos x="69" y="61"/>
                  </a:cxn>
                  <a:cxn ang="0">
                    <a:pos x="77" y="42"/>
                  </a:cxn>
                  <a:cxn ang="0">
                    <a:pos x="80" y="33"/>
                  </a:cxn>
                  <a:cxn ang="0">
                    <a:pos x="83" y="23"/>
                  </a:cxn>
                  <a:cxn ang="0">
                    <a:pos x="84" y="14"/>
                  </a:cxn>
                  <a:cxn ang="0">
                    <a:pos x="85" y="5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84" y="1"/>
                  </a:cxn>
                  <a:cxn ang="0">
                    <a:pos x="82" y="0"/>
                  </a:cxn>
                  <a:cxn ang="0">
                    <a:pos x="81" y="0"/>
                  </a:cxn>
                  <a:cxn ang="0">
                    <a:pos x="78" y="0"/>
                  </a:cxn>
                  <a:cxn ang="0">
                    <a:pos x="77" y="1"/>
                  </a:cxn>
                  <a:cxn ang="0">
                    <a:pos x="75" y="3"/>
                  </a:cxn>
                  <a:cxn ang="0">
                    <a:pos x="75" y="5"/>
                  </a:cxn>
                  <a:cxn ang="0">
                    <a:pos x="75" y="5"/>
                  </a:cxn>
                </a:cxnLst>
                <a:rect l="0" t="0" r="r" b="b"/>
                <a:pathLst>
                  <a:path w="85" h="175">
                    <a:moveTo>
                      <a:pt x="75" y="5"/>
                    </a:moveTo>
                    <a:lnTo>
                      <a:pt x="75" y="5"/>
                    </a:lnTo>
                    <a:lnTo>
                      <a:pt x="74" y="16"/>
                    </a:lnTo>
                    <a:lnTo>
                      <a:pt x="71" y="26"/>
                    </a:lnTo>
                    <a:lnTo>
                      <a:pt x="68" y="38"/>
                    </a:lnTo>
                    <a:lnTo>
                      <a:pt x="64" y="48"/>
                    </a:lnTo>
                    <a:lnTo>
                      <a:pt x="54" y="69"/>
                    </a:lnTo>
                    <a:lnTo>
                      <a:pt x="43" y="88"/>
                    </a:lnTo>
                    <a:lnTo>
                      <a:pt x="43" y="88"/>
                    </a:lnTo>
                    <a:lnTo>
                      <a:pt x="22" y="128"/>
                    </a:lnTo>
                    <a:lnTo>
                      <a:pt x="10" y="14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70"/>
                    </a:lnTo>
                    <a:lnTo>
                      <a:pt x="0" y="172"/>
                    </a:lnTo>
                    <a:lnTo>
                      <a:pt x="1" y="173"/>
                    </a:lnTo>
                    <a:lnTo>
                      <a:pt x="2" y="174"/>
                    </a:lnTo>
                    <a:lnTo>
                      <a:pt x="4" y="175"/>
                    </a:lnTo>
                    <a:lnTo>
                      <a:pt x="5" y="175"/>
                    </a:lnTo>
                    <a:lnTo>
                      <a:pt x="7" y="174"/>
                    </a:lnTo>
                    <a:lnTo>
                      <a:pt x="8" y="173"/>
                    </a:lnTo>
                    <a:lnTo>
                      <a:pt x="8" y="173"/>
                    </a:lnTo>
                    <a:lnTo>
                      <a:pt x="21" y="148"/>
                    </a:lnTo>
                    <a:lnTo>
                      <a:pt x="34" y="125"/>
                    </a:lnTo>
                    <a:lnTo>
                      <a:pt x="61" y="78"/>
                    </a:lnTo>
                    <a:lnTo>
                      <a:pt x="61" y="78"/>
                    </a:lnTo>
                    <a:lnTo>
                      <a:pt x="69" y="61"/>
                    </a:lnTo>
                    <a:lnTo>
                      <a:pt x="77" y="42"/>
                    </a:lnTo>
                    <a:lnTo>
                      <a:pt x="80" y="33"/>
                    </a:lnTo>
                    <a:lnTo>
                      <a:pt x="83" y="23"/>
                    </a:lnTo>
                    <a:lnTo>
                      <a:pt x="84" y="14"/>
                    </a:lnTo>
                    <a:lnTo>
                      <a:pt x="85" y="5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84" y="1"/>
                    </a:lnTo>
                    <a:lnTo>
                      <a:pt x="82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7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6" name="chenying0907 891"/>
              <p:cNvSpPr/>
              <p:nvPr/>
            </p:nvSpPr>
            <p:spPr bwMode="auto">
              <a:xfrm>
                <a:off x="4568825" y="1336675"/>
                <a:ext cx="44450" cy="87313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85" y="4"/>
                  </a:cxn>
                  <a:cxn ang="0">
                    <a:pos x="85" y="2"/>
                  </a:cxn>
                  <a:cxn ang="0">
                    <a:pos x="82" y="1"/>
                  </a:cxn>
                  <a:cxn ang="0">
                    <a:pos x="79" y="0"/>
                  </a:cxn>
                  <a:cxn ang="0">
                    <a:pos x="78" y="0"/>
                  </a:cxn>
                  <a:cxn ang="0">
                    <a:pos x="76" y="1"/>
                  </a:cxn>
                  <a:cxn ang="0">
                    <a:pos x="75" y="2"/>
                  </a:cxn>
                  <a:cxn ang="0">
                    <a:pos x="75" y="4"/>
                  </a:cxn>
                  <a:cxn ang="0">
                    <a:pos x="75" y="4"/>
                  </a:cxn>
                  <a:cxn ang="0">
                    <a:pos x="75" y="14"/>
                  </a:cxn>
                  <a:cxn ang="0">
                    <a:pos x="73" y="23"/>
                  </a:cxn>
                  <a:cxn ang="0">
                    <a:pos x="69" y="33"/>
                  </a:cxn>
                  <a:cxn ang="0">
                    <a:pos x="64" y="42"/>
                  </a:cxn>
                  <a:cxn ang="0">
                    <a:pos x="52" y="59"/>
                  </a:cxn>
                  <a:cxn ang="0">
                    <a:pos x="47" y="69"/>
                  </a:cxn>
                  <a:cxn ang="0">
                    <a:pos x="43" y="77"/>
                  </a:cxn>
                  <a:cxn ang="0">
                    <a:pos x="43" y="77"/>
                  </a:cxn>
                  <a:cxn ang="0">
                    <a:pos x="35" y="96"/>
                  </a:cxn>
                  <a:cxn ang="0">
                    <a:pos x="27" y="113"/>
                  </a:cxn>
                  <a:cxn ang="0">
                    <a:pos x="27" y="113"/>
                  </a:cxn>
                  <a:cxn ang="0">
                    <a:pos x="16" y="137"/>
                  </a:cxn>
                  <a:cxn ang="0">
                    <a:pos x="10" y="147"/>
                  </a:cxn>
                  <a:cxn ang="0">
                    <a:pos x="6" y="152"/>
                  </a:cxn>
                  <a:cxn ang="0">
                    <a:pos x="2" y="157"/>
                  </a:cxn>
                  <a:cxn ang="0">
                    <a:pos x="2" y="157"/>
                  </a:cxn>
                  <a:cxn ang="0">
                    <a:pos x="0" y="159"/>
                  </a:cxn>
                  <a:cxn ang="0">
                    <a:pos x="0" y="162"/>
                  </a:cxn>
                  <a:cxn ang="0">
                    <a:pos x="1" y="164"/>
                  </a:cxn>
                  <a:cxn ang="0">
                    <a:pos x="4" y="165"/>
                  </a:cxn>
                  <a:cxn ang="0">
                    <a:pos x="9" y="165"/>
                  </a:cxn>
                  <a:cxn ang="0">
                    <a:pos x="9" y="165"/>
                  </a:cxn>
                  <a:cxn ang="0">
                    <a:pos x="11" y="165"/>
                  </a:cxn>
                  <a:cxn ang="0">
                    <a:pos x="13" y="163"/>
                  </a:cxn>
                  <a:cxn ang="0">
                    <a:pos x="13" y="161"/>
                  </a:cxn>
                  <a:cxn ang="0">
                    <a:pos x="13" y="159"/>
                  </a:cxn>
                  <a:cxn ang="0">
                    <a:pos x="13" y="159"/>
                  </a:cxn>
                  <a:cxn ang="0">
                    <a:pos x="16" y="155"/>
                  </a:cxn>
                  <a:cxn ang="0">
                    <a:pos x="19" y="149"/>
                  </a:cxn>
                  <a:cxn ang="0">
                    <a:pos x="25" y="139"/>
                  </a:cxn>
                  <a:cxn ang="0">
                    <a:pos x="25" y="139"/>
                  </a:cxn>
                  <a:cxn ang="0">
                    <a:pos x="37" y="113"/>
                  </a:cxn>
                  <a:cxn ang="0">
                    <a:pos x="49" y="87"/>
                  </a:cxn>
                  <a:cxn ang="0">
                    <a:pos x="49" y="87"/>
                  </a:cxn>
                  <a:cxn ang="0">
                    <a:pos x="54" y="77"/>
                  </a:cxn>
                  <a:cxn ang="0">
                    <a:pos x="60" y="68"/>
                  </a:cxn>
                  <a:cxn ang="0">
                    <a:pos x="72" y="47"/>
                  </a:cxn>
                  <a:cxn ang="0">
                    <a:pos x="77" y="37"/>
                  </a:cxn>
                  <a:cxn ang="0">
                    <a:pos x="81" y="26"/>
                  </a:cxn>
                  <a:cxn ang="0">
                    <a:pos x="85" y="15"/>
                  </a:cxn>
                  <a:cxn ang="0">
                    <a:pos x="85" y="10"/>
                  </a:cxn>
                  <a:cxn ang="0">
                    <a:pos x="85" y="4"/>
                  </a:cxn>
                  <a:cxn ang="0">
                    <a:pos x="85" y="4"/>
                  </a:cxn>
                </a:cxnLst>
                <a:rect l="0" t="0" r="r" b="b"/>
                <a:pathLst>
                  <a:path w="85" h="165">
                    <a:moveTo>
                      <a:pt x="85" y="4"/>
                    </a:moveTo>
                    <a:lnTo>
                      <a:pt x="85" y="4"/>
                    </a:lnTo>
                    <a:lnTo>
                      <a:pt x="85" y="2"/>
                    </a:lnTo>
                    <a:lnTo>
                      <a:pt x="82" y="1"/>
                    </a:lnTo>
                    <a:lnTo>
                      <a:pt x="79" y="0"/>
                    </a:lnTo>
                    <a:lnTo>
                      <a:pt x="78" y="0"/>
                    </a:lnTo>
                    <a:lnTo>
                      <a:pt x="76" y="1"/>
                    </a:lnTo>
                    <a:lnTo>
                      <a:pt x="75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14"/>
                    </a:lnTo>
                    <a:lnTo>
                      <a:pt x="73" y="23"/>
                    </a:lnTo>
                    <a:lnTo>
                      <a:pt x="69" y="33"/>
                    </a:lnTo>
                    <a:lnTo>
                      <a:pt x="64" y="42"/>
                    </a:lnTo>
                    <a:lnTo>
                      <a:pt x="52" y="59"/>
                    </a:lnTo>
                    <a:lnTo>
                      <a:pt x="47" y="69"/>
                    </a:lnTo>
                    <a:lnTo>
                      <a:pt x="43" y="77"/>
                    </a:lnTo>
                    <a:lnTo>
                      <a:pt x="43" y="77"/>
                    </a:lnTo>
                    <a:lnTo>
                      <a:pt x="35" y="96"/>
                    </a:lnTo>
                    <a:lnTo>
                      <a:pt x="27" y="113"/>
                    </a:lnTo>
                    <a:lnTo>
                      <a:pt x="27" y="113"/>
                    </a:lnTo>
                    <a:lnTo>
                      <a:pt x="16" y="137"/>
                    </a:lnTo>
                    <a:lnTo>
                      <a:pt x="10" y="147"/>
                    </a:lnTo>
                    <a:lnTo>
                      <a:pt x="6" y="152"/>
                    </a:lnTo>
                    <a:lnTo>
                      <a:pt x="2" y="157"/>
                    </a:lnTo>
                    <a:lnTo>
                      <a:pt x="2" y="157"/>
                    </a:lnTo>
                    <a:lnTo>
                      <a:pt x="0" y="159"/>
                    </a:lnTo>
                    <a:lnTo>
                      <a:pt x="0" y="162"/>
                    </a:lnTo>
                    <a:lnTo>
                      <a:pt x="1" y="164"/>
                    </a:lnTo>
                    <a:lnTo>
                      <a:pt x="4" y="16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11" y="165"/>
                    </a:lnTo>
                    <a:lnTo>
                      <a:pt x="13" y="163"/>
                    </a:lnTo>
                    <a:lnTo>
                      <a:pt x="13" y="161"/>
                    </a:lnTo>
                    <a:lnTo>
                      <a:pt x="13" y="159"/>
                    </a:lnTo>
                    <a:lnTo>
                      <a:pt x="13" y="159"/>
                    </a:lnTo>
                    <a:lnTo>
                      <a:pt x="16" y="155"/>
                    </a:lnTo>
                    <a:lnTo>
                      <a:pt x="19" y="14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37" y="113"/>
                    </a:lnTo>
                    <a:lnTo>
                      <a:pt x="49" y="87"/>
                    </a:lnTo>
                    <a:lnTo>
                      <a:pt x="49" y="87"/>
                    </a:lnTo>
                    <a:lnTo>
                      <a:pt x="54" y="77"/>
                    </a:lnTo>
                    <a:lnTo>
                      <a:pt x="60" y="68"/>
                    </a:lnTo>
                    <a:lnTo>
                      <a:pt x="72" y="47"/>
                    </a:lnTo>
                    <a:lnTo>
                      <a:pt x="77" y="37"/>
                    </a:lnTo>
                    <a:lnTo>
                      <a:pt x="81" y="26"/>
                    </a:lnTo>
                    <a:lnTo>
                      <a:pt x="85" y="15"/>
                    </a:lnTo>
                    <a:lnTo>
                      <a:pt x="85" y="10"/>
                    </a:lnTo>
                    <a:lnTo>
                      <a:pt x="85" y="4"/>
                    </a:lnTo>
                    <a:lnTo>
                      <a:pt x="8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7" name="chenying0907 892"/>
              <p:cNvSpPr/>
              <p:nvPr/>
            </p:nvSpPr>
            <p:spPr bwMode="auto">
              <a:xfrm>
                <a:off x="4608513" y="1366838"/>
                <a:ext cx="47625" cy="85725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81" y="5"/>
                  </a:cxn>
                  <a:cxn ang="0">
                    <a:pos x="80" y="15"/>
                  </a:cxn>
                  <a:cxn ang="0">
                    <a:pos x="77" y="25"/>
                  </a:cxn>
                  <a:cxn ang="0">
                    <a:pos x="73" y="36"/>
                  </a:cxn>
                  <a:cxn ang="0">
                    <a:pos x="67" y="46"/>
                  </a:cxn>
                  <a:cxn ang="0">
                    <a:pos x="56" y="64"/>
                  </a:cxn>
                  <a:cxn ang="0">
                    <a:pos x="46" y="83"/>
                  </a:cxn>
                  <a:cxn ang="0">
                    <a:pos x="46" y="83"/>
                  </a:cxn>
                  <a:cxn ang="0">
                    <a:pos x="34" y="101"/>
                  </a:cxn>
                  <a:cxn ang="0">
                    <a:pos x="23" y="119"/>
                  </a:cxn>
                  <a:cxn ang="0">
                    <a:pos x="1" y="154"/>
                  </a:cxn>
                  <a:cxn ang="0">
                    <a:pos x="1" y="154"/>
                  </a:cxn>
                  <a:cxn ang="0">
                    <a:pos x="0" y="156"/>
                  </a:cxn>
                  <a:cxn ang="0">
                    <a:pos x="0" y="158"/>
                  </a:cxn>
                  <a:cxn ang="0">
                    <a:pos x="1" y="159"/>
                  </a:cxn>
                  <a:cxn ang="0">
                    <a:pos x="2" y="160"/>
                  </a:cxn>
                  <a:cxn ang="0">
                    <a:pos x="4" y="162"/>
                  </a:cxn>
                  <a:cxn ang="0">
                    <a:pos x="6" y="162"/>
                  </a:cxn>
                  <a:cxn ang="0">
                    <a:pos x="7" y="160"/>
                  </a:cxn>
                  <a:cxn ang="0">
                    <a:pos x="10" y="159"/>
                  </a:cxn>
                  <a:cxn ang="0">
                    <a:pos x="10" y="159"/>
                  </a:cxn>
                  <a:cxn ang="0">
                    <a:pos x="33" y="120"/>
                  </a:cxn>
                  <a:cxn ang="0">
                    <a:pos x="46" y="101"/>
                  </a:cxn>
                  <a:cxn ang="0">
                    <a:pos x="57" y="81"/>
                  </a:cxn>
                  <a:cxn ang="0">
                    <a:pos x="57" y="81"/>
                  </a:cxn>
                  <a:cxn ang="0">
                    <a:pos x="68" y="62"/>
                  </a:cxn>
                  <a:cxn ang="0">
                    <a:pos x="79" y="45"/>
                  </a:cxn>
                  <a:cxn ang="0">
                    <a:pos x="83" y="34"/>
                  </a:cxn>
                  <a:cxn ang="0">
                    <a:pos x="86" y="25"/>
                  </a:cxn>
                  <a:cxn ang="0">
                    <a:pos x="89" y="15"/>
                  </a:cxn>
                  <a:cxn ang="0">
                    <a:pos x="90" y="5"/>
                  </a:cxn>
                  <a:cxn ang="0">
                    <a:pos x="90" y="5"/>
                  </a:cxn>
                  <a:cxn ang="0">
                    <a:pos x="90" y="2"/>
                  </a:cxn>
                  <a:cxn ang="0">
                    <a:pos x="89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3" y="1"/>
                  </a:cxn>
                  <a:cxn ang="0">
                    <a:pos x="82" y="2"/>
                  </a:cxn>
                  <a:cxn ang="0">
                    <a:pos x="81" y="5"/>
                  </a:cxn>
                  <a:cxn ang="0">
                    <a:pos x="81" y="5"/>
                  </a:cxn>
                </a:cxnLst>
                <a:rect l="0" t="0" r="r" b="b"/>
                <a:pathLst>
                  <a:path w="90" h="162">
                    <a:moveTo>
                      <a:pt x="81" y="5"/>
                    </a:moveTo>
                    <a:lnTo>
                      <a:pt x="81" y="5"/>
                    </a:lnTo>
                    <a:lnTo>
                      <a:pt x="80" y="15"/>
                    </a:lnTo>
                    <a:lnTo>
                      <a:pt x="77" y="25"/>
                    </a:lnTo>
                    <a:lnTo>
                      <a:pt x="73" y="36"/>
                    </a:lnTo>
                    <a:lnTo>
                      <a:pt x="67" y="46"/>
                    </a:lnTo>
                    <a:lnTo>
                      <a:pt x="56" y="64"/>
                    </a:lnTo>
                    <a:lnTo>
                      <a:pt x="46" y="83"/>
                    </a:lnTo>
                    <a:lnTo>
                      <a:pt x="46" y="83"/>
                    </a:lnTo>
                    <a:lnTo>
                      <a:pt x="34" y="101"/>
                    </a:lnTo>
                    <a:lnTo>
                      <a:pt x="23" y="119"/>
                    </a:lnTo>
                    <a:lnTo>
                      <a:pt x="1" y="154"/>
                    </a:lnTo>
                    <a:lnTo>
                      <a:pt x="1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1" y="159"/>
                    </a:lnTo>
                    <a:lnTo>
                      <a:pt x="2" y="160"/>
                    </a:lnTo>
                    <a:lnTo>
                      <a:pt x="4" y="162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10" y="159"/>
                    </a:lnTo>
                    <a:lnTo>
                      <a:pt x="10" y="159"/>
                    </a:lnTo>
                    <a:lnTo>
                      <a:pt x="33" y="120"/>
                    </a:lnTo>
                    <a:lnTo>
                      <a:pt x="46" y="101"/>
                    </a:lnTo>
                    <a:lnTo>
                      <a:pt x="57" y="81"/>
                    </a:lnTo>
                    <a:lnTo>
                      <a:pt x="57" y="81"/>
                    </a:lnTo>
                    <a:lnTo>
                      <a:pt x="68" y="62"/>
                    </a:lnTo>
                    <a:lnTo>
                      <a:pt x="79" y="45"/>
                    </a:lnTo>
                    <a:lnTo>
                      <a:pt x="83" y="34"/>
                    </a:lnTo>
                    <a:lnTo>
                      <a:pt x="86" y="25"/>
                    </a:lnTo>
                    <a:lnTo>
                      <a:pt x="89" y="15"/>
                    </a:lnTo>
                    <a:lnTo>
                      <a:pt x="90" y="5"/>
                    </a:lnTo>
                    <a:lnTo>
                      <a:pt x="90" y="5"/>
                    </a:lnTo>
                    <a:lnTo>
                      <a:pt x="90" y="2"/>
                    </a:lnTo>
                    <a:lnTo>
                      <a:pt x="89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3" y="1"/>
                    </a:lnTo>
                    <a:lnTo>
                      <a:pt x="82" y="2"/>
                    </a:lnTo>
                    <a:lnTo>
                      <a:pt x="81" y="5"/>
                    </a:lnTo>
                    <a:lnTo>
                      <a:pt x="8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8" name="chenying0907 893"/>
              <p:cNvSpPr/>
              <p:nvPr/>
            </p:nvSpPr>
            <p:spPr bwMode="auto">
              <a:xfrm>
                <a:off x="4632325" y="1397000"/>
                <a:ext cx="49213" cy="85725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84" y="0"/>
                  </a:cxn>
                  <a:cxn ang="0">
                    <a:pos x="81" y="3"/>
                  </a:cxn>
                  <a:cxn ang="0">
                    <a:pos x="78" y="6"/>
                  </a:cxn>
                  <a:cxn ang="0">
                    <a:pos x="73" y="14"/>
                  </a:cxn>
                  <a:cxn ang="0">
                    <a:pos x="65" y="29"/>
                  </a:cxn>
                  <a:cxn ang="0">
                    <a:pos x="65" y="29"/>
                  </a:cxn>
                  <a:cxn ang="0">
                    <a:pos x="56" y="46"/>
                  </a:cxn>
                  <a:cxn ang="0">
                    <a:pos x="47" y="61"/>
                  </a:cxn>
                  <a:cxn ang="0">
                    <a:pos x="31" y="93"/>
                  </a:cxn>
                  <a:cxn ang="0">
                    <a:pos x="31" y="93"/>
                  </a:cxn>
                  <a:cxn ang="0">
                    <a:pos x="19" y="114"/>
                  </a:cxn>
                  <a:cxn ang="0">
                    <a:pos x="6" y="133"/>
                  </a:cxn>
                  <a:cxn ang="0">
                    <a:pos x="6" y="133"/>
                  </a:cxn>
                  <a:cxn ang="0">
                    <a:pos x="2" y="140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1" y="156"/>
                  </a:cxn>
                  <a:cxn ang="0">
                    <a:pos x="3" y="159"/>
                  </a:cxn>
                  <a:cxn ang="0">
                    <a:pos x="3" y="159"/>
                  </a:cxn>
                  <a:cxn ang="0">
                    <a:pos x="5" y="160"/>
                  </a:cxn>
                  <a:cxn ang="0">
                    <a:pos x="7" y="161"/>
                  </a:cxn>
                  <a:cxn ang="0">
                    <a:pos x="10" y="160"/>
                  </a:cxn>
                  <a:cxn ang="0">
                    <a:pos x="11" y="158"/>
                  </a:cxn>
                  <a:cxn ang="0">
                    <a:pos x="12" y="156"/>
                  </a:cxn>
                  <a:cxn ang="0">
                    <a:pos x="12" y="156"/>
                  </a:cxn>
                  <a:cxn ang="0">
                    <a:pos x="14" y="155"/>
                  </a:cxn>
                  <a:cxn ang="0">
                    <a:pos x="15" y="154"/>
                  </a:cxn>
                  <a:cxn ang="0">
                    <a:pos x="15" y="150"/>
                  </a:cxn>
                  <a:cxn ang="0">
                    <a:pos x="15" y="149"/>
                  </a:cxn>
                  <a:cxn ang="0">
                    <a:pos x="13" y="148"/>
                  </a:cxn>
                  <a:cxn ang="0">
                    <a:pos x="12" y="147"/>
                  </a:cxn>
                  <a:cxn ang="0">
                    <a:pos x="10" y="147"/>
                  </a:cxn>
                  <a:cxn ang="0">
                    <a:pos x="10" y="147"/>
                  </a:cxn>
                  <a:cxn ang="0">
                    <a:pos x="9" y="148"/>
                  </a:cxn>
                  <a:cxn ang="0">
                    <a:pos x="9" y="148"/>
                  </a:cxn>
                  <a:cxn ang="0">
                    <a:pos x="10" y="145"/>
                  </a:cxn>
                  <a:cxn ang="0">
                    <a:pos x="11" y="142"/>
                  </a:cxn>
                  <a:cxn ang="0">
                    <a:pos x="16" y="136"/>
                  </a:cxn>
                  <a:cxn ang="0">
                    <a:pos x="21" y="130"/>
                  </a:cxn>
                  <a:cxn ang="0">
                    <a:pos x="24" y="125"/>
                  </a:cxn>
                  <a:cxn ang="0">
                    <a:pos x="24" y="125"/>
                  </a:cxn>
                  <a:cxn ang="0">
                    <a:pos x="47" y="83"/>
                  </a:cxn>
                  <a:cxn ang="0">
                    <a:pos x="47" y="83"/>
                  </a:cxn>
                  <a:cxn ang="0">
                    <a:pos x="59" y="61"/>
                  </a:cxn>
                  <a:cxn ang="0">
                    <a:pos x="70" y="40"/>
                  </a:cxn>
                  <a:cxn ang="0">
                    <a:pos x="70" y="40"/>
                  </a:cxn>
                  <a:cxn ang="0">
                    <a:pos x="78" y="24"/>
                  </a:cxn>
                  <a:cxn ang="0">
                    <a:pos x="83" y="15"/>
                  </a:cxn>
                  <a:cxn ang="0">
                    <a:pos x="86" y="12"/>
                  </a:cxn>
                  <a:cxn ang="0">
                    <a:pos x="90" y="8"/>
                  </a:cxn>
                  <a:cxn ang="0">
                    <a:pos x="90" y="8"/>
                  </a:cxn>
                  <a:cxn ang="0">
                    <a:pos x="91" y="7"/>
                  </a:cxn>
                  <a:cxn ang="0">
                    <a:pos x="92" y="6"/>
                  </a:cxn>
                  <a:cxn ang="0">
                    <a:pos x="92" y="4"/>
                  </a:cxn>
                  <a:cxn ang="0">
                    <a:pos x="91" y="2"/>
                  </a:cxn>
                  <a:cxn ang="0">
                    <a:pos x="90" y="1"/>
                  </a:cxn>
                  <a:cxn ang="0">
                    <a:pos x="88" y="0"/>
                  </a:cxn>
                  <a:cxn ang="0">
                    <a:pos x="86" y="0"/>
                  </a:cxn>
                  <a:cxn ang="0">
                    <a:pos x="84" y="0"/>
                  </a:cxn>
                  <a:cxn ang="0">
                    <a:pos x="84" y="0"/>
                  </a:cxn>
                </a:cxnLst>
                <a:rect l="0" t="0" r="r" b="b"/>
                <a:pathLst>
                  <a:path w="92" h="161">
                    <a:moveTo>
                      <a:pt x="84" y="0"/>
                    </a:moveTo>
                    <a:lnTo>
                      <a:pt x="84" y="0"/>
                    </a:lnTo>
                    <a:lnTo>
                      <a:pt x="81" y="3"/>
                    </a:lnTo>
                    <a:lnTo>
                      <a:pt x="78" y="6"/>
                    </a:lnTo>
                    <a:lnTo>
                      <a:pt x="73" y="14"/>
                    </a:lnTo>
                    <a:lnTo>
                      <a:pt x="65" y="29"/>
                    </a:lnTo>
                    <a:lnTo>
                      <a:pt x="65" y="29"/>
                    </a:lnTo>
                    <a:lnTo>
                      <a:pt x="56" y="46"/>
                    </a:lnTo>
                    <a:lnTo>
                      <a:pt x="47" y="61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19" y="114"/>
                    </a:lnTo>
                    <a:lnTo>
                      <a:pt x="6" y="133"/>
                    </a:lnTo>
                    <a:lnTo>
                      <a:pt x="6" y="133"/>
                    </a:lnTo>
                    <a:lnTo>
                      <a:pt x="2" y="140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1" y="156"/>
                    </a:lnTo>
                    <a:lnTo>
                      <a:pt x="3" y="159"/>
                    </a:lnTo>
                    <a:lnTo>
                      <a:pt x="3" y="159"/>
                    </a:lnTo>
                    <a:lnTo>
                      <a:pt x="5" y="160"/>
                    </a:lnTo>
                    <a:lnTo>
                      <a:pt x="7" y="161"/>
                    </a:lnTo>
                    <a:lnTo>
                      <a:pt x="10" y="160"/>
                    </a:lnTo>
                    <a:lnTo>
                      <a:pt x="11" y="158"/>
                    </a:lnTo>
                    <a:lnTo>
                      <a:pt x="12" y="156"/>
                    </a:lnTo>
                    <a:lnTo>
                      <a:pt x="12" y="156"/>
                    </a:lnTo>
                    <a:lnTo>
                      <a:pt x="14" y="155"/>
                    </a:lnTo>
                    <a:lnTo>
                      <a:pt x="15" y="154"/>
                    </a:lnTo>
                    <a:lnTo>
                      <a:pt x="15" y="150"/>
                    </a:lnTo>
                    <a:lnTo>
                      <a:pt x="15" y="149"/>
                    </a:lnTo>
                    <a:lnTo>
                      <a:pt x="13" y="148"/>
                    </a:lnTo>
                    <a:lnTo>
                      <a:pt x="12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9" y="148"/>
                    </a:lnTo>
                    <a:lnTo>
                      <a:pt x="9" y="148"/>
                    </a:lnTo>
                    <a:lnTo>
                      <a:pt x="10" y="145"/>
                    </a:lnTo>
                    <a:lnTo>
                      <a:pt x="11" y="142"/>
                    </a:lnTo>
                    <a:lnTo>
                      <a:pt x="16" y="136"/>
                    </a:lnTo>
                    <a:lnTo>
                      <a:pt x="21" y="130"/>
                    </a:lnTo>
                    <a:lnTo>
                      <a:pt x="24" y="125"/>
                    </a:lnTo>
                    <a:lnTo>
                      <a:pt x="24" y="12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9" y="61"/>
                    </a:lnTo>
                    <a:lnTo>
                      <a:pt x="70" y="40"/>
                    </a:lnTo>
                    <a:lnTo>
                      <a:pt x="70" y="40"/>
                    </a:lnTo>
                    <a:lnTo>
                      <a:pt x="78" y="24"/>
                    </a:lnTo>
                    <a:lnTo>
                      <a:pt x="83" y="15"/>
                    </a:lnTo>
                    <a:lnTo>
                      <a:pt x="86" y="12"/>
                    </a:lnTo>
                    <a:lnTo>
                      <a:pt x="90" y="8"/>
                    </a:lnTo>
                    <a:lnTo>
                      <a:pt x="90" y="8"/>
                    </a:lnTo>
                    <a:lnTo>
                      <a:pt x="91" y="7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1" y="2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6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9" name="chenying0907 894"/>
              <p:cNvSpPr/>
              <p:nvPr/>
            </p:nvSpPr>
            <p:spPr bwMode="auto">
              <a:xfrm>
                <a:off x="4654550" y="1414463"/>
                <a:ext cx="52388" cy="85725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0" y="3"/>
                  </a:cxn>
                  <a:cxn ang="0">
                    <a:pos x="89" y="9"/>
                  </a:cxn>
                  <a:cxn ang="0">
                    <a:pos x="86" y="13"/>
                  </a:cxn>
                  <a:cxn ang="0">
                    <a:pos x="79" y="23"/>
                  </a:cxn>
                  <a:cxn ang="0">
                    <a:pos x="67" y="41"/>
                  </a:cxn>
                  <a:cxn ang="0">
                    <a:pos x="67" y="41"/>
                  </a:cxn>
                  <a:cxn ang="0">
                    <a:pos x="53" y="61"/>
                  </a:cxn>
                  <a:cxn ang="0">
                    <a:pos x="38" y="83"/>
                  </a:cxn>
                  <a:cxn ang="0">
                    <a:pos x="38" y="83"/>
                  </a:cxn>
                  <a:cxn ang="0">
                    <a:pos x="33" y="94"/>
                  </a:cxn>
                  <a:cxn ang="0">
                    <a:pos x="28" y="107"/>
                  </a:cxn>
                  <a:cxn ang="0">
                    <a:pos x="23" y="119"/>
                  </a:cxn>
                  <a:cxn ang="0">
                    <a:pos x="20" y="124"/>
                  </a:cxn>
                  <a:cxn ang="0">
                    <a:pos x="15" y="129"/>
                  </a:cxn>
                  <a:cxn ang="0">
                    <a:pos x="15" y="129"/>
                  </a:cxn>
                  <a:cxn ang="0">
                    <a:pos x="10" y="136"/>
                  </a:cxn>
                  <a:cxn ang="0">
                    <a:pos x="6" y="142"/>
                  </a:cxn>
                  <a:cxn ang="0">
                    <a:pos x="3" y="148"/>
                  </a:cxn>
                  <a:cxn ang="0">
                    <a:pos x="0" y="155"/>
                  </a:cxn>
                  <a:cxn ang="0">
                    <a:pos x="0" y="155"/>
                  </a:cxn>
                  <a:cxn ang="0">
                    <a:pos x="0" y="157"/>
                  </a:cxn>
                  <a:cxn ang="0">
                    <a:pos x="0" y="159"/>
                  </a:cxn>
                  <a:cxn ang="0">
                    <a:pos x="1" y="160"/>
                  </a:cxn>
                  <a:cxn ang="0">
                    <a:pos x="3" y="161"/>
                  </a:cxn>
                  <a:cxn ang="0">
                    <a:pos x="6" y="160"/>
                  </a:cxn>
                  <a:cxn ang="0">
                    <a:pos x="8" y="159"/>
                  </a:cxn>
                  <a:cxn ang="0">
                    <a:pos x="9" y="158"/>
                  </a:cxn>
                  <a:cxn ang="0">
                    <a:pos x="9" y="158"/>
                  </a:cxn>
                  <a:cxn ang="0">
                    <a:pos x="13" y="149"/>
                  </a:cxn>
                  <a:cxn ang="0">
                    <a:pos x="20" y="141"/>
                  </a:cxn>
                  <a:cxn ang="0">
                    <a:pos x="26" y="132"/>
                  </a:cxn>
                  <a:cxn ang="0">
                    <a:pos x="31" y="123"/>
                  </a:cxn>
                  <a:cxn ang="0">
                    <a:pos x="31" y="123"/>
                  </a:cxn>
                  <a:cxn ang="0">
                    <a:pos x="40" y="101"/>
                  </a:cxn>
                  <a:cxn ang="0">
                    <a:pos x="45" y="91"/>
                  </a:cxn>
                  <a:cxn ang="0">
                    <a:pos x="51" y="81"/>
                  </a:cxn>
                  <a:cxn ang="0">
                    <a:pos x="51" y="81"/>
                  </a:cxn>
                  <a:cxn ang="0">
                    <a:pos x="65" y="59"/>
                  </a:cxn>
                  <a:cxn ang="0">
                    <a:pos x="79" y="38"/>
                  </a:cxn>
                  <a:cxn ang="0">
                    <a:pos x="79" y="38"/>
                  </a:cxn>
                  <a:cxn ang="0">
                    <a:pos x="91" y="23"/>
                  </a:cxn>
                  <a:cxn ang="0">
                    <a:pos x="96" y="15"/>
                  </a:cxn>
                  <a:cxn ang="0">
                    <a:pos x="98" y="11"/>
                  </a:cxn>
                  <a:cxn ang="0">
                    <a:pos x="99" y="6"/>
                  </a:cxn>
                  <a:cxn ang="0">
                    <a:pos x="99" y="6"/>
                  </a:cxn>
                  <a:cxn ang="0">
                    <a:pos x="99" y="4"/>
                  </a:cxn>
                  <a:cxn ang="0">
                    <a:pos x="98" y="2"/>
                  </a:cxn>
                  <a:cxn ang="0">
                    <a:pos x="97" y="1"/>
                  </a:cxn>
                  <a:cxn ang="0">
                    <a:pos x="95" y="0"/>
                  </a:cxn>
                  <a:cxn ang="0">
                    <a:pos x="94" y="0"/>
                  </a:cxn>
                  <a:cxn ang="0">
                    <a:pos x="92" y="0"/>
                  </a:cxn>
                  <a:cxn ang="0">
                    <a:pos x="91" y="2"/>
                  </a:cxn>
                  <a:cxn ang="0">
                    <a:pos x="90" y="3"/>
                  </a:cxn>
                  <a:cxn ang="0">
                    <a:pos x="90" y="3"/>
                  </a:cxn>
                </a:cxnLst>
                <a:rect l="0" t="0" r="r" b="b"/>
                <a:pathLst>
                  <a:path w="99" h="161">
                    <a:moveTo>
                      <a:pt x="90" y="3"/>
                    </a:moveTo>
                    <a:lnTo>
                      <a:pt x="90" y="3"/>
                    </a:lnTo>
                    <a:lnTo>
                      <a:pt x="89" y="9"/>
                    </a:lnTo>
                    <a:lnTo>
                      <a:pt x="86" y="13"/>
                    </a:lnTo>
                    <a:lnTo>
                      <a:pt x="79" y="23"/>
                    </a:lnTo>
                    <a:lnTo>
                      <a:pt x="67" y="41"/>
                    </a:lnTo>
                    <a:lnTo>
                      <a:pt x="67" y="41"/>
                    </a:lnTo>
                    <a:lnTo>
                      <a:pt x="53" y="61"/>
                    </a:lnTo>
                    <a:lnTo>
                      <a:pt x="38" y="83"/>
                    </a:lnTo>
                    <a:lnTo>
                      <a:pt x="38" y="83"/>
                    </a:lnTo>
                    <a:lnTo>
                      <a:pt x="33" y="94"/>
                    </a:lnTo>
                    <a:lnTo>
                      <a:pt x="28" y="107"/>
                    </a:lnTo>
                    <a:lnTo>
                      <a:pt x="23" y="119"/>
                    </a:lnTo>
                    <a:lnTo>
                      <a:pt x="20" y="124"/>
                    </a:lnTo>
                    <a:lnTo>
                      <a:pt x="15" y="129"/>
                    </a:lnTo>
                    <a:lnTo>
                      <a:pt x="15" y="129"/>
                    </a:lnTo>
                    <a:lnTo>
                      <a:pt x="10" y="136"/>
                    </a:lnTo>
                    <a:lnTo>
                      <a:pt x="6" y="142"/>
                    </a:lnTo>
                    <a:lnTo>
                      <a:pt x="3" y="148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7"/>
                    </a:lnTo>
                    <a:lnTo>
                      <a:pt x="0" y="159"/>
                    </a:lnTo>
                    <a:lnTo>
                      <a:pt x="1" y="160"/>
                    </a:lnTo>
                    <a:lnTo>
                      <a:pt x="3" y="161"/>
                    </a:lnTo>
                    <a:lnTo>
                      <a:pt x="6" y="160"/>
                    </a:lnTo>
                    <a:lnTo>
                      <a:pt x="8" y="159"/>
                    </a:lnTo>
                    <a:lnTo>
                      <a:pt x="9" y="158"/>
                    </a:lnTo>
                    <a:lnTo>
                      <a:pt x="9" y="158"/>
                    </a:lnTo>
                    <a:lnTo>
                      <a:pt x="13" y="149"/>
                    </a:lnTo>
                    <a:lnTo>
                      <a:pt x="20" y="141"/>
                    </a:lnTo>
                    <a:lnTo>
                      <a:pt x="26" y="132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40" y="101"/>
                    </a:lnTo>
                    <a:lnTo>
                      <a:pt x="45" y="91"/>
                    </a:lnTo>
                    <a:lnTo>
                      <a:pt x="51" y="81"/>
                    </a:lnTo>
                    <a:lnTo>
                      <a:pt x="51" y="81"/>
                    </a:lnTo>
                    <a:lnTo>
                      <a:pt x="65" y="59"/>
                    </a:lnTo>
                    <a:lnTo>
                      <a:pt x="79" y="38"/>
                    </a:lnTo>
                    <a:lnTo>
                      <a:pt x="79" y="38"/>
                    </a:lnTo>
                    <a:lnTo>
                      <a:pt x="91" y="23"/>
                    </a:lnTo>
                    <a:lnTo>
                      <a:pt x="96" y="15"/>
                    </a:lnTo>
                    <a:lnTo>
                      <a:pt x="98" y="11"/>
                    </a:lnTo>
                    <a:lnTo>
                      <a:pt x="99" y="6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7" y="1"/>
                    </a:lnTo>
                    <a:lnTo>
                      <a:pt x="95" y="0"/>
                    </a:lnTo>
                    <a:lnTo>
                      <a:pt x="94" y="0"/>
                    </a:lnTo>
                    <a:lnTo>
                      <a:pt x="92" y="0"/>
                    </a:lnTo>
                    <a:lnTo>
                      <a:pt x="91" y="2"/>
                    </a:lnTo>
                    <a:lnTo>
                      <a:pt x="90" y="3"/>
                    </a:lnTo>
                    <a:lnTo>
                      <a:pt x="90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0" name="chenying0907 895"/>
              <p:cNvSpPr/>
              <p:nvPr/>
            </p:nvSpPr>
            <p:spPr bwMode="auto">
              <a:xfrm>
                <a:off x="4678363" y="1439863"/>
                <a:ext cx="60325" cy="100013"/>
              </a:xfrm>
              <a:custGeom>
                <a:avLst/>
                <a:gdLst/>
                <a:ahLst/>
                <a:cxnLst>
                  <a:cxn ang="0">
                    <a:pos x="106" y="1"/>
                  </a:cxn>
                  <a:cxn ang="0">
                    <a:pos x="106" y="1"/>
                  </a:cxn>
                  <a:cxn ang="0">
                    <a:pos x="89" y="20"/>
                  </a:cxn>
                  <a:cxn ang="0">
                    <a:pos x="74" y="41"/>
                  </a:cxn>
                  <a:cxn ang="0">
                    <a:pos x="59" y="62"/>
                  </a:cxn>
                  <a:cxn ang="0">
                    <a:pos x="53" y="73"/>
                  </a:cxn>
                  <a:cxn ang="0">
                    <a:pos x="47" y="84"/>
                  </a:cxn>
                  <a:cxn ang="0">
                    <a:pos x="47" y="84"/>
                  </a:cxn>
                  <a:cxn ang="0">
                    <a:pos x="35" y="109"/>
                  </a:cxn>
                  <a:cxn ang="0">
                    <a:pos x="23" y="133"/>
                  </a:cxn>
                  <a:cxn ang="0">
                    <a:pos x="13" y="158"/>
                  </a:cxn>
                  <a:cxn ang="0">
                    <a:pos x="0" y="183"/>
                  </a:cxn>
                  <a:cxn ang="0">
                    <a:pos x="0" y="183"/>
                  </a:cxn>
                  <a:cxn ang="0">
                    <a:pos x="0" y="184"/>
                  </a:cxn>
                  <a:cxn ang="0">
                    <a:pos x="0" y="186"/>
                  </a:cxn>
                  <a:cxn ang="0">
                    <a:pos x="1" y="188"/>
                  </a:cxn>
                  <a:cxn ang="0">
                    <a:pos x="3" y="189"/>
                  </a:cxn>
                  <a:cxn ang="0">
                    <a:pos x="5" y="189"/>
                  </a:cxn>
                  <a:cxn ang="0">
                    <a:pos x="6" y="189"/>
                  </a:cxn>
                  <a:cxn ang="0">
                    <a:pos x="8" y="189"/>
                  </a:cxn>
                  <a:cxn ang="0">
                    <a:pos x="9" y="187"/>
                  </a:cxn>
                  <a:cxn ang="0">
                    <a:pos x="9" y="187"/>
                  </a:cxn>
                  <a:cxn ang="0">
                    <a:pos x="19" y="166"/>
                  </a:cxn>
                  <a:cxn ang="0">
                    <a:pos x="28" y="144"/>
                  </a:cxn>
                  <a:cxn ang="0">
                    <a:pos x="38" y="124"/>
                  </a:cxn>
                  <a:cxn ang="0">
                    <a:pos x="48" y="103"/>
                  </a:cxn>
                  <a:cxn ang="0">
                    <a:pos x="48" y="103"/>
                  </a:cxn>
                  <a:cxn ang="0">
                    <a:pos x="62" y="78"/>
                  </a:cxn>
                  <a:cxn ang="0">
                    <a:pos x="78" y="53"/>
                  </a:cxn>
                  <a:cxn ang="0">
                    <a:pos x="94" y="31"/>
                  </a:cxn>
                  <a:cxn ang="0">
                    <a:pos x="112" y="8"/>
                  </a:cxn>
                  <a:cxn ang="0">
                    <a:pos x="112" y="8"/>
                  </a:cxn>
                  <a:cxn ang="0">
                    <a:pos x="113" y="6"/>
                  </a:cxn>
                  <a:cxn ang="0">
                    <a:pos x="113" y="4"/>
                  </a:cxn>
                  <a:cxn ang="0">
                    <a:pos x="112" y="1"/>
                  </a:cxn>
                  <a:cxn ang="0">
                    <a:pos x="111" y="0"/>
                  </a:cxn>
                  <a:cxn ang="0">
                    <a:pos x="109" y="0"/>
                  </a:cxn>
                  <a:cxn ang="0">
                    <a:pos x="107" y="0"/>
                  </a:cxn>
                  <a:cxn ang="0">
                    <a:pos x="106" y="1"/>
                  </a:cxn>
                  <a:cxn ang="0">
                    <a:pos x="106" y="1"/>
                  </a:cxn>
                </a:cxnLst>
                <a:rect l="0" t="0" r="r" b="b"/>
                <a:pathLst>
                  <a:path w="113" h="189">
                    <a:moveTo>
                      <a:pt x="106" y="1"/>
                    </a:moveTo>
                    <a:lnTo>
                      <a:pt x="106" y="1"/>
                    </a:lnTo>
                    <a:lnTo>
                      <a:pt x="89" y="20"/>
                    </a:lnTo>
                    <a:lnTo>
                      <a:pt x="74" y="41"/>
                    </a:lnTo>
                    <a:lnTo>
                      <a:pt x="59" y="62"/>
                    </a:lnTo>
                    <a:lnTo>
                      <a:pt x="53" y="73"/>
                    </a:lnTo>
                    <a:lnTo>
                      <a:pt x="47" y="84"/>
                    </a:lnTo>
                    <a:lnTo>
                      <a:pt x="47" y="84"/>
                    </a:lnTo>
                    <a:lnTo>
                      <a:pt x="35" y="109"/>
                    </a:lnTo>
                    <a:lnTo>
                      <a:pt x="23" y="133"/>
                    </a:lnTo>
                    <a:lnTo>
                      <a:pt x="13" y="158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1" y="188"/>
                    </a:lnTo>
                    <a:lnTo>
                      <a:pt x="3" y="189"/>
                    </a:lnTo>
                    <a:lnTo>
                      <a:pt x="5" y="189"/>
                    </a:lnTo>
                    <a:lnTo>
                      <a:pt x="6" y="189"/>
                    </a:lnTo>
                    <a:lnTo>
                      <a:pt x="8" y="189"/>
                    </a:lnTo>
                    <a:lnTo>
                      <a:pt x="9" y="187"/>
                    </a:lnTo>
                    <a:lnTo>
                      <a:pt x="9" y="187"/>
                    </a:lnTo>
                    <a:lnTo>
                      <a:pt x="19" y="166"/>
                    </a:lnTo>
                    <a:lnTo>
                      <a:pt x="28" y="144"/>
                    </a:lnTo>
                    <a:lnTo>
                      <a:pt x="38" y="124"/>
                    </a:lnTo>
                    <a:lnTo>
                      <a:pt x="48" y="103"/>
                    </a:lnTo>
                    <a:lnTo>
                      <a:pt x="48" y="103"/>
                    </a:lnTo>
                    <a:lnTo>
                      <a:pt x="62" y="78"/>
                    </a:lnTo>
                    <a:lnTo>
                      <a:pt x="78" y="53"/>
                    </a:lnTo>
                    <a:lnTo>
                      <a:pt x="94" y="31"/>
                    </a:lnTo>
                    <a:lnTo>
                      <a:pt x="112" y="8"/>
                    </a:lnTo>
                    <a:lnTo>
                      <a:pt x="112" y="8"/>
                    </a:lnTo>
                    <a:lnTo>
                      <a:pt x="113" y="6"/>
                    </a:lnTo>
                    <a:lnTo>
                      <a:pt x="113" y="4"/>
                    </a:lnTo>
                    <a:lnTo>
                      <a:pt x="112" y="1"/>
                    </a:lnTo>
                    <a:lnTo>
                      <a:pt x="111" y="0"/>
                    </a:lnTo>
                    <a:lnTo>
                      <a:pt x="109" y="0"/>
                    </a:lnTo>
                    <a:lnTo>
                      <a:pt x="107" y="0"/>
                    </a:lnTo>
                    <a:lnTo>
                      <a:pt x="106" y="1"/>
                    </a:lnTo>
                    <a:lnTo>
                      <a:pt x="106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1" name="chenying0907 896"/>
              <p:cNvSpPr/>
              <p:nvPr/>
            </p:nvSpPr>
            <p:spPr bwMode="auto">
              <a:xfrm>
                <a:off x="4706938" y="1471613"/>
                <a:ext cx="66675" cy="106363"/>
              </a:xfrm>
              <a:custGeom>
                <a:avLst/>
                <a:gdLst/>
                <a:ahLst/>
                <a:cxnLst>
                  <a:cxn ang="0">
                    <a:pos x="120" y="2"/>
                  </a:cxn>
                  <a:cxn ang="0">
                    <a:pos x="120" y="2"/>
                  </a:cxn>
                  <a:cxn ang="0">
                    <a:pos x="112" y="12"/>
                  </a:cxn>
                  <a:cxn ang="0">
                    <a:pos x="104" y="23"/>
                  </a:cxn>
                  <a:cxn ang="0">
                    <a:pos x="90" y="46"/>
                  </a:cxn>
                  <a:cxn ang="0">
                    <a:pos x="77" y="70"/>
                  </a:cxn>
                  <a:cxn ang="0">
                    <a:pos x="62" y="93"/>
                  </a:cxn>
                  <a:cxn ang="0">
                    <a:pos x="62" y="93"/>
                  </a:cxn>
                  <a:cxn ang="0">
                    <a:pos x="32" y="138"/>
                  </a:cxn>
                  <a:cxn ang="0">
                    <a:pos x="18" y="162"/>
                  </a:cxn>
                  <a:cxn ang="0">
                    <a:pos x="4" y="186"/>
                  </a:cxn>
                  <a:cxn ang="0">
                    <a:pos x="4" y="186"/>
                  </a:cxn>
                  <a:cxn ang="0">
                    <a:pos x="1" y="187"/>
                  </a:cxn>
                  <a:cxn ang="0">
                    <a:pos x="0" y="188"/>
                  </a:cxn>
                  <a:cxn ang="0">
                    <a:pos x="0" y="190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1" y="198"/>
                  </a:cxn>
                  <a:cxn ang="0">
                    <a:pos x="4" y="199"/>
                  </a:cxn>
                  <a:cxn ang="0">
                    <a:pos x="6" y="199"/>
                  </a:cxn>
                  <a:cxn ang="0">
                    <a:pos x="8" y="198"/>
                  </a:cxn>
                  <a:cxn ang="0">
                    <a:pos x="9" y="197"/>
                  </a:cxn>
                  <a:cxn ang="0">
                    <a:pos x="9" y="197"/>
                  </a:cxn>
                  <a:cxn ang="0">
                    <a:pos x="22" y="174"/>
                  </a:cxn>
                  <a:cxn ang="0">
                    <a:pos x="35" y="154"/>
                  </a:cxn>
                  <a:cxn ang="0">
                    <a:pos x="63" y="110"/>
                  </a:cxn>
                  <a:cxn ang="0">
                    <a:pos x="63" y="110"/>
                  </a:cxn>
                  <a:cxn ang="0">
                    <a:pos x="79" y="84"/>
                  </a:cxn>
                  <a:cxn ang="0">
                    <a:pos x="93" y="59"/>
                  </a:cxn>
                  <a:cxn ang="0">
                    <a:pos x="110" y="33"/>
                  </a:cxn>
                  <a:cxn ang="0">
                    <a:pos x="118" y="20"/>
                  </a:cxn>
                  <a:cxn ang="0">
                    <a:pos x="127" y="8"/>
                  </a:cxn>
                  <a:cxn ang="0">
                    <a:pos x="127" y="8"/>
                  </a:cxn>
                  <a:cxn ang="0">
                    <a:pos x="128" y="7"/>
                  </a:cxn>
                  <a:cxn ang="0">
                    <a:pos x="128" y="5"/>
                  </a:cxn>
                  <a:cxn ang="0">
                    <a:pos x="126" y="2"/>
                  </a:cxn>
                  <a:cxn ang="0">
                    <a:pos x="125" y="1"/>
                  </a:cxn>
                  <a:cxn ang="0">
                    <a:pos x="123" y="0"/>
                  </a:cxn>
                  <a:cxn ang="0">
                    <a:pos x="122" y="1"/>
                  </a:cxn>
                  <a:cxn ang="0">
                    <a:pos x="120" y="2"/>
                  </a:cxn>
                  <a:cxn ang="0">
                    <a:pos x="120" y="2"/>
                  </a:cxn>
                </a:cxnLst>
                <a:rect l="0" t="0" r="r" b="b"/>
                <a:pathLst>
                  <a:path w="128" h="199">
                    <a:moveTo>
                      <a:pt x="120" y="2"/>
                    </a:moveTo>
                    <a:lnTo>
                      <a:pt x="120" y="2"/>
                    </a:lnTo>
                    <a:lnTo>
                      <a:pt x="112" y="12"/>
                    </a:lnTo>
                    <a:lnTo>
                      <a:pt x="104" y="23"/>
                    </a:lnTo>
                    <a:lnTo>
                      <a:pt x="90" y="46"/>
                    </a:lnTo>
                    <a:lnTo>
                      <a:pt x="77" y="70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2" y="138"/>
                    </a:lnTo>
                    <a:lnTo>
                      <a:pt x="18" y="162"/>
                    </a:lnTo>
                    <a:lnTo>
                      <a:pt x="4" y="186"/>
                    </a:lnTo>
                    <a:lnTo>
                      <a:pt x="4" y="186"/>
                    </a:lnTo>
                    <a:lnTo>
                      <a:pt x="1" y="187"/>
                    </a:lnTo>
                    <a:lnTo>
                      <a:pt x="0" y="188"/>
                    </a:lnTo>
                    <a:lnTo>
                      <a:pt x="0" y="190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1" y="198"/>
                    </a:lnTo>
                    <a:lnTo>
                      <a:pt x="4" y="199"/>
                    </a:lnTo>
                    <a:lnTo>
                      <a:pt x="6" y="199"/>
                    </a:lnTo>
                    <a:lnTo>
                      <a:pt x="8" y="198"/>
                    </a:lnTo>
                    <a:lnTo>
                      <a:pt x="9" y="197"/>
                    </a:lnTo>
                    <a:lnTo>
                      <a:pt x="9" y="197"/>
                    </a:lnTo>
                    <a:lnTo>
                      <a:pt x="22" y="174"/>
                    </a:lnTo>
                    <a:lnTo>
                      <a:pt x="35" y="154"/>
                    </a:lnTo>
                    <a:lnTo>
                      <a:pt x="63" y="110"/>
                    </a:lnTo>
                    <a:lnTo>
                      <a:pt x="63" y="110"/>
                    </a:lnTo>
                    <a:lnTo>
                      <a:pt x="79" y="84"/>
                    </a:lnTo>
                    <a:lnTo>
                      <a:pt x="93" y="59"/>
                    </a:lnTo>
                    <a:lnTo>
                      <a:pt x="110" y="33"/>
                    </a:lnTo>
                    <a:lnTo>
                      <a:pt x="118" y="20"/>
                    </a:lnTo>
                    <a:lnTo>
                      <a:pt x="127" y="8"/>
                    </a:lnTo>
                    <a:lnTo>
                      <a:pt x="127" y="8"/>
                    </a:lnTo>
                    <a:lnTo>
                      <a:pt x="128" y="7"/>
                    </a:lnTo>
                    <a:lnTo>
                      <a:pt x="128" y="5"/>
                    </a:lnTo>
                    <a:lnTo>
                      <a:pt x="126" y="2"/>
                    </a:lnTo>
                    <a:lnTo>
                      <a:pt x="125" y="1"/>
                    </a:lnTo>
                    <a:lnTo>
                      <a:pt x="123" y="0"/>
                    </a:lnTo>
                    <a:lnTo>
                      <a:pt x="122" y="1"/>
                    </a:lnTo>
                    <a:lnTo>
                      <a:pt x="120" y="2"/>
                    </a:lnTo>
                    <a:lnTo>
                      <a:pt x="12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2" name="chenying0907 897"/>
              <p:cNvSpPr/>
              <p:nvPr/>
            </p:nvSpPr>
            <p:spPr bwMode="auto">
              <a:xfrm>
                <a:off x="4729163" y="1522413"/>
                <a:ext cx="65088" cy="112713"/>
              </a:xfrm>
              <a:custGeom>
                <a:avLst/>
                <a:gdLst/>
                <a:ahLst/>
                <a:cxnLst>
                  <a:cxn ang="0">
                    <a:pos x="115" y="4"/>
                  </a:cxn>
                  <a:cxn ang="0">
                    <a:pos x="115" y="4"/>
                  </a:cxn>
                  <a:cxn ang="0">
                    <a:pos x="110" y="18"/>
                  </a:cxn>
                  <a:cxn ang="0">
                    <a:pos x="105" y="32"/>
                  </a:cxn>
                  <a:cxn ang="0">
                    <a:pos x="99" y="45"/>
                  </a:cxn>
                  <a:cxn ang="0">
                    <a:pos x="91" y="59"/>
                  </a:cxn>
                  <a:cxn ang="0">
                    <a:pos x="77" y="85"/>
                  </a:cxn>
                  <a:cxn ang="0">
                    <a:pos x="63" y="111"/>
                  </a:cxn>
                  <a:cxn ang="0">
                    <a:pos x="63" y="111"/>
                  </a:cxn>
                  <a:cxn ang="0">
                    <a:pos x="56" y="124"/>
                  </a:cxn>
                  <a:cxn ang="0">
                    <a:pos x="49" y="137"/>
                  </a:cxn>
                  <a:cxn ang="0">
                    <a:pos x="35" y="162"/>
                  </a:cxn>
                  <a:cxn ang="0">
                    <a:pos x="35" y="162"/>
                  </a:cxn>
                  <a:cxn ang="0">
                    <a:pos x="26" y="173"/>
                  </a:cxn>
                  <a:cxn ang="0">
                    <a:pos x="18" y="185"/>
                  </a:cxn>
                  <a:cxn ang="0">
                    <a:pos x="10" y="195"/>
                  </a:cxn>
                  <a:cxn ang="0">
                    <a:pos x="1" y="206"/>
                  </a:cxn>
                  <a:cxn ang="0">
                    <a:pos x="1" y="206"/>
                  </a:cxn>
                  <a:cxn ang="0">
                    <a:pos x="0" y="208"/>
                  </a:cxn>
                  <a:cxn ang="0">
                    <a:pos x="1" y="210"/>
                  </a:cxn>
                  <a:cxn ang="0">
                    <a:pos x="1" y="212"/>
                  </a:cxn>
                  <a:cxn ang="0">
                    <a:pos x="4" y="213"/>
                  </a:cxn>
                  <a:cxn ang="0">
                    <a:pos x="5" y="214"/>
                  </a:cxn>
                  <a:cxn ang="0">
                    <a:pos x="7" y="214"/>
                  </a:cxn>
                  <a:cxn ang="0">
                    <a:pos x="9" y="213"/>
                  </a:cxn>
                  <a:cxn ang="0">
                    <a:pos x="10" y="212"/>
                  </a:cxn>
                  <a:cxn ang="0">
                    <a:pos x="10" y="212"/>
                  </a:cxn>
                  <a:cxn ang="0">
                    <a:pos x="18" y="200"/>
                  </a:cxn>
                  <a:cxn ang="0">
                    <a:pos x="26" y="189"/>
                  </a:cxn>
                  <a:cxn ang="0">
                    <a:pos x="35" y="178"/>
                  </a:cxn>
                  <a:cxn ang="0">
                    <a:pos x="42" y="167"/>
                  </a:cxn>
                  <a:cxn ang="0">
                    <a:pos x="42" y="167"/>
                  </a:cxn>
                  <a:cxn ang="0">
                    <a:pos x="59" y="138"/>
                  </a:cxn>
                  <a:cxn ang="0">
                    <a:pos x="75" y="109"/>
                  </a:cxn>
                  <a:cxn ang="0">
                    <a:pos x="75" y="109"/>
                  </a:cxn>
                  <a:cxn ang="0">
                    <a:pos x="88" y="83"/>
                  </a:cxn>
                  <a:cxn ang="0">
                    <a:pos x="102" y="59"/>
                  </a:cxn>
                  <a:cxn ang="0">
                    <a:pos x="109" y="46"/>
                  </a:cxn>
                  <a:cxn ang="0">
                    <a:pos x="114" y="33"/>
                  </a:cxn>
                  <a:cxn ang="0">
                    <a:pos x="119" y="19"/>
                  </a:cxn>
                  <a:cxn ang="0">
                    <a:pos x="124" y="6"/>
                  </a:cxn>
                  <a:cxn ang="0">
                    <a:pos x="124" y="6"/>
                  </a:cxn>
                  <a:cxn ang="0">
                    <a:pos x="124" y="4"/>
                  </a:cxn>
                  <a:cxn ang="0">
                    <a:pos x="123" y="3"/>
                  </a:cxn>
                  <a:cxn ang="0">
                    <a:pos x="122" y="1"/>
                  </a:cxn>
                  <a:cxn ang="0">
                    <a:pos x="120" y="1"/>
                  </a:cxn>
                  <a:cxn ang="0">
                    <a:pos x="119" y="0"/>
                  </a:cxn>
                  <a:cxn ang="0">
                    <a:pos x="117" y="1"/>
                  </a:cxn>
                  <a:cxn ang="0">
                    <a:pos x="116" y="2"/>
                  </a:cxn>
                  <a:cxn ang="0">
                    <a:pos x="115" y="4"/>
                  </a:cxn>
                  <a:cxn ang="0">
                    <a:pos x="115" y="4"/>
                  </a:cxn>
                </a:cxnLst>
                <a:rect l="0" t="0" r="r" b="b"/>
                <a:pathLst>
                  <a:path w="124" h="214">
                    <a:moveTo>
                      <a:pt x="115" y="4"/>
                    </a:moveTo>
                    <a:lnTo>
                      <a:pt x="115" y="4"/>
                    </a:lnTo>
                    <a:lnTo>
                      <a:pt x="110" y="18"/>
                    </a:lnTo>
                    <a:lnTo>
                      <a:pt x="105" y="32"/>
                    </a:lnTo>
                    <a:lnTo>
                      <a:pt x="99" y="45"/>
                    </a:lnTo>
                    <a:lnTo>
                      <a:pt x="91" y="59"/>
                    </a:lnTo>
                    <a:lnTo>
                      <a:pt x="77" y="85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56" y="124"/>
                    </a:lnTo>
                    <a:lnTo>
                      <a:pt x="49" y="137"/>
                    </a:lnTo>
                    <a:lnTo>
                      <a:pt x="35" y="162"/>
                    </a:lnTo>
                    <a:lnTo>
                      <a:pt x="35" y="162"/>
                    </a:lnTo>
                    <a:lnTo>
                      <a:pt x="26" y="173"/>
                    </a:lnTo>
                    <a:lnTo>
                      <a:pt x="18" y="185"/>
                    </a:lnTo>
                    <a:lnTo>
                      <a:pt x="10" y="195"/>
                    </a:lnTo>
                    <a:lnTo>
                      <a:pt x="1" y="206"/>
                    </a:lnTo>
                    <a:lnTo>
                      <a:pt x="1" y="206"/>
                    </a:lnTo>
                    <a:lnTo>
                      <a:pt x="0" y="208"/>
                    </a:lnTo>
                    <a:lnTo>
                      <a:pt x="1" y="210"/>
                    </a:lnTo>
                    <a:lnTo>
                      <a:pt x="1" y="212"/>
                    </a:lnTo>
                    <a:lnTo>
                      <a:pt x="4" y="213"/>
                    </a:lnTo>
                    <a:lnTo>
                      <a:pt x="5" y="214"/>
                    </a:lnTo>
                    <a:lnTo>
                      <a:pt x="7" y="214"/>
                    </a:lnTo>
                    <a:lnTo>
                      <a:pt x="9" y="213"/>
                    </a:lnTo>
                    <a:lnTo>
                      <a:pt x="10" y="212"/>
                    </a:lnTo>
                    <a:lnTo>
                      <a:pt x="10" y="212"/>
                    </a:lnTo>
                    <a:lnTo>
                      <a:pt x="18" y="200"/>
                    </a:lnTo>
                    <a:lnTo>
                      <a:pt x="26" y="189"/>
                    </a:lnTo>
                    <a:lnTo>
                      <a:pt x="35" y="178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59" y="138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88" y="83"/>
                    </a:lnTo>
                    <a:lnTo>
                      <a:pt x="102" y="59"/>
                    </a:lnTo>
                    <a:lnTo>
                      <a:pt x="109" y="46"/>
                    </a:lnTo>
                    <a:lnTo>
                      <a:pt x="114" y="33"/>
                    </a:lnTo>
                    <a:lnTo>
                      <a:pt x="119" y="19"/>
                    </a:lnTo>
                    <a:lnTo>
                      <a:pt x="124" y="6"/>
                    </a:lnTo>
                    <a:lnTo>
                      <a:pt x="124" y="6"/>
                    </a:lnTo>
                    <a:lnTo>
                      <a:pt x="124" y="4"/>
                    </a:lnTo>
                    <a:lnTo>
                      <a:pt x="123" y="3"/>
                    </a:lnTo>
                    <a:lnTo>
                      <a:pt x="122" y="1"/>
                    </a:lnTo>
                    <a:lnTo>
                      <a:pt x="120" y="1"/>
                    </a:lnTo>
                    <a:lnTo>
                      <a:pt x="119" y="0"/>
                    </a:lnTo>
                    <a:lnTo>
                      <a:pt x="117" y="1"/>
                    </a:lnTo>
                    <a:lnTo>
                      <a:pt x="116" y="2"/>
                    </a:lnTo>
                    <a:lnTo>
                      <a:pt x="115" y="4"/>
                    </a:lnTo>
                    <a:lnTo>
                      <a:pt x="115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3" name="chenying0907 898"/>
              <p:cNvSpPr/>
              <p:nvPr/>
            </p:nvSpPr>
            <p:spPr bwMode="auto">
              <a:xfrm>
                <a:off x="4733925" y="1582738"/>
                <a:ext cx="63500" cy="107950"/>
              </a:xfrm>
              <a:custGeom>
                <a:avLst/>
                <a:gdLst/>
                <a:ahLst/>
                <a:cxnLst>
                  <a:cxn ang="0">
                    <a:pos x="109" y="2"/>
                  </a:cxn>
                  <a:cxn ang="0">
                    <a:pos x="109" y="2"/>
                  </a:cxn>
                  <a:cxn ang="0">
                    <a:pos x="101" y="14"/>
                  </a:cxn>
                  <a:cxn ang="0">
                    <a:pos x="94" y="25"/>
                  </a:cxn>
                  <a:cxn ang="0">
                    <a:pos x="80" y="48"/>
                  </a:cxn>
                  <a:cxn ang="0">
                    <a:pos x="68" y="73"/>
                  </a:cxn>
                  <a:cxn ang="0">
                    <a:pos x="57" y="99"/>
                  </a:cxn>
                  <a:cxn ang="0">
                    <a:pos x="57" y="99"/>
                  </a:cxn>
                  <a:cxn ang="0">
                    <a:pos x="50" y="111"/>
                  </a:cxn>
                  <a:cxn ang="0">
                    <a:pos x="44" y="123"/>
                  </a:cxn>
                  <a:cxn ang="0">
                    <a:pos x="29" y="148"/>
                  </a:cxn>
                  <a:cxn ang="0">
                    <a:pos x="14" y="173"/>
                  </a:cxn>
                  <a:cxn ang="0">
                    <a:pos x="7" y="185"/>
                  </a:cxn>
                  <a:cxn ang="0">
                    <a:pos x="0" y="198"/>
                  </a:cxn>
                  <a:cxn ang="0">
                    <a:pos x="0" y="198"/>
                  </a:cxn>
                  <a:cxn ang="0">
                    <a:pos x="0" y="200"/>
                  </a:cxn>
                  <a:cxn ang="0">
                    <a:pos x="0" y="202"/>
                  </a:cxn>
                  <a:cxn ang="0">
                    <a:pos x="1" y="203"/>
                  </a:cxn>
                  <a:cxn ang="0">
                    <a:pos x="2" y="204"/>
                  </a:cxn>
                  <a:cxn ang="0">
                    <a:pos x="4" y="205"/>
                  </a:cxn>
                  <a:cxn ang="0">
                    <a:pos x="5" y="205"/>
                  </a:cxn>
                  <a:cxn ang="0">
                    <a:pos x="7" y="204"/>
                  </a:cxn>
                  <a:cxn ang="0">
                    <a:pos x="8" y="203"/>
                  </a:cxn>
                  <a:cxn ang="0">
                    <a:pos x="8" y="203"/>
                  </a:cxn>
                  <a:cxn ang="0">
                    <a:pos x="19" y="180"/>
                  </a:cxn>
                  <a:cxn ang="0">
                    <a:pos x="32" y="158"/>
                  </a:cxn>
                  <a:cxn ang="0">
                    <a:pos x="58" y="116"/>
                  </a:cxn>
                  <a:cxn ang="0">
                    <a:pos x="58" y="116"/>
                  </a:cxn>
                  <a:cxn ang="0">
                    <a:pos x="65" y="103"/>
                  </a:cxn>
                  <a:cxn ang="0">
                    <a:pos x="72" y="89"/>
                  </a:cxn>
                  <a:cxn ang="0">
                    <a:pos x="84" y="61"/>
                  </a:cxn>
                  <a:cxn ang="0">
                    <a:pos x="92" y="48"/>
                  </a:cxn>
                  <a:cxn ang="0">
                    <a:pos x="99" y="34"/>
                  </a:cxn>
                  <a:cxn ang="0">
                    <a:pos x="107" y="21"/>
                  </a:cxn>
                  <a:cxn ang="0">
                    <a:pos x="116" y="9"/>
                  </a:cxn>
                  <a:cxn ang="0">
                    <a:pos x="116" y="9"/>
                  </a:cxn>
                  <a:cxn ang="0">
                    <a:pos x="118" y="8"/>
                  </a:cxn>
                  <a:cxn ang="0">
                    <a:pos x="118" y="6"/>
                  </a:cxn>
                  <a:cxn ang="0">
                    <a:pos x="115" y="2"/>
                  </a:cxn>
                  <a:cxn ang="0">
                    <a:pos x="114" y="1"/>
                  </a:cxn>
                  <a:cxn ang="0">
                    <a:pos x="113" y="0"/>
                  </a:cxn>
                  <a:cxn ang="0">
                    <a:pos x="111" y="1"/>
                  </a:cxn>
                  <a:cxn ang="0">
                    <a:pos x="109" y="2"/>
                  </a:cxn>
                  <a:cxn ang="0">
                    <a:pos x="109" y="2"/>
                  </a:cxn>
                </a:cxnLst>
                <a:rect l="0" t="0" r="r" b="b"/>
                <a:pathLst>
                  <a:path w="118" h="205">
                    <a:moveTo>
                      <a:pt x="109" y="2"/>
                    </a:moveTo>
                    <a:lnTo>
                      <a:pt x="109" y="2"/>
                    </a:lnTo>
                    <a:lnTo>
                      <a:pt x="101" y="14"/>
                    </a:lnTo>
                    <a:lnTo>
                      <a:pt x="94" y="25"/>
                    </a:lnTo>
                    <a:lnTo>
                      <a:pt x="80" y="48"/>
                    </a:lnTo>
                    <a:lnTo>
                      <a:pt x="68" y="73"/>
                    </a:lnTo>
                    <a:lnTo>
                      <a:pt x="57" y="99"/>
                    </a:lnTo>
                    <a:lnTo>
                      <a:pt x="57" y="99"/>
                    </a:lnTo>
                    <a:lnTo>
                      <a:pt x="50" y="111"/>
                    </a:lnTo>
                    <a:lnTo>
                      <a:pt x="44" y="123"/>
                    </a:lnTo>
                    <a:lnTo>
                      <a:pt x="29" y="148"/>
                    </a:lnTo>
                    <a:lnTo>
                      <a:pt x="14" y="173"/>
                    </a:lnTo>
                    <a:lnTo>
                      <a:pt x="7" y="185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1" y="203"/>
                    </a:lnTo>
                    <a:lnTo>
                      <a:pt x="2" y="204"/>
                    </a:lnTo>
                    <a:lnTo>
                      <a:pt x="4" y="205"/>
                    </a:lnTo>
                    <a:lnTo>
                      <a:pt x="5" y="205"/>
                    </a:lnTo>
                    <a:lnTo>
                      <a:pt x="7" y="204"/>
                    </a:lnTo>
                    <a:lnTo>
                      <a:pt x="8" y="203"/>
                    </a:lnTo>
                    <a:lnTo>
                      <a:pt x="8" y="203"/>
                    </a:lnTo>
                    <a:lnTo>
                      <a:pt x="19" y="180"/>
                    </a:lnTo>
                    <a:lnTo>
                      <a:pt x="32" y="158"/>
                    </a:lnTo>
                    <a:lnTo>
                      <a:pt x="58" y="116"/>
                    </a:lnTo>
                    <a:lnTo>
                      <a:pt x="58" y="116"/>
                    </a:lnTo>
                    <a:lnTo>
                      <a:pt x="65" y="103"/>
                    </a:lnTo>
                    <a:lnTo>
                      <a:pt x="72" y="89"/>
                    </a:lnTo>
                    <a:lnTo>
                      <a:pt x="84" y="61"/>
                    </a:lnTo>
                    <a:lnTo>
                      <a:pt x="92" y="48"/>
                    </a:lnTo>
                    <a:lnTo>
                      <a:pt x="99" y="34"/>
                    </a:lnTo>
                    <a:lnTo>
                      <a:pt x="107" y="21"/>
                    </a:lnTo>
                    <a:lnTo>
                      <a:pt x="116" y="9"/>
                    </a:lnTo>
                    <a:lnTo>
                      <a:pt x="116" y="9"/>
                    </a:lnTo>
                    <a:lnTo>
                      <a:pt x="118" y="8"/>
                    </a:lnTo>
                    <a:lnTo>
                      <a:pt x="118" y="6"/>
                    </a:lnTo>
                    <a:lnTo>
                      <a:pt x="115" y="2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11" y="1"/>
                    </a:lnTo>
                    <a:lnTo>
                      <a:pt x="109" y="2"/>
                    </a:lnTo>
                    <a:lnTo>
                      <a:pt x="109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4" name="chenying0907 899"/>
              <p:cNvSpPr/>
              <p:nvPr/>
            </p:nvSpPr>
            <p:spPr bwMode="auto">
              <a:xfrm>
                <a:off x="4746625" y="1630363"/>
                <a:ext cx="68263" cy="120650"/>
              </a:xfrm>
              <a:custGeom>
                <a:avLst/>
                <a:gdLst/>
                <a:ahLst/>
                <a:cxnLst>
                  <a:cxn ang="0">
                    <a:pos x="119" y="3"/>
                  </a:cxn>
                  <a:cxn ang="0">
                    <a:pos x="119" y="3"/>
                  </a:cxn>
                  <a:cxn ang="0">
                    <a:pos x="118" y="10"/>
                  </a:cxn>
                  <a:cxn ang="0">
                    <a:pos x="116" y="16"/>
                  </a:cxn>
                  <a:cxn ang="0">
                    <a:pos x="109" y="29"/>
                  </a:cxn>
                  <a:cxn ang="0">
                    <a:pos x="96" y="54"/>
                  </a:cxn>
                  <a:cxn ang="0">
                    <a:pos x="96" y="54"/>
                  </a:cxn>
                  <a:cxn ang="0">
                    <a:pos x="86" y="69"/>
                  </a:cxn>
                  <a:cxn ang="0">
                    <a:pos x="77" y="84"/>
                  </a:cxn>
                  <a:cxn ang="0">
                    <a:pos x="58" y="112"/>
                  </a:cxn>
                  <a:cxn ang="0">
                    <a:pos x="58" y="112"/>
                  </a:cxn>
                  <a:cxn ang="0">
                    <a:pos x="43" y="137"/>
                  </a:cxn>
                  <a:cxn ang="0">
                    <a:pos x="27" y="161"/>
                  </a:cxn>
                  <a:cxn ang="0">
                    <a:pos x="20" y="174"/>
                  </a:cxn>
                  <a:cxn ang="0">
                    <a:pos x="14" y="187"/>
                  </a:cxn>
                  <a:cxn ang="0">
                    <a:pos x="9" y="201"/>
                  </a:cxn>
                  <a:cxn ang="0">
                    <a:pos x="4" y="214"/>
                  </a:cxn>
                  <a:cxn ang="0">
                    <a:pos x="4" y="214"/>
                  </a:cxn>
                  <a:cxn ang="0">
                    <a:pos x="2" y="215"/>
                  </a:cxn>
                  <a:cxn ang="0">
                    <a:pos x="0" y="218"/>
                  </a:cxn>
                  <a:cxn ang="0">
                    <a:pos x="0" y="222"/>
                  </a:cxn>
                  <a:cxn ang="0">
                    <a:pos x="0" y="222"/>
                  </a:cxn>
                  <a:cxn ang="0">
                    <a:pos x="2" y="224"/>
                  </a:cxn>
                  <a:cxn ang="0">
                    <a:pos x="3" y="226"/>
                  </a:cxn>
                  <a:cxn ang="0">
                    <a:pos x="5" y="228"/>
                  </a:cxn>
                  <a:cxn ang="0">
                    <a:pos x="9" y="226"/>
                  </a:cxn>
                  <a:cxn ang="0">
                    <a:pos x="10" y="225"/>
                  </a:cxn>
                  <a:cxn ang="0">
                    <a:pos x="10" y="224"/>
                  </a:cxn>
                  <a:cxn ang="0">
                    <a:pos x="10" y="224"/>
                  </a:cxn>
                  <a:cxn ang="0">
                    <a:pos x="15" y="208"/>
                  </a:cxn>
                  <a:cxn ang="0">
                    <a:pos x="22" y="192"/>
                  </a:cxn>
                  <a:cxn ang="0">
                    <a:pos x="29" y="176"/>
                  </a:cxn>
                  <a:cxn ang="0">
                    <a:pos x="39" y="160"/>
                  </a:cxn>
                  <a:cxn ang="0">
                    <a:pos x="57" y="130"/>
                  </a:cxn>
                  <a:cxn ang="0">
                    <a:pos x="76" y="101"/>
                  </a:cxn>
                  <a:cxn ang="0">
                    <a:pos x="76" y="101"/>
                  </a:cxn>
                  <a:cxn ang="0">
                    <a:pos x="94" y="74"/>
                  </a:cxn>
                  <a:cxn ang="0">
                    <a:pos x="103" y="59"/>
                  </a:cxn>
                  <a:cxn ang="0">
                    <a:pos x="111" y="44"/>
                  </a:cxn>
                  <a:cxn ang="0">
                    <a:pos x="111" y="44"/>
                  </a:cxn>
                  <a:cxn ang="0">
                    <a:pos x="116" y="34"/>
                  </a:cxn>
                  <a:cxn ang="0">
                    <a:pos x="121" y="25"/>
                  </a:cxn>
                  <a:cxn ang="0">
                    <a:pos x="125" y="16"/>
                  </a:cxn>
                  <a:cxn ang="0">
                    <a:pos x="128" y="12"/>
                  </a:cxn>
                  <a:cxn ang="0">
                    <a:pos x="129" y="6"/>
                  </a:cxn>
                  <a:cxn ang="0">
                    <a:pos x="129" y="6"/>
                  </a:cxn>
                  <a:cxn ang="0">
                    <a:pos x="129" y="4"/>
                  </a:cxn>
                  <a:cxn ang="0">
                    <a:pos x="128" y="2"/>
                  </a:cxn>
                  <a:cxn ang="0">
                    <a:pos x="124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20" y="1"/>
                  </a:cxn>
                  <a:cxn ang="0">
                    <a:pos x="119" y="3"/>
                  </a:cxn>
                  <a:cxn ang="0">
                    <a:pos x="119" y="3"/>
                  </a:cxn>
                </a:cxnLst>
                <a:rect l="0" t="0" r="r" b="b"/>
                <a:pathLst>
                  <a:path w="129" h="228">
                    <a:moveTo>
                      <a:pt x="119" y="3"/>
                    </a:moveTo>
                    <a:lnTo>
                      <a:pt x="119" y="3"/>
                    </a:lnTo>
                    <a:lnTo>
                      <a:pt x="118" y="10"/>
                    </a:lnTo>
                    <a:lnTo>
                      <a:pt x="116" y="16"/>
                    </a:lnTo>
                    <a:lnTo>
                      <a:pt x="109" y="29"/>
                    </a:lnTo>
                    <a:lnTo>
                      <a:pt x="96" y="54"/>
                    </a:lnTo>
                    <a:lnTo>
                      <a:pt x="96" y="54"/>
                    </a:lnTo>
                    <a:lnTo>
                      <a:pt x="86" y="69"/>
                    </a:lnTo>
                    <a:lnTo>
                      <a:pt x="77" y="84"/>
                    </a:lnTo>
                    <a:lnTo>
                      <a:pt x="58" y="112"/>
                    </a:lnTo>
                    <a:lnTo>
                      <a:pt x="58" y="112"/>
                    </a:lnTo>
                    <a:lnTo>
                      <a:pt x="43" y="137"/>
                    </a:lnTo>
                    <a:lnTo>
                      <a:pt x="27" y="161"/>
                    </a:lnTo>
                    <a:lnTo>
                      <a:pt x="20" y="174"/>
                    </a:lnTo>
                    <a:lnTo>
                      <a:pt x="14" y="187"/>
                    </a:lnTo>
                    <a:lnTo>
                      <a:pt x="9" y="201"/>
                    </a:lnTo>
                    <a:lnTo>
                      <a:pt x="4" y="214"/>
                    </a:lnTo>
                    <a:lnTo>
                      <a:pt x="4" y="214"/>
                    </a:lnTo>
                    <a:lnTo>
                      <a:pt x="2" y="215"/>
                    </a:lnTo>
                    <a:lnTo>
                      <a:pt x="0" y="218"/>
                    </a:lnTo>
                    <a:lnTo>
                      <a:pt x="0" y="222"/>
                    </a:lnTo>
                    <a:lnTo>
                      <a:pt x="0" y="222"/>
                    </a:lnTo>
                    <a:lnTo>
                      <a:pt x="2" y="224"/>
                    </a:lnTo>
                    <a:lnTo>
                      <a:pt x="3" y="226"/>
                    </a:lnTo>
                    <a:lnTo>
                      <a:pt x="5" y="228"/>
                    </a:lnTo>
                    <a:lnTo>
                      <a:pt x="9" y="226"/>
                    </a:lnTo>
                    <a:lnTo>
                      <a:pt x="10" y="225"/>
                    </a:lnTo>
                    <a:lnTo>
                      <a:pt x="10" y="224"/>
                    </a:lnTo>
                    <a:lnTo>
                      <a:pt x="10" y="224"/>
                    </a:lnTo>
                    <a:lnTo>
                      <a:pt x="15" y="208"/>
                    </a:lnTo>
                    <a:lnTo>
                      <a:pt x="22" y="192"/>
                    </a:lnTo>
                    <a:lnTo>
                      <a:pt x="29" y="176"/>
                    </a:lnTo>
                    <a:lnTo>
                      <a:pt x="39" y="160"/>
                    </a:lnTo>
                    <a:lnTo>
                      <a:pt x="57" y="130"/>
                    </a:lnTo>
                    <a:lnTo>
                      <a:pt x="76" y="101"/>
                    </a:lnTo>
                    <a:lnTo>
                      <a:pt x="76" y="101"/>
                    </a:lnTo>
                    <a:lnTo>
                      <a:pt x="94" y="74"/>
                    </a:lnTo>
                    <a:lnTo>
                      <a:pt x="103" y="59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6" y="34"/>
                    </a:lnTo>
                    <a:lnTo>
                      <a:pt x="121" y="25"/>
                    </a:lnTo>
                    <a:lnTo>
                      <a:pt x="125" y="16"/>
                    </a:lnTo>
                    <a:lnTo>
                      <a:pt x="128" y="12"/>
                    </a:lnTo>
                    <a:lnTo>
                      <a:pt x="129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28" y="2"/>
                    </a:lnTo>
                    <a:lnTo>
                      <a:pt x="124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20" y="1"/>
                    </a:lnTo>
                    <a:lnTo>
                      <a:pt x="119" y="3"/>
                    </a:lnTo>
                    <a:lnTo>
                      <a:pt x="11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5" name="chenying0907 900"/>
              <p:cNvSpPr/>
              <p:nvPr/>
            </p:nvSpPr>
            <p:spPr bwMode="auto">
              <a:xfrm>
                <a:off x="4746625" y="1685925"/>
                <a:ext cx="85725" cy="127000"/>
              </a:xfrm>
              <a:custGeom>
                <a:avLst/>
                <a:gdLst/>
                <a:ahLst/>
                <a:cxnLst>
                  <a:cxn ang="0">
                    <a:pos x="153" y="2"/>
                  </a:cxn>
                  <a:cxn ang="0">
                    <a:pos x="153" y="2"/>
                  </a:cxn>
                  <a:cxn ang="0">
                    <a:pos x="130" y="34"/>
                  </a:cxn>
                  <a:cxn ang="0">
                    <a:pos x="119" y="49"/>
                  </a:cxn>
                  <a:cxn ang="0">
                    <a:pos x="109" y="67"/>
                  </a:cxn>
                  <a:cxn ang="0">
                    <a:pos x="109" y="67"/>
                  </a:cxn>
                  <a:cxn ang="0">
                    <a:pos x="89" y="101"/>
                  </a:cxn>
                  <a:cxn ang="0">
                    <a:pos x="69" y="135"/>
                  </a:cxn>
                  <a:cxn ang="0">
                    <a:pos x="69" y="135"/>
                  </a:cxn>
                  <a:cxn ang="0">
                    <a:pos x="57" y="151"/>
                  </a:cxn>
                  <a:cxn ang="0">
                    <a:pos x="45" y="167"/>
                  </a:cxn>
                  <a:cxn ang="0">
                    <a:pos x="33" y="183"/>
                  </a:cxn>
                  <a:cxn ang="0">
                    <a:pos x="20" y="199"/>
                  </a:cxn>
                  <a:cxn ang="0">
                    <a:pos x="20" y="199"/>
                  </a:cxn>
                  <a:cxn ang="0">
                    <a:pos x="13" y="208"/>
                  </a:cxn>
                  <a:cxn ang="0">
                    <a:pos x="6" y="217"/>
                  </a:cxn>
                  <a:cxn ang="0">
                    <a:pos x="4" y="222"/>
                  </a:cxn>
                  <a:cxn ang="0">
                    <a:pos x="2" y="227"/>
                  </a:cxn>
                  <a:cxn ang="0">
                    <a:pos x="0" y="232"/>
                  </a:cxn>
                  <a:cxn ang="0">
                    <a:pos x="2" y="237"/>
                  </a:cxn>
                  <a:cxn ang="0">
                    <a:pos x="2" y="237"/>
                  </a:cxn>
                  <a:cxn ang="0">
                    <a:pos x="2" y="239"/>
                  </a:cxn>
                  <a:cxn ang="0">
                    <a:pos x="4" y="240"/>
                  </a:cxn>
                  <a:cxn ang="0">
                    <a:pos x="5" y="241"/>
                  </a:cxn>
                  <a:cxn ang="0">
                    <a:pos x="7" y="241"/>
                  </a:cxn>
                  <a:cxn ang="0">
                    <a:pos x="9" y="240"/>
                  </a:cxn>
                  <a:cxn ang="0">
                    <a:pos x="10" y="239"/>
                  </a:cxn>
                  <a:cxn ang="0">
                    <a:pos x="11" y="237"/>
                  </a:cxn>
                  <a:cxn ang="0">
                    <a:pos x="10" y="235"/>
                  </a:cxn>
                  <a:cxn ang="0">
                    <a:pos x="10" y="235"/>
                  </a:cxn>
                  <a:cxn ang="0">
                    <a:pos x="10" y="232"/>
                  </a:cxn>
                  <a:cxn ang="0">
                    <a:pos x="11" y="229"/>
                  </a:cxn>
                  <a:cxn ang="0">
                    <a:pos x="14" y="222"/>
                  </a:cxn>
                  <a:cxn ang="0">
                    <a:pos x="19" y="214"/>
                  </a:cxn>
                  <a:cxn ang="0">
                    <a:pos x="25" y="205"/>
                  </a:cxn>
                  <a:cxn ang="0">
                    <a:pos x="38" y="190"/>
                  </a:cxn>
                  <a:cxn ang="0">
                    <a:pos x="47" y="179"/>
                  </a:cxn>
                  <a:cxn ang="0">
                    <a:pos x="47" y="179"/>
                  </a:cxn>
                  <a:cxn ang="0">
                    <a:pos x="67" y="152"/>
                  </a:cxn>
                  <a:cxn ang="0">
                    <a:pos x="77" y="139"/>
                  </a:cxn>
                  <a:cxn ang="0">
                    <a:pos x="85" y="125"/>
                  </a:cxn>
                  <a:cxn ang="0">
                    <a:pos x="85" y="125"/>
                  </a:cxn>
                  <a:cxn ang="0">
                    <a:pos x="104" y="95"/>
                  </a:cxn>
                  <a:cxn ang="0">
                    <a:pos x="120" y="64"/>
                  </a:cxn>
                  <a:cxn ang="0">
                    <a:pos x="120" y="64"/>
                  </a:cxn>
                  <a:cxn ang="0">
                    <a:pos x="130" y="49"/>
                  </a:cxn>
                  <a:cxn ang="0">
                    <a:pos x="140" y="35"/>
                  </a:cxn>
                  <a:cxn ang="0">
                    <a:pos x="162" y="7"/>
                  </a:cxn>
                  <a:cxn ang="0">
                    <a:pos x="162" y="7"/>
                  </a:cxn>
                  <a:cxn ang="0">
                    <a:pos x="163" y="5"/>
                  </a:cxn>
                  <a:cxn ang="0">
                    <a:pos x="163" y="3"/>
                  </a:cxn>
                  <a:cxn ang="0">
                    <a:pos x="162" y="2"/>
                  </a:cxn>
                  <a:cxn ang="0">
                    <a:pos x="161" y="1"/>
                  </a:cxn>
                  <a:cxn ang="0">
                    <a:pos x="156" y="0"/>
                  </a:cxn>
                  <a:cxn ang="0">
                    <a:pos x="154" y="1"/>
                  </a:cxn>
                  <a:cxn ang="0">
                    <a:pos x="153" y="2"/>
                  </a:cxn>
                  <a:cxn ang="0">
                    <a:pos x="153" y="2"/>
                  </a:cxn>
                </a:cxnLst>
                <a:rect l="0" t="0" r="r" b="b"/>
                <a:pathLst>
                  <a:path w="163" h="241">
                    <a:moveTo>
                      <a:pt x="153" y="2"/>
                    </a:moveTo>
                    <a:lnTo>
                      <a:pt x="153" y="2"/>
                    </a:lnTo>
                    <a:lnTo>
                      <a:pt x="130" y="34"/>
                    </a:lnTo>
                    <a:lnTo>
                      <a:pt x="119" y="49"/>
                    </a:lnTo>
                    <a:lnTo>
                      <a:pt x="109" y="67"/>
                    </a:lnTo>
                    <a:lnTo>
                      <a:pt x="109" y="67"/>
                    </a:lnTo>
                    <a:lnTo>
                      <a:pt x="89" y="101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57" y="151"/>
                    </a:lnTo>
                    <a:lnTo>
                      <a:pt x="45" y="167"/>
                    </a:lnTo>
                    <a:lnTo>
                      <a:pt x="33" y="183"/>
                    </a:lnTo>
                    <a:lnTo>
                      <a:pt x="20" y="199"/>
                    </a:lnTo>
                    <a:lnTo>
                      <a:pt x="20" y="199"/>
                    </a:lnTo>
                    <a:lnTo>
                      <a:pt x="13" y="208"/>
                    </a:lnTo>
                    <a:lnTo>
                      <a:pt x="6" y="217"/>
                    </a:lnTo>
                    <a:lnTo>
                      <a:pt x="4" y="222"/>
                    </a:lnTo>
                    <a:lnTo>
                      <a:pt x="2" y="227"/>
                    </a:lnTo>
                    <a:lnTo>
                      <a:pt x="0" y="232"/>
                    </a:lnTo>
                    <a:lnTo>
                      <a:pt x="2" y="237"/>
                    </a:lnTo>
                    <a:lnTo>
                      <a:pt x="2" y="237"/>
                    </a:lnTo>
                    <a:lnTo>
                      <a:pt x="2" y="239"/>
                    </a:lnTo>
                    <a:lnTo>
                      <a:pt x="4" y="240"/>
                    </a:lnTo>
                    <a:lnTo>
                      <a:pt x="5" y="241"/>
                    </a:lnTo>
                    <a:lnTo>
                      <a:pt x="7" y="241"/>
                    </a:lnTo>
                    <a:lnTo>
                      <a:pt x="9" y="240"/>
                    </a:lnTo>
                    <a:lnTo>
                      <a:pt x="10" y="239"/>
                    </a:lnTo>
                    <a:lnTo>
                      <a:pt x="11" y="237"/>
                    </a:lnTo>
                    <a:lnTo>
                      <a:pt x="10" y="235"/>
                    </a:lnTo>
                    <a:lnTo>
                      <a:pt x="10" y="235"/>
                    </a:lnTo>
                    <a:lnTo>
                      <a:pt x="10" y="232"/>
                    </a:lnTo>
                    <a:lnTo>
                      <a:pt x="11" y="229"/>
                    </a:lnTo>
                    <a:lnTo>
                      <a:pt x="14" y="222"/>
                    </a:lnTo>
                    <a:lnTo>
                      <a:pt x="19" y="214"/>
                    </a:lnTo>
                    <a:lnTo>
                      <a:pt x="25" y="205"/>
                    </a:lnTo>
                    <a:lnTo>
                      <a:pt x="38" y="190"/>
                    </a:lnTo>
                    <a:lnTo>
                      <a:pt x="47" y="179"/>
                    </a:lnTo>
                    <a:lnTo>
                      <a:pt x="47" y="179"/>
                    </a:lnTo>
                    <a:lnTo>
                      <a:pt x="67" y="152"/>
                    </a:lnTo>
                    <a:lnTo>
                      <a:pt x="77" y="139"/>
                    </a:lnTo>
                    <a:lnTo>
                      <a:pt x="85" y="125"/>
                    </a:lnTo>
                    <a:lnTo>
                      <a:pt x="85" y="125"/>
                    </a:lnTo>
                    <a:lnTo>
                      <a:pt x="104" y="95"/>
                    </a:lnTo>
                    <a:lnTo>
                      <a:pt x="120" y="64"/>
                    </a:lnTo>
                    <a:lnTo>
                      <a:pt x="120" y="64"/>
                    </a:lnTo>
                    <a:lnTo>
                      <a:pt x="130" y="49"/>
                    </a:lnTo>
                    <a:lnTo>
                      <a:pt x="140" y="35"/>
                    </a:lnTo>
                    <a:lnTo>
                      <a:pt x="162" y="7"/>
                    </a:lnTo>
                    <a:lnTo>
                      <a:pt x="162" y="7"/>
                    </a:lnTo>
                    <a:lnTo>
                      <a:pt x="163" y="5"/>
                    </a:lnTo>
                    <a:lnTo>
                      <a:pt x="163" y="3"/>
                    </a:lnTo>
                    <a:lnTo>
                      <a:pt x="162" y="2"/>
                    </a:lnTo>
                    <a:lnTo>
                      <a:pt x="161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3" y="2"/>
                    </a:lnTo>
                    <a:lnTo>
                      <a:pt x="153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6" name="chenying0907 901"/>
              <p:cNvSpPr/>
              <p:nvPr/>
            </p:nvSpPr>
            <p:spPr bwMode="auto">
              <a:xfrm>
                <a:off x="4772025" y="1747838"/>
                <a:ext cx="61913" cy="90488"/>
              </a:xfrm>
              <a:custGeom>
                <a:avLst/>
                <a:gdLst/>
                <a:ahLst/>
                <a:cxnLst>
                  <a:cxn ang="0">
                    <a:pos x="109" y="3"/>
                  </a:cxn>
                  <a:cxn ang="0">
                    <a:pos x="109" y="3"/>
                  </a:cxn>
                  <a:cxn ang="0">
                    <a:pos x="105" y="12"/>
                  </a:cxn>
                  <a:cxn ang="0">
                    <a:pos x="101" y="21"/>
                  </a:cxn>
                  <a:cxn ang="0">
                    <a:pos x="95" y="29"/>
                  </a:cxn>
                  <a:cxn ang="0">
                    <a:pos x="88" y="38"/>
                  </a:cxn>
                  <a:cxn ang="0">
                    <a:pos x="74" y="53"/>
                  </a:cxn>
                  <a:cxn ang="0">
                    <a:pos x="67" y="61"/>
                  </a:cxn>
                  <a:cxn ang="0">
                    <a:pos x="62" y="69"/>
                  </a:cxn>
                  <a:cxn ang="0">
                    <a:pos x="62" y="69"/>
                  </a:cxn>
                  <a:cxn ang="0">
                    <a:pos x="29" y="114"/>
                  </a:cxn>
                  <a:cxn ang="0">
                    <a:pos x="13" y="138"/>
                  </a:cxn>
                  <a:cxn ang="0">
                    <a:pos x="6" y="150"/>
                  </a:cxn>
                  <a:cxn ang="0">
                    <a:pos x="0" y="164"/>
                  </a:cxn>
                  <a:cxn ang="0">
                    <a:pos x="0" y="164"/>
                  </a:cxn>
                  <a:cxn ang="0">
                    <a:pos x="0" y="166"/>
                  </a:cxn>
                  <a:cxn ang="0">
                    <a:pos x="0" y="168"/>
                  </a:cxn>
                  <a:cxn ang="0">
                    <a:pos x="2" y="170"/>
                  </a:cxn>
                  <a:cxn ang="0">
                    <a:pos x="4" y="171"/>
                  </a:cxn>
                  <a:cxn ang="0">
                    <a:pos x="5" y="171"/>
                  </a:cxn>
                  <a:cxn ang="0">
                    <a:pos x="7" y="170"/>
                  </a:cxn>
                  <a:cxn ang="0">
                    <a:pos x="8" y="168"/>
                  </a:cxn>
                  <a:cxn ang="0">
                    <a:pos x="8" y="168"/>
                  </a:cxn>
                  <a:cxn ang="0">
                    <a:pos x="15" y="155"/>
                  </a:cxn>
                  <a:cxn ang="0">
                    <a:pos x="22" y="143"/>
                  </a:cxn>
                  <a:cxn ang="0">
                    <a:pos x="36" y="119"/>
                  </a:cxn>
                  <a:cxn ang="0">
                    <a:pos x="53" y="96"/>
                  </a:cxn>
                  <a:cxn ang="0">
                    <a:pos x="70" y="74"/>
                  </a:cxn>
                  <a:cxn ang="0">
                    <a:pos x="70" y="74"/>
                  </a:cxn>
                  <a:cxn ang="0">
                    <a:pos x="83" y="58"/>
                  </a:cxn>
                  <a:cxn ang="0">
                    <a:pos x="97" y="42"/>
                  </a:cxn>
                  <a:cxn ang="0">
                    <a:pos x="103" y="32"/>
                  </a:cxn>
                  <a:cxn ang="0">
                    <a:pos x="110" y="24"/>
                  </a:cxn>
                  <a:cxn ang="0">
                    <a:pos x="115" y="15"/>
                  </a:cxn>
                  <a:cxn ang="0">
                    <a:pos x="118" y="6"/>
                  </a:cxn>
                  <a:cxn ang="0">
                    <a:pos x="118" y="6"/>
                  </a:cxn>
                  <a:cxn ang="0">
                    <a:pos x="118" y="3"/>
                  </a:cxn>
                  <a:cxn ang="0">
                    <a:pos x="117" y="2"/>
                  </a:cxn>
                  <a:cxn ang="0">
                    <a:pos x="116" y="0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0" y="1"/>
                  </a:cxn>
                  <a:cxn ang="0">
                    <a:pos x="109" y="3"/>
                  </a:cxn>
                  <a:cxn ang="0">
                    <a:pos x="109" y="3"/>
                  </a:cxn>
                </a:cxnLst>
                <a:rect l="0" t="0" r="r" b="b"/>
                <a:pathLst>
                  <a:path w="118" h="171">
                    <a:moveTo>
                      <a:pt x="109" y="3"/>
                    </a:moveTo>
                    <a:lnTo>
                      <a:pt x="109" y="3"/>
                    </a:lnTo>
                    <a:lnTo>
                      <a:pt x="105" y="12"/>
                    </a:lnTo>
                    <a:lnTo>
                      <a:pt x="101" y="21"/>
                    </a:lnTo>
                    <a:lnTo>
                      <a:pt x="95" y="29"/>
                    </a:lnTo>
                    <a:lnTo>
                      <a:pt x="88" y="38"/>
                    </a:lnTo>
                    <a:lnTo>
                      <a:pt x="74" y="53"/>
                    </a:lnTo>
                    <a:lnTo>
                      <a:pt x="67" y="61"/>
                    </a:lnTo>
                    <a:lnTo>
                      <a:pt x="62" y="69"/>
                    </a:lnTo>
                    <a:lnTo>
                      <a:pt x="62" y="69"/>
                    </a:lnTo>
                    <a:lnTo>
                      <a:pt x="29" y="114"/>
                    </a:lnTo>
                    <a:lnTo>
                      <a:pt x="13" y="138"/>
                    </a:lnTo>
                    <a:lnTo>
                      <a:pt x="6" y="150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6"/>
                    </a:lnTo>
                    <a:lnTo>
                      <a:pt x="0" y="168"/>
                    </a:lnTo>
                    <a:lnTo>
                      <a:pt x="2" y="170"/>
                    </a:lnTo>
                    <a:lnTo>
                      <a:pt x="4" y="171"/>
                    </a:lnTo>
                    <a:lnTo>
                      <a:pt x="5" y="171"/>
                    </a:lnTo>
                    <a:lnTo>
                      <a:pt x="7" y="170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5" y="155"/>
                    </a:lnTo>
                    <a:lnTo>
                      <a:pt x="22" y="143"/>
                    </a:lnTo>
                    <a:lnTo>
                      <a:pt x="36" y="119"/>
                    </a:lnTo>
                    <a:lnTo>
                      <a:pt x="53" y="96"/>
                    </a:lnTo>
                    <a:lnTo>
                      <a:pt x="70" y="74"/>
                    </a:lnTo>
                    <a:lnTo>
                      <a:pt x="70" y="74"/>
                    </a:lnTo>
                    <a:lnTo>
                      <a:pt x="83" y="58"/>
                    </a:lnTo>
                    <a:lnTo>
                      <a:pt x="97" y="42"/>
                    </a:lnTo>
                    <a:lnTo>
                      <a:pt x="103" y="32"/>
                    </a:lnTo>
                    <a:lnTo>
                      <a:pt x="110" y="24"/>
                    </a:lnTo>
                    <a:lnTo>
                      <a:pt x="115" y="15"/>
                    </a:lnTo>
                    <a:lnTo>
                      <a:pt x="118" y="6"/>
                    </a:lnTo>
                    <a:lnTo>
                      <a:pt x="118" y="6"/>
                    </a:lnTo>
                    <a:lnTo>
                      <a:pt x="118" y="3"/>
                    </a:lnTo>
                    <a:lnTo>
                      <a:pt x="117" y="2"/>
                    </a:lnTo>
                    <a:lnTo>
                      <a:pt x="116" y="0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0" y="1"/>
                    </a:lnTo>
                    <a:lnTo>
                      <a:pt x="109" y="3"/>
                    </a:lnTo>
                    <a:lnTo>
                      <a:pt x="109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7" name="chenying0907 902"/>
              <p:cNvSpPr>
                <a:spLocks noEditPoints="1"/>
              </p:cNvSpPr>
              <p:nvPr/>
            </p:nvSpPr>
            <p:spPr bwMode="auto">
              <a:xfrm>
                <a:off x="4194175" y="1665288"/>
                <a:ext cx="217488" cy="206375"/>
              </a:xfrm>
              <a:custGeom>
                <a:avLst/>
                <a:gdLst/>
                <a:ahLst/>
                <a:cxnLst>
                  <a:cxn ang="0">
                    <a:pos x="213" y="391"/>
                  </a:cxn>
                  <a:cxn ang="0">
                    <a:pos x="160" y="381"/>
                  </a:cxn>
                  <a:cxn ang="0">
                    <a:pos x="109" y="359"/>
                  </a:cxn>
                  <a:cxn ang="0">
                    <a:pos x="63" y="328"/>
                  </a:cxn>
                  <a:cxn ang="0">
                    <a:pos x="27" y="289"/>
                  </a:cxn>
                  <a:cxn ang="0">
                    <a:pos x="5" y="241"/>
                  </a:cxn>
                  <a:cxn ang="0">
                    <a:pos x="1" y="216"/>
                  </a:cxn>
                  <a:cxn ang="0">
                    <a:pos x="0" y="182"/>
                  </a:cxn>
                  <a:cxn ang="0">
                    <a:pos x="6" y="151"/>
                  </a:cxn>
                  <a:cxn ang="0">
                    <a:pos x="29" y="103"/>
                  </a:cxn>
                  <a:cxn ang="0">
                    <a:pos x="46" y="80"/>
                  </a:cxn>
                  <a:cxn ang="0">
                    <a:pos x="75" y="52"/>
                  </a:cxn>
                  <a:cxn ang="0">
                    <a:pos x="109" y="30"/>
                  </a:cxn>
                  <a:cxn ang="0">
                    <a:pos x="146" y="14"/>
                  </a:cxn>
                  <a:cxn ang="0">
                    <a:pos x="186" y="3"/>
                  </a:cxn>
                  <a:cxn ang="0">
                    <a:pos x="227" y="0"/>
                  </a:cxn>
                  <a:cxn ang="0">
                    <a:pos x="234" y="0"/>
                  </a:cxn>
                  <a:cxn ang="0">
                    <a:pos x="246" y="5"/>
                  </a:cxn>
                  <a:cxn ang="0">
                    <a:pos x="267" y="6"/>
                  </a:cxn>
                  <a:cxn ang="0">
                    <a:pos x="312" y="18"/>
                  </a:cxn>
                  <a:cxn ang="0">
                    <a:pos x="348" y="41"/>
                  </a:cxn>
                  <a:cxn ang="0">
                    <a:pos x="376" y="72"/>
                  </a:cxn>
                  <a:cxn ang="0">
                    <a:pos x="396" y="108"/>
                  </a:cxn>
                  <a:cxn ang="0">
                    <a:pos x="407" y="146"/>
                  </a:cxn>
                  <a:cxn ang="0">
                    <a:pos x="411" y="179"/>
                  </a:cxn>
                  <a:cxn ang="0">
                    <a:pos x="408" y="230"/>
                  </a:cxn>
                  <a:cxn ang="0">
                    <a:pos x="395" y="278"/>
                  </a:cxn>
                  <a:cxn ang="0">
                    <a:pos x="369" y="324"/>
                  </a:cxn>
                  <a:cxn ang="0">
                    <a:pos x="331" y="360"/>
                  </a:cxn>
                  <a:cxn ang="0">
                    <a:pos x="299" y="378"/>
                  </a:cxn>
                  <a:cxn ang="0">
                    <a:pos x="249" y="390"/>
                  </a:cxn>
                  <a:cxn ang="0">
                    <a:pos x="203" y="45"/>
                  </a:cxn>
                  <a:cxn ang="0">
                    <a:pos x="178" y="51"/>
                  </a:cxn>
                  <a:cxn ang="0">
                    <a:pos x="141" y="65"/>
                  </a:cxn>
                  <a:cxn ang="0">
                    <a:pos x="106" y="87"/>
                  </a:cxn>
                  <a:cxn ang="0">
                    <a:pos x="75" y="113"/>
                  </a:cxn>
                  <a:cxn ang="0">
                    <a:pos x="52" y="144"/>
                  </a:cxn>
                  <a:cxn ang="0">
                    <a:pos x="42" y="167"/>
                  </a:cxn>
                  <a:cxn ang="0">
                    <a:pos x="37" y="203"/>
                  </a:cxn>
                  <a:cxn ang="0">
                    <a:pos x="47" y="239"/>
                  </a:cxn>
                  <a:cxn ang="0">
                    <a:pos x="60" y="263"/>
                  </a:cxn>
                  <a:cxn ang="0">
                    <a:pos x="75" y="278"/>
                  </a:cxn>
                  <a:cxn ang="0">
                    <a:pos x="125" y="316"/>
                  </a:cxn>
                  <a:cxn ang="0">
                    <a:pos x="188" y="344"/>
                  </a:cxn>
                  <a:cxn ang="0">
                    <a:pos x="222" y="350"/>
                  </a:cxn>
                  <a:cxn ang="0">
                    <a:pos x="245" y="350"/>
                  </a:cxn>
                  <a:cxn ang="0">
                    <a:pos x="278" y="342"/>
                  </a:cxn>
                  <a:cxn ang="0">
                    <a:pos x="306" y="327"/>
                  </a:cxn>
                  <a:cxn ang="0">
                    <a:pos x="324" y="310"/>
                  </a:cxn>
                  <a:cxn ang="0">
                    <a:pos x="346" y="278"/>
                  </a:cxn>
                  <a:cxn ang="0">
                    <a:pos x="362" y="241"/>
                  </a:cxn>
                  <a:cxn ang="0">
                    <a:pos x="370" y="203"/>
                  </a:cxn>
                  <a:cxn ang="0">
                    <a:pos x="369" y="164"/>
                  </a:cxn>
                  <a:cxn ang="0">
                    <a:pos x="359" y="126"/>
                  </a:cxn>
                  <a:cxn ang="0">
                    <a:pos x="350" y="108"/>
                  </a:cxn>
                  <a:cxn ang="0">
                    <a:pos x="334" y="85"/>
                  </a:cxn>
                  <a:cxn ang="0">
                    <a:pos x="313" y="68"/>
                  </a:cxn>
                  <a:cxn ang="0">
                    <a:pos x="289" y="55"/>
                  </a:cxn>
                  <a:cxn ang="0">
                    <a:pos x="262" y="48"/>
                  </a:cxn>
                  <a:cxn ang="0">
                    <a:pos x="241" y="47"/>
                  </a:cxn>
                  <a:cxn ang="0">
                    <a:pos x="218" y="49"/>
                  </a:cxn>
                  <a:cxn ang="0">
                    <a:pos x="210" y="47"/>
                  </a:cxn>
                </a:cxnLst>
                <a:rect l="0" t="0" r="r" b="b"/>
                <a:pathLst>
                  <a:path w="411" h="391">
                    <a:moveTo>
                      <a:pt x="231" y="391"/>
                    </a:moveTo>
                    <a:lnTo>
                      <a:pt x="231" y="391"/>
                    </a:lnTo>
                    <a:lnTo>
                      <a:pt x="213" y="391"/>
                    </a:lnTo>
                    <a:lnTo>
                      <a:pt x="195" y="389"/>
                    </a:lnTo>
                    <a:lnTo>
                      <a:pt x="178" y="385"/>
                    </a:lnTo>
                    <a:lnTo>
                      <a:pt x="160" y="381"/>
                    </a:lnTo>
                    <a:lnTo>
                      <a:pt x="143" y="374"/>
                    </a:lnTo>
                    <a:lnTo>
                      <a:pt x="125" y="367"/>
                    </a:lnTo>
                    <a:lnTo>
                      <a:pt x="109" y="359"/>
                    </a:lnTo>
                    <a:lnTo>
                      <a:pt x="92" y="350"/>
                    </a:lnTo>
                    <a:lnTo>
                      <a:pt x="78" y="339"/>
                    </a:lnTo>
                    <a:lnTo>
                      <a:pt x="63" y="328"/>
                    </a:lnTo>
                    <a:lnTo>
                      <a:pt x="50" y="315"/>
                    </a:lnTo>
                    <a:lnTo>
                      <a:pt x="37" y="303"/>
                    </a:lnTo>
                    <a:lnTo>
                      <a:pt x="27" y="289"/>
                    </a:lnTo>
                    <a:lnTo>
                      <a:pt x="18" y="273"/>
                    </a:lnTo>
                    <a:lnTo>
                      <a:pt x="11" y="258"/>
                    </a:lnTo>
                    <a:lnTo>
                      <a:pt x="5" y="241"/>
                    </a:lnTo>
                    <a:lnTo>
                      <a:pt x="5" y="241"/>
                    </a:lnTo>
                    <a:lnTo>
                      <a:pt x="3" y="229"/>
                    </a:lnTo>
                    <a:lnTo>
                      <a:pt x="1" y="216"/>
                    </a:lnTo>
                    <a:lnTo>
                      <a:pt x="0" y="204"/>
                    </a:lnTo>
                    <a:lnTo>
                      <a:pt x="0" y="193"/>
                    </a:lnTo>
                    <a:lnTo>
                      <a:pt x="0" y="182"/>
                    </a:lnTo>
                    <a:lnTo>
                      <a:pt x="1" y="171"/>
                    </a:lnTo>
                    <a:lnTo>
                      <a:pt x="3" y="160"/>
                    </a:lnTo>
                    <a:lnTo>
                      <a:pt x="6" y="151"/>
                    </a:lnTo>
                    <a:lnTo>
                      <a:pt x="13" y="133"/>
                    </a:lnTo>
                    <a:lnTo>
                      <a:pt x="20" y="117"/>
                    </a:lnTo>
                    <a:lnTo>
                      <a:pt x="29" y="103"/>
                    </a:lnTo>
                    <a:lnTo>
                      <a:pt x="37" y="89"/>
                    </a:lnTo>
                    <a:lnTo>
                      <a:pt x="37" y="89"/>
                    </a:lnTo>
                    <a:lnTo>
                      <a:pt x="46" y="80"/>
                    </a:lnTo>
                    <a:lnTo>
                      <a:pt x="55" y="70"/>
                    </a:lnTo>
                    <a:lnTo>
                      <a:pt x="64" y="61"/>
                    </a:lnTo>
                    <a:lnTo>
                      <a:pt x="75" y="52"/>
                    </a:lnTo>
                    <a:lnTo>
                      <a:pt x="86" y="45"/>
                    </a:lnTo>
                    <a:lnTo>
                      <a:pt x="97" y="38"/>
                    </a:lnTo>
                    <a:lnTo>
                      <a:pt x="109" y="30"/>
                    </a:lnTo>
                    <a:lnTo>
                      <a:pt x="121" y="24"/>
                    </a:lnTo>
                    <a:lnTo>
                      <a:pt x="134" y="19"/>
                    </a:lnTo>
                    <a:lnTo>
                      <a:pt x="146" y="14"/>
                    </a:lnTo>
                    <a:lnTo>
                      <a:pt x="159" y="10"/>
                    </a:lnTo>
                    <a:lnTo>
                      <a:pt x="173" y="7"/>
                    </a:lnTo>
                    <a:lnTo>
                      <a:pt x="186" y="3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9" y="1"/>
                    </a:lnTo>
                    <a:lnTo>
                      <a:pt x="243" y="3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67" y="6"/>
                    </a:lnTo>
                    <a:lnTo>
                      <a:pt x="283" y="9"/>
                    </a:lnTo>
                    <a:lnTo>
                      <a:pt x="299" y="13"/>
                    </a:lnTo>
                    <a:lnTo>
                      <a:pt x="312" y="18"/>
                    </a:lnTo>
                    <a:lnTo>
                      <a:pt x="326" y="24"/>
                    </a:lnTo>
                    <a:lnTo>
                      <a:pt x="338" y="32"/>
                    </a:lnTo>
                    <a:lnTo>
                      <a:pt x="348" y="41"/>
                    </a:lnTo>
                    <a:lnTo>
                      <a:pt x="359" y="50"/>
                    </a:lnTo>
                    <a:lnTo>
                      <a:pt x="368" y="60"/>
                    </a:lnTo>
                    <a:lnTo>
                      <a:pt x="376" y="72"/>
                    </a:lnTo>
                    <a:lnTo>
                      <a:pt x="383" y="83"/>
                    </a:lnTo>
                    <a:lnTo>
                      <a:pt x="390" y="95"/>
                    </a:lnTo>
                    <a:lnTo>
                      <a:pt x="396" y="108"/>
                    </a:lnTo>
                    <a:lnTo>
                      <a:pt x="400" y="120"/>
                    </a:lnTo>
                    <a:lnTo>
                      <a:pt x="404" y="134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9" y="163"/>
                    </a:lnTo>
                    <a:lnTo>
                      <a:pt x="411" y="179"/>
                    </a:lnTo>
                    <a:lnTo>
                      <a:pt x="411" y="196"/>
                    </a:lnTo>
                    <a:lnTo>
                      <a:pt x="410" y="212"/>
                    </a:lnTo>
                    <a:lnTo>
                      <a:pt x="408" y="230"/>
                    </a:lnTo>
                    <a:lnTo>
                      <a:pt x="405" y="246"/>
                    </a:lnTo>
                    <a:lnTo>
                      <a:pt x="400" y="263"/>
                    </a:lnTo>
                    <a:lnTo>
                      <a:pt x="395" y="278"/>
                    </a:lnTo>
                    <a:lnTo>
                      <a:pt x="388" y="295"/>
                    </a:lnTo>
                    <a:lnTo>
                      <a:pt x="378" y="309"/>
                    </a:lnTo>
                    <a:lnTo>
                      <a:pt x="369" y="324"/>
                    </a:lnTo>
                    <a:lnTo>
                      <a:pt x="358" y="337"/>
                    </a:lnTo>
                    <a:lnTo>
                      <a:pt x="345" y="348"/>
                    </a:lnTo>
                    <a:lnTo>
                      <a:pt x="331" y="360"/>
                    </a:lnTo>
                    <a:lnTo>
                      <a:pt x="315" y="370"/>
                    </a:lnTo>
                    <a:lnTo>
                      <a:pt x="299" y="378"/>
                    </a:lnTo>
                    <a:lnTo>
                      <a:pt x="299" y="378"/>
                    </a:lnTo>
                    <a:lnTo>
                      <a:pt x="283" y="384"/>
                    </a:lnTo>
                    <a:lnTo>
                      <a:pt x="267" y="388"/>
                    </a:lnTo>
                    <a:lnTo>
                      <a:pt x="249" y="390"/>
                    </a:lnTo>
                    <a:lnTo>
                      <a:pt x="231" y="391"/>
                    </a:lnTo>
                    <a:lnTo>
                      <a:pt x="231" y="391"/>
                    </a:lnTo>
                    <a:close/>
                    <a:moveTo>
                      <a:pt x="203" y="45"/>
                    </a:moveTo>
                    <a:lnTo>
                      <a:pt x="203" y="45"/>
                    </a:lnTo>
                    <a:lnTo>
                      <a:pt x="190" y="48"/>
                    </a:lnTo>
                    <a:lnTo>
                      <a:pt x="178" y="51"/>
                    </a:lnTo>
                    <a:lnTo>
                      <a:pt x="166" y="55"/>
                    </a:lnTo>
                    <a:lnTo>
                      <a:pt x="153" y="60"/>
                    </a:lnTo>
                    <a:lnTo>
                      <a:pt x="141" y="65"/>
                    </a:lnTo>
                    <a:lnTo>
                      <a:pt x="128" y="72"/>
                    </a:lnTo>
                    <a:lnTo>
                      <a:pt x="117" y="79"/>
                    </a:lnTo>
                    <a:lnTo>
                      <a:pt x="106" y="87"/>
                    </a:lnTo>
                    <a:lnTo>
                      <a:pt x="95" y="95"/>
                    </a:lnTo>
                    <a:lnTo>
                      <a:pt x="85" y="104"/>
                    </a:lnTo>
                    <a:lnTo>
                      <a:pt x="75" y="113"/>
                    </a:lnTo>
                    <a:lnTo>
                      <a:pt x="66" y="123"/>
                    </a:lnTo>
                    <a:lnTo>
                      <a:pt x="58" y="134"/>
                    </a:lnTo>
                    <a:lnTo>
                      <a:pt x="52" y="144"/>
                    </a:lnTo>
                    <a:lnTo>
                      <a:pt x="46" y="155"/>
                    </a:lnTo>
                    <a:lnTo>
                      <a:pt x="42" y="167"/>
                    </a:lnTo>
                    <a:lnTo>
                      <a:pt x="42" y="167"/>
                    </a:lnTo>
                    <a:lnTo>
                      <a:pt x="40" y="178"/>
                    </a:lnTo>
                    <a:lnTo>
                      <a:pt x="37" y="189"/>
                    </a:lnTo>
                    <a:lnTo>
                      <a:pt x="37" y="203"/>
                    </a:lnTo>
                    <a:lnTo>
                      <a:pt x="38" y="217"/>
                    </a:lnTo>
                    <a:lnTo>
                      <a:pt x="44" y="232"/>
                    </a:lnTo>
                    <a:lnTo>
                      <a:pt x="47" y="239"/>
                    </a:lnTo>
                    <a:lnTo>
                      <a:pt x="50" y="247"/>
                    </a:lnTo>
                    <a:lnTo>
                      <a:pt x="55" y="254"/>
                    </a:lnTo>
                    <a:lnTo>
                      <a:pt x="60" y="263"/>
                    </a:lnTo>
                    <a:lnTo>
                      <a:pt x="67" y="270"/>
                    </a:lnTo>
                    <a:lnTo>
                      <a:pt x="75" y="278"/>
                    </a:lnTo>
                    <a:lnTo>
                      <a:pt x="75" y="278"/>
                    </a:lnTo>
                    <a:lnTo>
                      <a:pt x="89" y="292"/>
                    </a:lnTo>
                    <a:lnTo>
                      <a:pt x="107" y="305"/>
                    </a:lnTo>
                    <a:lnTo>
                      <a:pt x="125" y="316"/>
                    </a:lnTo>
                    <a:lnTo>
                      <a:pt x="145" y="328"/>
                    </a:lnTo>
                    <a:lnTo>
                      <a:pt x="167" y="337"/>
                    </a:lnTo>
                    <a:lnTo>
                      <a:pt x="188" y="344"/>
                    </a:lnTo>
                    <a:lnTo>
                      <a:pt x="200" y="346"/>
                    </a:lnTo>
                    <a:lnTo>
                      <a:pt x="211" y="348"/>
                    </a:lnTo>
                    <a:lnTo>
                      <a:pt x="222" y="350"/>
                    </a:lnTo>
                    <a:lnTo>
                      <a:pt x="233" y="351"/>
                    </a:lnTo>
                    <a:lnTo>
                      <a:pt x="233" y="351"/>
                    </a:lnTo>
                    <a:lnTo>
                      <a:pt x="245" y="350"/>
                    </a:lnTo>
                    <a:lnTo>
                      <a:pt x="256" y="348"/>
                    </a:lnTo>
                    <a:lnTo>
                      <a:pt x="267" y="346"/>
                    </a:lnTo>
                    <a:lnTo>
                      <a:pt x="278" y="342"/>
                    </a:lnTo>
                    <a:lnTo>
                      <a:pt x="287" y="338"/>
                    </a:lnTo>
                    <a:lnTo>
                      <a:pt x="297" y="333"/>
                    </a:lnTo>
                    <a:lnTo>
                      <a:pt x="306" y="327"/>
                    </a:lnTo>
                    <a:lnTo>
                      <a:pt x="314" y="320"/>
                    </a:lnTo>
                    <a:lnTo>
                      <a:pt x="314" y="320"/>
                    </a:lnTo>
                    <a:lnTo>
                      <a:pt x="324" y="310"/>
                    </a:lnTo>
                    <a:lnTo>
                      <a:pt x="332" y="300"/>
                    </a:lnTo>
                    <a:lnTo>
                      <a:pt x="340" y="290"/>
                    </a:lnTo>
                    <a:lnTo>
                      <a:pt x="346" y="278"/>
                    </a:lnTo>
                    <a:lnTo>
                      <a:pt x="352" y="266"/>
                    </a:lnTo>
                    <a:lnTo>
                      <a:pt x="358" y="254"/>
                    </a:lnTo>
                    <a:lnTo>
                      <a:pt x="362" y="241"/>
                    </a:lnTo>
                    <a:lnTo>
                      <a:pt x="366" y="229"/>
                    </a:lnTo>
                    <a:lnTo>
                      <a:pt x="368" y="215"/>
                    </a:lnTo>
                    <a:lnTo>
                      <a:pt x="370" y="203"/>
                    </a:lnTo>
                    <a:lnTo>
                      <a:pt x="370" y="189"/>
                    </a:lnTo>
                    <a:lnTo>
                      <a:pt x="370" y="176"/>
                    </a:lnTo>
                    <a:lnTo>
                      <a:pt x="369" y="164"/>
                    </a:lnTo>
                    <a:lnTo>
                      <a:pt x="367" y="151"/>
                    </a:lnTo>
                    <a:lnTo>
                      <a:pt x="364" y="138"/>
                    </a:lnTo>
                    <a:lnTo>
                      <a:pt x="359" y="126"/>
                    </a:lnTo>
                    <a:lnTo>
                      <a:pt x="359" y="126"/>
                    </a:lnTo>
                    <a:lnTo>
                      <a:pt x="356" y="117"/>
                    </a:lnTo>
                    <a:lnTo>
                      <a:pt x="350" y="108"/>
                    </a:lnTo>
                    <a:lnTo>
                      <a:pt x="345" y="101"/>
                    </a:lnTo>
                    <a:lnTo>
                      <a:pt x="340" y="92"/>
                    </a:lnTo>
                    <a:lnTo>
                      <a:pt x="334" y="85"/>
                    </a:lnTo>
                    <a:lnTo>
                      <a:pt x="328" y="79"/>
                    </a:lnTo>
                    <a:lnTo>
                      <a:pt x="320" y="73"/>
                    </a:lnTo>
                    <a:lnTo>
                      <a:pt x="313" y="68"/>
                    </a:lnTo>
                    <a:lnTo>
                      <a:pt x="306" y="63"/>
                    </a:lnTo>
                    <a:lnTo>
                      <a:pt x="298" y="59"/>
                    </a:lnTo>
                    <a:lnTo>
                      <a:pt x="289" y="55"/>
                    </a:lnTo>
                    <a:lnTo>
                      <a:pt x="280" y="52"/>
                    </a:lnTo>
                    <a:lnTo>
                      <a:pt x="271" y="50"/>
                    </a:lnTo>
                    <a:lnTo>
                      <a:pt x="262" y="48"/>
                    </a:lnTo>
                    <a:lnTo>
                      <a:pt x="25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21" y="48"/>
                    </a:lnTo>
                    <a:lnTo>
                      <a:pt x="221" y="48"/>
                    </a:lnTo>
                    <a:lnTo>
                      <a:pt x="218" y="49"/>
                    </a:lnTo>
                    <a:lnTo>
                      <a:pt x="218" y="49"/>
                    </a:lnTo>
                    <a:lnTo>
                      <a:pt x="214" y="48"/>
                    </a:lnTo>
                    <a:lnTo>
                      <a:pt x="210" y="47"/>
                    </a:lnTo>
                    <a:lnTo>
                      <a:pt x="207" y="45"/>
                    </a:lnTo>
                    <a:lnTo>
                      <a:pt x="203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8" name="chenying0907 903"/>
              <p:cNvSpPr>
                <a:spLocks noEditPoints="1"/>
              </p:cNvSpPr>
              <p:nvPr/>
            </p:nvSpPr>
            <p:spPr bwMode="auto">
              <a:xfrm>
                <a:off x="4197350" y="1404938"/>
                <a:ext cx="449263" cy="444500"/>
              </a:xfrm>
              <a:custGeom>
                <a:avLst/>
                <a:gdLst/>
                <a:ahLst/>
                <a:cxnLst>
                  <a:cxn ang="0">
                    <a:pos x="735" y="833"/>
                  </a:cxn>
                  <a:cxn ang="0">
                    <a:pos x="616" y="832"/>
                  </a:cxn>
                  <a:cxn ang="0">
                    <a:pos x="603" y="831"/>
                  </a:cxn>
                  <a:cxn ang="0">
                    <a:pos x="588" y="829"/>
                  </a:cxn>
                  <a:cxn ang="0">
                    <a:pos x="575" y="811"/>
                  </a:cxn>
                  <a:cxn ang="0">
                    <a:pos x="562" y="767"/>
                  </a:cxn>
                  <a:cxn ang="0">
                    <a:pos x="559" y="714"/>
                  </a:cxn>
                  <a:cxn ang="0">
                    <a:pos x="551" y="661"/>
                  </a:cxn>
                  <a:cxn ang="0">
                    <a:pos x="522" y="582"/>
                  </a:cxn>
                  <a:cxn ang="0">
                    <a:pos x="482" y="510"/>
                  </a:cxn>
                  <a:cxn ang="0">
                    <a:pos x="432" y="444"/>
                  </a:cxn>
                  <a:cxn ang="0">
                    <a:pos x="375" y="389"/>
                  </a:cxn>
                  <a:cxn ang="0">
                    <a:pos x="339" y="363"/>
                  </a:cxn>
                  <a:cxn ang="0">
                    <a:pos x="270" y="330"/>
                  </a:cxn>
                  <a:cxn ang="0">
                    <a:pos x="134" y="299"/>
                  </a:cxn>
                  <a:cxn ang="0">
                    <a:pos x="93" y="296"/>
                  </a:cxn>
                  <a:cxn ang="0">
                    <a:pos x="50" y="287"/>
                  </a:cxn>
                  <a:cxn ang="0">
                    <a:pos x="35" y="271"/>
                  </a:cxn>
                  <a:cxn ang="0">
                    <a:pos x="27" y="263"/>
                  </a:cxn>
                  <a:cxn ang="0">
                    <a:pos x="14" y="223"/>
                  </a:cxn>
                  <a:cxn ang="0">
                    <a:pos x="0" y="99"/>
                  </a:cxn>
                  <a:cxn ang="0">
                    <a:pos x="11" y="14"/>
                  </a:cxn>
                  <a:cxn ang="0">
                    <a:pos x="19" y="3"/>
                  </a:cxn>
                  <a:cxn ang="0">
                    <a:pos x="34" y="1"/>
                  </a:cxn>
                  <a:cxn ang="0">
                    <a:pos x="50" y="11"/>
                  </a:cxn>
                  <a:cxn ang="0">
                    <a:pos x="151" y="17"/>
                  </a:cxn>
                  <a:cxn ang="0">
                    <a:pos x="325" y="50"/>
                  </a:cxn>
                  <a:cxn ang="0">
                    <a:pos x="471" y="111"/>
                  </a:cxn>
                  <a:cxn ang="0">
                    <a:pos x="593" y="201"/>
                  </a:cxn>
                  <a:cxn ang="0">
                    <a:pos x="667" y="284"/>
                  </a:cxn>
                  <a:cxn ang="0">
                    <a:pos x="739" y="398"/>
                  </a:cxn>
                  <a:cxn ang="0">
                    <a:pos x="792" y="526"/>
                  </a:cxn>
                  <a:cxn ang="0">
                    <a:pos x="825" y="672"/>
                  </a:cxn>
                  <a:cxn ang="0">
                    <a:pos x="837" y="799"/>
                  </a:cxn>
                  <a:cxn ang="0">
                    <a:pos x="847" y="815"/>
                  </a:cxn>
                  <a:cxn ang="0">
                    <a:pos x="843" y="833"/>
                  </a:cxn>
                  <a:cxn ang="0">
                    <a:pos x="831" y="838"/>
                  </a:cxn>
                  <a:cxn ang="0">
                    <a:pos x="45" y="65"/>
                  </a:cxn>
                  <a:cxn ang="0">
                    <a:pos x="46" y="157"/>
                  </a:cxn>
                  <a:cxn ang="0">
                    <a:pos x="61" y="237"/>
                  </a:cxn>
                  <a:cxn ang="0">
                    <a:pos x="76" y="249"/>
                  </a:cxn>
                  <a:cxn ang="0">
                    <a:pos x="92" y="257"/>
                  </a:cxn>
                  <a:cxn ang="0">
                    <a:pos x="174" y="267"/>
                  </a:cxn>
                  <a:cxn ang="0">
                    <a:pos x="232" y="274"/>
                  </a:cxn>
                  <a:cxn ang="0">
                    <a:pos x="298" y="295"/>
                  </a:cxn>
                  <a:cxn ang="0">
                    <a:pos x="376" y="335"/>
                  </a:cxn>
                  <a:cxn ang="0">
                    <a:pos x="406" y="360"/>
                  </a:cxn>
                  <a:cxn ang="0">
                    <a:pos x="498" y="465"/>
                  </a:cxn>
                  <a:cxn ang="0">
                    <a:pos x="565" y="574"/>
                  </a:cxn>
                  <a:cxn ang="0">
                    <a:pos x="578" y="611"/>
                  </a:cxn>
                  <a:cxn ang="0">
                    <a:pos x="588" y="680"/>
                  </a:cxn>
                  <a:cxn ang="0">
                    <a:pos x="601" y="759"/>
                  </a:cxn>
                  <a:cxn ang="0">
                    <a:pos x="625" y="791"/>
                  </a:cxn>
                  <a:cxn ang="0">
                    <a:pos x="781" y="793"/>
                  </a:cxn>
                  <a:cxn ang="0">
                    <a:pos x="791" y="740"/>
                  </a:cxn>
                  <a:cxn ang="0">
                    <a:pos x="768" y="594"/>
                  </a:cxn>
                  <a:cxn ang="0">
                    <a:pos x="728" y="467"/>
                  </a:cxn>
                  <a:cxn ang="0">
                    <a:pos x="671" y="358"/>
                  </a:cxn>
                  <a:cxn ang="0">
                    <a:pos x="616" y="287"/>
                  </a:cxn>
                  <a:cxn ang="0">
                    <a:pos x="506" y="187"/>
                  </a:cxn>
                  <a:cxn ang="0">
                    <a:pos x="379" y="115"/>
                  </a:cxn>
                  <a:cxn ang="0">
                    <a:pos x="231" y="71"/>
                  </a:cxn>
                  <a:cxn ang="0">
                    <a:pos x="58" y="53"/>
                  </a:cxn>
                </a:cxnLst>
                <a:rect l="0" t="0" r="r" b="b"/>
                <a:pathLst>
                  <a:path w="847" h="838">
                    <a:moveTo>
                      <a:pt x="829" y="838"/>
                    </a:moveTo>
                    <a:lnTo>
                      <a:pt x="829" y="838"/>
                    </a:lnTo>
                    <a:lnTo>
                      <a:pt x="782" y="835"/>
                    </a:lnTo>
                    <a:lnTo>
                      <a:pt x="735" y="833"/>
                    </a:lnTo>
                    <a:lnTo>
                      <a:pt x="686" y="833"/>
                    </a:lnTo>
                    <a:lnTo>
                      <a:pt x="635" y="832"/>
                    </a:lnTo>
                    <a:lnTo>
                      <a:pt x="616" y="832"/>
                    </a:lnTo>
                    <a:lnTo>
                      <a:pt x="616" y="832"/>
                    </a:lnTo>
                    <a:lnTo>
                      <a:pt x="609" y="831"/>
                    </a:lnTo>
                    <a:lnTo>
                      <a:pt x="606" y="830"/>
                    </a:lnTo>
                    <a:lnTo>
                      <a:pt x="603" y="831"/>
                    </a:lnTo>
                    <a:lnTo>
                      <a:pt x="603" y="831"/>
                    </a:lnTo>
                    <a:lnTo>
                      <a:pt x="599" y="831"/>
                    </a:lnTo>
                    <a:lnTo>
                      <a:pt x="599" y="831"/>
                    </a:lnTo>
                    <a:lnTo>
                      <a:pt x="593" y="831"/>
                    </a:lnTo>
                    <a:lnTo>
                      <a:pt x="588" y="829"/>
                    </a:lnTo>
                    <a:lnTo>
                      <a:pt x="584" y="826"/>
                    </a:lnTo>
                    <a:lnTo>
                      <a:pt x="581" y="822"/>
                    </a:lnTo>
                    <a:lnTo>
                      <a:pt x="581" y="822"/>
                    </a:lnTo>
                    <a:lnTo>
                      <a:pt x="575" y="811"/>
                    </a:lnTo>
                    <a:lnTo>
                      <a:pt x="571" y="800"/>
                    </a:lnTo>
                    <a:lnTo>
                      <a:pt x="567" y="789"/>
                    </a:lnTo>
                    <a:lnTo>
                      <a:pt x="564" y="779"/>
                    </a:lnTo>
                    <a:lnTo>
                      <a:pt x="562" y="767"/>
                    </a:lnTo>
                    <a:lnTo>
                      <a:pt x="561" y="756"/>
                    </a:lnTo>
                    <a:lnTo>
                      <a:pt x="560" y="732"/>
                    </a:lnTo>
                    <a:lnTo>
                      <a:pt x="560" y="732"/>
                    </a:lnTo>
                    <a:lnTo>
                      <a:pt x="559" y="714"/>
                    </a:lnTo>
                    <a:lnTo>
                      <a:pt x="558" y="697"/>
                    </a:lnTo>
                    <a:lnTo>
                      <a:pt x="555" y="679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45" y="641"/>
                    </a:lnTo>
                    <a:lnTo>
                      <a:pt x="538" y="622"/>
                    </a:lnTo>
                    <a:lnTo>
                      <a:pt x="530" y="602"/>
                    </a:lnTo>
                    <a:lnTo>
                      <a:pt x="522" y="582"/>
                    </a:lnTo>
                    <a:lnTo>
                      <a:pt x="513" y="564"/>
                    </a:lnTo>
                    <a:lnTo>
                      <a:pt x="504" y="545"/>
                    </a:lnTo>
                    <a:lnTo>
                      <a:pt x="493" y="528"/>
                    </a:lnTo>
                    <a:lnTo>
                      <a:pt x="482" y="510"/>
                    </a:lnTo>
                    <a:lnTo>
                      <a:pt x="470" y="492"/>
                    </a:lnTo>
                    <a:lnTo>
                      <a:pt x="458" y="476"/>
                    </a:lnTo>
                    <a:lnTo>
                      <a:pt x="446" y="459"/>
                    </a:lnTo>
                    <a:lnTo>
                      <a:pt x="432" y="444"/>
                    </a:lnTo>
                    <a:lnTo>
                      <a:pt x="419" y="429"/>
                    </a:lnTo>
                    <a:lnTo>
                      <a:pt x="404" y="415"/>
                    </a:lnTo>
                    <a:lnTo>
                      <a:pt x="390" y="403"/>
                    </a:lnTo>
                    <a:lnTo>
                      <a:pt x="375" y="389"/>
                    </a:lnTo>
                    <a:lnTo>
                      <a:pt x="375" y="389"/>
                    </a:lnTo>
                    <a:lnTo>
                      <a:pt x="364" y="380"/>
                    </a:lnTo>
                    <a:lnTo>
                      <a:pt x="352" y="372"/>
                    </a:lnTo>
                    <a:lnTo>
                      <a:pt x="339" y="363"/>
                    </a:lnTo>
                    <a:lnTo>
                      <a:pt x="326" y="356"/>
                    </a:lnTo>
                    <a:lnTo>
                      <a:pt x="313" y="349"/>
                    </a:lnTo>
                    <a:lnTo>
                      <a:pt x="299" y="342"/>
                    </a:lnTo>
                    <a:lnTo>
                      <a:pt x="270" y="330"/>
                    </a:lnTo>
                    <a:lnTo>
                      <a:pt x="239" y="320"/>
                    </a:lnTo>
                    <a:lnTo>
                      <a:pt x="206" y="312"/>
                    </a:lnTo>
                    <a:lnTo>
                      <a:pt x="171" y="304"/>
                    </a:lnTo>
                    <a:lnTo>
                      <a:pt x="134" y="299"/>
                    </a:lnTo>
                    <a:lnTo>
                      <a:pt x="134" y="299"/>
                    </a:lnTo>
                    <a:lnTo>
                      <a:pt x="112" y="297"/>
                    </a:lnTo>
                    <a:lnTo>
                      <a:pt x="112" y="297"/>
                    </a:lnTo>
                    <a:lnTo>
                      <a:pt x="93" y="296"/>
                    </a:lnTo>
                    <a:lnTo>
                      <a:pt x="75" y="294"/>
                    </a:lnTo>
                    <a:lnTo>
                      <a:pt x="66" y="292"/>
                    </a:lnTo>
                    <a:lnTo>
                      <a:pt x="57" y="290"/>
                    </a:lnTo>
                    <a:lnTo>
                      <a:pt x="50" y="287"/>
                    </a:lnTo>
                    <a:lnTo>
                      <a:pt x="43" y="283"/>
                    </a:lnTo>
                    <a:lnTo>
                      <a:pt x="43" y="283"/>
                    </a:lnTo>
                    <a:lnTo>
                      <a:pt x="38" y="278"/>
                    </a:lnTo>
                    <a:lnTo>
                      <a:pt x="35" y="271"/>
                    </a:lnTo>
                    <a:lnTo>
                      <a:pt x="33" y="268"/>
                    </a:lnTo>
                    <a:lnTo>
                      <a:pt x="29" y="266"/>
                    </a:lnTo>
                    <a:lnTo>
                      <a:pt x="29" y="266"/>
                    </a:lnTo>
                    <a:lnTo>
                      <a:pt x="27" y="263"/>
                    </a:lnTo>
                    <a:lnTo>
                      <a:pt x="25" y="261"/>
                    </a:lnTo>
                    <a:lnTo>
                      <a:pt x="22" y="255"/>
                    </a:lnTo>
                    <a:lnTo>
                      <a:pt x="22" y="255"/>
                    </a:lnTo>
                    <a:lnTo>
                      <a:pt x="14" y="223"/>
                    </a:lnTo>
                    <a:lnTo>
                      <a:pt x="8" y="191"/>
                    </a:lnTo>
                    <a:lnTo>
                      <a:pt x="4" y="160"/>
                    </a:lnTo>
                    <a:lnTo>
                      <a:pt x="2" y="129"/>
                    </a:lnTo>
                    <a:lnTo>
                      <a:pt x="0" y="99"/>
                    </a:lnTo>
                    <a:lnTo>
                      <a:pt x="3" y="70"/>
                    </a:lnTo>
                    <a:lnTo>
                      <a:pt x="6" y="41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3" y="10"/>
                    </a:lnTo>
                    <a:lnTo>
                      <a:pt x="14" y="7"/>
                    </a:lnTo>
                    <a:lnTo>
                      <a:pt x="16" y="5"/>
                    </a:lnTo>
                    <a:lnTo>
                      <a:pt x="19" y="3"/>
                    </a:lnTo>
                    <a:lnTo>
                      <a:pt x="23" y="1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39" y="2"/>
                    </a:lnTo>
                    <a:lnTo>
                      <a:pt x="43" y="5"/>
                    </a:lnTo>
                    <a:lnTo>
                      <a:pt x="47" y="8"/>
                    </a:lnTo>
                    <a:lnTo>
                      <a:pt x="50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105" y="13"/>
                    </a:lnTo>
                    <a:lnTo>
                      <a:pt x="151" y="17"/>
                    </a:lnTo>
                    <a:lnTo>
                      <a:pt x="198" y="23"/>
                    </a:lnTo>
                    <a:lnTo>
                      <a:pt x="241" y="31"/>
                    </a:lnTo>
                    <a:lnTo>
                      <a:pt x="284" y="40"/>
                    </a:lnTo>
                    <a:lnTo>
                      <a:pt x="325" y="50"/>
                    </a:lnTo>
                    <a:lnTo>
                      <a:pt x="364" y="63"/>
                    </a:lnTo>
                    <a:lnTo>
                      <a:pt x="401" y="77"/>
                    </a:lnTo>
                    <a:lnTo>
                      <a:pt x="437" y="94"/>
                    </a:lnTo>
                    <a:lnTo>
                      <a:pt x="471" y="111"/>
                    </a:lnTo>
                    <a:lnTo>
                      <a:pt x="504" y="131"/>
                    </a:lnTo>
                    <a:lnTo>
                      <a:pt x="536" y="153"/>
                    </a:lnTo>
                    <a:lnTo>
                      <a:pt x="564" y="175"/>
                    </a:lnTo>
                    <a:lnTo>
                      <a:pt x="593" y="201"/>
                    </a:lnTo>
                    <a:lnTo>
                      <a:pt x="620" y="228"/>
                    </a:lnTo>
                    <a:lnTo>
                      <a:pt x="645" y="256"/>
                    </a:lnTo>
                    <a:lnTo>
                      <a:pt x="645" y="256"/>
                    </a:lnTo>
                    <a:lnTo>
                      <a:pt x="667" y="284"/>
                    </a:lnTo>
                    <a:lnTo>
                      <a:pt x="686" y="312"/>
                    </a:lnTo>
                    <a:lnTo>
                      <a:pt x="706" y="340"/>
                    </a:lnTo>
                    <a:lnTo>
                      <a:pt x="724" y="368"/>
                    </a:lnTo>
                    <a:lnTo>
                      <a:pt x="739" y="398"/>
                    </a:lnTo>
                    <a:lnTo>
                      <a:pt x="755" y="429"/>
                    </a:lnTo>
                    <a:lnTo>
                      <a:pt x="768" y="460"/>
                    </a:lnTo>
                    <a:lnTo>
                      <a:pt x="780" y="493"/>
                    </a:lnTo>
                    <a:lnTo>
                      <a:pt x="792" y="526"/>
                    </a:lnTo>
                    <a:lnTo>
                      <a:pt x="801" y="562"/>
                    </a:lnTo>
                    <a:lnTo>
                      <a:pt x="810" y="597"/>
                    </a:lnTo>
                    <a:lnTo>
                      <a:pt x="818" y="634"/>
                    </a:lnTo>
                    <a:lnTo>
                      <a:pt x="825" y="672"/>
                    </a:lnTo>
                    <a:lnTo>
                      <a:pt x="830" y="711"/>
                    </a:lnTo>
                    <a:lnTo>
                      <a:pt x="834" y="752"/>
                    </a:lnTo>
                    <a:lnTo>
                      <a:pt x="837" y="794"/>
                    </a:lnTo>
                    <a:lnTo>
                      <a:pt x="837" y="799"/>
                    </a:lnTo>
                    <a:lnTo>
                      <a:pt x="840" y="802"/>
                    </a:lnTo>
                    <a:lnTo>
                      <a:pt x="840" y="802"/>
                    </a:lnTo>
                    <a:lnTo>
                      <a:pt x="844" y="808"/>
                    </a:lnTo>
                    <a:lnTo>
                      <a:pt x="847" y="815"/>
                    </a:lnTo>
                    <a:lnTo>
                      <a:pt x="847" y="822"/>
                    </a:lnTo>
                    <a:lnTo>
                      <a:pt x="846" y="829"/>
                    </a:lnTo>
                    <a:lnTo>
                      <a:pt x="846" y="829"/>
                    </a:lnTo>
                    <a:lnTo>
                      <a:pt x="843" y="833"/>
                    </a:lnTo>
                    <a:lnTo>
                      <a:pt x="840" y="836"/>
                    </a:lnTo>
                    <a:lnTo>
                      <a:pt x="836" y="837"/>
                    </a:lnTo>
                    <a:lnTo>
                      <a:pt x="831" y="838"/>
                    </a:lnTo>
                    <a:lnTo>
                      <a:pt x="831" y="838"/>
                    </a:lnTo>
                    <a:lnTo>
                      <a:pt x="829" y="838"/>
                    </a:lnTo>
                    <a:lnTo>
                      <a:pt x="829" y="838"/>
                    </a:lnTo>
                    <a:close/>
                    <a:moveTo>
                      <a:pt x="45" y="65"/>
                    </a:moveTo>
                    <a:lnTo>
                      <a:pt x="45" y="65"/>
                    </a:lnTo>
                    <a:lnTo>
                      <a:pt x="44" y="89"/>
                    </a:lnTo>
                    <a:lnTo>
                      <a:pt x="43" y="112"/>
                    </a:lnTo>
                    <a:lnTo>
                      <a:pt x="44" y="135"/>
                    </a:lnTo>
                    <a:lnTo>
                      <a:pt x="46" y="157"/>
                    </a:lnTo>
                    <a:lnTo>
                      <a:pt x="49" y="177"/>
                    </a:lnTo>
                    <a:lnTo>
                      <a:pt x="52" y="197"/>
                    </a:lnTo>
                    <a:lnTo>
                      <a:pt x="59" y="232"/>
                    </a:lnTo>
                    <a:lnTo>
                      <a:pt x="61" y="237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72" y="243"/>
                    </a:lnTo>
                    <a:lnTo>
                      <a:pt x="76" y="249"/>
                    </a:lnTo>
                    <a:lnTo>
                      <a:pt x="78" y="253"/>
                    </a:lnTo>
                    <a:lnTo>
                      <a:pt x="82" y="254"/>
                    </a:lnTo>
                    <a:lnTo>
                      <a:pt x="82" y="254"/>
                    </a:lnTo>
                    <a:lnTo>
                      <a:pt x="92" y="257"/>
                    </a:lnTo>
                    <a:lnTo>
                      <a:pt x="103" y="259"/>
                    </a:lnTo>
                    <a:lnTo>
                      <a:pt x="125" y="263"/>
                    </a:lnTo>
                    <a:lnTo>
                      <a:pt x="149" y="265"/>
                    </a:lnTo>
                    <a:lnTo>
                      <a:pt x="174" y="267"/>
                    </a:lnTo>
                    <a:lnTo>
                      <a:pt x="174" y="267"/>
                    </a:lnTo>
                    <a:lnTo>
                      <a:pt x="207" y="270"/>
                    </a:lnTo>
                    <a:lnTo>
                      <a:pt x="220" y="272"/>
                    </a:lnTo>
                    <a:lnTo>
                      <a:pt x="232" y="274"/>
                    </a:lnTo>
                    <a:lnTo>
                      <a:pt x="232" y="274"/>
                    </a:lnTo>
                    <a:lnTo>
                      <a:pt x="254" y="281"/>
                    </a:lnTo>
                    <a:lnTo>
                      <a:pt x="275" y="287"/>
                    </a:lnTo>
                    <a:lnTo>
                      <a:pt x="298" y="295"/>
                    </a:lnTo>
                    <a:lnTo>
                      <a:pt x="321" y="304"/>
                    </a:lnTo>
                    <a:lnTo>
                      <a:pt x="343" y="316"/>
                    </a:lnTo>
                    <a:lnTo>
                      <a:pt x="366" y="328"/>
                    </a:lnTo>
                    <a:lnTo>
                      <a:pt x="376" y="335"/>
                    </a:lnTo>
                    <a:lnTo>
                      <a:pt x="387" y="344"/>
                    </a:lnTo>
                    <a:lnTo>
                      <a:pt x="397" y="352"/>
                    </a:lnTo>
                    <a:lnTo>
                      <a:pt x="406" y="360"/>
                    </a:lnTo>
                    <a:lnTo>
                      <a:pt x="406" y="360"/>
                    </a:lnTo>
                    <a:lnTo>
                      <a:pt x="432" y="386"/>
                    </a:lnTo>
                    <a:lnTo>
                      <a:pt x="456" y="413"/>
                    </a:lnTo>
                    <a:lnTo>
                      <a:pt x="478" y="439"/>
                    </a:lnTo>
                    <a:lnTo>
                      <a:pt x="498" y="465"/>
                    </a:lnTo>
                    <a:lnTo>
                      <a:pt x="517" y="491"/>
                    </a:lnTo>
                    <a:lnTo>
                      <a:pt x="535" y="518"/>
                    </a:lnTo>
                    <a:lnTo>
                      <a:pt x="550" y="545"/>
                    </a:lnTo>
                    <a:lnTo>
                      <a:pt x="565" y="574"/>
                    </a:lnTo>
                    <a:lnTo>
                      <a:pt x="565" y="574"/>
                    </a:lnTo>
                    <a:lnTo>
                      <a:pt x="571" y="585"/>
                    </a:lnTo>
                    <a:lnTo>
                      <a:pt x="575" y="598"/>
                    </a:lnTo>
                    <a:lnTo>
                      <a:pt x="578" y="611"/>
                    </a:lnTo>
                    <a:lnTo>
                      <a:pt x="581" y="625"/>
                    </a:lnTo>
                    <a:lnTo>
                      <a:pt x="585" y="653"/>
                    </a:lnTo>
                    <a:lnTo>
                      <a:pt x="588" y="680"/>
                    </a:lnTo>
                    <a:lnTo>
                      <a:pt x="588" y="680"/>
                    </a:lnTo>
                    <a:lnTo>
                      <a:pt x="591" y="707"/>
                    </a:lnTo>
                    <a:lnTo>
                      <a:pt x="594" y="734"/>
                    </a:lnTo>
                    <a:lnTo>
                      <a:pt x="598" y="747"/>
                    </a:lnTo>
                    <a:lnTo>
                      <a:pt x="601" y="759"/>
                    </a:lnTo>
                    <a:lnTo>
                      <a:pt x="604" y="771"/>
                    </a:lnTo>
                    <a:lnTo>
                      <a:pt x="609" y="783"/>
                    </a:lnTo>
                    <a:lnTo>
                      <a:pt x="612" y="791"/>
                    </a:lnTo>
                    <a:lnTo>
                      <a:pt x="625" y="791"/>
                    </a:lnTo>
                    <a:lnTo>
                      <a:pt x="625" y="791"/>
                    </a:lnTo>
                    <a:lnTo>
                      <a:pt x="704" y="791"/>
                    </a:lnTo>
                    <a:lnTo>
                      <a:pt x="742" y="792"/>
                    </a:lnTo>
                    <a:lnTo>
                      <a:pt x="781" y="793"/>
                    </a:lnTo>
                    <a:lnTo>
                      <a:pt x="795" y="794"/>
                    </a:lnTo>
                    <a:lnTo>
                      <a:pt x="794" y="780"/>
                    </a:lnTo>
                    <a:lnTo>
                      <a:pt x="794" y="780"/>
                    </a:lnTo>
                    <a:lnTo>
                      <a:pt x="791" y="740"/>
                    </a:lnTo>
                    <a:lnTo>
                      <a:pt x="787" y="701"/>
                    </a:lnTo>
                    <a:lnTo>
                      <a:pt x="781" y="664"/>
                    </a:lnTo>
                    <a:lnTo>
                      <a:pt x="775" y="628"/>
                    </a:lnTo>
                    <a:lnTo>
                      <a:pt x="768" y="594"/>
                    </a:lnTo>
                    <a:lnTo>
                      <a:pt x="760" y="560"/>
                    </a:lnTo>
                    <a:lnTo>
                      <a:pt x="750" y="528"/>
                    </a:lnTo>
                    <a:lnTo>
                      <a:pt x="739" y="497"/>
                    </a:lnTo>
                    <a:lnTo>
                      <a:pt x="728" y="467"/>
                    </a:lnTo>
                    <a:lnTo>
                      <a:pt x="715" y="439"/>
                    </a:lnTo>
                    <a:lnTo>
                      <a:pt x="702" y="411"/>
                    </a:lnTo>
                    <a:lnTo>
                      <a:pt x="686" y="384"/>
                    </a:lnTo>
                    <a:lnTo>
                      <a:pt x="671" y="358"/>
                    </a:lnTo>
                    <a:lnTo>
                      <a:pt x="654" y="333"/>
                    </a:lnTo>
                    <a:lnTo>
                      <a:pt x="636" y="310"/>
                    </a:lnTo>
                    <a:lnTo>
                      <a:pt x="616" y="287"/>
                    </a:lnTo>
                    <a:lnTo>
                      <a:pt x="616" y="287"/>
                    </a:lnTo>
                    <a:lnTo>
                      <a:pt x="590" y="259"/>
                    </a:lnTo>
                    <a:lnTo>
                      <a:pt x="562" y="233"/>
                    </a:lnTo>
                    <a:lnTo>
                      <a:pt x="535" y="209"/>
                    </a:lnTo>
                    <a:lnTo>
                      <a:pt x="506" y="187"/>
                    </a:lnTo>
                    <a:lnTo>
                      <a:pt x="476" y="166"/>
                    </a:lnTo>
                    <a:lnTo>
                      <a:pt x="445" y="147"/>
                    </a:lnTo>
                    <a:lnTo>
                      <a:pt x="412" y="131"/>
                    </a:lnTo>
                    <a:lnTo>
                      <a:pt x="379" y="115"/>
                    </a:lnTo>
                    <a:lnTo>
                      <a:pt x="343" y="102"/>
                    </a:lnTo>
                    <a:lnTo>
                      <a:pt x="307" y="90"/>
                    </a:lnTo>
                    <a:lnTo>
                      <a:pt x="270" y="80"/>
                    </a:lnTo>
                    <a:lnTo>
                      <a:pt x="231" y="71"/>
                    </a:lnTo>
                    <a:lnTo>
                      <a:pt x="190" y="65"/>
                    </a:lnTo>
                    <a:lnTo>
                      <a:pt x="147" y="60"/>
                    </a:lnTo>
                    <a:lnTo>
                      <a:pt x="104" y="55"/>
                    </a:lnTo>
                    <a:lnTo>
                      <a:pt x="58" y="53"/>
                    </a:lnTo>
                    <a:lnTo>
                      <a:pt x="47" y="53"/>
                    </a:lnTo>
                    <a:lnTo>
                      <a:pt x="45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9" name="chenying0907 904"/>
              <p:cNvSpPr>
                <a:spLocks noEditPoints="1"/>
              </p:cNvSpPr>
              <p:nvPr/>
            </p:nvSpPr>
            <p:spPr bwMode="auto">
              <a:xfrm>
                <a:off x="4214813" y="1193800"/>
                <a:ext cx="649288" cy="658813"/>
              </a:xfrm>
              <a:custGeom>
                <a:avLst/>
                <a:gdLst/>
                <a:ahLst/>
                <a:cxnLst>
                  <a:cxn ang="0">
                    <a:pos x="980" y="1233"/>
                  </a:cxn>
                  <a:cxn ang="0">
                    <a:pos x="957" y="1244"/>
                  </a:cxn>
                  <a:cxn ang="0">
                    <a:pos x="943" y="1233"/>
                  </a:cxn>
                  <a:cxn ang="0">
                    <a:pos x="933" y="1152"/>
                  </a:cxn>
                  <a:cxn ang="0">
                    <a:pos x="929" y="1000"/>
                  </a:cxn>
                  <a:cxn ang="0">
                    <a:pos x="911" y="872"/>
                  </a:cxn>
                  <a:cxn ang="0">
                    <a:pos x="879" y="776"/>
                  </a:cxn>
                  <a:cxn ang="0">
                    <a:pos x="828" y="668"/>
                  </a:cxn>
                  <a:cxn ang="0">
                    <a:pos x="764" y="576"/>
                  </a:cxn>
                  <a:cxn ang="0">
                    <a:pos x="699" y="508"/>
                  </a:cxn>
                  <a:cxn ang="0">
                    <a:pos x="604" y="435"/>
                  </a:cxn>
                  <a:cxn ang="0">
                    <a:pos x="504" y="380"/>
                  </a:cxn>
                  <a:cxn ang="0">
                    <a:pos x="287" y="307"/>
                  </a:cxn>
                  <a:cxn ang="0">
                    <a:pos x="25" y="257"/>
                  </a:cxn>
                  <a:cxn ang="0">
                    <a:pos x="14" y="251"/>
                  </a:cxn>
                  <a:cxn ang="0">
                    <a:pos x="13" y="231"/>
                  </a:cxn>
                  <a:cxn ang="0">
                    <a:pos x="5" y="215"/>
                  </a:cxn>
                  <a:cxn ang="0">
                    <a:pos x="1" y="69"/>
                  </a:cxn>
                  <a:cxn ang="0">
                    <a:pos x="3" y="8"/>
                  </a:cxn>
                  <a:cxn ang="0">
                    <a:pos x="16" y="0"/>
                  </a:cxn>
                  <a:cxn ang="0">
                    <a:pos x="33" y="2"/>
                  </a:cxn>
                  <a:cxn ang="0">
                    <a:pos x="79" y="13"/>
                  </a:cxn>
                  <a:cxn ang="0">
                    <a:pos x="281" y="38"/>
                  </a:cxn>
                  <a:cxn ang="0">
                    <a:pos x="459" y="74"/>
                  </a:cxn>
                  <a:cxn ang="0">
                    <a:pos x="545" y="107"/>
                  </a:cxn>
                  <a:cxn ang="0">
                    <a:pos x="768" y="239"/>
                  </a:cxn>
                  <a:cxn ang="0">
                    <a:pos x="867" y="321"/>
                  </a:cxn>
                  <a:cxn ang="0">
                    <a:pos x="942" y="400"/>
                  </a:cxn>
                  <a:cxn ang="0">
                    <a:pos x="1027" y="510"/>
                  </a:cxn>
                  <a:cxn ang="0">
                    <a:pos x="1093" y="622"/>
                  </a:cxn>
                  <a:cxn ang="0">
                    <a:pos x="1131" y="712"/>
                  </a:cxn>
                  <a:cxn ang="0">
                    <a:pos x="1178" y="904"/>
                  </a:cxn>
                  <a:cxn ang="0">
                    <a:pos x="1215" y="1189"/>
                  </a:cxn>
                  <a:cxn ang="0">
                    <a:pos x="1227" y="1208"/>
                  </a:cxn>
                  <a:cxn ang="0">
                    <a:pos x="1219" y="1230"/>
                  </a:cxn>
                  <a:cxn ang="0">
                    <a:pos x="1208" y="1232"/>
                  </a:cxn>
                  <a:cxn ang="0">
                    <a:pos x="1106" y="1233"/>
                  </a:cxn>
                  <a:cxn ang="0">
                    <a:pos x="997" y="1244"/>
                  </a:cxn>
                  <a:cxn ang="0">
                    <a:pos x="45" y="117"/>
                  </a:cxn>
                  <a:cxn ang="0">
                    <a:pos x="66" y="221"/>
                  </a:cxn>
                  <a:cxn ang="0">
                    <a:pos x="362" y="283"/>
                  </a:cxn>
                  <a:cxn ang="0">
                    <a:pos x="548" y="352"/>
                  </a:cxn>
                  <a:cxn ang="0">
                    <a:pos x="654" y="414"/>
                  </a:cxn>
                  <a:cxn ang="0">
                    <a:pos x="750" y="498"/>
                  </a:cxn>
                  <a:cxn ang="0">
                    <a:pos x="839" y="609"/>
                  </a:cxn>
                  <a:cxn ang="0">
                    <a:pos x="931" y="792"/>
                  </a:cxn>
                  <a:cxn ang="0">
                    <a:pos x="958" y="912"/>
                  </a:cxn>
                  <a:cxn ang="0">
                    <a:pos x="968" y="1048"/>
                  </a:cxn>
                  <a:cxn ang="0">
                    <a:pos x="995" y="1203"/>
                  </a:cxn>
                  <a:cxn ang="0">
                    <a:pos x="1048" y="1197"/>
                  </a:cxn>
                  <a:cxn ang="0">
                    <a:pos x="1172" y="1175"/>
                  </a:cxn>
                  <a:cxn ang="0">
                    <a:pos x="1146" y="947"/>
                  </a:cxn>
                  <a:cxn ang="0">
                    <a:pos x="1106" y="764"/>
                  </a:cxn>
                  <a:cxn ang="0">
                    <a:pos x="1065" y="665"/>
                  </a:cxn>
                  <a:cxn ang="0">
                    <a:pos x="993" y="536"/>
                  </a:cxn>
                  <a:cxn ang="0">
                    <a:pos x="905" y="420"/>
                  </a:cxn>
                  <a:cxn ang="0">
                    <a:pos x="825" y="340"/>
                  </a:cxn>
                  <a:cxn ang="0">
                    <a:pos x="671" y="222"/>
                  </a:cxn>
                  <a:cxn ang="0">
                    <a:pos x="536" y="148"/>
                  </a:cxn>
                  <a:cxn ang="0">
                    <a:pos x="419" y="106"/>
                  </a:cxn>
                  <a:cxn ang="0">
                    <a:pos x="181" y="68"/>
                  </a:cxn>
                  <a:cxn ang="0">
                    <a:pos x="43" y="65"/>
                  </a:cxn>
                </a:cxnLst>
                <a:rect l="0" t="0" r="r" b="b"/>
                <a:pathLst>
                  <a:path w="1227" h="1244">
                    <a:moveTo>
                      <a:pt x="997" y="1244"/>
                    </a:moveTo>
                    <a:lnTo>
                      <a:pt x="997" y="1244"/>
                    </a:lnTo>
                    <a:lnTo>
                      <a:pt x="992" y="1243"/>
                    </a:lnTo>
                    <a:lnTo>
                      <a:pt x="987" y="1241"/>
                    </a:lnTo>
                    <a:lnTo>
                      <a:pt x="980" y="1233"/>
                    </a:lnTo>
                    <a:lnTo>
                      <a:pt x="971" y="1239"/>
                    </a:lnTo>
                    <a:lnTo>
                      <a:pt x="971" y="1239"/>
                    </a:lnTo>
                    <a:lnTo>
                      <a:pt x="965" y="1243"/>
                    </a:lnTo>
                    <a:lnTo>
                      <a:pt x="957" y="1244"/>
                    </a:lnTo>
                    <a:lnTo>
                      <a:pt x="957" y="1244"/>
                    </a:lnTo>
                    <a:lnTo>
                      <a:pt x="953" y="1243"/>
                    </a:lnTo>
                    <a:lnTo>
                      <a:pt x="948" y="1241"/>
                    </a:lnTo>
                    <a:lnTo>
                      <a:pt x="946" y="1239"/>
                    </a:lnTo>
                    <a:lnTo>
                      <a:pt x="945" y="1236"/>
                    </a:lnTo>
                    <a:lnTo>
                      <a:pt x="943" y="1233"/>
                    </a:lnTo>
                    <a:lnTo>
                      <a:pt x="942" y="1229"/>
                    </a:lnTo>
                    <a:lnTo>
                      <a:pt x="942" y="1229"/>
                    </a:lnTo>
                    <a:lnTo>
                      <a:pt x="939" y="1211"/>
                    </a:lnTo>
                    <a:lnTo>
                      <a:pt x="936" y="1191"/>
                    </a:lnTo>
                    <a:lnTo>
                      <a:pt x="933" y="1152"/>
                    </a:lnTo>
                    <a:lnTo>
                      <a:pt x="932" y="1113"/>
                    </a:lnTo>
                    <a:lnTo>
                      <a:pt x="931" y="1075"/>
                    </a:lnTo>
                    <a:lnTo>
                      <a:pt x="931" y="1075"/>
                    </a:lnTo>
                    <a:lnTo>
                      <a:pt x="930" y="1025"/>
                    </a:lnTo>
                    <a:lnTo>
                      <a:pt x="929" y="1000"/>
                    </a:lnTo>
                    <a:lnTo>
                      <a:pt x="927" y="974"/>
                    </a:lnTo>
                    <a:lnTo>
                      <a:pt x="925" y="948"/>
                    </a:lnTo>
                    <a:lnTo>
                      <a:pt x="921" y="923"/>
                    </a:lnTo>
                    <a:lnTo>
                      <a:pt x="917" y="898"/>
                    </a:lnTo>
                    <a:lnTo>
                      <a:pt x="911" y="872"/>
                    </a:lnTo>
                    <a:lnTo>
                      <a:pt x="911" y="872"/>
                    </a:lnTo>
                    <a:lnTo>
                      <a:pt x="903" y="847"/>
                    </a:lnTo>
                    <a:lnTo>
                      <a:pt x="896" y="822"/>
                    </a:lnTo>
                    <a:lnTo>
                      <a:pt x="888" y="798"/>
                    </a:lnTo>
                    <a:lnTo>
                      <a:pt x="879" y="776"/>
                    </a:lnTo>
                    <a:lnTo>
                      <a:pt x="870" y="753"/>
                    </a:lnTo>
                    <a:lnTo>
                      <a:pt x="860" y="730"/>
                    </a:lnTo>
                    <a:lnTo>
                      <a:pt x="850" y="710"/>
                    </a:lnTo>
                    <a:lnTo>
                      <a:pt x="839" y="688"/>
                    </a:lnTo>
                    <a:lnTo>
                      <a:pt x="828" y="668"/>
                    </a:lnTo>
                    <a:lnTo>
                      <a:pt x="817" y="649"/>
                    </a:lnTo>
                    <a:lnTo>
                      <a:pt x="804" y="629"/>
                    </a:lnTo>
                    <a:lnTo>
                      <a:pt x="791" y="610"/>
                    </a:lnTo>
                    <a:lnTo>
                      <a:pt x="777" y="593"/>
                    </a:lnTo>
                    <a:lnTo>
                      <a:pt x="764" y="576"/>
                    </a:lnTo>
                    <a:lnTo>
                      <a:pt x="749" y="559"/>
                    </a:lnTo>
                    <a:lnTo>
                      <a:pt x="735" y="543"/>
                    </a:lnTo>
                    <a:lnTo>
                      <a:pt x="735" y="543"/>
                    </a:lnTo>
                    <a:lnTo>
                      <a:pt x="717" y="526"/>
                    </a:lnTo>
                    <a:lnTo>
                      <a:pt x="699" y="508"/>
                    </a:lnTo>
                    <a:lnTo>
                      <a:pt x="680" y="493"/>
                    </a:lnTo>
                    <a:lnTo>
                      <a:pt x="662" y="477"/>
                    </a:lnTo>
                    <a:lnTo>
                      <a:pt x="643" y="462"/>
                    </a:lnTo>
                    <a:lnTo>
                      <a:pt x="623" y="448"/>
                    </a:lnTo>
                    <a:lnTo>
                      <a:pt x="604" y="435"/>
                    </a:lnTo>
                    <a:lnTo>
                      <a:pt x="584" y="422"/>
                    </a:lnTo>
                    <a:lnTo>
                      <a:pt x="565" y="411"/>
                    </a:lnTo>
                    <a:lnTo>
                      <a:pt x="544" y="400"/>
                    </a:lnTo>
                    <a:lnTo>
                      <a:pt x="523" y="389"/>
                    </a:lnTo>
                    <a:lnTo>
                      <a:pt x="504" y="380"/>
                    </a:lnTo>
                    <a:lnTo>
                      <a:pt x="461" y="361"/>
                    </a:lnTo>
                    <a:lnTo>
                      <a:pt x="419" y="346"/>
                    </a:lnTo>
                    <a:lnTo>
                      <a:pt x="375" y="332"/>
                    </a:lnTo>
                    <a:lnTo>
                      <a:pt x="331" y="318"/>
                    </a:lnTo>
                    <a:lnTo>
                      <a:pt x="287" y="307"/>
                    </a:lnTo>
                    <a:lnTo>
                      <a:pt x="241" y="296"/>
                    </a:lnTo>
                    <a:lnTo>
                      <a:pt x="195" y="287"/>
                    </a:lnTo>
                    <a:lnTo>
                      <a:pt x="149" y="279"/>
                    </a:lnTo>
                    <a:lnTo>
                      <a:pt x="55" y="262"/>
                    </a:lnTo>
                    <a:lnTo>
                      <a:pt x="25" y="257"/>
                    </a:lnTo>
                    <a:lnTo>
                      <a:pt x="25" y="257"/>
                    </a:lnTo>
                    <a:lnTo>
                      <a:pt x="18" y="254"/>
                    </a:lnTo>
                    <a:lnTo>
                      <a:pt x="16" y="253"/>
                    </a:lnTo>
                    <a:lnTo>
                      <a:pt x="14" y="251"/>
                    </a:lnTo>
                    <a:lnTo>
                      <a:pt x="14" y="251"/>
                    </a:lnTo>
                    <a:lnTo>
                      <a:pt x="12" y="248"/>
                    </a:lnTo>
                    <a:lnTo>
                      <a:pt x="11" y="245"/>
                    </a:lnTo>
                    <a:lnTo>
                      <a:pt x="11" y="241"/>
                    </a:lnTo>
                    <a:lnTo>
                      <a:pt x="12" y="236"/>
                    </a:lnTo>
                    <a:lnTo>
                      <a:pt x="13" y="231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6" y="221"/>
                    </a:lnTo>
                    <a:lnTo>
                      <a:pt x="5" y="215"/>
                    </a:lnTo>
                    <a:lnTo>
                      <a:pt x="5" y="215"/>
                    </a:lnTo>
                    <a:lnTo>
                      <a:pt x="4" y="165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6"/>
                    </a:lnTo>
                    <a:lnTo>
                      <a:pt x="1" y="6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8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1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8" y="7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79" y="13"/>
                    </a:lnTo>
                    <a:lnTo>
                      <a:pt x="116" y="19"/>
                    </a:lnTo>
                    <a:lnTo>
                      <a:pt x="191" y="27"/>
                    </a:lnTo>
                    <a:lnTo>
                      <a:pt x="191" y="27"/>
                    </a:lnTo>
                    <a:lnTo>
                      <a:pt x="236" y="32"/>
                    </a:lnTo>
                    <a:lnTo>
                      <a:pt x="281" y="38"/>
                    </a:lnTo>
                    <a:lnTo>
                      <a:pt x="326" y="44"/>
                    </a:lnTo>
                    <a:lnTo>
                      <a:pt x="371" y="53"/>
                    </a:lnTo>
                    <a:lnTo>
                      <a:pt x="416" y="62"/>
                    </a:lnTo>
                    <a:lnTo>
                      <a:pt x="437" y="68"/>
                    </a:lnTo>
                    <a:lnTo>
                      <a:pt x="459" y="74"/>
                    </a:lnTo>
                    <a:lnTo>
                      <a:pt x="481" y="82"/>
                    </a:lnTo>
                    <a:lnTo>
                      <a:pt x="503" y="90"/>
                    </a:lnTo>
                    <a:lnTo>
                      <a:pt x="524" y="98"/>
                    </a:lnTo>
                    <a:lnTo>
                      <a:pt x="545" y="107"/>
                    </a:lnTo>
                    <a:lnTo>
                      <a:pt x="545" y="107"/>
                    </a:lnTo>
                    <a:lnTo>
                      <a:pt x="600" y="135"/>
                    </a:lnTo>
                    <a:lnTo>
                      <a:pt x="651" y="163"/>
                    </a:lnTo>
                    <a:lnTo>
                      <a:pt x="701" y="193"/>
                    </a:lnTo>
                    <a:lnTo>
                      <a:pt x="746" y="223"/>
                    </a:lnTo>
                    <a:lnTo>
                      <a:pt x="768" y="239"/>
                    </a:lnTo>
                    <a:lnTo>
                      <a:pt x="790" y="255"/>
                    </a:lnTo>
                    <a:lnTo>
                      <a:pt x="809" y="271"/>
                    </a:lnTo>
                    <a:lnTo>
                      <a:pt x="830" y="287"/>
                    </a:lnTo>
                    <a:lnTo>
                      <a:pt x="849" y="304"/>
                    </a:lnTo>
                    <a:lnTo>
                      <a:pt x="867" y="321"/>
                    </a:lnTo>
                    <a:lnTo>
                      <a:pt x="885" y="338"/>
                    </a:lnTo>
                    <a:lnTo>
                      <a:pt x="902" y="355"/>
                    </a:lnTo>
                    <a:lnTo>
                      <a:pt x="902" y="355"/>
                    </a:lnTo>
                    <a:lnTo>
                      <a:pt x="922" y="377"/>
                    </a:lnTo>
                    <a:lnTo>
                      <a:pt x="942" y="400"/>
                    </a:lnTo>
                    <a:lnTo>
                      <a:pt x="960" y="421"/>
                    </a:lnTo>
                    <a:lnTo>
                      <a:pt x="979" y="443"/>
                    </a:lnTo>
                    <a:lnTo>
                      <a:pt x="995" y="466"/>
                    </a:lnTo>
                    <a:lnTo>
                      <a:pt x="1012" y="487"/>
                    </a:lnTo>
                    <a:lnTo>
                      <a:pt x="1027" y="510"/>
                    </a:lnTo>
                    <a:lnTo>
                      <a:pt x="1042" y="532"/>
                    </a:lnTo>
                    <a:lnTo>
                      <a:pt x="1056" y="555"/>
                    </a:lnTo>
                    <a:lnTo>
                      <a:pt x="1070" y="577"/>
                    </a:lnTo>
                    <a:lnTo>
                      <a:pt x="1082" y="599"/>
                    </a:lnTo>
                    <a:lnTo>
                      <a:pt x="1093" y="622"/>
                    </a:lnTo>
                    <a:lnTo>
                      <a:pt x="1104" y="645"/>
                    </a:lnTo>
                    <a:lnTo>
                      <a:pt x="1114" y="666"/>
                    </a:lnTo>
                    <a:lnTo>
                      <a:pt x="1122" y="689"/>
                    </a:lnTo>
                    <a:lnTo>
                      <a:pt x="1131" y="712"/>
                    </a:lnTo>
                    <a:lnTo>
                      <a:pt x="1131" y="712"/>
                    </a:lnTo>
                    <a:lnTo>
                      <a:pt x="1139" y="735"/>
                    </a:lnTo>
                    <a:lnTo>
                      <a:pt x="1146" y="759"/>
                    </a:lnTo>
                    <a:lnTo>
                      <a:pt x="1158" y="807"/>
                    </a:lnTo>
                    <a:lnTo>
                      <a:pt x="1169" y="855"/>
                    </a:lnTo>
                    <a:lnTo>
                      <a:pt x="1178" y="904"/>
                    </a:lnTo>
                    <a:lnTo>
                      <a:pt x="1186" y="952"/>
                    </a:lnTo>
                    <a:lnTo>
                      <a:pt x="1193" y="1002"/>
                    </a:lnTo>
                    <a:lnTo>
                      <a:pt x="1205" y="1099"/>
                    </a:lnTo>
                    <a:lnTo>
                      <a:pt x="1205" y="1099"/>
                    </a:lnTo>
                    <a:lnTo>
                      <a:pt x="1215" y="1189"/>
                    </a:lnTo>
                    <a:lnTo>
                      <a:pt x="1216" y="1193"/>
                    </a:lnTo>
                    <a:lnTo>
                      <a:pt x="1219" y="1196"/>
                    </a:lnTo>
                    <a:lnTo>
                      <a:pt x="1219" y="1196"/>
                    </a:lnTo>
                    <a:lnTo>
                      <a:pt x="1224" y="1201"/>
                    </a:lnTo>
                    <a:lnTo>
                      <a:pt x="1227" y="1208"/>
                    </a:lnTo>
                    <a:lnTo>
                      <a:pt x="1227" y="1216"/>
                    </a:lnTo>
                    <a:lnTo>
                      <a:pt x="1226" y="1223"/>
                    </a:lnTo>
                    <a:lnTo>
                      <a:pt x="1226" y="1223"/>
                    </a:lnTo>
                    <a:lnTo>
                      <a:pt x="1222" y="1227"/>
                    </a:lnTo>
                    <a:lnTo>
                      <a:pt x="1219" y="1230"/>
                    </a:lnTo>
                    <a:lnTo>
                      <a:pt x="1215" y="1232"/>
                    </a:lnTo>
                    <a:lnTo>
                      <a:pt x="1210" y="1233"/>
                    </a:lnTo>
                    <a:lnTo>
                      <a:pt x="1210" y="1233"/>
                    </a:lnTo>
                    <a:lnTo>
                      <a:pt x="1208" y="1232"/>
                    </a:lnTo>
                    <a:lnTo>
                      <a:pt x="1208" y="1232"/>
                    </a:lnTo>
                    <a:lnTo>
                      <a:pt x="1188" y="1231"/>
                    </a:lnTo>
                    <a:lnTo>
                      <a:pt x="1167" y="1231"/>
                    </a:lnTo>
                    <a:lnTo>
                      <a:pt x="1167" y="1231"/>
                    </a:lnTo>
                    <a:lnTo>
                      <a:pt x="1137" y="1232"/>
                    </a:lnTo>
                    <a:lnTo>
                      <a:pt x="1106" y="1233"/>
                    </a:lnTo>
                    <a:lnTo>
                      <a:pt x="1046" y="1239"/>
                    </a:lnTo>
                    <a:lnTo>
                      <a:pt x="1046" y="1239"/>
                    </a:lnTo>
                    <a:lnTo>
                      <a:pt x="1000" y="1244"/>
                    </a:lnTo>
                    <a:lnTo>
                      <a:pt x="1000" y="1244"/>
                    </a:lnTo>
                    <a:lnTo>
                      <a:pt x="997" y="1244"/>
                    </a:lnTo>
                    <a:lnTo>
                      <a:pt x="997" y="1244"/>
                    </a:lnTo>
                    <a:close/>
                    <a:moveTo>
                      <a:pt x="43" y="65"/>
                    </a:moveTo>
                    <a:lnTo>
                      <a:pt x="43" y="65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6" y="162"/>
                    </a:lnTo>
                    <a:lnTo>
                      <a:pt x="47" y="208"/>
                    </a:lnTo>
                    <a:lnTo>
                      <a:pt x="47" y="218"/>
                    </a:lnTo>
                    <a:lnTo>
                      <a:pt x="66" y="221"/>
                    </a:lnTo>
                    <a:lnTo>
                      <a:pt x="66" y="221"/>
                    </a:lnTo>
                    <a:lnTo>
                      <a:pt x="166" y="240"/>
                    </a:lnTo>
                    <a:lnTo>
                      <a:pt x="215" y="249"/>
                    </a:lnTo>
                    <a:lnTo>
                      <a:pt x="265" y="259"/>
                    </a:lnTo>
                    <a:lnTo>
                      <a:pt x="314" y="271"/>
                    </a:lnTo>
                    <a:lnTo>
                      <a:pt x="362" y="283"/>
                    </a:lnTo>
                    <a:lnTo>
                      <a:pt x="411" y="297"/>
                    </a:lnTo>
                    <a:lnTo>
                      <a:pt x="457" y="313"/>
                    </a:lnTo>
                    <a:lnTo>
                      <a:pt x="504" y="332"/>
                    </a:lnTo>
                    <a:lnTo>
                      <a:pt x="526" y="341"/>
                    </a:lnTo>
                    <a:lnTo>
                      <a:pt x="548" y="352"/>
                    </a:lnTo>
                    <a:lnTo>
                      <a:pt x="571" y="363"/>
                    </a:lnTo>
                    <a:lnTo>
                      <a:pt x="592" y="375"/>
                    </a:lnTo>
                    <a:lnTo>
                      <a:pt x="613" y="387"/>
                    </a:lnTo>
                    <a:lnTo>
                      <a:pt x="634" y="401"/>
                    </a:lnTo>
                    <a:lnTo>
                      <a:pt x="654" y="414"/>
                    </a:lnTo>
                    <a:lnTo>
                      <a:pt x="675" y="430"/>
                    </a:lnTo>
                    <a:lnTo>
                      <a:pt x="695" y="445"/>
                    </a:lnTo>
                    <a:lnTo>
                      <a:pt x="713" y="462"/>
                    </a:lnTo>
                    <a:lnTo>
                      <a:pt x="732" y="479"/>
                    </a:lnTo>
                    <a:lnTo>
                      <a:pt x="750" y="498"/>
                    </a:lnTo>
                    <a:lnTo>
                      <a:pt x="768" y="516"/>
                    </a:lnTo>
                    <a:lnTo>
                      <a:pt x="786" y="537"/>
                    </a:lnTo>
                    <a:lnTo>
                      <a:pt x="786" y="537"/>
                    </a:lnTo>
                    <a:lnTo>
                      <a:pt x="813" y="573"/>
                    </a:lnTo>
                    <a:lnTo>
                      <a:pt x="839" y="609"/>
                    </a:lnTo>
                    <a:lnTo>
                      <a:pt x="862" y="646"/>
                    </a:lnTo>
                    <a:lnTo>
                      <a:pt x="884" y="683"/>
                    </a:lnTo>
                    <a:lnTo>
                      <a:pt x="902" y="719"/>
                    </a:lnTo>
                    <a:lnTo>
                      <a:pt x="918" y="756"/>
                    </a:lnTo>
                    <a:lnTo>
                      <a:pt x="931" y="792"/>
                    </a:lnTo>
                    <a:lnTo>
                      <a:pt x="943" y="829"/>
                    </a:lnTo>
                    <a:lnTo>
                      <a:pt x="943" y="829"/>
                    </a:lnTo>
                    <a:lnTo>
                      <a:pt x="949" y="856"/>
                    </a:lnTo>
                    <a:lnTo>
                      <a:pt x="954" y="884"/>
                    </a:lnTo>
                    <a:lnTo>
                      <a:pt x="958" y="912"/>
                    </a:lnTo>
                    <a:lnTo>
                      <a:pt x="961" y="939"/>
                    </a:lnTo>
                    <a:lnTo>
                      <a:pt x="964" y="967"/>
                    </a:lnTo>
                    <a:lnTo>
                      <a:pt x="965" y="994"/>
                    </a:lnTo>
                    <a:lnTo>
                      <a:pt x="968" y="1048"/>
                    </a:lnTo>
                    <a:lnTo>
                      <a:pt x="968" y="1048"/>
                    </a:lnTo>
                    <a:lnTo>
                      <a:pt x="971" y="1120"/>
                    </a:lnTo>
                    <a:lnTo>
                      <a:pt x="975" y="1157"/>
                    </a:lnTo>
                    <a:lnTo>
                      <a:pt x="979" y="1193"/>
                    </a:lnTo>
                    <a:lnTo>
                      <a:pt x="981" y="1208"/>
                    </a:lnTo>
                    <a:lnTo>
                      <a:pt x="995" y="1203"/>
                    </a:lnTo>
                    <a:lnTo>
                      <a:pt x="995" y="1203"/>
                    </a:lnTo>
                    <a:lnTo>
                      <a:pt x="1002" y="1201"/>
                    </a:lnTo>
                    <a:lnTo>
                      <a:pt x="1002" y="1201"/>
                    </a:lnTo>
                    <a:lnTo>
                      <a:pt x="1048" y="1197"/>
                    </a:lnTo>
                    <a:lnTo>
                      <a:pt x="1048" y="1197"/>
                    </a:lnTo>
                    <a:lnTo>
                      <a:pt x="1104" y="1192"/>
                    </a:lnTo>
                    <a:lnTo>
                      <a:pt x="1132" y="1190"/>
                    </a:lnTo>
                    <a:lnTo>
                      <a:pt x="1159" y="1189"/>
                    </a:lnTo>
                    <a:lnTo>
                      <a:pt x="1174" y="1189"/>
                    </a:lnTo>
                    <a:lnTo>
                      <a:pt x="1172" y="1175"/>
                    </a:lnTo>
                    <a:lnTo>
                      <a:pt x="1172" y="1175"/>
                    </a:lnTo>
                    <a:lnTo>
                      <a:pt x="1162" y="1087"/>
                    </a:lnTo>
                    <a:lnTo>
                      <a:pt x="1162" y="1087"/>
                    </a:lnTo>
                    <a:lnTo>
                      <a:pt x="1151" y="994"/>
                    </a:lnTo>
                    <a:lnTo>
                      <a:pt x="1146" y="947"/>
                    </a:lnTo>
                    <a:lnTo>
                      <a:pt x="1138" y="901"/>
                    </a:lnTo>
                    <a:lnTo>
                      <a:pt x="1130" y="855"/>
                    </a:lnTo>
                    <a:lnTo>
                      <a:pt x="1118" y="810"/>
                    </a:lnTo>
                    <a:lnTo>
                      <a:pt x="1112" y="787"/>
                    </a:lnTo>
                    <a:lnTo>
                      <a:pt x="1106" y="764"/>
                    </a:lnTo>
                    <a:lnTo>
                      <a:pt x="1097" y="743"/>
                    </a:lnTo>
                    <a:lnTo>
                      <a:pt x="1089" y="721"/>
                    </a:lnTo>
                    <a:lnTo>
                      <a:pt x="1089" y="721"/>
                    </a:lnTo>
                    <a:lnTo>
                      <a:pt x="1078" y="693"/>
                    </a:lnTo>
                    <a:lnTo>
                      <a:pt x="1065" y="665"/>
                    </a:lnTo>
                    <a:lnTo>
                      <a:pt x="1052" y="638"/>
                    </a:lnTo>
                    <a:lnTo>
                      <a:pt x="1039" y="612"/>
                    </a:lnTo>
                    <a:lnTo>
                      <a:pt x="1024" y="586"/>
                    </a:lnTo>
                    <a:lnTo>
                      <a:pt x="1010" y="561"/>
                    </a:lnTo>
                    <a:lnTo>
                      <a:pt x="993" y="536"/>
                    </a:lnTo>
                    <a:lnTo>
                      <a:pt x="978" y="511"/>
                    </a:lnTo>
                    <a:lnTo>
                      <a:pt x="960" y="487"/>
                    </a:lnTo>
                    <a:lnTo>
                      <a:pt x="943" y="465"/>
                    </a:lnTo>
                    <a:lnTo>
                      <a:pt x="924" y="442"/>
                    </a:lnTo>
                    <a:lnTo>
                      <a:pt x="905" y="420"/>
                    </a:lnTo>
                    <a:lnTo>
                      <a:pt x="886" y="399"/>
                    </a:lnTo>
                    <a:lnTo>
                      <a:pt x="866" y="378"/>
                    </a:lnTo>
                    <a:lnTo>
                      <a:pt x="845" y="358"/>
                    </a:lnTo>
                    <a:lnTo>
                      <a:pt x="825" y="340"/>
                    </a:lnTo>
                    <a:lnTo>
                      <a:pt x="825" y="340"/>
                    </a:lnTo>
                    <a:lnTo>
                      <a:pt x="786" y="307"/>
                    </a:lnTo>
                    <a:lnTo>
                      <a:pt x="743" y="273"/>
                    </a:lnTo>
                    <a:lnTo>
                      <a:pt x="719" y="256"/>
                    </a:lnTo>
                    <a:lnTo>
                      <a:pt x="696" y="239"/>
                    </a:lnTo>
                    <a:lnTo>
                      <a:pt x="671" y="222"/>
                    </a:lnTo>
                    <a:lnTo>
                      <a:pt x="645" y="206"/>
                    </a:lnTo>
                    <a:lnTo>
                      <a:pt x="619" y="190"/>
                    </a:lnTo>
                    <a:lnTo>
                      <a:pt x="591" y="176"/>
                    </a:lnTo>
                    <a:lnTo>
                      <a:pt x="565" y="161"/>
                    </a:lnTo>
                    <a:lnTo>
                      <a:pt x="536" y="148"/>
                    </a:lnTo>
                    <a:lnTo>
                      <a:pt x="507" y="135"/>
                    </a:lnTo>
                    <a:lnTo>
                      <a:pt x="478" y="124"/>
                    </a:lnTo>
                    <a:lnTo>
                      <a:pt x="449" y="115"/>
                    </a:lnTo>
                    <a:lnTo>
                      <a:pt x="419" y="106"/>
                    </a:lnTo>
                    <a:lnTo>
                      <a:pt x="419" y="106"/>
                    </a:lnTo>
                    <a:lnTo>
                      <a:pt x="389" y="100"/>
                    </a:lnTo>
                    <a:lnTo>
                      <a:pt x="359" y="94"/>
                    </a:lnTo>
                    <a:lnTo>
                      <a:pt x="299" y="84"/>
                    </a:lnTo>
                    <a:lnTo>
                      <a:pt x="240" y="75"/>
                    </a:lnTo>
                    <a:lnTo>
                      <a:pt x="181" y="68"/>
                    </a:lnTo>
                    <a:lnTo>
                      <a:pt x="181" y="68"/>
                    </a:lnTo>
                    <a:lnTo>
                      <a:pt x="119" y="61"/>
                    </a:lnTo>
                    <a:lnTo>
                      <a:pt x="56" y="53"/>
                    </a:lnTo>
                    <a:lnTo>
                      <a:pt x="42" y="50"/>
                    </a:lnTo>
                    <a:lnTo>
                      <a:pt x="43" y="6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chenying0907 5"/>
          <p:cNvGrpSpPr/>
          <p:nvPr/>
        </p:nvGrpSpPr>
        <p:grpSpPr>
          <a:xfrm rot="19481840">
            <a:off x="4840739" y="2800363"/>
            <a:ext cx="972645" cy="982744"/>
            <a:chOff x="4572039" y="2317937"/>
            <a:chExt cx="1451315" cy="14659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9" name="椭圆 31"/>
            <p:cNvSpPr/>
            <p:nvPr/>
          </p:nvSpPr>
          <p:spPr>
            <a:xfrm rot="15654318">
              <a:off x="4564730" y="2325246"/>
              <a:ext cx="1465933" cy="145131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</a:gdLst>
              <a:ahLst/>
              <a:cxnLst>
                <a:cxn ang="0">
                  <a:pos x="connsiteX0-321" y="connsiteY0-322"/>
                </a:cxn>
                <a:cxn ang="0">
                  <a:pos x="connsiteX1-323" y="connsiteY1-324"/>
                </a:cxn>
                <a:cxn ang="0">
                  <a:pos x="connsiteX2-325" y="connsiteY2-326"/>
                </a:cxn>
                <a:cxn ang="0">
                  <a:pos x="connsiteX3-327" y="connsiteY3-328"/>
                </a:cxn>
                <a:cxn ang="0">
                  <a:pos x="connsiteX4-329" y="connsiteY4-330"/>
                </a:cxn>
                <a:cxn ang="0">
                  <a:pos x="connsiteX5-331" y="connsiteY5-332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solidFill>
              <a:srgbClr val="F3D421"/>
            </a:solidFill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605448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chenying0907 279"/>
            <p:cNvGrpSpPr/>
            <p:nvPr/>
          </p:nvGrpSpPr>
          <p:grpSpPr>
            <a:xfrm>
              <a:off x="4928436" y="2645937"/>
              <a:ext cx="774866" cy="794236"/>
              <a:chOff x="3282950" y="1154113"/>
              <a:chExt cx="698501" cy="715963"/>
            </a:xfrm>
            <a:grpFill/>
          </p:grpSpPr>
          <p:sp>
            <p:nvSpPr>
              <p:cNvPr id="281" name="chenying0907 905"/>
              <p:cNvSpPr/>
              <p:nvPr/>
            </p:nvSpPr>
            <p:spPr bwMode="auto">
              <a:xfrm>
                <a:off x="3324225" y="1268413"/>
                <a:ext cx="55563" cy="153988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6" y="3"/>
                  </a:cxn>
                  <a:cxn ang="0">
                    <a:pos x="86" y="18"/>
                  </a:cxn>
                  <a:cxn ang="0">
                    <a:pos x="77" y="35"/>
                  </a:cxn>
                  <a:cxn ang="0">
                    <a:pos x="70" y="51"/>
                  </a:cxn>
                  <a:cxn ang="0">
                    <a:pos x="63" y="69"/>
                  </a:cxn>
                  <a:cxn ang="0">
                    <a:pos x="50" y="104"/>
                  </a:cxn>
                  <a:cxn ang="0">
                    <a:pos x="39" y="138"/>
                  </a:cxn>
                  <a:cxn ang="0">
                    <a:pos x="39" y="138"/>
                  </a:cxn>
                  <a:cxn ang="0">
                    <a:pos x="27" y="174"/>
                  </a:cxn>
                  <a:cxn ang="0">
                    <a:pos x="15" y="210"/>
                  </a:cxn>
                  <a:cxn ang="0">
                    <a:pos x="10" y="229"/>
                  </a:cxn>
                  <a:cxn ang="0">
                    <a:pos x="5" y="247"/>
                  </a:cxn>
                  <a:cxn ang="0">
                    <a:pos x="2" y="266"/>
                  </a:cxn>
                  <a:cxn ang="0">
                    <a:pos x="0" y="285"/>
                  </a:cxn>
                  <a:cxn ang="0">
                    <a:pos x="0" y="285"/>
                  </a:cxn>
                  <a:cxn ang="0">
                    <a:pos x="1" y="287"/>
                  </a:cxn>
                  <a:cxn ang="0">
                    <a:pos x="2" y="288"/>
                  </a:cxn>
                  <a:cxn ang="0">
                    <a:pos x="3" y="289"/>
                  </a:cxn>
                  <a:cxn ang="0">
                    <a:pos x="5" y="290"/>
                  </a:cxn>
                  <a:cxn ang="0">
                    <a:pos x="6" y="289"/>
                  </a:cxn>
                  <a:cxn ang="0">
                    <a:pos x="8" y="288"/>
                  </a:cxn>
                  <a:cxn ang="0">
                    <a:pos x="9" y="287"/>
                  </a:cxn>
                  <a:cxn ang="0">
                    <a:pos x="10" y="285"/>
                  </a:cxn>
                  <a:cxn ang="0">
                    <a:pos x="10" y="285"/>
                  </a:cxn>
                  <a:cxn ang="0">
                    <a:pos x="11" y="266"/>
                  </a:cxn>
                  <a:cxn ang="0">
                    <a:pos x="15" y="247"/>
                  </a:cxn>
                  <a:cxn ang="0">
                    <a:pos x="19" y="230"/>
                  </a:cxn>
                  <a:cxn ang="0">
                    <a:pos x="25" y="211"/>
                  </a:cxn>
                  <a:cxn ang="0">
                    <a:pos x="36" y="176"/>
                  </a:cxn>
                  <a:cxn ang="0">
                    <a:pos x="48" y="141"/>
                  </a:cxn>
                  <a:cxn ang="0">
                    <a:pos x="48" y="141"/>
                  </a:cxn>
                  <a:cxn ang="0">
                    <a:pos x="60" y="107"/>
                  </a:cxn>
                  <a:cxn ang="0">
                    <a:pos x="71" y="72"/>
                  </a:cxn>
                  <a:cxn ang="0">
                    <a:pos x="78" y="55"/>
                  </a:cxn>
                  <a:cxn ang="0">
                    <a:pos x="86" y="39"/>
                  </a:cxn>
                  <a:cxn ang="0">
                    <a:pos x="94" y="22"/>
                  </a:cxn>
                  <a:cxn ang="0">
                    <a:pos x="104" y="8"/>
                  </a:cxn>
                  <a:cxn ang="0">
                    <a:pos x="104" y="8"/>
                  </a:cxn>
                  <a:cxn ang="0">
                    <a:pos x="105" y="6"/>
                  </a:cxn>
                  <a:cxn ang="0">
                    <a:pos x="104" y="4"/>
                  </a:cxn>
                  <a:cxn ang="0">
                    <a:pos x="104" y="3"/>
                  </a:cxn>
                  <a:cxn ang="0">
                    <a:pos x="102" y="2"/>
                  </a:cxn>
                  <a:cxn ang="0">
                    <a:pos x="99" y="0"/>
                  </a:cxn>
                  <a:cxn ang="0">
                    <a:pos x="97" y="2"/>
                  </a:cxn>
                  <a:cxn ang="0">
                    <a:pos x="96" y="3"/>
                  </a:cxn>
                  <a:cxn ang="0">
                    <a:pos x="96" y="3"/>
                  </a:cxn>
                </a:cxnLst>
                <a:rect l="0" t="0" r="r" b="b"/>
                <a:pathLst>
                  <a:path w="105" h="290">
                    <a:moveTo>
                      <a:pt x="96" y="3"/>
                    </a:moveTo>
                    <a:lnTo>
                      <a:pt x="96" y="3"/>
                    </a:lnTo>
                    <a:lnTo>
                      <a:pt x="86" y="18"/>
                    </a:lnTo>
                    <a:lnTo>
                      <a:pt x="77" y="35"/>
                    </a:lnTo>
                    <a:lnTo>
                      <a:pt x="70" y="51"/>
                    </a:lnTo>
                    <a:lnTo>
                      <a:pt x="63" y="69"/>
                    </a:lnTo>
                    <a:lnTo>
                      <a:pt x="50" y="104"/>
                    </a:lnTo>
                    <a:lnTo>
                      <a:pt x="39" y="138"/>
                    </a:lnTo>
                    <a:lnTo>
                      <a:pt x="39" y="138"/>
                    </a:lnTo>
                    <a:lnTo>
                      <a:pt x="27" y="174"/>
                    </a:lnTo>
                    <a:lnTo>
                      <a:pt x="15" y="210"/>
                    </a:lnTo>
                    <a:lnTo>
                      <a:pt x="10" y="229"/>
                    </a:lnTo>
                    <a:lnTo>
                      <a:pt x="5" y="247"/>
                    </a:lnTo>
                    <a:lnTo>
                      <a:pt x="2" y="266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1" y="287"/>
                    </a:lnTo>
                    <a:lnTo>
                      <a:pt x="2" y="288"/>
                    </a:lnTo>
                    <a:lnTo>
                      <a:pt x="3" y="289"/>
                    </a:lnTo>
                    <a:lnTo>
                      <a:pt x="5" y="290"/>
                    </a:lnTo>
                    <a:lnTo>
                      <a:pt x="6" y="289"/>
                    </a:lnTo>
                    <a:lnTo>
                      <a:pt x="8" y="288"/>
                    </a:lnTo>
                    <a:lnTo>
                      <a:pt x="9" y="287"/>
                    </a:lnTo>
                    <a:lnTo>
                      <a:pt x="10" y="285"/>
                    </a:lnTo>
                    <a:lnTo>
                      <a:pt x="10" y="285"/>
                    </a:lnTo>
                    <a:lnTo>
                      <a:pt x="11" y="266"/>
                    </a:lnTo>
                    <a:lnTo>
                      <a:pt x="15" y="247"/>
                    </a:lnTo>
                    <a:lnTo>
                      <a:pt x="19" y="230"/>
                    </a:lnTo>
                    <a:lnTo>
                      <a:pt x="25" y="211"/>
                    </a:lnTo>
                    <a:lnTo>
                      <a:pt x="36" y="176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60" y="107"/>
                    </a:lnTo>
                    <a:lnTo>
                      <a:pt x="71" y="72"/>
                    </a:lnTo>
                    <a:lnTo>
                      <a:pt x="78" y="55"/>
                    </a:lnTo>
                    <a:lnTo>
                      <a:pt x="86" y="39"/>
                    </a:lnTo>
                    <a:lnTo>
                      <a:pt x="94" y="22"/>
                    </a:lnTo>
                    <a:lnTo>
                      <a:pt x="104" y="8"/>
                    </a:lnTo>
                    <a:lnTo>
                      <a:pt x="104" y="8"/>
                    </a:lnTo>
                    <a:lnTo>
                      <a:pt x="105" y="6"/>
                    </a:lnTo>
                    <a:lnTo>
                      <a:pt x="104" y="4"/>
                    </a:lnTo>
                    <a:lnTo>
                      <a:pt x="104" y="3"/>
                    </a:lnTo>
                    <a:lnTo>
                      <a:pt x="102" y="2"/>
                    </a:lnTo>
                    <a:lnTo>
                      <a:pt x="99" y="0"/>
                    </a:lnTo>
                    <a:lnTo>
                      <a:pt x="97" y="2"/>
                    </a:lnTo>
                    <a:lnTo>
                      <a:pt x="96" y="3"/>
                    </a:lnTo>
                    <a:lnTo>
                      <a:pt x="96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2" name="chenying0907 906"/>
              <p:cNvSpPr/>
              <p:nvPr/>
            </p:nvSpPr>
            <p:spPr bwMode="auto">
              <a:xfrm>
                <a:off x="3325813" y="1239838"/>
                <a:ext cx="88900" cy="280988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52" y="37"/>
                  </a:cxn>
                  <a:cxn ang="0">
                    <a:pos x="143" y="70"/>
                  </a:cxn>
                  <a:cxn ang="0">
                    <a:pos x="121" y="134"/>
                  </a:cxn>
                  <a:cxn ang="0">
                    <a:pos x="108" y="168"/>
                  </a:cxn>
                  <a:cxn ang="0">
                    <a:pos x="82" y="235"/>
                  </a:cxn>
                  <a:cxn ang="0">
                    <a:pos x="68" y="268"/>
                  </a:cxn>
                  <a:cxn ang="0">
                    <a:pos x="58" y="301"/>
                  </a:cxn>
                  <a:cxn ang="0">
                    <a:pos x="38" y="399"/>
                  </a:cxn>
                  <a:cxn ang="0">
                    <a:pos x="35" y="416"/>
                  </a:cxn>
                  <a:cxn ang="0">
                    <a:pos x="26" y="446"/>
                  </a:cxn>
                  <a:cxn ang="0">
                    <a:pos x="20" y="461"/>
                  </a:cxn>
                  <a:cxn ang="0">
                    <a:pos x="11" y="492"/>
                  </a:cxn>
                  <a:cxn ang="0">
                    <a:pos x="2" y="522"/>
                  </a:cxn>
                  <a:cxn ang="0">
                    <a:pos x="0" y="524"/>
                  </a:cxn>
                  <a:cxn ang="0">
                    <a:pos x="1" y="528"/>
                  </a:cxn>
                  <a:cxn ang="0">
                    <a:pos x="1" y="529"/>
                  </a:cxn>
                  <a:cxn ang="0">
                    <a:pos x="3" y="531"/>
                  </a:cxn>
                  <a:cxn ang="0">
                    <a:pos x="7" y="531"/>
                  </a:cxn>
                  <a:cxn ang="0">
                    <a:pos x="9" y="529"/>
                  </a:cxn>
                  <a:cxn ang="0">
                    <a:pos x="18" y="505"/>
                  </a:cxn>
                  <a:cxn ang="0">
                    <a:pos x="23" y="480"/>
                  </a:cxn>
                  <a:cxn ang="0">
                    <a:pos x="29" y="462"/>
                  </a:cxn>
                  <a:cxn ang="0">
                    <a:pos x="41" y="428"/>
                  </a:cxn>
                  <a:cxn ang="0">
                    <a:pos x="46" y="410"/>
                  </a:cxn>
                  <a:cxn ang="0">
                    <a:pos x="59" y="341"/>
                  </a:cxn>
                  <a:cxn ang="0">
                    <a:pos x="71" y="288"/>
                  </a:cxn>
                  <a:cxn ang="0">
                    <a:pos x="77" y="271"/>
                  </a:cxn>
                  <a:cxn ang="0">
                    <a:pos x="105" y="200"/>
                  </a:cxn>
                  <a:cxn ang="0">
                    <a:pos x="132" y="129"/>
                  </a:cxn>
                  <a:cxn ang="0">
                    <a:pos x="143" y="98"/>
                  </a:cxn>
                  <a:cxn ang="0">
                    <a:pos x="158" y="51"/>
                  </a:cxn>
                  <a:cxn ang="0">
                    <a:pos x="164" y="20"/>
                  </a:cxn>
                  <a:cxn ang="0">
                    <a:pos x="166" y="4"/>
                  </a:cxn>
                  <a:cxn ang="0">
                    <a:pos x="164" y="1"/>
                  </a:cxn>
                  <a:cxn ang="0">
                    <a:pos x="161" y="0"/>
                  </a:cxn>
                  <a:cxn ang="0">
                    <a:pos x="158" y="1"/>
                  </a:cxn>
                  <a:cxn ang="0">
                    <a:pos x="156" y="4"/>
                  </a:cxn>
                </a:cxnLst>
                <a:rect l="0" t="0" r="r" b="b"/>
                <a:pathLst>
                  <a:path w="166" h="531">
                    <a:moveTo>
                      <a:pt x="156" y="4"/>
                    </a:moveTo>
                    <a:lnTo>
                      <a:pt x="156" y="4"/>
                    </a:lnTo>
                    <a:lnTo>
                      <a:pt x="155" y="20"/>
                    </a:lnTo>
                    <a:lnTo>
                      <a:pt x="152" y="37"/>
                    </a:lnTo>
                    <a:lnTo>
                      <a:pt x="148" y="53"/>
                    </a:lnTo>
                    <a:lnTo>
                      <a:pt x="143" y="70"/>
                    </a:lnTo>
                    <a:lnTo>
                      <a:pt x="132" y="103"/>
                    </a:lnTo>
                    <a:lnTo>
                      <a:pt x="121" y="134"/>
                    </a:lnTo>
                    <a:lnTo>
                      <a:pt x="121" y="134"/>
                    </a:lnTo>
                    <a:lnTo>
                      <a:pt x="108" y="168"/>
                    </a:lnTo>
                    <a:lnTo>
                      <a:pt x="95" y="202"/>
                    </a:lnTo>
                    <a:lnTo>
                      <a:pt x="82" y="235"/>
                    </a:lnTo>
                    <a:lnTo>
                      <a:pt x="68" y="268"/>
                    </a:lnTo>
                    <a:lnTo>
                      <a:pt x="68" y="268"/>
                    </a:lnTo>
                    <a:lnTo>
                      <a:pt x="63" y="285"/>
                    </a:lnTo>
                    <a:lnTo>
                      <a:pt x="58" y="301"/>
                    </a:lnTo>
                    <a:lnTo>
                      <a:pt x="51" y="333"/>
                    </a:lnTo>
                    <a:lnTo>
                      <a:pt x="38" y="399"/>
                    </a:lnTo>
                    <a:lnTo>
                      <a:pt x="38" y="399"/>
                    </a:lnTo>
                    <a:lnTo>
                      <a:pt x="35" y="416"/>
                    </a:lnTo>
                    <a:lnTo>
                      <a:pt x="31" y="431"/>
                    </a:lnTo>
                    <a:lnTo>
                      <a:pt x="26" y="446"/>
                    </a:lnTo>
                    <a:lnTo>
                      <a:pt x="20" y="461"/>
                    </a:lnTo>
                    <a:lnTo>
                      <a:pt x="20" y="461"/>
                    </a:lnTo>
                    <a:lnTo>
                      <a:pt x="15" y="476"/>
                    </a:lnTo>
                    <a:lnTo>
                      <a:pt x="11" y="492"/>
                    </a:lnTo>
                    <a:lnTo>
                      <a:pt x="7" y="507"/>
                    </a:lnTo>
                    <a:lnTo>
                      <a:pt x="2" y="522"/>
                    </a:lnTo>
                    <a:lnTo>
                      <a:pt x="2" y="522"/>
                    </a:lnTo>
                    <a:lnTo>
                      <a:pt x="0" y="524"/>
                    </a:lnTo>
                    <a:lnTo>
                      <a:pt x="0" y="526"/>
                    </a:lnTo>
                    <a:lnTo>
                      <a:pt x="1" y="528"/>
                    </a:lnTo>
                    <a:lnTo>
                      <a:pt x="1" y="528"/>
                    </a:lnTo>
                    <a:lnTo>
                      <a:pt x="1" y="529"/>
                    </a:lnTo>
                    <a:lnTo>
                      <a:pt x="1" y="529"/>
                    </a:lnTo>
                    <a:lnTo>
                      <a:pt x="3" y="531"/>
                    </a:lnTo>
                    <a:lnTo>
                      <a:pt x="5" y="531"/>
                    </a:lnTo>
                    <a:lnTo>
                      <a:pt x="7" y="531"/>
                    </a:lnTo>
                    <a:lnTo>
                      <a:pt x="9" y="529"/>
                    </a:lnTo>
                    <a:lnTo>
                      <a:pt x="9" y="529"/>
                    </a:lnTo>
                    <a:lnTo>
                      <a:pt x="13" y="517"/>
                    </a:lnTo>
                    <a:lnTo>
                      <a:pt x="18" y="505"/>
                    </a:lnTo>
                    <a:lnTo>
                      <a:pt x="20" y="492"/>
                    </a:lnTo>
                    <a:lnTo>
                      <a:pt x="23" y="480"/>
                    </a:lnTo>
                    <a:lnTo>
                      <a:pt x="23" y="480"/>
                    </a:lnTo>
                    <a:lnTo>
                      <a:pt x="29" y="462"/>
                    </a:lnTo>
                    <a:lnTo>
                      <a:pt x="35" y="446"/>
                    </a:lnTo>
                    <a:lnTo>
                      <a:pt x="41" y="428"/>
                    </a:lnTo>
                    <a:lnTo>
                      <a:pt x="46" y="410"/>
                    </a:lnTo>
                    <a:lnTo>
                      <a:pt x="46" y="410"/>
                    </a:lnTo>
                    <a:lnTo>
                      <a:pt x="53" y="375"/>
                    </a:lnTo>
                    <a:lnTo>
                      <a:pt x="59" y="341"/>
                    </a:lnTo>
                    <a:lnTo>
                      <a:pt x="67" y="305"/>
                    </a:lnTo>
                    <a:lnTo>
                      <a:pt x="71" y="288"/>
                    </a:lnTo>
                    <a:lnTo>
                      <a:pt x="77" y="271"/>
                    </a:lnTo>
                    <a:lnTo>
                      <a:pt x="77" y="271"/>
                    </a:lnTo>
                    <a:lnTo>
                      <a:pt x="91" y="235"/>
                    </a:lnTo>
                    <a:lnTo>
                      <a:pt x="105" y="200"/>
                    </a:lnTo>
                    <a:lnTo>
                      <a:pt x="120" y="165"/>
                    </a:lnTo>
                    <a:lnTo>
                      <a:pt x="132" y="129"/>
                    </a:lnTo>
                    <a:lnTo>
                      <a:pt x="132" y="129"/>
                    </a:lnTo>
                    <a:lnTo>
                      <a:pt x="143" y="98"/>
                    </a:lnTo>
                    <a:lnTo>
                      <a:pt x="154" y="67"/>
                    </a:lnTo>
                    <a:lnTo>
                      <a:pt x="158" y="51"/>
                    </a:lnTo>
                    <a:lnTo>
                      <a:pt x="162" y="36"/>
                    </a:lnTo>
                    <a:lnTo>
                      <a:pt x="164" y="20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65" y="2"/>
                    </a:lnTo>
                    <a:lnTo>
                      <a:pt x="164" y="1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0" y="0"/>
                    </a:lnTo>
                    <a:lnTo>
                      <a:pt x="158" y="1"/>
                    </a:lnTo>
                    <a:lnTo>
                      <a:pt x="157" y="2"/>
                    </a:lnTo>
                    <a:lnTo>
                      <a:pt x="156" y="4"/>
                    </a:lnTo>
                    <a:lnTo>
                      <a:pt x="15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3" name="chenying0907 907"/>
              <p:cNvSpPr/>
              <p:nvPr/>
            </p:nvSpPr>
            <p:spPr bwMode="auto">
              <a:xfrm>
                <a:off x="3338513" y="1404938"/>
                <a:ext cx="58738" cy="168275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99" y="4"/>
                  </a:cxn>
                  <a:cxn ang="0">
                    <a:pos x="98" y="14"/>
                  </a:cxn>
                  <a:cxn ang="0">
                    <a:pos x="97" y="23"/>
                  </a:cxn>
                  <a:cxn ang="0">
                    <a:pos x="92" y="43"/>
                  </a:cxn>
                  <a:cxn ang="0">
                    <a:pos x="79" y="81"/>
                  </a:cxn>
                  <a:cxn ang="0">
                    <a:pos x="79" y="81"/>
                  </a:cxn>
                  <a:cxn ang="0">
                    <a:pos x="73" y="103"/>
                  </a:cxn>
                  <a:cxn ang="0">
                    <a:pos x="68" y="125"/>
                  </a:cxn>
                  <a:cxn ang="0">
                    <a:pos x="57" y="169"/>
                  </a:cxn>
                  <a:cxn ang="0">
                    <a:pos x="57" y="169"/>
                  </a:cxn>
                  <a:cxn ang="0">
                    <a:pos x="51" y="188"/>
                  </a:cxn>
                  <a:cxn ang="0">
                    <a:pos x="43" y="205"/>
                  </a:cxn>
                  <a:cxn ang="0">
                    <a:pos x="35" y="223"/>
                  </a:cxn>
                  <a:cxn ang="0">
                    <a:pos x="26" y="239"/>
                  </a:cxn>
                  <a:cxn ang="0">
                    <a:pos x="17" y="257"/>
                  </a:cxn>
                  <a:cxn ang="0">
                    <a:pos x="10" y="274"/>
                  </a:cxn>
                  <a:cxn ang="0">
                    <a:pos x="4" y="293"/>
                  </a:cxn>
                  <a:cxn ang="0">
                    <a:pos x="1" y="302"/>
                  </a:cxn>
                  <a:cxn ang="0">
                    <a:pos x="0" y="313"/>
                  </a:cxn>
                  <a:cxn ang="0">
                    <a:pos x="0" y="313"/>
                  </a:cxn>
                  <a:cxn ang="0">
                    <a:pos x="0" y="314"/>
                  </a:cxn>
                  <a:cxn ang="0">
                    <a:pos x="1" y="316"/>
                  </a:cxn>
                  <a:cxn ang="0">
                    <a:pos x="2" y="317"/>
                  </a:cxn>
                  <a:cxn ang="0">
                    <a:pos x="4" y="317"/>
                  </a:cxn>
                  <a:cxn ang="0">
                    <a:pos x="7" y="316"/>
                  </a:cxn>
                  <a:cxn ang="0">
                    <a:pos x="9" y="314"/>
                  </a:cxn>
                  <a:cxn ang="0">
                    <a:pos x="9" y="313"/>
                  </a:cxn>
                  <a:cxn ang="0">
                    <a:pos x="9" y="313"/>
                  </a:cxn>
                  <a:cxn ang="0">
                    <a:pos x="11" y="302"/>
                  </a:cxn>
                  <a:cxn ang="0">
                    <a:pos x="13" y="292"/>
                  </a:cxn>
                  <a:cxn ang="0">
                    <a:pos x="19" y="273"/>
                  </a:cxn>
                  <a:cxn ang="0">
                    <a:pos x="28" y="255"/>
                  </a:cxn>
                  <a:cxn ang="0">
                    <a:pos x="36" y="237"/>
                  </a:cxn>
                  <a:cxn ang="0">
                    <a:pos x="45" y="220"/>
                  </a:cxn>
                  <a:cxn ang="0">
                    <a:pos x="54" y="201"/>
                  </a:cxn>
                  <a:cxn ang="0">
                    <a:pos x="62" y="182"/>
                  </a:cxn>
                  <a:cxn ang="0">
                    <a:pos x="68" y="164"/>
                  </a:cxn>
                  <a:cxn ang="0">
                    <a:pos x="68" y="164"/>
                  </a:cxn>
                  <a:cxn ang="0">
                    <a:pos x="79" y="119"/>
                  </a:cxn>
                  <a:cxn ang="0">
                    <a:pos x="91" y="76"/>
                  </a:cxn>
                  <a:cxn ang="0">
                    <a:pos x="91" y="76"/>
                  </a:cxn>
                  <a:cxn ang="0">
                    <a:pos x="102" y="40"/>
                  </a:cxn>
                  <a:cxn ang="0">
                    <a:pos x="106" y="22"/>
                  </a:cxn>
                  <a:cxn ang="0">
                    <a:pos x="109" y="4"/>
                  </a:cxn>
                  <a:cxn ang="0">
                    <a:pos x="109" y="4"/>
                  </a:cxn>
                  <a:cxn ang="0">
                    <a:pos x="108" y="2"/>
                  </a:cxn>
                  <a:cxn ang="0">
                    <a:pos x="107" y="1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1" y="1"/>
                  </a:cxn>
                  <a:cxn ang="0">
                    <a:pos x="100" y="2"/>
                  </a:cxn>
                  <a:cxn ang="0">
                    <a:pos x="99" y="4"/>
                  </a:cxn>
                  <a:cxn ang="0">
                    <a:pos x="99" y="4"/>
                  </a:cxn>
                </a:cxnLst>
                <a:rect l="0" t="0" r="r" b="b"/>
                <a:pathLst>
                  <a:path w="109" h="317">
                    <a:moveTo>
                      <a:pt x="99" y="4"/>
                    </a:moveTo>
                    <a:lnTo>
                      <a:pt x="99" y="4"/>
                    </a:lnTo>
                    <a:lnTo>
                      <a:pt x="98" y="14"/>
                    </a:lnTo>
                    <a:lnTo>
                      <a:pt x="97" y="23"/>
                    </a:lnTo>
                    <a:lnTo>
                      <a:pt x="92" y="43"/>
                    </a:lnTo>
                    <a:lnTo>
                      <a:pt x="79" y="81"/>
                    </a:lnTo>
                    <a:lnTo>
                      <a:pt x="79" y="81"/>
                    </a:lnTo>
                    <a:lnTo>
                      <a:pt x="73" y="103"/>
                    </a:lnTo>
                    <a:lnTo>
                      <a:pt x="68" y="125"/>
                    </a:lnTo>
                    <a:lnTo>
                      <a:pt x="57" y="169"/>
                    </a:lnTo>
                    <a:lnTo>
                      <a:pt x="57" y="169"/>
                    </a:lnTo>
                    <a:lnTo>
                      <a:pt x="51" y="188"/>
                    </a:lnTo>
                    <a:lnTo>
                      <a:pt x="43" y="205"/>
                    </a:lnTo>
                    <a:lnTo>
                      <a:pt x="35" y="223"/>
                    </a:lnTo>
                    <a:lnTo>
                      <a:pt x="26" y="239"/>
                    </a:lnTo>
                    <a:lnTo>
                      <a:pt x="17" y="257"/>
                    </a:lnTo>
                    <a:lnTo>
                      <a:pt x="10" y="274"/>
                    </a:lnTo>
                    <a:lnTo>
                      <a:pt x="4" y="293"/>
                    </a:lnTo>
                    <a:lnTo>
                      <a:pt x="1" y="302"/>
                    </a:lnTo>
                    <a:lnTo>
                      <a:pt x="0" y="313"/>
                    </a:lnTo>
                    <a:lnTo>
                      <a:pt x="0" y="313"/>
                    </a:lnTo>
                    <a:lnTo>
                      <a:pt x="0" y="314"/>
                    </a:lnTo>
                    <a:lnTo>
                      <a:pt x="1" y="316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7" y="316"/>
                    </a:lnTo>
                    <a:lnTo>
                      <a:pt x="9" y="314"/>
                    </a:lnTo>
                    <a:lnTo>
                      <a:pt x="9" y="313"/>
                    </a:lnTo>
                    <a:lnTo>
                      <a:pt x="9" y="313"/>
                    </a:lnTo>
                    <a:lnTo>
                      <a:pt x="11" y="302"/>
                    </a:lnTo>
                    <a:lnTo>
                      <a:pt x="13" y="292"/>
                    </a:lnTo>
                    <a:lnTo>
                      <a:pt x="19" y="273"/>
                    </a:lnTo>
                    <a:lnTo>
                      <a:pt x="28" y="255"/>
                    </a:lnTo>
                    <a:lnTo>
                      <a:pt x="36" y="237"/>
                    </a:lnTo>
                    <a:lnTo>
                      <a:pt x="45" y="220"/>
                    </a:lnTo>
                    <a:lnTo>
                      <a:pt x="54" y="201"/>
                    </a:lnTo>
                    <a:lnTo>
                      <a:pt x="62" y="182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79" y="119"/>
                    </a:lnTo>
                    <a:lnTo>
                      <a:pt x="91" y="76"/>
                    </a:lnTo>
                    <a:lnTo>
                      <a:pt x="91" y="76"/>
                    </a:lnTo>
                    <a:lnTo>
                      <a:pt x="102" y="40"/>
                    </a:lnTo>
                    <a:lnTo>
                      <a:pt x="106" y="22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8" y="2"/>
                    </a:lnTo>
                    <a:lnTo>
                      <a:pt x="107" y="1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1" y="1"/>
                    </a:lnTo>
                    <a:lnTo>
                      <a:pt x="100" y="2"/>
                    </a:lnTo>
                    <a:lnTo>
                      <a:pt x="99" y="4"/>
                    </a:lnTo>
                    <a:lnTo>
                      <a:pt x="99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4" name="chenying0907 908"/>
              <p:cNvSpPr/>
              <p:nvPr/>
            </p:nvSpPr>
            <p:spPr bwMode="auto">
              <a:xfrm>
                <a:off x="3365500" y="1427163"/>
                <a:ext cx="58738" cy="169863"/>
              </a:xfrm>
              <a:custGeom>
                <a:avLst/>
                <a:gdLst/>
                <a:ahLst/>
                <a:cxnLst>
                  <a:cxn ang="0">
                    <a:pos x="102" y="1"/>
                  </a:cxn>
                  <a:cxn ang="0">
                    <a:pos x="102" y="1"/>
                  </a:cxn>
                  <a:cxn ang="0">
                    <a:pos x="97" y="7"/>
                  </a:cxn>
                  <a:cxn ang="0">
                    <a:pos x="93" y="13"/>
                  </a:cxn>
                  <a:cxn ang="0">
                    <a:pos x="87" y="26"/>
                  </a:cxn>
                  <a:cxn ang="0">
                    <a:pos x="82" y="39"/>
                  </a:cxn>
                  <a:cxn ang="0">
                    <a:pos x="79" y="54"/>
                  </a:cxn>
                  <a:cxn ang="0">
                    <a:pos x="79" y="54"/>
                  </a:cxn>
                  <a:cxn ang="0">
                    <a:pos x="72" y="77"/>
                  </a:cxn>
                  <a:cxn ang="0">
                    <a:pos x="65" y="101"/>
                  </a:cxn>
                  <a:cxn ang="0">
                    <a:pos x="51" y="148"/>
                  </a:cxn>
                  <a:cxn ang="0">
                    <a:pos x="51" y="148"/>
                  </a:cxn>
                  <a:cxn ang="0">
                    <a:pos x="44" y="168"/>
                  </a:cxn>
                  <a:cxn ang="0">
                    <a:pos x="37" y="190"/>
                  </a:cxn>
                  <a:cxn ang="0">
                    <a:pos x="20" y="231"/>
                  </a:cxn>
                  <a:cxn ang="0">
                    <a:pos x="13" y="252"/>
                  </a:cxn>
                  <a:cxn ang="0">
                    <a:pos x="7" y="274"/>
                  </a:cxn>
                  <a:cxn ang="0">
                    <a:pos x="2" y="295"/>
                  </a:cxn>
                  <a:cxn ang="0">
                    <a:pos x="1" y="307"/>
                  </a:cxn>
                  <a:cxn ang="0">
                    <a:pos x="0" y="317"/>
                  </a:cxn>
                  <a:cxn ang="0">
                    <a:pos x="0" y="317"/>
                  </a:cxn>
                  <a:cxn ang="0">
                    <a:pos x="1" y="319"/>
                  </a:cxn>
                  <a:cxn ang="0">
                    <a:pos x="2" y="321"/>
                  </a:cxn>
                  <a:cxn ang="0">
                    <a:pos x="3" y="322"/>
                  </a:cxn>
                  <a:cxn ang="0">
                    <a:pos x="6" y="322"/>
                  </a:cxn>
                  <a:cxn ang="0">
                    <a:pos x="8" y="322"/>
                  </a:cxn>
                  <a:cxn ang="0">
                    <a:pos x="9" y="321"/>
                  </a:cxn>
                  <a:cxn ang="0">
                    <a:pos x="10" y="319"/>
                  </a:cxn>
                  <a:cxn ang="0">
                    <a:pos x="11" y="317"/>
                  </a:cxn>
                  <a:cxn ang="0">
                    <a:pos x="11" y="317"/>
                  </a:cxn>
                  <a:cxn ang="0">
                    <a:pos x="11" y="307"/>
                  </a:cxn>
                  <a:cxn ang="0">
                    <a:pos x="12" y="296"/>
                  </a:cxn>
                  <a:cxn ang="0">
                    <a:pos x="16" y="276"/>
                  </a:cxn>
                  <a:cxn ang="0">
                    <a:pos x="22" y="256"/>
                  </a:cxn>
                  <a:cxn ang="0">
                    <a:pos x="29" y="237"/>
                  </a:cxn>
                  <a:cxn ang="0">
                    <a:pos x="44" y="198"/>
                  </a:cxn>
                  <a:cxn ang="0">
                    <a:pos x="51" y="179"/>
                  </a:cxn>
                  <a:cxn ang="0">
                    <a:pos x="57" y="159"/>
                  </a:cxn>
                  <a:cxn ang="0">
                    <a:pos x="57" y="159"/>
                  </a:cxn>
                  <a:cxn ang="0">
                    <a:pos x="70" y="120"/>
                  </a:cxn>
                  <a:cxn ang="0">
                    <a:pos x="81" y="81"/>
                  </a:cxn>
                  <a:cxn ang="0">
                    <a:pos x="81" y="81"/>
                  </a:cxn>
                  <a:cxn ang="0">
                    <a:pos x="86" y="62"/>
                  </a:cxn>
                  <a:cxn ang="0">
                    <a:pos x="91" y="42"/>
                  </a:cxn>
                  <a:cxn ang="0">
                    <a:pos x="94" y="33"/>
                  </a:cxn>
                  <a:cxn ang="0">
                    <a:pos x="97" y="25"/>
                  </a:cxn>
                  <a:cxn ang="0">
                    <a:pos x="103" y="16"/>
                  </a:cxn>
                  <a:cxn ang="0">
                    <a:pos x="109" y="8"/>
                  </a:cxn>
                  <a:cxn ang="0">
                    <a:pos x="109" y="8"/>
                  </a:cxn>
                  <a:cxn ang="0">
                    <a:pos x="110" y="6"/>
                  </a:cxn>
                  <a:cxn ang="0">
                    <a:pos x="110" y="4"/>
                  </a:cxn>
                  <a:cxn ang="0">
                    <a:pos x="109" y="3"/>
                  </a:cxn>
                  <a:cxn ang="0">
                    <a:pos x="108" y="1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4" y="0"/>
                  </a:cxn>
                  <a:cxn ang="0">
                    <a:pos x="102" y="1"/>
                  </a:cxn>
                  <a:cxn ang="0">
                    <a:pos x="102" y="1"/>
                  </a:cxn>
                </a:cxnLst>
                <a:rect l="0" t="0" r="r" b="b"/>
                <a:pathLst>
                  <a:path w="110" h="322">
                    <a:moveTo>
                      <a:pt x="102" y="1"/>
                    </a:moveTo>
                    <a:lnTo>
                      <a:pt x="102" y="1"/>
                    </a:lnTo>
                    <a:lnTo>
                      <a:pt x="97" y="7"/>
                    </a:lnTo>
                    <a:lnTo>
                      <a:pt x="93" y="13"/>
                    </a:lnTo>
                    <a:lnTo>
                      <a:pt x="87" y="26"/>
                    </a:lnTo>
                    <a:lnTo>
                      <a:pt x="82" y="39"/>
                    </a:lnTo>
                    <a:lnTo>
                      <a:pt x="79" y="54"/>
                    </a:lnTo>
                    <a:lnTo>
                      <a:pt x="79" y="54"/>
                    </a:lnTo>
                    <a:lnTo>
                      <a:pt x="72" y="77"/>
                    </a:lnTo>
                    <a:lnTo>
                      <a:pt x="65" y="101"/>
                    </a:lnTo>
                    <a:lnTo>
                      <a:pt x="51" y="148"/>
                    </a:lnTo>
                    <a:lnTo>
                      <a:pt x="51" y="148"/>
                    </a:lnTo>
                    <a:lnTo>
                      <a:pt x="44" y="168"/>
                    </a:lnTo>
                    <a:lnTo>
                      <a:pt x="37" y="190"/>
                    </a:lnTo>
                    <a:lnTo>
                      <a:pt x="20" y="231"/>
                    </a:lnTo>
                    <a:lnTo>
                      <a:pt x="13" y="252"/>
                    </a:lnTo>
                    <a:lnTo>
                      <a:pt x="7" y="274"/>
                    </a:lnTo>
                    <a:lnTo>
                      <a:pt x="2" y="295"/>
                    </a:lnTo>
                    <a:lnTo>
                      <a:pt x="1" y="307"/>
                    </a:lnTo>
                    <a:lnTo>
                      <a:pt x="0" y="317"/>
                    </a:lnTo>
                    <a:lnTo>
                      <a:pt x="0" y="317"/>
                    </a:lnTo>
                    <a:lnTo>
                      <a:pt x="1" y="319"/>
                    </a:lnTo>
                    <a:lnTo>
                      <a:pt x="2" y="321"/>
                    </a:lnTo>
                    <a:lnTo>
                      <a:pt x="3" y="322"/>
                    </a:lnTo>
                    <a:lnTo>
                      <a:pt x="6" y="322"/>
                    </a:lnTo>
                    <a:lnTo>
                      <a:pt x="8" y="322"/>
                    </a:lnTo>
                    <a:lnTo>
                      <a:pt x="9" y="321"/>
                    </a:lnTo>
                    <a:lnTo>
                      <a:pt x="10" y="319"/>
                    </a:lnTo>
                    <a:lnTo>
                      <a:pt x="11" y="317"/>
                    </a:lnTo>
                    <a:lnTo>
                      <a:pt x="11" y="317"/>
                    </a:lnTo>
                    <a:lnTo>
                      <a:pt x="11" y="307"/>
                    </a:lnTo>
                    <a:lnTo>
                      <a:pt x="12" y="296"/>
                    </a:lnTo>
                    <a:lnTo>
                      <a:pt x="16" y="276"/>
                    </a:lnTo>
                    <a:lnTo>
                      <a:pt x="22" y="256"/>
                    </a:lnTo>
                    <a:lnTo>
                      <a:pt x="29" y="237"/>
                    </a:lnTo>
                    <a:lnTo>
                      <a:pt x="44" y="198"/>
                    </a:lnTo>
                    <a:lnTo>
                      <a:pt x="51" y="179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70" y="120"/>
                    </a:lnTo>
                    <a:lnTo>
                      <a:pt x="81" y="81"/>
                    </a:lnTo>
                    <a:lnTo>
                      <a:pt x="81" y="81"/>
                    </a:lnTo>
                    <a:lnTo>
                      <a:pt x="86" y="62"/>
                    </a:lnTo>
                    <a:lnTo>
                      <a:pt x="91" y="42"/>
                    </a:lnTo>
                    <a:lnTo>
                      <a:pt x="94" y="33"/>
                    </a:lnTo>
                    <a:lnTo>
                      <a:pt x="97" y="25"/>
                    </a:lnTo>
                    <a:lnTo>
                      <a:pt x="103" y="16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10" y="6"/>
                    </a:lnTo>
                    <a:lnTo>
                      <a:pt x="110" y="4"/>
                    </a:lnTo>
                    <a:lnTo>
                      <a:pt x="109" y="3"/>
                    </a:lnTo>
                    <a:lnTo>
                      <a:pt x="108" y="1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4" y="0"/>
                    </a:lnTo>
                    <a:lnTo>
                      <a:pt x="102" y="1"/>
                    </a:lnTo>
                    <a:lnTo>
                      <a:pt x="102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5" name="chenying0907 909"/>
              <p:cNvSpPr/>
              <p:nvPr/>
            </p:nvSpPr>
            <p:spPr bwMode="auto">
              <a:xfrm>
                <a:off x="3403600" y="1430338"/>
                <a:ext cx="41275" cy="182563"/>
              </a:xfrm>
              <a:custGeom>
                <a:avLst/>
                <a:gdLst/>
                <a:ahLst/>
                <a:cxnLst>
                  <a:cxn ang="0">
                    <a:pos x="67" y="4"/>
                  </a:cxn>
                  <a:cxn ang="0">
                    <a:pos x="62" y="52"/>
                  </a:cxn>
                  <a:cxn ang="0">
                    <a:pos x="53" y="99"/>
                  </a:cxn>
                  <a:cxn ang="0">
                    <a:pos x="39" y="171"/>
                  </a:cxn>
                  <a:cxn ang="0">
                    <a:pos x="35" y="193"/>
                  </a:cxn>
                  <a:cxn ang="0">
                    <a:pos x="30" y="215"/>
                  </a:cxn>
                  <a:cxn ang="0">
                    <a:pos x="15" y="255"/>
                  </a:cxn>
                  <a:cxn ang="0">
                    <a:pos x="10" y="277"/>
                  </a:cxn>
                  <a:cxn ang="0">
                    <a:pos x="7" y="294"/>
                  </a:cxn>
                  <a:cxn ang="0">
                    <a:pos x="5" y="310"/>
                  </a:cxn>
                  <a:cxn ang="0">
                    <a:pos x="5" y="325"/>
                  </a:cxn>
                  <a:cxn ang="0">
                    <a:pos x="4" y="335"/>
                  </a:cxn>
                  <a:cxn ang="0">
                    <a:pos x="3" y="337"/>
                  </a:cxn>
                  <a:cxn ang="0">
                    <a:pos x="0" y="340"/>
                  </a:cxn>
                  <a:cxn ang="0">
                    <a:pos x="1" y="343"/>
                  </a:cxn>
                  <a:cxn ang="0">
                    <a:pos x="4" y="345"/>
                  </a:cxn>
                  <a:cxn ang="0">
                    <a:pos x="7" y="345"/>
                  </a:cxn>
                  <a:cxn ang="0">
                    <a:pos x="10" y="342"/>
                  </a:cxn>
                  <a:cxn ang="0">
                    <a:pos x="13" y="334"/>
                  </a:cxn>
                  <a:cxn ang="0">
                    <a:pos x="14" y="318"/>
                  </a:cxn>
                  <a:cxn ang="0">
                    <a:pos x="14" y="310"/>
                  </a:cxn>
                  <a:cxn ang="0">
                    <a:pos x="17" y="285"/>
                  </a:cxn>
                  <a:cxn ang="0">
                    <a:pos x="23" y="260"/>
                  </a:cxn>
                  <a:cxn ang="0">
                    <a:pos x="40" y="213"/>
                  </a:cxn>
                  <a:cxn ang="0">
                    <a:pos x="44" y="201"/>
                  </a:cxn>
                  <a:cxn ang="0">
                    <a:pos x="47" y="176"/>
                  </a:cxn>
                  <a:cxn ang="0">
                    <a:pos x="49" y="163"/>
                  </a:cxn>
                  <a:cxn ang="0">
                    <a:pos x="63" y="107"/>
                  </a:cxn>
                  <a:cxn ang="0">
                    <a:pos x="65" y="93"/>
                  </a:cxn>
                  <a:cxn ang="0">
                    <a:pos x="70" y="52"/>
                  </a:cxn>
                  <a:cxn ang="0">
                    <a:pos x="73" y="28"/>
                  </a:cxn>
                  <a:cxn ang="0">
                    <a:pos x="76" y="4"/>
                  </a:cxn>
                  <a:cxn ang="0">
                    <a:pos x="75" y="2"/>
                  </a:cxn>
                  <a:cxn ang="0">
                    <a:pos x="73" y="0"/>
                  </a:cxn>
                  <a:cxn ang="0">
                    <a:pos x="70" y="0"/>
                  </a:cxn>
                  <a:cxn ang="0">
                    <a:pos x="67" y="2"/>
                  </a:cxn>
                  <a:cxn ang="0">
                    <a:pos x="67" y="4"/>
                  </a:cxn>
                </a:cxnLst>
                <a:rect l="0" t="0" r="r" b="b"/>
                <a:pathLst>
                  <a:path w="76" h="346">
                    <a:moveTo>
                      <a:pt x="67" y="4"/>
                    </a:moveTo>
                    <a:lnTo>
                      <a:pt x="67" y="4"/>
                    </a:lnTo>
                    <a:lnTo>
                      <a:pt x="65" y="28"/>
                    </a:lnTo>
                    <a:lnTo>
                      <a:pt x="62" y="52"/>
                    </a:lnTo>
                    <a:lnTo>
                      <a:pt x="58" y="76"/>
                    </a:lnTo>
                    <a:lnTo>
                      <a:pt x="53" y="99"/>
                    </a:lnTo>
                    <a:lnTo>
                      <a:pt x="43" y="147"/>
                    </a:lnTo>
                    <a:lnTo>
                      <a:pt x="39" y="171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3" y="205"/>
                    </a:lnTo>
                    <a:lnTo>
                      <a:pt x="30" y="215"/>
                    </a:lnTo>
                    <a:lnTo>
                      <a:pt x="22" y="236"/>
                    </a:lnTo>
                    <a:lnTo>
                      <a:pt x="15" y="255"/>
                    </a:lnTo>
                    <a:lnTo>
                      <a:pt x="12" y="267"/>
                    </a:lnTo>
                    <a:lnTo>
                      <a:pt x="10" y="277"/>
                    </a:lnTo>
                    <a:lnTo>
                      <a:pt x="10" y="277"/>
                    </a:lnTo>
                    <a:lnTo>
                      <a:pt x="7" y="294"/>
                    </a:lnTo>
                    <a:lnTo>
                      <a:pt x="6" y="302"/>
                    </a:lnTo>
                    <a:lnTo>
                      <a:pt x="5" y="310"/>
                    </a:lnTo>
                    <a:lnTo>
                      <a:pt x="5" y="310"/>
                    </a:lnTo>
                    <a:lnTo>
                      <a:pt x="5" y="325"/>
                    </a:lnTo>
                    <a:lnTo>
                      <a:pt x="5" y="333"/>
                    </a:lnTo>
                    <a:lnTo>
                      <a:pt x="4" y="335"/>
                    </a:lnTo>
                    <a:lnTo>
                      <a:pt x="3" y="337"/>
                    </a:lnTo>
                    <a:lnTo>
                      <a:pt x="3" y="337"/>
                    </a:lnTo>
                    <a:lnTo>
                      <a:pt x="1" y="338"/>
                    </a:lnTo>
                    <a:lnTo>
                      <a:pt x="0" y="340"/>
                    </a:lnTo>
                    <a:lnTo>
                      <a:pt x="1" y="342"/>
                    </a:lnTo>
                    <a:lnTo>
                      <a:pt x="1" y="343"/>
                    </a:lnTo>
                    <a:lnTo>
                      <a:pt x="2" y="345"/>
                    </a:lnTo>
                    <a:lnTo>
                      <a:pt x="4" y="345"/>
                    </a:lnTo>
                    <a:lnTo>
                      <a:pt x="5" y="346"/>
                    </a:lnTo>
                    <a:lnTo>
                      <a:pt x="7" y="345"/>
                    </a:lnTo>
                    <a:lnTo>
                      <a:pt x="7" y="345"/>
                    </a:lnTo>
                    <a:lnTo>
                      <a:pt x="10" y="342"/>
                    </a:lnTo>
                    <a:lnTo>
                      <a:pt x="12" y="339"/>
                    </a:lnTo>
                    <a:lnTo>
                      <a:pt x="13" y="334"/>
                    </a:lnTo>
                    <a:lnTo>
                      <a:pt x="14" y="329"/>
                    </a:lnTo>
                    <a:lnTo>
                      <a:pt x="14" y="318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5" y="298"/>
                    </a:lnTo>
                    <a:lnTo>
                      <a:pt x="17" y="285"/>
                    </a:lnTo>
                    <a:lnTo>
                      <a:pt x="19" y="273"/>
                    </a:lnTo>
                    <a:lnTo>
                      <a:pt x="23" y="260"/>
                    </a:lnTo>
                    <a:lnTo>
                      <a:pt x="32" y="236"/>
                    </a:lnTo>
                    <a:lnTo>
                      <a:pt x="40" y="213"/>
                    </a:lnTo>
                    <a:lnTo>
                      <a:pt x="40" y="213"/>
                    </a:lnTo>
                    <a:lnTo>
                      <a:pt x="44" y="201"/>
                    </a:lnTo>
                    <a:lnTo>
                      <a:pt x="46" y="188"/>
                    </a:lnTo>
                    <a:lnTo>
                      <a:pt x="47" y="176"/>
                    </a:lnTo>
                    <a:lnTo>
                      <a:pt x="49" y="163"/>
                    </a:lnTo>
                    <a:lnTo>
                      <a:pt x="49" y="163"/>
                    </a:lnTo>
                    <a:lnTo>
                      <a:pt x="56" y="135"/>
                    </a:lnTo>
                    <a:lnTo>
                      <a:pt x="63" y="107"/>
                    </a:lnTo>
                    <a:lnTo>
                      <a:pt x="63" y="107"/>
                    </a:lnTo>
                    <a:lnTo>
                      <a:pt x="65" y="93"/>
                    </a:lnTo>
                    <a:lnTo>
                      <a:pt x="66" y="79"/>
                    </a:lnTo>
                    <a:lnTo>
                      <a:pt x="70" y="52"/>
                    </a:lnTo>
                    <a:lnTo>
                      <a:pt x="70" y="52"/>
                    </a:lnTo>
                    <a:lnTo>
                      <a:pt x="73" y="28"/>
                    </a:lnTo>
                    <a:lnTo>
                      <a:pt x="75" y="1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5" y="2"/>
                    </a:lnTo>
                    <a:lnTo>
                      <a:pt x="74" y="1"/>
                    </a:lnTo>
                    <a:lnTo>
                      <a:pt x="73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7" y="2"/>
                    </a:lnTo>
                    <a:lnTo>
                      <a:pt x="67" y="4"/>
                    </a:lnTo>
                    <a:lnTo>
                      <a:pt x="6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6" name="chenying0907 910"/>
              <p:cNvSpPr/>
              <p:nvPr/>
            </p:nvSpPr>
            <p:spPr bwMode="auto">
              <a:xfrm>
                <a:off x="3436938" y="1397000"/>
                <a:ext cx="47625" cy="252413"/>
              </a:xfrm>
              <a:custGeom>
                <a:avLst/>
                <a:gdLst/>
                <a:ahLst/>
                <a:cxnLst>
                  <a:cxn ang="0">
                    <a:pos x="80" y="4"/>
                  </a:cxn>
                  <a:cxn ang="0">
                    <a:pos x="80" y="4"/>
                  </a:cxn>
                  <a:cxn ang="0">
                    <a:pos x="78" y="20"/>
                  </a:cxn>
                  <a:cxn ang="0">
                    <a:pos x="76" y="34"/>
                  </a:cxn>
                  <a:cxn ang="0">
                    <a:pos x="69" y="63"/>
                  </a:cxn>
                  <a:cxn ang="0">
                    <a:pos x="54" y="121"/>
                  </a:cxn>
                  <a:cxn ang="0">
                    <a:pos x="54" y="121"/>
                  </a:cxn>
                  <a:cxn ang="0">
                    <a:pos x="40" y="180"/>
                  </a:cxn>
                  <a:cxn ang="0">
                    <a:pos x="26" y="238"/>
                  </a:cxn>
                  <a:cxn ang="0">
                    <a:pos x="26" y="238"/>
                  </a:cxn>
                  <a:cxn ang="0">
                    <a:pos x="23" y="253"/>
                  </a:cxn>
                  <a:cxn ang="0">
                    <a:pos x="21" y="269"/>
                  </a:cxn>
                  <a:cxn ang="0">
                    <a:pos x="19" y="301"/>
                  </a:cxn>
                  <a:cxn ang="0">
                    <a:pos x="16" y="332"/>
                  </a:cxn>
                  <a:cxn ang="0">
                    <a:pos x="15" y="347"/>
                  </a:cxn>
                  <a:cxn ang="0">
                    <a:pos x="12" y="363"/>
                  </a:cxn>
                  <a:cxn ang="0">
                    <a:pos x="12" y="363"/>
                  </a:cxn>
                  <a:cxn ang="0">
                    <a:pos x="8" y="391"/>
                  </a:cxn>
                  <a:cxn ang="0">
                    <a:pos x="4" y="419"/>
                  </a:cxn>
                  <a:cxn ang="0">
                    <a:pos x="2" y="446"/>
                  </a:cxn>
                  <a:cxn ang="0">
                    <a:pos x="0" y="474"/>
                  </a:cxn>
                  <a:cxn ang="0">
                    <a:pos x="0" y="474"/>
                  </a:cxn>
                  <a:cxn ang="0">
                    <a:pos x="0" y="476"/>
                  </a:cxn>
                  <a:cxn ang="0">
                    <a:pos x="1" y="477"/>
                  </a:cxn>
                  <a:cxn ang="0">
                    <a:pos x="3" y="478"/>
                  </a:cxn>
                  <a:cxn ang="0">
                    <a:pos x="4" y="478"/>
                  </a:cxn>
                  <a:cxn ang="0">
                    <a:pos x="6" y="478"/>
                  </a:cxn>
                  <a:cxn ang="0">
                    <a:pos x="8" y="477"/>
                  </a:cxn>
                  <a:cxn ang="0">
                    <a:pos x="9" y="476"/>
                  </a:cxn>
                  <a:cxn ang="0">
                    <a:pos x="9" y="474"/>
                  </a:cxn>
                  <a:cxn ang="0">
                    <a:pos x="9" y="474"/>
                  </a:cxn>
                  <a:cxn ang="0">
                    <a:pos x="11" y="444"/>
                  </a:cxn>
                  <a:cxn ang="0">
                    <a:pos x="14" y="415"/>
                  </a:cxn>
                  <a:cxn ang="0">
                    <a:pos x="18" y="385"/>
                  </a:cxn>
                  <a:cxn ang="0">
                    <a:pos x="23" y="357"/>
                  </a:cxn>
                  <a:cxn ang="0">
                    <a:pos x="23" y="357"/>
                  </a:cxn>
                  <a:cxn ang="0">
                    <a:pos x="25" y="341"/>
                  </a:cxn>
                  <a:cxn ang="0">
                    <a:pos x="28" y="326"/>
                  </a:cxn>
                  <a:cxn ang="0">
                    <a:pos x="30" y="295"/>
                  </a:cxn>
                  <a:cxn ang="0">
                    <a:pos x="33" y="263"/>
                  </a:cxn>
                  <a:cxn ang="0">
                    <a:pos x="35" y="247"/>
                  </a:cxn>
                  <a:cxn ang="0">
                    <a:pos x="38" y="232"/>
                  </a:cxn>
                  <a:cxn ang="0">
                    <a:pos x="38" y="232"/>
                  </a:cxn>
                  <a:cxn ang="0">
                    <a:pos x="51" y="174"/>
                  </a:cxn>
                  <a:cxn ang="0">
                    <a:pos x="66" y="116"/>
                  </a:cxn>
                  <a:cxn ang="0">
                    <a:pos x="66" y="116"/>
                  </a:cxn>
                  <a:cxn ang="0">
                    <a:pos x="79" y="61"/>
                  </a:cxn>
                  <a:cxn ang="0">
                    <a:pos x="85" y="32"/>
                  </a:cxn>
                  <a:cxn ang="0">
                    <a:pos x="90" y="4"/>
                  </a:cxn>
                  <a:cxn ang="0">
                    <a:pos x="90" y="4"/>
                  </a:cxn>
                  <a:cxn ang="0">
                    <a:pos x="90" y="3"/>
                  </a:cxn>
                  <a:cxn ang="0">
                    <a:pos x="88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1"/>
                  </a:cxn>
                  <a:cxn ang="0">
                    <a:pos x="81" y="3"/>
                  </a:cxn>
                  <a:cxn ang="0">
                    <a:pos x="80" y="4"/>
                  </a:cxn>
                  <a:cxn ang="0">
                    <a:pos x="80" y="4"/>
                  </a:cxn>
                </a:cxnLst>
                <a:rect l="0" t="0" r="r" b="b"/>
                <a:pathLst>
                  <a:path w="90" h="478">
                    <a:moveTo>
                      <a:pt x="80" y="4"/>
                    </a:moveTo>
                    <a:lnTo>
                      <a:pt x="80" y="4"/>
                    </a:lnTo>
                    <a:lnTo>
                      <a:pt x="78" y="20"/>
                    </a:lnTo>
                    <a:lnTo>
                      <a:pt x="76" y="34"/>
                    </a:lnTo>
                    <a:lnTo>
                      <a:pt x="69" y="63"/>
                    </a:lnTo>
                    <a:lnTo>
                      <a:pt x="54" y="121"/>
                    </a:lnTo>
                    <a:lnTo>
                      <a:pt x="54" y="121"/>
                    </a:lnTo>
                    <a:lnTo>
                      <a:pt x="40" y="180"/>
                    </a:lnTo>
                    <a:lnTo>
                      <a:pt x="26" y="238"/>
                    </a:lnTo>
                    <a:lnTo>
                      <a:pt x="26" y="238"/>
                    </a:lnTo>
                    <a:lnTo>
                      <a:pt x="23" y="253"/>
                    </a:lnTo>
                    <a:lnTo>
                      <a:pt x="21" y="269"/>
                    </a:lnTo>
                    <a:lnTo>
                      <a:pt x="19" y="301"/>
                    </a:lnTo>
                    <a:lnTo>
                      <a:pt x="16" y="332"/>
                    </a:lnTo>
                    <a:lnTo>
                      <a:pt x="15" y="347"/>
                    </a:lnTo>
                    <a:lnTo>
                      <a:pt x="12" y="363"/>
                    </a:lnTo>
                    <a:lnTo>
                      <a:pt x="12" y="363"/>
                    </a:lnTo>
                    <a:lnTo>
                      <a:pt x="8" y="391"/>
                    </a:lnTo>
                    <a:lnTo>
                      <a:pt x="4" y="419"/>
                    </a:lnTo>
                    <a:lnTo>
                      <a:pt x="2" y="446"/>
                    </a:lnTo>
                    <a:lnTo>
                      <a:pt x="0" y="474"/>
                    </a:lnTo>
                    <a:lnTo>
                      <a:pt x="0" y="474"/>
                    </a:lnTo>
                    <a:lnTo>
                      <a:pt x="0" y="476"/>
                    </a:lnTo>
                    <a:lnTo>
                      <a:pt x="1" y="477"/>
                    </a:lnTo>
                    <a:lnTo>
                      <a:pt x="3" y="478"/>
                    </a:lnTo>
                    <a:lnTo>
                      <a:pt x="4" y="478"/>
                    </a:lnTo>
                    <a:lnTo>
                      <a:pt x="6" y="478"/>
                    </a:lnTo>
                    <a:lnTo>
                      <a:pt x="8" y="477"/>
                    </a:lnTo>
                    <a:lnTo>
                      <a:pt x="9" y="476"/>
                    </a:lnTo>
                    <a:lnTo>
                      <a:pt x="9" y="474"/>
                    </a:lnTo>
                    <a:lnTo>
                      <a:pt x="9" y="474"/>
                    </a:lnTo>
                    <a:lnTo>
                      <a:pt x="11" y="444"/>
                    </a:lnTo>
                    <a:lnTo>
                      <a:pt x="14" y="415"/>
                    </a:lnTo>
                    <a:lnTo>
                      <a:pt x="18" y="385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5" y="341"/>
                    </a:lnTo>
                    <a:lnTo>
                      <a:pt x="28" y="326"/>
                    </a:lnTo>
                    <a:lnTo>
                      <a:pt x="30" y="295"/>
                    </a:lnTo>
                    <a:lnTo>
                      <a:pt x="33" y="263"/>
                    </a:lnTo>
                    <a:lnTo>
                      <a:pt x="35" y="247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51" y="174"/>
                    </a:lnTo>
                    <a:lnTo>
                      <a:pt x="66" y="116"/>
                    </a:lnTo>
                    <a:lnTo>
                      <a:pt x="66" y="116"/>
                    </a:lnTo>
                    <a:lnTo>
                      <a:pt x="79" y="61"/>
                    </a:lnTo>
                    <a:lnTo>
                      <a:pt x="85" y="32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0" y="3"/>
                    </a:lnTo>
                    <a:lnTo>
                      <a:pt x="88" y="1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1"/>
                    </a:lnTo>
                    <a:lnTo>
                      <a:pt x="81" y="3"/>
                    </a:lnTo>
                    <a:lnTo>
                      <a:pt x="80" y="4"/>
                    </a:lnTo>
                    <a:lnTo>
                      <a:pt x="80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7" name="chenying0907 911"/>
              <p:cNvSpPr/>
              <p:nvPr/>
            </p:nvSpPr>
            <p:spPr bwMode="auto">
              <a:xfrm>
                <a:off x="3457575" y="1241425"/>
                <a:ext cx="104775" cy="455613"/>
              </a:xfrm>
              <a:custGeom>
                <a:avLst/>
                <a:gdLst/>
                <a:ahLst/>
                <a:cxnLst>
                  <a:cxn ang="0">
                    <a:pos x="189" y="5"/>
                  </a:cxn>
                  <a:cxn ang="0">
                    <a:pos x="187" y="12"/>
                  </a:cxn>
                  <a:cxn ang="0">
                    <a:pos x="185" y="19"/>
                  </a:cxn>
                  <a:cxn ang="0">
                    <a:pos x="183" y="34"/>
                  </a:cxn>
                  <a:cxn ang="0">
                    <a:pos x="181" y="47"/>
                  </a:cxn>
                  <a:cxn ang="0">
                    <a:pos x="173" y="98"/>
                  </a:cxn>
                  <a:cxn ang="0">
                    <a:pos x="167" y="127"/>
                  </a:cxn>
                  <a:cxn ang="0">
                    <a:pos x="152" y="182"/>
                  </a:cxn>
                  <a:cxn ang="0">
                    <a:pos x="142" y="208"/>
                  </a:cxn>
                  <a:cxn ang="0">
                    <a:pos x="108" y="307"/>
                  </a:cxn>
                  <a:cxn ang="0">
                    <a:pos x="101" y="334"/>
                  </a:cxn>
                  <a:cxn ang="0">
                    <a:pos x="88" y="420"/>
                  </a:cxn>
                  <a:cxn ang="0">
                    <a:pos x="82" y="448"/>
                  </a:cxn>
                  <a:cxn ang="0">
                    <a:pos x="66" y="533"/>
                  </a:cxn>
                  <a:cxn ang="0">
                    <a:pos x="41" y="644"/>
                  </a:cxn>
                  <a:cxn ang="0">
                    <a:pos x="30" y="698"/>
                  </a:cxn>
                  <a:cxn ang="0">
                    <a:pos x="7" y="804"/>
                  </a:cxn>
                  <a:cxn ang="0">
                    <a:pos x="0" y="858"/>
                  </a:cxn>
                  <a:cxn ang="0">
                    <a:pos x="0" y="860"/>
                  </a:cxn>
                  <a:cxn ang="0">
                    <a:pos x="2" y="862"/>
                  </a:cxn>
                  <a:cxn ang="0">
                    <a:pos x="7" y="861"/>
                  </a:cxn>
                  <a:cxn ang="0">
                    <a:pos x="9" y="858"/>
                  </a:cxn>
                  <a:cxn ang="0">
                    <a:pos x="12" y="830"/>
                  </a:cxn>
                  <a:cxn ang="0">
                    <a:pos x="29" y="748"/>
                  </a:cxn>
                  <a:cxn ang="0">
                    <a:pos x="53" y="638"/>
                  </a:cxn>
                  <a:cxn ang="0">
                    <a:pos x="64" y="580"/>
                  </a:cxn>
                  <a:cxn ang="0">
                    <a:pos x="89" y="464"/>
                  </a:cxn>
                  <a:cxn ang="0">
                    <a:pos x="99" y="405"/>
                  </a:cxn>
                  <a:cxn ang="0">
                    <a:pos x="103" y="379"/>
                  </a:cxn>
                  <a:cxn ang="0">
                    <a:pos x="113" y="326"/>
                  </a:cxn>
                  <a:cxn ang="0">
                    <a:pos x="121" y="301"/>
                  </a:cxn>
                  <a:cxn ang="0">
                    <a:pos x="158" y="195"/>
                  </a:cxn>
                  <a:cxn ang="0">
                    <a:pos x="174" y="140"/>
                  </a:cxn>
                  <a:cxn ang="0">
                    <a:pos x="186" y="83"/>
                  </a:cxn>
                  <a:cxn ang="0">
                    <a:pos x="189" y="60"/>
                  </a:cxn>
                  <a:cxn ang="0">
                    <a:pos x="192" y="36"/>
                  </a:cxn>
                  <a:cxn ang="0">
                    <a:pos x="196" y="20"/>
                  </a:cxn>
                  <a:cxn ang="0">
                    <a:pos x="198" y="5"/>
                  </a:cxn>
                  <a:cxn ang="0">
                    <a:pos x="198" y="3"/>
                  </a:cxn>
                  <a:cxn ang="0">
                    <a:pos x="196" y="1"/>
                  </a:cxn>
                  <a:cxn ang="0">
                    <a:pos x="192" y="1"/>
                  </a:cxn>
                  <a:cxn ang="0">
                    <a:pos x="190" y="3"/>
                  </a:cxn>
                  <a:cxn ang="0">
                    <a:pos x="189" y="5"/>
                  </a:cxn>
                </a:cxnLst>
                <a:rect l="0" t="0" r="r" b="b"/>
                <a:pathLst>
                  <a:path w="198" h="862">
                    <a:moveTo>
                      <a:pt x="189" y="5"/>
                    </a:moveTo>
                    <a:lnTo>
                      <a:pt x="189" y="5"/>
                    </a:lnTo>
                    <a:lnTo>
                      <a:pt x="189" y="9"/>
                    </a:lnTo>
                    <a:lnTo>
                      <a:pt x="187" y="12"/>
                    </a:lnTo>
                    <a:lnTo>
                      <a:pt x="186" y="15"/>
                    </a:lnTo>
                    <a:lnTo>
                      <a:pt x="185" y="19"/>
                    </a:lnTo>
                    <a:lnTo>
                      <a:pt x="185" y="19"/>
                    </a:lnTo>
                    <a:lnTo>
                      <a:pt x="183" y="34"/>
                    </a:lnTo>
                    <a:lnTo>
                      <a:pt x="181" y="47"/>
                    </a:lnTo>
                    <a:lnTo>
                      <a:pt x="181" y="47"/>
                    </a:lnTo>
                    <a:lnTo>
                      <a:pt x="178" y="73"/>
                    </a:lnTo>
                    <a:lnTo>
                      <a:pt x="173" y="98"/>
                    </a:lnTo>
                    <a:lnTo>
                      <a:pt x="173" y="98"/>
                    </a:lnTo>
                    <a:lnTo>
                      <a:pt x="167" y="127"/>
                    </a:lnTo>
                    <a:lnTo>
                      <a:pt x="160" y="154"/>
                    </a:lnTo>
                    <a:lnTo>
                      <a:pt x="152" y="182"/>
                    </a:lnTo>
                    <a:lnTo>
                      <a:pt x="142" y="208"/>
                    </a:lnTo>
                    <a:lnTo>
                      <a:pt x="142" y="208"/>
                    </a:lnTo>
                    <a:lnTo>
                      <a:pt x="108" y="307"/>
                    </a:lnTo>
                    <a:lnTo>
                      <a:pt x="108" y="307"/>
                    </a:lnTo>
                    <a:lnTo>
                      <a:pt x="104" y="321"/>
                    </a:lnTo>
                    <a:lnTo>
                      <a:pt x="101" y="334"/>
                    </a:lnTo>
                    <a:lnTo>
                      <a:pt x="96" y="363"/>
                    </a:lnTo>
                    <a:lnTo>
                      <a:pt x="88" y="420"/>
                    </a:lnTo>
                    <a:lnTo>
                      <a:pt x="88" y="420"/>
                    </a:lnTo>
                    <a:lnTo>
                      <a:pt x="82" y="448"/>
                    </a:lnTo>
                    <a:lnTo>
                      <a:pt x="77" y="476"/>
                    </a:lnTo>
                    <a:lnTo>
                      <a:pt x="66" y="533"/>
                    </a:lnTo>
                    <a:lnTo>
                      <a:pt x="54" y="589"/>
                    </a:lnTo>
                    <a:lnTo>
                      <a:pt x="41" y="644"/>
                    </a:lnTo>
                    <a:lnTo>
                      <a:pt x="41" y="644"/>
                    </a:lnTo>
                    <a:lnTo>
                      <a:pt x="30" y="698"/>
                    </a:lnTo>
                    <a:lnTo>
                      <a:pt x="18" y="751"/>
                    </a:lnTo>
                    <a:lnTo>
                      <a:pt x="7" y="804"/>
                    </a:lnTo>
                    <a:lnTo>
                      <a:pt x="3" y="831"/>
                    </a:lnTo>
                    <a:lnTo>
                      <a:pt x="0" y="858"/>
                    </a:lnTo>
                    <a:lnTo>
                      <a:pt x="0" y="858"/>
                    </a:lnTo>
                    <a:lnTo>
                      <a:pt x="0" y="860"/>
                    </a:lnTo>
                    <a:lnTo>
                      <a:pt x="1" y="861"/>
                    </a:lnTo>
                    <a:lnTo>
                      <a:pt x="2" y="862"/>
                    </a:lnTo>
                    <a:lnTo>
                      <a:pt x="4" y="862"/>
                    </a:lnTo>
                    <a:lnTo>
                      <a:pt x="7" y="861"/>
                    </a:lnTo>
                    <a:lnTo>
                      <a:pt x="8" y="860"/>
                    </a:lnTo>
                    <a:lnTo>
                      <a:pt x="9" y="858"/>
                    </a:lnTo>
                    <a:lnTo>
                      <a:pt x="9" y="858"/>
                    </a:lnTo>
                    <a:lnTo>
                      <a:pt x="12" y="830"/>
                    </a:lnTo>
                    <a:lnTo>
                      <a:pt x="17" y="803"/>
                    </a:lnTo>
                    <a:lnTo>
                      <a:pt x="29" y="748"/>
                    </a:lnTo>
                    <a:lnTo>
                      <a:pt x="40" y="693"/>
                    </a:lnTo>
                    <a:lnTo>
                      <a:pt x="53" y="638"/>
                    </a:lnTo>
                    <a:lnTo>
                      <a:pt x="53" y="638"/>
                    </a:lnTo>
                    <a:lnTo>
                      <a:pt x="64" y="580"/>
                    </a:lnTo>
                    <a:lnTo>
                      <a:pt x="77" y="522"/>
                    </a:lnTo>
                    <a:lnTo>
                      <a:pt x="89" y="464"/>
                    </a:lnTo>
                    <a:lnTo>
                      <a:pt x="95" y="435"/>
                    </a:lnTo>
                    <a:lnTo>
                      <a:pt x="99" y="405"/>
                    </a:lnTo>
                    <a:lnTo>
                      <a:pt x="99" y="405"/>
                    </a:lnTo>
                    <a:lnTo>
                      <a:pt x="103" y="379"/>
                    </a:lnTo>
                    <a:lnTo>
                      <a:pt x="107" y="353"/>
                    </a:lnTo>
                    <a:lnTo>
                      <a:pt x="113" y="326"/>
                    </a:lnTo>
                    <a:lnTo>
                      <a:pt x="121" y="301"/>
                    </a:lnTo>
                    <a:lnTo>
                      <a:pt x="121" y="301"/>
                    </a:lnTo>
                    <a:lnTo>
                      <a:pt x="158" y="195"/>
                    </a:lnTo>
                    <a:lnTo>
                      <a:pt x="158" y="195"/>
                    </a:lnTo>
                    <a:lnTo>
                      <a:pt x="166" y="167"/>
                    </a:lnTo>
                    <a:lnTo>
                      <a:pt x="174" y="140"/>
                    </a:lnTo>
                    <a:lnTo>
                      <a:pt x="181" y="112"/>
                    </a:lnTo>
                    <a:lnTo>
                      <a:pt x="186" y="83"/>
                    </a:lnTo>
                    <a:lnTo>
                      <a:pt x="186" y="83"/>
                    </a:lnTo>
                    <a:lnTo>
                      <a:pt x="189" y="60"/>
                    </a:lnTo>
                    <a:lnTo>
                      <a:pt x="190" y="47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6" y="20"/>
                    </a:lnTo>
                    <a:lnTo>
                      <a:pt x="198" y="12"/>
                    </a:lnTo>
                    <a:lnTo>
                      <a:pt x="198" y="5"/>
                    </a:lnTo>
                    <a:lnTo>
                      <a:pt x="198" y="5"/>
                    </a:lnTo>
                    <a:lnTo>
                      <a:pt x="198" y="3"/>
                    </a:lnTo>
                    <a:lnTo>
                      <a:pt x="197" y="2"/>
                    </a:lnTo>
                    <a:lnTo>
                      <a:pt x="196" y="1"/>
                    </a:lnTo>
                    <a:lnTo>
                      <a:pt x="194" y="0"/>
                    </a:lnTo>
                    <a:lnTo>
                      <a:pt x="192" y="1"/>
                    </a:lnTo>
                    <a:lnTo>
                      <a:pt x="191" y="2"/>
                    </a:lnTo>
                    <a:lnTo>
                      <a:pt x="190" y="3"/>
                    </a:lnTo>
                    <a:lnTo>
                      <a:pt x="189" y="5"/>
                    </a:lnTo>
                    <a:lnTo>
                      <a:pt x="18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8" name="chenying0907 912"/>
              <p:cNvSpPr/>
              <p:nvPr/>
            </p:nvSpPr>
            <p:spPr bwMode="auto">
              <a:xfrm>
                <a:off x="3494088" y="1250950"/>
                <a:ext cx="98425" cy="452438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4" y="29"/>
                  </a:cxn>
                  <a:cxn ang="0">
                    <a:pos x="159" y="100"/>
                  </a:cxn>
                  <a:cxn ang="0">
                    <a:pos x="150" y="153"/>
                  </a:cxn>
                  <a:cxn ang="0">
                    <a:pos x="141" y="207"/>
                  </a:cxn>
                  <a:cxn ang="0">
                    <a:pos x="121" y="315"/>
                  </a:cxn>
                  <a:cxn ang="0">
                    <a:pos x="104" y="426"/>
                  </a:cxn>
                  <a:cxn ang="0">
                    <a:pos x="99" y="449"/>
                  </a:cxn>
                  <a:cxn ang="0">
                    <a:pos x="93" y="472"/>
                  </a:cxn>
                  <a:cxn ang="0">
                    <a:pos x="91" y="488"/>
                  </a:cxn>
                  <a:cxn ang="0">
                    <a:pos x="81" y="531"/>
                  </a:cxn>
                  <a:cxn ang="0">
                    <a:pos x="51" y="644"/>
                  </a:cxn>
                  <a:cxn ang="0">
                    <a:pos x="44" y="672"/>
                  </a:cxn>
                  <a:cxn ang="0">
                    <a:pos x="19" y="753"/>
                  </a:cxn>
                  <a:cxn ang="0">
                    <a:pos x="13" y="780"/>
                  </a:cxn>
                  <a:cxn ang="0">
                    <a:pos x="7" y="806"/>
                  </a:cxn>
                  <a:cxn ang="0">
                    <a:pos x="0" y="838"/>
                  </a:cxn>
                  <a:cxn ang="0">
                    <a:pos x="0" y="848"/>
                  </a:cxn>
                  <a:cxn ang="0">
                    <a:pos x="1" y="853"/>
                  </a:cxn>
                  <a:cxn ang="0">
                    <a:pos x="4" y="854"/>
                  </a:cxn>
                  <a:cxn ang="0">
                    <a:pos x="7" y="853"/>
                  </a:cxn>
                  <a:cxn ang="0">
                    <a:pos x="9" y="848"/>
                  </a:cxn>
                  <a:cxn ang="0">
                    <a:pos x="10" y="837"/>
                  </a:cxn>
                  <a:cxn ang="0">
                    <a:pos x="18" y="800"/>
                  </a:cxn>
                  <a:cxn ang="0">
                    <a:pos x="23" y="774"/>
                  </a:cxn>
                  <a:cxn ang="0">
                    <a:pos x="30" y="747"/>
                  </a:cxn>
                  <a:cxn ang="0">
                    <a:pos x="63" y="638"/>
                  </a:cxn>
                  <a:cxn ang="0">
                    <a:pos x="92" y="525"/>
                  </a:cxn>
                  <a:cxn ang="0">
                    <a:pos x="98" y="500"/>
                  </a:cxn>
                  <a:cxn ang="0">
                    <a:pos x="102" y="476"/>
                  </a:cxn>
                  <a:cxn ang="0">
                    <a:pos x="109" y="447"/>
                  </a:cxn>
                  <a:cxn ang="0">
                    <a:pos x="115" y="419"/>
                  </a:cxn>
                  <a:cxn ang="0">
                    <a:pos x="131" y="309"/>
                  </a:cxn>
                  <a:cxn ang="0">
                    <a:pos x="151" y="201"/>
                  </a:cxn>
                  <a:cxn ang="0">
                    <a:pos x="160" y="147"/>
                  </a:cxn>
                  <a:cxn ang="0">
                    <a:pos x="170" y="93"/>
                  </a:cxn>
                  <a:cxn ang="0">
                    <a:pos x="183" y="27"/>
                  </a:cxn>
                  <a:cxn ang="0">
                    <a:pos x="185" y="5"/>
                  </a:cxn>
                  <a:cxn ang="0">
                    <a:pos x="184" y="3"/>
                  </a:cxn>
                  <a:cxn ang="0">
                    <a:pos x="182" y="0"/>
                  </a:cxn>
                  <a:cxn ang="0">
                    <a:pos x="178" y="0"/>
                  </a:cxn>
                  <a:cxn ang="0">
                    <a:pos x="176" y="3"/>
                  </a:cxn>
                  <a:cxn ang="0">
                    <a:pos x="175" y="5"/>
                  </a:cxn>
                </a:cxnLst>
                <a:rect l="0" t="0" r="r" b="b"/>
                <a:pathLst>
                  <a:path w="185" h="854">
                    <a:moveTo>
                      <a:pt x="175" y="5"/>
                    </a:moveTo>
                    <a:lnTo>
                      <a:pt x="175" y="5"/>
                    </a:lnTo>
                    <a:lnTo>
                      <a:pt x="175" y="17"/>
                    </a:lnTo>
                    <a:lnTo>
                      <a:pt x="174" y="29"/>
                    </a:lnTo>
                    <a:lnTo>
                      <a:pt x="170" y="52"/>
                    </a:lnTo>
                    <a:lnTo>
                      <a:pt x="159" y="100"/>
                    </a:lnTo>
                    <a:lnTo>
                      <a:pt x="159" y="100"/>
                    </a:lnTo>
                    <a:lnTo>
                      <a:pt x="150" y="153"/>
                    </a:lnTo>
                    <a:lnTo>
                      <a:pt x="141" y="207"/>
                    </a:lnTo>
                    <a:lnTo>
                      <a:pt x="141" y="207"/>
                    </a:lnTo>
                    <a:lnTo>
                      <a:pt x="130" y="261"/>
                    </a:lnTo>
                    <a:lnTo>
                      <a:pt x="121" y="315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1" y="437"/>
                    </a:lnTo>
                    <a:lnTo>
                      <a:pt x="99" y="449"/>
                    </a:lnTo>
                    <a:lnTo>
                      <a:pt x="96" y="461"/>
                    </a:lnTo>
                    <a:lnTo>
                      <a:pt x="93" y="472"/>
                    </a:lnTo>
                    <a:lnTo>
                      <a:pt x="93" y="472"/>
                    </a:lnTo>
                    <a:lnTo>
                      <a:pt x="91" y="488"/>
                    </a:lnTo>
                    <a:lnTo>
                      <a:pt x="88" y="502"/>
                    </a:lnTo>
                    <a:lnTo>
                      <a:pt x="81" y="531"/>
                    </a:lnTo>
                    <a:lnTo>
                      <a:pt x="81" y="531"/>
                    </a:lnTo>
                    <a:lnTo>
                      <a:pt x="51" y="644"/>
                    </a:lnTo>
                    <a:lnTo>
                      <a:pt x="51" y="644"/>
                    </a:lnTo>
                    <a:lnTo>
                      <a:pt x="44" y="672"/>
                    </a:lnTo>
                    <a:lnTo>
                      <a:pt x="35" y="699"/>
                    </a:lnTo>
                    <a:lnTo>
                      <a:pt x="19" y="753"/>
                    </a:lnTo>
                    <a:lnTo>
                      <a:pt x="19" y="753"/>
                    </a:lnTo>
                    <a:lnTo>
                      <a:pt x="13" y="780"/>
                    </a:lnTo>
                    <a:lnTo>
                      <a:pt x="7" y="806"/>
                    </a:lnTo>
                    <a:lnTo>
                      <a:pt x="7" y="806"/>
                    </a:lnTo>
                    <a:lnTo>
                      <a:pt x="2" y="828"/>
                    </a:lnTo>
                    <a:lnTo>
                      <a:pt x="0" y="838"/>
                    </a:lnTo>
                    <a:lnTo>
                      <a:pt x="0" y="848"/>
                    </a:lnTo>
                    <a:lnTo>
                      <a:pt x="0" y="848"/>
                    </a:lnTo>
                    <a:lnTo>
                      <a:pt x="0" y="851"/>
                    </a:lnTo>
                    <a:lnTo>
                      <a:pt x="1" y="853"/>
                    </a:lnTo>
                    <a:lnTo>
                      <a:pt x="2" y="853"/>
                    </a:lnTo>
                    <a:lnTo>
                      <a:pt x="4" y="854"/>
                    </a:lnTo>
                    <a:lnTo>
                      <a:pt x="6" y="853"/>
                    </a:lnTo>
                    <a:lnTo>
                      <a:pt x="7" y="853"/>
                    </a:lnTo>
                    <a:lnTo>
                      <a:pt x="8" y="851"/>
                    </a:lnTo>
                    <a:lnTo>
                      <a:pt x="9" y="848"/>
                    </a:lnTo>
                    <a:lnTo>
                      <a:pt x="9" y="848"/>
                    </a:lnTo>
                    <a:lnTo>
                      <a:pt x="10" y="837"/>
                    </a:lnTo>
                    <a:lnTo>
                      <a:pt x="13" y="825"/>
                    </a:lnTo>
                    <a:lnTo>
                      <a:pt x="18" y="800"/>
                    </a:lnTo>
                    <a:lnTo>
                      <a:pt x="18" y="800"/>
                    </a:lnTo>
                    <a:lnTo>
                      <a:pt x="23" y="774"/>
                    </a:lnTo>
                    <a:lnTo>
                      <a:pt x="30" y="747"/>
                    </a:lnTo>
                    <a:lnTo>
                      <a:pt x="30" y="747"/>
                    </a:lnTo>
                    <a:lnTo>
                      <a:pt x="47" y="693"/>
                    </a:lnTo>
                    <a:lnTo>
                      <a:pt x="63" y="638"/>
                    </a:lnTo>
                    <a:lnTo>
                      <a:pt x="63" y="638"/>
                    </a:lnTo>
                    <a:lnTo>
                      <a:pt x="92" y="525"/>
                    </a:lnTo>
                    <a:lnTo>
                      <a:pt x="92" y="525"/>
                    </a:lnTo>
                    <a:lnTo>
                      <a:pt x="98" y="500"/>
                    </a:lnTo>
                    <a:lnTo>
                      <a:pt x="102" y="476"/>
                    </a:lnTo>
                    <a:lnTo>
                      <a:pt x="102" y="476"/>
                    </a:lnTo>
                    <a:lnTo>
                      <a:pt x="105" y="461"/>
                    </a:lnTo>
                    <a:lnTo>
                      <a:pt x="109" y="447"/>
                    </a:lnTo>
                    <a:lnTo>
                      <a:pt x="112" y="433"/>
                    </a:lnTo>
                    <a:lnTo>
                      <a:pt x="115" y="419"/>
                    </a:lnTo>
                    <a:lnTo>
                      <a:pt x="115" y="419"/>
                    </a:lnTo>
                    <a:lnTo>
                      <a:pt x="131" y="309"/>
                    </a:lnTo>
                    <a:lnTo>
                      <a:pt x="141" y="255"/>
                    </a:lnTo>
                    <a:lnTo>
                      <a:pt x="151" y="201"/>
                    </a:lnTo>
                    <a:lnTo>
                      <a:pt x="151" y="201"/>
                    </a:lnTo>
                    <a:lnTo>
                      <a:pt x="160" y="14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0" y="50"/>
                    </a:lnTo>
                    <a:lnTo>
                      <a:pt x="183" y="27"/>
                    </a:lnTo>
                    <a:lnTo>
                      <a:pt x="184" y="16"/>
                    </a:lnTo>
                    <a:lnTo>
                      <a:pt x="185" y="5"/>
                    </a:lnTo>
                    <a:lnTo>
                      <a:pt x="185" y="5"/>
                    </a:lnTo>
                    <a:lnTo>
                      <a:pt x="184" y="3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8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9" name="chenying0907 913"/>
              <p:cNvSpPr/>
              <p:nvPr/>
            </p:nvSpPr>
            <p:spPr bwMode="auto">
              <a:xfrm>
                <a:off x="3532188" y="1266825"/>
                <a:ext cx="103188" cy="504825"/>
              </a:xfrm>
              <a:custGeom>
                <a:avLst/>
                <a:gdLst/>
                <a:ahLst/>
                <a:cxnLst>
                  <a:cxn ang="0">
                    <a:pos x="185" y="5"/>
                  </a:cxn>
                  <a:cxn ang="0">
                    <a:pos x="181" y="67"/>
                  </a:cxn>
                  <a:cxn ang="0">
                    <a:pos x="169" y="127"/>
                  </a:cxn>
                  <a:cxn ang="0">
                    <a:pos x="153" y="187"/>
                  </a:cxn>
                  <a:cxn ang="0">
                    <a:pos x="136" y="246"/>
                  </a:cxn>
                  <a:cxn ang="0">
                    <a:pos x="129" y="273"/>
                  </a:cxn>
                  <a:cxn ang="0">
                    <a:pos x="124" y="327"/>
                  </a:cxn>
                  <a:cxn ang="0">
                    <a:pos x="123" y="355"/>
                  </a:cxn>
                  <a:cxn ang="0">
                    <a:pos x="118" y="418"/>
                  </a:cxn>
                  <a:cxn ang="0">
                    <a:pos x="108" y="481"/>
                  </a:cxn>
                  <a:cxn ang="0">
                    <a:pos x="101" y="511"/>
                  </a:cxn>
                  <a:cxn ang="0">
                    <a:pos x="74" y="596"/>
                  </a:cxn>
                  <a:cxn ang="0">
                    <a:pos x="65" y="627"/>
                  </a:cxn>
                  <a:cxn ang="0">
                    <a:pos x="53" y="691"/>
                  </a:cxn>
                  <a:cxn ang="0">
                    <a:pos x="47" y="723"/>
                  </a:cxn>
                  <a:cxn ang="0">
                    <a:pos x="23" y="846"/>
                  </a:cxn>
                  <a:cxn ang="0">
                    <a:pos x="20" y="863"/>
                  </a:cxn>
                  <a:cxn ang="0">
                    <a:pos x="14" y="897"/>
                  </a:cxn>
                  <a:cxn ang="0">
                    <a:pos x="9" y="913"/>
                  </a:cxn>
                  <a:cxn ang="0">
                    <a:pos x="6" y="922"/>
                  </a:cxn>
                  <a:cxn ang="0">
                    <a:pos x="1" y="939"/>
                  </a:cxn>
                  <a:cxn ang="0">
                    <a:pos x="0" y="949"/>
                  </a:cxn>
                  <a:cxn ang="0">
                    <a:pos x="2" y="952"/>
                  </a:cxn>
                  <a:cxn ang="0">
                    <a:pos x="6" y="954"/>
                  </a:cxn>
                  <a:cxn ang="0">
                    <a:pos x="9" y="952"/>
                  </a:cxn>
                  <a:cxn ang="0">
                    <a:pos x="11" y="949"/>
                  </a:cxn>
                  <a:cxn ang="0">
                    <a:pos x="12" y="937"/>
                  </a:cxn>
                  <a:cxn ang="0">
                    <a:pos x="18" y="914"/>
                  </a:cxn>
                  <a:cxn ang="0">
                    <a:pos x="21" y="903"/>
                  </a:cxn>
                  <a:cxn ang="0">
                    <a:pos x="33" y="840"/>
                  </a:cxn>
                  <a:cxn ang="0">
                    <a:pos x="47" y="774"/>
                  </a:cxn>
                  <a:cxn ang="0">
                    <a:pos x="59" y="709"/>
                  </a:cxn>
                  <a:cxn ang="0">
                    <a:pos x="71" y="650"/>
                  </a:cxn>
                  <a:cxn ang="0">
                    <a:pos x="85" y="591"/>
                  </a:cxn>
                  <a:cxn ang="0">
                    <a:pos x="94" y="563"/>
                  </a:cxn>
                  <a:cxn ang="0">
                    <a:pos x="105" y="534"/>
                  </a:cxn>
                  <a:cxn ang="0">
                    <a:pos x="114" y="500"/>
                  </a:cxn>
                  <a:cxn ang="0">
                    <a:pos x="120" y="465"/>
                  </a:cxn>
                  <a:cxn ang="0">
                    <a:pos x="128" y="407"/>
                  </a:cxn>
                  <a:cxn ang="0">
                    <a:pos x="135" y="320"/>
                  </a:cxn>
                  <a:cxn ang="0">
                    <a:pos x="143" y="262"/>
                  </a:cxn>
                  <a:cxn ang="0">
                    <a:pos x="150" y="233"/>
                  </a:cxn>
                  <a:cxn ang="0">
                    <a:pos x="167" y="177"/>
                  </a:cxn>
                  <a:cxn ang="0">
                    <a:pos x="181" y="120"/>
                  </a:cxn>
                  <a:cxn ang="0">
                    <a:pos x="191" y="63"/>
                  </a:cxn>
                  <a:cxn ang="0">
                    <a:pos x="196" y="5"/>
                  </a:cxn>
                  <a:cxn ang="0">
                    <a:pos x="195" y="3"/>
                  </a:cxn>
                  <a:cxn ang="0">
                    <a:pos x="192" y="1"/>
                  </a:cxn>
                  <a:cxn ang="0">
                    <a:pos x="188" y="1"/>
                  </a:cxn>
                  <a:cxn ang="0">
                    <a:pos x="186" y="3"/>
                  </a:cxn>
                  <a:cxn ang="0">
                    <a:pos x="185" y="5"/>
                  </a:cxn>
                </a:cxnLst>
                <a:rect l="0" t="0" r="r" b="b"/>
                <a:pathLst>
                  <a:path w="196" h="954">
                    <a:moveTo>
                      <a:pt x="185" y="5"/>
                    </a:moveTo>
                    <a:lnTo>
                      <a:pt x="185" y="5"/>
                    </a:lnTo>
                    <a:lnTo>
                      <a:pt x="184" y="36"/>
                    </a:lnTo>
                    <a:lnTo>
                      <a:pt x="181" y="67"/>
                    </a:lnTo>
                    <a:lnTo>
                      <a:pt x="176" y="97"/>
                    </a:lnTo>
                    <a:lnTo>
                      <a:pt x="169" y="127"/>
                    </a:lnTo>
                    <a:lnTo>
                      <a:pt x="162" y="157"/>
                    </a:lnTo>
                    <a:lnTo>
                      <a:pt x="153" y="187"/>
                    </a:lnTo>
                    <a:lnTo>
                      <a:pt x="136" y="246"/>
                    </a:lnTo>
                    <a:lnTo>
                      <a:pt x="136" y="246"/>
                    </a:lnTo>
                    <a:lnTo>
                      <a:pt x="133" y="261"/>
                    </a:lnTo>
                    <a:lnTo>
                      <a:pt x="129" y="273"/>
                    </a:lnTo>
                    <a:lnTo>
                      <a:pt x="126" y="300"/>
                    </a:lnTo>
                    <a:lnTo>
                      <a:pt x="124" y="327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1" y="386"/>
                    </a:lnTo>
                    <a:lnTo>
                      <a:pt x="118" y="418"/>
                    </a:lnTo>
                    <a:lnTo>
                      <a:pt x="113" y="449"/>
                    </a:lnTo>
                    <a:lnTo>
                      <a:pt x="108" y="481"/>
                    </a:lnTo>
                    <a:lnTo>
                      <a:pt x="108" y="481"/>
                    </a:lnTo>
                    <a:lnTo>
                      <a:pt x="101" y="511"/>
                    </a:lnTo>
                    <a:lnTo>
                      <a:pt x="92" y="538"/>
                    </a:lnTo>
                    <a:lnTo>
                      <a:pt x="74" y="596"/>
                    </a:lnTo>
                    <a:lnTo>
                      <a:pt x="74" y="596"/>
                    </a:lnTo>
                    <a:lnTo>
                      <a:pt x="65" y="627"/>
                    </a:lnTo>
                    <a:lnTo>
                      <a:pt x="58" y="659"/>
                    </a:lnTo>
                    <a:lnTo>
                      <a:pt x="53" y="691"/>
                    </a:lnTo>
                    <a:lnTo>
                      <a:pt x="47" y="723"/>
                    </a:lnTo>
                    <a:lnTo>
                      <a:pt x="47" y="723"/>
                    </a:lnTo>
                    <a:lnTo>
                      <a:pt x="34" y="784"/>
                    </a:lnTo>
                    <a:lnTo>
                      <a:pt x="23" y="846"/>
                    </a:lnTo>
                    <a:lnTo>
                      <a:pt x="23" y="846"/>
                    </a:lnTo>
                    <a:lnTo>
                      <a:pt x="20" y="863"/>
                    </a:lnTo>
                    <a:lnTo>
                      <a:pt x="18" y="880"/>
                    </a:lnTo>
                    <a:lnTo>
                      <a:pt x="14" y="897"/>
                    </a:lnTo>
                    <a:lnTo>
                      <a:pt x="12" y="905"/>
                    </a:lnTo>
                    <a:lnTo>
                      <a:pt x="9" y="913"/>
                    </a:lnTo>
                    <a:lnTo>
                      <a:pt x="9" y="913"/>
                    </a:lnTo>
                    <a:lnTo>
                      <a:pt x="6" y="922"/>
                    </a:lnTo>
                    <a:lnTo>
                      <a:pt x="3" y="931"/>
                    </a:lnTo>
                    <a:lnTo>
                      <a:pt x="1" y="939"/>
                    </a:lnTo>
                    <a:lnTo>
                      <a:pt x="0" y="949"/>
                    </a:lnTo>
                    <a:lnTo>
                      <a:pt x="0" y="949"/>
                    </a:lnTo>
                    <a:lnTo>
                      <a:pt x="1" y="951"/>
                    </a:lnTo>
                    <a:lnTo>
                      <a:pt x="2" y="952"/>
                    </a:lnTo>
                    <a:lnTo>
                      <a:pt x="3" y="953"/>
                    </a:lnTo>
                    <a:lnTo>
                      <a:pt x="6" y="954"/>
                    </a:lnTo>
                    <a:lnTo>
                      <a:pt x="7" y="953"/>
                    </a:lnTo>
                    <a:lnTo>
                      <a:pt x="9" y="952"/>
                    </a:lnTo>
                    <a:lnTo>
                      <a:pt x="10" y="951"/>
                    </a:lnTo>
                    <a:lnTo>
                      <a:pt x="11" y="949"/>
                    </a:lnTo>
                    <a:lnTo>
                      <a:pt x="11" y="949"/>
                    </a:lnTo>
                    <a:lnTo>
                      <a:pt x="12" y="937"/>
                    </a:lnTo>
                    <a:lnTo>
                      <a:pt x="15" y="926"/>
                    </a:lnTo>
                    <a:lnTo>
                      <a:pt x="18" y="914"/>
                    </a:lnTo>
                    <a:lnTo>
                      <a:pt x="21" y="903"/>
                    </a:lnTo>
                    <a:lnTo>
                      <a:pt x="21" y="903"/>
                    </a:lnTo>
                    <a:lnTo>
                      <a:pt x="27" y="871"/>
                    </a:lnTo>
                    <a:lnTo>
                      <a:pt x="33" y="840"/>
                    </a:lnTo>
                    <a:lnTo>
                      <a:pt x="33" y="840"/>
                    </a:lnTo>
                    <a:lnTo>
                      <a:pt x="47" y="774"/>
                    </a:lnTo>
                    <a:lnTo>
                      <a:pt x="53" y="741"/>
                    </a:lnTo>
                    <a:lnTo>
                      <a:pt x="59" y="709"/>
                    </a:lnTo>
                    <a:lnTo>
                      <a:pt x="59" y="709"/>
                    </a:lnTo>
                    <a:lnTo>
                      <a:pt x="71" y="650"/>
                    </a:lnTo>
                    <a:lnTo>
                      <a:pt x="77" y="620"/>
                    </a:lnTo>
                    <a:lnTo>
                      <a:pt x="85" y="591"/>
                    </a:lnTo>
                    <a:lnTo>
                      <a:pt x="85" y="591"/>
                    </a:lnTo>
                    <a:lnTo>
                      <a:pt x="94" y="563"/>
                    </a:lnTo>
                    <a:lnTo>
                      <a:pt x="105" y="534"/>
                    </a:lnTo>
                    <a:lnTo>
                      <a:pt x="105" y="534"/>
                    </a:lnTo>
                    <a:lnTo>
                      <a:pt x="110" y="518"/>
                    </a:lnTo>
                    <a:lnTo>
                      <a:pt x="114" y="500"/>
                    </a:lnTo>
                    <a:lnTo>
                      <a:pt x="120" y="465"/>
                    </a:lnTo>
                    <a:lnTo>
                      <a:pt x="120" y="465"/>
                    </a:lnTo>
                    <a:lnTo>
                      <a:pt x="125" y="436"/>
                    </a:lnTo>
                    <a:lnTo>
                      <a:pt x="128" y="407"/>
                    </a:lnTo>
                    <a:lnTo>
                      <a:pt x="133" y="348"/>
                    </a:lnTo>
                    <a:lnTo>
                      <a:pt x="135" y="320"/>
                    </a:lnTo>
                    <a:lnTo>
                      <a:pt x="138" y="291"/>
                    </a:lnTo>
                    <a:lnTo>
                      <a:pt x="143" y="262"/>
                    </a:lnTo>
                    <a:lnTo>
                      <a:pt x="146" y="247"/>
                    </a:lnTo>
                    <a:lnTo>
                      <a:pt x="150" y="233"/>
                    </a:lnTo>
                    <a:lnTo>
                      <a:pt x="150" y="233"/>
                    </a:lnTo>
                    <a:lnTo>
                      <a:pt x="167" y="177"/>
                    </a:lnTo>
                    <a:lnTo>
                      <a:pt x="174" y="149"/>
                    </a:lnTo>
                    <a:lnTo>
                      <a:pt x="181" y="120"/>
                    </a:lnTo>
                    <a:lnTo>
                      <a:pt x="186" y="92"/>
                    </a:lnTo>
                    <a:lnTo>
                      <a:pt x="191" y="63"/>
                    </a:lnTo>
                    <a:lnTo>
                      <a:pt x="195" y="34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5" y="3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0"/>
                    </a:lnTo>
                    <a:lnTo>
                      <a:pt x="188" y="1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5"/>
                    </a:lnTo>
                    <a:lnTo>
                      <a:pt x="18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0" name="chenying0907 914"/>
              <p:cNvSpPr/>
              <p:nvPr/>
            </p:nvSpPr>
            <p:spPr bwMode="auto">
              <a:xfrm>
                <a:off x="3570288" y="1301750"/>
                <a:ext cx="96838" cy="488950"/>
              </a:xfrm>
              <a:custGeom>
                <a:avLst/>
                <a:gdLst/>
                <a:ahLst/>
                <a:cxnLst>
                  <a:cxn ang="0">
                    <a:pos x="175" y="5"/>
                  </a:cxn>
                  <a:cxn ang="0">
                    <a:pos x="172" y="13"/>
                  </a:cxn>
                  <a:cxn ang="0">
                    <a:pos x="163" y="30"/>
                  </a:cxn>
                  <a:cxn ang="0">
                    <a:pos x="161" y="39"/>
                  </a:cxn>
                  <a:cxn ang="0">
                    <a:pos x="161" y="62"/>
                  </a:cxn>
                  <a:cxn ang="0">
                    <a:pos x="159" y="87"/>
                  </a:cxn>
                  <a:cxn ang="0">
                    <a:pos x="149" y="148"/>
                  </a:cxn>
                  <a:cxn ang="0">
                    <a:pos x="146" y="164"/>
                  </a:cxn>
                  <a:cxn ang="0">
                    <a:pos x="138" y="193"/>
                  </a:cxn>
                  <a:cxn ang="0">
                    <a:pos x="135" y="207"/>
                  </a:cxn>
                  <a:cxn ang="0">
                    <a:pos x="128" y="268"/>
                  </a:cxn>
                  <a:cxn ang="0">
                    <a:pos x="117" y="361"/>
                  </a:cxn>
                  <a:cxn ang="0">
                    <a:pos x="106" y="422"/>
                  </a:cxn>
                  <a:cxn ang="0">
                    <a:pos x="99" y="452"/>
                  </a:cxn>
                  <a:cxn ang="0">
                    <a:pos x="72" y="538"/>
                  </a:cxn>
                  <a:cxn ang="0">
                    <a:pos x="64" y="568"/>
                  </a:cxn>
                  <a:cxn ang="0">
                    <a:pos x="50" y="630"/>
                  </a:cxn>
                  <a:cxn ang="0">
                    <a:pos x="38" y="691"/>
                  </a:cxn>
                  <a:cxn ang="0">
                    <a:pos x="15" y="809"/>
                  </a:cxn>
                  <a:cxn ang="0">
                    <a:pos x="6" y="865"/>
                  </a:cxn>
                  <a:cxn ang="0">
                    <a:pos x="1" y="906"/>
                  </a:cxn>
                  <a:cxn ang="0">
                    <a:pos x="0" y="921"/>
                  </a:cxn>
                  <a:cxn ang="0">
                    <a:pos x="2" y="924"/>
                  </a:cxn>
                  <a:cxn ang="0">
                    <a:pos x="5" y="925"/>
                  </a:cxn>
                  <a:cxn ang="0">
                    <a:pos x="8" y="924"/>
                  </a:cxn>
                  <a:cxn ang="0">
                    <a:pos x="9" y="921"/>
                  </a:cxn>
                  <a:cxn ang="0">
                    <a:pos x="10" y="906"/>
                  </a:cxn>
                  <a:cxn ang="0">
                    <a:pos x="13" y="875"/>
                  </a:cxn>
                  <a:cxn ang="0">
                    <a:pos x="16" y="862"/>
                  </a:cxn>
                  <a:cxn ang="0">
                    <a:pos x="25" y="803"/>
                  </a:cxn>
                  <a:cxn ang="0">
                    <a:pos x="31" y="774"/>
                  </a:cxn>
                  <a:cxn ang="0">
                    <a:pos x="48" y="685"/>
                  </a:cxn>
                  <a:cxn ang="0">
                    <a:pos x="62" y="623"/>
                  </a:cxn>
                  <a:cxn ang="0">
                    <a:pos x="75" y="560"/>
                  </a:cxn>
                  <a:cxn ang="0">
                    <a:pos x="83" y="531"/>
                  </a:cxn>
                  <a:cxn ang="0">
                    <a:pos x="110" y="446"/>
                  </a:cxn>
                  <a:cxn ang="0">
                    <a:pos x="117" y="417"/>
                  </a:cxn>
                  <a:cxn ang="0">
                    <a:pos x="129" y="355"/>
                  </a:cxn>
                  <a:cxn ang="0">
                    <a:pos x="138" y="262"/>
                  </a:cxn>
                  <a:cxn ang="0">
                    <a:pos x="145" y="201"/>
                  </a:cxn>
                  <a:cxn ang="0">
                    <a:pos x="148" y="186"/>
                  </a:cxn>
                  <a:cxn ang="0">
                    <a:pos x="157" y="157"/>
                  </a:cxn>
                  <a:cxn ang="0">
                    <a:pos x="161" y="143"/>
                  </a:cxn>
                  <a:cxn ang="0">
                    <a:pos x="167" y="94"/>
                  </a:cxn>
                  <a:cxn ang="0">
                    <a:pos x="169" y="70"/>
                  </a:cxn>
                  <a:cxn ang="0">
                    <a:pos x="171" y="45"/>
                  </a:cxn>
                  <a:cxn ang="0">
                    <a:pos x="172" y="36"/>
                  </a:cxn>
                  <a:cxn ang="0">
                    <a:pos x="181" y="17"/>
                  </a:cxn>
                  <a:cxn ang="0">
                    <a:pos x="185" y="7"/>
                  </a:cxn>
                  <a:cxn ang="0">
                    <a:pos x="185" y="5"/>
                  </a:cxn>
                  <a:cxn ang="0">
                    <a:pos x="180" y="1"/>
                  </a:cxn>
                  <a:cxn ang="0">
                    <a:pos x="177" y="1"/>
                  </a:cxn>
                  <a:cxn ang="0">
                    <a:pos x="175" y="5"/>
                  </a:cxn>
                </a:cxnLst>
                <a:rect l="0" t="0" r="r" b="b"/>
                <a:pathLst>
                  <a:path w="185" h="925">
                    <a:moveTo>
                      <a:pt x="175" y="5"/>
                    </a:moveTo>
                    <a:lnTo>
                      <a:pt x="175" y="5"/>
                    </a:lnTo>
                    <a:lnTo>
                      <a:pt x="174" y="9"/>
                    </a:lnTo>
                    <a:lnTo>
                      <a:pt x="172" y="13"/>
                    </a:lnTo>
                    <a:lnTo>
                      <a:pt x="168" y="22"/>
                    </a:lnTo>
                    <a:lnTo>
                      <a:pt x="163" y="30"/>
                    </a:lnTo>
                    <a:lnTo>
                      <a:pt x="162" y="35"/>
                    </a:lnTo>
                    <a:lnTo>
                      <a:pt x="161" y="39"/>
                    </a:lnTo>
                    <a:lnTo>
                      <a:pt x="161" y="39"/>
                    </a:lnTo>
                    <a:lnTo>
                      <a:pt x="161" y="62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5" y="118"/>
                    </a:lnTo>
                    <a:lnTo>
                      <a:pt x="149" y="148"/>
                    </a:lnTo>
                    <a:lnTo>
                      <a:pt x="149" y="148"/>
                    </a:lnTo>
                    <a:lnTo>
                      <a:pt x="146" y="164"/>
                    </a:lnTo>
                    <a:lnTo>
                      <a:pt x="142" y="178"/>
                    </a:lnTo>
                    <a:lnTo>
                      <a:pt x="138" y="193"/>
                    </a:lnTo>
                    <a:lnTo>
                      <a:pt x="135" y="207"/>
                    </a:lnTo>
                    <a:lnTo>
                      <a:pt x="135" y="207"/>
                    </a:lnTo>
                    <a:lnTo>
                      <a:pt x="131" y="238"/>
                    </a:lnTo>
                    <a:lnTo>
                      <a:pt x="128" y="268"/>
                    </a:lnTo>
                    <a:lnTo>
                      <a:pt x="122" y="330"/>
                    </a:lnTo>
                    <a:lnTo>
                      <a:pt x="117" y="361"/>
                    </a:lnTo>
                    <a:lnTo>
                      <a:pt x="112" y="392"/>
                    </a:lnTo>
                    <a:lnTo>
                      <a:pt x="106" y="422"/>
                    </a:lnTo>
                    <a:lnTo>
                      <a:pt x="99" y="452"/>
                    </a:lnTo>
                    <a:lnTo>
                      <a:pt x="99" y="452"/>
                    </a:lnTo>
                    <a:lnTo>
                      <a:pt x="80" y="510"/>
                    </a:lnTo>
                    <a:lnTo>
                      <a:pt x="72" y="538"/>
                    </a:lnTo>
                    <a:lnTo>
                      <a:pt x="64" y="568"/>
                    </a:lnTo>
                    <a:lnTo>
                      <a:pt x="64" y="568"/>
                    </a:lnTo>
                    <a:lnTo>
                      <a:pt x="56" y="599"/>
                    </a:lnTo>
                    <a:lnTo>
                      <a:pt x="50" y="630"/>
                    </a:lnTo>
                    <a:lnTo>
                      <a:pt x="38" y="691"/>
                    </a:lnTo>
                    <a:lnTo>
                      <a:pt x="38" y="691"/>
                    </a:lnTo>
                    <a:lnTo>
                      <a:pt x="25" y="750"/>
                    </a:lnTo>
                    <a:lnTo>
                      <a:pt x="15" y="809"/>
                    </a:lnTo>
                    <a:lnTo>
                      <a:pt x="15" y="809"/>
                    </a:lnTo>
                    <a:lnTo>
                      <a:pt x="6" y="865"/>
                    </a:lnTo>
                    <a:lnTo>
                      <a:pt x="2" y="893"/>
                    </a:lnTo>
                    <a:lnTo>
                      <a:pt x="1" y="906"/>
                    </a:lnTo>
                    <a:lnTo>
                      <a:pt x="0" y="921"/>
                    </a:lnTo>
                    <a:lnTo>
                      <a:pt x="0" y="921"/>
                    </a:lnTo>
                    <a:lnTo>
                      <a:pt x="1" y="923"/>
                    </a:lnTo>
                    <a:lnTo>
                      <a:pt x="2" y="924"/>
                    </a:lnTo>
                    <a:lnTo>
                      <a:pt x="3" y="925"/>
                    </a:lnTo>
                    <a:lnTo>
                      <a:pt x="5" y="925"/>
                    </a:lnTo>
                    <a:lnTo>
                      <a:pt x="7" y="925"/>
                    </a:lnTo>
                    <a:lnTo>
                      <a:pt x="8" y="924"/>
                    </a:lnTo>
                    <a:lnTo>
                      <a:pt x="9" y="923"/>
                    </a:lnTo>
                    <a:lnTo>
                      <a:pt x="9" y="921"/>
                    </a:lnTo>
                    <a:lnTo>
                      <a:pt x="9" y="921"/>
                    </a:lnTo>
                    <a:lnTo>
                      <a:pt x="10" y="906"/>
                    </a:lnTo>
                    <a:lnTo>
                      <a:pt x="11" y="891"/>
                    </a:lnTo>
                    <a:lnTo>
                      <a:pt x="13" y="875"/>
                    </a:lnTo>
                    <a:lnTo>
                      <a:pt x="16" y="862"/>
                    </a:lnTo>
                    <a:lnTo>
                      <a:pt x="16" y="862"/>
                    </a:lnTo>
                    <a:lnTo>
                      <a:pt x="21" y="833"/>
                    </a:lnTo>
                    <a:lnTo>
                      <a:pt x="25" y="803"/>
                    </a:lnTo>
                    <a:lnTo>
                      <a:pt x="25" y="803"/>
                    </a:lnTo>
                    <a:lnTo>
                      <a:pt x="31" y="774"/>
                    </a:lnTo>
                    <a:lnTo>
                      <a:pt x="37" y="744"/>
                    </a:lnTo>
                    <a:lnTo>
                      <a:pt x="48" y="685"/>
                    </a:lnTo>
                    <a:lnTo>
                      <a:pt x="48" y="685"/>
                    </a:lnTo>
                    <a:lnTo>
                      <a:pt x="62" y="623"/>
                    </a:lnTo>
                    <a:lnTo>
                      <a:pt x="68" y="592"/>
                    </a:lnTo>
                    <a:lnTo>
                      <a:pt x="75" y="560"/>
                    </a:lnTo>
                    <a:lnTo>
                      <a:pt x="75" y="560"/>
                    </a:lnTo>
                    <a:lnTo>
                      <a:pt x="83" y="531"/>
                    </a:lnTo>
                    <a:lnTo>
                      <a:pt x="93" y="503"/>
                    </a:lnTo>
                    <a:lnTo>
                      <a:pt x="110" y="446"/>
                    </a:lnTo>
                    <a:lnTo>
                      <a:pt x="110" y="446"/>
                    </a:lnTo>
                    <a:lnTo>
                      <a:pt x="117" y="417"/>
                    </a:lnTo>
                    <a:lnTo>
                      <a:pt x="124" y="386"/>
                    </a:lnTo>
                    <a:lnTo>
                      <a:pt x="129" y="355"/>
                    </a:lnTo>
                    <a:lnTo>
                      <a:pt x="132" y="324"/>
                    </a:lnTo>
                    <a:lnTo>
                      <a:pt x="138" y="262"/>
                    </a:lnTo>
                    <a:lnTo>
                      <a:pt x="141" y="231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8" y="186"/>
                    </a:lnTo>
                    <a:lnTo>
                      <a:pt x="153" y="172"/>
                    </a:lnTo>
                    <a:lnTo>
                      <a:pt x="157" y="157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4" y="119"/>
                    </a:lnTo>
                    <a:lnTo>
                      <a:pt x="167" y="94"/>
                    </a:lnTo>
                    <a:lnTo>
                      <a:pt x="167" y="94"/>
                    </a:lnTo>
                    <a:lnTo>
                      <a:pt x="169" y="70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0"/>
                    </a:lnTo>
                    <a:lnTo>
                      <a:pt x="172" y="36"/>
                    </a:lnTo>
                    <a:lnTo>
                      <a:pt x="177" y="26"/>
                    </a:lnTo>
                    <a:lnTo>
                      <a:pt x="181" y="17"/>
                    </a:lnTo>
                    <a:lnTo>
                      <a:pt x="183" y="12"/>
                    </a:lnTo>
                    <a:lnTo>
                      <a:pt x="185" y="7"/>
                    </a:lnTo>
                    <a:lnTo>
                      <a:pt x="185" y="7"/>
                    </a:lnTo>
                    <a:lnTo>
                      <a:pt x="185" y="5"/>
                    </a:lnTo>
                    <a:lnTo>
                      <a:pt x="183" y="4"/>
                    </a:lnTo>
                    <a:lnTo>
                      <a:pt x="180" y="1"/>
                    </a:lnTo>
                    <a:lnTo>
                      <a:pt x="179" y="0"/>
                    </a:lnTo>
                    <a:lnTo>
                      <a:pt x="177" y="1"/>
                    </a:lnTo>
                    <a:lnTo>
                      <a:pt x="176" y="3"/>
                    </a:lnTo>
                    <a:lnTo>
                      <a:pt x="175" y="5"/>
                    </a:lnTo>
                    <a:lnTo>
                      <a:pt x="175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1" name="chenying0907 915"/>
              <p:cNvSpPr/>
              <p:nvPr/>
            </p:nvSpPr>
            <p:spPr bwMode="auto">
              <a:xfrm>
                <a:off x="3605213" y="1336675"/>
                <a:ext cx="98425" cy="500063"/>
              </a:xfrm>
              <a:custGeom>
                <a:avLst/>
                <a:gdLst/>
                <a:ahLst/>
                <a:cxnLst>
                  <a:cxn ang="0">
                    <a:pos x="174" y="4"/>
                  </a:cxn>
                  <a:cxn ang="0">
                    <a:pos x="173" y="62"/>
                  </a:cxn>
                  <a:cxn ang="0">
                    <a:pos x="167" y="119"/>
                  </a:cxn>
                  <a:cxn ang="0">
                    <a:pos x="157" y="179"/>
                  </a:cxn>
                  <a:cxn ang="0">
                    <a:pos x="147" y="239"/>
                  </a:cxn>
                  <a:cxn ang="0">
                    <a:pos x="136" y="302"/>
                  </a:cxn>
                  <a:cxn ang="0">
                    <a:pos x="126" y="365"/>
                  </a:cxn>
                  <a:cxn ang="0">
                    <a:pos x="118" y="428"/>
                  </a:cxn>
                  <a:cxn ang="0">
                    <a:pos x="107" y="490"/>
                  </a:cxn>
                  <a:cxn ang="0">
                    <a:pos x="101" y="519"/>
                  </a:cxn>
                  <a:cxn ang="0">
                    <a:pos x="78" y="605"/>
                  </a:cxn>
                  <a:cxn ang="0">
                    <a:pos x="47" y="719"/>
                  </a:cxn>
                  <a:cxn ang="0">
                    <a:pos x="41" y="747"/>
                  </a:cxn>
                  <a:cxn ang="0">
                    <a:pos x="32" y="806"/>
                  </a:cxn>
                  <a:cxn ang="0">
                    <a:pos x="27" y="835"/>
                  </a:cxn>
                  <a:cxn ang="0">
                    <a:pos x="20" y="859"/>
                  </a:cxn>
                  <a:cxn ang="0">
                    <a:pos x="5" y="907"/>
                  </a:cxn>
                  <a:cxn ang="0">
                    <a:pos x="0" y="931"/>
                  </a:cxn>
                  <a:cxn ang="0">
                    <a:pos x="0" y="933"/>
                  </a:cxn>
                  <a:cxn ang="0">
                    <a:pos x="0" y="939"/>
                  </a:cxn>
                  <a:cxn ang="0">
                    <a:pos x="1" y="942"/>
                  </a:cxn>
                  <a:cxn ang="0">
                    <a:pos x="4" y="943"/>
                  </a:cxn>
                  <a:cxn ang="0">
                    <a:pos x="7" y="942"/>
                  </a:cxn>
                  <a:cxn ang="0">
                    <a:pos x="9" y="939"/>
                  </a:cxn>
                  <a:cxn ang="0">
                    <a:pos x="10" y="924"/>
                  </a:cxn>
                  <a:cxn ang="0">
                    <a:pos x="16" y="897"/>
                  </a:cxn>
                  <a:cxn ang="0">
                    <a:pos x="30" y="857"/>
                  </a:cxn>
                  <a:cxn ang="0">
                    <a:pos x="37" y="829"/>
                  </a:cxn>
                  <a:cxn ang="0">
                    <a:pos x="42" y="800"/>
                  </a:cxn>
                  <a:cxn ang="0">
                    <a:pos x="52" y="741"/>
                  </a:cxn>
                  <a:cxn ang="0">
                    <a:pos x="58" y="712"/>
                  </a:cxn>
                  <a:cxn ang="0">
                    <a:pos x="90" y="595"/>
                  </a:cxn>
                  <a:cxn ang="0">
                    <a:pos x="113" y="506"/>
                  </a:cxn>
                  <a:cxn ang="0">
                    <a:pos x="120" y="476"/>
                  </a:cxn>
                  <a:cxn ang="0">
                    <a:pos x="129" y="417"/>
                  </a:cxn>
                  <a:cxn ang="0">
                    <a:pos x="136" y="359"/>
                  </a:cxn>
                  <a:cxn ang="0">
                    <a:pos x="146" y="296"/>
                  </a:cxn>
                  <a:cxn ang="0">
                    <a:pos x="158" y="233"/>
                  </a:cxn>
                  <a:cxn ang="0">
                    <a:pos x="168" y="173"/>
                  </a:cxn>
                  <a:cxn ang="0">
                    <a:pos x="178" y="113"/>
                  </a:cxn>
                  <a:cxn ang="0">
                    <a:pos x="184" y="58"/>
                  </a:cxn>
                  <a:cxn ang="0">
                    <a:pos x="185" y="4"/>
                  </a:cxn>
                  <a:cxn ang="0">
                    <a:pos x="184" y="2"/>
                  </a:cxn>
                  <a:cxn ang="0">
                    <a:pos x="182" y="0"/>
                  </a:cxn>
                  <a:cxn ang="0">
                    <a:pos x="177" y="0"/>
                  </a:cxn>
                  <a:cxn ang="0">
                    <a:pos x="175" y="2"/>
                  </a:cxn>
                  <a:cxn ang="0">
                    <a:pos x="174" y="4"/>
                  </a:cxn>
                </a:cxnLst>
                <a:rect l="0" t="0" r="r" b="b"/>
                <a:pathLst>
                  <a:path w="185" h="943">
                    <a:moveTo>
                      <a:pt x="174" y="4"/>
                    </a:moveTo>
                    <a:lnTo>
                      <a:pt x="174" y="4"/>
                    </a:lnTo>
                    <a:lnTo>
                      <a:pt x="174" y="33"/>
                    </a:lnTo>
                    <a:lnTo>
                      <a:pt x="173" y="62"/>
                    </a:lnTo>
                    <a:lnTo>
                      <a:pt x="171" y="90"/>
                    </a:lnTo>
                    <a:lnTo>
                      <a:pt x="167" y="119"/>
                    </a:lnTo>
                    <a:lnTo>
                      <a:pt x="167" y="119"/>
                    </a:lnTo>
                    <a:lnTo>
                      <a:pt x="157" y="179"/>
                    </a:lnTo>
                    <a:lnTo>
                      <a:pt x="147" y="239"/>
                    </a:lnTo>
                    <a:lnTo>
                      <a:pt x="147" y="239"/>
                    </a:lnTo>
                    <a:lnTo>
                      <a:pt x="142" y="271"/>
                    </a:lnTo>
                    <a:lnTo>
                      <a:pt x="136" y="302"/>
                    </a:lnTo>
                    <a:lnTo>
                      <a:pt x="131" y="334"/>
                    </a:lnTo>
                    <a:lnTo>
                      <a:pt x="126" y="365"/>
                    </a:lnTo>
                    <a:lnTo>
                      <a:pt x="126" y="365"/>
                    </a:lnTo>
                    <a:lnTo>
                      <a:pt x="118" y="428"/>
                    </a:lnTo>
                    <a:lnTo>
                      <a:pt x="112" y="459"/>
                    </a:lnTo>
                    <a:lnTo>
                      <a:pt x="107" y="490"/>
                    </a:lnTo>
                    <a:lnTo>
                      <a:pt x="107" y="490"/>
                    </a:lnTo>
                    <a:lnTo>
                      <a:pt x="101" y="519"/>
                    </a:lnTo>
                    <a:lnTo>
                      <a:pt x="94" y="547"/>
                    </a:lnTo>
                    <a:lnTo>
                      <a:pt x="78" y="605"/>
                    </a:lnTo>
                    <a:lnTo>
                      <a:pt x="62" y="662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1" y="747"/>
                    </a:lnTo>
                    <a:lnTo>
                      <a:pt x="36" y="776"/>
                    </a:lnTo>
                    <a:lnTo>
                      <a:pt x="32" y="806"/>
                    </a:lnTo>
                    <a:lnTo>
                      <a:pt x="27" y="835"/>
                    </a:lnTo>
                    <a:lnTo>
                      <a:pt x="27" y="835"/>
                    </a:lnTo>
                    <a:lnTo>
                      <a:pt x="24" y="848"/>
                    </a:lnTo>
                    <a:lnTo>
                      <a:pt x="20" y="859"/>
                    </a:lnTo>
                    <a:lnTo>
                      <a:pt x="12" y="883"/>
                    </a:lnTo>
                    <a:lnTo>
                      <a:pt x="5" y="907"/>
                    </a:lnTo>
                    <a:lnTo>
                      <a:pt x="2" y="919"/>
                    </a:lnTo>
                    <a:lnTo>
                      <a:pt x="0" y="931"/>
                    </a:lnTo>
                    <a:lnTo>
                      <a:pt x="0" y="931"/>
                    </a:lnTo>
                    <a:lnTo>
                      <a:pt x="0" y="933"/>
                    </a:lnTo>
                    <a:lnTo>
                      <a:pt x="0" y="939"/>
                    </a:lnTo>
                    <a:lnTo>
                      <a:pt x="0" y="939"/>
                    </a:lnTo>
                    <a:lnTo>
                      <a:pt x="0" y="940"/>
                    </a:lnTo>
                    <a:lnTo>
                      <a:pt x="1" y="942"/>
                    </a:lnTo>
                    <a:lnTo>
                      <a:pt x="2" y="943"/>
                    </a:lnTo>
                    <a:lnTo>
                      <a:pt x="4" y="943"/>
                    </a:lnTo>
                    <a:lnTo>
                      <a:pt x="6" y="943"/>
                    </a:lnTo>
                    <a:lnTo>
                      <a:pt x="7" y="942"/>
                    </a:lnTo>
                    <a:lnTo>
                      <a:pt x="8" y="940"/>
                    </a:lnTo>
                    <a:lnTo>
                      <a:pt x="9" y="939"/>
                    </a:lnTo>
                    <a:lnTo>
                      <a:pt x="9" y="939"/>
                    </a:lnTo>
                    <a:lnTo>
                      <a:pt x="10" y="924"/>
                    </a:lnTo>
                    <a:lnTo>
                      <a:pt x="13" y="911"/>
                    </a:lnTo>
                    <a:lnTo>
                      <a:pt x="16" y="897"/>
                    </a:lnTo>
                    <a:lnTo>
                      <a:pt x="21" y="884"/>
                    </a:lnTo>
                    <a:lnTo>
                      <a:pt x="30" y="857"/>
                    </a:lnTo>
                    <a:lnTo>
                      <a:pt x="34" y="843"/>
                    </a:lnTo>
                    <a:lnTo>
                      <a:pt x="37" y="829"/>
                    </a:lnTo>
                    <a:lnTo>
                      <a:pt x="37" y="829"/>
                    </a:lnTo>
                    <a:lnTo>
                      <a:pt x="42" y="800"/>
                    </a:lnTo>
                    <a:lnTo>
                      <a:pt x="47" y="771"/>
                    </a:lnTo>
                    <a:lnTo>
                      <a:pt x="52" y="741"/>
                    </a:lnTo>
                    <a:lnTo>
                      <a:pt x="58" y="712"/>
                    </a:lnTo>
                    <a:lnTo>
                      <a:pt x="58" y="712"/>
                    </a:lnTo>
                    <a:lnTo>
                      <a:pt x="73" y="653"/>
                    </a:lnTo>
                    <a:lnTo>
                      <a:pt x="90" y="595"/>
                    </a:lnTo>
                    <a:lnTo>
                      <a:pt x="106" y="535"/>
                    </a:lnTo>
                    <a:lnTo>
                      <a:pt x="113" y="506"/>
                    </a:lnTo>
                    <a:lnTo>
                      <a:pt x="120" y="476"/>
                    </a:lnTo>
                    <a:lnTo>
                      <a:pt x="120" y="476"/>
                    </a:lnTo>
                    <a:lnTo>
                      <a:pt x="125" y="447"/>
                    </a:lnTo>
                    <a:lnTo>
                      <a:pt x="129" y="417"/>
                    </a:lnTo>
                    <a:lnTo>
                      <a:pt x="136" y="359"/>
                    </a:lnTo>
                    <a:lnTo>
                      <a:pt x="136" y="359"/>
                    </a:lnTo>
                    <a:lnTo>
                      <a:pt x="141" y="327"/>
                    </a:lnTo>
                    <a:lnTo>
                      <a:pt x="146" y="296"/>
                    </a:lnTo>
                    <a:lnTo>
                      <a:pt x="153" y="264"/>
                    </a:lnTo>
                    <a:lnTo>
                      <a:pt x="158" y="233"/>
                    </a:lnTo>
                    <a:lnTo>
                      <a:pt x="158" y="233"/>
                    </a:lnTo>
                    <a:lnTo>
                      <a:pt x="168" y="173"/>
                    </a:lnTo>
                    <a:lnTo>
                      <a:pt x="178" y="113"/>
                    </a:lnTo>
                    <a:lnTo>
                      <a:pt x="178" y="113"/>
                    </a:lnTo>
                    <a:lnTo>
                      <a:pt x="182" y="86"/>
                    </a:lnTo>
                    <a:lnTo>
                      <a:pt x="184" y="58"/>
                    </a:lnTo>
                    <a:lnTo>
                      <a:pt x="184" y="32"/>
                    </a:lnTo>
                    <a:lnTo>
                      <a:pt x="185" y="4"/>
                    </a:lnTo>
                    <a:lnTo>
                      <a:pt x="185" y="4"/>
                    </a:lnTo>
                    <a:lnTo>
                      <a:pt x="184" y="2"/>
                    </a:lnTo>
                    <a:lnTo>
                      <a:pt x="183" y="1"/>
                    </a:lnTo>
                    <a:lnTo>
                      <a:pt x="182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1"/>
                    </a:lnTo>
                    <a:lnTo>
                      <a:pt x="175" y="2"/>
                    </a:lnTo>
                    <a:lnTo>
                      <a:pt x="174" y="4"/>
                    </a:lnTo>
                    <a:lnTo>
                      <a:pt x="17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2" name="chenying0907 916"/>
              <p:cNvSpPr/>
              <p:nvPr/>
            </p:nvSpPr>
            <p:spPr bwMode="auto">
              <a:xfrm>
                <a:off x="3649663" y="1366838"/>
                <a:ext cx="90488" cy="492125"/>
              </a:xfrm>
              <a:custGeom>
                <a:avLst/>
                <a:gdLst/>
                <a:ahLst/>
                <a:cxnLst>
                  <a:cxn ang="0">
                    <a:pos x="162" y="5"/>
                  </a:cxn>
                  <a:cxn ang="0">
                    <a:pos x="161" y="67"/>
                  </a:cxn>
                  <a:cxn ang="0">
                    <a:pos x="155" y="128"/>
                  </a:cxn>
                  <a:cxn ang="0">
                    <a:pos x="151" y="156"/>
                  </a:cxn>
                  <a:cxn ang="0">
                    <a:pos x="141" y="214"/>
                  </a:cxn>
                  <a:cxn ang="0">
                    <a:pos x="137" y="243"/>
                  </a:cxn>
                  <a:cxn ang="0">
                    <a:pos x="123" y="335"/>
                  </a:cxn>
                  <a:cxn ang="0">
                    <a:pos x="111" y="397"/>
                  </a:cxn>
                  <a:cxn ang="0">
                    <a:pos x="97" y="457"/>
                  </a:cxn>
                  <a:cxn ang="0">
                    <a:pos x="87" y="487"/>
                  </a:cxn>
                  <a:cxn ang="0">
                    <a:pos x="69" y="543"/>
                  </a:cxn>
                  <a:cxn ang="0">
                    <a:pos x="51" y="599"/>
                  </a:cxn>
                  <a:cxn ang="0">
                    <a:pos x="48" y="614"/>
                  </a:cxn>
                  <a:cxn ang="0">
                    <a:pos x="44" y="658"/>
                  </a:cxn>
                  <a:cxn ang="0">
                    <a:pos x="40" y="702"/>
                  </a:cxn>
                  <a:cxn ang="0">
                    <a:pos x="38" y="717"/>
                  </a:cxn>
                  <a:cxn ang="0">
                    <a:pos x="23" y="796"/>
                  </a:cxn>
                  <a:cxn ang="0">
                    <a:pos x="17" y="822"/>
                  </a:cxn>
                  <a:cxn ang="0">
                    <a:pos x="12" y="846"/>
                  </a:cxn>
                  <a:cxn ang="0">
                    <a:pos x="6" y="898"/>
                  </a:cxn>
                  <a:cxn ang="0">
                    <a:pos x="0" y="924"/>
                  </a:cxn>
                  <a:cxn ang="0">
                    <a:pos x="0" y="926"/>
                  </a:cxn>
                  <a:cxn ang="0">
                    <a:pos x="3" y="928"/>
                  </a:cxn>
                  <a:cxn ang="0">
                    <a:pos x="6" y="929"/>
                  </a:cxn>
                  <a:cxn ang="0">
                    <a:pos x="9" y="928"/>
                  </a:cxn>
                  <a:cxn ang="0">
                    <a:pos x="10" y="926"/>
                  </a:cxn>
                  <a:cxn ang="0">
                    <a:pos x="14" y="902"/>
                  </a:cxn>
                  <a:cxn ang="0">
                    <a:pos x="20" y="855"/>
                  </a:cxn>
                  <a:cxn ang="0">
                    <a:pos x="25" y="831"/>
                  </a:cxn>
                  <a:cxn ang="0">
                    <a:pos x="30" y="805"/>
                  </a:cxn>
                  <a:cxn ang="0">
                    <a:pos x="45" y="727"/>
                  </a:cxn>
                  <a:cxn ang="0">
                    <a:pos x="49" y="698"/>
                  </a:cxn>
                  <a:cxn ang="0">
                    <a:pos x="54" y="640"/>
                  </a:cxn>
                  <a:cxn ang="0">
                    <a:pos x="58" y="610"/>
                  </a:cxn>
                  <a:cxn ang="0">
                    <a:pos x="66" y="580"/>
                  </a:cxn>
                  <a:cxn ang="0">
                    <a:pos x="86" y="519"/>
                  </a:cxn>
                  <a:cxn ang="0">
                    <a:pos x="97" y="490"/>
                  </a:cxn>
                  <a:cxn ang="0">
                    <a:pos x="113" y="431"/>
                  </a:cxn>
                  <a:cxn ang="0">
                    <a:pos x="126" y="372"/>
                  </a:cxn>
                  <a:cxn ang="0">
                    <a:pos x="137" y="312"/>
                  </a:cxn>
                  <a:cxn ang="0">
                    <a:pos x="145" y="252"/>
                  </a:cxn>
                  <a:cxn ang="0">
                    <a:pos x="155" y="186"/>
                  </a:cxn>
                  <a:cxn ang="0">
                    <a:pos x="166" y="121"/>
                  </a:cxn>
                  <a:cxn ang="0">
                    <a:pos x="169" y="92"/>
                  </a:cxn>
                  <a:cxn ang="0">
                    <a:pos x="171" y="34"/>
                  </a:cxn>
                  <a:cxn ang="0">
                    <a:pos x="171" y="5"/>
                  </a:cxn>
                  <a:cxn ang="0">
                    <a:pos x="170" y="1"/>
                  </a:cxn>
                  <a:cxn ang="0">
                    <a:pos x="167" y="0"/>
                  </a:cxn>
                  <a:cxn ang="0">
                    <a:pos x="164" y="1"/>
                  </a:cxn>
                  <a:cxn ang="0">
                    <a:pos x="162" y="5"/>
                  </a:cxn>
                </a:cxnLst>
                <a:rect l="0" t="0" r="r" b="b"/>
                <a:pathLst>
                  <a:path w="171" h="929">
                    <a:moveTo>
                      <a:pt x="162" y="5"/>
                    </a:moveTo>
                    <a:lnTo>
                      <a:pt x="162" y="5"/>
                    </a:lnTo>
                    <a:lnTo>
                      <a:pt x="162" y="36"/>
                    </a:lnTo>
                    <a:lnTo>
                      <a:pt x="161" y="67"/>
                    </a:lnTo>
                    <a:lnTo>
                      <a:pt x="160" y="97"/>
                    </a:lnTo>
                    <a:lnTo>
                      <a:pt x="155" y="128"/>
                    </a:lnTo>
                    <a:lnTo>
                      <a:pt x="155" y="128"/>
                    </a:lnTo>
                    <a:lnTo>
                      <a:pt x="151" y="156"/>
                    </a:lnTo>
                    <a:lnTo>
                      <a:pt x="146" y="185"/>
                    </a:lnTo>
                    <a:lnTo>
                      <a:pt x="141" y="214"/>
                    </a:lnTo>
                    <a:lnTo>
                      <a:pt x="137" y="243"/>
                    </a:lnTo>
                    <a:lnTo>
                      <a:pt x="137" y="243"/>
                    </a:lnTo>
                    <a:lnTo>
                      <a:pt x="129" y="305"/>
                    </a:lnTo>
                    <a:lnTo>
                      <a:pt x="123" y="335"/>
                    </a:lnTo>
                    <a:lnTo>
                      <a:pt x="117" y="366"/>
                    </a:lnTo>
                    <a:lnTo>
                      <a:pt x="111" y="397"/>
                    </a:lnTo>
                    <a:lnTo>
                      <a:pt x="104" y="427"/>
                    </a:lnTo>
                    <a:lnTo>
                      <a:pt x="97" y="457"/>
                    </a:lnTo>
                    <a:lnTo>
                      <a:pt x="87" y="487"/>
                    </a:lnTo>
                    <a:lnTo>
                      <a:pt x="87" y="487"/>
                    </a:lnTo>
                    <a:lnTo>
                      <a:pt x="78" y="515"/>
                    </a:lnTo>
                    <a:lnTo>
                      <a:pt x="69" y="543"/>
                    </a:lnTo>
                    <a:lnTo>
                      <a:pt x="59" y="572"/>
                    </a:lnTo>
                    <a:lnTo>
                      <a:pt x="51" y="599"/>
                    </a:lnTo>
                    <a:lnTo>
                      <a:pt x="51" y="599"/>
                    </a:lnTo>
                    <a:lnTo>
                      <a:pt x="48" y="614"/>
                    </a:lnTo>
                    <a:lnTo>
                      <a:pt x="46" y="628"/>
                    </a:lnTo>
                    <a:lnTo>
                      <a:pt x="44" y="658"/>
                    </a:lnTo>
                    <a:lnTo>
                      <a:pt x="42" y="687"/>
                    </a:lnTo>
                    <a:lnTo>
                      <a:pt x="40" y="702"/>
                    </a:lnTo>
                    <a:lnTo>
                      <a:pt x="38" y="717"/>
                    </a:lnTo>
                    <a:lnTo>
                      <a:pt x="38" y="717"/>
                    </a:lnTo>
                    <a:lnTo>
                      <a:pt x="28" y="769"/>
                    </a:lnTo>
                    <a:lnTo>
                      <a:pt x="23" y="796"/>
                    </a:lnTo>
                    <a:lnTo>
                      <a:pt x="17" y="822"/>
                    </a:lnTo>
                    <a:lnTo>
                      <a:pt x="17" y="822"/>
                    </a:lnTo>
                    <a:lnTo>
                      <a:pt x="15" y="834"/>
                    </a:lnTo>
                    <a:lnTo>
                      <a:pt x="12" y="846"/>
                    </a:lnTo>
                    <a:lnTo>
                      <a:pt x="9" y="872"/>
                    </a:lnTo>
                    <a:lnTo>
                      <a:pt x="6" y="898"/>
                    </a:lnTo>
                    <a:lnTo>
                      <a:pt x="4" y="910"/>
                    </a:lnTo>
                    <a:lnTo>
                      <a:pt x="0" y="924"/>
                    </a:lnTo>
                    <a:lnTo>
                      <a:pt x="0" y="924"/>
                    </a:lnTo>
                    <a:lnTo>
                      <a:pt x="0" y="926"/>
                    </a:lnTo>
                    <a:lnTo>
                      <a:pt x="2" y="927"/>
                    </a:lnTo>
                    <a:lnTo>
                      <a:pt x="3" y="928"/>
                    </a:lnTo>
                    <a:lnTo>
                      <a:pt x="5" y="929"/>
                    </a:lnTo>
                    <a:lnTo>
                      <a:pt x="6" y="929"/>
                    </a:lnTo>
                    <a:lnTo>
                      <a:pt x="8" y="929"/>
                    </a:lnTo>
                    <a:lnTo>
                      <a:pt x="9" y="928"/>
                    </a:lnTo>
                    <a:lnTo>
                      <a:pt x="10" y="926"/>
                    </a:lnTo>
                    <a:lnTo>
                      <a:pt x="10" y="926"/>
                    </a:lnTo>
                    <a:lnTo>
                      <a:pt x="13" y="915"/>
                    </a:lnTo>
                    <a:lnTo>
                      <a:pt x="14" y="902"/>
                    </a:lnTo>
                    <a:lnTo>
                      <a:pt x="17" y="878"/>
                    </a:lnTo>
                    <a:lnTo>
                      <a:pt x="20" y="855"/>
                    </a:lnTo>
                    <a:lnTo>
                      <a:pt x="22" y="842"/>
                    </a:lnTo>
                    <a:lnTo>
                      <a:pt x="25" y="831"/>
                    </a:lnTo>
                    <a:lnTo>
                      <a:pt x="25" y="831"/>
                    </a:lnTo>
                    <a:lnTo>
                      <a:pt x="30" y="805"/>
                    </a:lnTo>
                    <a:lnTo>
                      <a:pt x="36" y="778"/>
                    </a:lnTo>
                    <a:lnTo>
                      <a:pt x="45" y="727"/>
                    </a:lnTo>
                    <a:lnTo>
                      <a:pt x="45" y="727"/>
                    </a:lnTo>
                    <a:lnTo>
                      <a:pt x="49" y="698"/>
                    </a:lnTo>
                    <a:lnTo>
                      <a:pt x="52" y="669"/>
                    </a:lnTo>
                    <a:lnTo>
                      <a:pt x="54" y="640"/>
                    </a:lnTo>
                    <a:lnTo>
                      <a:pt x="58" y="610"/>
                    </a:lnTo>
                    <a:lnTo>
                      <a:pt x="58" y="610"/>
                    </a:lnTo>
                    <a:lnTo>
                      <a:pt x="61" y="595"/>
                    </a:lnTo>
                    <a:lnTo>
                      <a:pt x="66" y="580"/>
                    </a:lnTo>
                    <a:lnTo>
                      <a:pt x="76" y="550"/>
                    </a:lnTo>
                    <a:lnTo>
                      <a:pt x="86" y="519"/>
                    </a:lnTo>
                    <a:lnTo>
                      <a:pt x="97" y="490"/>
                    </a:lnTo>
                    <a:lnTo>
                      <a:pt x="97" y="490"/>
                    </a:lnTo>
                    <a:lnTo>
                      <a:pt x="106" y="461"/>
                    </a:lnTo>
                    <a:lnTo>
                      <a:pt x="113" y="431"/>
                    </a:lnTo>
                    <a:lnTo>
                      <a:pt x="120" y="402"/>
                    </a:lnTo>
                    <a:lnTo>
                      <a:pt x="126" y="372"/>
                    </a:lnTo>
                    <a:lnTo>
                      <a:pt x="132" y="342"/>
                    </a:lnTo>
                    <a:lnTo>
                      <a:pt x="137" y="312"/>
                    </a:lnTo>
                    <a:lnTo>
                      <a:pt x="145" y="252"/>
                    </a:lnTo>
                    <a:lnTo>
                      <a:pt x="145" y="252"/>
                    </a:lnTo>
                    <a:lnTo>
                      <a:pt x="149" y="219"/>
                    </a:lnTo>
                    <a:lnTo>
                      <a:pt x="155" y="186"/>
                    </a:lnTo>
                    <a:lnTo>
                      <a:pt x="161" y="154"/>
                    </a:lnTo>
                    <a:lnTo>
                      <a:pt x="166" y="121"/>
                    </a:lnTo>
                    <a:lnTo>
                      <a:pt x="166" y="121"/>
                    </a:lnTo>
                    <a:lnTo>
                      <a:pt x="169" y="92"/>
                    </a:lnTo>
                    <a:lnTo>
                      <a:pt x="171" y="63"/>
                    </a:lnTo>
                    <a:lnTo>
                      <a:pt x="171" y="34"/>
                    </a:lnTo>
                    <a:lnTo>
                      <a:pt x="171" y="5"/>
                    </a:lnTo>
                    <a:lnTo>
                      <a:pt x="171" y="5"/>
                    </a:lnTo>
                    <a:lnTo>
                      <a:pt x="171" y="2"/>
                    </a:lnTo>
                    <a:lnTo>
                      <a:pt x="170" y="1"/>
                    </a:lnTo>
                    <a:lnTo>
                      <a:pt x="168" y="0"/>
                    </a:lnTo>
                    <a:lnTo>
                      <a:pt x="167" y="0"/>
                    </a:lnTo>
                    <a:lnTo>
                      <a:pt x="165" y="0"/>
                    </a:lnTo>
                    <a:lnTo>
                      <a:pt x="164" y="1"/>
                    </a:lnTo>
                    <a:lnTo>
                      <a:pt x="163" y="2"/>
                    </a:lnTo>
                    <a:lnTo>
                      <a:pt x="162" y="5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3" name="chenying0907 917"/>
              <p:cNvSpPr/>
              <p:nvPr/>
            </p:nvSpPr>
            <p:spPr bwMode="auto">
              <a:xfrm>
                <a:off x="3692525" y="1401763"/>
                <a:ext cx="90488" cy="436563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157" y="61"/>
                  </a:cxn>
                  <a:cxn ang="0">
                    <a:pos x="148" y="118"/>
                  </a:cxn>
                  <a:cxn ang="0">
                    <a:pos x="143" y="143"/>
                  </a:cxn>
                  <a:cxn ang="0">
                    <a:pos x="130" y="192"/>
                  </a:cxn>
                  <a:cxn ang="0">
                    <a:pos x="126" y="216"/>
                  </a:cxn>
                  <a:cxn ang="0">
                    <a:pos x="124" y="236"/>
                  </a:cxn>
                  <a:cxn ang="0">
                    <a:pos x="124" y="257"/>
                  </a:cxn>
                  <a:cxn ang="0">
                    <a:pos x="120" y="285"/>
                  </a:cxn>
                  <a:cxn ang="0">
                    <a:pos x="115" y="314"/>
                  </a:cxn>
                  <a:cxn ang="0">
                    <a:pos x="97" y="395"/>
                  </a:cxn>
                  <a:cxn ang="0">
                    <a:pos x="93" y="422"/>
                  </a:cxn>
                  <a:cxn ang="0">
                    <a:pos x="88" y="472"/>
                  </a:cxn>
                  <a:cxn ang="0">
                    <a:pos x="82" y="520"/>
                  </a:cxn>
                  <a:cxn ang="0">
                    <a:pos x="74" y="547"/>
                  </a:cxn>
                  <a:cxn ang="0">
                    <a:pos x="56" y="599"/>
                  </a:cxn>
                  <a:cxn ang="0">
                    <a:pos x="47" y="624"/>
                  </a:cxn>
                  <a:cxn ang="0">
                    <a:pos x="24" y="696"/>
                  </a:cxn>
                  <a:cxn ang="0">
                    <a:pos x="10" y="745"/>
                  </a:cxn>
                  <a:cxn ang="0">
                    <a:pos x="2" y="795"/>
                  </a:cxn>
                  <a:cxn ang="0">
                    <a:pos x="0" y="820"/>
                  </a:cxn>
                  <a:cxn ang="0">
                    <a:pos x="2" y="823"/>
                  </a:cxn>
                  <a:cxn ang="0">
                    <a:pos x="5" y="825"/>
                  </a:cxn>
                  <a:cxn ang="0">
                    <a:pos x="8" y="823"/>
                  </a:cxn>
                  <a:cxn ang="0">
                    <a:pos x="9" y="820"/>
                  </a:cxn>
                  <a:cxn ang="0">
                    <a:pos x="11" y="794"/>
                  </a:cxn>
                  <a:cxn ang="0">
                    <a:pos x="21" y="743"/>
                  </a:cxn>
                  <a:cxn ang="0">
                    <a:pos x="34" y="693"/>
                  </a:cxn>
                  <a:cxn ang="0">
                    <a:pos x="58" y="618"/>
                  </a:cxn>
                  <a:cxn ang="0">
                    <a:pos x="66" y="594"/>
                  </a:cxn>
                  <a:cxn ang="0">
                    <a:pos x="84" y="547"/>
                  </a:cxn>
                  <a:cxn ang="0">
                    <a:pos x="90" y="522"/>
                  </a:cxn>
                  <a:cxn ang="0">
                    <a:pos x="95" y="496"/>
                  </a:cxn>
                  <a:cxn ang="0">
                    <a:pos x="100" y="443"/>
                  </a:cxn>
                  <a:cxn ang="0">
                    <a:pos x="103" y="416"/>
                  </a:cxn>
                  <a:cxn ang="0">
                    <a:pos x="113" y="366"/>
                  </a:cxn>
                  <a:cxn ang="0">
                    <a:pos x="123" y="316"/>
                  </a:cxn>
                  <a:cxn ang="0">
                    <a:pos x="133" y="266"/>
                  </a:cxn>
                  <a:cxn ang="0">
                    <a:pos x="134" y="253"/>
                  </a:cxn>
                  <a:cxn ang="0">
                    <a:pos x="134" y="226"/>
                  </a:cxn>
                  <a:cxn ang="0">
                    <a:pos x="136" y="212"/>
                  </a:cxn>
                  <a:cxn ang="0">
                    <a:pos x="147" y="162"/>
                  </a:cxn>
                  <a:cxn ang="0">
                    <a:pos x="159" y="112"/>
                  </a:cxn>
                  <a:cxn ang="0">
                    <a:pos x="163" y="85"/>
                  </a:cxn>
                  <a:cxn ang="0">
                    <a:pos x="169" y="32"/>
                  </a:cxn>
                  <a:cxn ang="0">
                    <a:pos x="170" y="5"/>
                  </a:cxn>
                  <a:cxn ang="0">
                    <a:pos x="169" y="1"/>
                  </a:cxn>
                  <a:cxn ang="0">
                    <a:pos x="166" y="0"/>
                  </a:cxn>
                  <a:cxn ang="0">
                    <a:pos x="163" y="1"/>
                  </a:cxn>
                  <a:cxn ang="0">
                    <a:pos x="161" y="5"/>
                  </a:cxn>
                </a:cxnLst>
                <a:rect l="0" t="0" r="r" b="b"/>
                <a:pathLst>
                  <a:path w="170" h="825">
                    <a:moveTo>
                      <a:pt x="161" y="5"/>
                    </a:moveTo>
                    <a:lnTo>
                      <a:pt x="161" y="5"/>
                    </a:lnTo>
                    <a:lnTo>
                      <a:pt x="160" y="34"/>
                    </a:lnTo>
                    <a:lnTo>
                      <a:pt x="157" y="61"/>
                    </a:lnTo>
                    <a:lnTo>
                      <a:pt x="153" y="90"/>
                    </a:lnTo>
                    <a:lnTo>
                      <a:pt x="148" y="118"/>
                    </a:lnTo>
                    <a:lnTo>
                      <a:pt x="148" y="118"/>
                    </a:lnTo>
                    <a:lnTo>
                      <a:pt x="143" y="143"/>
                    </a:lnTo>
                    <a:lnTo>
                      <a:pt x="136" y="168"/>
                    </a:lnTo>
                    <a:lnTo>
                      <a:pt x="130" y="192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4" y="227"/>
                    </a:lnTo>
                    <a:lnTo>
                      <a:pt x="124" y="236"/>
                    </a:lnTo>
                    <a:lnTo>
                      <a:pt x="124" y="257"/>
                    </a:lnTo>
                    <a:lnTo>
                      <a:pt x="124" y="257"/>
                    </a:lnTo>
                    <a:lnTo>
                      <a:pt x="123" y="271"/>
                    </a:lnTo>
                    <a:lnTo>
                      <a:pt x="120" y="285"/>
                    </a:lnTo>
                    <a:lnTo>
                      <a:pt x="115" y="314"/>
                    </a:lnTo>
                    <a:lnTo>
                      <a:pt x="115" y="314"/>
                    </a:lnTo>
                    <a:lnTo>
                      <a:pt x="102" y="367"/>
                    </a:lnTo>
                    <a:lnTo>
                      <a:pt x="97" y="395"/>
                    </a:lnTo>
                    <a:lnTo>
                      <a:pt x="93" y="422"/>
                    </a:lnTo>
                    <a:lnTo>
                      <a:pt x="93" y="422"/>
                    </a:lnTo>
                    <a:lnTo>
                      <a:pt x="91" y="447"/>
                    </a:lnTo>
                    <a:lnTo>
                      <a:pt x="88" y="472"/>
                    </a:lnTo>
                    <a:lnTo>
                      <a:pt x="86" y="495"/>
                    </a:lnTo>
                    <a:lnTo>
                      <a:pt x="82" y="520"/>
                    </a:lnTo>
                    <a:lnTo>
                      <a:pt x="82" y="520"/>
                    </a:lnTo>
                    <a:lnTo>
                      <a:pt x="74" y="547"/>
                    </a:lnTo>
                    <a:lnTo>
                      <a:pt x="65" y="573"/>
                    </a:lnTo>
                    <a:lnTo>
                      <a:pt x="56" y="599"/>
                    </a:lnTo>
                    <a:lnTo>
                      <a:pt x="47" y="624"/>
                    </a:lnTo>
                    <a:lnTo>
                      <a:pt x="47" y="624"/>
                    </a:lnTo>
                    <a:lnTo>
                      <a:pt x="31" y="672"/>
                    </a:lnTo>
                    <a:lnTo>
                      <a:pt x="24" y="696"/>
                    </a:lnTo>
                    <a:lnTo>
                      <a:pt x="17" y="720"/>
                    </a:lnTo>
                    <a:lnTo>
                      <a:pt x="10" y="745"/>
                    </a:lnTo>
                    <a:lnTo>
                      <a:pt x="5" y="770"/>
                    </a:lnTo>
                    <a:lnTo>
                      <a:pt x="2" y="795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" y="822"/>
                    </a:lnTo>
                    <a:lnTo>
                      <a:pt x="2" y="823"/>
                    </a:lnTo>
                    <a:lnTo>
                      <a:pt x="3" y="824"/>
                    </a:lnTo>
                    <a:lnTo>
                      <a:pt x="5" y="825"/>
                    </a:lnTo>
                    <a:lnTo>
                      <a:pt x="6" y="824"/>
                    </a:lnTo>
                    <a:lnTo>
                      <a:pt x="8" y="823"/>
                    </a:lnTo>
                    <a:lnTo>
                      <a:pt x="9" y="822"/>
                    </a:lnTo>
                    <a:lnTo>
                      <a:pt x="9" y="820"/>
                    </a:lnTo>
                    <a:lnTo>
                      <a:pt x="9" y="820"/>
                    </a:lnTo>
                    <a:lnTo>
                      <a:pt x="11" y="794"/>
                    </a:lnTo>
                    <a:lnTo>
                      <a:pt x="15" y="769"/>
                    </a:lnTo>
                    <a:lnTo>
                      <a:pt x="21" y="743"/>
                    </a:lnTo>
                    <a:lnTo>
                      <a:pt x="27" y="717"/>
                    </a:lnTo>
                    <a:lnTo>
                      <a:pt x="34" y="693"/>
                    </a:lnTo>
                    <a:lnTo>
                      <a:pt x="42" y="668"/>
                    </a:lnTo>
                    <a:lnTo>
                      <a:pt x="58" y="618"/>
                    </a:lnTo>
                    <a:lnTo>
                      <a:pt x="58" y="618"/>
                    </a:lnTo>
                    <a:lnTo>
                      <a:pt x="66" y="594"/>
                    </a:lnTo>
                    <a:lnTo>
                      <a:pt x="75" y="571"/>
                    </a:lnTo>
                    <a:lnTo>
                      <a:pt x="84" y="547"/>
                    </a:lnTo>
                    <a:lnTo>
                      <a:pt x="90" y="522"/>
                    </a:lnTo>
                    <a:lnTo>
                      <a:pt x="90" y="522"/>
                    </a:lnTo>
                    <a:lnTo>
                      <a:pt x="93" y="510"/>
                    </a:lnTo>
                    <a:lnTo>
                      <a:pt x="95" y="496"/>
                    </a:lnTo>
                    <a:lnTo>
                      <a:pt x="98" y="469"/>
                    </a:lnTo>
                    <a:lnTo>
                      <a:pt x="100" y="443"/>
                    </a:lnTo>
                    <a:lnTo>
                      <a:pt x="103" y="416"/>
                    </a:lnTo>
                    <a:lnTo>
                      <a:pt x="103" y="416"/>
                    </a:lnTo>
                    <a:lnTo>
                      <a:pt x="107" y="391"/>
                    </a:lnTo>
                    <a:lnTo>
                      <a:pt x="113" y="366"/>
                    </a:lnTo>
                    <a:lnTo>
                      <a:pt x="123" y="316"/>
                    </a:lnTo>
                    <a:lnTo>
                      <a:pt x="123" y="316"/>
                    </a:lnTo>
                    <a:lnTo>
                      <a:pt x="128" y="291"/>
                    </a:lnTo>
                    <a:lnTo>
                      <a:pt x="133" y="266"/>
                    </a:lnTo>
                    <a:lnTo>
                      <a:pt x="133" y="266"/>
                    </a:lnTo>
                    <a:lnTo>
                      <a:pt x="134" y="253"/>
                    </a:lnTo>
                    <a:lnTo>
                      <a:pt x="134" y="239"/>
                    </a:lnTo>
                    <a:lnTo>
                      <a:pt x="134" y="226"/>
                    </a:lnTo>
                    <a:lnTo>
                      <a:pt x="136" y="212"/>
                    </a:lnTo>
                    <a:lnTo>
                      <a:pt x="136" y="212"/>
                    </a:lnTo>
                    <a:lnTo>
                      <a:pt x="141" y="186"/>
                    </a:lnTo>
                    <a:lnTo>
                      <a:pt x="147" y="162"/>
                    </a:lnTo>
                    <a:lnTo>
                      <a:pt x="153" y="137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63" y="85"/>
                    </a:lnTo>
                    <a:lnTo>
                      <a:pt x="167" y="58"/>
                    </a:lnTo>
                    <a:lnTo>
                      <a:pt x="169" y="32"/>
                    </a:lnTo>
                    <a:lnTo>
                      <a:pt x="170" y="5"/>
                    </a:lnTo>
                    <a:lnTo>
                      <a:pt x="170" y="5"/>
                    </a:lnTo>
                    <a:lnTo>
                      <a:pt x="170" y="3"/>
                    </a:lnTo>
                    <a:lnTo>
                      <a:pt x="169" y="1"/>
                    </a:lnTo>
                    <a:lnTo>
                      <a:pt x="168" y="0"/>
                    </a:lnTo>
                    <a:lnTo>
                      <a:pt x="166" y="0"/>
                    </a:lnTo>
                    <a:lnTo>
                      <a:pt x="164" y="0"/>
                    </a:lnTo>
                    <a:lnTo>
                      <a:pt x="163" y="1"/>
                    </a:lnTo>
                    <a:lnTo>
                      <a:pt x="162" y="3"/>
                    </a:lnTo>
                    <a:lnTo>
                      <a:pt x="161" y="5"/>
                    </a:lnTo>
                    <a:lnTo>
                      <a:pt x="161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4" name="chenying0907 918"/>
              <p:cNvSpPr/>
              <p:nvPr/>
            </p:nvSpPr>
            <p:spPr bwMode="auto">
              <a:xfrm>
                <a:off x="3751263" y="1443038"/>
                <a:ext cx="66675" cy="360363"/>
              </a:xfrm>
              <a:custGeom>
                <a:avLst/>
                <a:gdLst/>
                <a:ahLst/>
                <a:cxnLst>
                  <a:cxn ang="0">
                    <a:pos x="117" y="4"/>
                  </a:cxn>
                  <a:cxn ang="0">
                    <a:pos x="116" y="50"/>
                  </a:cxn>
                  <a:cxn ang="0">
                    <a:pos x="108" y="139"/>
                  </a:cxn>
                  <a:cxn ang="0">
                    <a:pos x="94" y="228"/>
                  </a:cxn>
                  <a:cxn ang="0">
                    <a:pos x="68" y="361"/>
                  </a:cxn>
                  <a:cxn ang="0">
                    <a:pos x="63" y="383"/>
                  </a:cxn>
                  <a:cxn ang="0">
                    <a:pos x="57" y="404"/>
                  </a:cxn>
                  <a:cxn ang="0">
                    <a:pos x="48" y="432"/>
                  </a:cxn>
                  <a:cxn ang="0">
                    <a:pos x="47" y="440"/>
                  </a:cxn>
                  <a:cxn ang="0">
                    <a:pos x="44" y="482"/>
                  </a:cxn>
                  <a:cxn ang="0">
                    <a:pos x="38" y="523"/>
                  </a:cxn>
                  <a:cxn ang="0">
                    <a:pos x="32" y="542"/>
                  </a:cxn>
                  <a:cxn ang="0">
                    <a:pos x="10" y="598"/>
                  </a:cxn>
                  <a:cxn ang="0">
                    <a:pos x="7" y="608"/>
                  </a:cxn>
                  <a:cxn ang="0">
                    <a:pos x="2" y="637"/>
                  </a:cxn>
                  <a:cxn ang="0">
                    <a:pos x="0" y="678"/>
                  </a:cxn>
                  <a:cxn ang="0">
                    <a:pos x="0" y="680"/>
                  </a:cxn>
                  <a:cxn ang="0">
                    <a:pos x="3" y="682"/>
                  </a:cxn>
                  <a:cxn ang="0">
                    <a:pos x="6" y="682"/>
                  </a:cxn>
                  <a:cxn ang="0">
                    <a:pos x="9" y="680"/>
                  </a:cxn>
                  <a:cxn ang="0">
                    <a:pos x="9" y="678"/>
                  </a:cxn>
                  <a:cxn ang="0">
                    <a:pos x="12" y="635"/>
                  </a:cxn>
                  <a:cxn ang="0">
                    <a:pos x="22" y="594"/>
                  </a:cxn>
                  <a:cxn ang="0">
                    <a:pos x="36" y="556"/>
                  </a:cxn>
                  <a:cxn ang="0">
                    <a:pos x="48" y="517"/>
                  </a:cxn>
                  <a:cxn ang="0">
                    <a:pos x="51" y="501"/>
                  </a:cxn>
                  <a:cxn ang="0">
                    <a:pos x="56" y="448"/>
                  </a:cxn>
                  <a:cxn ang="0">
                    <a:pos x="57" y="436"/>
                  </a:cxn>
                  <a:cxn ang="0">
                    <a:pos x="67" y="398"/>
                  </a:cxn>
                  <a:cxn ang="0">
                    <a:pos x="77" y="359"/>
                  </a:cxn>
                  <a:cxn ang="0">
                    <a:pos x="80" y="347"/>
                  </a:cxn>
                  <a:cxn ang="0">
                    <a:pos x="96" y="262"/>
                  </a:cxn>
                  <a:cxn ang="0">
                    <a:pos x="112" y="178"/>
                  </a:cxn>
                  <a:cxn ang="0">
                    <a:pos x="119" y="134"/>
                  </a:cxn>
                  <a:cxn ang="0">
                    <a:pos x="127" y="48"/>
                  </a:cxn>
                  <a:cxn ang="0">
                    <a:pos x="128" y="4"/>
                  </a:cxn>
                  <a:cxn ang="0">
                    <a:pos x="126" y="1"/>
                  </a:cxn>
                  <a:cxn ang="0">
                    <a:pos x="122" y="0"/>
                  </a:cxn>
                  <a:cxn ang="0">
                    <a:pos x="119" y="1"/>
                  </a:cxn>
                  <a:cxn ang="0">
                    <a:pos x="117" y="4"/>
                  </a:cxn>
                </a:cxnLst>
                <a:rect l="0" t="0" r="r" b="b"/>
                <a:pathLst>
                  <a:path w="128" h="682">
                    <a:moveTo>
                      <a:pt x="117" y="4"/>
                    </a:moveTo>
                    <a:lnTo>
                      <a:pt x="117" y="4"/>
                    </a:lnTo>
                    <a:lnTo>
                      <a:pt x="117" y="27"/>
                    </a:lnTo>
                    <a:lnTo>
                      <a:pt x="116" y="50"/>
                    </a:lnTo>
                    <a:lnTo>
                      <a:pt x="113" y="95"/>
                    </a:lnTo>
                    <a:lnTo>
                      <a:pt x="108" y="139"/>
                    </a:lnTo>
                    <a:lnTo>
                      <a:pt x="101" y="184"/>
                    </a:lnTo>
                    <a:lnTo>
                      <a:pt x="94" y="228"/>
                    </a:lnTo>
                    <a:lnTo>
                      <a:pt x="84" y="273"/>
                    </a:lnTo>
                    <a:lnTo>
                      <a:pt x="68" y="361"/>
                    </a:lnTo>
                    <a:lnTo>
                      <a:pt x="68" y="361"/>
                    </a:lnTo>
                    <a:lnTo>
                      <a:pt x="63" y="383"/>
                    </a:lnTo>
                    <a:lnTo>
                      <a:pt x="57" y="404"/>
                    </a:lnTo>
                    <a:lnTo>
                      <a:pt x="57" y="404"/>
                    </a:lnTo>
                    <a:lnTo>
                      <a:pt x="51" y="422"/>
                    </a:lnTo>
                    <a:lnTo>
                      <a:pt x="48" y="432"/>
                    </a:lnTo>
                    <a:lnTo>
                      <a:pt x="47" y="440"/>
                    </a:lnTo>
                    <a:lnTo>
                      <a:pt x="47" y="440"/>
                    </a:lnTo>
                    <a:lnTo>
                      <a:pt x="46" y="461"/>
                    </a:lnTo>
                    <a:lnTo>
                      <a:pt x="44" y="482"/>
                    </a:lnTo>
                    <a:lnTo>
                      <a:pt x="41" y="503"/>
                    </a:lnTo>
                    <a:lnTo>
                      <a:pt x="38" y="523"/>
                    </a:lnTo>
                    <a:lnTo>
                      <a:pt x="38" y="523"/>
                    </a:lnTo>
                    <a:lnTo>
                      <a:pt x="32" y="542"/>
                    </a:lnTo>
                    <a:lnTo>
                      <a:pt x="24" y="561"/>
                    </a:lnTo>
                    <a:lnTo>
                      <a:pt x="10" y="598"/>
                    </a:lnTo>
                    <a:lnTo>
                      <a:pt x="10" y="598"/>
                    </a:lnTo>
                    <a:lnTo>
                      <a:pt x="7" y="608"/>
                    </a:lnTo>
                    <a:lnTo>
                      <a:pt x="5" y="618"/>
                    </a:lnTo>
                    <a:lnTo>
                      <a:pt x="2" y="637"/>
                    </a:lnTo>
                    <a:lnTo>
                      <a:pt x="0" y="657"/>
                    </a:lnTo>
                    <a:lnTo>
                      <a:pt x="0" y="678"/>
                    </a:lnTo>
                    <a:lnTo>
                      <a:pt x="0" y="678"/>
                    </a:lnTo>
                    <a:lnTo>
                      <a:pt x="0" y="680"/>
                    </a:lnTo>
                    <a:lnTo>
                      <a:pt x="1" y="681"/>
                    </a:lnTo>
                    <a:lnTo>
                      <a:pt x="3" y="682"/>
                    </a:lnTo>
                    <a:lnTo>
                      <a:pt x="4" y="682"/>
                    </a:lnTo>
                    <a:lnTo>
                      <a:pt x="6" y="682"/>
                    </a:lnTo>
                    <a:lnTo>
                      <a:pt x="7" y="681"/>
                    </a:lnTo>
                    <a:lnTo>
                      <a:pt x="9" y="680"/>
                    </a:lnTo>
                    <a:lnTo>
                      <a:pt x="9" y="678"/>
                    </a:lnTo>
                    <a:lnTo>
                      <a:pt x="9" y="678"/>
                    </a:lnTo>
                    <a:lnTo>
                      <a:pt x="10" y="656"/>
                    </a:lnTo>
                    <a:lnTo>
                      <a:pt x="12" y="635"/>
                    </a:lnTo>
                    <a:lnTo>
                      <a:pt x="16" y="615"/>
                    </a:lnTo>
                    <a:lnTo>
                      <a:pt x="22" y="594"/>
                    </a:lnTo>
                    <a:lnTo>
                      <a:pt x="22" y="594"/>
                    </a:lnTo>
                    <a:lnTo>
                      <a:pt x="36" y="556"/>
                    </a:lnTo>
                    <a:lnTo>
                      <a:pt x="43" y="537"/>
                    </a:lnTo>
                    <a:lnTo>
                      <a:pt x="48" y="517"/>
                    </a:lnTo>
                    <a:lnTo>
                      <a:pt x="48" y="517"/>
                    </a:lnTo>
                    <a:lnTo>
                      <a:pt x="51" y="501"/>
                    </a:lnTo>
                    <a:lnTo>
                      <a:pt x="53" y="483"/>
                    </a:lnTo>
                    <a:lnTo>
                      <a:pt x="56" y="448"/>
                    </a:lnTo>
                    <a:lnTo>
                      <a:pt x="56" y="448"/>
                    </a:lnTo>
                    <a:lnTo>
                      <a:pt x="57" y="436"/>
                    </a:lnTo>
                    <a:lnTo>
                      <a:pt x="60" y="422"/>
                    </a:lnTo>
                    <a:lnTo>
                      <a:pt x="67" y="398"/>
                    </a:lnTo>
                    <a:lnTo>
                      <a:pt x="74" y="372"/>
                    </a:lnTo>
                    <a:lnTo>
                      <a:pt x="77" y="359"/>
                    </a:lnTo>
                    <a:lnTo>
                      <a:pt x="80" y="347"/>
                    </a:lnTo>
                    <a:lnTo>
                      <a:pt x="80" y="347"/>
                    </a:lnTo>
                    <a:lnTo>
                      <a:pt x="87" y="305"/>
                    </a:lnTo>
                    <a:lnTo>
                      <a:pt x="96" y="262"/>
                    </a:lnTo>
                    <a:lnTo>
                      <a:pt x="104" y="220"/>
                    </a:lnTo>
                    <a:lnTo>
                      <a:pt x="112" y="178"/>
                    </a:lnTo>
                    <a:lnTo>
                      <a:pt x="112" y="178"/>
                    </a:lnTo>
                    <a:lnTo>
                      <a:pt x="119" y="134"/>
                    </a:lnTo>
                    <a:lnTo>
                      <a:pt x="123" y="92"/>
                    </a:lnTo>
                    <a:lnTo>
                      <a:pt x="127" y="48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7" y="2"/>
                    </a:lnTo>
                    <a:lnTo>
                      <a:pt x="126" y="1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20" y="0"/>
                    </a:lnTo>
                    <a:lnTo>
                      <a:pt x="119" y="1"/>
                    </a:lnTo>
                    <a:lnTo>
                      <a:pt x="118" y="2"/>
                    </a:lnTo>
                    <a:lnTo>
                      <a:pt x="117" y="4"/>
                    </a:lnTo>
                    <a:lnTo>
                      <a:pt x="11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5" name="chenying0907 919"/>
              <p:cNvSpPr/>
              <p:nvPr/>
            </p:nvSpPr>
            <p:spPr bwMode="auto">
              <a:xfrm>
                <a:off x="3797300" y="1477963"/>
                <a:ext cx="60325" cy="268288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113" y="1"/>
                  </a:cxn>
                  <a:cxn ang="0">
                    <a:pos x="110" y="0"/>
                  </a:cxn>
                  <a:cxn ang="0">
                    <a:pos x="106" y="1"/>
                  </a:cxn>
                  <a:cxn ang="0">
                    <a:pos x="105" y="4"/>
                  </a:cxn>
                  <a:cxn ang="0">
                    <a:pos x="104" y="38"/>
                  </a:cxn>
                  <a:cxn ang="0">
                    <a:pos x="94" y="104"/>
                  </a:cxn>
                  <a:cxn ang="0">
                    <a:pos x="81" y="170"/>
                  </a:cxn>
                  <a:cxn ang="0">
                    <a:pos x="58" y="268"/>
                  </a:cxn>
                  <a:cxn ang="0">
                    <a:pos x="47" y="324"/>
                  </a:cxn>
                  <a:cxn ang="0">
                    <a:pos x="37" y="366"/>
                  </a:cxn>
                  <a:cxn ang="0">
                    <a:pos x="31" y="379"/>
                  </a:cxn>
                  <a:cxn ang="0">
                    <a:pos x="28" y="393"/>
                  </a:cxn>
                  <a:cxn ang="0">
                    <a:pos x="25" y="419"/>
                  </a:cxn>
                  <a:cxn ang="0">
                    <a:pos x="22" y="433"/>
                  </a:cxn>
                  <a:cxn ang="0">
                    <a:pos x="8" y="483"/>
                  </a:cxn>
                  <a:cxn ang="0">
                    <a:pos x="1" y="500"/>
                  </a:cxn>
                  <a:cxn ang="0">
                    <a:pos x="0" y="504"/>
                  </a:cxn>
                  <a:cxn ang="0">
                    <a:pos x="5" y="507"/>
                  </a:cxn>
                  <a:cxn ang="0">
                    <a:pos x="8" y="506"/>
                  </a:cxn>
                  <a:cxn ang="0">
                    <a:pos x="10" y="505"/>
                  </a:cxn>
                  <a:cxn ang="0">
                    <a:pos x="25" y="465"/>
                  </a:cxn>
                  <a:cxn ang="0">
                    <a:pos x="32" y="437"/>
                  </a:cxn>
                  <a:cxn ang="0">
                    <a:pos x="38" y="409"/>
                  </a:cxn>
                  <a:cxn ang="0">
                    <a:pos x="39" y="396"/>
                  </a:cxn>
                  <a:cxn ang="0">
                    <a:pos x="41" y="380"/>
                  </a:cxn>
                  <a:cxn ang="0">
                    <a:pos x="55" y="335"/>
                  </a:cxn>
                  <a:cxn ang="0">
                    <a:pos x="59" y="319"/>
                  </a:cxn>
                  <a:cxn ang="0">
                    <a:pos x="64" y="286"/>
                  </a:cxn>
                  <a:cxn ang="0">
                    <a:pos x="68" y="271"/>
                  </a:cxn>
                  <a:cxn ang="0">
                    <a:pos x="96" y="142"/>
                  </a:cxn>
                  <a:cxn ang="0">
                    <a:pos x="109" y="76"/>
                  </a:cxn>
                  <a:cxn ang="0">
                    <a:pos x="114" y="10"/>
                  </a:cxn>
                  <a:cxn ang="0">
                    <a:pos x="114" y="9"/>
                  </a:cxn>
                </a:cxnLst>
                <a:rect l="0" t="0" r="r" b="b"/>
                <a:pathLst>
                  <a:path w="114" h="507">
                    <a:moveTo>
                      <a:pt x="114" y="4"/>
                    </a:moveTo>
                    <a:lnTo>
                      <a:pt x="114" y="4"/>
                    </a:lnTo>
                    <a:lnTo>
                      <a:pt x="114" y="2"/>
                    </a:lnTo>
                    <a:lnTo>
                      <a:pt x="113" y="1"/>
                    </a:lnTo>
                    <a:lnTo>
                      <a:pt x="111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2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38"/>
                    </a:lnTo>
                    <a:lnTo>
                      <a:pt x="100" y="71"/>
                    </a:lnTo>
                    <a:lnTo>
                      <a:pt x="94" y="104"/>
                    </a:lnTo>
                    <a:lnTo>
                      <a:pt x="88" y="137"/>
                    </a:lnTo>
                    <a:lnTo>
                      <a:pt x="81" y="170"/>
                    </a:lnTo>
                    <a:lnTo>
                      <a:pt x="74" y="203"/>
                    </a:lnTo>
                    <a:lnTo>
                      <a:pt x="58" y="268"/>
                    </a:lnTo>
                    <a:lnTo>
                      <a:pt x="58" y="268"/>
                    </a:lnTo>
                    <a:lnTo>
                      <a:pt x="47" y="324"/>
                    </a:lnTo>
                    <a:lnTo>
                      <a:pt x="40" y="352"/>
                    </a:lnTo>
                    <a:lnTo>
                      <a:pt x="37" y="366"/>
                    </a:lnTo>
                    <a:lnTo>
                      <a:pt x="31" y="379"/>
                    </a:lnTo>
                    <a:lnTo>
                      <a:pt x="31" y="379"/>
                    </a:lnTo>
                    <a:lnTo>
                      <a:pt x="29" y="385"/>
                    </a:lnTo>
                    <a:lnTo>
                      <a:pt x="28" y="393"/>
                    </a:lnTo>
                    <a:lnTo>
                      <a:pt x="26" y="406"/>
                    </a:lnTo>
                    <a:lnTo>
                      <a:pt x="25" y="419"/>
                    </a:lnTo>
                    <a:lnTo>
                      <a:pt x="22" y="433"/>
                    </a:lnTo>
                    <a:lnTo>
                      <a:pt x="22" y="433"/>
                    </a:lnTo>
                    <a:lnTo>
                      <a:pt x="13" y="467"/>
                    </a:lnTo>
                    <a:lnTo>
                      <a:pt x="8" y="483"/>
                    </a:lnTo>
                    <a:lnTo>
                      <a:pt x="1" y="500"/>
                    </a:lnTo>
                    <a:lnTo>
                      <a:pt x="1" y="500"/>
                    </a:lnTo>
                    <a:lnTo>
                      <a:pt x="0" y="502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5" y="507"/>
                    </a:lnTo>
                    <a:lnTo>
                      <a:pt x="7" y="507"/>
                    </a:lnTo>
                    <a:lnTo>
                      <a:pt x="8" y="506"/>
                    </a:lnTo>
                    <a:lnTo>
                      <a:pt x="10" y="505"/>
                    </a:lnTo>
                    <a:lnTo>
                      <a:pt x="10" y="505"/>
                    </a:lnTo>
                    <a:lnTo>
                      <a:pt x="20" y="479"/>
                    </a:lnTo>
                    <a:lnTo>
                      <a:pt x="25" y="465"/>
                    </a:lnTo>
                    <a:lnTo>
                      <a:pt x="29" y="451"/>
                    </a:lnTo>
                    <a:lnTo>
                      <a:pt x="32" y="437"/>
                    </a:lnTo>
                    <a:lnTo>
                      <a:pt x="36" y="424"/>
                    </a:lnTo>
                    <a:lnTo>
                      <a:pt x="38" y="409"/>
                    </a:lnTo>
                    <a:lnTo>
                      <a:pt x="39" y="396"/>
                    </a:lnTo>
                    <a:lnTo>
                      <a:pt x="39" y="396"/>
                    </a:lnTo>
                    <a:lnTo>
                      <a:pt x="40" y="387"/>
                    </a:lnTo>
                    <a:lnTo>
                      <a:pt x="41" y="380"/>
                    </a:lnTo>
                    <a:lnTo>
                      <a:pt x="45" y="365"/>
                    </a:lnTo>
                    <a:lnTo>
                      <a:pt x="55" y="335"/>
                    </a:lnTo>
                    <a:lnTo>
                      <a:pt x="55" y="335"/>
                    </a:lnTo>
                    <a:lnTo>
                      <a:pt x="59" y="319"/>
                    </a:lnTo>
                    <a:lnTo>
                      <a:pt x="62" y="303"/>
                    </a:lnTo>
                    <a:lnTo>
                      <a:pt x="64" y="286"/>
                    </a:lnTo>
                    <a:lnTo>
                      <a:pt x="68" y="271"/>
                    </a:lnTo>
                    <a:lnTo>
                      <a:pt x="68" y="271"/>
                    </a:lnTo>
                    <a:lnTo>
                      <a:pt x="82" y="206"/>
                    </a:lnTo>
                    <a:lnTo>
                      <a:pt x="96" y="142"/>
                    </a:lnTo>
                    <a:lnTo>
                      <a:pt x="103" y="109"/>
                    </a:lnTo>
                    <a:lnTo>
                      <a:pt x="109" y="76"/>
                    </a:lnTo>
                    <a:lnTo>
                      <a:pt x="112" y="43"/>
                    </a:lnTo>
                    <a:lnTo>
                      <a:pt x="114" y="10"/>
                    </a:lnTo>
                    <a:lnTo>
                      <a:pt x="114" y="10"/>
                    </a:lnTo>
                    <a:lnTo>
                      <a:pt x="114" y="9"/>
                    </a:lnTo>
                    <a:lnTo>
                      <a:pt x="11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6" name="chenying0907 920"/>
              <p:cNvSpPr/>
              <p:nvPr/>
            </p:nvSpPr>
            <p:spPr bwMode="auto">
              <a:xfrm>
                <a:off x="3857625" y="1504950"/>
                <a:ext cx="33338" cy="190500"/>
              </a:xfrm>
              <a:custGeom>
                <a:avLst/>
                <a:gdLst/>
                <a:ahLst/>
                <a:cxnLst>
                  <a:cxn ang="0">
                    <a:pos x="54" y="2"/>
                  </a:cxn>
                  <a:cxn ang="0">
                    <a:pos x="48" y="11"/>
                  </a:cxn>
                  <a:cxn ang="0">
                    <a:pos x="45" y="24"/>
                  </a:cxn>
                  <a:cxn ang="0">
                    <a:pos x="46" y="44"/>
                  </a:cxn>
                  <a:cxn ang="0">
                    <a:pos x="46" y="50"/>
                  </a:cxn>
                  <a:cxn ang="0">
                    <a:pos x="42" y="74"/>
                  </a:cxn>
                  <a:cxn ang="0">
                    <a:pos x="31" y="123"/>
                  </a:cxn>
                  <a:cxn ang="0">
                    <a:pos x="29" y="147"/>
                  </a:cxn>
                  <a:cxn ang="0">
                    <a:pos x="28" y="162"/>
                  </a:cxn>
                  <a:cxn ang="0">
                    <a:pos x="24" y="206"/>
                  </a:cxn>
                  <a:cxn ang="0">
                    <a:pos x="13" y="265"/>
                  </a:cxn>
                  <a:cxn ang="0">
                    <a:pos x="11" y="275"/>
                  </a:cxn>
                  <a:cxn ang="0">
                    <a:pos x="9" y="306"/>
                  </a:cxn>
                  <a:cxn ang="0">
                    <a:pos x="8" y="319"/>
                  </a:cxn>
                  <a:cxn ang="0">
                    <a:pos x="0" y="354"/>
                  </a:cxn>
                  <a:cxn ang="0">
                    <a:pos x="0" y="356"/>
                  </a:cxn>
                  <a:cxn ang="0">
                    <a:pos x="4" y="360"/>
                  </a:cxn>
                  <a:cxn ang="0">
                    <a:pos x="7" y="360"/>
                  </a:cxn>
                  <a:cxn ang="0">
                    <a:pos x="9" y="357"/>
                  </a:cxn>
                  <a:cxn ang="0">
                    <a:pos x="16" y="325"/>
                  </a:cxn>
                  <a:cxn ang="0">
                    <a:pos x="19" y="292"/>
                  </a:cxn>
                  <a:cxn ang="0">
                    <a:pos x="20" y="280"/>
                  </a:cxn>
                  <a:cxn ang="0">
                    <a:pos x="27" y="240"/>
                  </a:cxn>
                  <a:cxn ang="0">
                    <a:pos x="35" y="201"/>
                  </a:cxn>
                  <a:cxn ang="0">
                    <a:pos x="37" y="188"/>
                  </a:cxn>
                  <a:cxn ang="0">
                    <a:pos x="38" y="161"/>
                  </a:cxn>
                  <a:cxn ang="0">
                    <a:pos x="40" y="133"/>
                  </a:cxn>
                  <a:cxn ang="0">
                    <a:pos x="44" y="109"/>
                  </a:cxn>
                  <a:cxn ang="0">
                    <a:pos x="50" y="85"/>
                  </a:cxn>
                  <a:cxn ang="0">
                    <a:pos x="57" y="53"/>
                  </a:cxn>
                  <a:cxn ang="0">
                    <a:pos x="57" y="43"/>
                  </a:cxn>
                  <a:cxn ang="0">
                    <a:pos x="56" y="24"/>
                  </a:cxn>
                  <a:cxn ang="0">
                    <a:pos x="56" y="15"/>
                  </a:cxn>
                  <a:cxn ang="0">
                    <a:pos x="60" y="8"/>
                  </a:cxn>
                  <a:cxn ang="0">
                    <a:pos x="62" y="7"/>
                  </a:cxn>
                  <a:cxn ang="0">
                    <a:pos x="62" y="3"/>
                  </a:cxn>
                  <a:cxn ang="0">
                    <a:pos x="58" y="0"/>
                  </a:cxn>
                  <a:cxn ang="0">
                    <a:pos x="54" y="2"/>
                  </a:cxn>
                </a:cxnLst>
                <a:rect l="0" t="0" r="r" b="b"/>
                <a:pathLst>
                  <a:path w="62" h="360">
                    <a:moveTo>
                      <a:pt x="54" y="2"/>
                    </a:moveTo>
                    <a:lnTo>
                      <a:pt x="54" y="2"/>
                    </a:lnTo>
                    <a:lnTo>
                      <a:pt x="50" y="6"/>
                    </a:lnTo>
                    <a:lnTo>
                      <a:pt x="48" y="11"/>
                    </a:lnTo>
                    <a:lnTo>
                      <a:pt x="46" y="17"/>
                    </a:lnTo>
                    <a:lnTo>
                      <a:pt x="45" y="24"/>
                    </a:lnTo>
                    <a:lnTo>
                      <a:pt x="46" y="38"/>
                    </a:lnTo>
                    <a:lnTo>
                      <a:pt x="46" y="44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4" y="62"/>
                    </a:lnTo>
                    <a:lnTo>
                      <a:pt x="42" y="74"/>
                    </a:lnTo>
                    <a:lnTo>
                      <a:pt x="36" y="99"/>
                    </a:lnTo>
                    <a:lnTo>
                      <a:pt x="31" y="123"/>
                    </a:lnTo>
                    <a:lnTo>
                      <a:pt x="29" y="135"/>
                    </a:lnTo>
                    <a:lnTo>
                      <a:pt x="29" y="147"/>
                    </a:lnTo>
                    <a:lnTo>
                      <a:pt x="29" y="147"/>
                    </a:lnTo>
                    <a:lnTo>
                      <a:pt x="28" y="162"/>
                    </a:lnTo>
                    <a:lnTo>
                      <a:pt x="27" y="177"/>
                    </a:lnTo>
                    <a:lnTo>
                      <a:pt x="24" y="206"/>
                    </a:lnTo>
                    <a:lnTo>
                      <a:pt x="19" y="236"/>
                    </a:lnTo>
                    <a:lnTo>
                      <a:pt x="13" y="265"/>
                    </a:lnTo>
                    <a:lnTo>
                      <a:pt x="13" y="265"/>
                    </a:lnTo>
                    <a:lnTo>
                      <a:pt x="11" y="275"/>
                    </a:lnTo>
                    <a:lnTo>
                      <a:pt x="10" y="286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8" y="319"/>
                    </a:lnTo>
                    <a:lnTo>
                      <a:pt x="5" y="331"/>
                    </a:lnTo>
                    <a:lnTo>
                      <a:pt x="0" y="354"/>
                    </a:lnTo>
                    <a:lnTo>
                      <a:pt x="0" y="354"/>
                    </a:lnTo>
                    <a:lnTo>
                      <a:pt x="0" y="356"/>
                    </a:lnTo>
                    <a:lnTo>
                      <a:pt x="1" y="358"/>
                    </a:lnTo>
                    <a:lnTo>
                      <a:pt x="4" y="360"/>
                    </a:lnTo>
                    <a:lnTo>
                      <a:pt x="6" y="360"/>
                    </a:lnTo>
                    <a:lnTo>
                      <a:pt x="7" y="360"/>
                    </a:lnTo>
                    <a:lnTo>
                      <a:pt x="8" y="359"/>
                    </a:lnTo>
                    <a:lnTo>
                      <a:pt x="9" y="357"/>
                    </a:lnTo>
                    <a:lnTo>
                      <a:pt x="9" y="357"/>
                    </a:lnTo>
                    <a:lnTo>
                      <a:pt x="16" y="325"/>
                    </a:lnTo>
                    <a:lnTo>
                      <a:pt x="18" y="309"/>
                    </a:lnTo>
                    <a:lnTo>
                      <a:pt x="19" y="292"/>
                    </a:lnTo>
                    <a:lnTo>
                      <a:pt x="19" y="292"/>
                    </a:lnTo>
                    <a:lnTo>
                      <a:pt x="20" y="280"/>
                    </a:lnTo>
                    <a:lnTo>
                      <a:pt x="22" y="266"/>
                    </a:lnTo>
                    <a:lnTo>
                      <a:pt x="27" y="240"/>
                    </a:lnTo>
                    <a:lnTo>
                      <a:pt x="33" y="215"/>
                    </a:lnTo>
                    <a:lnTo>
                      <a:pt x="35" y="201"/>
                    </a:lnTo>
                    <a:lnTo>
                      <a:pt x="37" y="188"/>
                    </a:lnTo>
                    <a:lnTo>
                      <a:pt x="37" y="188"/>
                    </a:lnTo>
                    <a:lnTo>
                      <a:pt x="38" y="174"/>
                    </a:lnTo>
                    <a:lnTo>
                      <a:pt x="38" y="161"/>
                    </a:lnTo>
                    <a:lnTo>
                      <a:pt x="39" y="146"/>
                    </a:lnTo>
                    <a:lnTo>
                      <a:pt x="40" y="133"/>
                    </a:lnTo>
                    <a:lnTo>
                      <a:pt x="40" y="133"/>
                    </a:lnTo>
                    <a:lnTo>
                      <a:pt x="44" y="109"/>
                    </a:lnTo>
                    <a:lnTo>
                      <a:pt x="50" y="85"/>
                    </a:lnTo>
                    <a:lnTo>
                      <a:pt x="50" y="85"/>
                    </a:lnTo>
                    <a:lnTo>
                      <a:pt x="55" y="65"/>
                    </a:lnTo>
                    <a:lnTo>
                      <a:pt x="57" y="53"/>
                    </a:lnTo>
                    <a:lnTo>
                      <a:pt x="57" y="43"/>
                    </a:lnTo>
                    <a:lnTo>
                      <a:pt x="57" y="43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6" y="19"/>
                    </a:lnTo>
                    <a:lnTo>
                      <a:pt x="56" y="15"/>
                    </a:lnTo>
                    <a:lnTo>
                      <a:pt x="58" y="11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2" y="7"/>
                    </a:lnTo>
                    <a:lnTo>
                      <a:pt x="62" y="5"/>
                    </a:lnTo>
                    <a:lnTo>
                      <a:pt x="62" y="3"/>
                    </a:lnTo>
                    <a:lnTo>
                      <a:pt x="61" y="2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4" y="2"/>
                    </a:lnTo>
                    <a:lnTo>
                      <a:pt x="5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7" name="chenying0907 921"/>
              <p:cNvSpPr/>
              <p:nvPr/>
            </p:nvSpPr>
            <p:spPr bwMode="auto">
              <a:xfrm>
                <a:off x="3883025" y="1544638"/>
                <a:ext cx="22225" cy="130175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4"/>
                  </a:cxn>
                  <a:cxn ang="0">
                    <a:pos x="33" y="37"/>
                  </a:cxn>
                  <a:cxn ang="0">
                    <a:pos x="29" y="69"/>
                  </a:cxn>
                  <a:cxn ang="0">
                    <a:pos x="25" y="101"/>
                  </a:cxn>
                  <a:cxn ang="0">
                    <a:pos x="23" y="117"/>
                  </a:cxn>
                  <a:cxn ang="0">
                    <a:pos x="19" y="133"/>
                  </a:cxn>
                  <a:cxn ang="0">
                    <a:pos x="19" y="133"/>
                  </a:cxn>
                  <a:cxn ang="0">
                    <a:pos x="13" y="156"/>
                  </a:cxn>
                  <a:cxn ang="0">
                    <a:pos x="11" y="167"/>
                  </a:cxn>
                  <a:cxn ang="0">
                    <a:pos x="10" y="179"/>
                  </a:cxn>
                  <a:cxn ang="0">
                    <a:pos x="10" y="179"/>
                  </a:cxn>
                  <a:cxn ang="0">
                    <a:pos x="8" y="194"/>
                  </a:cxn>
                  <a:cxn ang="0">
                    <a:pos x="5" y="210"/>
                  </a:cxn>
                  <a:cxn ang="0">
                    <a:pos x="2" y="225"/>
                  </a:cxn>
                  <a:cxn ang="0">
                    <a:pos x="0" y="242"/>
                  </a:cxn>
                  <a:cxn ang="0">
                    <a:pos x="0" y="242"/>
                  </a:cxn>
                  <a:cxn ang="0">
                    <a:pos x="0" y="244"/>
                  </a:cxn>
                  <a:cxn ang="0">
                    <a:pos x="1" y="245"/>
                  </a:cxn>
                  <a:cxn ang="0">
                    <a:pos x="3" y="246"/>
                  </a:cxn>
                  <a:cxn ang="0">
                    <a:pos x="4" y="246"/>
                  </a:cxn>
                  <a:cxn ang="0">
                    <a:pos x="6" y="246"/>
                  </a:cxn>
                  <a:cxn ang="0">
                    <a:pos x="8" y="245"/>
                  </a:cxn>
                  <a:cxn ang="0">
                    <a:pos x="9" y="244"/>
                  </a:cxn>
                  <a:cxn ang="0">
                    <a:pos x="9" y="242"/>
                  </a:cxn>
                  <a:cxn ang="0">
                    <a:pos x="9" y="242"/>
                  </a:cxn>
                  <a:cxn ang="0">
                    <a:pos x="11" y="227"/>
                  </a:cxn>
                  <a:cxn ang="0">
                    <a:pos x="14" y="214"/>
                  </a:cxn>
                  <a:cxn ang="0">
                    <a:pos x="17" y="199"/>
                  </a:cxn>
                  <a:cxn ang="0">
                    <a:pos x="18" y="193"/>
                  </a:cxn>
                  <a:cxn ang="0">
                    <a:pos x="18" y="186"/>
                  </a:cxn>
                  <a:cxn ang="0">
                    <a:pos x="18" y="186"/>
                  </a:cxn>
                  <a:cxn ang="0">
                    <a:pos x="19" y="177"/>
                  </a:cxn>
                  <a:cxn ang="0">
                    <a:pos x="20" y="169"/>
                  </a:cxn>
                  <a:cxn ang="0">
                    <a:pos x="24" y="152"/>
                  </a:cxn>
                  <a:cxn ang="0">
                    <a:pos x="28" y="135"/>
                  </a:cxn>
                  <a:cxn ang="0">
                    <a:pos x="32" y="119"/>
                  </a:cxn>
                  <a:cxn ang="0">
                    <a:pos x="32" y="119"/>
                  </a:cxn>
                  <a:cxn ang="0">
                    <a:pos x="37" y="90"/>
                  </a:cxn>
                  <a:cxn ang="0">
                    <a:pos x="40" y="62"/>
                  </a:cxn>
                  <a:cxn ang="0">
                    <a:pos x="42" y="33"/>
                  </a:cxn>
                  <a:cxn ang="0">
                    <a:pos x="42" y="4"/>
                  </a:cxn>
                  <a:cxn ang="0">
                    <a:pos x="42" y="4"/>
                  </a:cxn>
                  <a:cxn ang="0">
                    <a:pos x="42" y="2"/>
                  </a:cxn>
                  <a:cxn ang="0">
                    <a:pos x="41" y="1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5" y="1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4"/>
                  </a:cxn>
                </a:cxnLst>
                <a:rect l="0" t="0" r="r" b="b"/>
                <a:pathLst>
                  <a:path w="42" h="246">
                    <a:moveTo>
                      <a:pt x="33" y="4"/>
                    </a:moveTo>
                    <a:lnTo>
                      <a:pt x="33" y="4"/>
                    </a:lnTo>
                    <a:lnTo>
                      <a:pt x="33" y="37"/>
                    </a:lnTo>
                    <a:lnTo>
                      <a:pt x="29" y="69"/>
                    </a:lnTo>
                    <a:lnTo>
                      <a:pt x="25" y="101"/>
                    </a:lnTo>
                    <a:lnTo>
                      <a:pt x="23" y="117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3" y="156"/>
                    </a:lnTo>
                    <a:lnTo>
                      <a:pt x="11" y="167"/>
                    </a:lnTo>
                    <a:lnTo>
                      <a:pt x="10" y="179"/>
                    </a:lnTo>
                    <a:lnTo>
                      <a:pt x="10" y="179"/>
                    </a:lnTo>
                    <a:lnTo>
                      <a:pt x="8" y="194"/>
                    </a:lnTo>
                    <a:lnTo>
                      <a:pt x="5" y="210"/>
                    </a:lnTo>
                    <a:lnTo>
                      <a:pt x="2" y="225"/>
                    </a:lnTo>
                    <a:lnTo>
                      <a:pt x="0" y="242"/>
                    </a:lnTo>
                    <a:lnTo>
                      <a:pt x="0" y="242"/>
                    </a:lnTo>
                    <a:lnTo>
                      <a:pt x="0" y="244"/>
                    </a:lnTo>
                    <a:lnTo>
                      <a:pt x="1" y="245"/>
                    </a:lnTo>
                    <a:lnTo>
                      <a:pt x="3" y="246"/>
                    </a:lnTo>
                    <a:lnTo>
                      <a:pt x="4" y="246"/>
                    </a:lnTo>
                    <a:lnTo>
                      <a:pt x="6" y="246"/>
                    </a:lnTo>
                    <a:lnTo>
                      <a:pt x="8" y="245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2"/>
                    </a:lnTo>
                    <a:lnTo>
                      <a:pt x="11" y="227"/>
                    </a:lnTo>
                    <a:lnTo>
                      <a:pt x="14" y="214"/>
                    </a:lnTo>
                    <a:lnTo>
                      <a:pt x="17" y="199"/>
                    </a:lnTo>
                    <a:lnTo>
                      <a:pt x="18" y="193"/>
                    </a:lnTo>
                    <a:lnTo>
                      <a:pt x="18" y="186"/>
                    </a:lnTo>
                    <a:lnTo>
                      <a:pt x="18" y="186"/>
                    </a:lnTo>
                    <a:lnTo>
                      <a:pt x="19" y="177"/>
                    </a:lnTo>
                    <a:lnTo>
                      <a:pt x="20" y="169"/>
                    </a:lnTo>
                    <a:lnTo>
                      <a:pt x="24" y="152"/>
                    </a:lnTo>
                    <a:lnTo>
                      <a:pt x="28" y="135"/>
                    </a:lnTo>
                    <a:lnTo>
                      <a:pt x="32" y="119"/>
                    </a:lnTo>
                    <a:lnTo>
                      <a:pt x="32" y="119"/>
                    </a:lnTo>
                    <a:lnTo>
                      <a:pt x="37" y="90"/>
                    </a:lnTo>
                    <a:lnTo>
                      <a:pt x="40" y="62"/>
                    </a:lnTo>
                    <a:lnTo>
                      <a:pt x="42" y="33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1" y="1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5" y="1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8" name="chenying0907 922"/>
              <p:cNvSpPr/>
              <p:nvPr/>
            </p:nvSpPr>
            <p:spPr bwMode="auto">
              <a:xfrm>
                <a:off x="3454400" y="1239838"/>
                <a:ext cx="25400" cy="65088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8" y="4"/>
                  </a:cxn>
                  <a:cxn ang="0">
                    <a:pos x="37" y="12"/>
                  </a:cxn>
                  <a:cxn ang="0">
                    <a:pos x="36" y="19"/>
                  </a:cxn>
                  <a:cxn ang="0">
                    <a:pos x="31" y="34"/>
                  </a:cxn>
                  <a:cxn ang="0">
                    <a:pos x="26" y="47"/>
                  </a:cxn>
                  <a:cxn ang="0">
                    <a:pos x="18" y="62"/>
                  </a:cxn>
                  <a:cxn ang="0">
                    <a:pos x="12" y="75"/>
                  </a:cxn>
                  <a:cxn ang="0">
                    <a:pos x="6" y="89"/>
                  </a:cxn>
                  <a:cxn ang="0">
                    <a:pos x="2" y="103"/>
                  </a:cxn>
                  <a:cxn ang="0">
                    <a:pos x="1" y="110"/>
                  </a:cxn>
                  <a:cxn ang="0">
                    <a:pos x="0" y="117"/>
                  </a:cxn>
                  <a:cxn ang="0">
                    <a:pos x="0" y="117"/>
                  </a:cxn>
                  <a:cxn ang="0">
                    <a:pos x="0" y="120"/>
                  </a:cxn>
                  <a:cxn ang="0">
                    <a:pos x="1" y="122"/>
                  </a:cxn>
                  <a:cxn ang="0">
                    <a:pos x="3" y="123"/>
                  </a:cxn>
                  <a:cxn ang="0">
                    <a:pos x="4" y="123"/>
                  </a:cxn>
                  <a:cxn ang="0">
                    <a:pos x="6" y="123"/>
                  </a:cxn>
                  <a:cxn ang="0">
                    <a:pos x="8" y="122"/>
                  </a:cxn>
                  <a:cxn ang="0">
                    <a:pos x="9" y="120"/>
                  </a:cxn>
                  <a:cxn ang="0">
                    <a:pos x="9" y="117"/>
                  </a:cxn>
                  <a:cxn ang="0">
                    <a:pos x="9" y="117"/>
                  </a:cxn>
                  <a:cxn ang="0">
                    <a:pos x="10" y="109"/>
                  </a:cxn>
                  <a:cxn ang="0">
                    <a:pos x="12" y="101"/>
                  </a:cxn>
                  <a:cxn ang="0">
                    <a:pos x="15" y="94"/>
                  </a:cxn>
                  <a:cxn ang="0">
                    <a:pos x="19" y="86"/>
                  </a:cxn>
                  <a:cxn ang="0">
                    <a:pos x="27" y="73"/>
                  </a:cxn>
                  <a:cxn ang="0">
                    <a:pos x="30" y="65"/>
                  </a:cxn>
                  <a:cxn ang="0">
                    <a:pos x="33" y="58"/>
                  </a:cxn>
                  <a:cxn ang="0">
                    <a:pos x="33" y="58"/>
                  </a:cxn>
                  <a:cxn ang="0">
                    <a:pos x="42" y="32"/>
                  </a:cxn>
                  <a:cxn ang="0">
                    <a:pos x="45" y="18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39" y="1"/>
                  </a:cxn>
                  <a:cxn ang="0">
                    <a:pos x="38" y="2"/>
                  </a:cxn>
                  <a:cxn ang="0">
                    <a:pos x="38" y="4"/>
                  </a:cxn>
                  <a:cxn ang="0">
                    <a:pos x="38" y="4"/>
                  </a:cxn>
                </a:cxnLst>
                <a:rect l="0" t="0" r="r" b="b"/>
                <a:pathLst>
                  <a:path w="47" h="123">
                    <a:moveTo>
                      <a:pt x="38" y="4"/>
                    </a:moveTo>
                    <a:lnTo>
                      <a:pt x="38" y="4"/>
                    </a:lnTo>
                    <a:lnTo>
                      <a:pt x="37" y="12"/>
                    </a:lnTo>
                    <a:lnTo>
                      <a:pt x="36" y="19"/>
                    </a:lnTo>
                    <a:lnTo>
                      <a:pt x="31" y="34"/>
                    </a:lnTo>
                    <a:lnTo>
                      <a:pt x="26" y="47"/>
                    </a:lnTo>
                    <a:lnTo>
                      <a:pt x="18" y="62"/>
                    </a:lnTo>
                    <a:lnTo>
                      <a:pt x="12" y="75"/>
                    </a:lnTo>
                    <a:lnTo>
                      <a:pt x="6" y="89"/>
                    </a:lnTo>
                    <a:lnTo>
                      <a:pt x="2" y="103"/>
                    </a:lnTo>
                    <a:lnTo>
                      <a:pt x="1" y="110"/>
                    </a:lnTo>
                    <a:lnTo>
                      <a:pt x="0" y="117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1" y="122"/>
                    </a:lnTo>
                    <a:lnTo>
                      <a:pt x="3" y="123"/>
                    </a:lnTo>
                    <a:lnTo>
                      <a:pt x="4" y="123"/>
                    </a:lnTo>
                    <a:lnTo>
                      <a:pt x="6" y="123"/>
                    </a:lnTo>
                    <a:lnTo>
                      <a:pt x="8" y="122"/>
                    </a:lnTo>
                    <a:lnTo>
                      <a:pt x="9" y="120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10" y="109"/>
                    </a:lnTo>
                    <a:lnTo>
                      <a:pt x="12" y="101"/>
                    </a:lnTo>
                    <a:lnTo>
                      <a:pt x="15" y="94"/>
                    </a:lnTo>
                    <a:lnTo>
                      <a:pt x="19" y="86"/>
                    </a:lnTo>
                    <a:lnTo>
                      <a:pt x="27" y="73"/>
                    </a:lnTo>
                    <a:lnTo>
                      <a:pt x="30" y="65"/>
                    </a:lnTo>
                    <a:lnTo>
                      <a:pt x="33" y="58"/>
                    </a:lnTo>
                    <a:lnTo>
                      <a:pt x="33" y="58"/>
                    </a:lnTo>
                    <a:lnTo>
                      <a:pt x="42" y="32"/>
                    </a:lnTo>
                    <a:lnTo>
                      <a:pt x="45" y="18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8" y="2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9" name="chenying0907 923"/>
              <p:cNvSpPr/>
              <p:nvPr/>
            </p:nvSpPr>
            <p:spPr bwMode="auto">
              <a:xfrm>
                <a:off x="3471863" y="1241425"/>
                <a:ext cx="26988" cy="77788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43" y="5"/>
                  </a:cxn>
                  <a:cxn ang="0">
                    <a:pos x="42" y="13"/>
                  </a:cxn>
                  <a:cxn ang="0">
                    <a:pos x="40" y="23"/>
                  </a:cxn>
                  <a:cxn ang="0">
                    <a:pos x="35" y="40"/>
                  </a:cxn>
                  <a:cxn ang="0">
                    <a:pos x="29" y="57"/>
                  </a:cxn>
                  <a:cxn ang="0">
                    <a:pos x="21" y="73"/>
                  </a:cxn>
                  <a:cxn ang="0">
                    <a:pos x="14" y="91"/>
                  </a:cxn>
                  <a:cxn ang="0">
                    <a:pos x="7" y="107"/>
                  </a:cxn>
                  <a:cxn ang="0">
                    <a:pos x="3" y="125"/>
                  </a:cxn>
                  <a:cxn ang="0">
                    <a:pos x="1" y="133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1" y="144"/>
                  </a:cxn>
                  <a:cxn ang="0">
                    <a:pos x="1" y="145"/>
                  </a:cxn>
                  <a:cxn ang="0">
                    <a:pos x="3" y="146"/>
                  </a:cxn>
                  <a:cxn ang="0">
                    <a:pos x="5" y="146"/>
                  </a:cxn>
                  <a:cxn ang="0">
                    <a:pos x="6" y="146"/>
                  </a:cxn>
                  <a:cxn ang="0">
                    <a:pos x="8" y="145"/>
                  </a:cxn>
                  <a:cxn ang="0">
                    <a:pos x="9" y="144"/>
                  </a:cxn>
                  <a:cxn ang="0">
                    <a:pos x="9" y="142"/>
                  </a:cxn>
                  <a:cxn ang="0">
                    <a:pos x="9" y="142"/>
                  </a:cxn>
                  <a:cxn ang="0">
                    <a:pos x="10" y="133"/>
                  </a:cxn>
                  <a:cxn ang="0">
                    <a:pos x="12" y="125"/>
                  </a:cxn>
                  <a:cxn ang="0">
                    <a:pos x="17" y="107"/>
                  </a:cxn>
                  <a:cxn ang="0">
                    <a:pos x="24" y="91"/>
                  </a:cxn>
                  <a:cxn ang="0">
                    <a:pos x="31" y="73"/>
                  </a:cxn>
                  <a:cxn ang="0">
                    <a:pos x="38" y="57"/>
                  </a:cxn>
                  <a:cxn ang="0">
                    <a:pos x="44" y="40"/>
                  </a:cxn>
                  <a:cxn ang="0">
                    <a:pos x="49" y="23"/>
                  </a:cxn>
                  <a:cxn ang="0">
                    <a:pos x="51" y="13"/>
                  </a:cxn>
                  <a:cxn ang="0">
                    <a:pos x="52" y="5"/>
                  </a:cxn>
                  <a:cxn ang="0">
                    <a:pos x="52" y="5"/>
                  </a:cxn>
                  <a:cxn ang="0">
                    <a:pos x="51" y="3"/>
                  </a:cxn>
                  <a:cxn ang="0">
                    <a:pos x="51" y="2"/>
                  </a:cxn>
                  <a:cxn ang="0">
                    <a:pos x="49" y="1"/>
                  </a:cxn>
                  <a:cxn ang="0">
                    <a:pos x="47" y="0"/>
                  </a:cxn>
                  <a:cxn ang="0">
                    <a:pos x="44" y="2"/>
                  </a:cxn>
                  <a:cxn ang="0">
                    <a:pos x="43" y="3"/>
                  </a:cxn>
                  <a:cxn ang="0">
                    <a:pos x="43" y="5"/>
                  </a:cxn>
                  <a:cxn ang="0">
                    <a:pos x="43" y="5"/>
                  </a:cxn>
                </a:cxnLst>
                <a:rect l="0" t="0" r="r" b="b"/>
                <a:pathLst>
                  <a:path w="52" h="146">
                    <a:moveTo>
                      <a:pt x="43" y="5"/>
                    </a:moveTo>
                    <a:lnTo>
                      <a:pt x="43" y="5"/>
                    </a:lnTo>
                    <a:lnTo>
                      <a:pt x="42" y="13"/>
                    </a:lnTo>
                    <a:lnTo>
                      <a:pt x="40" y="23"/>
                    </a:lnTo>
                    <a:lnTo>
                      <a:pt x="35" y="40"/>
                    </a:lnTo>
                    <a:lnTo>
                      <a:pt x="29" y="57"/>
                    </a:lnTo>
                    <a:lnTo>
                      <a:pt x="21" y="73"/>
                    </a:lnTo>
                    <a:lnTo>
                      <a:pt x="14" y="91"/>
                    </a:lnTo>
                    <a:lnTo>
                      <a:pt x="7" y="107"/>
                    </a:lnTo>
                    <a:lnTo>
                      <a:pt x="3" y="125"/>
                    </a:lnTo>
                    <a:lnTo>
                      <a:pt x="1" y="133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1" y="144"/>
                    </a:lnTo>
                    <a:lnTo>
                      <a:pt x="1" y="145"/>
                    </a:lnTo>
                    <a:lnTo>
                      <a:pt x="3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5"/>
                    </a:lnTo>
                    <a:lnTo>
                      <a:pt x="9" y="144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10" y="133"/>
                    </a:lnTo>
                    <a:lnTo>
                      <a:pt x="12" y="125"/>
                    </a:lnTo>
                    <a:lnTo>
                      <a:pt x="17" y="107"/>
                    </a:lnTo>
                    <a:lnTo>
                      <a:pt x="24" y="91"/>
                    </a:lnTo>
                    <a:lnTo>
                      <a:pt x="31" y="73"/>
                    </a:lnTo>
                    <a:lnTo>
                      <a:pt x="38" y="57"/>
                    </a:lnTo>
                    <a:lnTo>
                      <a:pt x="44" y="40"/>
                    </a:lnTo>
                    <a:lnTo>
                      <a:pt x="49" y="23"/>
                    </a:lnTo>
                    <a:lnTo>
                      <a:pt x="51" y="13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1" y="3"/>
                    </a:lnTo>
                    <a:lnTo>
                      <a:pt x="51" y="2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4" y="2"/>
                    </a:lnTo>
                    <a:lnTo>
                      <a:pt x="43" y="3"/>
                    </a:lnTo>
                    <a:lnTo>
                      <a:pt x="43" y="5"/>
                    </a:lnTo>
                    <a:lnTo>
                      <a:pt x="43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0" name="chenying0907 924"/>
              <p:cNvSpPr/>
              <p:nvPr/>
            </p:nvSpPr>
            <p:spPr bwMode="auto">
              <a:xfrm>
                <a:off x="3497263" y="1241425"/>
                <a:ext cx="34925" cy="100013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54" y="12"/>
                  </a:cxn>
                  <a:cxn ang="0">
                    <a:pos x="50" y="20"/>
                  </a:cxn>
                  <a:cxn ang="0">
                    <a:pos x="47" y="31"/>
                  </a:cxn>
                  <a:cxn ang="0">
                    <a:pos x="45" y="42"/>
                  </a:cxn>
                  <a:cxn ang="0">
                    <a:pos x="30" y="86"/>
                  </a:cxn>
                  <a:cxn ang="0">
                    <a:pos x="24" y="99"/>
                  </a:cxn>
                  <a:cxn ang="0">
                    <a:pos x="12" y="128"/>
                  </a:cxn>
                  <a:cxn ang="0">
                    <a:pos x="9" y="138"/>
                  </a:cxn>
                  <a:cxn ang="0">
                    <a:pos x="7" y="149"/>
                  </a:cxn>
                  <a:cxn ang="0">
                    <a:pos x="6" y="167"/>
                  </a:cxn>
                  <a:cxn ang="0">
                    <a:pos x="4" y="179"/>
                  </a:cxn>
                  <a:cxn ang="0">
                    <a:pos x="1" y="182"/>
                  </a:cxn>
                  <a:cxn ang="0">
                    <a:pos x="0" y="185"/>
                  </a:cxn>
                  <a:cxn ang="0">
                    <a:pos x="1" y="188"/>
                  </a:cxn>
                  <a:cxn ang="0">
                    <a:pos x="6" y="189"/>
                  </a:cxn>
                  <a:cxn ang="0">
                    <a:pos x="9" y="189"/>
                  </a:cxn>
                  <a:cxn ang="0">
                    <a:pos x="15" y="179"/>
                  </a:cxn>
                  <a:cxn ang="0">
                    <a:pos x="16" y="167"/>
                  </a:cxn>
                  <a:cxn ang="0">
                    <a:pos x="15" y="159"/>
                  </a:cxn>
                  <a:cxn ang="0">
                    <a:pos x="17" y="142"/>
                  </a:cxn>
                  <a:cxn ang="0">
                    <a:pos x="25" y="119"/>
                  </a:cxn>
                  <a:cxn ang="0">
                    <a:pos x="32" y="103"/>
                  </a:cxn>
                  <a:cxn ang="0">
                    <a:pos x="42" y="80"/>
                  </a:cxn>
                  <a:cxn ang="0">
                    <a:pos x="49" y="58"/>
                  </a:cxn>
                  <a:cxn ang="0">
                    <a:pos x="57" y="30"/>
                  </a:cxn>
                  <a:cxn ang="0">
                    <a:pos x="59" y="24"/>
                  </a:cxn>
                  <a:cxn ang="0">
                    <a:pos x="64" y="12"/>
                  </a:cxn>
                  <a:cxn ang="0">
                    <a:pos x="66" y="6"/>
                  </a:cxn>
                  <a:cxn ang="0">
                    <a:pos x="65" y="2"/>
                  </a:cxn>
                  <a:cxn ang="0">
                    <a:pos x="61" y="0"/>
                  </a:cxn>
                  <a:cxn ang="0">
                    <a:pos x="58" y="2"/>
                  </a:cxn>
                  <a:cxn ang="0">
                    <a:pos x="57" y="4"/>
                  </a:cxn>
                </a:cxnLst>
                <a:rect l="0" t="0" r="r" b="b"/>
                <a:pathLst>
                  <a:path w="66" h="190">
                    <a:moveTo>
                      <a:pt x="57" y="4"/>
                    </a:moveTo>
                    <a:lnTo>
                      <a:pt x="57" y="4"/>
                    </a:lnTo>
                    <a:lnTo>
                      <a:pt x="56" y="8"/>
                    </a:lnTo>
                    <a:lnTo>
                      <a:pt x="54" y="12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48" y="26"/>
                    </a:lnTo>
                    <a:lnTo>
                      <a:pt x="47" y="31"/>
                    </a:lnTo>
                    <a:lnTo>
                      <a:pt x="45" y="42"/>
                    </a:lnTo>
                    <a:lnTo>
                      <a:pt x="45" y="42"/>
                    </a:lnTo>
                    <a:lnTo>
                      <a:pt x="35" y="71"/>
                    </a:lnTo>
                    <a:lnTo>
                      <a:pt x="30" y="86"/>
                    </a:lnTo>
                    <a:lnTo>
                      <a:pt x="24" y="99"/>
                    </a:lnTo>
                    <a:lnTo>
                      <a:pt x="24" y="99"/>
                    </a:lnTo>
                    <a:lnTo>
                      <a:pt x="15" y="118"/>
                    </a:lnTo>
                    <a:lnTo>
                      <a:pt x="12" y="128"/>
                    </a:lnTo>
                    <a:lnTo>
                      <a:pt x="9" y="138"/>
                    </a:lnTo>
                    <a:lnTo>
                      <a:pt x="9" y="138"/>
                    </a:lnTo>
                    <a:lnTo>
                      <a:pt x="7" y="142"/>
                    </a:lnTo>
                    <a:lnTo>
                      <a:pt x="7" y="149"/>
                    </a:lnTo>
                    <a:lnTo>
                      <a:pt x="6" y="161"/>
                    </a:lnTo>
                    <a:lnTo>
                      <a:pt x="6" y="167"/>
                    </a:lnTo>
                    <a:lnTo>
                      <a:pt x="5" y="173"/>
                    </a:lnTo>
                    <a:lnTo>
                      <a:pt x="4" y="179"/>
                    </a:lnTo>
                    <a:lnTo>
                      <a:pt x="1" y="182"/>
                    </a:lnTo>
                    <a:lnTo>
                      <a:pt x="1" y="182"/>
                    </a:lnTo>
                    <a:lnTo>
                      <a:pt x="0" y="184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1" y="188"/>
                    </a:lnTo>
                    <a:lnTo>
                      <a:pt x="4" y="190"/>
                    </a:lnTo>
                    <a:lnTo>
                      <a:pt x="6" y="189"/>
                    </a:lnTo>
                    <a:lnTo>
                      <a:pt x="9" y="189"/>
                    </a:lnTo>
                    <a:lnTo>
                      <a:pt x="9" y="189"/>
                    </a:lnTo>
                    <a:lnTo>
                      <a:pt x="13" y="184"/>
                    </a:lnTo>
                    <a:lnTo>
                      <a:pt x="15" y="179"/>
                    </a:lnTo>
                    <a:lnTo>
                      <a:pt x="16" y="173"/>
                    </a:lnTo>
                    <a:lnTo>
                      <a:pt x="16" y="167"/>
                    </a:lnTo>
                    <a:lnTo>
                      <a:pt x="16" y="167"/>
                    </a:lnTo>
                    <a:lnTo>
                      <a:pt x="15" y="159"/>
                    </a:lnTo>
                    <a:lnTo>
                      <a:pt x="16" y="151"/>
                    </a:lnTo>
                    <a:lnTo>
                      <a:pt x="17" y="142"/>
                    </a:lnTo>
                    <a:lnTo>
                      <a:pt x="19" y="134"/>
                    </a:lnTo>
                    <a:lnTo>
                      <a:pt x="25" y="119"/>
                    </a:lnTo>
                    <a:lnTo>
                      <a:pt x="32" y="103"/>
                    </a:lnTo>
                    <a:lnTo>
                      <a:pt x="32" y="103"/>
                    </a:lnTo>
                    <a:lnTo>
                      <a:pt x="37" y="92"/>
                    </a:lnTo>
                    <a:lnTo>
                      <a:pt x="42" y="80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3" y="44"/>
                    </a:lnTo>
                    <a:lnTo>
                      <a:pt x="57" y="30"/>
                    </a:lnTo>
                    <a:lnTo>
                      <a:pt x="57" y="30"/>
                    </a:lnTo>
                    <a:lnTo>
                      <a:pt x="59" y="24"/>
                    </a:lnTo>
                    <a:lnTo>
                      <a:pt x="62" y="18"/>
                    </a:lnTo>
                    <a:lnTo>
                      <a:pt x="64" y="12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1"/>
                    </a:lnTo>
                    <a:lnTo>
                      <a:pt x="61" y="0"/>
                    </a:lnTo>
                    <a:lnTo>
                      <a:pt x="59" y="1"/>
                    </a:lnTo>
                    <a:lnTo>
                      <a:pt x="58" y="2"/>
                    </a:lnTo>
                    <a:lnTo>
                      <a:pt x="57" y="4"/>
                    </a:lnTo>
                    <a:lnTo>
                      <a:pt x="57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1" name="chenying0907 925"/>
              <p:cNvSpPr>
                <a:spLocks noEditPoints="1"/>
              </p:cNvSpPr>
              <p:nvPr/>
            </p:nvSpPr>
            <p:spPr bwMode="auto">
              <a:xfrm>
                <a:off x="3362325" y="1298575"/>
                <a:ext cx="142875" cy="146050"/>
              </a:xfrm>
              <a:custGeom>
                <a:avLst/>
                <a:gdLst/>
                <a:ahLst/>
                <a:cxnLst>
                  <a:cxn ang="0">
                    <a:pos x="131" y="277"/>
                  </a:cxn>
                  <a:cxn ang="0">
                    <a:pos x="96" y="271"/>
                  </a:cxn>
                  <a:cxn ang="0">
                    <a:pos x="62" y="257"/>
                  </a:cxn>
                  <a:cxn ang="0">
                    <a:pos x="34" y="236"/>
                  </a:cxn>
                  <a:cxn ang="0">
                    <a:pos x="13" y="206"/>
                  </a:cxn>
                  <a:cxn ang="0">
                    <a:pos x="1" y="168"/>
                  </a:cxn>
                  <a:cxn ang="0">
                    <a:pos x="0" y="139"/>
                  </a:cxn>
                  <a:cxn ang="0">
                    <a:pos x="8" y="98"/>
                  </a:cxn>
                  <a:cxn ang="0">
                    <a:pos x="27" y="61"/>
                  </a:cxn>
                  <a:cxn ang="0">
                    <a:pos x="55" y="31"/>
                  </a:cxn>
                  <a:cxn ang="0">
                    <a:pos x="91" y="10"/>
                  </a:cxn>
                  <a:cxn ang="0">
                    <a:pos x="118" y="0"/>
                  </a:cxn>
                  <a:cxn ang="0">
                    <a:pos x="128" y="1"/>
                  </a:cxn>
                  <a:cxn ang="0">
                    <a:pos x="138" y="9"/>
                  </a:cxn>
                  <a:cxn ang="0">
                    <a:pos x="146" y="14"/>
                  </a:cxn>
                  <a:cxn ang="0">
                    <a:pos x="183" y="24"/>
                  </a:cxn>
                  <a:cxn ang="0">
                    <a:pos x="214" y="41"/>
                  </a:cxn>
                  <a:cxn ang="0">
                    <a:pos x="239" y="63"/>
                  </a:cxn>
                  <a:cxn ang="0">
                    <a:pos x="257" y="90"/>
                  </a:cxn>
                  <a:cxn ang="0">
                    <a:pos x="268" y="122"/>
                  </a:cxn>
                  <a:cxn ang="0">
                    <a:pos x="271" y="145"/>
                  </a:cxn>
                  <a:cxn ang="0">
                    <a:pos x="268" y="179"/>
                  </a:cxn>
                  <a:cxn ang="0">
                    <a:pos x="255" y="212"/>
                  </a:cxn>
                  <a:cxn ang="0">
                    <a:pos x="236" y="241"/>
                  </a:cxn>
                  <a:cxn ang="0">
                    <a:pos x="209" y="263"/>
                  </a:cxn>
                  <a:cxn ang="0">
                    <a:pos x="174" y="275"/>
                  </a:cxn>
                  <a:cxn ang="0">
                    <a:pos x="144" y="277"/>
                  </a:cxn>
                  <a:cxn ang="0">
                    <a:pos x="101" y="48"/>
                  </a:cxn>
                  <a:cxn ang="0">
                    <a:pos x="62" y="79"/>
                  </a:cxn>
                  <a:cxn ang="0">
                    <a:pos x="48" y="100"/>
                  </a:cxn>
                  <a:cxn ang="0">
                    <a:pos x="38" y="126"/>
                  </a:cxn>
                  <a:cxn ang="0">
                    <a:pos x="37" y="153"/>
                  </a:cxn>
                  <a:cxn ang="0">
                    <a:pos x="41" y="172"/>
                  </a:cxn>
                  <a:cxn ang="0">
                    <a:pos x="52" y="194"/>
                  </a:cxn>
                  <a:cxn ang="0">
                    <a:pos x="67" y="214"/>
                  </a:cxn>
                  <a:cxn ang="0">
                    <a:pos x="88" y="229"/>
                  </a:cxn>
                  <a:cxn ang="0">
                    <a:pos x="112" y="238"/>
                  </a:cxn>
                  <a:cxn ang="0">
                    <a:pos x="139" y="241"/>
                  </a:cxn>
                  <a:cxn ang="0">
                    <a:pos x="155" y="240"/>
                  </a:cxn>
                  <a:cxn ang="0">
                    <a:pos x="171" y="236"/>
                  </a:cxn>
                  <a:cxn ang="0">
                    <a:pos x="194" y="224"/>
                  </a:cxn>
                  <a:cxn ang="0">
                    <a:pos x="213" y="208"/>
                  </a:cxn>
                  <a:cxn ang="0">
                    <a:pos x="225" y="187"/>
                  </a:cxn>
                  <a:cxn ang="0">
                    <a:pos x="233" y="163"/>
                  </a:cxn>
                  <a:cxn ang="0">
                    <a:pos x="233" y="139"/>
                  </a:cxn>
                  <a:cxn ang="0">
                    <a:pos x="228" y="121"/>
                  </a:cxn>
                  <a:cxn ang="0">
                    <a:pos x="216" y="97"/>
                  </a:cxn>
                  <a:cxn ang="0">
                    <a:pos x="199" y="78"/>
                  </a:cxn>
                  <a:cxn ang="0">
                    <a:pos x="177" y="63"/>
                  </a:cxn>
                  <a:cxn ang="0">
                    <a:pos x="150" y="53"/>
                  </a:cxn>
                  <a:cxn ang="0">
                    <a:pos x="119" y="49"/>
                  </a:cxn>
                  <a:cxn ang="0">
                    <a:pos x="112" y="47"/>
                  </a:cxn>
                </a:cxnLst>
                <a:rect l="0" t="0" r="r" b="b"/>
                <a:pathLst>
                  <a:path w="271" h="277">
                    <a:moveTo>
                      <a:pt x="144" y="277"/>
                    </a:moveTo>
                    <a:lnTo>
                      <a:pt x="144" y="277"/>
                    </a:lnTo>
                    <a:lnTo>
                      <a:pt x="131" y="277"/>
                    </a:lnTo>
                    <a:lnTo>
                      <a:pt x="120" y="276"/>
                    </a:lnTo>
                    <a:lnTo>
                      <a:pt x="108" y="274"/>
                    </a:lnTo>
                    <a:lnTo>
                      <a:pt x="96" y="271"/>
                    </a:lnTo>
                    <a:lnTo>
                      <a:pt x="85" y="267"/>
                    </a:lnTo>
                    <a:lnTo>
                      <a:pt x="73" y="263"/>
                    </a:lnTo>
                    <a:lnTo>
                      <a:pt x="62" y="257"/>
                    </a:lnTo>
                    <a:lnTo>
                      <a:pt x="53" y="251"/>
                    </a:lnTo>
                    <a:lnTo>
                      <a:pt x="42" y="244"/>
                    </a:lnTo>
                    <a:lnTo>
                      <a:pt x="34" y="236"/>
                    </a:lnTo>
                    <a:lnTo>
                      <a:pt x="26" y="226"/>
                    </a:lnTo>
                    <a:lnTo>
                      <a:pt x="19" y="217"/>
                    </a:lnTo>
                    <a:lnTo>
                      <a:pt x="13" y="206"/>
                    </a:lnTo>
                    <a:lnTo>
                      <a:pt x="7" y="194"/>
                    </a:lnTo>
                    <a:lnTo>
                      <a:pt x="3" y="181"/>
                    </a:lnTo>
                    <a:lnTo>
                      <a:pt x="1" y="168"/>
                    </a:lnTo>
                    <a:lnTo>
                      <a:pt x="1" y="168"/>
                    </a:lnTo>
                    <a:lnTo>
                      <a:pt x="0" y="153"/>
                    </a:lnTo>
                    <a:lnTo>
                      <a:pt x="0" y="139"/>
                    </a:lnTo>
                    <a:lnTo>
                      <a:pt x="1" y="125"/>
                    </a:lnTo>
                    <a:lnTo>
                      <a:pt x="4" y="112"/>
                    </a:lnTo>
                    <a:lnTo>
                      <a:pt x="8" y="98"/>
                    </a:lnTo>
                    <a:lnTo>
                      <a:pt x="14" y="86"/>
                    </a:lnTo>
                    <a:lnTo>
                      <a:pt x="20" y="74"/>
                    </a:lnTo>
                    <a:lnTo>
                      <a:pt x="27" y="61"/>
                    </a:lnTo>
                    <a:lnTo>
                      <a:pt x="35" y="51"/>
                    </a:lnTo>
                    <a:lnTo>
                      <a:pt x="45" y="41"/>
                    </a:lnTo>
                    <a:lnTo>
                      <a:pt x="55" y="31"/>
                    </a:lnTo>
                    <a:lnTo>
                      <a:pt x="66" y="23"/>
                    </a:lnTo>
                    <a:lnTo>
                      <a:pt x="78" y="16"/>
                    </a:lnTo>
                    <a:lnTo>
                      <a:pt x="91" y="10"/>
                    </a:lnTo>
                    <a:lnTo>
                      <a:pt x="103" y="4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8" y="1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9"/>
                    </a:lnTo>
                    <a:lnTo>
                      <a:pt x="141" y="13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58" y="17"/>
                    </a:lnTo>
                    <a:lnTo>
                      <a:pt x="171" y="20"/>
                    </a:lnTo>
                    <a:lnTo>
                      <a:pt x="183" y="24"/>
                    </a:lnTo>
                    <a:lnTo>
                      <a:pt x="193" y="29"/>
                    </a:lnTo>
                    <a:lnTo>
                      <a:pt x="204" y="34"/>
                    </a:lnTo>
                    <a:lnTo>
                      <a:pt x="214" y="41"/>
                    </a:lnTo>
                    <a:lnTo>
                      <a:pt x="223" y="48"/>
                    </a:lnTo>
                    <a:lnTo>
                      <a:pt x="232" y="55"/>
                    </a:lnTo>
                    <a:lnTo>
                      <a:pt x="239" y="63"/>
                    </a:lnTo>
                    <a:lnTo>
                      <a:pt x="246" y="72"/>
                    </a:lnTo>
                    <a:lnTo>
                      <a:pt x="252" y="81"/>
                    </a:lnTo>
                    <a:lnTo>
                      <a:pt x="257" y="90"/>
                    </a:lnTo>
                    <a:lnTo>
                      <a:pt x="261" y="100"/>
                    </a:lnTo>
                    <a:lnTo>
                      <a:pt x="266" y="111"/>
                    </a:lnTo>
                    <a:lnTo>
                      <a:pt x="268" y="122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1" y="145"/>
                    </a:lnTo>
                    <a:lnTo>
                      <a:pt x="271" y="156"/>
                    </a:lnTo>
                    <a:lnTo>
                      <a:pt x="270" y="168"/>
                    </a:lnTo>
                    <a:lnTo>
                      <a:pt x="268" y="179"/>
                    </a:lnTo>
                    <a:lnTo>
                      <a:pt x="265" y="190"/>
                    </a:lnTo>
                    <a:lnTo>
                      <a:pt x="260" y="202"/>
                    </a:lnTo>
                    <a:lnTo>
                      <a:pt x="255" y="212"/>
                    </a:lnTo>
                    <a:lnTo>
                      <a:pt x="250" y="222"/>
                    </a:lnTo>
                    <a:lnTo>
                      <a:pt x="243" y="232"/>
                    </a:lnTo>
                    <a:lnTo>
                      <a:pt x="236" y="241"/>
                    </a:lnTo>
                    <a:lnTo>
                      <a:pt x="227" y="249"/>
                    </a:lnTo>
                    <a:lnTo>
                      <a:pt x="218" y="256"/>
                    </a:lnTo>
                    <a:lnTo>
                      <a:pt x="209" y="263"/>
                    </a:lnTo>
                    <a:lnTo>
                      <a:pt x="197" y="268"/>
                    </a:lnTo>
                    <a:lnTo>
                      <a:pt x="186" y="272"/>
                    </a:lnTo>
                    <a:lnTo>
                      <a:pt x="174" y="275"/>
                    </a:lnTo>
                    <a:lnTo>
                      <a:pt x="174" y="275"/>
                    </a:lnTo>
                    <a:lnTo>
                      <a:pt x="159" y="277"/>
                    </a:lnTo>
                    <a:lnTo>
                      <a:pt x="144" y="277"/>
                    </a:lnTo>
                    <a:lnTo>
                      <a:pt x="144" y="277"/>
                    </a:lnTo>
                    <a:close/>
                    <a:moveTo>
                      <a:pt x="101" y="48"/>
                    </a:moveTo>
                    <a:lnTo>
                      <a:pt x="101" y="48"/>
                    </a:lnTo>
                    <a:lnTo>
                      <a:pt x="87" y="56"/>
                    </a:lnTo>
                    <a:lnTo>
                      <a:pt x="73" y="66"/>
                    </a:lnTo>
                    <a:lnTo>
                      <a:pt x="62" y="79"/>
                    </a:lnTo>
                    <a:lnTo>
                      <a:pt x="57" y="86"/>
                    </a:lnTo>
                    <a:lnTo>
                      <a:pt x="52" y="93"/>
                    </a:lnTo>
                    <a:lnTo>
                      <a:pt x="48" y="100"/>
                    </a:lnTo>
                    <a:lnTo>
                      <a:pt x="44" y="109"/>
                    </a:lnTo>
                    <a:lnTo>
                      <a:pt x="40" y="117"/>
                    </a:lnTo>
                    <a:lnTo>
                      <a:pt x="38" y="126"/>
                    </a:lnTo>
                    <a:lnTo>
                      <a:pt x="37" y="135"/>
                    </a:lnTo>
                    <a:lnTo>
                      <a:pt x="36" y="144"/>
                    </a:lnTo>
                    <a:lnTo>
                      <a:pt x="37" y="153"/>
                    </a:lnTo>
                    <a:lnTo>
                      <a:pt x="38" y="163"/>
                    </a:lnTo>
                    <a:lnTo>
                      <a:pt x="38" y="163"/>
                    </a:lnTo>
                    <a:lnTo>
                      <a:pt x="41" y="172"/>
                    </a:lnTo>
                    <a:lnTo>
                      <a:pt x="44" y="180"/>
                    </a:lnTo>
                    <a:lnTo>
                      <a:pt x="48" y="187"/>
                    </a:lnTo>
                    <a:lnTo>
                      <a:pt x="52" y="194"/>
                    </a:lnTo>
                    <a:lnTo>
                      <a:pt x="56" y="202"/>
                    </a:lnTo>
                    <a:lnTo>
                      <a:pt x="62" y="208"/>
                    </a:lnTo>
                    <a:lnTo>
                      <a:pt x="67" y="214"/>
                    </a:lnTo>
                    <a:lnTo>
                      <a:pt x="73" y="219"/>
                    </a:lnTo>
                    <a:lnTo>
                      <a:pt x="81" y="224"/>
                    </a:lnTo>
                    <a:lnTo>
                      <a:pt x="88" y="229"/>
                    </a:lnTo>
                    <a:lnTo>
                      <a:pt x="95" y="232"/>
                    </a:lnTo>
                    <a:lnTo>
                      <a:pt x="103" y="235"/>
                    </a:lnTo>
                    <a:lnTo>
                      <a:pt x="112" y="238"/>
                    </a:lnTo>
                    <a:lnTo>
                      <a:pt x="121" y="239"/>
                    </a:lnTo>
                    <a:lnTo>
                      <a:pt x="129" y="241"/>
                    </a:lnTo>
                    <a:lnTo>
                      <a:pt x="139" y="241"/>
                    </a:lnTo>
                    <a:lnTo>
                      <a:pt x="139" y="241"/>
                    </a:lnTo>
                    <a:lnTo>
                      <a:pt x="147" y="241"/>
                    </a:lnTo>
                    <a:lnTo>
                      <a:pt x="155" y="240"/>
                    </a:lnTo>
                    <a:lnTo>
                      <a:pt x="163" y="238"/>
                    </a:lnTo>
                    <a:lnTo>
                      <a:pt x="171" y="236"/>
                    </a:lnTo>
                    <a:lnTo>
                      <a:pt x="171" y="236"/>
                    </a:lnTo>
                    <a:lnTo>
                      <a:pt x="179" y="233"/>
                    </a:lnTo>
                    <a:lnTo>
                      <a:pt x="187" y="229"/>
                    </a:lnTo>
                    <a:lnTo>
                      <a:pt x="194" y="224"/>
                    </a:lnTo>
                    <a:lnTo>
                      <a:pt x="201" y="219"/>
                    </a:lnTo>
                    <a:lnTo>
                      <a:pt x="207" y="214"/>
                    </a:lnTo>
                    <a:lnTo>
                      <a:pt x="213" y="208"/>
                    </a:lnTo>
                    <a:lnTo>
                      <a:pt x="217" y="202"/>
                    </a:lnTo>
                    <a:lnTo>
                      <a:pt x="222" y="194"/>
                    </a:lnTo>
                    <a:lnTo>
                      <a:pt x="225" y="187"/>
                    </a:lnTo>
                    <a:lnTo>
                      <a:pt x="228" y="180"/>
                    </a:lnTo>
                    <a:lnTo>
                      <a:pt x="230" y="172"/>
                    </a:lnTo>
                    <a:lnTo>
                      <a:pt x="233" y="163"/>
                    </a:lnTo>
                    <a:lnTo>
                      <a:pt x="234" y="155"/>
                    </a:lnTo>
                    <a:lnTo>
                      <a:pt x="234" y="147"/>
                    </a:lnTo>
                    <a:lnTo>
                      <a:pt x="233" y="139"/>
                    </a:lnTo>
                    <a:lnTo>
                      <a:pt x="230" y="130"/>
                    </a:lnTo>
                    <a:lnTo>
                      <a:pt x="230" y="130"/>
                    </a:lnTo>
                    <a:lnTo>
                      <a:pt x="228" y="121"/>
                    </a:lnTo>
                    <a:lnTo>
                      <a:pt x="225" y="113"/>
                    </a:lnTo>
                    <a:lnTo>
                      <a:pt x="221" y="105"/>
                    </a:lnTo>
                    <a:lnTo>
                      <a:pt x="216" y="97"/>
                    </a:lnTo>
                    <a:lnTo>
                      <a:pt x="212" y="90"/>
                    </a:lnTo>
                    <a:lnTo>
                      <a:pt x="206" y="84"/>
                    </a:lnTo>
                    <a:lnTo>
                      <a:pt x="199" y="78"/>
                    </a:lnTo>
                    <a:lnTo>
                      <a:pt x="192" y="73"/>
                    </a:lnTo>
                    <a:lnTo>
                      <a:pt x="185" y="67"/>
                    </a:lnTo>
                    <a:lnTo>
                      <a:pt x="177" y="63"/>
                    </a:lnTo>
                    <a:lnTo>
                      <a:pt x="168" y="59"/>
                    </a:lnTo>
                    <a:lnTo>
                      <a:pt x="160" y="56"/>
                    </a:lnTo>
                    <a:lnTo>
                      <a:pt x="150" y="53"/>
                    </a:lnTo>
                    <a:lnTo>
                      <a:pt x="141" y="51"/>
                    </a:lnTo>
                    <a:lnTo>
                      <a:pt x="129" y="50"/>
                    </a:lnTo>
                    <a:lnTo>
                      <a:pt x="119" y="49"/>
                    </a:lnTo>
                    <a:lnTo>
                      <a:pt x="119" y="49"/>
                    </a:lnTo>
                    <a:lnTo>
                      <a:pt x="115" y="49"/>
                    </a:lnTo>
                    <a:lnTo>
                      <a:pt x="112" y="47"/>
                    </a:lnTo>
                    <a:lnTo>
                      <a:pt x="107" y="45"/>
                    </a:lnTo>
                    <a:lnTo>
                      <a:pt x="101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2" name="chenying0907 926"/>
              <p:cNvSpPr>
                <a:spLocks noEditPoints="1"/>
              </p:cNvSpPr>
              <p:nvPr/>
            </p:nvSpPr>
            <p:spPr bwMode="auto">
              <a:xfrm>
                <a:off x="3282950" y="1227138"/>
                <a:ext cx="644525" cy="642938"/>
              </a:xfrm>
              <a:custGeom>
                <a:avLst/>
                <a:gdLst/>
                <a:ahLst/>
                <a:cxnLst>
                  <a:cxn ang="0">
                    <a:pos x="653" y="1206"/>
                  </a:cxn>
                  <a:cxn ang="0">
                    <a:pos x="563" y="1160"/>
                  </a:cxn>
                  <a:cxn ang="0">
                    <a:pos x="550" y="1153"/>
                  </a:cxn>
                  <a:cxn ang="0">
                    <a:pos x="236" y="832"/>
                  </a:cxn>
                  <a:cxn ang="0">
                    <a:pos x="143" y="731"/>
                  </a:cxn>
                  <a:cxn ang="0">
                    <a:pos x="77" y="679"/>
                  </a:cxn>
                  <a:cxn ang="0">
                    <a:pos x="72" y="657"/>
                  </a:cxn>
                  <a:cxn ang="0">
                    <a:pos x="40" y="570"/>
                  </a:cxn>
                  <a:cxn ang="0">
                    <a:pos x="11" y="425"/>
                  </a:cxn>
                  <a:cxn ang="0">
                    <a:pos x="1" y="212"/>
                  </a:cxn>
                  <a:cxn ang="0">
                    <a:pos x="10" y="196"/>
                  </a:cxn>
                  <a:cxn ang="0">
                    <a:pos x="19" y="182"/>
                  </a:cxn>
                  <a:cxn ang="0">
                    <a:pos x="110" y="81"/>
                  </a:cxn>
                  <a:cxn ang="0">
                    <a:pos x="210" y="10"/>
                  </a:cxn>
                  <a:cxn ang="0">
                    <a:pos x="228" y="8"/>
                  </a:cxn>
                  <a:cxn ang="0">
                    <a:pos x="242" y="2"/>
                  </a:cxn>
                  <a:cxn ang="0">
                    <a:pos x="419" y="2"/>
                  </a:cxn>
                  <a:cxn ang="0">
                    <a:pos x="599" y="26"/>
                  </a:cxn>
                  <a:cxn ang="0">
                    <a:pos x="638" y="36"/>
                  </a:cxn>
                  <a:cxn ang="0">
                    <a:pos x="656" y="46"/>
                  </a:cxn>
                  <a:cxn ang="0">
                    <a:pos x="887" y="256"/>
                  </a:cxn>
                  <a:cxn ang="0">
                    <a:pos x="1107" y="475"/>
                  </a:cxn>
                  <a:cxn ang="0">
                    <a:pos x="1167" y="525"/>
                  </a:cxn>
                  <a:cxn ang="0">
                    <a:pos x="1185" y="553"/>
                  </a:cxn>
                  <a:cxn ang="0">
                    <a:pos x="1215" y="644"/>
                  </a:cxn>
                  <a:cxn ang="0">
                    <a:pos x="1218" y="725"/>
                  </a:cxn>
                  <a:cxn ang="0">
                    <a:pos x="1194" y="798"/>
                  </a:cxn>
                  <a:cxn ang="0">
                    <a:pos x="1193" y="817"/>
                  </a:cxn>
                  <a:cxn ang="0">
                    <a:pos x="1109" y="909"/>
                  </a:cxn>
                  <a:cxn ang="0">
                    <a:pos x="862" y="1146"/>
                  </a:cxn>
                  <a:cxn ang="0">
                    <a:pos x="853" y="1157"/>
                  </a:cxn>
                  <a:cxn ang="0">
                    <a:pos x="761" y="1206"/>
                  </a:cxn>
                  <a:cxn ang="0">
                    <a:pos x="231" y="43"/>
                  </a:cxn>
                  <a:cxn ang="0">
                    <a:pos x="137" y="108"/>
                  </a:cxn>
                  <a:cxn ang="0">
                    <a:pos x="54" y="198"/>
                  </a:cxn>
                  <a:cxn ang="0">
                    <a:pos x="40" y="216"/>
                  </a:cxn>
                  <a:cxn ang="0">
                    <a:pos x="45" y="400"/>
                  </a:cxn>
                  <a:cxn ang="0">
                    <a:pos x="68" y="529"/>
                  </a:cxn>
                  <a:cxn ang="0">
                    <a:pos x="105" y="637"/>
                  </a:cxn>
                  <a:cxn ang="0">
                    <a:pos x="112" y="658"/>
                  </a:cxn>
                  <a:cxn ang="0">
                    <a:pos x="181" y="718"/>
                  </a:cxn>
                  <a:cxn ang="0">
                    <a:pos x="294" y="841"/>
                  </a:cxn>
                  <a:cxn ang="0">
                    <a:pos x="585" y="1129"/>
                  </a:cxn>
                  <a:cxn ang="0">
                    <a:pos x="633" y="1159"/>
                  </a:cxn>
                  <a:cxn ang="0">
                    <a:pos x="706" y="1177"/>
                  </a:cxn>
                  <a:cxn ang="0">
                    <a:pos x="765" y="1165"/>
                  </a:cxn>
                  <a:cxn ang="0">
                    <a:pos x="823" y="1131"/>
                  </a:cxn>
                  <a:cxn ang="0">
                    <a:pos x="865" y="1090"/>
                  </a:cxn>
                  <a:cxn ang="0">
                    <a:pos x="1140" y="817"/>
                  </a:cxn>
                  <a:cxn ang="0">
                    <a:pos x="1147" y="803"/>
                  </a:cxn>
                  <a:cxn ang="0">
                    <a:pos x="1177" y="736"/>
                  </a:cxn>
                  <a:cxn ang="0">
                    <a:pos x="1179" y="657"/>
                  </a:cxn>
                  <a:cxn ang="0">
                    <a:pos x="1148" y="564"/>
                  </a:cxn>
                  <a:cxn ang="0">
                    <a:pos x="1140" y="556"/>
                  </a:cxn>
                  <a:cxn ang="0">
                    <a:pos x="894" y="335"/>
                  </a:cxn>
                  <a:cxn ang="0">
                    <a:pos x="627" y="72"/>
                  </a:cxn>
                  <a:cxn ang="0">
                    <a:pos x="558" y="57"/>
                  </a:cxn>
                  <a:cxn ang="0">
                    <a:pos x="377" y="39"/>
                  </a:cxn>
                  <a:cxn ang="0">
                    <a:pos x="236" y="40"/>
                  </a:cxn>
                </a:cxnLst>
                <a:rect l="0" t="0" r="r" b="b"/>
                <a:pathLst>
                  <a:path w="1220" h="1215">
                    <a:moveTo>
                      <a:pt x="706" y="1215"/>
                    </a:moveTo>
                    <a:lnTo>
                      <a:pt x="706" y="1215"/>
                    </a:lnTo>
                    <a:lnTo>
                      <a:pt x="688" y="1214"/>
                    </a:lnTo>
                    <a:lnTo>
                      <a:pt x="671" y="1211"/>
                    </a:lnTo>
                    <a:lnTo>
                      <a:pt x="653" y="1206"/>
                    </a:lnTo>
                    <a:lnTo>
                      <a:pt x="636" y="1200"/>
                    </a:lnTo>
                    <a:lnTo>
                      <a:pt x="617" y="1193"/>
                    </a:lnTo>
                    <a:lnTo>
                      <a:pt x="599" y="1184"/>
                    </a:lnTo>
                    <a:lnTo>
                      <a:pt x="581" y="1172"/>
                    </a:lnTo>
                    <a:lnTo>
                      <a:pt x="563" y="1160"/>
                    </a:lnTo>
                    <a:lnTo>
                      <a:pt x="561" y="1158"/>
                    </a:lnTo>
                    <a:lnTo>
                      <a:pt x="558" y="1158"/>
                    </a:lnTo>
                    <a:lnTo>
                      <a:pt x="558" y="1158"/>
                    </a:lnTo>
                    <a:lnTo>
                      <a:pt x="554" y="1156"/>
                    </a:lnTo>
                    <a:lnTo>
                      <a:pt x="550" y="1153"/>
                    </a:lnTo>
                    <a:lnTo>
                      <a:pt x="307" y="910"/>
                    </a:lnTo>
                    <a:lnTo>
                      <a:pt x="307" y="910"/>
                    </a:lnTo>
                    <a:lnTo>
                      <a:pt x="290" y="891"/>
                    </a:lnTo>
                    <a:lnTo>
                      <a:pt x="271" y="872"/>
                    </a:lnTo>
                    <a:lnTo>
                      <a:pt x="236" y="832"/>
                    </a:lnTo>
                    <a:lnTo>
                      <a:pt x="236" y="832"/>
                    </a:lnTo>
                    <a:lnTo>
                      <a:pt x="200" y="790"/>
                    </a:lnTo>
                    <a:lnTo>
                      <a:pt x="181" y="771"/>
                    </a:lnTo>
                    <a:lnTo>
                      <a:pt x="163" y="751"/>
                    </a:lnTo>
                    <a:lnTo>
                      <a:pt x="143" y="731"/>
                    </a:lnTo>
                    <a:lnTo>
                      <a:pt x="123" y="714"/>
                    </a:lnTo>
                    <a:lnTo>
                      <a:pt x="102" y="697"/>
                    </a:lnTo>
                    <a:lnTo>
                      <a:pt x="80" y="682"/>
                    </a:lnTo>
                    <a:lnTo>
                      <a:pt x="80" y="682"/>
                    </a:lnTo>
                    <a:lnTo>
                      <a:pt x="77" y="679"/>
                    </a:lnTo>
                    <a:lnTo>
                      <a:pt x="74" y="677"/>
                    </a:lnTo>
                    <a:lnTo>
                      <a:pt x="72" y="670"/>
                    </a:lnTo>
                    <a:lnTo>
                      <a:pt x="71" y="665"/>
                    </a:lnTo>
                    <a:lnTo>
                      <a:pt x="71" y="661"/>
                    </a:lnTo>
                    <a:lnTo>
                      <a:pt x="72" y="657"/>
                    </a:lnTo>
                    <a:lnTo>
                      <a:pt x="71" y="654"/>
                    </a:lnTo>
                    <a:lnTo>
                      <a:pt x="71" y="654"/>
                    </a:lnTo>
                    <a:lnTo>
                      <a:pt x="59" y="626"/>
                    </a:lnTo>
                    <a:lnTo>
                      <a:pt x="49" y="598"/>
                    </a:lnTo>
                    <a:lnTo>
                      <a:pt x="40" y="570"/>
                    </a:lnTo>
                    <a:lnTo>
                      <a:pt x="32" y="541"/>
                    </a:lnTo>
                    <a:lnTo>
                      <a:pt x="25" y="512"/>
                    </a:lnTo>
                    <a:lnTo>
                      <a:pt x="19" y="483"/>
                    </a:lnTo>
                    <a:lnTo>
                      <a:pt x="15" y="453"/>
                    </a:lnTo>
                    <a:lnTo>
                      <a:pt x="11" y="425"/>
                    </a:lnTo>
                    <a:lnTo>
                      <a:pt x="7" y="396"/>
                    </a:lnTo>
                    <a:lnTo>
                      <a:pt x="4" y="368"/>
                    </a:lnTo>
                    <a:lnTo>
                      <a:pt x="1" y="312"/>
                    </a:lnTo>
                    <a:lnTo>
                      <a:pt x="0" y="259"/>
                    </a:lnTo>
                    <a:lnTo>
                      <a:pt x="1" y="212"/>
                    </a:lnTo>
                    <a:lnTo>
                      <a:pt x="1" y="212"/>
                    </a:lnTo>
                    <a:lnTo>
                      <a:pt x="1" y="207"/>
                    </a:lnTo>
                    <a:lnTo>
                      <a:pt x="3" y="202"/>
                    </a:lnTo>
                    <a:lnTo>
                      <a:pt x="6" y="198"/>
                    </a:lnTo>
                    <a:lnTo>
                      <a:pt x="10" y="196"/>
                    </a:lnTo>
                    <a:lnTo>
                      <a:pt x="14" y="193"/>
                    </a:lnTo>
                    <a:lnTo>
                      <a:pt x="16" y="188"/>
                    </a:lnTo>
                    <a:lnTo>
                      <a:pt x="16" y="188"/>
                    </a:lnTo>
                    <a:lnTo>
                      <a:pt x="17" y="185"/>
                    </a:lnTo>
                    <a:lnTo>
                      <a:pt x="19" y="182"/>
                    </a:lnTo>
                    <a:lnTo>
                      <a:pt x="19" y="182"/>
                    </a:lnTo>
                    <a:lnTo>
                      <a:pt x="41" y="154"/>
                    </a:lnTo>
                    <a:lnTo>
                      <a:pt x="63" y="127"/>
                    </a:lnTo>
                    <a:lnTo>
                      <a:pt x="86" y="103"/>
                    </a:lnTo>
                    <a:lnTo>
                      <a:pt x="110" y="81"/>
                    </a:lnTo>
                    <a:lnTo>
                      <a:pt x="135" y="60"/>
                    </a:lnTo>
                    <a:lnTo>
                      <a:pt x="159" y="41"/>
                    </a:lnTo>
                    <a:lnTo>
                      <a:pt x="185" y="25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5" y="8"/>
                    </a:lnTo>
                    <a:lnTo>
                      <a:pt x="219" y="7"/>
                    </a:lnTo>
                    <a:lnTo>
                      <a:pt x="219" y="7"/>
                    </a:lnTo>
                    <a:lnTo>
                      <a:pt x="222" y="8"/>
                    </a:lnTo>
                    <a:lnTo>
                      <a:pt x="228" y="8"/>
                    </a:lnTo>
                    <a:lnTo>
                      <a:pt x="232" y="5"/>
                    </a:lnTo>
                    <a:lnTo>
                      <a:pt x="232" y="5"/>
                    </a:lnTo>
                    <a:lnTo>
                      <a:pt x="236" y="3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91" y="0"/>
                    </a:lnTo>
                    <a:lnTo>
                      <a:pt x="335" y="0"/>
                    </a:lnTo>
                    <a:lnTo>
                      <a:pt x="335" y="0"/>
                    </a:lnTo>
                    <a:lnTo>
                      <a:pt x="377" y="0"/>
                    </a:lnTo>
                    <a:lnTo>
                      <a:pt x="419" y="2"/>
                    </a:lnTo>
                    <a:lnTo>
                      <a:pt x="458" y="5"/>
                    </a:lnTo>
                    <a:lnTo>
                      <a:pt x="495" y="8"/>
                    </a:lnTo>
                    <a:lnTo>
                      <a:pt x="531" y="13"/>
                    </a:lnTo>
                    <a:lnTo>
                      <a:pt x="566" y="20"/>
                    </a:lnTo>
                    <a:lnTo>
                      <a:pt x="599" y="26"/>
                    </a:lnTo>
                    <a:lnTo>
                      <a:pt x="631" y="34"/>
                    </a:lnTo>
                    <a:lnTo>
                      <a:pt x="631" y="34"/>
                    </a:lnTo>
                    <a:lnTo>
                      <a:pt x="634" y="35"/>
                    </a:lnTo>
                    <a:lnTo>
                      <a:pt x="636" y="36"/>
                    </a:lnTo>
                    <a:lnTo>
                      <a:pt x="638" y="36"/>
                    </a:lnTo>
                    <a:lnTo>
                      <a:pt x="638" y="36"/>
                    </a:lnTo>
                    <a:lnTo>
                      <a:pt x="642" y="36"/>
                    </a:lnTo>
                    <a:lnTo>
                      <a:pt x="646" y="38"/>
                    </a:lnTo>
                    <a:lnTo>
                      <a:pt x="656" y="46"/>
                    </a:lnTo>
                    <a:lnTo>
                      <a:pt x="656" y="46"/>
                    </a:lnTo>
                    <a:lnTo>
                      <a:pt x="697" y="80"/>
                    </a:lnTo>
                    <a:lnTo>
                      <a:pt x="736" y="114"/>
                    </a:lnTo>
                    <a:lnTo>
                      <a:pt x="775" y="149"/>
                    </a:lnTo>
                    <a:lnTo>
                      <a:pt x="812" y="184"/>
                    </a:lnTo>
                    <a:lnTo>
                      <a:pt x="887" y="256"/>
                    </a:lnTo>
                    <a:lnTo>
                      <a:pt x="958" y="328"/>
                    </a:lnTo>
                    <a:lnTo>
                      <a:pt x="958" y="328"/>
                    </a:lnTo>
                    <a:lnTo>
                      <a:pt x="1008" y="379"/>
                    </a:lnTo>
                    <a:lnTo>
                      <a:pt x="1057" y="428"/>
                    </a:lnTo>
                    <a:lnTo>
                      <a:pt x="1107" y="475"/>
                    </a:lnTo>
                    <a:lnTo>
                      <a:pt x="1156" y="521"/>
                    </a:lnTo>
                    <a:lnTo>
                      <a:pt x="1159" y="524"/>
                    </a:lnTo>
                    <a:lnTo>
                      <a:pt x="1163" y="524"/>
                    </a:lnTo>
                    <a:lnTo>
                      <a:pt x="1163" y="524"/>
                    </a:lnTo>
                    <a:lnTo>
                      <a:pt x="1167" y="525"/>
                    </a:lnTo>
                    <a:lnTo>
                      <a:pt x="1171" y="527"/>
                    </a:lnTo>
                    <a:lnTo>
                      <a:pt x="1173" y="529"/>
                    </a:lnTo>
                    <a:lnTo>
                      <a:pt x="1175" y="533"/>
                    </a:lnTo>
                    <a:lnTo>
                      <a:pt x="1175" y="533"/>
                    </a:lnTo>
                    <a:lnTo>
                      <a:pt x="1185" y="553"/>
                    </a:lnTo>
                    <a:lnTo>
                      <a:pt x="1193" y="571"/>
                    </a:lnTo>
                    <a:lnTo>
                      <a:pt x="1201" y="590"/>
                    </a:lnTo>
                    <a:lnTo>
                      <a:pt x="1207" y="607"/>
                    </a:lnTo>
                    <a:lnTo>
                      <a:pt x="1211" y="626"/>
                    </a:lnTo>
                    <a:lnTo>
                      <a:pt x="1215" y="644"/>
                    </a:lnTo>
                    <a:lnTo>
                      <a:pt x="1218" y="660"/>
                    </a:lnTo>
                    <a:lnTo>
                      <a:pt x="1220" y="677"/>
                    </a:lnTo>
                    <a:lnTo>
                      <a:pt x="1220" y="693"/>
                    </a:lnTo>
                    <a:lnTo>
                      <a:pt x="1220" y="710"/>
                    </a:lnTo>
                    <a:lnTo>
                      <a:pt x="1218" y="725"/>
                    </a:lnTo>
                    <a:lnTo>
                      <a:pt x="1216" y="741"/>
                    </a:lnTo>
                    <a:lnTo>
                      <a:pt x="1212" y="755"/>
                    </a:lnTo>
                    <a:lnTo>
                      <a:pt x="1208" y="771"/>
                    </a:lnTo>
                    <a:lnTo>
                      <a:pt x="1202" y="785"/>
                    </a:lnTo>
                    <a:lnTo>
                      <a:pt x="1194" y="798"/>
                    </a:lnTo>
                    <a:lnTo>
                      <a:pt x="1192" y="804"/>
                    </a:lnTo>
                    <a:lnTo>
                      <a:pt x="1193" y="809"/>
                    </a:lnTo>
                    <a:lnTo>
                      <a:pt x="1193" y="809"/>
                    </a:lnTo>
                    <a:lnTo>
                      <a:pt x="1194" y="813"/>
                    </a:lnTo>
                    <a:lnTo>
                      <a:pt x="1193" y="817"/>
                    </a:lnTo>
                    <a:lnTo>
                      <a:pt x="1191" y="821"/>
                    </a:lnTo>
                    <a:lnTo>
                      <a:pt x="1188" y="826"/>
                    </a:lnTo>
                    <a:lnTo>
                      <a:pt x="1188" y="826"/>
                    </a:lnTo>
                    <a:lnTo>
                      <a:pt x="1147" y="869"/>
                    </a:lnTo>
                    <a:lnTo>
                      <a:pt x="1109" y="909"/>
                    </a:lnTo>
                    <a:lnTo>
                      <a:pt x="1070" y="948"/>
                    </a:lnTo>
                    <a:lnTo>
                      <a:pt x="1031" y="985"/>
                    </a:lnTo>
                    <a:lnTo>
                      <a:pt x="952" y="1062"/>
                    </a:lnTo>
                    <a:lnTo>
                      <a:pt x="862" y="1146"/>
                    </a:lnTo>
                    <a:lnTo>
                      <a:pt x="862" y="1146"/>
                    </a:lnTo>
                    <a:lnTo>
                      <a:pt x="858" y="1151"/>
                    </a:lnTo>
                    <a:lnTo>
                      <a:pt x="857" y="1152"/>
                    </a:lnTo>
                    <a:lnTo>
                      <a:pt x="857" y="1152"/>
                    </a:lnTo>
                    <a:lnTo>
                      <a:pt x="853" y="1157"/>
                    </a:lnTo>
                    <a:lnTo>
                      <a:pt x="853" y="1157"/>
                    </a:lnTo>
                    <a:lnTo>
                      <a:pt x="834" y="1170"/>
                    </a:lnTo>
                    <a:lnTo>
                      <a:pt x="815" y="1182"/>
                    </a:lnTo>
                    <a:lnTo>
                      <a:pt x="798" y="1192"/>
                    </a:lnTo>
                    <a:lnTo>
                      <a:pt x="779" y="1200"/>
                    </a:lnTo>
                    <a:lnTo>
                      <a:pt x="761" y="1206"/>
                    </a:lnTo>
                    <a:lnTo>
                      <a:pt x="743" y="1211"/>
                    </a:lnTo>
                    <a:lnTo>
                      <a:pt x="724" y="1214"/>
                    </a:lnTo>
                    <a:lnTo>
                      <a:pt x="706" y="1215"/>
                    </a:lnTo>
                    <a:lnTo>
                      <a:pt x="706" y="1215"/>
                    </a:lnTo>
                    <a:close/>
                    <a:moveTo>
                      <a:pt x="231" y="43"/>
                    </a:moveTo>
                    <a:lnTo>
                      <a:pt x="231" y="43"/>
                    </a:lnTo>
                    <a:lnTo>
                      <a:pt x="206" y="57"/>
                    </a:lnTo>
                    <a:lnTo>
                      <a:pt x="182" y="72"/>
                    </a:lnTo>
                    <a:lnTo>
                      <a:pt x="159" y="90"/>
                    </a:lnTo>
                    <a:lnTo>
                      <a:pt x="137" y="108"/>
                    </a:lnTo>
                    <a:lnTo>
                      <a:pt x="114" y="129"/>
                    </a:lnTo>
                    <a:lnTo>
                      <a:pt x="93" y="151"/>
                    </a:lnTo>
                    <a:lnTo>
                      <a:pt x="73" y="175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50" y="202"/>
                    </a:lnTo>
                    <a:lnTo>
                      <a:pt x="46" y="205"/>
                    </a:lnTo>
                    <a:lnTo>
                      <a:pt x="40" y="208"/>
                    </a:lnTo>
                    <a:lnTo>
                      <a:pt x="40" y="216"/>
                    </a:lnTo>
                    <a:lnTo>
                      <a:pt x="40" y="216"/>
                    </a:lnTo>
                    <a:lnTo>
                      <a:pt x="39" y="280"/>
                    </a:lnTo>
                    <a:lnTo>
                      <a:pt x="40" y="311"/>
                    </a:lnTo>
                    <a:lnTo>
                      <a:pt x="41" y="342"/>
                    </a:lnTo>
                    <a:lnTo>
                      <a:pt x="43" y="371"/>
                    </a:lnTo>
                    <a:lnTo>
                      <a:pt x="45" y="400"/>
                    </a:lnTo>
                    <a:lnTo>
                      <a:pt x="49" y="427"/>
                    </a:lnTo>
                    <a:lnTo>
                      <a:pt x="52" y="453"/>
                    </a:lnTo>
                    <a:lnTo>
                      <a:pt x="56" y="479"/>
                    </a:lnTo>
                    <a:lnTo>
                      <a:pt x="61" y="504"/>
                    </a:lnTo>
                    <a:lnTo>
                      <a:pt x="68" y="529"/>
                    </a:lnTo>
                    <a:lnTo>
                      <a:pt x="74" y="552"/>
                    </a:lnTo>
                    <a:lnTo>
                      <a:pt x="80" y="574"/>
                    </a:lnTo>
                    <a:lnTo>
                      <a:pt x="88" y="596"/>
                    </a:lnTo>
                    <a:lnTo>
                      <a:pt x="96" y="618"/>
                    </a:lnTo>
                    <a:lnTo>
                      <a:pt x="105" y="637"/>
                    </a:lnTo>
                    <a:lnTo>
                      <a:pt x="105" y="637"/>
                    </a:lnTo>
                    <a:lnTo>
                      <a:pt x="107" y="642"/>
                    </a:lnTo>
                    <a:lnTo>
                      <a:pt x="107" y="648"/>
                    </a:lnTo>
                    <a:lnTo>
                      <a:pt x="107" y="654"/>
                    </a:lnTo>
                    <a:lnTo>
                      <a:pt x="112" y="658"/>
                    </a:lnTo>
                    <a:lnTo>
                      <a:pt x="112" y="658"/>
                    </a:lnTo>
                    <a:lnTo>
                      <a:pt x="131" y="671"/>
                    </a:lnTo>
                    <a:lnTo>
                      <a:pt x="148" y="686"/>
                    </a:lnTo>
                    <a:lnTo>
                      <a:pt x="165" y="701"/>
                    </a:lnTo>
                    <a:lnTo>
                      <a:pt x="181" y="718"/>
                    </a:lnTo>
                    <a:lnTo>
                      <a:pt x="213" y="751"/>
                    </a:lnTo>
                    <a:lnTo>
                      <a:pt x="243" y="785"/>
                    </a:lnTo>
                    <a:lnTo>
                      <a:pt x="243" y="785"/>
                    </a:lnTo>
                    <a:lnTo>
                      <a:pt x="276" y="822"/>
                    </a:lnTo>
                    <a:lnTo>
                      <a:pt x="294" y="841"/>
                    </a:lnTo>
                    <a:lnTo>
                      <a:pt x="311" y="859"/>
                    </a:lnTo>
                    <a:lnTo>
                      <a:pt x="579" y="1127"/>
                    </a:lnTo>
                    <a:lnTo>
                      <a:pt x="582" y="1128"/>
                    </a:lnTo>
                    <a:lnTo>
                      <a:pt x="582" y="1128"/>
                    </a:lnTo>
                    <a:lnTo>
                      <a:pt x="585" y="1129"/>
                    </a:lnTo>
                    <a:lnTo>
                      <a:pt x="588" y="1131"/>
                    </a:lnTo>
                    <a:lnTo>
                      <a:pt x="588" y="1131"/>
                    </a:lnTo>
                    <a:lnTo>
                      <a:pt x="604" y="1142"/>
                    </a:lnTo>
                    <a:lnTo>
                      <a:pt x="618" y="1152"/>
                    </a:lnTo>
                    <a:lnTo>
                      <a:pt x="633" y="1159"/>
                    </a:lnTo>
                    <a:lnTo>
                      <a:pt x="647" y="1165"/>
                    </a:lnTo>
                    <a:lnTo>
                      <a:pt x="662" y="1170"/>
                    </a:lnTo>
                    <a:lnTo>
                      <a:pt x="677" y="1174"/>
                    </a:lnTo>
                    <a:lnTo>
                      <a:pt x="691" y="1177"/>
                    </a:lnTo>
                    <a:lnTo>
                      <a:pt x="706" y="1177"/>
                    </a:lnTo>
                    <a:lnTo>
                      <a:pt x="706" y="1177"/>
                    </a:lnTo>
                    <a:lnTo>
                      <a:pt x="720" y="1177"/>
                    </a:lnTo>
                    <a:lnTo>
                      <a:pt x="735" y="1174"/>
                    </a:lnTo>
                    <a:lnTo>
                      <a:pt x="750" y="1170"/>
                    </a:lnTo>
                    <a:lnTo>
                      <a:pt x="765" y="1165"/>
                    </a:lnTo>
                    <a:lnTo>
                      <a:pt x="779" y="1159"/>
                    </a:lnTo>
                    <a:lnTo>
                      <a:pt x="794" y="1152"/>
                    </a:lnTo>
                    <a:lnTo>
                      <a:pt x="808" y="1142"/>
                    </a:lnTo>
                    <a:lnTo>
                      <a:pt x="823" y="1131"/>
                    </a:lnTo>
                    <a:lnTo>
                      <a:pt x="823" y="1131"/>
                    </a:lnTo>
                    <a:lnTo>
                      <a:pt x="824" y="1130"/>
                    </a:lnTo>
                    <a:lnTo>
                      <a:pt x="825" y="1130"/>
                    </a:lnTo>
                    <a:lnTo>
                      <a:pt x="826" y="1129"/>
                    </a:lnTo>
                    <a:lnTo>
                      <a:pt x="865" y="1090"/>
                    </a:lnTo>
                    <a:lnTo>
                      <a:pt x="865" y="1090"/>
                    </a:lnTo>
                    <a:lnTo>
                      <a:pt x="934" y="1017"/>
                    </a:lnTo>
                    <a:lnTo>
                      <a:pt x="1002" y="949"/>
                    </a:lnTo>
                    <a:lnTo>
                      <a:pt x="1069" y="883"/>
                    </a:lnTo>
                    <a:lnTo>
                      <a:pt x="1105" y="850"/>
                    </a:lnTo>
                    <a:lnTo>
                      <a:pt x="1140" y="817"/>
                    </a:lnTo>
                    <a:lnTo>
                      <a:pt x="1143" y="815"/>
                    </a:lnTo>
                    <a:lnTo>
                      <a:pt x="1144" y="811"/>
                    </a:lnTo>
                    <a:lnTo>
                      <a:pt x="1144" y="811"/>
                    </a:lnTo>
                    <a:lnTo>
                      <a:pt x="1145" y="807"/>
                    </a:lnTo>
                    <a:lnTo>
                      <a:pt x="1147" y="803"/>
                    </a:lnTo>
                    <a:lnTo>
                      <a:pt x="1147" y="803"/>
                    </a:lnTo>
                    <a:lnTo>
                      <a:pt x="1157" y="786"/>
                    </a:lnTo>
                    <a:lnTo>
                      <a:pt x="1165" y="770"/>
                    </a:lnTo>
                    <a:lnTo>
                      <a:pt x="1173" y="753"/>
                    </a:lnTo>
                    <a:lnTo>
                      <a:pt x="1177" y="736"/>
                    </a:lnTo>
                    <a:lnTo>
                      <a:pt x="1180" y="720"/>
                    </a:lnTo>
                    <a:lnTo>
                      <a:pt x="1182" y="703"/>
                    </a:lnTo>
                    <a:lnTo>
                      <a:pt x="1182" y="688"/>
                    </a:lnTo>
                    <a:lnTo>
                      <a:pt x="1181" y="672"/>
                    </a:lnTo>
                    <a:lnTo>
                      <a:pt x="1179" y="657"/>
                    </a:lnTo>
                    <a:lnTo>
                      <a:pt x="1176" y="642"/>
                    </a:lnTo>
                    <a:lnTo>
                      <a:pt x="1173" y="628"/>
                    </a:lnTo>
                    <a:lnTo>
                      <a:pt x="1169" y="614"/>
                    </a:lnTo>
                    <a:lnTo>
                      <a:pt x="1158" y="588"/>
                    </a:lnTo>
                    <a:lnTo>
                      <a:pt x="1148" y="564"/>
                    </a:lnTo>
                    <a:lnTo>
                      <a:pt x="1146" y="560"/>
                    </a:lnTo>
                    <a:lnTo>
                      <a:pt x="1143" y="558"/>
                    </a:lnTo>
                    <a:lnTo>
                      <a:pt x="1143" y="558"/>
                    </a:lnTo>
                    <a:lnTo>
                      <a:pt x="1140" y="556"/>
                    </a:lnTo>
                    <a:lnTo>
                      <a:pt x="1140" y="556"/>
                    </a:lnTo>
                    <a:lnTo>
                      <a:pt x="1089" y="514"/>
                    </a:lnTo>
                    <a:lnTo>
                      <a:pt x="1039" y="471"/>
                    </a:lnTo>
                    <a:lnTo>
                      <a:pt x="991" y="427"/>
                    </a:lnTo>
                    <a:lnTo>
                      <a:pt x="942" y="381"/>
                    </a:lnTo>
                    <a:lnTo>
                      <a:pt x="894" y="335"/>
                    </a:lnTo>
                    <a:lnTo>
                      <a:pt x="846" y="289"/>
                    </a:lnTo>
                    <a:lnTo>
                      <a:pt x="752" y="196"/>
                    </a:lnTo>
                    <a:lnTo>
                      <a:pt x="752" y="196"/>
                    </a:lnTo>
                    <a:lnTo>
                      <a:pt x="629" y="75"/>
                    </a:lnTo>
                    <a:lnTo>
                      <a:pt x="627" y="72"/>
                    </a:lnTo>
                    <a:lnTo>
                      <a:pt x="623" y="72"/>
                    </a:lnTo>
                    <a:lnTo>
                      <a:pt x="622" y="71"/>
                    </a:lnTo>
                    <a:lnTo>
                      <a:pt x="622" y="71"/>
                    </a:lnTo>
                    <a:lnTo>
                      <a:pt x="590" y="64"/>
                    </a:lnTo>
                    <a:lnTo>
                      <a:pt x="558" y="57"/>
                    </a:lnTo>
                    <a:lnTo>
                      <a:pt x="525" y="52"/>
                    </a:lnTo>
                    <a:lnTo>
                      <a:pt x="491" y="46"/>
                    </a:lnTo>
                    <a:lnTo>
                      <a:pt x="455" y="43"/>
                    </a:lnTo>
                    <a:lnTo>
                      <a:pt x="417" y="40"/>
                    </a:lnTo>
                    <a:lnTo>
                      <a:pt x="377" y="39"/>
                    </a:lnTo>
                    <a:lnTo>
                      <a:pt x="336" y="38"/>
                    </a:lnTo>
                    <a:lnTo>
                      <a:pt x="336" y="38"/>
                    </a:lnTo>
                    <a:lnTo>
                      <a:pt x="291" y="39"/>
                    </a:lnTo>
                    <a:lnTo>
                      <a:pt x="241" y="40"/>
                    </a:lnTo>
                    <a:lnTo>
                      <a:pt x="236" y="40"/>
                    </a:lnTo>
                    <a:lnTo>
                      <a:pt x="232" y="42"/>
                    </a:lnTo>
                    <a:lnTo>
                      <a:pt x="232" y="42"/>
                    </a:lnTo>
                    <a:lnTo>
                      <a:pt x="231" y="43"/>
                    </a:lnTo>
                    <a:lnTo>
                      <a:pt x="231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3" name="chenying0907 927"/>
              <p:cNvSpPr>
                <a:spLocks noEditPoints="1"/>
              </p:cNvSpPr>
              <p:nvPr/>
            </p:nvSpPr>
            <p:spPr bwMode="auto">
              <a:xfrm>
                <a:off x="3424238" y="1154113"/>
                <a:ext cx="557213" cy="225425"/>
              </a:xfrm>
              <a:custGeom>
                <a:avLst/>
                <a:gdLst/>
                <a:ahLst/>
                <a:cxnLst>
                  <a:cxn ang="0">
                    <a:pos x="77" y="421"/>
                  </a:cxn>
                  <a:cxn ang="0">
                    <a:pos x="65" y="420"/>
                  </a:cxn>
                  <a:cxn ang="0">
                    <a:pos x="28" y="385"/>
                  </a:cxn>
                  <a:cxn ang="0">
                    <a:pos x="2" y="324"/>
                  </a:cxn>
                  <a:cxn ang="0">
                    <a:pos x="1" y="253"/>
                  </a:cxn>
                  <a:cxn ang="0">
                    <a:pos x="3" y="188"/>
                  </a:cxn>
                  <a:cxn ang="0">
                    <a:pos x="40" y="100"/>
                  </a:cxn>
                  <a:cxn ang="0">
                    <a:pos x="87" y="65"/>
                  </a:cxn>
                  <a:cxn ang="0">
                    <a:pos x="160" y="37"/>
                  </a:cxn>
                  <a:cxn ang="0">
                    <a:pos x="250" y="24"/>
                  </a:cxn>
                  <a:cxn ang="0">
                    <a:pos x="311" y="37"/>
                  </a:cxn>
                  <a:cxn ang="0">
                    <a:pos x="412" y="72"/>
                  </a:cxn>
                  <a:cxn ang="0">
                    <a:pos x="529" y="127"/>
                  </a:cxn>
                  <a:cxn ang="0">
                    <a:pos x="587" y="70"/>
                  </a:cxn>
                  <a:cxn ang="0">
                    <a:pos x="661" y="29"/>
                  </a:cxn>
                  <a:cxn ang="0">
                    <a:pos x="790" y="1"/>
                  </a:cxn>
                  <a:cxn ang="0">
                    <a:pos x="894" y="10"/>
                  </a:cxn>
                  <a:cxn ang="0">
                    <a:pos x="971" y="35"/>
                  </a:cxn>
                  <a:cxn ang="0">
                    <a:pos x="1030" y="87"/>
                  </a:cxn>
                  <a:cxn ang="0">
                    <a:pos x="1052" y="163"/>
                  </a:cxn>
                  <a:cxn ang="0">
                    <a:pos x="1025" y="252"/>
                  </a:cxn>
                  <a:cxn ang="0">
                    <a:pos x="951" y="306"/>
                  </a:cxn>
                  <a:cxn ang="0">
                    <a:pos x="871" y="326"/>
                  </a:cxn>
                  <a:cxn ang="0">
                    <a:pos x="769" y="315"/>
                  </a:cxn>
                  <a:cxn ang="0">
                    <a:pos x="623" y="246"/>
                  </a:cxn>
                  <a:cxn ang="0">
                    <a:pos x="524" y="190"/>
                  </a:cxn>
                  <a:cxn ang="0">
                    <a:pos x="479" y="259"/>
                  </a:cxn>
                  <a:cxn ang="0">
                    <a:pos x="458" y="261"/>
                  </a:cxn>
                  <a:cxn ang="0">
                    <a:pos x="451" y="244"/>
                  </a:cxn>
                  <a:cxn ang="0">
                    <a:pos x="504" y="162"/>
                  </a:cxn>
                  <a:cxn ang="0">
                    <a:pos x="394" y="95"/>
                  </a:cxn>
                  <a:cxn ang="0">
                    <a:pos x="310" y="68"/>
                  </a:cxn>
                  <a:cxn ang="0">
                    <a:pos x="213" y="57"/>
                  </a:cxn>
                  <a:cxn ang="0">
                    <a:pos x="142" y="76"/>
                  </a:cxn>
                  <a:cxn ang="0">
                    <a:pos x="89" y="99"/>
                  </a:cxn>
                  <a:cxn ang="0">
                    <a:pos x="47" y="159"/>
                  </a:cxn>
                  <a:cxn ang="0">
                    <a:pos x="30" y="231"/>
                  </a:cxn>
                  <a:cxn ang="0">
                    <a:pos x="41" y="335"/>
                  </a:cxn>
                  <a:cxn ang="0">
                    <a:pos x="65" y="372"/>
                  </a:cxn>
                  <a:cxn ang="0">
                    <a:pos x="101" y="397"/>
                  </a:cxn>
                  <a:cxn ang="0">
                    <a:pos x="117" y="394"/>
                  </a:cxn>
                  <a:cxn ang="0">
                    <a:pos x="127" y="410"/>
                  </a:cxn>
                  <a:cxn ang="0">
                    <a:pos x="112" y="425"/>
                  </a:cxn>
                  <a:cxn ang="0">
                    <a:pos x="819" y="29"/>
                  </a:cxn>
                  <a:cxn ang="0">
                    <a:pos x="736" y="41"/>
                  </a:cxn>
                  <a:cxn ang="0">
                    <a:pos x="628" y="80"/>
                  </a:cxn>
                  <a:cxn ang="0">
                    <a:pos x="550" y="152"/>
                  </a:cxn>
                  <a:cxn ang="0">
                    <a:pos x="632" y="213"/>
                  </a:cxn>
                  <a:cxn ang="0">
                    <a:pos x="723" y="264"/>
                  </a:cxn>
                  <a:cxn ang="0">
                    <a:pos x="808" y="289"/>
                  </a:cxn>
                  <a:cxn ang="0">
                    <a:pos x="922" y="285"/>
                  </a:cxn>
                  <a:cxn ang="0">
                    <a:pos x="994" y="243"/>
                  </a:cxn>
                  <a:cxn ang="0">
                    <a:pos x="1021" y="169"/>
                  </a:cxn>
                  <a:cxn ang="0">
                    <a:pos x="1014" y="119"/>
                  </a:cxn>
                  <a:cxn ang="0">
                    <a:pos x="991" y="91"/>
                  </a:cxn>
                  <a:cxn ang="0">
                    <a:pos x="938" y="55"/>
                  </a:cxn>
                  <a:cxn ang="0">
                    <a:pos x="849" y="32"/>
                  </a:cxn>
                </a:cxnLst>
                <a:rect l="0" t="0" r="r" b="b"/>
                <a:pathLst>
                  <a:path w="1052" h="426">
                    <a:moveTo>
                      <a:pt x="96" y="426"/>
                    </a:moveTo>
                    <a:lnTo>
                      <a:pt x="96" y="426"/>
                    </a:lnTo>
                    <a:lnTo>
                      <a:pt x="90" y="425"/>
                    </a:lnTo>
                    <a:lnTo>
                      <a:pt x="85" y="425"/>
                    </a:lnTo>
                    <a:lnTo>
                      <a:pt x="80" y="423"/>
                    </a:lnTo>
                    <a:lnTo>
                      <a:pt x="77" y="421"/>
                    </a:lnTo>
                    <a:lnTo>
                      <a:pt x="74" y="418"/>
                    </a:lnTo>
                    <a:lnTo>
                      <a:pt x="68" y="423"/>
                    </a:lnTo>
                    <a:lnTo>
                      <a:pt x="68" y="421"/>
                    </a:lnTo>
                    <a:lnTo>
                      <a:pt x="68" y="421"/>
                    </a:lnTo>
                    <a:lnTo>
                      <a:pt x="65" y="420"/>
                    </a:lnTo>
                    <a:lnTo>
                      <a:pt x="65" y="420"/>
                    </a:lnTo>
                    <a:lnTo>
                      <a:pt x="59" y="417"/>
                    </a:lnTo>
                    <a:lnTo>
                      <a:pt x="53" y="413"/>
                    </a:lnTo>
                    <a:lnTo>
                      <a:pt x="53" y="413"/>
                    </a:lnTo>
                    <a:lnTo>
                      <a:pt x="44" y="405"/>
                    </a:lnTo>
                    <a:lnTo>
                      <a:pt x="36" y="396"/>
                    </a:lnTo>
                    <a:lnTo>
                      <a:pt x="28" y="385"/>
                    </a:lnTo>
                    <a:lnTo>
                      <a:pt x="21" y="373"/>
                    </a:lnTo>
                    <a:lnTo>
                      <a:pt x="14" y="361"/>
                    </a:lnTo>
                    <a:lnTo>
                      <a:pt x="9" y="349"/>
                    </a:lnTo>
                    <a:lnTo>
                      <a:pt x="5" y="336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13"/>
                    </a:lnTo>
                    <a:lnTo>
                      <a:pt x="0" y="300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1" y="253"/>
                    </a:lnTo>
                    <a:lnTo>
                      <a:pt x="1" y="253"/>
                    </a:lnTo>
                    <a:lnTo>
                      <a:pt x="1" y="234"/>
                    </a:lnTo>
                    <a:lnTo>
                      <a:pt x="1" y="234"/>
                    </a:lnTo>
                    <a:lnTo>
                      <a:pt x="0" y="210"/>
                    </a:lnTo>
                    <a:lnTo>
                      <a:pt x="1" y="198"/>
                    </a:lnTo>
                    <a:lnTo>
                      <a:pt x="3" y="188"/>
                    </a:lnTo>
                    <a:lnTo>
                      <a:pt x="3" y="188"/>
                    </a:lnTo>
                    <a:lnTo>
                      <a:pt x="8" y="166"/>
                    </a:lnTo>
                    <a:lnTo>
                      <a:pt x="13" y="153"/>
                    </a:lnTo>
                    <a:lnTo>
                      <a:pt x="18" y="139"/>
                    </a:lnTo>
                    <a:lnTo>
                      <a:pt x="25" y="126"/>
                    </a:lnTo>
                    <a:lnTo>
                      <a:pt x="32" y="112"/>
                    </a:lnTo>
                    <a:lnTo>
                      <a:pt x="40" y="100"/>
                    </a:lnTo>
                    <a:lnTo>
                      <a:pt x="44" y="95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62" y="80"/>
                    </a:lnTo>
                    <a:lnTo>
                      <a:pt x="73" y="72"/>
                    </a:lnTo>
                    <a:lnTo>
                      <a:pt x="87" y="65"/>
                    </a:lnTo>
                    <a:lnTo>
                      <a:pt x="100" y="58"/>
                    </a:lnTo>
                    <a:lnTo>
                      <a:pt x="114" y="53"/>
                    </a:lnTo>
                    <a:lnTo>
                      <a:pt x="127" y="47"/>
                    </a:lnTo>
                    <a:lnTo>
                      <a:pt x="156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80" y="31"/>
                    </a:lnTo>
                    <a:lnTo>
                      <a:pt x="198" y="27"/>
                    </a:lnTo>
                    <a:lnTo>
                      <a:pt x="21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50" y="24"/>
                    </a:lnTo>
                    <a:lnTo>
                      <a:pt x="262" y="25"/>
                    </a:lnTo>
                    <a:lnTo>
                      <a:pt x="275" y="27"/>
                    </a:lnTo>
                    <a:lnTo>
                      <a:pt x="287" y="31"/>
                    </a:lnTo>
                    <a:lnTo>
                      <a:pt x="287" y="31"/>
                    </a:lnTo>
                    <a:lnTo>
                      <a:pt x="309" y="36"/>
                    </a:lnTo>
                    <a:lnTo>
                      <a:pt x="311" y="37"/>
                    </a:lnTo>
                    <a:lnTo>
                      <a:pt x="311" y="37"/>
                    </a:lnTo>
                    <a:lnTo>
                      <a:pt x="338" y="44"/>
                    </a:lnTo>
                    <a:lnTo>
                      <a:pt x="362" y="51"/>
                    </a:lnTo>
                    <a:lnTo>
                      <a:pt x="387" y="60"/>
                    </a:lnTo>
                    <a:lnTo>
                      <a:pt x="400" y="66"/>
                    </a:lnTo>
                    <a:lnTo>
                      <a:pt x="412" y="72"/>
                    </a:lnTo>
                    <a:lnTo>
                      <a:pt x="412" y="72"/>
                    </a:lnTo>
                    <a:lnTo>
                      <a:pt x="438" y="85"/>
                    </a:lnTo>
                    <a:lnTo>
                      <a:pt x="464" y="100"/>
                    </a:lnTo>
                    <a:lnTo>
                      <a:pt x="513" y="130"/>
                    </a:lnTo>
                    <a:lnTo>
                      <a:pt x="523" y="136"/>
                    </a:lnTo>
                    <a:lnTo>
                      <a:pt x="529" y="127"/>
                    </a:lnTo>
                    <a:lnTo>
                      <a:pt x="529" y="127"/>
                    </a:lnTo>
                    <a:lnTo>
                      <a:pt x="540" y="113"/>
                    </a:lnTo>
                    <a:lnTo>
                      <a:pt x="551" y="101"/>
                    </a:lnTo>
                    <a:lnTo>
                      <a:pt x="563" y="89"/>
                    </a:lnTo>
                    <a:lnTo>
                      <a:pt x="574" y="79"/>
                    </a:lnTo>
                    <a:lnTo>
                      <a:pt x="587" y="70"/>
                    </a:lnTo>
                    <a:lnTo>
                      <a:pt x="599" y="60"/>
                    </a:lnTo>
                    <a:lnTo>
                      <a:pt x="611" y="52"/>
                    </a:lnTo>
                    <a:lnTo>
                      <a:pt x="625" y="45"/>
                    </a:lnTo>
                    <a:lnTo>
                      <a:pt x="625" y="45"/>
                    </a:lnTo>
                    <a:lnTo>
                      <a:pt x="642" y="37"/>
                    </a:lnTo>
                    <a:lnTo>
                      <a:pt x="661" y="29"/>
                    </a:lnTo>
                    <a:lnTo>
                      <a:pt x="680" y="23"/>
                    </a:lnTo>
                    <a:lnTo>
                      <a:pt x="698" y="18"/>
                    </a:lnTo>
                    <a:lnTo>
                      <a:pt x="734" y="10"/>
                    </a:lnTo>
                    <a:lnTo>
                      <a:pt x="767" y="4"/>
                    </a:lnTo>
                    <a:lnTo>
                      <a:pt x="767" y="4"/>
                    </a:lnTo>
                    <a:lnTo>
                      <a:pt x="790" y="1"/>
                    </a:lnTo>
                    <a:lnTo>
                      <a:pt x="813" y="0"/>
                    </a:lnTo>
                    <a:lnTo>
                      <a:pt x="813" y="0"/>
                    </a:lnTo>
                    <a:lnTo>
                      <a:pt x="826" y="0"/>
                    </a:lnTo>
                    <a:lnTo>
                      <a:pt x="841" y="1"/>
                    </a:lnTo>
                    <a:lnTo>
                      <a:pt x="868" y="5"/>
                    </a:lnTo>
                    <a:lnTo>
                      <a:pt x="894" y="10"/>
                    </a:lnTo>
                    <a:lnTo>
                      <a:pt x="922" y="16"/>
                    </a:lnTo>
                    <a:lnTo>
                      <a:pt x="922" y="16"/>
                    </a:lnTo>
                    <a:lnTo>
                      <a:pt x="935" y="19"/>
                    </a:lnTo>
                    <a:lnTo>
                      <a:pt x="947" y="23"/>
                    </a:lnTo>
                    <a:lnTo>
                      <a:pt x="959" y="28"/>
                    </a:lnTo>
                    <a:lnTo>
                      <a:pt x="971" y="35"/>
                    </a:lnTo>
                    <a:lnTo>
                      <a:pt x="982" y="42"/>
                    </a:lnTo>
                    <a:lnTo>
                      <a:pt x="994" y="49"/>
                    </a:lnTo>
                    <a:lnTo>
                      <a:pt x="1004" y="57"/>
                    </a:lnTo>
                    <a:lnTo>
                      <a:pt x="1013" y="67"/>
                    </a:lnTo>
                    <a:lnTo>
                      <a:pt x="1022" y="77"/>
                    </a:lnTo>
                    <a:lnTo>
                      <a:pt x="1030" y="87"/>
                    </a:lnTo>
                    <a:lnTo>
                      <a:pt x="1037" y="99"/>
                    </a:lnTo>
                    <a:lnTo>
                      <a:pt x="1043" y="110"/>
                    </a:lnTo>
                    <a:lnTo>
                      <a:pt x="1047" y="122"/>
                    </a:lnTo>
                    <a:lnTo>
                      <a:pt x="1050" y="135"/>
                    </a:lnTo>
                    <a:lnTo>
                      <a:pt x="1052" y="148"/>
                    </a:lnTo>
                    <a:lnTo>
                      <a:pt x="1052" y="163"/>
                    </a:lnTo>
                    <a:lnTo>
                      <a:pt x="1052" y="163"/>
                    </a:lnTo>
                    <a:lnTo>
                      <a:pt x="1050" y="183"/>
                    </a:lnTo>
                    <a:lnTo>
                      <a:pt x="1047" y="203"/>
                    </a:lnTo>
                    <a:lnTo>
                      <a:pt x="1041" y="221"/>
                    </a:lnTo>
                    <a:lnTo>
                      <a:pt x="1034" y="237"/>
                    </a:lnTo>
                    <a:lnTo>
                      <a:pt x="1025" y="252"/>
                    </a:lnTo>
                    <a:lnTo>
                      <a:pt x="1014" y="264"/>
                    </a:lnTo>
                    <a:lnTo>
                      <a:pt x="1003" y="275"/>
                    </a:lnTo>
                    <a:lnTo>
                      <a:pt x="991" y="285"/>
                    </a:lnTo>
                    <a:lnTo>
                      <a:pt x="978" y="293"/>
                    </a:lnTo>
                    <a:lnTo>
                      <a:pt x="965" y="300"/>
                    </a:lnTo>
                    <a:lnTo>
                      <a:pt x="951" y="306"/>
                    </a:lnTo>
                    <a:lnTo>
                      <a:pt x="938" y="311"/>
                    </a:lnTo>
                    <a:lnTo>
                      <a:pt x="924" y="316"/>
                    </a:lnTo>
                    <a:lnTo>
                      <a:pt x="912" y="320"/>
                    </a:lnTo>
                    <a:lnTo>
                      <a:pt x="887" y="324"/>
                    </a:lnTo>
                    <a:lnTo>
                      <a:pt x="887" y="324"/>
                    </a:lnTo>
                    <a:lnTo>
                      <a:pt x="871" y="326"/>
                    </a:lnTo>
                    <a:lnTo>
                      <a:pt x="854" y="327"/>
                    </a:lnTo>
                    <a:lnTo>
                      <a:pt x="854" y="327"/>
                    </a:lnTo>
                    <a:lnTo>
                      <a:pt x="841" y="326"/>
                    </a:lnTo>
                    <a:lnTo>
                      <a:pt x="827" y="325"/>
                    </a:lnTo>
                    <a:lnTo>
                      <a:pt x="799" y="321"/>
                    </a:lnTo>
                    <a:lnTo>
                      <a:pt x="769" y="315"/>
                    </a:lnTo>
                    <a:lnTo>
                      <a:pt x="740" y="305"/>
                    </a:lnTo>
                    <a:lnTo>
                      <a:pt x="711" y="294"/>
                    </a:lnTo>
                    <a:lnTo>
                      <a:pt x="681" y="281"/>
                    </a:lnTo>
                    <a:lnTo>
                      <a:pt x="652" y="265"/>
                    </a:lnTo>
                    <a:lnTo>
                      <a:pt x="623" y="246"/>
                    </a:lnTo>
                    <a:lnTo>
                      <a:pt x="623" y="246"/>
                    </a:lnTo>
                    <a:lnTo>
                      <a:pt x="597" y="229"/>
                    </a:lnTo>
                    <a:lnTo>
                      <a:pt x="571" y="209"/>
                    </a:lnTo>
                    <a:lnTo>
                      <a:pt x="571" y="209"/>
                    </a:lnTo>
                    <a:lnTo>
                      <a:pt x="541" y="187"/>
                    </a:lnTo>
                    <a:lnTo>
                      <a:pt x="531" y="179"/>
                    </a:lnTo>
                    <a:lnTo>
                      <a:pt x="524" y="190"/>
                    </a:lnTo>
                    <a:lnTo>
                      <a:pt x="524" y="190"/>
                    </a:lnTo>
                    <a:lnTo>
                      <a:pt x="500" y="227"/>
                    </a:lnTo>
                    <a:lnTo>
                      <a:pt x="500" y="227"/>
                    </a:lnTo>
                    <a:lnTo>
                      <a:pt x="482" y="256"/>
                    </a:lnTo>
                    <a:lnTo>
                      <a:pt x="482" y="256"/>
                    </a:lnTo>
                    <a:lnTo>
                      <a:pt x="479" y="259"/>
                    </a:lnTo>
                    <a:lnTo>
                      <a:pt x="476" y="262"/>
                    </a:lnTo>
                    <a:lnTo>
                      <a:pt x="473" y="263"/>
                    </a:lnTo>
                    <a:lnTo>
                      <a:pt x="469" y="263"/>
                    </a:lnTo>
                    <a:lnTo>
                      <a:pt x="469" y="263"/>
                    </a:lnTo>
                    <a:lnTo>
                      <a:pt x="464" y="263"/>
                    </a:lnTo>
                    <a:lnTo>
                      <a:pt x="458" y="261"/>
                    </a:lnTo>
                    <a:lnTo>
                      <a:pt x="455" y="258"/>
                    </a:lnTo>
                    <a:lnTo>
                      <a:pt x="452" y="254"/>
                    </a:lnTo>
                    <a:lnTo>
                      <a:pt x="452" y="254"/>
                    </a:lnTo>
                    <a:lnTo>
                      <a:pt x="451" y="251"/>
                    </a:lnTo>
                    <a:lnTo>
                      <a:pt x="450" y="247"/>
                    </a:lnTo>
                    <a:lnTo>
                      <a:pt x="451" y="244"/>
                    </a:lnTo>
                    <a:lnTo>
                      <a:pt x="453" y="240"/>
                    </a:lnTo>
                    <a:lnTo>
                      <a:pt x="453" y="240"/>
                    </a:lnTo>
                    <a:lnTo>
                      <a:pt x="474" y="208"/>
                    </a:lnTo>
                    <a:lnTo>
                      <a:pt x="474" y="208"/>
                    </a:lnTo>
                    <a:lnTo>
                      <a:pt x="498" y="172"/>
                    </a:lnTo>
                    <a:lnTo>
                      <a:pt x="504" y="162"/>
                    </a:lnTo>
                    <a:lnTo>
                      <a:pt x="477" y="144"/>
                    </a:lnTo>
                    <a:lnTo>
                      <a:pt x="477" y="144"/>
                    </a:lnTo>
                    <a:lnTo>
                      <a:pt x="445" y="123"/>
                    </a:lnTo>
                    <a:lnTo>
                      <a:pt x="429" y="113"/>
                    </a:lnTo>
                    <a:lnTo>
                      <a:pt x="412" y="104"/>
                    </a:lnTo>
                    <a:lnTo>
                      <a:pt x="394" y="95"/>
                    </a:lnTo>
                    <a:lnTo>
                      <a:pt x="377" y="86"/>
                    </a:lnTo>
                    <a:lnTo>
                      <a:pt x="359" y="80"/>
                    </a:lnTo>
                    <a:lnTo>
                      <a:pt x="343" y="75"/>
                    </a:lnTo>
                    <a:lnTo>
                      <a:pt x="335" y="74"/>
                    </a:lnTo>
                    <a:lnTo>
                      <a:pt x="335" y="74"/>
                    </a:lnTo>
                    <a:lnTo>
                      <a:pt x="310" y="68"/>
                    </a:lnTo>
                    <a:lnTo>
                      <a:pt x="284" y="63"/>
                    </a:lnTo>
                    <a:lnTo>
                      <a:pt x="256" y="58"/>
                    </a:lnTo>
                    <a:lnTo>
                      <a:pt x="243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13" y="57"/>
                    </a:lnTo>
                    <a:lnTo>
                      <a:pt x="196" y="59"/>
                    </a:lnTo>
                    <a:lnTo>
                      <a:pt x="182" y="64"/>
                    </a:lnTo>
                    <a:lnTo>
                      <a:pt x="167" y="68"/>
                    </a:lnTo>
                    <a:lnTo>
                      <a:pt x="167" y="68"/>
                    </a:lnTo>
                    <a:lnTo>
                      <a:pt x="156" y="72"/>
                    </a:lnTo>
                    <a:lnTo>
                      <a:pt x="142" y="76"/>
                    </a:lnTo>
                    <a:lnTo>
                      <a:pt x="142" y="76"/>
                    </a:lnTo>
                    <a:lnTo>
                      <a:pt x="128" y="81"/>
                    </a:lnTo>
                    <a:lnTo>
                      <a:pt x="115" y="86"/>
                    </a:lnTo>
                    <a:lnTo>
                      <a:pt x="101" y="91"/>
                    </a:lnTo>
                    <a:lnTo>
                      <a:pt x="89" y="99"/>
                    </a:lnTo>
                    <a:lnTo>
                      <a:pt x="89" y="99"/>
                    </a:lnTo>
                    <a:lnTo>
                      <a:pt x="81" y="106"/>
                    </a:lnTo>
                    <a:lnTo>
                      <a:pt x="74" y="112"/>
                    </a:lnTo>
                    <a:lnTo>
                      <a:pt x="68" y="119"/>
                    </a:lnTo>
                    <a:lnTo>
                      <a:pt x="63" y="127"/>
                    </a:lnTo>
                    <a:lnTo>
                      <a:pt x="55" y="143"/>
                    </a:lnTo>
                    <a:lnTo>
                      <a:pt x="47" y="159"/>
                    </a:lnTo>
                    <a:lnTo>
                      <a:pt x="44" y="166"/>
                    </a:lnTo>
                    <a:lnTo>
                      <a:pt x="44" y="166"/>
                    </a:lnTo>
                    <a:lnTo>
                      <a:pt x="40" y="175"/>
                    </a:lnTo>
                    <a:lnTo>
                      <a:pt x="37" y="184"/>
                    </a:lnTo>
                    <a:lnTo>
                      <a:pt x="33" y="207"/>
                    </a:lnTo>
                    <a:lnTo>
                      <a:pt x="30" y="231"/>
                    </a:lnTo>
                    <a:lnTo>
                      <a:pt x="29" y="256"/>
                    </a:lnTo>
                    <a:lnTo>
                      <a:pt x="30" y="281"/>
                    </a:lnTo>
                    <a:lnTo>
                      <a:pt x="33" y="304"/>
                    </a:lnTo>
                    <a:lnTo>
                      <a:pt x="35" y="316"/>
                    </a:lnTo>
                    <a:lnTo>
                      <a:pt x="38" y="326"/>
                    </a:lnTo>
                    <a:lnTo>
                      <a:pt x="41" y="335"/>
                    </a:lnTo>
                    <a:lnTo>
                      <a:pt x="45" y="344"/>
                    </a:lnTo>
                    <a:lnTo>
                      <a:pt x="45" y="344"/>
                    </a:lnTo>
                    <a:lnTo>
                      <a:pt x="49" y="353"/>
                    </a:lnTo>
                    <a:lnTo>
                      <a:pt x="55" y="360"/>
                    </a:lnTo>
                    <a:lnTo>
                      <a:pt x="60" y="366"/>
                    </a:lnTo>
                    <a:lnTo>
                      <a:pt x="65" y="372"/>
                    </a:lnTo>
                    <a:lnTo>
                      <a:pt x="71" y="378"/>
                    </a:lnTo>
                    <a:lnTo>
                      <a:pt x="77" y="382"/>
                    </a:lnTo>
                    <a:lnTo>
                      <a:pt x="92" y="391"/>
                    </a:lnTo>
                    <a:lnTo>
                      <a:pt x="92" y="391"/>
                    </a:lnTo>
                    <a:lnTo>
                      <a:pt x="97" y="394"/>
                    </a:lnTo>
                    <a:lnTo>
                      <a:pt x="101" y="397"/>
                    </a:lnTo>
                    <a:lnTo>
                      <a:pt x="108" y="390"/>
                    </a:lnTo>
                    <a:lnTo>
                      <a:pt x="109" y="393"/>
                    </a:lnTo>
                    <a:lnTo>
                      <a:pt x="109" y="393"/>
                    </a:lnTo>
                    <a:lnTo>
                      <a:pt x="112" y="393"/>
                    </a:lnTo>
                    <a:lnTo>
                      <a:pt x="112" y="393"/>
                    </a:lnTo>
                    <a:lnTo>
                      <a:pt x="117" y="394"/>
                    </a:lnTo>
                    <a:lnTo>
                      <a:pt x="121" y="395"/>
                    </a:lnTo>
                    <a:lnTo>
                      <a:pt x="123" y="397"/>
                    </a:lnTo>
                    <a:lnTo>
                      <a:pt x="125" y="400"/>
                    </a:lnTo>
                    <a:lnTo>
                      <a:pt x="127" y="405"/>
                    </a:lnTo>
                    <a:lnTo>
                      <a:pt x="127" y="410"/>
                    </a:lnTo>
                    <a:lnTo>
                      <a:pt x="127" y="410"/>
                    </a:lnTo>
                    <a:lnTo>
                      <a:pt x="127" y="413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3"/>
                    </a:lnTo>
                    <a:lnTo>
                      <a:pt x="117" y="425"/>
                    </a:lnTo>
                    <a:lnTo>
                      <a:pt x="112" y="425"/>
                    </a:lnTo>
                    <a:lnTo>
                      <a:pt x="112" y="425"/>
                    </a:lnTo>
                    <a:lnTo>
                      <a:pt x="103" y="426"/>
                    </a:lnTo>
                    <a:lnTo>
                      <a:pt x="103" y="426"/>
                    </a:lnTo>
                    <a:lnTo>
                      <a:pt x="96" y="426"/>
                    </a:lnTo>
                    <a:lnTo>
                      <a:pt x="96" y="426"/>
                    </a:lnTo>
                    <a:close/>
                    <a:moveTo>
                      <a:pt x="819" y="29"/>
                    </a:moveTo>
                    <a:lnTo>
                      <a:pt x="819" y="29"/>
                    </a:lnTo>
                    <a:lnTo>
                      <a:pt x="805" y="31"/>
                    </a:lnTo>
                    <a:lnTo>
                      <a:pt x="788" y="32"/>
                    </a:lnTo>
                    <a:lnTo>
                      <a:pt x="771" y="34"/>
                    </a:lnTo>
                    <a:lnTo>
                      <a:pt x="754" y="37"/>
                    </a:lnTo>
                    <a:lnTo>
                      <a:pt x="736" y="41"/>
                    </a:lnTo>
                    <a:lnTo>
                      <a:pt x="717" y="46"/>
                    </a:lnTo>
                    <a:lnTo>
                      <a:pt x="675" y="58"/>
                    </a:lnTo>
                    <a:lnTo>
                      <a:pt x="675" y="58"/>
                    </a:lnTo>
                    <a:lnTo>
                      <a:pt x="659" y="65"/>
                    </a:lnTo>
                    <a:lnTo>
                      <a:pt x="643" y="72"/>
                    </a:lnTo>
                    <a:lnTo>
                      <a:pt x="628" y="80"/>
                    </a:lnTo>
                    <a:lnTo>
                      <a:pt x="613" y="90"/>
                    </a:lnTo>
                    <a:lnTo>
                      <a:pt x="599" y="101"/>
                    </a:lnTo>
                    <a:lnTo>
                      <a:pt x="586" y="113"/>
                    </a:lnTo>
                    <a:lnTo>
                      <a:pt x="572" y="127"/>
                    </a:lnTo>
                    <a:lnTo>
                      <a:pt x="559" y="142"/>
                    </a:lnTo>
                    <a:lnTo>
                      <a:pt x="550" y="152"/>
                    </a:lnTo>
                    <a:lnTo>
                      <a:pt x="562" y="160"/>
                    </a:lnTo>
                    <a:lnTo>
                      <a:pt x="562" y="160"/>
                    </a:lnTo>
                    <a:lnTo>
                      <a:pt x="582" y="174"/>
                    </a:lnTo>
                    <a:lnTo>
                      <a:pt x="602" y="190"/>
                    </a:lnTo>
                    <a:lnTo>
                      <a:pt x="602" y="190"/>
                    </a:lnTo>
                    <a:lnTo>
                      <a:pt x="632" y="213"/>
                    </a:lnTo>
                    <a:lnTo>
                      <a:pt x="648" y="224"/>
                    </a:lnTo>
                    <a:lnTo>
                      <a:pt x="664" y="234"/>
                    </a:lnTo>
                    <a:lnTo>
                      <a:pt x="664" y="234"/>
                    </a:lnTo>
                    <a:lnTo>
                      <a:pt x="688" y="246"/>
                    </a:lnTo>
                    <a:lnTo>
                      <a:pt x="704" y="255"/>
                    </a:lnTo>
                    <a:lnTo>
                      <a:pt x="723" y="264"/>
                    </a:lnTo>
                    <a:lnTo>
                      <a:pt x="744" y="272"/>
                    </a:lnTo>
                    <a:lnTo>
                      <a:pt x="765" y="279"/>
                    </a:lnTo>
                    <a:lnTo>
                      <a:pt x="787" y="286"/>
                    </a:lnTo>
                    <a:lnTo>
                      <a:pt x="797" y="288"/>
                    </a:lnTo>
                    <a:lnTo>
                      <a:pt x="808" y="289"/>
                    </a:lnTo>
                    <a:lnTo>
                      <a:pt x="808" y="289"/>
                    </a:lnTo>
                    <a:lnTo>
                      <a:pt x="834" y="291"/>
                    </a:lnTo>
                    <a:lnTo>
                      <a:pt x="859" y="292"/>
                    </a:lnTo>
                    <a:lnTo>
                      <a:pt x="859" y="292"/>
                    </a:lnTo>
                    <a:lnTo>
                      <a:pt x="882" y="291"/>
                    </a:lnTo>
                    <a:lnTo>
                      <a:pt x="903" y="289"/>
                    </a:lnTo>
                    <a:lnTo>
                      <a:pt x="922" y="285"/>
                    </a:lnTo>
                    <a:lnTo>
                      <a:pt x="940" y="279"/>
                    </a:lnTo>
                    <a:lnTo>
                      <a:pt x="955" y="273"/>
                    </a:lnTo>
                    <a:lnTo>
                      <a:pt x="970" y="265"/>
                    </a:lnTo>
                    <a:lnTo>
                      <a:pt x="983" y="255"/>
                    </a:lnTo>
                    <a:lnTo>
                      <a:pt x="994" y="243"/>
                    </a:lnTo>
                    <a:lnTo>
                      <a:pt x="994" y="243"/>
                    </a:lnTo>
                    <a:lnTo>
                      <a:pt x="1001" y="233"/>
                    </a:lnTo>
                    <a:lnTo>
                      <a:pt x="1007" y="222"/>
                    </a:lnTo>
                    <a:lnTo>
                      <a:pt x="1012" y="209"/>
                    </a:lnTo>
                    <a:lnTo>
                      <a:pt x="1016" y="197"/>
                    </a:lnTo>
                    <a:lnTo>
                      <a:pt x="1019" y="182"/>
                    </a:lnTo>
                    <a:lnTo>
                      <a:pt x="1021" y="169"/>
                    </a:lnTo>
                    <a:lnTo>
                      <a:pt x="1021" y="156"/>
                    </a:lnTo>
                    <a:lnTo>
                      <a:pt x="1020" y="142"/>
                    </a:lnTo>
                    <a:lnTo>
                      <a:pt x="1020" y="142"/>
                    </a:lnTo>
                    <a:lnTo>
                      <a:pt x="1019" y="134"/>
                    </a:lnTo>
                    <a:lnTo>
                      <a:pt x="1016" y="127"/>
                    </a:lnTo>
                    <a:lnTo>
                      <a:pt x="1014" y="119"/>
                    </a:lnTo>
                    <a:lnTo>
                      <a:pt x="1010" y="113"/>
                    </a:lnTo>
                    <a:lnTo>
                      <a:pt x="1007" y="107"/>
                    </a:lnTo>
                    <a:lnTo>
                      <a:pt x="1002" y="101"/>
                    </a:lnTo>
                    <a:lnTo>
                      <a:pt x="997" y="96"/>
                    </a:lnTo>
                    <a:lnTo>
                      <a:pt x="991" y="91"/>
                    </a:lnTo>
                    <a:lnTo>
                      <a:pt x="991" y="91"/>
                    </a:lnTo>
                    <a:lnTo>
                      <a:pt x="973" y="79"/>
                    </a:lnTo>
                    <a:lnTo>
                      <a:pt x="973" y="79"/>
                    </a:lnTo>
                    <a:lnTo>
                      <a:pt x="956" y="67"/>
                    </a:lnTo>
                    <a:lnTo>
                      <a:pt x="947" y="60"/>
                    </a:lnTo>
                    <a:lnTo>
                      <a:pt x="938" y="55"/>
                    </a:lnTo>
                    <a:lnTo>
                      <a:pt x="938" y="55"/>
                    </a:lnTo>
                    <a:lnTo>
                      <a:pt x="926" y="50"/>
                    </a:lnTo>
                    <a:lnTo>
                      <a:pt x="914" y="46"/>
                    </a:lnTo>
                    <a:lnTo>
                      <a:pt x="889" y="39"/>
                    </a:lnTo>
                    <a:lnTo>
                      <a:pt x="865" y="35"/>
                    </a:lnTo>
                    <a:lnTo>
                      <a:pt x="849" y="32"/>
                    </a:lnTo>
                    <a:lnTo>
                      <a:pt x="849" y="32"/>
                    </a:lnTo>
                    <a:lnTo>
                      <a:pt x="834" y="31"/>
                    </a:lnTo>
                    <a:lnTo>
                      <a:pt x="819" y="29"/>
                    </a:lnTo>
                    <a:lnTo>
                      <a:pt x="819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62510" tIns="81255" rIns="162510" bIns="81255" numCol="1" anchor="t" anchorCtr="0" compatLnSpc="1"/>
              <a:lstStyle/>
              <a:p>
                <a:pPr defTabSz="1218804"/>
                <a:endParaRPr lang="zh-CN" altLang="en-US" sz="2399" dirty="0">
                  <a:solidFill>
                    <a:srgbClr val="605448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1" name="文本框 240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113984255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95660" y="2121680"/>
            <a:ext cx="7022787" cy="34797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6" name="内容占位符 2"/>
          <p:cNvSpPr txBox="1">
            <a:spLocks/>
          </p:cNvSpPr>
          <p:nvPr/>
        </p:nvSpPr>
        <p:spPr>
          <a:xfrm>
            <a:off x="4269380" y="4942942"/>
            <a:ext cx="6047322" cy="874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F9B13D"/>
              </a:buClr>
            </a:pPr>
            <a:r>
              <a:rPr kumimoji="1"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situations that need to be explained For example, the specific completion data for the project</a:t>
            </a:r>
          </a:p>
        </p:txBody>
      </p:sp>
      <p:graphicFrame>
        <p:nvGraphicFramePr>
          <p:cNvPr id="257" name="차트 7"/>
          <p:cNvGraphicFramePr/>
          <p:nvPr>
            <p:extLst>
              <p:ext uri="{D42A27DB-BD31-4B8C-83A1-F6EECF244321}">
                <p14:modId xmlns:p14="http://schemas.microsoft.com/office/powerpoint/2010/main" val="3767290892"/>
              </p:ext>
            </p:extLst>
          </p:nvPr>
        </p:nvGraphicFramePr>
        <p:xfrm>
          <a:off x="3767154" y="2340993"/>
          <a:ext cx="6325995" cy="2721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102884" y="2548901"/>
            <a:ext cx="2501303" cy="3620685"/>
            <a:chOff x="5239201" y="511146"/>
            <a:chExt cx="1395568" cy="2020112"/>
          </a:xfrm>
        </p:grpSpPr>
        <p:sp>
          <p:nvSpPr>
            <p:cNvPr id="44" name="Freeform 162"/>
            <p:cNvSpPr>
              <a:spLocks noEditPoints="1"/>
            </p:cNvSpPr>
            <p:nvPr/>
          </p:nvSpPr>
          <p:spPr bwMode="auto">
            <a:xfrm>
              <a:off x="5239201" y="2524819"/>
              <a:ext cx="197987" cy="6439"/>
            </a:xfrm>
            <a:custGeom>
              <a:avLst/>
              <a:gdLst>
                <a:gd name="T0" fmla="*/ 90 w 90"/>
                <a:gd name="T1" fmla="*/ 3 h 3"/>
                <a:gd name="T2" fmla="*/ 90 w 90"/>
                <a:gd name="T3" fmla="*/ 3 h 3"/>
                <a:gd name="T4" fmla="*/ 90 w 90"/>
                <a:gd name="T5" fmla="*/ 3 h 3"/>
                <a:gd name="T6" fmla="*/ 90 w 90"/>
                <a:gd name="T7" fmla="*/ 3 h 3"/>
                <a:gd name="T8" fmla="*/ 90 w 90"/>
                <a:gd name="T9" fmla="*/ 3 h 3"/>
                <a:gd name="T10" fmla="*/ 0 w 90"/>
                <a:gd name="T11" fmla="*/ 0 h 3"/>
                <a:gd name="T12" fmla="*/ 0 w 90"/>
                <a:gd name="T13" fmla="*/ 0 h 3"/>
                <a:gd name="T14" fmla="*/ 8 w 90"/>
                <a:gd name="T15" fmla="*/ 1 h 3"/>
                <a:gd name="T16" fmla="*/ 82 w 90"/>
                <a:gd name="T17" fmla="*/ 3 h 3"/>
                <a:gd name="T18" fmla="*/ 87 w 90"/>
                <a:gd name="T19" fmla="*/ 3 h 3"/>
                <a:gd name="T20" fmla="*/ 89 w 90"/>
                <a:gd name="T21" fmla="*/ 3 h 3"/>
                <a:gd name="T22" fmla="*/ 90 w 90"/>
                <a:gd name="T23" fmla="*/ 3 h 3"/>
                <a:gd name="T24" fmla="*/ 90 w 90"/>
                <a:gd name="T25" fmla="*/ 3 h 3"/>
                <a:gd name="T26" fmla="*/ 88 w 90"/>
                <a:gd name="T27" fmla="*/ 3 h 3"/>
                <a:gd name="T28" fmla="*/ 13 w 90"/>
                <a:gd name="T29" fmla="*/ 1 h 3"/>
                <a:gd name="T30" fmla="*/ 0 w 90"/>
                <a:gd name="T31" fmla="*/ 0 h 3"/>
                <a:gd name="T32" fmla="*/ 0 w 90"/>
                <a:gd name="T33" fmla="*/ 0 h 3"/>
                <a:gd name="T34" fmla="*/ 0 w 90"/>
                <a:gd name="T35" fmla="*/ 0 h 3"/>
                <a:gd name="T36" fmla="*/ 0 w 90"/>
                <a:gd name="T37" fmla="*/ 0 h 3"/>
                <a:gd name="T38" fmla="*/ 0 w 90"/>
                <a:gd name="T39" fmla="*/ 0 h 3"/>
                <a:gd name="T40" fmla="*/ 0 w 90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3">
                  <a:moveTo>
                    <a:pt x="90" y="3"/>
                  </a:move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1"/>
                    <a:pt x="8" y="1"/>
                  </a:cubicBezTo>
                  <a:cubicBezTo>
                    <a:pt x="33" y="1"/>
                    <a:pt x="58" y="2"/>
                    <a:pt x="82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63" y="2"/>
                    <a:pt x="38" y="1"/>
                    <a:pt x="13" y="1"/>
                  </a:cubicBezTo>
                  <a:cubicBezTo>
                    <a:pt x="9" y="1"/>
                    <a:pt x="4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298"/>
            <p:cNvSpPr>
              <a:spLocks/>
            </p:cNvSpPr>
            <p:nvPr/>
          </p:nvSpPr>
          <p:spPr bwMode="auto">
            <a:xfrm>
              <a:off x="6443220" y="1085791"/>
              <a:ext cx="191549" cy="183500"/>
            </a:xfrm>
            <a:custGeom>
              <a:avLst/>
              <a:gdLst>
                <a:gd name="T0" fmla="*/ 2 w 87"/>
                <a:gd name="T1" fmla="*/ 74 h 84"/>
                <a:gd name="T2" fmla="*/ 22 w 87"/>
                <a:gd name="T3" fmla="*/ 13 h 84"/>
                <a:gd name="T4" fmla="*/ 30 w 87"/>
                <a:gd name="T5" fmla="*/ 54 h 84"/>
                <a:gd name="T6" fmla="*/ 0 w 87"/>
                <a:gd name="T7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4">
                  <a:moveTo>
                    <a:pt x="2" y="74"/>
                  </a:moveTo>
                  <a:cubicBezTo>
                    <a:pt x="2" y="34"/>
                    <a:pt x="2" y="11"/>
                    <a:pt x="22" y="13"/>
                  </a:cubicBezTo>
                  <a:cubicBezTo>
                    <a:pt x="29" y="0"/>
                    <a:pt x="33" y="50"/>
                    <a:pt x="30" y="54"/>
                  </a:cubicBezTo>
                  <a:cubicBezTo>
                    <a:pt x="87" y="84"/>
                    <a:pt x="20" y="78"/>
                    <a:pt x="0" y="7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99"/>
            <p:cNvSpPr>
              <a:spLocks/>
            </p:cNvSpPr>
            <p:nvPr/>
          </p:nvSpPr>
          <p:spPr bwMode="auto">
            <a:xfrm>
              <a:off x="6425514" y="1105107"/>
              <a:ext cx="175452" cy="162575"/>
            </a:xfrm>
            <a:custGeom>
              <a:avLst/>
              <a:gdLst>
                <a:gd name="T0" fmla="*/ 15 w 80"/>
                <a:gd name="T1" fmla="*/ 64 h 74"/>
                <a:gd name="T2" fmla="*/ 27 w 80"/>
                <a:gd name="T3" fmla="*/ 5 h 74"/>
                <a:gd name="T4" fmla="*/ 35 w 80"/>
                <a:gd name="T5" fmla="*/ 3 h 74"/>
                <a:gd name="T6" fmla="*/ 30 w 80"/>
                <a:gd name="T7" fmla="*/ 5 h 74"/>
                <a:gd name="T8" fmla="*/ 32 w 80"/>
                <a:gd name="T9" fmla="*/ 9 h 74"/>
                <a:gd name="T10" fmla="*/ 34 w 80"/>
                <a:gd name="T11" fmla="*/ 23 h 74"/>
                <a:gd name="T12" fmla="*/ 33 w 80"/>
                <a:gd name="T13" fmla="*/ 45 h 74"/>
                <a:gd name="T14" fmla="*/ 33 w 80"/>
                <a:gd name="T15" fmla="*/ 46 h 74"/>
                <a:gd name="T16" fmla="*/ 47 w 80"/>
                <a:gd name="T17" fmla="*/ 68 h 74"/>
                <a:gd name="T18" fmla="*/ 11 w 80"/>
                <a:gd name="T19" fmla="*/ 67 h 74"/>
                <a:gd name="T20" fmla="*/ 5 w 80"/>
                <a:gd name="T21" fmla="*/ 71 h 74"/>
                <a:gd name="T22" fmla="*/ 61 w 80"/>
                <a:gd name="T23" fmla="*/ 55 h 74"/>
                <a:gd name="T24" fmla="*/ 49 w 80"/>
                <a:gd name="T25" fmla="*/ 47 h 74"/>
                <a:gd name="T26" fmla="*/ 43 w 80"/>
                <a:gd name="T27" fmla="*/ 39 h 74"/>
                <a:gd name="T28" fmla="*/ 42 w 80"/>
                <a:gd name="T29" fmla="*/ 13 h 74"/>
                <a:gd name="T30" fmla="*/ 36 w 80"/>
                <a:gd name="T31" fmla="*/ 0 h 74"/>
                <a:gd name="T32" fmla="*/ 26 w 80"/>
                <a:gd name="T33" fmla="*/ 5 h 74"/>
                <a:gd name="T34" fmla="*/ 33 w 80"/>
                <a:gd name="T35" fmla="*/ 2 h 74"/>
                <a:gd name="T36" fmla="*/ 6 w 80"/>
                <a:gd name="T37" fmla="*/ 66 h 74"/>
                <a:gd name="T38" fmla="*/ 15 w 80"/>
                <a:gd name="T3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4">
                  <a:moveTo>
                    <a:pt x="15" y="64"/>
                  </a:moveTo>
                  <a:cubicBezTo>
                    <a:pt x="15" y="55"/>
                    <a:pt x="10" y="5"/>
                    <a:pt x="27" y="5"/>
                  </a:cubicBezTo>
                  <a:cubicBezTo>
                    <a:pt x="29" y="6"/>
                    <a:pt x="34" y="5"/>
                    <a:pt x="35" y="3"/>
                  </a:cubicBezTo>
                  <a:cubicBezTo>
                    <a:pt x="30" y="2"/>
                    <a:pt x="29" y="3"/>
                    <a:pt x="30" y="5"/>
                  </a:cubicBezTo>
                  <a:cubicBezTo>
                    <a:pt x="31" y="6"/>
                    <a:pt x="31" y="8"/>
                    <a:pt x="32" y="9"/>
                  </a:cubicBezTo>
                  <a:cubicBezTo>
                    <a:pt x="33" y="14"/>
                    <a:pt x="33" y="18"/>
                    <a:pt x="34" y="23"/>
                  </a:cubicBezTo>
                  <a:cubicBezTo>
                    <a:pt x="34" y="29"/>
                    <a:pt x="37" y="40"/>
                    <a:pt x="33" y="45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40" y="50"/>
                    <a:pt x="69" y="65"/>
                    <a:pt x="47" y="68"/>
                  </a:cubicBezTo>
                  <a:cubicBezTo>
                    <a:pt x="35" y="69"/>
                    <a:pt x="23" y="67"/>
                    <a:pt x="11" y="67"/>
                  </a:cubicBezTo>
                  <a:cubicBezTo>
                    <a:pt x="9" y="67"/>
                    <a:pt x="1" y="71"/>
                    <a:pt x="5" y="71"/>
                  </a:cubicBezTo>
                  <a:cubicBezTo>
                    <a:pt x="12" y="71"/>
                    <a:pt x="80" y="74"/>
                    <a:pt x="61" y="55"/>
                  </a:cubicBezTo>
                  <a:cubicBezTo>
                    <a:pt x="57" y="52"/>
                    <a:pt x="53" y="50"/>
                    <a:pt x="49" y="47"/>
                  </a:cubicBezTo>
                  <a:cubicBezTo>
                    <a:pt x="44" y="44"/>
                    <a:pt x="42" y="45"/>
                    <a:pt x="43" y="39"/>
                  </a:cubicBezTo>
                  <a:cubicBezTo>
                    <a:pt x="44" y="31"/>
                    <a:pt x="43" y="22"/>
                    <a:pt x="42" y="13"/>
                  </a:cubicBezTo>
                  <a:cubicBezTo>
                    <a:pt x="41" y="10"/>
                    <a:pt x="41" y="0"/>
                    <a:pt x="36" y="0"/>
                  </a:cubicBezTo>
                  <a:cubicBezTo>
                    <a:pt x="32" y="0"/>
                    <a:pt x="28" y="1"/>
                    <a:pt x="26" y="5"/>
                  </a:cubicBezTo>
                  <a:cubicBezTo>
                    <a:pt x="28" y="4"/>
                    <a:pt x="31" y="3"/>
                    <a:pt x="33" y="2"/>
                  </a:cubicBezTo>
                  <a:cubicBezTo>
                    <a:pt x="0" y="1"/>
                    <a:pt x="6" y="44"/>
                    <a:pt x="6" y="66"/>
                  </a:cubicBezTo>
                  <a:cubicBezTo>
                    <a:pt x="6" y="68"/>
                    <a:pt x="15" y="67"/>
                    <a:pt x="15" y="6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300"/>
            <p:cNvSpPr>
              <a:spLocks/>
            </p:cNvSpPr>
            <p:nvPr/>
          </p:nvSpPr>
          <p:spPr bwMode="auto">
            <a:xfrm>
              <a:off x="5979641" y="1018186"/>
              <a:ext cx="90140" cy="510259"/>
            </a:xfrm>
            <a:custGeom>
              <a:avLst/>
              <a:gdLst>
                <a:gd name="T0" fmla="*/ 27 w 41"/>
                <a:gd name="T1" fmla="*/ 6 h 233"/>
                <a:gd name="T2" fmla="*/ 0 w 41"/>
                <a:gd name="T3" fmla="*/ 230 h 233"/>
                <a:gd name="T4" fmla="*/ 14 w 41"/>
                <a:gd name="T5" fmla="*/ 226 h 233"/>
                <a:gd name="T6" fmla="*/ 40 w 41"/>
                <a:gd name="T7" fmla="*/ 4 h 233"/>
                <a:gd name="T8" fmla="*/ 27 w 41"/>
                <a:gd name="T9" fmla="*/ 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3">
                  <a:moveTo>
                    <a:pt x="27" y="6"/>
                  </a:moveTo>
                  <a:cubicBezTo>
                    <a:pt x="6" y="79"/>
                    <a:pt x="0" y="154"/>
                    <a:pt x="0" y="230"/>
                  </a:cubicBezTo>
                  <a:cubicBezTo>
                    <a:pt x="0" y="233"/>
                    <a:pt x="14" y="231"/>
                    <a:pt x="14" y="226"/>
                  </a:cubicBezTo>
                  <a:cubicBezTo>
                    <a:pt x="14" y="151"/>
                    <a:pt x="19" y="77"/>
                    <a:pt x="40" y="4"/>
                  </a:cubicBezTo>
                  <a:cubicBezTo>
                    <a:pt x="41" y="0"/>
                    <a:pt x="28" y="2"/>
                    <a:pt x="27" y="6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301"/>
            <p:cNvSpPr>
              <a:spLocks/>
            </p:cNvSpPr>
            <p:nvPr/>
          </p:nvSpPr>
          <p:spPr bwMode="auto">
            <a:xfrm>
              <a:off x="6032759" y="1518787"/>
              <a:ext cx="321930" cy="848286"/>
            </a:xfrm>
            <a:custGeom>
              <a:avLst/>
              <a:gdLst>
                <a:gd name="T0" fmla="*/ 3 w 147"/>
                <a:gd name="T1" fmla="*/ 10 h 387"/>
                <a:gd name="T2" fmla="*/ 34 w 147"/>
                <a:gd name="T3" fmla="*/ 326 h 387"/>
                <a:gd name="T4" fmla="*/ 49 w 147"/>
                <a:gd name="T5" fmla="*/ 374 h 387"/>
                <a:gd name="T6" fmla="*/ 133 w 147"/>
                <a:gd name="T7" fmla="*/ 385 h 387"/>
                <a:gd name="T8" fmla="*/ 138 w 147"/>
                <a:gd name="T9" fmla="*/ 375 h 387"/>
                <a:gd name="T10" fmla="*/ 57 w 147"/>
                <a:gd name="T11" fmla="*/ 364 h 387"/>
                <a:gd name="T12" fmla="*/ 49 w 147"/>
                <a:gd name="T13" fmla="*/ 303 h 387"/>
                <a:gd name="T14" fmla="*/ 16 w 147"/>
                <a:gd name="T15" fmla="*/ 6 h 387"/>
                <a:gd name="T16" fmla="*/ 3 w 147"/>
                <a:gd name="T17" fmla="*/ 1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87">
                  <a:moveTo>
                    <a:pt x="3" y="10"/>
                  </a:moveTo>
                  <a:cubicBezTo>
                    <a:pt x="43" y="111"/>
                    <a:pt x="36" y="220"/>
                    <a:pt x="34" y="326"/>
                  </a:cubicBezTo>
                  <a:cubicBezTo>
                    <a:pt x="34" y="343"/>
                    <a:pt x="33" y="364"/>
                    <a:pt x="49" y="374"/>
                  </a:cubicBezTo>
                  <a:cubicBezTo>
                    <a:pt x="72" y="387"/>
                    <a:pt x="108" y="383"/>
                    <a:pt x="133" y="385"/>
                  </a:cubicBezTo>
                  <a:cubicBezTo>
                    <a:pt x="140" y="385"/>
                    <a:pt x="147" y="375"/>
                    <a:pt x="138" y="375"/>
                  </a:cubicBezTo>
                  <a:cubicBezTo>
                    <a:pt x="115" y="374"/>
                    <a:pt x="78" y="378"/>
                    <a:pt x="57" y="364"/>
                  </a:cubicBezTo>
                  <a:cubicBezTo>
                    <a:pt x="42" y="354"/>
                    <a:pt x="49" y="318"/>
                    <a:pt x="49" y="303"/>
                  </a:cubicBezTo>
                  <a:cubicBezTo>
                    <a:pt x="52" y="203"/>
                    <a:pt x="55" y="100"/>
                    <a:pt x="16" y="6"/>
                  </a:cubicBezTo>
                  <a:cubicBezTo>
                    <a:pt x="14" y="0"/>
                    <a:pt x="0" y="4"/>
                    <a:pt x="3" y="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302"/>
            <p:cNvSpPr>
              <a:spLocks/>
            </p:cNvSpPr>
            <p:nvPr/>
          </p:nvSpPr>
          <p:spPr bwMode="auto">
            <a:xfrm>
              <a:off x="5675416" y="1549371"/>
              <a:ext cx="318711" cy="846677"/>
            </a:xfrm>
            <a:custGeom>
              <a:avLst/>
              <a:gdLst>
                <a:gd name="T0" fmla="*/ 129 w 146"/>
                <a:gd name="T1" fmla="*/ 6 h 386"/>
                <a:gd name="T2" fmla="*/ 96 w 146"/>
                <a:gd name="T3" fmla="*/ 299 h 386"/>
                <a:gd name="T4" fmla="*/ 90 w 146"/>
                <a:gd name="T5" fmla="*/ 363 h 386"/>
                <a:gd name="T6" fmla="*/ 63 w 146"/>
                <a:gd name="T7" fmla="*/ 370 h 386"/>
                <a:gd name="T8" fmla="*/ 10 w 146"/>
                <a:gd name="T9" fmla="*/ 374 h 386"/>
                <a:gd name="T10" fmla="*/ 9 w 146"/>
                <a:gd name="T11" fmla="*/ 384 h 386"/>
                <a:gd name="T12" fmla="*/ 94 w 146"/>
                <a:gd name="T13" fmla="*/ 373 h 386"/>
                <a:gd name="T14" fmla="*/ 111 w 146"/>
                <a:gd name="T15" fmla="*/ 328 h 386"/>
                <a:gd name="T16" fmla="*/ 143 w 146"/>
                <a:gd name="T17" fmla="*/ 8 h 386"/>
                <a:gd name="T18" fmla="*/ 129 w 146"/>
                <a:gd name="T19" fmla="*/ 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386">
                  <a:moveTo>
                    <a:pt x="129" y="6"/>
                  </a:moveTo>
                  <a:cubicBezTo>
                    <a:pt x="92" y="99"/>
                    <a:pt x="94" y="200"/>
                    <a:pt x="96" y="299"/>
                  </a:cubicBezTo>
                  <a:cubicBezTo>
                    <a:pt x="97" y="314"/>
                    <a:pt x="104" y="350"/>
                    <a:pt x="90" y="363"/>
                  </a:cubicBezTo>
                  <a:cubicBezTo>
                    <a:pt x="83" y="369"/>
                    <a:pt x="71" y="369"/>
                    <a:pt x="63" y="370"/>
                  </a:cubicBezTo>
                  <a:cubicBezTo>
                    <a:pt x="45" y="372"/>
                    <a:pt x="28" y="373"/>
                    <a:pt x="10" y="374"/>
                  </a:cubicBezTo>
                  <a:cubicBezTo>
                    <a:pt x="2" y="374"/>
                    <a:pt x="0" y="385"/>
                    <a:pt x="9" y="384"/>
                  </a:cubicBezTo>
                  <a:cubicBezTo>
                    <a:pt x="36" y="383"/>
                    <a:pt x="69" y="386"/>
                    <a:pt x="94" y="373"/>
                  </a:cubicBezTo>
                  <a:cubicBezTo>
                    <a:pt x="111" y="365"/>
                    <a:pt x="111" y="345"/>
                    <a:pt x="111" y="328"/>
                  </a:cubicBezTo>
                  <a:cubicBezTo>
                    <a:pt x="111" y="220"/>
                    <a:pt x="101" y="111"/>
                    <a:pt x="143" y="8"/>
                  </a:cubicBezTo>
                  <a:cubicBezTo>
                    <a:pt x="146" y="1"/>
                    <a:pt x="132" y="0"/>
                    <a:pt x="129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303"/>
            <p:cNvSpPr>
              <a:spLocks/>
            </p:cNvSpPr>
            <p:nvPr/>
          </p:nvSpPr>
          <p:spPr bwMode="auto">
            <a:xfrm>
              <a:off x="6045636" y="1116375"/>
              <a:ext cx="445873" cy="334807"/>
            </a:xfrm>
            <a:custGeom>
              <a:avLst/>
              <a:gdLst>
                <a:gd name="T0" fmla="*/ 1 w 204"/>
                <a:gd name="T1" fmla="*/ 7 h 153"/>
                <a:gd name="T2" fmla="*/ 33 w 204"/>
                <a:gd name="T3" fmla="*/ 81 h 153"/>
                <a:gd name="T4" fmla="*/ 74 w 204"/>
                <a:gd name="T5" fmla="*/ 145 h 153"/>
                <a:gd name="T6" fmla="*/ 141 w 204"/>
                <a:gd name="T7" fmla="*/ 128 h 153"/>
                <a:gd name="T8" fmla="*/ 204 w 204"/>
                <a:gd name="T9" fmla="*/ 53 h 153"/>
                <a:gd name="T10" fmla="*/ 190 w 204"/>
                <a:gd name="T11" fmla="*/ 56 h 153"/>
                <a:gd name="T12" fmla="*/ 139 w 204"/>
                <a:gd name="T13" fmla="*/ 122 h 153"/>
                <a:gd name="T14" fmla="*/ 85 w 204"/>
                <a:gd name="T15" fmla="*/ 139 h 153"/>
                <a:gd name="T16" fmla="*/ 67 w 204"/>
                <a:gd name="T17" fmla="*/ 120 h 153"/>
                <a:gd name="T18" fmla="*/ 15 w 204"/>
                <a:gd name="T19" fmla="*/ 4 h 153"/>
                <a:gd name="T20" fmla="*/ 1 w 204"/>
                <a:gd name="T21" fmla="*/ 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" h="153">
                  <a:moveTo>
                    <a:pt x="1" y="7"/>
                  </a:moveTo>
                  <a:cubicBezTo>
                    <a:pt x="17" y="28"/>
                    <a:pt x="24" y="57"/>
                    <a:pt x="33" y="81"/>
                  </a:cubicBezTo>
                  <a:cubicBezTo>
                    <a:pt x="41" y="101"/>
                    <a:pt x="52" y="136"/>
                    <a:pt x="74" y="145"/>
                  </a:cubicBezTo>
                  <a:cubicBezTo>
                    <a:pt x="94" y="153"/>
                    <a:pt x="124" y="137"/>
                    <a:pt x="141" y="128"/>
                  </a:cubicBezTo>
                  <a:cubicBezTo>
                    <a:pt x="168" y="112"/>
                    <a:pt x="197" y="85"/>
                    <a:pt x="204" y="53"/>
                  </a:cubicBezTo>
                  <a:cubicBezTo>
                    <a:pt x="204" y="50"/>
                    <a:pt x="191" y="52"/>
                    <a:pt x="190" y="56"/>
                  </a:cubicBezTo>
                  <a:cubicBezTo>
                    <a:pt x="184" y="84"/>
                    <a:pt x="161" y="106"/>
                    <a:pt x="139" y="122"/>
                  </a:cubicBezTo>
                  <a:cubicBezTo>
                    <a:pt x="126" y="131"/>
                    <a:pt x="102" y="146"/>
                    <a:pt x="85" y="139"/>
                  </a:cubicBezTo>
                  <a:cubicBezTo>
                    <a:pt x="77" y="136"/>
                    <a:pt x="72" y="127"/>
                    <a:pt x="67" y="120"/>
                  </a:cubicBezTo>
                  <a:cubicBezTo>
                    <a:pt x="45" y="84"/>
                    <a:pt x="40" y="37"/>
                    <a:pt x="15" y="4"/>
                  </a:cubicBezTo>
                  <a:cubicBezTo>
                    <a:pt x="12" y="0"/>
                    <a:pt x="0" y="6"/>
                    <a:pt x="1" y="7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304"/>
            <p:cNvSpPr>
              <a:spLocks/>
            </p:cNvSpPr>
            <p:nvPr/>
          </p:nvSpPr>
          <p:spPr bwMode="auto">
            <a:xfrm>
              <a:off x="5662539" y="511146"/>
              <a:ext cx="808045" cy="569817"/>
            </a:xfrm>
            <a:custGeom>
              <a:avLst/>
              <a:gdLst>
                <a:gd name="T0" fmla="*/ 103 w 369"/>
                <a:gd name="T1" fmla="*/ 203 h 260"/>
                <a:gd name="T2" fmla="*/ 216 w 369"/>
                <a:gd name="T3" fmla="*/ 41 h 260"/>
                <a:gd name="T4" fmla="*/ 103 w 369"/>
                <a:gd name="T5" fmla="*/ 20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9" h="260">
                  <a:moveTo>
                    <a:pt x="103" y="203"/>
                  </a:moveTo>
                  <a:cubicBezTo>
                    <a:pt x="225" y="260"/>
                    <a:pt x="369" y="110"/>
                    <a:pt x="216" y="41"/>
                  </a:cubicBezTo>
                  <a:cubicBezTo>
                    <a:pt x="122" y="0"/>
                    <a:pt x="0" y="143"/>
                    <a:pt x="103" y="2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305"/>
            <p:cNvSpPr>
              <a:spLocks/>
            </p:cNvSpPr>
            <p:nvPr/>
          </p:nvSpPr>
          <p:spPr bwMode="auto">
            <a:xfrm>
              <a:off x="5749460" y="546558"/>
              <a:ext cx="556939" cy="468409"/>
            </a:xfrm>
            <a:custGeom>
              <a:avLst/>
              <a:gdLst>
                <a:gd name="T0" fmla="*/ 56 w 254"/>
                <a:gd name="T1" fmla="*/ 190 h 214"/>
                <a:gd name="T2" fmla="*/ 216 w 254"/>
                <a:gd name="T3" fmla="*/ 168 h 214"/>
                <a:gd name="T4" fmla="*/ 251 w 254"/>
                <a:gd name="T5" fmla="*/ 105 h 214"/>
                <a:gd name="T6" fmla="*/ 210 w 254"/>
                <a:gd name="T7" fmla="*/ 35 h 214"/>
                <a:gd name="T8" fmla="*/ 53 w 254"/>
                <a:gd name="T9" fmla="*/ 52 h 214"/>
                <a:gd name="T10" fmla="*/ 55 w 254"/>
                <a:gd name="T11" fmla="*/ 193 h 214"/>
                <a:gd name="T12" fmla="*/ 71 w 254"/>
                <a:gd name="T13" fmla="*/ 186 h 214"/>
                <a:gd name="T14" fmla="*/ 52 w 254"/>
                <a:gd name="T15" fmla="*/ 70 h 214"/>
                <a:gd name="T16" fmla="*/ 110 w 254"/>
                <a:gd name="T17" fmla="*/ 26 h 214"/>
                <a:gd name="T18" fmla="*/ 193 w 254"/>
                <a:gd name="T19" fmla="*/ 42 h 214"/>
                <a:gd name="T20" fmla="*/ 216 w 254"/>
                <a:gd name="T21" fmla="*/ 152 h 214"/>
                <a:gd name="T22" fmla="*/ 70 w 254"/>
                <a:gd name="T23" fmla="*/ 183 h 214"/>
                <a:gd name="T24" fmla="*/ 56 w 254"/>
                <a:gd name="T25" fmla="*/ 19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4" h="214">
                  <a:moveTo>
                    <a:pt x="56" y="190"/>
                  </a:moveTo>
                  <a:cubicBezTo>
                    <a:pt x="107" y="214"/>
                    <a:pt x="173" y="205"/>
                    <a:pt x="216" y="168"/>
                  </a:cubicBezTo>
                  <a:cubicBezTo>
                    <a:pt x="235" y="151"/>
                    <a:pt x="249" y="130"/>
                    <a:pt x="251" y="105"/>
                  </a:cubicBezTo>
                  <a:cubicBezTo>
                    <a:pt x="254" y="75"/>
                    <a:pt x="232" y="51"/>
                    <a:pt x="210" y="35"/>
                  </a:cubicBezTo>
                  <a:cubicBezTo>
                    <a:pt x="159" y="0"/>
                    <a:pt x="97" y="12"/>
                    <a:pt x="53" y="52"/>
                  </a:cubicBezTo>
                  <a:cubicBezTo>
                    <a:pt x="8" y="92"/>
                    <a:pt x="0" y="158"/>
                    <a:pt x="55" y="193"/>
                  </a:cubicBezTo>
                  <a:cubicBezTo>
                    <a:pt x="59" y="196"/>
                    <a:pt x="75" y="188"/>
                    <a:pt x="71" y="186"/>
                  </a:cubicBezTo>
                  <a:cubicBezTo>
                    <a:pt x="27" y="158"/>
                    <a:pt x="23" y="111"/>
                    <a:pt x="52" y="70"/>
                  </a:cubicBezTo>
                  <a:cubicBezTo>
                    <a:pt x="67" y="50"/>
                    <a:pt x="87" y="34"/>
                    <a:pt x="110" y="26"/>
                  </a:cubicBezTo>
                  <a:cubicBezTo>
                    <a:pt x="140" y="15"/>
                    <a:pt x="168" y="26"/>
                    <a:pt x="193" y="42"/>
                  </a:cubicBezTo>
                  <a:cubicBezTo>
                    <a:pt x="233" y="68"/>
                    <a:pt x="246" y="113"/>
                    <a:pt x="216" y="152"/>
                  </a:cubicBezTo>
                  <a:cubicBezTo>
                    <a:pt x="182" y="197"/>
                    <a:pt x="119" y="205"/>
                    <a:pt x="70" y="183"/>
                  </a:cubicBezTo>
                  <a:cubicBezTo>
                    <a:pt x="66" y="181"/>
                    <a:pt x="50" y="188"/>
                    <a:pt x="56" y="19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306"/>
            <p:cNvSpPr>
              <a:spLocks/>
            </p:cNvSpPr>
            <p:nvPr/>
          </p:nvSpPr>
          <p:spPr bwMode="auto">
            <a:xfrm>
              <a:off x="5949057" y="852392"/>
              <a:ext cx="209255" cy="78873"/>
            </a:xfrm>
            <a:custGeom>
              <a:avLst/>
              <a:gdLst>
                <a:gd name="T0" fmla="*/ 4 w 96"/>
                <a:gd name="T1" fmla="*/ 15 h 36"/>
                <a:gd name="T2" fmla="*/ 93 w 96"/>
                <a:gd name="T3" fmla="*/ 5 h 36"/>
                <a:gd name="T4" fmla="*/ 85 w 96"/>
                <a:gd name="T5" fmla="*/ 3 h 36"/>
                <a:gd name="T6" fmla="*/ 11 w 96"/>
                <a:gd name="T7" fmla="*/ 10 h 36"/>
                <a:gd name="T8" fmla="*/ 4 w 96"/>
                <a:gd name="T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36">
                  <a:moveTo>
                    <a:pt x="4" y="15"/>
                  </a:moveTo>
                  <a:cubicBezTo>
                    <a:pt x="35" y="32"/>
                    <a:pt x="69" y="36"/>
                    <a:pt x="93" y="5"/>
                  </a:cubicBezTo>
                  <a:cubicBezTo>
                    <a:pt x="96" y="1"/>
                    <a:pt x="88" y="0"/>
                    <a:pt x="85" y="3"/>
                  </a:cubicBezTo>
                  <a:cubicBezTo>
                    <a:pt x="65" y="29"/>
                    <a:pt x="37" y="24"/>
                    <a:pt x="11" y="10"/>
                  </a:cubicBezTo>
                  <a:cubicBezTo>
                    <a:pt x="8" y="8"/>
                    <a:pt x="0" y="12"/>
                    <a:pt x="4" y="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307"/>
            <p:cNvSpPr>
              <a:spLocks noChangeArrowheads="1"/>
            </p:cNvSpPr>
            <p:nvPr/>
          </p:nvSpPr>
          <p:spPr bwMode="auto">
            <a:xfrm>
              <a:off x="6248452" y="684988"/>
              <a:ext cx="20925" cy="96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308"/>
            <p:cNvSpPr>
              <a:spLocks/>
            </p:cNvSpPr>
            <p:nvPr/>
          </p:nvSpPr>
          <p:spPr bwMode="auto">
            <a:xfrm>
              <a:off x="6240404" y="673721"/>
              <a:ext cx="38632" cy="30583"/>
            </a:xfrm>
            <a:custGeom>
              <a:avLst/>
              <a:gdLst>
                <a:gd name="T0" fmla="*/ 0 w 18"/>
                <a:gd name="T1" fmla="*/ 7 h 14"/>
                <a:gd name="T2" fmla="*/ 5 w 18"/>
                <a:gd name="T3" fmla="*/ 14 h 14"/>
                <a:gd name="T4" fmla="*/ 9 w 18"/>
                <a:gd name="T5" fmla="*/ 14 h 14"/>
                <a:gd name="T6" fmla="*/ 9 w 18"/>
                <a:gd name="T7" fmla="*/ 14 h 14"/>
                <a:gd name="T8" fmla="*/ 9 w 18"/>
                <a:gd name="T9" fmla="*/ 11 h 14"/>
                <a:gd name="T10" fmla="*/ 9 w 18"/>
                <a:gd name="T11" fmla="*/ 14 h 14"/>
                <a:gd name="T12" fmla="*/ 14 w 18"/>
                <a:gd name="T13" fmla="*/ 13 h 14"/>
                <a:gd name="T14" fmla="*/ 18 w 18"/>
                <a:gd name="T15" fmla="*/ 7 h 14"/>
                <a:gd name="T16" fmla="*/ 14 w 18"/>
                <a:gd name="T17" fmla="*/ 7 h 14"/>
                <a:gd name="T18" fmla="*/ 18 w 18"/>
                <a:gd name="T19" fmla="*/ 7 h 14"/>
                <a:gd name="T20" fmla="*/ 18 w 18"/>
                <a:gd name="T21" fmla="*/ 8 h 14"/>
                <a:gd name="T22" fmla="*/ 18 w 18"/>
                <a:gd name="T23" fmla="*/ 7 h 14"/>
                <a:gd name="T24" fmla="*/ 13 w 18"/>
                <a:gd name="T25" fmla="*/ 1 h 14"/>
                <a:gd name="T26" fmla="*/ 9 w 18"/>
                <a:gd name="T27" fmla="*/ 0 h 14"/>
                <a:gd name="T28" fmla="*/ 9 w 18"/>
                <a:gd name="T29" fmla="*/ 0 h 14"/>
                <a:gd name="T30" fmla="*/ 1 w 18"/>
                <a:gd name="T31" fmla="*/ 4 h 14"/>
                <a:gd name="T32" fmla="*/ 0 w 18"/>
                <a:gd name="T33" fmla="*/ 7 h 14"/>
                <a:gd name="T34" fmla="*/ 9 w 18"/>
                <a:gd name="T35" fmla="*/ 7 h 14"/>
                <a:gd name="T36" fmla="*/ 8 w 18"/>
                <a:gd name="T37" fmla="*/ 9 h 14"/>
                <a:gd name="T38" fmla="*/ 6 w 18"/>
                <a:gd name="T39" fmla="*/ 7 h 14"/>
                <a:gd name="T40" fmla="*/ 7 w 18"/>
                <a:gd name="T41" fmla="*/ 8 h 14"/>
                <a:gd name="T42" fmla="*/ 8 w 18"/>
                <a:gd name="T43" fmla="*/ 9 h 14"/>
                <a:gd name="T44" fmla="*/ 8 w 18"/>
                <a:gd name="T45" fmla="*/ 9 h 14"/>
                <a:gd name="T46" fmla="*/ 8 w 18"/>
                <a:gd name="T47" fmla="*/ 9 h 14"/>
                <a:gd name="T48" fmla="*/ 8 w 18"/>
                <a:gd name="T49" fmla="*/ 9 h 14"/>
                <a:gd name="T50" fmla="*/ 9 w 18"/>
                <a:gd name="T51" fmla="*/ 9 h 14"/>
                <a:gd name="T52" fmla="*/ 9 w 18"/>
                <a:gd name="T53" fmla="*/ 9 h 14"/>
                <a:gd name="T54" fmla="*/ 9 w 18"/>
                <a:gd name="T55" fmla="*/ 9 h 14"/>
                <a:gd name="T56" fmla="*/ 9 w 18"/>
                <a:gd name="T57" fmla="*/ 6 h 14"/>
                <a:gd name="T58" fmla="*/ 9 w 18"/>
                <a:gd name="T59" fmla="*/ 9 h 14"/>
                <a:gd name="T60" fmla="*/ 11 w 18"/>
                <a:gd name="T61" fmla="*/ 8 h 14"/>
                <a:gd name="T62" fmla="*/ 10 w 18"/>
                <a:gd name="T63" fmla="*/ 9 h 14"/>
                <a:gd name="T64" fmla="*/ 10 w 18"/>
                <a:gd name="T65" fmla="*/ 9 h 14"/>
                <a:gd name="T66" fmla="*/ 9 w 18"/>
                <a:gd name="T67" fmla="*/ 7 h 14"/>
                <a:gd name="T68" fmla="*/ 12 w 18"/>
                <a:gd name="T69" fmla="*/ 7 h 14"/>
                <a:gd name="T70" fmla="*/ 13 w 18"/>
                <a:gd name="T71" fmla="*/ 7 h 14"/>
                <a:gd name="T72" fmla="*/ 9 w 18"/>
                <a:gd name="T73" fmla="*/ 7 h 14"/>
                <a:gd name="T74" fmla="*/ 12 w 18"/>
                <a:gd name="T75" fmla="*/ 7 h 14"/>
                <a:gd name="T76" fmla="*/ 9 w 18"/>
                <a:gd name="T77" fmla="*/ 7 h 14"/>
                <a:gd name="T78" fmla="*/ 10 w 18"/>
                <a:gd name="T79" fmla="*/ 6 h 14"/>
                <a:gd name="T80" fmla="*/ 10 w 18"/>
                <a:gd name="T81" fmla="*/ 5 h 14"/>
                <a:gd name="T82" fmla="*/ 11 w 18"/>
                <a:gd name="T83" fmla="*/ 7 h 14"/>
                <a:gd name="T84" fmla="*/ 10 w 18"/>
                <a:gd name="T85" fmla="*/ 5 h 14"/>
                <a:gd name="T86" fmla="*/ 10 w 18"/>
                <a:gd name="T87" fmla="*/ 5 h 14"/>
                <a:gd name="T88" fmla="*/ 10 w 18"/>
                <a:gd name="T89" fmla="*/ 5 h 14"/>
                <a:gd name="T90" fmla="*/ 9 w 18"/>
                <a:gd name="T91" fmla="*/ 10 h 14"/>
                <a:gd name="T92" fmla="*/ 9 w 18"/>
                <a:gd name="T93" fmla="*/ 5 h 14"/>
                <a:gd name="T94" fmla="*/ 9 w 18"/>
                <a:gd name="T95" fmla="*/ 8 h 14"/>
                <a:gd name="T96" fmla="*/ 9 w 18"/>
                <a:gd name="T97" fmla="*/ 5 h 14"/>
                <a:gd name="T98" fmla="*/ 9 w 18"/>
                <a:gd name="T99" fmla="*/ 5 h 14"/>
                <a:gd name="T100" fmla="*/ 7 w 18"/>
                <a:gd name="T101" fmla="*/ 6 h 14"/>
                <a:gd name="T102" fmla="*/ 8 w 18"/>
                <a:gd name="T103" fmla="*/ 5 h 14"/>
                <a:gd name="T104" fmla="*/ 8 w 18"/>
                <a:gd name="T105" fmla="*/ 6 h 14"/>
                <a:gd name="T106" fmla="*/ 9 w 18"/>
                <a:gd name="T107" fmla="*/ 7 h 14"/>
                <a:gd name="T108" fmla="*/ 6 w 18"/>
                <a:gd name="T109" fmla="*/ 7 h 14"/>
                <a:gd name="T110" fmla="*/ 9 w 18"/>
                <a:gd name="T1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" h="14">
                  <a:moveTo>
                    <a:pt x="4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2"/>
                    <a:pt x="4" y="13"/>
                    <a:pt x="5" y="14"/>
                  </a:cubicBezTo>
                  <a:cubicBezTo>
                    <a:pt x="6" y="14"/>
                    <a:pt x="7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4"/>
                    <a:pt x="13" y="14"/>
                    <a:pt x="14" y="13"/>
                  </a:cubicBezTo>
                  <a:cubicBezTo>
                    <a:pt x="15" y="12"/>
                    <a:pt x="16" y="12"/>
                    <a:pt x="17" y="11"/>
                  </a:cubicBezTo>
                  <a:cubicBezTo>
                    <a:pt x="17" y="10"/>
                    <a:pt x="18" y="9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7" y="5"/>
                    <a:pt x="17" y="4"/>
                  </a:cubicBezTo>
                  <a:cubicBezTo>
                    <a:pt x="16" y="2"/>
                    <a:pt x="14" y="2"/>
                    <a:pt x="13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1"/>
                    <a:pt x="3" y="2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6"/>
                    <a:pt x="9" y="5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8" y="6"/>
                    <a:pt x="8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09"/>
            <p:cNvSpPr>
              <a:spLocks/>
            </p:cNvSpPr>
            <p:nvPr/>
          </p:nvSpPr>
          <p:spPr bwMode="auto">
            <a:xfrm>
              <a:off x="6386882" y="1045550"/>
              <a:ext cx="35412" cy="41851"/>
            </a:xfrm>
            <a:custGeom>
              <a:avLst/>
              <a:gdLst>
                <a:gd name="T0" fmla="*/ 15 w 16"/>
                <a:gd name="T1" fmla="*/ 16 h 19"/>
                <a:gd name="T2" fmla="*/ 10 w 16"/>
                <a:gd name="T3" fmla="*/ 3 h 19"/>
                <a:gd name="T4" fmla="*/ 4 w 16"/>
                <a:gd name="T5" fmla="*/ 3 h 19"/>
                <a:gd name="T6" fmla="*/ 10 w 16"/>
                <a:gd name="T7" fmla="*/ 19 h 19"/>
                <a:gd name="T8" fmla="*/ 14 w 16"/>
                <a:gd name="T9" fmla="*/ 18 h 19"/>
                <a:gd name="T10" fmla="*/ 15 w 16"/>
                <a:gd name="T1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5" y="16"/>
                  </a:moveTo>
                  <a:cubicBezTo>
                    <a:pt x="9" y="13"/>
                    <a:pt x="7" y="8"/>
                    <a:pt x="10" y="3"/>
                  </a:cubicBezTo>
                  <a:cubicBezTo>
                    <a:pt x="11" y="0"/>
                    <a:pt x="5" y="1"/>
                    <a:pt x="4" y="3"/>
                  </a:cubicBezTo>
                  <a:cubicBezTo>
                    <a:pt x="0" y="9"/>
                    <a:pt x="3" y="16"/>
                    <a:pt x="10" y="19"/>
                  </a:cubicBezTo>
                  <a:cubicBezTo>
                    <a:pt x="11" y="19"/>
                    <a:pt x="13" y="19"/>
                    <a:pt x="14" y="18"/>
                  </a:cubicBezTo>
                  <a:cubicBezTo>
                    <a:pt x="15" y="18"/>
                    <a:pt x="16" y="16"/>
                    <a:pt x="15" y="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10"/>
            <p:cNvSpPr>
              <a:spLocks/>
            </p:cNvSpPr>
            <p:nvPr/>
          </p:nvSpPr>
          <p:spPr bwMode="auto">
            <a:xfrm>
              <a:off x="6399760" y="1039111"/>
              <a:ext cx="53118" cy="33803"/>
            </a:xfrm>
            <a:custGeom>
              <a:avLst/>
              <a:gdLst>
                <a:gd name="T0" fmla="*/ 22 w 24"/>
                <a:gd name="T1" fmla="*/ 0 h 15"/>
                <a:gd name="T2" fmla="*/ 13 w 24"/>
                <a:gd name="T3" fmla="*/ 4 h 15"/>
                <a:gd name="T4" fmla="*/ 12 w 24"/>
                <a:gd name="T5" fmla="*/ 5 h 15"/>
                <a:gd name="T6" fmla="*/ 14 w 24"/>
                <a:gd name="T7" fmla="*/ 7 h 15"/>
                <a:gd name="T8" fmla="*/ 16 w 24"/>
                <a:gd name="T9" fmla="*/ 5 h 15"/>
                <a:gd name="T10" fmla="*/ 8 w 24"/>
                <a:gd name="T11" fmla="*/ 4 h 15"/>
                <a:gd name="T12" fmla="*/ 5 w 24"/>
                <a:gd name="T13" fmla="*/ 6 h 15"/>
                <a:gd name="T14" fmla="*/ 9 w 24"/>
                <a:gd name="T15" fmla="*/ 10 h 15"/>
                <a:gd name="T16" fmla="*/ 12 w 24"/>
                <a:gd name="T17" fmla="*/ 9 h 15"/>
                <a:gd name="T18" fmla="*/ 3 w 24"/>
                <a:gd name="T19" fmla="*/ 7 h 15"/>
                <a:gd name="T20" fmla="*/ 1 w 24"/>
                <a:gd name="T21" fmla="*/ 8 h 15"/>
                <a:gd name="T22" fmla="*/ 6 w 24"/>
                <a:gd name="T23" fmla="*/ 14 h 15"/>
                <a:gd name="T24" fmla="*/ 9 w 24"/>
                <a:gd name="T25" fmla="*/ 14 h 15"/>
                <a:gd name="T26" fmla="*/ 12 w 24"/>
                <a:gd name="T27" fmla="*/ 9 h 15"/>
                <a:gd name="T28" fmla="*/ 9 w 24"/>
                <a:gd name="T29" fmla="*/ 9 h 15"/>
                <a:gd name="T30" fmla="*/ 7 w 24"/>
                <a:gd name="T31" fmla="*/ 13 h 15"/>
                <a:gd name="T32" fmla="*/ 10 w 24"/>
                <a:gd name="T33" fmla="*/ 13 h 15"/>
                <a:gd name="T34" fmla="*/ 17 w 24"/>
                <a:gd name="T35" fmla="*/ 8 h 15"/>
                <a:gd name="T36" fmla="*/ 15 w 24"/>
                <a:gd name="T37" fmla="*/ 7 h 15"/>
                <a:gd name="T38" fmla="*/ 7 w 24"/>
                <a:gd name="T39" fmla="*/ 13 h 15"/>
                <a:gd name="T40" fmla="*/ 10 w 24"/>
                <a:gd name="T41" fmla="*/ 13 h 15"/>
                <a:gd name="T42" fmla="*/ 12 w 24"/>
                <a:gd name="T43" fmla="*/ 9 h 15"/>
                <a:gd name="T44" fmla="*/ 9 w 24"/>
                <a:gd name="T45" fmla="*/ 9 h 15"/>
                <a:gd name="T46" fmla="*/ 6 w 24"/>
                <a:gd name="T47" fmla="*/ 14 h 15"/>
                <a:gd name="T48" fmla="*/ 9 w 24"/>
                <a:gd name="T49" fmla="*/ 13 h 15"/>
                <a:gd name="T50" fmla="*/ 4 w 24"/>
                <a:gd name="T51" fmla="*/ 7 h 15"/>
                <a:gd name="T52" fmla="*/ 1 w 24"/>
                <a:gd name="T53" fmla="*/ 8 h 15"/>
                <a:gd name="T54" fmla="*/ 9 w 24"/>
                <a:gd name="T55" fmla="*/ 10 h 15"/>
                <a:gd name="T56" fmla="*/ 12 w 24"/>
                <a:gd name="T57" fmla="*/ 9 h 15"/>
                <a:gd name="T58" fmla="*/ 8 w 24"/>
                <a:gd name="T59" fmla="*/ 5 h 15"/>
                <a:gd name="T60" fmla="*/ 6 w 24"/>
                <a:gd name="T61" fmla="*/ 6 h 15"/>
                <a:gd name="T62" fmla="*/ 14 w 24"/>
                <a:gd name="T63" fmla="*/ 7 h 15"/>
                <a:gd name="T64" fmla="*/ 16 w 24"/>
                <a:gd name="T65" fmla="*/ 6 h 15"/>
                <a:gd name="T66" fmla="*/ 15 w 24"/>
                <a:gd name="T67" fmla="*/ 4 h 15"/>
                <a:gd name="T68" fmla="*/ 14 w 24"/>
                <a:gd name="T69" fmla="*/ 5 h 15"/>
                <a:gd name="T70" fmla="*/ 23 w 24"/>
                <a:gd name="T71" fmla="*/ 1 h 15"/>
                <a:gd name="T72" fmla="*/ 22 w 24"/>
                <a:gd name="T7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5">
                  <a:moveTo>
                    <a:pt x="22" y="0"/>
                  </a:moveTo>
                  <a:cubicBezTo>
                    <a:pt x="19" y="1"/>
                    <a:pt x="16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3" y="6"/>
                    <a:pt x="13" y="6"/>
                    <a:pt x="14" y="7"/>
                  </a:cubicBezTo>
                  <a:cubicBezTo>
                    <a:pt x="14" y="6"/>
                    <a:pt x="15" y="6"/>
                    <a:pt x="16" y="5"/>
                  </a:cubicBezTo>
                  <a:cubicBezTo>
                    <a:pt x="13" y="5"/>
                    <a:pt x="11" y="5"/>
                    <a:pt x="8" y="4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7" y="7"/>
                    <a:pt x="8" y="9"/>
                    <a:pt x="9" y="10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9" y="7"/>
                    <a:pt x="6" y="8"/>
                    <a:pt x="3" y="7"/>
                  </a:cubicBezTo>
                  <a:cubicBezTo>
                    <a:pt x="3" y="7"/>
                    <a:pt x="0" y="7"/>
                    <a:pt x="1" y="8"/>
                  </a:cubicBezTo>
                  <a:cubicBezTo>
                    <a:pt x="2" y="10"/>
                    <a:pt x="4" y="12"/>
                    <a:pt x="6" y="14"/>
                  </a:cubicBezTo>
                  <a:cubicBezTo>
                    <a:pt x="7" y="15"/>
                    <a:pt x="9" y="15"/>
                    <a:pt x="9" y="14"/>
                  </a:cubicBezTo>
                  <a:cubicBezTo>
                    <a:pt x="10" y="12"/>
                    <a:pt x="11" y="11"/>
                    <a:pt x="12" y="9"/>
                  </a:cubicBezTo>
                  <a:cubicBezTo>
                    <a:pt x="13" y="8"/>
                    <a:pt x="10" y="9"/>
                    <a:pt x="9" y="9"/>
                  </a:cubicBezTo>
                  <a:cubicBezTo>
                    <a:pt x="8" y="11"/>
                    <a:pt x="8" y="12"/>
                    <a:pt x="7" y="13"/>
                  </a:cubicBezTo>
                  <a:cubicBezTo>
                    <a:pt x="7" y="14"/>
                    <a:pt x="9" y="14"/>
                    <a:pt x="10" y="13"/>
                  </a:cubicBezTo>
                  <a:cubicBezTo>
                    <a:pt x="12" y="12"/>
                    <a:pt x="15" y="10"/>
                    <a:pt x="17" y="8"/>
                  </a:cubicBezTo>
                  <a:cubicBezTo>
                    <a:pt x="19" y="7"/>
                    <a:pt x="16" y="7"/>
                    <a:pt x="15" y="7"/>
                  </a:cubicBezTo>
                  <a:cubicBezTo>
                    <a:pt x="12" y="9"/>
                    <a:pt x="10" y="11"/>
                    <a:pt x="7" y="13"/>
                  </a:cubicBezTo>
                  <a:cubicBezTo>
                    <a:pt x="8" y="13"/>
                    <a:pt x="9" y="13"/>
                    <a:pt x="10" y="13"/>
                  </a:cubicBezTo>
                  <a:cubicBezTo>
                    <a:pt x="11" y="12"/>
                    <a:pt x="11" y="10"/>
                    <a:pt x="12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1"/>
                    <a:pt x="7" y="12"/>
                    <a:pt x="6" y="14"/>
                  </a:cubicBezTo>
                  <a:cubicBezTo>
                    <a:pt x="7" y="14"/>
                    <a:pt x="8" y="13"/>
                    <a:pt x="9" y="13"/>
                  </a:cubicBezTo>
                  <a:cubicBezTo>
                    <a:pt x="7" y="11"/>
                    <a:pt x="5" y="10"/>
                    <a:pt x="4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4" y="9"/>
                    <a:pt x="7" y="9"/>
                    <a:pt x="9" y="10"/>
                  </a:cubicBezTo>
                  <a:cubicBezTo>
                    <a:pt x="10" y="10"/>
                    <a:pt x="13" y="9"/>
                    <a:pt x="12" y="9"/>
                  </a:cubicBezTo>
                  <a:cubicBezTo>
                    <a:pt x="10" y="8"/>
                    <a:pt x="9" y="6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8" y="7"/>
                    <a:pt x="11" y="6"/>
                    <a:pt x="14" y="7"/>
                  </a:cubicBezTo>
                  <a:cubicBezTo>
                    <a:pt x="15" y="7"/>
                    <a:pt x="17" y="6"/>
                    <a:pt x="16" y="6"/>
                  </a:cubicBezTo>
                  <a:cubicBezTo>
                    <a:pt x="16" y="5"/>
                    <a:pt x="16" y="5"/>
                    <a:pt x="15" y="4"/>
                  </a:cubicBezTo>
                  <a:cubicBezTo>
                    <a:pt x="15" y="4"/>
                    <a:pt x="15" y="5"/>
                    <a:pt x="14" y="5"/>
                  </a:cubicBezTo>
                  <a:cubicBezTo>
                    <a:pt x="17" y="4"/>
                    <a:pt x="19" y="2"/>
                    <a:pt x="23" y="1"/>
                  </a:cubicBezTo>
                  <a:cubicBezTo>
                    <a:pt x="24" y="1"/>
                    <a:pt x="24" y="0"/>
                    <a:pt x="22" y="0"/>
                  </a:cubicBezTo>
                  <a:close/>
                </a:path>
              </a:pathLst>
            </a:custGeom>
            <a:solidFill>
              <a:srgbClr val="E85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11"/>
            <p:cNvSpPr>
              <a:spLocks/>
            </p:cNvSpPr>
            <p:nvPr/>
          </p:nvSpPr>
          <p:spPr bwMode="auto">
            <a:xfrm>
              <a:off x="5316465" y="1093839"/>
              <a:ext cx="1009251" cy="602010"/>
            </a:xfrm>
            <a:custGeom>
              <a:avLst/>
              <a:gdLst>
                <a:gd name="T0" fmla="*/ 461 w 461"/>
                <a:gd name="T1" fmla="*/ 44 h 275"/>
                <a:gd name="T2" fmla="*/ 429 w 461"/>
                <a:gd name="T3" fmla="*/ 2 h 275"/>
                <a:gd name="T4" fmla="*/ 427 w 461"/>
                <a:gd name="T5" fmla="*/ 0 h 275"/>
                <a:gd name="T6" fmla="*/ 80 w 461"/>
                <a:gd name="T7" fmla="*/ 190 h 275"/>
                <a:gd name="T8" fmla="*/ 8 w 461"/>
                <a:gd name="T9" fmla="*/ 224 h 275"/>
                <a:gd name="T10" fmla="*/ 12 w 461"/>
                <a:gd name="T11" fmla="*/ 257 h 275"/>
                <a:gd name="T12" fmla="*/ 42 w 461"/>
                <a:gd name="T13" fmla="*/ 270 h 275"/>
                <a:gd name="T14" fmla="*/ 113 w 461"/>
                <a:gd name="T15" fmla="*/ 236 h 275"/>
                <a:gd name="T16" fmla="*/ 460 w 461"/>
                <a:gd name="T17" fmla="*/ 45 h 275"/>
                <a:gd name="T18" fmla="*/ 461 w 461"/>
                <a:gd name="T19" fmla="*/ 44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1" h="275">
                  <a:moveTo>
                    <a:pt x="461" y="44"/>
                  </a:moveTo>
                  <a:cubicBezTo>
                    <a:pt x="443" y="30"/>
                    <a:pt x="433" y="23"/>
                    <a:pt x="429" y="2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323" y="76"/>
                    <a:pt x="193" y="126"/>
                    <a:pt x="80" y="190"/>
                  </a:cubicBezTo>
                  <a:cubicBezTo>
                    <a:pt x="58" y="202"/>
                    <a:pt x="32" y="215"/>
                    <a:pt x="8" y="224"/>
                  </a:cubicBezTo>
                  <a:cubicBezTo>
                    <a:pt x="8" y="224"/>
                    <a:pt x="0" y="238"/>
                    <a:pt x="12" y="257"/>
                  </a:cubicBezTo>
                  <a:cubicBezTo>
                    <a:pt x="24" y="275"/>
                    <a:pt x="42" y="270"/>
                    <a:pt x="42" y="270"/>
                  </a:cubicBezTo>
                  <a:cubicBezTo>
                    <a:pt x="65" y="261"/>
                    <a:pt x="91" y="248"/>
                    <a:pt x="113" y="236"/>
                  </a:cubicBezTo>
                  <a:cubicBezTo>
                    <a:pt x="226" y="172"/>
                    <a:pt x="356" y="121"/>
                    <a:pt x="460" y="45"/>
                  </a:cubicBezTo>
                  <a:cubicBezTo>
                    <a:pt x="461" y="44"/>
                    <a:pt x="461" y="44"/>
                    <a:pt x="461" y="44"/>
                  </a:cubicBezTo>
                </a:path>
              </a:pathLst>
            </a:custGeom>
            <a:solidFill>
              <a:srgbClr val="F3B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12"/>
            <p:cNvSpPr>
              <a:spLocks/>
            </p:cNvSpPr>
            <p:nvPr/>
          </p:nvSpPr>
          <p:spPr bwMode="auto">
            <a:xfrm>
              <a:off x="5311635" y="1087401"/>
              <a:ext cx="1026958" cy="630983"/>
            </a:xfrm>
            <a:custGeom>
              <a:avLst/>
              <a:gdLst>
                <a:gd name="T0" fmla="*/ 466 w 469"/>
                <a:gd name="T1" fmla="*/ 45 h 288"/>
                <a:gd name="T2" fmla="*/ 442 w 469"/>
                <a:gd name="T3" fmla="*/ 22 h 288"/>
                <a:gd name="T4" fmla="*/ 432 w 469"/>
                <a:gd name="T5" fmla="*/ 1 h 288"/>
                <a:gd name="T6" fmla="*/ 426 w 469"/>
                <a:gd name="T7" fmla="*/ 1 h 288"/>
                <a:gd name="T8" fmla="*/ 166 w 469"/>
                <a:gd name="T9" fmla="*/ 146 h 288"/>
                <a:gd name="T10" fmla="*/ 35 w 469"/>
                <a:gd name="T11" fmla="*/ 214 h 288"/>
                <a:gd name="T12" fmla="*/ 6 w 469"/>
                <a:gd name="T13" fmla="*/ 230 h 288"/>
                <a:gd name="T14" fmla="*/ 18 w 469"/>
                <a:gd name="T15" fmla="*/ 270 h 288"/>
                <a:gd name="T16" fmla="*/ 91 w 469"/>
                <a:gd name="T17" fmla="*/ 254 h 288"/>
                <a:gd name="T18" fmla="*/ 221 w 469"/>
                <a:gd name="T19" fmla="*/ 186 h 288"/>
                <a:gd name="T20" fmla="*/ 352 w 469"/>
                <a:gd name="T21" fmla="*/ 119 h 288"/>
                <a:gd name="T22" fmla="*/ 413 w 469"/>
                <a:gd name="T23" fmla="*/ 84 h 288"/>
                <a:gd name="T24" fmla="*/ 466 w 469"/>
                <a:gd name="T25" fmla="*/ 48 h 288"/>
                <a:gd name="T26" fmla="*/ 460 w 469"/>
                <a:gd name="T27" fmla="*/ 46 h 288"/>
                <a:gd name="T28" fmla="*/ 408 w 469"/>
                <a:gd name="T29" fmla="*/ 81 h 288"/>
                <a:gd name="T30" fmla="*/ 354 w 469"/>
                <a:gd name="T31" fmla="*/ 112 h 288"/>
                <a:gd name="T32" fmla="*/ 236 w 469"/>
                <a:gd name="T33" fmla="*/ 173 h 288"/>
                <a:gd name="T34" fmla="*/ 130 w 469"/>
                <a:gd name="T35" fmla="*/ 227 h 288"/>
                <a:gd name="T36" fmla="*/ 68 w 469"/>
                <a:gd name="T37" fmla="*/ 260 h 288"/>
                <a:gd name="T38" fmla="*/ 42 w 469"/>
                <a:gd name="T39" fmla="*/ 271 h 288"/>
                <a:gd name="T40" fmla="*/ 13 w 469"/>
                <a:gd name="T41" fmla="*/ 247 h 288"/>
                <a:gd name="T42" fmla="*/ 45 w 469"/>
                <a:gd name="T43" fmla="*/ 215 h 288"/>
                <a:gd name="T44" fmla="*/ 96 w 469"/>
                <a:gd name="T45" fmla="*/ 188 h 288"/>
                <a:gd name="T46" fmla="*/ 213 w 469"/>
                <a:gd name="T47" fmla="*/ 128 h 288"/>
                <a:gd name="T48" fmla="*/ 431 w 469"/>
                <a:gd name="T49" fmla="*/ 4 h 288"/>
                <a:gd name="T50" fmla="*/ 425 w 469"/>
                <a:gd name="T51" fmla="*/ 4 h 288"/>
                <a:gd name="T52" fmla="*/ 437 w 469"/>
                <a:gd name="T53" fmla="*/ 29 h 288"/>
                <a:gd name="T54" fmla="*/ 460 w 469"/>
                <a:gd name="T55" fmla="*/ 49 h 288"/>
                <a:gd name="T56" fmla="*/ 466 w 469"/>
                <a:gd name="T57" fmla="*/ 4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9" h="288">
                  <a:moveTo>
                    <a:pt x="466" y="45"/>
                  </a:moveTo>
                  <a:cubicBezTo>
                    <a:pt x="457" y="38"/>
                    <a:pt x="448" y="31"/>
                    <a:pt x="442" y="22"/>
                  </a:cubicBezTo>
                  <a:cubicBezTo>
                    <a:pt x="437" y="15"/>
                    <a:pt x="438" y="7"/>
                    <a:pt x="432" y="1"/>
                  </a:cubicBezTo>
                  <a:cubicBezTo>
                    <a:pt x="431" y="0"/>
                    <a:pt x="428" y="0"/>
                    <a:pt x="426" y="1"/>
                  </a:cubicBezTo>
                  <a:cubicBezTo>
                    <a:pt x="345" y="60"/>
                    <a:pt x="255" y="102"/>
                    <a:pt x="166" y="146"/>
                  </a:cubicBezTo>
                  <a:cubicBezTo>
                    <a:pt x="122" y="168"/>
                    <a:pt x="80" y="193"/>
                    <a:pt x="35" y="214"/>
                  </a:cubicBezTo>
                  <a:cubicBezTo>
                    <a:pt x="27" y="218"/>
                    <a:pt x="9" y="221"/>
                    <a:pt x="6" y="230"/>
                  </a:cubicBezTo>
                  <a:cubicBezTo>
                    <a:pt x="0" y="245"/>
                    <a:pt x="7" y="259"/>
                    <a:pt x="18" y="270"/>
                  </a:cubicBezTo>
                  <a:cubicBezTo>
                    <a:pt x="38" y="288"/>
                    <a:pt x="74" y="262"/>
                    <a:pt x="91" y="254"/>
                  </a:cubicBezTo>
                  <a:cubicBezTo>
                    <a:pt x="135" y="232"/>
                    <a:pt x="177" y="208"/>
                    <a:pt x="221" y="186"/>
                  </a:cubicBezTo>
                  <a:cubicBezTo>
                    <a:pt x="265" y="164"/>
                    <a:pt x="309" y="142"/>
                    <a:pt x="352" y="119"/>
                  </a:cubicBezTo>
                  <a:cubicBezTo>
                    <a:pt x="373" y="108"/>
                    <a:pt x="393" y="96"/>
                    <a:pt x="413" y="84"/>
                  </a:cubicBezTo>
                  <a:cubicBezTo>
                    <a:pt x="431" y="73"/>
                    <a:pt x="451" y="62"/>
                    <a:pt x="466" y="48"/>
                  </a:cubicBezTo>
                  <a:cubicBezTo>
                    <a:pt x="469" y="45"/>
                    <a:pt x="462" y="44"/>
                    <a:pt x="460" y="46"/>
                  </a:cubicBezTo>
                  <a:cubicBezTo>
                    <a:pt x="445" y="60"/>
                    <a:pt x="425" y="71"/>
                    <a:pt x="408" y="81"/>
                  </a:cubicBezTo>
                  <a:cubicBezTo>
                    <a:pt x="391" y="92"/>
                    <a:pt x="373" y="102"/>
                    <a:pt x="354" y="112"/>
                  </a:cubicBezTo>
                  <a:cubicBezTo>
                    <a:pt x="316" y="134"/>
                    <a:pt x="276" y="153"/>
                    <a:pt x="236" y="173"/>
                  </a:cubicBezTo>
                  <a:cubicBezTo>
                    <a:pt x="201" y="191"/>
                    <a:pt x="165" y="208"/>
                    <a:pt x="130" y="227"/>
                  </a:cubicBezTo>
                  <a:cubicBezTo>
                    <a:pt x="110" y="239"/>
                    <a:pt x="89" y="250"/>
                    <a:pt x="68" y="260"/>
                  </a:cubicBezTo>
                  <a:cubicBezTo>
                    <a:pt x="60" y="263"/>
                    <a:pt x="51" y="268"/>
                    <a:pt x="42" y="271"/>
                  </a:cubicBezTo>
                  <a:cubicBezTo>
                    <a:pt x="27" y="275"/>
                    <a:pt x="17" y="259"/>
                    <a:pt x="13" y="247"/>
                  </a:cubicBezTo>
                  <a:cubicBezTo>
                    <a:pt x="5" y="225"/>
                    <a:pt x="30" y="222"/>
                    <a:pt x="45" y="215"/>
                  </a:cubicBezTo>
                  <a:cubicBezTo>
                    <a:pt x="62" y="207"/>
                    <a:pt x="79" y="197"/>
                    <a:pt x="96" y="188"/>
                  </a:cubicBezTo>
                  <a:cubicBezTo>
                    <a:pt x="134" y="167"/>
                    <a:pt x="174" y="147"/>
                    <a:pt x="213" y="128"/>
                  </a:cubicBezTo>
                  <a:cubicBezTo>
                    <a:pt x="288" y="91"/>
                    <a:pt x="363" y="53"/>
                    <a:pt x="431" y="4"/>
                  </a:cubicBezTo>
                  <a:cubicBezTo>
                    <a:pt x="429" y="4"/>
                    <a:pt x="427" y="4"/>
                    <a:pt x="425" y="4"/>
                  </a:cubicBezTo>
                  <a:cubicBezTo>
                    <a:pt x="431" y="10"/>
                    <a:pt x="432" y="22"/>
                    <a:pt x="437" y="29"/>
                  </a:cubicBezTo>
                  <a:cubicBezTo>
                    <a:pt x="443" y="37"/>
                    <a:pt x="452" y="43"/>
                    <a:pt x="460" y="49"/>
                  </a:cubicBezTo>
                  <a:cubicBezTo>
                    <a:pt x="462" y="51"/>
                    <a:pt x="469" y="48"/>
                    <a:pt x="466" y="45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13"/>
            <p:cNvSpPr>
              <a:spLocks/>
            </p:cNvSpPr>
            <p:nvPr/>
          </p:nvSpPr>
          <p:spPr bwMode="auto">
            <a:xfrm>
              <a:off x="6245233" y="1027844"/>
              <a:ext cx="231790" cy="167404"/>
            </a:xfrm>
            <a:custGeom>
              <a:avLst/>
              <a:gdLst>
                <a:gd name="T0" fmla="*/ 4 w 106"/>
                <a:gd name="T1" fmla="*/ 31 h 76"/>
                <a:gd name="T2" fmla="*/ 91 w 106"/>
                <a:gd name="T3" fmla="*/ 8 h 76"/>
                <a:gd name="T4" fmla="*/ 85 w 106"/>
                <a:gd name="T5" fmla="*/ 16 h 76"/>
                <a:gd name="T6" fmla="*/ 65 w 106"/>
                <a:gd name="T7" fmla="*/ 36 h 76"/>
                <a:gd name="T8" fmla="*/ 34 w 106"/>
                <a:gd name="T9" fmla="*/ 73 h 76"/>
                <a:gd name="T10" fmla="*/ 39 w 106"/>
                <a:gd name="T11" fmla="*/ 74 h 76"/>
                <a:gd name="T12" fmla="*/ 104 w 106"/>
                <a:gd name="T13" fmla="*/ 3 h 76"/>
                <a:gd name="T14" fmla="*/ 101 w 106"/>
                <a:gd name="T15" fmla="*/ 0 h 76"/>
                <a:gd name="T16" fmla="*/ 4 w 106"/>
                <a:gd name="T17" fmla="*/ 27 h 76"/>
                <a:gd name="T18" fmla="*/ 4 w 106"/>
                <a:gd name="T19" fmla="*/ 3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6">
                  <a:moveTo>
                    <a:pt x="4" y="31"/>
                  </a:moveTo>
                  <a:cubicBezTo>
                    <a:pt x="34" y="29"/>
                    <a:pt x="62" y="18"/>
                    <a:pt x="91" y="8"/>
                  </a:cubicBezTo>
                  <a:cubicBezTo>
                    <a:pt x="101" y="4"/>
                    <a:pt x="87" y="14"/>
                    <a:pt x="85" y="16"/>
                  </a:cubicBezTo>
                  <a:cubicBezTo>
                    <a:pt x="78" y="22"/>
                    <a:pt x="72" y="29"/>
                    <a:pt x="65" y="36"/>
                  </a:cubicBezTo>
                  <a:cubicBezTo>
                    <a:pt x="54" y="48"/>
                    <a:pt x="44" y="60"/>
                    <a:pt x="34" y="73"/>
                  </a:cubicBezTo>
                  <a:cubicBezTo>
                    <a:pt x="32" y="76"/>
                    <a:pt x="38" y="75"/>
                    <a:pt x="39" y="74"/>
                  </a:cubicBezTo>
                  <a:cubicBezTo>
                    <a:pt x="59" y="48"/>
                    <a:pt x="81" y="25"/>
                    <a:pt x="104" y="3"/>
                  </a:cubicBezTo>
                  <a:cubicBezTo>
                    <a:pt x="106" y="1"/>
                    <a:pt x="103" y="0"/>
                    <a:pt x="101" y="0"/>
                  </a:cubicBezTo>
                  <a:cubicBezTo>
                    <a:pt x="69" y="11"/>
                    <a:pt x="38" y="25"/>
                    <a:pt x="4" y="27"/>
                  </a:cubicBezTo>
                  <a:cubicBezTo>
                    <a:pt x="1" y="27"/>
                    <a:pt x="0" y="31"/>
                    <a:pt x="4" y="3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14"/>
            <p:cNvSpPr>
              <a:spLocks/>
            </p:cNvSpPr>
            <p:nvPr/>
          </p:nvSpPr>
          <p:spPr bwMode="auto">
            <a:xfrm>
              <a:off x="5863746" y="1364261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15"/>
            <p:cNvSpPr>
              <a:spLocks/>
            </p:cNvSpPr>
            <p:nvPr/>
          </p:nvSpPr>
          <p:spPr bwMode="auto">
            <a:xfrm>
              <a:off x="5680245" y="1452792"/>
              <a:ext cx="1610" cy="321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316"/>
            <p:cNvSpPr>
              <a:spLocks/>
            </p:cNvSpPr>
            <p:nvPr/>
          </p:nvSpPr>
          <p:spPr bwMode="auto">
            <a:xfrm>
              <a:off x="5680245" y="1452792"/>
              <a:ext cx="1610" cy="321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317"/>
            <p:cNvSpPr>
              <a:spLocks/>
            </p:cNvSpPr>
            <p:nvPr/>
          </p:nvSpPr>
          <p:spPr bwMode="auto">
            <a:xfrm>
              <a:off x="5680245" y="1456011"/>
              <a:ext cx="161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18"/>
            <p:cNvSpPr>
              <a:spLocks/>
            </p:cNvSpPr>
            <p:nvPr/>
          </p:nvSpPr>
          <p:spPr bwMode="auto">
            <a:xfrm>
              <a:off x="5876623" y="1348164"/>
              <a:ext cx="4829" cy="1610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19"/>
            <p:cNvSpPr>
              <a:spLocks/>
            </p:cNvSpPr>
            <p:nvPr/>
          </p:nvSpPr>
          <p:spPr bwMode="auto">
            <a:xfrm>
              <a:off x="5876623" y="1348164"/>
              <a:ext cx="4829" cy="1610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320"/>
            <p:cNvSpPr>
              <a:spLocks/>
            </p:cNvSpPr>
            <p:nvPr/>
          </p:nvSpPr>
          <p:spPr bwMode="auto">
            <a:xfrm>
              <a:off x="5857307" y="1356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21"/>
            <p:cNvSpPr>
              <a:spLocks/>
            </p:cNvSpPr>
            <p:nvPr/>
          </p:nvSpPr>
          <p:spPr bwMode="auto">
            <a:xfrm>
              <a:off x="5857307" y="1356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22"/>
            <p:cNvSpPr>
              <a:spLocks/>
            </p:cNvSpPr>
            <p:nvPr/>
          </p:nvSpPr>
          <p:spPr bwMode="auto">
            <a:xfrm>
              <a:off x="6027930" y="12821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323"/>
            <p:cNvSpPr>
              <a:spLocks/>
            </p:cNvSpPr>
            <p:nvPr/>
          </p:nvSpPr>
          <p:spPr bwMode="auto">
            <a:xfrm>
              <a:off x="6027930" y="12821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324"/>
            <p:cNvSpPr>
              <a:spLocks/>
            </p:cNvSpPr>
            <p:nvPr/>
          </p:nvSpPr>
          <p:spPr bwMode="auto">
            <a:xfrm>
              <a:off x="6039198" y="1270901"/>
              <a:ext cx="3219" cy="321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325"/>
            <p:cNvSpPr>
              <a:spLocks/>
            </p:cNvSpPr>
            <p:nvPr/>
          </p:nvSpPr>
          <p:spPr bwMode="auto">
            <a:xfrm>
              <a:off x="6039198" y="1270901"/>
              <a:ext cx="3219" cy="321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26"/>
            <p:cNvSpPr>
              <a:spLocks/>
            </p:cNvSpPr>
            <p:nvPr/>
          </p:nvSpPr>
          <p:spPr bwMode="auto">
            <a:xfrm>
              <a:off x="6034369" y="1274120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327"/>
            <p:cNvSpPr>
              <a:spLocks/>
            </p:cNvSpPr>
            <p:nvPr/>
          </p:nvSpPr>
          <p:spPr bwMode="auto">
            <a:xfrm>
              <a:off x="6034369" y="1274120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328"/>
            <p:cNvSpPr>
              <a:spLocks/>
            </p:cNvSpPr>
            <p:nvPr/>
          </p:nvSpPr>
          <p:spPr bwMode="auto">
            <a:xfrm>
              <a:off x="6108413" y="1216173"/>
              <a:ext cx="0" cy="321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29"/>
            <p:cNvSpPr>
              <a:spLocks/>
            </p:cNvSpPr>
            <p:nvPr/>
          </p:nvSpPr>
          <p:spPr bwMode="auto">
            <a:xfrm>
              <a:off x="6108413" y="1216173"/>
              <a:ext cx="0" cy="321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30"/>
            <p:cNvSpPr>
              <a:spLocks/>
            </p:cNvSpPr>
            <p:nvPr/>
          </p:nvSpPr>
          <p:spPr bwMode="auto">
            <a:xfrm>
              <a:off x="6026320" y="1282169"/>
              <a:ext cx="1610" cy="321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31"/>
            <p:cNvSpPr>
              <a:spLocks/>
            </p:cNvSpPr>
            <p:nvPr/>
          </p:nvSpPr>
          <p:spPr bwMode="auto">
            <a:xfrm>
              <a:off x="5863746" y="13658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332"/>
            <p:cNvSpPr>
              <a:spLocks/>
            </p:cNvSpPr>
            <p:nvPr/>
          </p:nvSpPr>
          <p:spPr bwMode="auto">
            <a:xfrm>
              <a:off x="5863746" y="13658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333"/>
            <p:cNvSpPr>
              <a:spLocks/>
            </p:cNvSpPr>
            <p:nvPr/>
          </p:nvSpPr>
          <p:spPr bwMode="auto">
            <a:xfrm>
              <a:off x="5887890" y="1346555"/>
              <a:ext cx="161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34"/>
            <p:cNvSpPr>
              <a:spLocks/>
            </p:cNvSpPr>
            <p:nvPr/>
          </p:nvSpPr>
          <p:spPr bwMode="auto">
            <a:xfrm>
              <a:off x="5607811" y="1488204"/>
              <a:ext cx="6439" cy="3219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0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35"/>
            <p:cNvSpPr>
              <a:spLocks noEditPoints="1"/>
            </p:cNvSpPr>
            <p:nvPr/>
          </p:nvSpPr>
          <p:spPr bwMode="auto">
            <a:xfrm>
              <a:off x="5607811" y="1295046"/>
              <a:ext cx="384707" cy="193158"/>
            </a:xfrm>
            <a:custGeom>
              <a:avLst/>
              <a:gdLst>
                <a:gd name="T0" fmla="*/ 94 w 176"/>
                <a:gd name="T1" fmla="*/ 41 h 88"/>
                <a:gd name="T2" fmla="*/ 102 w 176"/>
                <a:gd name="T3" fmla="*/ 36 h 88"/>
                <a:gd name="T4" fmla="*/ 155 w 176"/>
                <a:gd name="T5" fmla="*/ 9 h 88"/>
                <a:gd name="T6" fmla="*/ 169 w 176"/>
                <a:gd name="T7" fmla="*/ 6 h 88"/>
                <a:gd name="T8" fmla="*/ 170 w 176"/>
                <a:gd name="T9" fmla="*/ 2 h 88"/>
                <a:gd name="T10" fmla="*/ 169 w 176"/>
                <a:gd name="T11" fmla="*/ 1 h 88"/>
                <a:gd name="T12" fmla="*/ 157 w 176"/>
                <a:gd name="T13" fmla="*/ 6 h 88"/>
                <a:gd name="T14" fmla="*/ 150 w 176"/>
                <a:gd name="T15" fmla="*/ 9 h 88"/>
                <a:gd name="T16" fmla="*/ 145 w 176"/>
                <a:gd name="T17" fmla="*/ 14 h 88"/>
                <a:gd name="T18" fmla="*/ 143 w 176"/>
                <a:gd name="T19" fmla="*/ 14 h 88"/>
                <a:gd name="T20" fmla="*/ 147 w 176"/>
                <a:gd name="T21" fmla="*/ 12 h 88"/>
                <a:gd name="T22" fmla="*/ 155 w 176"/>
                <a:gd name="T23" fmla="*/ 9 h 88"/>
                <a:gd name="T24" fmla="*/ 152 w 176"/>
                <a:gd name="T25" fmla="*/ 13 h 88"/>
                <a:gd name="T26" fmla="*/ 140 w 176"/>
                <a:gd name="T27" fmla="*/ 16 h 88"/>
                <a:gd name="T28" fmla="*/ 133 w 176"/>
                <a:gd name="T29" fmla="*/ 20 h 88"/>
                <a:gd name="T30" fmla="*/ 132 w 176"/>
                <a:gd name="T31" fmla="*/ 19 h 88"/>
                <a:gd name="T32" fmla="*/ 128 w 176"/>
                <a:gd name="T33" fmla="*/ 22 h 88"/>
                <a:gd name="T34" fmla="*/ 129 w 176"/>
                <a:gd name="T35" fmla="*/ 22 h 88"/>
                <a:gd name="T36" fmla="*/ 123 w 176"/>
                <a:gd name="T37" fmla="*/ 26 h 88"/>
                <a:gd name="T38" fmla="*/ 118 w 176"/>
                <a:gd name="T39" fmla="*/ 28 h 88"/>
                <a:gd name="T40" fmla="*/ 114 w 176"/>
                <a:gd name="T41" fmla="*/ 30 h 88"/>
                <a:gd name="T42" fmla="*/ 118 w 176"/>
                <a:gd name="T43" fmla="*/ 26 h 88"/>
                <a:gd name="T44" fmla="*/ 115 w 176"/>
                <a:gd name="T45" fmla="*/ 29 h 88"/>
                <a:gd name="T46" fmla="*/ 112 w 176"/>
                <a:gd name="T47" fmla="*/ 30 h 88"/>
                <a:gd name="T48" fmla="*/ 107 w 176"/>
                <a:gd name="T49" fmla="*/ 34 h 88"/>
                <a:gd name="T50" fmla="*/ 104 w 176"/>
                <a:gd name="T51" fmla="*/ 36 h 88"/>
                <a:gd name="T52" fmla="*/ 91 w 176"/>
                <a:gd name="T53" fmla="*/ 42 h 88"/>
                <a:gd name="T54" fmla="*/ 90 w 176"/>
                <a:gd name="T55" fmla="*/ 41 h 88"/>
                <a:gd name="T56" fmla="*/ 75 w 176"/>
                <a:gd name="T57" fmla="*/ 51 h 88"/>
                <a:gd name="T58" fmla="*/ 69 w 176"/>
                <a:gd name="T59" fmla="*/ 53 h 88"/>
                <a:gd name="T60" fmla="*/ 67 w 176"/>
                <a:gd name="T61" fmla="*/ 54 h 88"/>
                <a:gd name="T62" fmla="*/ 57 w 176"/>
                <a:gd name="T63" fmla="*/ 58 h 88"/>
                <a:gd name="T64" fmla="*/ 53 w 176"/>
                <a:gd name="T65" fmla="*/ 62 h 88"/>
                <a:gd name="T66" fmla="*/ 45 w 176"/>
                <a:gd name="T67" fmla="*/ 65 h 88"/>
                <a:gd name="T68" fmla="*/ 42 w 176"/>
                <a:gd name="T69" fmla="*/ 67 h 88"/>
                <a:gd name="T70" fmla="*/ 27 w 176"/>
                <a:gd name="T71" fmla="*/ 74 h 88"/>
                <a:gd name="T72" fmla="*/ 6 w 176"/>
                <a:gd name="T73" fmla="*/ 85 h 88"/>
                <a:gd name="T74" fmla="*/ 2 w 176"/>
                <a:gd name="T75" fmla="*/ 87 h 88"/>
                <a:gd name="T76" fmla="*/ 2 w 176"/>
                <a:gd name="T77" fmla="*/ 88 h 88"/>
                <a:gd name="T78" fmla="*/ 33 w 176"/>
                <a:gd name="T79" fmla="*/ 72 h 88"/>
                <a:gd name="T80" fmla="*/ 35 w 176"/>
                <a:gd name="T81" fmla="*/ 72 h 88"/>
                <a:gd name="T82" fmla="*/ 49 w 176"/>
                <a:gd name="T83" fmla="*/ 66 h 88"/>
                <a:gd name="T84" fmla="*/ 51 w 176"/>
                <a:gd name="T85" fmla="*/ 65 h 88"/>
                <a:gd name="T86" fmla="*/ 77 w 176"/>
                <a:gd name="T87" fmla="*/ 52 h 88"/>
                <a:gd name="T88" fmla="*/ 87 w 176"/>
                <a:gd name="T89" fmla="*/ 47 h 88"/>
                <a:gd name="T90" fmla="*/ 102 w 176"/>
                <a:gd name="T91" fmla="*/ 41 h 88"/>
                <a:gd name="T92" fmla="*/ 118 w 176"/>
                <a:gd name="T93" fmla="*/ 31 h 88"/>
                <a:gd name="T94" fmla="*/ 123 w 176"/>
                <a:gd name="T95" fmla="*/ 28 h 88"/>
                <a:gd name="T96" fmla="*/ 124 w 176"/>
                <a:gd name="T97" fmla="*/ 29 h 88"/>
                <a:gd name="T98" fmla="*/ 135 w 176"/>
                <a:gd name="T99" fmla="*/ 23 h 88"/>
                <a:gd name="T100" fmla="*/ 142 w 176"/>
                <a:gd name="T101" fmla="*/ 19 h 88"/>
                <a:gd name="T102" fmla="*/ 159 w 176"/>
                <a:gd name="T103" fmla="*/ 10 h 88"/>
                <a:gd name="T104" fmla="*/ 169 w 176"/>
                <a:gd name="T105" fmla="*/ 6 h 88"/>
                <a:gd name="T106" fmla="*/ 175 w 176"/>
                <a:gd name="T107" fmla="*/ 1 h 88"/>
                <a:gd name="T108" fmla="*/ 170 w 176"/>
                <a:gd name="T10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6" h="88">
                  <a:moveTo>
                    <a:pt x="94" y="41"/>
                  </a:moveTo>
                  <a:cubicBezTo>
                    <a:pt x="94" y="42"/>
                    <a:pt x="93" y="42"/>
                    <a:pt x="93" y="42"/>
                  </a:cubicBezTo>
                  <a:cubicBezTo>
                    <a:pt x="93" y="42"/>
                    <a:pt x="94" y="42"/>
                    <a:pt x="94" y="41"/>
                  </a:cubicBezTo>
                  <a:moveTo>
                    <a:pt x="102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moveTo>
                    <a:pt x="155" y="9"/>
                  </a:moveTo>
                  <a:cubicBezTo>
                    <a:pt x="155" y="10"/>
                    <a:pt x="155" y="10"/>
                    <a:pt x="154" y="10"/>
                  </a:cubicBezTo>
                  <a:cubicBezTo>
                    <a:pt x="155" y="10"/>
                    <a:pt x="155" y="10"/>
                    <a:pt x="155" y="9"/>
                  </a:cubicBezTo>
                  <a:moveTo>
                    <a:pt x="169" y="6"/>
                  </a:move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moveTo>
                    <a:pt x="173" y="0"/>
                  </a:moveTo>
                  <a:cubicBezTo>
                    <a:pt x="171" y="2"/>
                    <a:pt x="171" y="2"/>
                    <a:pt x="171" y="2"/>
                  </a:cubicBezTo>
                  <a:cubicBezTo>
                    <a:pt x="171" y="2"/>
                    <a:pt x="171" y="2"/>
                    <a:pt x="170" y="2"/>
                  </a:cubicBezTo>
                  <a:cubicBezTo>
                    <a:pt x="170" y="2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69" y="1"/>
                  </a:cubicBezTo>
                  <a:cubicBezTo>
                    <a:pt x="168" y="3"/>
                    <a:pt x="162" y="4"/>
                    <a:pt x="160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6" y="6"/>
                    <a:pt x="153" y="7"/>
                    <a:pt x="150" y="9"/>
                  </a:cubicBezTo>
                  <a:cubicBezTo>
                    <a:pt x="150" y="10"/>
                    <a:pt x="142" y="13"/>
                    <a:pt x="141" y="15"/>
                  </a:cubicBezTo>
                  <a:cubicBezTo>
                    <a:pt x="142" y="14"/>
                    <a:pt x="143" y="13"/>
                    <a:pt x="144" y="13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44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3" y="14"/>
                    <a:pt x="142" y="14"/>
                    <a:pt x="142" y="15"/>
                  </a:cubicBezTo>
                  <a:cubicBezTo>
                    <a:pt x="142" y="15"/>
                    <a:pt x="142" y="15"/>
                    <a:pt x="142" y="15"/>
                  </a:cubicBezTo>
                  <a:cubicBezTo>
                    <a:pt x="144" y="15"/>
                    <a:pt x="146" y="13"/>
                    <a:pt x="147" y="12"/>
                  </a:cubicBezTo>
                  <a:cubicBezTo>
                    <a:pt x="147" y="13"/>
                    <a:pt x="146" y="14"/>
                    <a:pt x="145" y="14"/>
                  </a:cubicBezTo>
                  <a:cubicBezTo>
                    <a:pt x="149" y="13"/>
                    <a:pt x="152" y="11"/>
                    <a:pt x="154" y="9"/>
                  </a:cubicBezTo>
                  <a:cubicBezTo>
                    <a:pt x="154" y="9"/>
                    <a:pt x="155" y="9"/>
                    <a:pt x="155" y="9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7" y="8"/>
                    <a:pt x="157" y="9"/>
                    <a:pt x="159" y="8"/>
                  </a:cubicBezTo>
                  <a:cubicBezTo>
                    <a:pt x="159" y="9"/>
                    <a:pt x="154" y="11"/>
                    <a:pt x="152" y="13"/>
                  </a:cubicBezTo>
                  <a:cubicBezTo>
                    <a:pt x="148" y="14"/>
                    <a:pt x="144" y="17"/>
                    <a:pt x="140" y="19"/>
                  </a:cubicBezTo>
                  <a:cubicBezTo>
                    <a:pt x="139" y="18"/>
                    <a:pt x="141" y="16"/>
                    <a:pt x="140" y="16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36" y="18"/>
                    <a:pt x="136" y="19"/>
                    <a:pt x="135" y="20"/>
                  </a:cubicBezTo>
                  <a:cubicBezTo>
                    <a:pt x="134" y="20"/>
                    <a:pt x="134" y="21"/>
                    <a:pt x="133" y="21"/>
                  </a:cubicBezTo>
                  <a:cubicBezTo>
                    <a:pt x="133" y="21"/>
                    <a:pt x="133" y="20"/>
                    <a:pt x="133" y="20"/>
                  </a:cubicBezTo>
                  <a:cubicBezTo>
                    <a:pt x="133" y="20"/>
                    <a:pt x="132" y="20"/>
                    <a:pt x="132" y="20"/>
                  </a:cubicBezTo>
                  <a:cubicBezTo>
                    <a:pt x="132" y="20"/>
                    <a:pt x="131" y="20"/>
                    <a:pt x="129" y="21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9"/>
                    <a:pt x="130" y="21"/>
                    <a:pt x="128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9" y="22"/>
                    <a:pt x="129" y="21"/>
                    <a:pt x="131" y="21"/>
                  </a:cubicBezTo>
                  <a:cubicBezTo>
                    <a:pt x="131" y="21"/>
                    <a:pt x="129" y="22"/>
                    <a:pt x="129" y="23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29" y="23"/>
                    <a:pt x="129" y="24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5" y="25"/>
                    <a:pt x="123" y="26"/>
                    <a:pt x="123" y="26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1" y="27"/>
                    <a:pt x="119" y="27"/>
                    <a:pt x="118" y="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17" y="29"/>
                    <a:pt x="117" y="30"/>
                    <a:pt x="115" y="31"/>
                  </a:cubicBezTo>
                  <a:cubicBezTo>
                    <a:pt x="115" y="31"/>
                    <a:pt x="116" y="29"/>
                    <a:pt x="115" y="29"/>
                  </a:cubicBezTo>
                  <a:cubicBezTo>
                    <a:pt x="115" y="29"/>
                    <a:pt x="115" y="29"/>
                    <a:pt x="114" y="30"/>
                  </a:cubicBezTo>
                  <a:cubicBezTo>
                    <a:pt x="114" y="29"/>
                    <a:pt x="117" y="28"/>
                    <a:pt x="119" y="27"/>
                  </a:cubicBezTo>
                  <a:cubicBezTo>
                    <a:pt x="118" y="27"/>
                    <a:pt x="118" y="27"/>
                    <a:pt x="117" y="27"/>
                  </a:cubicBezTo>
                  <a:cubicBezTo>
                    <a:pt x="116" y="27"/>
                    <a:pt x="116" y="27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7" y="26"/>
                    <a:pt x="116" y="27"/>
                    <a:pt x="114" y="28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3" y="28"/>
                    <a:pt x="109" y="31"/>
                    <a:pt x="110" y="32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2" y="30"/>
                    <a:pt x="110" y="32"/>
                    <a:pt x="111" y="33"/>
                  </a:cubicBezTo>
                  <a:cubicBezTo>
                    <a:pt x="111" y="33"/>
                    <a:pt x="110" y="33"/>
                    <a:pt x="110" y="33"/>
                  </a:cubicBezTo>
                  <a:cubicBezTo>
                    <a:pt x="110" y="33"/>
                    <a:pt x="108" y="33"/>
                    <a:pt x="107" y="34"/>
                  </a:cubicBezTo>
                  <a:cubicBezTo>
                    <a:pt x="105" y="35"/>
                    <a:pt x="104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8" y="39"/>
                    <a:pt x="95" y="42"/>
                    <a:pt x="89" y="45"/>
                  </a:cubicBezTo>
                  <a:cubicBezTo>
                    <a:pt x="91" y="44"/>
                    <a:pt x="91" y="43"/>
                    <a:pt x="93" y="42"/>
                  </a:cubicBezTo>
                  <a:cubicBezTo>
                    <a:pt x="92" y="42"/>
                    <a:pt x="92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1"/>
                    <a:pt x="91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86" y="42"/>
                    <a:pt x="89" y="43"/>
                    <a:pt x="88" y="44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6"/>
                    <a:pt x="80" y="47"/>
                    <a:pt x="75" y="51"/>
                  </a:cubicBezTo>
                  <a:cubicBezTo>
                    <a:pt x="74" y="51"/>
                    <a:pt x="76" y="50"/>
                    <a:pt x="77" y="50"/>
                  </a:cubicBezTo>
                  <a:cubicBezTo>
                    <a:pt x="74" y="50"/>
                    <a:pt x="74" y="51"/>
                    <a:pt x="73" y="52"/>
                  </a:cubicBezTo>
                  <a:cubicBezTo>
                    <a:pt x="71" y="53"/>
                    <a:pt x="69" y="53"/>
                    <a:pt x="69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5" y="54"/>
                    <a:pt x="69" y="53"/>
                    <a:pt x="68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2" y="57"/>
                    <a:pt x="60" y="58"/>
                    <a:pt x="58" y="58"/>
                  </a:cubicBezTo>
                  <a:cubicBezTo>
                    <a:pt x="58" y="58"/>
                    <a:pt x="58" y="58"/>
                    <a:pt x="57" y="58"/>
                  </a:cubicBezTo>
                  <a:cubicBezTo>
                    <a:pt x="52" y="61"/>
                    <a:pt x="56" y="61"/>
                    <a:pt x="53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4"/>
                    <a:pt x="53" y="62"/>
                    <a:pt x="53" y="62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50" y="62"/>
                    <a:pt x="53" y="61"/>
                    <a:pt x="52" y="60"/>
                  </a:cubicBezTo>
                  <a:cubicBezTo>
                    <a:pt x="50" y="63"/>
                    <a:pt x="48" y="63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4" y="67"/>
                    <a:pt x="39" y="69"/>
                    <a:pt x="37" y="70"/>
                  </a:cubicBezTo>
                  <a:cubicBezTo>
                    <a:pt x="37" y="69"/>
                    <a:pt x="40" y="68"/>
                    <a:pt x="42" y="67"/>
                  </a:cubicBezTo>
                  <a:cubicBezTo>
                    <a:pt x="39" y="67"/>
                    <a:pt x="32" y="71"/>
                    <a:pt x="31" y="73"/>
                  </a:cubicBezTo>
                  <a:cubicBezTo>
                    <a:pt x="30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2" y="76"/>
                    <a:pt x="26" y="76"/>
                    <a:pt x="21" y="78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5" y="79"/>
                    <a:pt x="11" y="83"/>
                    <a:pt x="6" y="85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" y="86"/>
                    <a:pt x="3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5"/>
                    <a:pt x="2" y="87"/>
                    <a:pt x="0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12" y="82"/>
                    <a:pt x="23" y="79"/>
                    <a:pt x="33" y="73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3"/>
                    <a:pt x="32" y="73"/>
                    <a:pt x="33" y="72"/>
                  </a:cubicBezTo>
                  <a:cubicBezTo>
                    <a:pt x="34" y="72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70"/>
                    <a:pt x="41" y="70"/>
                    <a:pt x="43" y="69"/>
                  </a:cubicBezTo>
                  <a:cubicBezTo>
                    <a:pt x="43" y="68"/>
                    <a:pt x="49" y="67"/>
                    <a:pt x="4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5"/>
                    <a:pt x="49" y="65"/>
                    <a:pt x="50" y="64"/>
                  </a:cubicBezTo>
                  <a:cubicBezTo>
                    <a:pt x="50" y="64"/>
                    <a:pt x="51" y="64"/>
                    <a:pt x="51" y="64"/>
                  </a:cubicBezTo>
                  <a:cubicBezTo>
                    <a:pt x="52" y="64"/>
                    <a:pt x="51" y="64"/>
                    <a:pt x="51" y="65"/>
                  </a:cubicBezTo>
                  <a:cubicBezTo>
                    <a:pt x="58" y="62"/>
                    <a:pt x="66" y="57"/>
                    <a:pt x="74" y="53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3" y="54"/>
                    <a:pt x="76" y="52"/>
                    <a:pt x="77" y="52"/>
                  </a:cubicBezTo>
                  <a:cubicBezTo>
                    <a:pt x="77" y="52"/>
                    <a:pt x="77" y="52"/>
                    <a:pt x="77" y="53"/>
                  </a:cubicBezTo>
                  <a:cubicBezTo>
                    <a:pt x="80" y="51"/>
                    <a:pt x="87" y="48"/>
                    <a:pt x="86" y="47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90" y="47"/>
                    <a:pt x="96" y="43"/>
                    <a:pt x="100" y="40"/>
                  </a:cubicBezTo>
                  <a:cubicBezTo>
                    <a:pt x="99" y="40"/>
                    <a:pt x="104" y="38"/>
                    <a:pt x="105" y="37"/>
                  </a:cubicBezTo>
                  <a:cubicBezTo>
                    <a:pt x="106" y="37"/>
                    <a:pt x="102" y="40"/>
                    <a:pt x="102" y="41"/>
                  </a:cubicBezTo>
                  <a:cubicBezTo>
                    <a:pt x="106" y="37"/>
                    <a:pt x="117" y="35"/>
                    <a:pt x="117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0"/>
                    <a:pt x="121" y="30"/>
                    <a:pt x="122" y="30"/>
                  </a:cubicBezTo>
                  <a:cubicBezTo>
                    <a:pt x="122" y="29"/>
                    <a:pt x="120" y="30"/>
                    <a:pt x="122" y="29"/>
                  </a:cubicBezTo>
                  <a:cubicBezTo>
                    <a:pt x="122" y="28"/>
                    <a:pt x="123" y="28"/>
                    <a:pt x="123" y="28"/>
                  </a:cubicBezTo>
                  <a:cubicBezTo>
                    <a:pt x="123" y="28"/>
                    <a:pt x="123" y="28"/>
                    <a:pt x="123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7" y="27"/>
                    <a:pt x="133" y="23"/>
                    <a:pt x="133" y="22"/>
                  </a:cubicBezTo>
                  <a:cubicBezTo>
                    <a:pt x="133" y="22"/>
                    <a:pt x="134" y="22"/>
                    <a:pt x="134" y="22"/>
                  </a:cubicBezTo>
                  <a:cubicBezTo>
                    <a:pt x="135" y="22"/>
                    <a:pt x="135" y="22"/>
                    <a:pt x="135" y="23"/>
                  </a:cubicBezTo>
                  <a:cubicBezTo>
                    <a:pt x="140" y="19"/>
                    <a:pt x="140" y="20"/>
                    <a:pt x="145" y="17"/>
                  </a:cubicBezTo>
                  <a:cubicBezTo>
                    <a:pt x="144" y="18"/>
                    <a:pt x="145" y="18"/>
                    <a:pt x="142" y="19"/>
                  </a:cubicBezTo>
                  <a:cubicBezTo>
                    <a:pt x="142" y="19"/>
                    <a:pt x="142" y="19"/>
                    <a:pt x="142" y="19"/>
                  </a:cubicBezTo>
                  <a:cubicBezTo>
                    <a:pt x="145" y="19"/>
                    <a:pt x="151" y="14"/>
                    <a:pt x="156" y="13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8" y="10"/>
                    <a:pt x="159" y="10"/>
                    <a:pt x="159" y="10"/>
                  </a:cubicBezTo>
                  <a:cubicBezTo>
                    <a:pt x="160" y="10"/>
                    <a:pt x="159" y="11"/>
                    <a:pt x="158" y="12"/>
                  </a:cubicBezTo>
                  <a:cubicBezTo>
                    <a:pt x="163" y="10"/>
                    <a:pt x="166" y="8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4" y="4"/>
                    <a:pt x="174" y="4"/>
                    <a:pt x="174" y="4"/>
                  </a:cubicBezTo>
                  <a:cubicBezTo>
                    <a:pt x="174" y="3"/>
                    <a:pt x="176" y="2"/>
                    <a:pt x="175" y="1"/>
                  </a:cubicBezTo>
                  <a:cubicBezTo>
                    <a:pt x="175" y="2"/>
                    <a:pt x="174" y="3"/>
                    <a:pt x="171" y="4"/>
                  </a:cubicBezTo>
                  <a:cubicBezTo>
                    <a:pt x="169" y="3"/>
                    <a:pt x="174" y="2"/>
                    <a:pt x="173" y="1"/>
                  </a:cubicBezTo>
                  <a:cubicBezTo>
                    <a:pt x="172" y="2"/>
                    <a:pt x="171" y="3"/>
                    <a:pt x="170" y="3"/>
                  </a:cubicBezTo>
                  <a:cubicBezTo>
                    <a:pt x="170" y="3"/>
                    <a:pt x="170" y="3"/>
                    <a:pt x="170" y="3"/>
                  </a:cubicBezTo>
                  <a:cubicBezTo>
                    <a:pt x="170" y="2"/>
                    <a:pt x="173" y="1"/>
                    <a:pt x="17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Rectangle 336"/>
            <p:cNvSpPr>
              <a:spLocks noChangeArrowheads="1"/>
            </p:cNvSpPr>
            <p:nvPr/>
          </p:nvSpPr>
          <p:spPr bwMode="auto">
            <a:xfrm>
              <a:off x="5990908" y="1298265"/>
              <a:ext cx="1610" cy="1610"/>
            </a:xfrm>
            <a:prstGeom prst="rect">
              <a:avLst/>
            </a:pr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337"/>
            <p:cNvSpPr>
              <a:spLocks/>
            </p:cNvSpPr>
            <p:nvPr/>
          </p:nvSpPr>
          <p:spPr bwMode="auto">
            <a:xfrm>
              <a:off x="5990908" y="12982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338"/>
            <p:cNvSpPr>
              <a:spLocks/>
            </p:cNvSpPr>
            <p:nvPr/>
          </p:nvSpPr>
          <p:spPr bwMode="auto">
            <a:xfrm>
              <a:off x="5883061" y="1343335"/>
              <a:ext cx="4829" cy="0"/>
            </a:xfrm>
            <a:custGeom>
              <a:avLst/>
              <a:gdLst>
                <a:gd name="T0" fmla="*/ 1 w 2"/>
                <a:gd name="T1" fmla="*/ 0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339"/>
            <p:cNvSpPr>
              <a:spLocks/>
            </p:cNvSpPr>
            <p:nvPr/>
          </p:nvSpPr>
          <p:spPr bwMode="auto">
            <a:xfrm>
              <a:off x="5990908" y="1134081"/>
              <a:ext cx="268812" cy="165794"/>
            </a:xfrm>
            <a:custGeom>
              <a:avLst/>
              <a:gdLst>
                <a:gd name="T0" fmla="*/ 119 w 123"/>
                <a:gd name="T1" fmla="*/ 1 h 76"/>
                <a:gd name="T2" fmla="*/ 114 w 123"/>
                <a:gd name="T3" fmla="*/ 6 h 76"/>
                <a:gd name="T4" fmla="*/ 115 w 123"/>
                <a:gd name="T5" fmla="*/ 4 h 76"/>
                <a:gd name="T6" fmla="*/ 116 w 123"/>
                <a:gd name="T7" fmla="*/ 3 h 76"/>
                <a:gd name="T8" fmla="*/ 103 w 123"/>
                <a:gd name="T9" fmla="*/ 11 h 76"/>
                <a:gd name="T10" fmla="*/ 80 w 123"/>
                <a:gd name="T11" fmla="*/ 24 h 76"/>
                <a:gd name="T12" fmla="*/ 78 w 123"/>
                <a:gd name="T13" fmla="*/ 27 h 76"/>
                <a:gd name="T14" fmla="*/ 78 w 123"/>
                <a:gd name="T15" fmla="*/ 28 h 76"/>
                <a:gd name="T16" fmla="*/ 79 w 123"/>
                <a:gd name="T17" fmla="*/ 28 h 76"/>
                <a:gd name="T18" fmla="*/ 70 w 123"/>
                <a:gd name="T19" fmla="*/ 35 h 76"/>
                <a:gd name="T20" fmla="*/ 61 w 123"/>
                <a:gd name="T21" fmla="*/ 40 h 76"/>
                <a:gd name="T22" fmla="*/ 64 w 123"/>
                <a:gd name="T23" fmla="*/ 38 h 76"/>
                <a:gd name="T24" fmla="*/ 54 w 123"/>
                <a:gd name="T25" fmla="*/ 41 h 76"/>
                <a:gd name="T26" fmla="*/ 54 w 123"/>
                <a:gd name="T27" fmla="*/ 39 h 76"/>
                <a:gd name="T28" fmla="*/ 54 w 123"/>
                <a:gd name="T29" fmla="*/ 40 h 76"/>
                <a:gd name="T30" fmla="*/ 53 w 123"/>
                <a:gd name="T31" fmla="*/ 40 h 76"/>
                <a:gd name="T32" fmla="*/ 53 w 123"/>
                <a:gd name="T33" fmla="*/ 39 h 76"/>
                <a:gd name="T34" fmla="*/ 47 w 123"/>
                <a:gd name="T35" fmla="*/ 47 h 76"/>
                <a:gd name="T36" fmla="*/ 43 w 123"/>
                <a:gd name="T37" fmla="*/ 48 h 76"/>
                <a:gd name="T38" fmla="*/ 36 w 123"/>
                <a:gd name="T39" fmla="*/ 49 h 76"/>
                <a:gd name="T40" fmla="*/ 19 w 123"/>
                <a:gd name="T41" fmla="*/ 61 h 76"/>
                <a:gd name="T42" fmla="*/ 8 w 123"/>
                <a:gd name="T43" fmla="*/ 70 h 76"/>
                <a:gd name="T44" fmla="*/ 0 w 123"/>
                <a:gd name="T45" fmla="*/ 72 h 76"/>
                <a:gd name="T46" fmla="*/ 0 w 123"/>
                <a:gd name="T47" fmla="*/ 75 h 76"/>
                <a:gd name="T48" fmla="*/ 2 w 123"/>
                <a:gd name="T49" fmla="*/ 75 h 76"/>
                <a:gd name="T50" fmla="*/ 3 w 123"/>
                <a:gd name="T51" fmla="*/ 75 h 76"/>
                <a:gd name="T52" fmla="*/ 5 w 123"/>
                <a:gd name="T53" fmla="*/ 75 h 76"/>
                <a:gd name="T54" fmla="*/ 10 w 123"/>
                <a:gd name="T55" fmla="*/ 72 h 76"/>
                <a:gd name="T56" fmla="*/ 17 w 123"/>
                <a:gd name="T57" fmla="*/ 68 h 76"/>
                <a:gd name="T58" fmla="*/ 19 w 123"/>
                <a:gd name="T59" fmla="*/ 65 h 76"/>
                <a:gd name="T60" fmla="*/ 21 w 123"/>
                <a:gd name="T61" fmla="*/ 61 h 76"/>
                <a:gd name="T62" fmla="*/ 24 w 123"/>
                <a:gd name="T63" fmla="*/ 63 h 76"/>
                <a:gd name="T64" fmla="*/ 24 w 123"/>
                <a:gd name="T65" fmla="*/ 64 h 76"/>
                <a:gd name="T66" fmla="*/ 28 w 123"/>
                <a:gd name="T67" fmla="*/ 59 h 76"/>
                <a:gd name="T68" fmla="*/ 39 w 123"/>
                <a:gd name="T69" fmla="*/ 53 h 76"/>
                <a:gd name="T70" fmla="*/ 37 w 123"/>
                <a:gd name="T71" fmla="*/ 54 h 76"/>
                <a:gd name="T72" fmla="*/ 31 w 123"/>
                <a:gd name="T73" fmla="*/ 60 h 76"/>
                <a:gd name="T74" fmla="*/ 33 w 123"/>
                <a:gd name="T75" fmla="*/ 58 h 76"/>
                <a:gd name="T76" fmla="*/ 29 w 123"/>
                <a:gd name="T77" fmla="*/ 62 h 76"/>
                <a:gd name="T78" fmla="*/ 58 w 123"/>
                <a:gd name="T79" fmla="*/ 44 h 76"/>
                <a:gd name="T80" fmla="*/ 123 w 123"/>
                <a:gd name="T8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3" h="76">
                  <a:moveTo>
                    <a:pt x="123" y="0"/>
                  </a:moveTo>
                  <a:cubicBezTo>
                    <a:pt x="122" y="0"/>
                    <a:pt x="120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2"/>
                    <a:pt x="116" y="4"/>
                    <a:pt x="114" y="6"/>
                  </a:cubicBezTo>
                  <a:cubicBezTo>
                    <a:pt x="113" y="5"/>
                    <a:pt x="116" y="4"/>
                    <a:pt x="116" y="4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4"/>
                    <a:pt x="115" y="3"/>
                    <a:pt x="116" y="3"/>
                  </a:cubicBezTo>
                  <a:cubicBezTo>
                    <a:pt x="112" y="4"/>
                    <a:pt x="106" y="8"/>
                    <a:pt x="104" y="11"/>
                  </a:cubicBezTo>
                  <a:cubicBezTo>
                    <a:pt x="104" y="11"/>
                    <a:pt x="104" y="11"/>
                    <a:pt x="103" y="11"/>
                  </a:cubicBezTo>
                  <a:cubicBezTo>
                    <a:pt x="102" y="11"/>
                    <a:pt x="106" y="9"/>
                    <a:pt x="107" y="7"/>
                  </a:cubicBezTo>
                  <a:cubicBezTo>
                    <a:pt x="97" y="13"/>
                    <a:pt x="90" y="18"/>
                    <a:pt x="80" y="24"/>
                  </a:cubicBezTo>
                  <a:cubicBezTo>
                    <a:pt x="81" y="25"/>
                    <a:pt x="80" y="25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8"/>
                  </a:cubicBezTo>
                  <a:cubicBezTo>
                    <a:pt x="78" y="28"/>
                    <a:pt x="78" y="28"/>
                    <a:pt x="78" y="28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73" y="30"/>
                    <a:pt x="74" y="33"/>
                    <a:pt x="70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7" y="37"/>
                    <a:pt x="66" y="38"/>
                    <a:pt x="63" y="40"/>
                  </a:cubicBezTo>
                  <a:cubicBezTo>
                    <a:pt x="62" y="40"/>
                    <a:pt x="61" y="40"/>
                    <a:pt x="61" y="40"/>
                  </a:cubicBezTo>
                  <a:cubicBezTo>
                    <a:pt x="60" y="40"/>
                    <a:pt x="67" y="37"/>
                    <a:pt x="65" y="36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7"/>
                    <a:pt x="65" y="35"/>
                    <a:pt x="66" y="34"/>
                  </a:cubicBezTo>
                  <a:cubicBezTo>
                    <a:pt x="62" y="37"/>
                    <a:pt x="59" y="37"/>
                    <a:pt x="54" y="41"/>
                  </a:cubicBezTo>
                  <a:cubicBezTo>
                    <a:pt x="54" y="40"/>
                    <a:pt x="58" y="37"/>
                    <a:pt x="60" y="36"/>
                  </a:cubicBezTo>
                  <a:cubicBezTo>
                    <a:pt x="58" y="37"/>
                    <a:pt x="55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1"/>
                    <a:pt x="53" y="41"/>
                    <a:pt x="53" y="41"/>
                  </a:cubicBezTo>
                  <a:cubicBezTo>
                    <a:pt x="53" y="41"/>
                    <a:pt x="53" y="40"/>
                    <a:pt x="53" y="40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45" y="44"/>
                    <a:pt x="54" y="42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7"/>
                    <a:pt x="44" y="49"/>
                    <a:pt x="42" y="50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41" y="51"/>
                    <a:pt x="39" y="49"/>
                    <a:pt x="35" y="52"/>
                  </a:cubicBezTo>
                  <a:cubicBezTo>
                    <a:pt x="34" y="52"/>
                    <a:pt x="36" y="50"/>
                    <a:pt x="36" y="49"/>
                  </a:cubicBezTo>
                  <a:cubicBezTo>
                    <a:pt x="34" y="51"/>
                    <a:pt x="30" y="54"/>
                    <a:pt x="30" y="55"/>
                  </a:cubicBezTo>
                  <a:cubicBezTo>
                    <a:pt x="25" y="58"/>
                    <a:pt x="22" y="59"/>
                    <a:pt x="19" y="61"/>
                  </a:cubicBezTo>
                  <a:cubicBezTo>
                    <a:pt x="22" y="59"/>
                    <a:pt x="19" y="60"/>
                    <a:pt x="21" y="57"/>
                  </a:cubicBezTo>
                  <a:cubicBezTo>
                    <a:pt x="19" y="60"/>
                    <a:pt x="12" y="66"/>
                    <a:pt x="8" y="70"/>
                  </a:cubicBezTo>
                  <a:cubicBezTo>
                    <a:pt x="7" y="69"/>
                    <a:pt x="6" y="69"/>
                    <a:pt x="6" y="68"/>
                  </a:cubicBezTo>
                  <a:cubicBezTo>
                    <a:pt x="1" y="70"/>
                    <a:pt x="5" y="70"/>
                    <a:pt x="0" y="72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3"/>
                    <a:pt x="1" y="74"/>
                    <a:pt x="0" y="75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72"/>
                    <a:pt x="3" y="74"/>
                    <a:pt x="2" y="75"/>
                  </a:cubicBezTo>
                  <a:cubicBezTo>
                    <a:pt x="1" y="76"/>
                    <a:pt x="1" y="76"/>
                    <a:pt x="2" y="76"/>
                  </a:cubicBezTo>
                  <a:cubicBezTo>
                    <a:pt x="2" y="76"/>
                    <a:pt x="3" y="75"/>
                    <a:pt x="3" y="75"/>
                  </a:cubicBezTo>
                  <a:cubicBezTo>
                    <a:pt x="4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4"/>
                    <a:pt x="8" y="73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1"/>
                    <a:pt x="14" y="69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8" y="67"/>
                    <a:pt x="18" y="66"/>
                    <a:pt x="20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4"/>
                    <a:pt x="24" y="60"/>
                    <a:pt x="22" y="60"/>
                  </a:cubicBezTo>
                  <a:cubicBezTo>
                    <a:pt x="22" y="60"/>
                    <a:pt x="22" y="61"/>
                    <a:pt x="21" y="61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9"/>
                    <a:pt x="27" y="61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3"/>
                    <a:pt x="31" y="59"/>
                    <a:pt x="29" y="59"/>
                  </a:cubicBezTo>
                  <a:cubicBezTo>
                    <a:pt x="29" y="59"/>
                    <a:pt x="29" y="59"/>
                    <a:pt x="28" y="59"/>
                  </a:cubicBezTo>
                  <a:cubicBezTo>
                    <a:pt x="30" y="55"/>
                    <a:pt x="38" y="54"/>
                    <a:pt x="42" y="50"/>
                  </a:cubicBezTo>
                  <a:cubicBezTo>
                    <a:pt x="42" y="50"/>
                    <a:pt x="40" y="52"/>
                    <a:pt x="39" y="53"/>
                  </a:cubicBezTo>
                  <a:cubicBezTo>
                    <a:pt x="38" y="54"/>
                    <a:pt x="38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1" y="58"/>
                    <a:pt x="39" y="56"/>
                    <a:pt x="32" y="59"/>
                  </a:cubicBezTo>
                  <a:cubicBezTo>
                    <a:pt x="32" y="59"/>
                    <a:pt x="32" y="60"/>
                    <a:pt x="31" y="60"/>
                  </a:cubicBezTo>
                  <a:cubicBezTo>
                    <a:pt x="31" y="60"/>
                    <a:pt x="32" y="59"/>
                    <a:pt x="32" y="59"/>
                  </a:cubicBezTo>
                  <a:cubicBezTo>
                    <a:pt x="32" y="58"/>
                    <a:pt x="33" y="58"/>
                    <a:pt x="33" y="58"/>
                  </a:cubicBezTo>
                  <a:cubicBezTo>
                    <a:pt x="32" y="58"/>
                    <a:pt x="32" y="58"/>
                    <a:pt x="31" y="59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1"/>
                    <a:pt x="34" y="59"/>
                    <a:pt x="36" y="57"/>
                  </a:cubicBezTo>
                  <a:cubicBezTo>
                    <a:pt x="48" y="48"/>
                    <a:pt x="58" y="44"/>
                    <a:pt x="58" y="44"/>
                  </a:cubicBezTo>
                  <a:cubicBezTo>
                    <a:pt x="77" y="33"/>
                    <a:pt x="96" y="20"/>
                    <a:pt x="114" y="8"/>
                  </a:cubicBezTo>
                  <a:cubicBezTo>
                    <a:pt x="120" y="4"/>
                    <a:pt x="122" y="3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340"/>
            <p:cNvSpPr>
              <a:spLocks/>
            </p:cNvSpPr>
            <p:nvPr/>
          </p:nvSpPr>
          <p:spPr bwMode="auto">
            <a:xfrm>
              <a:off x="6259720" y="11340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341"/>
            <p:cNvSpPr>
              <a:spLocks/>
            </p:cNvSpPr>
            <p:nvPr/>
          </p:nvSpPr>
          <p:spPr bwMode="auto">
            <a:xfrm>
              <a:off x="6251672" y="11356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342"/>
            <p:cNvSpPr>
              <a:spLocks/>
            </p:cNvSpPr>
            <p:nvPr/>
          </p:nvSpPr>
          <p:spPr bwMode="auto">
            <a:xfrm>
              <a:off x="5918474" y="1325629"/>
              <a:ext cx="6439" cy="482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343"/>
            <p:cNvSpPr>
              <a:spLocks/>
            </p:cNvSpPr>
            <p:nvPr/>
          </p:nvSpPr>
          <p:spPr bwMode="auto">
            <a:xfrm>
              <a:off x="5950667" y="1306313"/>
              <a:ext cx="0" cy="321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344"/>
            <p:cNvSpPr>
              <a:spLocks/>
            </p:cNvSpPr>
            <p:nvPr/>
          </p:nvSpPr>
          <p:spPr bwMode="auto">
            <a:xfrm>
              <a:off x="5950667" y="1306313"/>
              <a:ext cx="0" cy="321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345"/>
            <p:cNvSpPr>
              <a:spLocks/>
            </p:cNvSpPr>
            <p:nvPr/>
          </p:nvSpPr>
          <p:spPr bwMode="auto">
            <a:xfrm>
              <a:off x="5950667" y="1304704"/>
              <a:ext cx="6439" cy="1610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0 h 1"/>
                <a:gd name="T4" fmla="*/ 0 w 3"/>
                <a:gd name="T5" fmla="*/ 1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3" y="0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346"/>
            <p:cNvSpPr>
              <a:spLocks/>
            </p:cNvSpPr>
            <p:nvPr/>
          </p:nvSpPr>
          <p:spPr bwMode="auto">
            <a:xfrm>
              <a:off x="5385679" y="1591222"/>
              <a:ext cx="9658" cy="4829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1 w 4"/>
                <a:gd name="T5" fmla="*/ 2 h 2"/>
                <a:gd name="T6" fmla="*/ 1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347"/>
            <p:cNvSpPr>
              <a:spLocks/>
            </p:cNvSpPr>
            <p:nvPr/>
          </p:nvSpPr>
          <p:spPr bwMode="auto">
            <a:xfrm>
              <a:off x="5406605" y="1578345"/>
              <a:ext cx="8048" cy="8048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3 w 4"/>
                <a:gd name="T5" fmla="*/ 3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1" y="2"/>
                    <a:pt x="3" y="2"/>
                    <a:pt x="0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348"/>
            <p:cNvSpPr>
              <a:spLocks/>
            </p:cNvSpPr>
            <p:nvPr/>
          </p:nvSpPr>
          <p:spPr bwMode="auto">
            <a:xfrm>
              <a:off x="5422701" y="1578345"/>
              <a:ext cx="3219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49"/>
            <p:cNvSpPr>
              <a:spLocks/>
            </p:cNvSpPr>
            <p:nvPr/>
          </p:nvSpPr>
          <p:spPr bwMode="auto">
            <a:xfrm>
              <a:off x="5419482" y="1573516"/>
              <a:ext cx="8048" cy="6439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1 w 5"/>
                <a:gd name="T5" fmla="*/ 3 h 4"/>
                <a:gd name="T6" fmla="*/ 4 w 5"/>
                <a:gd name="T7" fmla="*/ 3 h 4"/>
                <a:gd name="T8" fmla="*/ 5 w 5"/>
                <a:gd name="T9" fmla="*/ 2 h 4"/>
                <a:gd name="T10" fmla="*/ 4 w 5"/>
                <a:gd name="T11" fmla="*/ 3 h 4"/>
                <a:gd name="T12" fmla="*/ 4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50"/>
            <p:cNvSpPr>
              <a:spLocks/>
            </p:cNvSpPr>
            <p:nvPr/>
          </p:nvSpPr>
          <p:spPr bwMode="auto">
            <a:xfrm>
              <a:off x="5419482" y="1573516"/>
              <a:ext cx="8048" cy="6439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1 w 5"/>
                <a:gd name="T5" fmla="*/ 3 h 4"/>
                <a:gd name="T6" fmla="*/ 4 w 5"/>
                <a:gd name="T7" fmla="*/ 3 h 4"/>
                <a:gd name="T8" fmla="*/ 5 w 5"/>
                <a:gd name="T9" fmla="*/ 2 h 4"/>
                <a:gd name="T10" fmla="*/ 4 w 5"/>
                <a:gd name="T11" fmla="*/ 3 h 4"/>
                <a:gd name="T12" fmla="*/ 4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51"/>
            <p:cNvSpPr>
              <a:spLocks/>
            </p:cNvSpPr>
            <p:nvPr/>
          </p:nvSpPr>
          <p:spPr bwMode="auto">
            <a:xfrm>
              <a:off x="5429140" y="1573516"/>
              <a:ext cx="3219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52"/>
            <p:cNvSpPr>
              <a:spLocks/>
            </p:cNvSpPr>
            <p:nvPr/>
          </p:nvSpPr>
          <p:spPr bwMode="auto">
            <a:xfrm>
              <a:off x="5429140" y="1573516"/>
              <a:ext cx="3219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53"/>
            <p:cNvSpPr>
              <a:spLocks/>
            </p:cNvSpPr>
            <p:nvPr/>
          </p:nvSpPr>
          <p:spPr bwMode="auto">
            <a:xfrm>
              <a:off x="5432359" y="1565467"/>
              <a:ext cx="19316" cy="8048"/>
            </a:xfrm>
            <a:custGeom>
              <a:avLst/>
              <a:gdLst>
                <a:gd name="T0" fmla="*/ 9 w 9"/>
                <a:gd name="T1" fmla="*/ 0 h 4"/>
                <a:gd name="T2" fmla="*/ 3 w 9"/>
                <a:gd name="T3" fmla="*/ 3 h 4"/>
                <a:gd name="T4" fmla="*/ 4 w 9"/>
                <a:gd name="T5" fmla="*/ 2 h 4"/>
                <a:gd name="T6" fmla="*/ 0 w 9"/>
                <a:gd name="T7" fmla="*/ 4 h 4"/>
                <a:gd name="T8" fmla="*/ 1 w 9"/>
                <a:gd name="T9" fmla="*/ 4 h 4"/>
                <a:gd name="T10" fmla="*/ 6 w 9"/>
                <a:gd name="T11" fmla="*/ 2 h 4"/>
                <a:gd name="T12" fmla="*/ 6 w 9"/>
                <a:gd name="T13" fmla="*/ 2 h 4"/>
                <a:gd name="T14" fmla="*/ 7 w 9"/>
                <a:gd name="T15" fmla="*/ 1 h 4"/>
                <a:gd name="T16" fmla="*/ 7 w 9"/>
                <a:gd name="T17" fmla="*/ 1 h 4"/>
                <a:gd name="T18" fmla="*/ 8 w 9"/>
                <a:gd name="T19" fmla="*/ 1 h 4"/>
                <a:gd name="T20" fmla="*/ 8 w 9"/>
                <a:gd name="T21" fmla="*/ 1 h 4"/>
                <a:gd name="T22" fmla="*/ 8 w 9"/>
                <a:gd name="T23" fmla="*/ 1 h 4"/>
                <a:gd name="T24" fmla="*/ 9 w 9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5" y="1"/>
                    <a:pt x="6" y="2"/>
                    <a:pt x="3" y="3"/>
                  </a:cubicBezTo>
                  <a:cubicBezTo>
                    <a:pt x="4" y="2"/>
                    <a:pt x="5" y="2"/>
                    <a:pt x="4" y="2"/>
                  </a:cubicBezTo>
                  <a:cubicBezTo>
                    <a:pt x="4" y="2"/>
                    <a:pt x="1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9" y="0"/>
                    <a:pt x="9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54"/>
            <p:cNvSpPr>
              <a:spLocks/>
            </p:cNvSpPr>
            <p:nvPr/>
          </p:nvSpPr>
          <p:spPr bwMode="auto">
            <a:xfrm>
              <a:off x="5456504" y="1546151"/>
              <a:ext cx="30583" cy="14487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0 h 7"/>
                <a:gd name="T4" fmla="*/ 10 w 14"/>
                <a:gd name="T5" fmla="*/ 3 h 7"/>
                <a:gd name="T6" fmla="*/ 10 w 14"/>
                <a:gd name="T7" fmla="*/ 3 h 7"/>
                <a:gd name="T8" fmla="*/ 8 w 14"/>
                <a:gd name="T9" fmla="*/ 3 h 7"/>
                <a:gd name="T10" fmla="*/ 6 w 14"/>
                <a:gd name="T11" fmla="*/ 4 h 7"/>
                <a:gd name="T12" fmla="*/ 6 w 14"/>
                <a:gd name="T13" fmla="*/ 4 h 7"/>
                <a:gd name="T14" fmla="*/ 3 w 14"/>
                <a:gd name="T15" fmla="*/ 6 h 7"/>
                <a:gd name="T16" fmla="*/ 0 w 14"/>
                <a:gd name="T17" fmla="*/ 7 h 7"/>
                <a:gd name="T18" fmla="*/ 10 w 14"/>
                <a:gd name="T19" fmla="*/ 3 h 7"/>
                <a:gd name="T20" fmla="*/ 8 w 14"/>
                <a:gd name="T21" fmla="*/ 4 h 7"/>
                <a:gd name="T22" fmla="*/ 12 w 14"/>
                <a:gd name="T23" fmla="*/ 3 h 7"/>
                <a:gd name="T24" fmla="*/ 13 w 14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6"/>
                    <a:pt x="1" y="6"/>
                    <a:pt x="0" y="7"/>
                  </a:cubicBezTo>
                  <a:cubicBezTo>
                    <a:pt x="6" y="5"/>
                    <a:pt x="5" y="6"/>
                    <a:pt x="10" y="3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4" y="0"/>
                    <a:pt x="1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55"/>
            <p:cNvSpPr>
              <a:spLocks/>
            </p:cNvSpPr>
            <p:nvPr/>
          </p:nvSpPr>
          <p:spPr bwMode="auto">
            <a:xfrm>
              <a:off x="5487087" y="1541323"/>
              <a:ext cx="12877" cy="6439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1 h 3"/>
                <a:gd name="T4" fmla="*/ 3 w 6"/>
                <a:gd name="T5" fmla="*/ 1 h 3"/>
                <a:gd name="T6" fmla="*/ 1 w 6"/>
                <a:gd name="T7" fmla="*/ 3 h 3"/>
                <a:gd name="T8" fmla="*/ 1 w 6"/>
                <a:gd name="T9" fmla="*/ 3 h 3"/>
                <a:gd name="T10" fmla="*/ 6 w 6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5" y="0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56"/>
            <p:cNvSpPr>
              <a:spLocks/>
            </p:cNvSpPr>
            <p:nvPr/>
          </p:nvSpPr>
          <p:spPr bwMode="auto">
            <a:xfrm>
              <a:off x="5501574" y="1534884"/>
              <a:ext cx="11268" cy="3219"/>
            </a:xfrm>
            <a:custGeom>
              <a:avLst/>
              <a:gdLst>
                <a:gd name="T0" fmla="*/ 5 w 5"/>
                <a:gd name="T1" fmla="*/ 0 h 2"/>
                <a:gd name="T2" fmla="*/ 3 w 5"/>
                <a:gd name="T3" fmla="*/ 1 h 2"/>
                <a:gd name="T4" fmla="*/ 3 w 5"/>
                <a:gd name="T5" fmla="*/ 1 h 2"/>
                <a:gd name="T6" fmla="*/ 2 w 5"/>
                <a:gd name="T7" fmla="*/ 1 h 2"/>
                <a:gd name="T8" fmla="*/ 0 w 5"/>
                <a:gd name="T9" fmla="*/ 2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1"/>
                    <a:pt x="4" y="2"/>
                    <a:pt x="5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57"/>
            <p:cNvSpPr>
              <a:spLocks/>
            </p:cNvSpPr>
            <p:nvPr/>
          </p:nvSpPr>
          <p:spPr bwMode="auto">
            <a:xfrm>
              <a:off x="5517671" y="1517178"/>
              <a:ext cx="25754" cy="14487"/>
            </a:xfrm>
            <a:custGeom>
              <a:avLst/>
              <a:gdLst>
                <a:gd name="T0" fmla="*/ 11 w 12"/>
                <a:gd name="T1" fmla="*/ 0 h 7"/>
                <a:gd name="T2" fmla="*/ 5 w 12"/>
                <a:gd name="T3" fmla="*/ 4 h 7"/>
                <a:gd name="T4" fmla="*/ 0 w 12"/>
                <a:gd name="T5" fmla="*/ 7 h 7"/>
                <a:gd name="T6" fmla="*/ 12 w 12"/>
                <a:gd name="T7" fmla="*/ 1 h 7"/>
                <a:gd name="T8" fmla="*/ 7 w 12"/>
                <a:gd name="T9" fmla="*/ 3 h 7"/>
                <a:gd name="T10" fmla="*/ 11 w 12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1" y="0"/>
                  </a:moveTo>
                  <a:cubicBezTo>
                    <a:pt x="6" y="2"/>
                    <a:pt x="8" y="2"/>
                    <a:pt x="5" y="4"/>
                  </a:cubicBezTo>
                  <a:cubicBezTo>
                    <a:pt x="3" y="5"/>
                    <a:pt x="2" y="6"/>
                    <a:pt x="0" y="7"/>
                  </a:cubicBezTo>
                  <a:cubicBezTo>
                    <a:pt x="7" y="3"/>
                    <a:pt x="8" y="5"/>
                    <a:pt x="12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9" y="1"/>
                    <a:pt x="1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58"/>
            <p:cNvSpPr>
              <a:spLocks/>
            </p:cNvSpPr>
            <p:nvPr/>
          </p:nvSpPr>
          <p:spPr bwMode="auto">
            <a:xfrm>
              <a:off x="5519280" y="1525226"/>
              <a:ext cx="4829" cy="4829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2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59"/>
            <p:cNvSpPr>
              <a:spLocks/>
            </p:cNvSpPr>
            <p:nvPr/>
          </p:nvSpPr>
          <p:spPr bwMode="auto">
            <a:xfrm>
              <a:off x="5519280" y="1525226"/>
              <a:ext cx="4829" cy="4829"/>
            </a:xfrm>
            <a:custGeom>
              <a:avLst/>
              <a:gdLst>
                <a:gd name="T0" fmla="*/ 3 w 3"/>
                <a:gd name="T1" fmla="*/ 0 h 3"/>
                <a:gd name="T2" fmla="*/ 2 w 3"/>
                <a:gd name="T3" fmla="*/ 2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2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60"/>
            <p:cNvSpPr>
              <a:spLocks noEditPoints="1"/>
            </p:cNvSpPr>
            <p:nvPr/>
          </p:nvSpPr>
          <p:spPr bwMode="auto">
            <a:xfrm>
              <a:off x="5543425" y="1486594"/>
              <a:ext cx="61167" cy="35412"/>
            </a:xfrm>
            <a:custGeom>
              <a:avLst/>
              <a:gdLst>
                <a:gd name="T0" fmla="*/ 1 w 28"/>
                <a:gd name="T1" fmla="*/ 15 h 16"/>
                <a:gd name="T2" fmla="*/ 0 w 28"/>
                <a:gd name="T3" fmla="*/ 16 h 16"/>
                <a:gd name="T4" fmla="*/ 1 w 28"/>
                <a:gd name="T5" fmla="*/ 15 h 16"/>
                <a:gd name="T6" fmla="*/ 4 w 28"/>
                <a:gd name="T7" fmla="*/ 12 h 16"/>
                <a:gd name="T8" fmla="*/ 4 w 28"/>
                <a:gd name="T9" fmla="*/ 12 h 16"/>
                <a:gd name="T10" fmla="*/ 4 w 28"/>
                <a:gd name="T11" fmla="*/ 12 h 16"/>
                <a:gd name="T12" fmla="*/ 28 w 28"/>
                <a:gd name="T13" fmla="*/ 0 h 16"/>
                <a:gd name="T14" fmla="*/ 24 w 28"/>
                <a:gd name="T15" fmla="*/ 3 h 16"/>
                <a:gd name="T16" fmla="*/ 25 w 28"/>
                <a:gd name="T17" fmla="*/ 1 h 16"/>
                <a:gd name="T18" fmla="*/ 23 w 28"/>
                <a:gd name="T19" fmla="*/ 3 h 16"/>
                <a:gd name="T20" fmla="*/ 21 w 28"/>
                <a:gd name="T21" fmla="*/ 4 h 16"/>
                <a:gd name="T22" fmla="*/ 21 w 28"/>
                <a:gd name="T23" fmla="*/ 4 h 16"/>
                <a:gd name="T24" fmla="*/ 16 w 28"/>
                <a:gd name="T25" fmla="*/ 8 h 16"/>
                <a:gd name="T26" fmla="*/ 16 w 28"/>
                <a:gd name="T27" fmla="*/ 8 h 16"/>
                <a:gd name="T28" fmla="*/ 15 w 28"/>
                <a:gd name="T29" fmla="*/ 7 h 16"/>
                <a:gd name="T30" fmla="*/ 15 w 28"/>
                <a:gd name="T31" fmla="*/ 7 h 16"/>
                <a:gd name="T32" fmla="*/ 13 w 28"/>
                <a:gd name="T33" fmla="*/ 8 h 16"/>
                <a:gd name="T34" fmla="*/ 8 w 28"/>
                <a:gd name="T35" fmla="*/ 11 h 16"/>
                <a:gd name="T36" fmla="*/ 4 w 28"/>
                <a:gd name="T37" fmla="*/ 12 h 16"/>
                <a:gd name="T38" fmla="*/ 4 w 28"/>
                <a:gd name="T39" fmla="*/ 12 h 16"/>
                <a:gd name="T40" fmla="*/ 1 w 28"/>
                <a:gd name="T41" fmla="*/ 15 h 16"/>
                <a:gd name="T42" fmla="*/ 5 w 28"/>
                <a:gd name="T43" fmla="*/ 13 h 16"/>
                <a:gd name="T44" fmla="*/ 7 w 28"/>
                <a:gd name="T45" fmla="*/ 13 h 16"/>
                <a:gd name="T46" fmla="*/ 13 w 28"/>
                <a:gd name="T47" fmla="*/ 10 h 16"/>
                <a:gd name="T48" fmla="*/ 13 w 28"/>
                <a:gd name="T49" fmla="*/ 10 h 16"/>
                <a:gd name="T50" fmla="*/ 22 w 28"/>
                <a:gd name="T51" fmla="*/ 5 h 16"/>
                <a:gd name="T52" fmla="*/ 22 w 28"/>
                <a:gd name="T53" fmla="*/ 6 h 16"/>
                <a:gd name="T54" fmla="*/ 25 w 28"/>
                <a:gd name="T55" fmla="*/ 4 h 16"/>
                <a:gd name="T56" fmla="*/ 25 w 28"/>
                <a:gd name="T57" fmla="*/ 4 h 16"/>
                <a:gd name="T58" fmla="*/ 28 w 28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6">
                  <a:moveTo>
                    <a:pt x="1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moveTo>
                    <a:pt x="28" y="0"/>
                  </a:moveTo>
                  <a:cubicBezTo>
                    <a:pt x="25" y="1"/>
                    <a:pt x="27" y="2"/>
                    <a:pt x="24" y="3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3" y="3"/>
                  </a:cubicBezTo>
                  <a:cubicBezTo>
                    <a:pt x="22" y="4"/>
                    <a:pt x="22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9" y="5"/>
                    <a:pt x="20" y="6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6" y="8"/>
                    <a:pt x="9" y="10"/>
                    <a:pt x="8" y="11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1" y="15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2"/>
                    <a:pt x="11" y="11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7" y="10"/>
                    <a:pt x="19" y="6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7" y="2"/>
                    <a:pt x="28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61"/>
            <p:cNvSpPr>
              <a:spLocks/>
            </p:cNvSpPr>
            <p:nvPr/>
          </p:nvSpPr>
          <p:spPr bwMode="auto">
            <a:xfrm>
              <a:off x="5598153" y="1486594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62"/>
            <p:cNvSpPr>
              <a:spLocks/>
            </p:cNvSpPr>
            <p:nvPr/>
          </p:nvSpPr>
          <p:spPr bwMode="auto">
            <a:xfrm>
              <a:off x="5598153" y="1486594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63"/>
            <p:cNvSpPr>
              <a:spLocks/>
            </p:cNvSpPr>
            <p:nvPr/>
          </p:nvSpPr>
          <p:spPr bwMode="auto">
            <a:xfrm>
              <a:off x="5549864" y="1510739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64"/>
            <p:cNvSpPr>
              <a:spLocks/>
            </p:cNvSpPr>
            <p:nvPr/>
          </p:nvSpPr>
          <p:spPr bwMode="auto">
            <a:xfrm>
              <a:off x="5549864" y="1510739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65"/>
            <p:cNvSpPr>
              <a:spLocks/>
            </p:cNvSpPr>
            <p:nvPr/>
          </p:nvSpPr>
          <p:spPr bwMode="auto">
            <a:xfrm>
              <a:off x="5602982" y="1481765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366"/>
            <p:cNvSpPr>
              <a:spLocks/>
            </p:cNvSpPr>
            <p:nvPr/>
          </p:nvSpPr>
          <p:spPr bwMode="auto">
            <a:xfrm>
              <a:off x="5609421" y="1480156"/>
              <a:ext cx="6439" cy="1610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367"/>
            <p:cNvSpPr>
              <a:spLocks/>
            </p:cNvSpPr>
            <p:nvPr/>
          </p:nvSpPr>
          <p:spPr bwMode="auto">
            <a:xfrm>
              <a:off x="5609421" y="1480156"/>
              <a:ext cx="6439" cy="1610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368"/>
            <p:cNvSpPr>
              <a:spLocks/>
            </p:cNvSpPr>
            <p:nvPr/>
          </p:nvSpPr>
          <p:spPr bwMode="auto">
            <a:xfrm>
              <a:off x="5744631" y="1414160"/>
              <a:ext cx="9658" cy="4829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4" y="1"/>
                    <a:pt x="0" y="1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369"/>
            <p:cNvSpPr>
              <a:spLocks/>
            </p:cNvSpPr>
            <p:nvPr/>
          </p:nvSpPr>
          <p:spPr bwMode="auto">
            <a:xfrm>
              <a:off x="5821895" y="1367480"/>
              <a:ext cx="16097" cy="9658"/>
            </a:xfrm>
            <a:custGeom>
              <a:avLst/>
              <a:gdLst>
                <a:gd name="T0" fmla="*/ 7 w 7"/>
                <a:gd name="T1" fmla="*/ 0 h 4"/>
                <a:gd name="T2" fmla="*/ 0 w 7"/>
                <a:gd name="T3" fmla="*/ 4 h 4"/>
                <a:gd name="T4" fmla="*/ 7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cubicBezTo>
                    <a:pt x="4" y="1"/>
                    <a:pt x="3" y="2"/>
                    <a:pt x="0" y="4"/>
                  </a:cubicBezTo>
                  <a:cubicBezTo>
                    <a:pt x="3" y="3"/>
                    <a:pt x="5" y="1"/>
                    <a:pt x="7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70"/>
            <p:cNvSpPr>
              <a:spLocks/>
            </p:cNvSpPr>
            <p:nvPr/>
          </p:nvSpPr>
          <p:spPr bwMode="auto">
            <a:xfrm>
              <a:off x="5868575" y="1343335"/>
              <a:ext cx="8048" cy="6439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1 h 3"/>
                <a:gd name="T4" fmla="*/ 2 w 4"/>
                <a:gd name="T5" fmla="*/ 0 h 3"/>
                <a:gd name="T6" fmla="*/ 0 w 4"/>
                <a:gd name="T7" fmla="*/ 3 h 3"/>
                <a:gd name="T8" fmla="*/ 1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2"/>
                    <a:pt x="2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71"/>
            <p:cNvSpPr>
              <a:spLocks/>
            </p:cNvSpPr>
            <p:nvPr/>
          </p:nvSpPr>
          <p:spPr bwMode="auto">
            <a:xfrm>
              <a:off x="5905597" y="1322410"/>
              <a:ext cx="9658" cy="8048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2 h 4"/>
                <a:gd name="T4" fmla="*/ 2 w 5"/>
                <a:gd name="T5" fmla="*/ 1 h 4"/>
                <a:gd name="T6" fmla="*/ 0 w 5"/>
                <a:gd name="T7" fmla="*/ 4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3" y="2"/>
                    <a:pt x="5" y="1"/>
                    <a:pt x="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72"/>
            <p:cNvSpPr>
              <a:spLocks/>
            </p:cNvSpPr>
            <p:nvPr/>
          </p:nvSpPr>
          <p:spPr bwMode="auto">
            <a:xfrm>
              <a:off x="5900768" y="1333678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73"/>
            <p:cNvSpPr>
              <a:spLocks/>
            </p:cNvSpPr>
            <p:nvPr/>
          </p:nvSpPr>
          <p:spPr bwMode="auto">
            <a:xfrm>
              <a:off x="5902377" y="1330458"/>
              <a:ext cx="3219" cy="321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74"/>
            <p:cNvSpPr>
              <a:spLocks/>
            </p:cNvSpPr>
            <p:nvPr/>
          </p:nvSpPr>
          <p:spPr bwMode="auto">
            <a:xfrm>
              <a:off x="5918474" y="1312752"/>
              <a:ext cx="12877" cy="6439"/>
            </a:xfrm>
            <a:custGeom>
              <a:avLst/>
              <a:gdLst>
                <a:gd name="T0" fmla="*/ 6 w 6"/>
                <a:gd name="T1" fmla="*/ 0 h 3"/>
                <a:gd name="T2" fmla="*/ 3 w 6"/>
                <a:gd name="T3" fmla="*/ 1 h 3"/>
                <a:gd name="T4" fmla="*/ 0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1" y="2"/>
                    <a:pt x="0" y="3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375"/>
            <p:cNvSpPr>
              <a:spLocks noEditPoints="1"/>
            </p:cNvSpPr>
            <p:nvPr/>
          </p:nvSpPr>
          <p:spPr bwMode="auto">
            <a:xfrm>
              <a:off x="5981250" y="1275730"/>
              <a:ext cx="22535" cy="16097"/>
            </a:xfrm>
            <a:custGeom>
              <a:avLst/>
              <a:gdLst>
                <a:gd name="T0" fmla="*/ 10 w 10"/>
                <a:gd name="T1" fmla="*/ 1 h 7"/>
                <a:gd name="T2" fmla="*/ 10 w 10"/>
                <a:gd name="T3" fmla="*/ 1 h 7"/>
                <a:gd name="T4" fmla="*/ 10 w 10"/>
                <a:gd name="T5" fmla="*/ 1 h 7"/>
                <a:gd name="T6" fmla="*/ 10 w 10"/>
                <a:gd name="T7" fmla="*/ 1 h 7"/>
                <a:gd name="T8" fmla="*/ 10 w 10"/>
                <a:gd name="T9" fmla="*/ 1 h 7"/>
                <a:gd name="T10" fmla="*/ 10 w 10"/>
                <a:gd name="T11" fmla="*/ 0 h 7"/>
                <a:gd name="T12" fmla="*/ 8 w 10"/>
                <a:gd name="T13" fmla="*/ 1 h 7"/>
                <a:gd name="T14" fmla="*/ 0 w 10"/>
                <a:gd name="T15" fmla="*/ 6 h 7"/>
                <a:gd name="T16" fmla="*/ 1 w 10"/>
                <a:gd name="T17" fmla="*/ 7 h 7"/>
                <a:gd name="T18" fmla="*/ 10 w 10"/>
                <a:gd name="T19" fmla="*/ 1 h 7"/>
                <a:gd name="T20" fmla="*/ 10 w 10"/>
                <a:gd name="T21" fmla="*/ 1 h 7"/>
                <a:gd name="T22" fmla="*/ 10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0" y="0"/>
                  </a:moveTo>
                  <a:cubicBezTo>
                    <a:pt x="10" y="0"/>
                    <a:pt x="9" y="0"/>
                    <a:pt x="8" y="1"/>
                  </a:cubicBezTo>
                  <a:cubicBezTo>
                    <a:pt x="7" y="2"/>
                    <a:pt x="2" y="5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4" y="5"/>
                    <a:pt x="7" y="1"/>
                    <a:pt x="10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76"/>
            <p:cNvSpPr>
              <a:spLocks/>
            </p:cNvSpPr>
            <p:nvPr/>
          </p:nvSpPr>
          <p:spPr bwMode="auto">
            <a:xfrm>
              <a:off x="6008614" y="1274120"/>
              <a:ext cx="8048" cy="3219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2 w 4"/>
                <a:gd name="T5" fmla="*/ 1 h 2"/>
                <a:gd name="T6" fmla="*/ 2 w 4"/>
                <a:gd name="T7" fmla="*/ 1 h 2"/>
                <a:gd name="T8" fmla="*/ 2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2 h 2"/>
                <a:gd name="T16" fmla="*/ 3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3" y="1"/>
                    <a:pt x="4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377"/>
            <p:cNvSpPr>
              <a:spLocks/>
            </p:cNvSpPr>
            <p:nvPr/>
          </p:nvSpPr>
          <p:spPr bwMode="auto">
            <a:xfrm>
              <a:off x="6039198" y="1251585"/>
              <a:ext cx="8048" cy="9658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3 h 4"/>
                <a:gd name="T4" fmla="*/ 2 w 4"/>
                <a:gd name="T5" fmla="*/ 3 h 4"/>
                <a:gd name="T6" fmla="*/ 1 w 4"/>
                <a:gd name="T7" fmla="*/ 4 h 4"/>
                <a:gd name="T8" fmla="*/ 1 w 4"/>
                <a:gd name="T9" fmla="*/ 4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2"/>
                    <a:pt x="3" y="2"/>
                    <a:pt x="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378"/>
            <p:cNvSpPr>
              <a:spLocks/>
            </p:cNvSpPr>
            <p:nvPr/>
          </p:nvSpPr>
          <p:spPr bwMode="auto">
            <a:xfrm>
              <a:off x="6093926" y="1243537"/>
              <a:ext cx="8048" cy="1610"/>
            </a:xfrm>
            <a:custGeom>
              <a:avLst/>
              <a:gdLst>
                <a:gd name="T0" fmla="*/ 3 w 4"/>
                <a:gd name="T1" fmla="*/ 0 h 1"/>
                <a:gd name="T2" fmla="*/ 0 w 4"/>
                <a:gd name="T3" fmla="*/ 1 h 1"/>
                <a:gd name="T4" fmla="*/ 4 w 4"/>
                <a:gd name="T5" fmla="*/ 0 h 1"/>
                <a:gd name="T6" fmla="*/ 3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379"/>
            <p:cNvSpPr>
              <a:spLocks/>
            </p:cNvSpPr>
            <p:nvPr/>
          </p:nvSpPr>
          <p:spPr bwMode="auto">
            <a:xfrm>
              <a:off x="6093926" y="1230660"/>
              <a:ext cx="1610" cy="321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380"/>
            <p:cNvSpPr>
              <a:spLocks/>
            </p:cNvSpPr>
            <p:nvPr/>
          </p:nvSpPr>
          <p:spPr bwMode="auto">
            <a:xfrm>
              <a:off x="6093926" y="1230660"/>
              <a:ext cx="1610" cy="321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381"/>
            <p:cNvSpPr>
              <a:spLocks/>
            </p:cNvSpPr>
            <p:nvPr/>
          </p:nvSpPr>
          <p:spPr bwMode="auto">
            <a:xfrm>
              <a:off x="6127728" y="1201686"/>
              <a:ext cx="9658" cy="4829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3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382"/>
            <p:cNvSpPr>
              <a:spLocks/>
            </p:cNvSpPr>
            <p:nvPr/>
          </p:nvSpPr>
          <p:spPr bwMode="auto">
            <a:xfrm>
              <a:off x="6127728" y="1201686"/>
              <a:ext cx="9658" cy="4829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3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383"/>
            <p:cNvSpPr>
              <a:spLocks/>
            </p:cNvSpPr>
            <p:nvPr/>
          </p:nvSpPr>
          <p:spPr bwMode="auto">
            <a:xfrm>
              <a:off x="6138996" y="1200076"/>
              <a:ext cx="6439" cy="1610"/>
            </a:xfrm>
            <a:custGeom>
              <a:avLst/>
              <a:gdLst>
                <a:gd name="T0" fmla="*/ 3 w 3"/>
                <a:gd name="T1" fmla="*/ 0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384"/>
            <p:cNvSpPr>
              <a:spLocks/>
            </p:cNvSpPr>
            <p:nvPr/>
          </p:nvSpPr>
          <p:spPr bwMode="auto">
            <a:xfrm>
              <a:off x="6151873" y="1190419"/>
              <a:ext cx="6439" cy="4829"/>
            </a:xfrm>
            <a:custGeom>
              <a:avLst/>
              <a:gdLst>
                <a:gd name="T0" fmla="*/ 4 w 4"/>
                <a:gd name="T1" fmla="*/ 0 h 3"/>
                <a:gd name="T2" fmla="*/ 3 w 4"/>
                <a:gd name="T3" fmla="*/ 0 h 3"/>
                <a:gd name="T4" fmla="*/ 0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385"/>
            <p:cNvSpPr>
              <a:spLocks/>
            </p:cNvSpPr>
            <p:nvPr/>
          </p:nvSpPr>
          <p:spPr bwMode="auto">
            <a:xfrm>
              <a:off x="6151873" y="1190419"/>
              <a:ext cx="6439" cy="4829"/>
            </a:xfrm>
            <a:custGeom>
              <a:avLst/>
              <a:gdLst>
                <a:gd name="T0" fmla="*/ 4 w 4"/>
                <a:gd name="T1" fmla="*/ 0 h 3"/>
                <a:gd name="T2" fmla="*/ 3 w 4"/>
                <a:gd name="T3" fmla="*/ 0 h 3"/>
                <a:gd name="T4" fmla="*/ 0 w 4"/>
                <a:gd name="T5" fmla="*/ 3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Freeform 386"/>
            <p:cNvSpPr>
              <a:spLocks/>
            </p:cNvSpPr>
            <p:nvPr/>
          </p:nvSpPr>
          <p:spPr bwMode="auto">
            <a:xfrm>
              <a:off x="6261330" y="1130861"/>
              <a:ext cx="8048" cy="482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1 w 3"/>
                <a:gd name="T5" fmla="*/ 2 h 2"/>
                <a:gd name="T6" fmla="*/ 3 w 3"/>
                <a:gd name="T7" fmla="*/ 1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0"/>
                    <a:pt x="1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387"/>
            <p:cNvSpPr>
              <a:spLocks/>
            </p:cNvSpPr>
            <p:nvPr/>
          </p:nvSpPr>
          <p:spPr bwMode="auto">
            <a:xfrm>
              <a:off x="5894329" y="1394844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5" name="Freeform 388"/>
            <p:cNvSpPr>
              <a:spLocks/>
            </p:cNvSpPr>
            <p:nvPr/>
          </p:nvSpPr>
          <p:spPr bwMode="auto">
            <a:xfrm>
              <a:off x="5710829" y="1486594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6" name="Freeform 389"/>
            <p:cNvSpPr>
              <a:spLocks/>
            </p:cNvSpPr>
            <p:nvPr/>
          </p:nvSpPr>
          <p:spPr bwMode="auto">
            <a:xfrm>
              <a:off x="5710829" y="1486594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7" name="Freeform 390"/>
            <p:cNvSpPr>
              <a:spLocks/>
            </p:cNvSpPr>
            <p:nvPr/>
          </p:nvSpPr>
          <p:spPr bwMode="auto">
            <a:xfrm>
              <a:off x="5710829" y="1486594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8" name="Freeform 391"/>
            <p:cNvSpPr>
              <a:spLocks/>
            </p:cNvSpPr>
            <p:nvPr/>
          </p:nvSpPr>
          <p:spPr bwMode="auto">
            <a:xfrm>
              <a:off x="5907206" y="1378748"/>
              <a:ext cx="4829" cy="4829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392"/>
            <p:cNvSpPr>
              <a:spLocks/>
            </p:cNvSpPr>
            <p:nvPr/>
          </p:nvSpPr>
          <p:spPr bwMode="auto">
            <a:xfrm>
              <a:off x="5907206" y="1378748"/>
              <a:ext cx="4829" cy="4829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3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0" name="Freeform 393"/>
            <p:cNvSpPr>
              <a:spLocks/>
            </p:cNvSpPr>
            <p:nvPr/>
          </p:nvSpPr>
          <p:spPr bwMode="auto">
            <a:xfrm>
              <a:off x="5884671" y="1388406"/>
              <a:ext cx="3219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1" name="Freeform 394"/>
            <p:cNvSpPr>
              <a:spLocks/>
            </p:cNvSpPr>
            <p:nvPr/>
          </p:nvSpPr>
          <p:spPr bwMode="auto">
            <a:xfrm>
              <a:off x="5884671" y="1388406"/>
              <a:ext cx="3219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2" name="Freeform 395"/>
            <p:cNvSpPr>
              <a:spLocks/>
            </p:cNvSpPr>
            <p:nvPr/>
          </p:nvSpPr>
          <p:spPr bwMode="auto">
            <a:xfrm>
              <a:off x="6058513" y="1312752"/>
              <a:ext cx="0" cy="321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3" name="Freeform 396"/>
            <p:cNvSpPr>
              <a:spLocks/>
            </p:cNvSpPr>
            <p:nvPr/>
          </p:nvSpPr>
          <p:spPr bwMode="auto">
            <a:xfrm>
              <a:off x="6058513" y="1312752"/>
              <a:ext cx="0" cy="3219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4" name="Freeform 397"/>
            <p:cNvSpPr>
              <a:spLocks/>
            </p:cNvSpPr>
            <p:nvPr/>
          </p:nvSpPr>
          <p:spPr bwMode="auto">
            <a:xfrm>
              <a:off x="6069781" y="1304704"/>
              <a:ext cx="3219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5" name="Freeform 398"/>
            <p:cNvSpPr>
              <a:spLocks/>
            </p:cNvSpPr>
            <p:nvPr/>
          </p:nvSpPr>
          <p:spPr bwMode="auto">
            <a:xfrm>
              <a:off x="6069781" y="1304704"/>
              <a:ext cx="3219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6" name="Freeform 399"/>
            <p:cNvSpPr>
              <a:spLocks/>
            </p:cNvSpPr>
            <p:nvPr/>
          </p:nvSpPr>
          <p:spPr bwMode="auto">
            <a:xfrm>
              <a:off x="6064952" y="1306313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7" name="Freeform 400"/>
            <p:cNvSpPr>
              <a:spLocks/>
            </p:cNvSpPr>
            <p:nvPr/>
          </p:nvSpPr>
          <p:spPr bwMode="auto">
            <a:xfrm>
              <a:off x="6064952" y="1306313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Freeform 401"/>
            <p:cNvSpPr>
              <a:spLocks/>
            </p:cNvSpPr>
            <p:nvPr/>
          </p:nvSpPr>
          <p:spPr bwMode="auto">
            <a:xfrm>
              <a:off x="6138996" y="1249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9" name="Freeform 402"/>
            <p:cNvSpPr>
              <a:spLocks/>
            </p:cNvSpPr>
            <p:nvPr/>
          </p:nvSpPr>
          <p:spPr bwMode="auto">
            <a:xfrm>
              <a:off x="6138996" y="1249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0" name="Freeform 403"/>
            <p:cNvSpPr>
              <a:spLocks/>
            </p:cNvSpPr>
            <p:nvPr/>
          </p:nvSpPr>
          <p:spPr bwMode="auto">
            <a:xfrm>
              <a:off x="6056904" y="1315971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1" name="Freeform 404"/>
            <p:cNvSpPr>
              <a:spLocks/>
            </p:cNvSpPr>
            <p:nvPr/>
          </p:nvSpPr>
          <p:spPr bwMode="auto">
            <a:xfrm>
              <a:off x="5894329" y="1396454"/>
              <a:ext cx="0" cy="161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2" name="Freeform 405"/>
            <p:cNvSpPr>
              <a:spLocks/>
            </p:cNvSpPr>
            <p:nvPr/>
          </p:nvSpPr>
          <p:spPr bwMode="auto">
            <a:xfrm>
              <a:off x="5894329" y="1396454"/>
              <a:ext cx="0" cy="161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3" name="Freeform 407"/>
            <p:cNvSpPr>
              <a:spLocks/>
            </p:cNvSpPr>
            <p:nvPr/>
          </p:nvSpPr>
          <p:spPr bwMode="auto">
            <a:xfrm>
              <a:off x="5918474" y="1377138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408"/>
            <p:cNvSpPr>
              <a:spLocks/>
            </p:cNvSpPr>
            <p:nvPr/>
          </p:nvSpPr>
          <p:spPr bwMode="auto">
            <a:xfrm>
              <a:off x="5638395" y="1522007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409"/>
            <p:cNvSpPr>
              <a:spLocks noEditPoints="1"/>
            </p:cNvSpPr>
            <p:nvPr/>
          </p:nvSpPr>
          <p:spPr bwMode="auto">
            <a:xfrm>
              <a:off x="5635176" y="1328849"/>
              <a:ext cx="387926" cy="193158"/>
            </a:xfrm>
            <a:custGeom>
              <a:avLst/>
              <a:gdLst>
                <a:gd name="T0" fmla="*/ 95 w 177"/>
                <a:gd name="T1" fmla="*/ 41 h 88"/>
                <a:gd name="T2" fmla="*/ 103 w 177"/>
                <a:gd name="T3" fmla="*/ 36 h 88"/>
                <a:gd name="T4" fmla="*/ 156 w 177"/>
                <a:gd name="T5" fmla="*/ 9 h 88"/>
                <a:gd name="T6" fmla="*/ 170 w 177"/>
                <a:gd name="T7" fmla="*/ 6 h 88"/>
                <a:gd name="T8" fmla="*/ 171 w 177"/>
                <a:gd name="T9" fmla="*/ 1 h 88"/>
                <a:gd name="T10" fmla="*/ 170 w 177"/>
                <a:gd name="T11" fmla="*/ 0 h 88"/>
                <a:gd name="T12" fmla="*/ 158 w 177"/>
                <a:gd name="T13" fmla="*/ 5 h 88"/>
                <a:gd name="T14" fmla="*/ 151 w 177"/>
                <a:gd name="T15" fmla="*/ 8 h 88"/>
                <a:gd name="T16" fmla="*/ 145 w 177"/>
                <a:gd name="T17" fmla="*/ 13 h 88"/>
                <a:gd name="T18" fmla="*/ 144 w 177"/>
                <a:gd name="T19" fmla="*/ 14 h 88"/>
                <a:gd name="T20" fmla="*/ 148 w 177"/>
                <a:gd name="T21" fmla="*/ 12 h 88"/>
                <a:gd name="T22" fmla="*/ 155 w 177"/>
                <a:gd name="T23" fmla="*/ 8 h 88"/>
                <a:gd name="T24" fmla="*/ 152 w 177"/>
                <a:gd name="T25" fmla="*/ 12 h 88"/>
                <a:gd name="T26" fmla="*/ 141 w 177"/>
                <a:gd name="T27" fmla="*/ 16 h 88"/>
                <a:gd name="T28" fmla="*/ 134 w 177"/>
                <a:gd name="T29" fmla="*/ 20 h 88"/>
                <a:gd name="T30" fmla="*/ 132 w 177"/>
                <a:gd name="T31" fmla="*/ 19 h 88"/>
                <a:gd name="T32" fmla="*/ 129 w 177"/>
                <a:gd name="T33" fmla="*/ 21 h 88"/>
                <a:gd name="T34" fmla="*/ 130 w 177"/>
                <a:gd name="T35" fmla="*/ 22 h 88"/>
                <a:gd name="T36" fmla="*/ 125 w 177"/>
                <a:gd name="T37" fmla="*/ 25 h 88"/>
                <a:gd name="T38" fmla="*/ 119 w 177"/>
                <a:gd name="T39" fmla="*/ 28 h 88"/>
                <a:gd name="T40" fmla="*/ 116 w 177"/>
                <a:gd name="T41" fmla="*/ 29 h 88"/>
                <a:gd name="T42" fmla="*/ 118 w 177"/>
                <a:gd name="T43" fmla="*/ 27 h 88"/>
                <a:gd name="T44" fmla="*/ 115 w 177"/>
                <a:gd name="T45" fmla="*/ 27 h 88"/>
                <a:gd name="T46" fmla="*/ 110 w 177"/>
                <a:gd name="T47" fmla="*/ 31 h 88"/>
                <a:gd name="T48" fmla="*/ 111 w 177"/>
                <a:gd name="T49" fmla="*/ 32 h 88"/>
                <a:gd name="T50" fmla="*/ 103 w 177"/>
                <a:gd name="T51" fmla="*/ 36 h 88"/>
                <a:gd name="T52" fmla="*/ 94 w 177"/>
                <a:gd name="T53" fmla="*/ 41 h 88"/>
                <a:gd name="T54" fmla="*/ 91 w 177"/>
                <a:gd name="T55" fmla="*/ 40 h 88"/>
                <a:gd name="T56" fmla="*/ 91 w 177"/>
                <a:gd name="T57" fmla="*/ 42 h 88"/>
                <a:gd name="T58" fmla="*/ 74 w 177"/>
                <a:gd name="T59" fmla="*/ 51 h 88"/>
                <a:gd name="T60" fmla="*/ 68 w 177"/>
                <a:gd name="T61" fmla="*/ 53 h 88"/>
                <a:gd name="T62" fmla="*/ 59 w 177"/>
                <a:gd name="T63" fmla="*/ 58 h 88"/>
                <a:gd name="T64" fmla="*/ 52 w 177"/>
                <a:gd name="T65" fmla="*/ 63 h 88"/>
                <a:gd name="T66" fmla="*/ 53 w 177"/>
                <a:gd name="T67" fmla="*/ 60 h 88"/>
                <a:gd name="T68" fmla="*/ 38 w 177"/>
                <a:gd name="T69" fmla="*/ 69 h 88"/>
                <a:gd name="T70" fmla="*/ 28 w 177"/>
                <a:gd name="T71" fmla="*/ 74 h 88"/>
                <a:gd name="T72" fmla="*/ 22 w 177"/>
                <a:gd name="T73" fmla="*/ 77 h 88"/>
                <a:gd name="T74" fmla="*/ 3 w 177"/>
                <a:gd name="T75" fmla="*/ 86 h 88"/>
                <a:gd name="T76" fmla="*/ 0 w 177"/>
                <a:gd name="T77" fmla="*/ 87 h 88"/>
                <a:gd name="T78" fmla="*/ 34 w 177"/>
                <a:gd name="T79" fmla="*/ 72 h 88"/>
                <a:gd name="T80" fmla="*/ 37 w 177"/>
                <a:gd name="T81" fmla="*/ 71 h 88"/>
                <a:gd name="T82" fmla="*/ 48 w 177"/>
                <a:gd name="T83" fmla="*/ 66 h 88"/>
                <a:gd name="T84" fmla="*/ 52 w 177"/>
                <a:gd name="T85" fmla="*/ 63 h 88"/>
                <a:gd name="T86" fmla="*/ 73 w 177"/>
                <a:gd name="T87" fmla="*/ 54 h 88"/>
                <a:gd name="T88" fmla="*/ 87 w 177"/>
                <a:gd name="T89" fmla="*/ 46 h 88"/>
                <a:gd name="T90" fmla="*/ 106 w 177"/>
                <a:gd name="T91" fmla="*/ 36 h 88"/>
                <a:gd name="T92" fmla="*/ 119 w 177"/>
                <a:gd name="T93" fmla="*/ 30 h 88"/>
                <a:gd name="T94" fmla="*/ 123 w 177"/>
                <a:gd name="T95" fmla="*/ 28 h 88"/>
                <a:gd name="T96" fmla="*/ 125 w 177"/>
                <a:gd name="T97" fmla="*/ 28 h 88"/>
                <a:gd name="T98" fmla="*/ 135 w 177"/>
                <a:gd name="T99" fmla="*/ 21 h 88"/>
                <a:gd name="T100" fmla="*/ 143 w 177"/>
                <a:gd name="T101" fmla="*/ 19 h 88"/>
                <a:gd name="T102" fmla="*/ 158 w 177"/>
                <a:gd name="T103" fmla="*/ 10 h 88"/>
                <a:gd name="T104" fmla="*/ 170 w 177"/>
                <a:gd name="T105" fmla="*/ 5 h 88"/>
                <a:gd name="T106" fmla="*/ 175 w 177"/>
                <a:gd name="T107" fmla="*/ 3 h 88"/>
                <a:gd name="T108" fmla="*/ 174 w 177"/>
                <a:gd name="T109" fmla="*/ 1 h 88"/>
                <a:gd name="T110" fmla="*/ 174 w 177"/>
                <a:gd name="T1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7" h="88">
                  <a:moveTo>
                    <a:pt x="95" y="41"/>
                  </a:moveTo>
                  <a:cubicBezTo>
                    <a:pt x="94" y="41"/>
                    <a:pt x="94" y="41"/>
                    <a:pt x="94" y="41"/>
                  </a:cubicBezTo>
                  <a:cubicBezTo>
                    <a:pt x="94" y="41"/>
                    <a:pt x="94" y="41"/>
                    <a:pt x="95" y="41"/>
                  </a:cubicBezTo>
                  <a:moveTo>
                    <a:pt x="103" y="36"/>
                  </a:move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moveTo>
                    <a:pt x="156" y="9"/>
                  </a:moveTo>
                  <a:cubicBezTo>
                    <a:pt x="156" y="9"/>
                    <a:pt x="155" y="9"/>
                    <a:pt x="155" y="9"/>
                  </a:cubicBezTo>
                  <a:cubicBezTo>
                    <a:pt x="155" y="9"/>
                    <a:pt x="156" y="9"/>
                    <a:pt x="156" y="9"/>
                  </a:cubicBezTo>
                  <a:moveTo>
                    <a:pt x="170" y="6"/>
                  </a:moveTo>
                  <a:cubicBezTo>
                    <a:pt x="170" y="6"/>
                    <a:pt x="170" y="6"/>
                    <a:pt x="170" y="6"/>
                  </a:cubicBezTo>
                  <a:cubicBezTo>
                    <a:pt x="170" y="6"/>
                    <a:pt x="170" y="6"/>
                    <a:pt x="170" y="6"/>
                  </a:cubicBezTo>
                  <a:moveTo>
                    <a:pt x="174" y="0"/>
                  </a:moveTo>
                  <a:cubicBezTo>
                    <a:pt x="172" y="1"/>
                    <a:pt x="172" y="1"/>
                    <a:pt x="172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0"/>
                    <a:pt x="170" y="0"/>
                    <a:pt x="170" y="0"/>
                  </a:cubicBezTo>
                  <a:cubicBezTo>
                    <a:pt x="169" y="3"/>
                    <a:pt x="163" y="3"/>
                    <a:pt x="161" y="5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5"/>
                    <a:pt x="158" y="5"/>
                    <a:pt x="158" y="5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6"/>
                    <a:pt x="154" y="7"/>
                    <a:pt x="151" y="8"/>
                  </a:cubicBezTo>
                  <a:cubicBezTo>
                    <a:pt x="150" y="9"/>
                    <a:pt x="142" y="13"/>
                    <a:pt x="142" y="14"/>
                  </a:cubicBezTo>
                  <a:cubicBezTo>
                    <a:pt x="143" y="13"/>
                    <a:pt x="144" y="13"/>
                    <a:pt x="145" y="12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4"/>
                    <a:pt x="144" y="14"/>
                    <a:pt x="144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4"/>
                    <a:pt x="143" y="14"/>
                    <a:pt x="143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6" y="13"/>
                    <a:pt x="148" y="12"/>
                  </a:cubicBezTo>
                  <a:cubicBezTo>
                    <a:pt x="148" y="12"/>
                    <a:pt x="147" y="13"/>
                    <a:pt x="146" y="14"/>
                  </a:cubicBezTo>
                  <a:cubicBezTo>
                    <a:pt x="149" y="12"/>
                    <a:pt x="153" y="11"/>
                    <a:pt x="155" y="8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6" y="8"/>
                    <a:pt x="156" y="9"/>
                    <a:pt x="156" y="9"/>
                  </a:cubicBezTo>
                  <a:cubicBezTo>
                    <a:pt x="158" y="7"/>
                    <a:pt x="158" y="9"/>
                    <a:pt x="159" y="7"/>
                  </a:cubicBezTo>
                  <a:cubicBezTo>
                    <a:pt x="159" y="9"/>
                    <a:pt x="154" y="11"/>
                    <a:pt x="152" y="12"/>
                  </a:cubicBezTo>
                  <a:cubicBezTo>
                    <a:pt x="149" y="13"/>
                    <a:pt x="145" y="16"/>
                    <a:pt x="141" y="18"/>
                  </a:cubicBezTo>
                  <a:cubicBezTo>
                    <a:pt x="140" y="18"/>
                    <a:pt x="142" y="16"/>
                    <a:pt x="141" y="16"/>
                  </a:cubicBezTo>
                  <a:cubicBezTo>
                    <a:pt x="141" y="16"/>
                    <a:pt x="141" y="16"/>
                    <a:pt x="141" y="16"/>
                  </a:cubicBezTo>
                  <a:cubicBezTo>
                    <a:pt x="137" y="17"/>
                    <a:pt x="137" y="18"/>
                    <a:pt x="135" y="20"/>
                  </a:cubicBezTo>
                  <a:cubicBezTo>
                    <a:pt x="135" y="20"/>
                    <a:pt x="135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2" y="20"/>
                    <a:pt x="132" y="20"/>
                    <a:pt x="130" y="21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9"/>
                    <a:pt x="130" y="20"/>
                    <a:pt x="128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21"/>
                    <a:pt x="130" y="21"/>
                    <a:pt x="131" y="20"/>
                  </a:cubicBezTo>
                  <a:cubicBezTo>
                    <a:pt x="132" y="21"/>
                    <a:pt x="130" y="22"/>
                    <a:pt x="130" y="22"/>
                  </a:cubicBezTo>
                  <a:cubicBezTo>
                    <a:pt x="130" y="22"/>
                    <a:pt x="130" y="22"/>
                    <a:pt x="130" y="22"/>
                  </a:cubicBezTo>
                  <a:cubicBezTo>
                    <a:pt x="130" y="23"/>
                    <a:pt x="130" y="24"/>
                    <a:pt x="127" y="25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6" y="24"/>
                    <a:pt x="125" y="25"/>
                  </a:cubicBezTo>
                  <a:cubicBezTo>
                    <a:pt x="125" y="25"/>
                    <a:pt x="124" y="25"/>
                    <a:pt x="124" y="25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2" y="26"/>
                    <a:pt x="120" y="27"/>
                    <a:pt x="119" y="28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8" y="29"/>
                    <a:pt x="118" y="30"/>
                    <a:pt x="115" y="31"/>
                  </a:cubicBezTo>
                  <a:cubicBezTo>
                    <a:pt x="116" y="30"/>
                    <a:pt x="117" y="29"/>
                    <a:pt x="116" y="29"/>
                  </a:cubicBezTo>
                  <a:cubicBezTo>
                    <a:pt x="116" y="29"/>
                    <a:pt x="116" y="29"/>
                    <a:pt x="115" y="29"/>
                  </a:cubicBezTo>
                  <a:cubicBezTo>
                    <a:pt x="115" y="28"/>
                    <a:pt x="118" y="27"/>
                    <a:pt x="120" y="26"/>
                  </a:cubicBezTo>
                  <a:cubicBezTo>
                    <a:pt x="119" y="27"/>
                    <a:pt x="119" y="27"/>
                    <a:pt x="118" y="27"/>
                  </a:cubicBezTo>
                  <a:cubicBezTo>
                    <a:pt x="117" y="27"/>
                    <a:pt x="117" y="26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8" y="25"/>
                    <a:pt x="117" y="27"/>
                    <a:pt x="115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4" y="28"/>
                    <a:pt x="110" y="31"/>
                    <a:pt x="110" y="31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1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09" y="33"/>
                    <a:pt x="107" y="34"/>
                  </a:cubicBezTo>
                  <a:cubicBezTo>
                    <a:pt x="106" y="35"/>
                    <a:pt x="104" y="36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99" y="38"/>
                    <a:pt x="95" y="42"/>
                    <a:pt x="90" y="45"/>
                  </a:cubicBezTo>
                  <a:cubicBezTo>
                    <a:pt x="92" y="44"/>
                    <a:pt x="91" y="42"/>
                    <a:pt x="94" y="41"/>
                  </a:cubicBezTo>
                  <a:cubicBezTo>
                    <a:pt x="93" y="42"/>
                    <a:pt x="92" y="42"/>
                    <a:pt x="92" y="42"/>
                  </a:cubicBezTo>
                  <a:cubicBezTo>
                    <a:pt x="92" y="42"/>
                    <a:pt x="92" y="41"/>
                    <a:pt x="92" y="41"/>
                  </a:cubicBezTo>
                  <a:cubicBezTo>
                    <a:pt x="92" y="41"/>
                    <a:pt x="92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87" y="42"/>
                    <a:pt x="89" y="43"/>
                    <a:pt x="88" y="44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88" y="45"/>
                    <a:pt x="81" y="47"/>
                    <a:pt x="76" y="50"/>
                  </a:cubicBezTo>
                  <a:cubicBezTo>
                    <a:pt x="75" y="50"/>
                    <a:pt x="77" y="50"/>
                    <a:pt x="77" y="49"/>
                  </a:cubicBezTo>
                  <a:cubicBezTo>
                    <a:pt x="75" y="50"/>
                    <a:pt x="75" y="50"/>
                    <a:pt x="74" y="51"/>
                  </a:cubicBezTo>
                  <a:cubicBezTo>
                    <a:pt x="72" y="52"/>
                    <a:pt x="70" y="53"/>
                    <a:pt x="69" y="53"/>
                  </a:cubicBezTo>
                  <a:cubicBezTo>
                    <a:pt x="69" y="53"/>
                    <a:pt x="69" y="53"/>
                    <a:pt x="69" y="52"/>
                  </a:cubicBezTo>
                  <a:cubicBezTo>
                    <a:pt x="66" y="53"/>
                    <a:pt x="70" y="52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3" y="57"/>
                    <a:pt x="61" y="58"/>
                    <a:pt x="59" y="58"/>
                  </a:cubicBezTo>
                  <a:cubicBezTo>
                    <a:pt x="59" y="58"/>
                    <a:pt x="58" y="58"/>
                    <a:pt x="58" y="57"/>
                  </a:cubicBezTo>
                  <a:cubicBezTo>
                    <a:pt x="53" y="60"/>
                    <a:pt x="57" y="61"/>
                    <a:pt x="53" y="63"/>
                  </a:cubicBezTo>
                  <a:cubicBezTo>
                    <a:pt x="53" y="63"/>
                    <a:pt x="53" y="63"/>
                    <a:pt x="52" y="63"/>
                  </a:cubicBezTo>
                  <a:cubicBezTo>
                    <a:pt x="52" y="63"/>
                    <a:pt x="53" y="62"/>
                    <a:pt x="53" y="62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1" y="62"/>
                    <a:pt x="54" y="61"/>
                    <a:pt x="53" y="60"/>
                  </a:cubicBezTo>
                  <a:cubicBezTo>
                    <a:pt x="51" y="62"/>
                    <a:pt x="49" y="62"/>
                    <a:pt x="45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4" y="67"/>
                    <a:pt x="40" y="68"/>
                    <a:pt x="38" y="69"/>
                  </a:cubicBezTo>
                  <a:cubicBezTo>
                    <a:pt x="38" y="68"/>
                    <a:pt x="41" y="67"/>
                    <a:pt x="43" y="66"/>
                  </a:cubicBezTo>
                  <a:cubicBezTo>
                    <a:pt x="40" y="67"/>
                    <a:pt x="33" y="71"/>
                    <a:pt x="31" y="73"/>
                  </a:cubicBezTo>
                  <a:cubicBezTo>
                    <a:pt x="30" y="73"/>
                    <a:pt x="29" y="74"/>
                    <a:pt x="28" y="74"/>
                  </a:cubicBezTo>
                  <a:cubicBezTo>
                    <a:pt x="28" y="74"/>
                    <a:pt x="28" y="74"/>
                    <a:pt x="28" y="73"/>
                  </a:cubicBezTo>
                  <a:cubicBezTo>
                    <a:pt x="23" y="76"/>
                    <a:pt x="27" y="76"/>
                    <a:pt x="22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16" y="78"/>
                    <a:pt x="12" y="83"/>
                    <a:pt x="7" y="8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6" y="85"/>
                    <a:pt x="4" y="86"/>
                    <a:pt x="3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3" y="85"/>
                    <a:pt x="3" y="87"/>
                    <a:pt x="0" y="87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3" y="82"/>
                    <a:pt x="24" y="78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4" y="72"/>
                    <a:pt x="36" y="71"/>
                    <a:pt x="36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9" y="70"/>
                    <a:pt x="42" y="70"/>
                    <a:pt x="44" y="69"/>
                  </a:cubicBezTo>
                  <a:cubicBezTo>
                    <a:pt x="44" y="68"/>
                    <a:pt x="49" y="66"/>
                    <a:pt x="48" y="66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0" y="65"/>
                    <a:pt x="50" y="64"/>
                    <a:pt x="51" y="64"/>
                  </a:cubicBezTo>
                  <a:cubicBezTo>
                    <a:pt x="51" y="63"/>
                    <a:pt x="52" y="63"/>
                    <a:pt x="52" y="63"/>
                  </a:cubicBezTo>
                  <a:cubicBezTo>
                    <a:pt x="52" y="63"/>
                    <a:pt x="52" y="64"/>
                    <a:pt x="51" y="64"/>
                  </a:cubicBezTo>
                  <a:cubicBezTo>
                    <a:pt x="59" y="61"/>
                    <a:pt x="67" y="57"/>
                    <a:pt x="74" y="53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4" y="54"/>
                    <a:pt x="77" y="52"/>
                    <a:pt x="78" y="5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81" y="50"/>
                    <a:pt x="88" y="48"/>
                    <a:pt x="87" y="46"/>
                  </a:cubicBezTo>
                  <a:cubicBezTo>
                    <a:pt x="87" y="46"/>
                    <a:pt x="87" y="46"/>
                    <a:pt x="88" y="46"/>
                  </a:cubicBezTo>
                  <a:cubicBezTo>
                    <a:pt x="91" y="46"/>
                    <a:pt x="96" y="43"/>
                    <a:pt x="101" y="40"/>
                  </a:cubicBezTo>
                  <a:cubicBezTo>
                    <a:pt x="100" y="39"/>
                    <a:pt x="105" y="38"/>
                    <a:pt x="106" y="36"/>
                  </a:cubicBezTo>
                  <a:cubicBezTo>
                    <a:pt x="107" y="37"/>
                    <a:pt x="102" y="39"/>
                    <a:pt x="103" y="40"/>
                  </a:cubicBezTo>
                  <a:cubicBezTo>
                    <a:pt x="107" y="36"/>
                    <a:pt x="117" y="34"/>
                    <a:pt x="118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20" y="30"/>
                    <a:pt x="121" y="30"/>
                    <a:pt x="122" y="29"/>
                  </a:cubicBezTo>
                  <a:cubicBezTo>
                    <a:pt x="123" y="29"/>
                    <a:pt x="121" y="29"/>
                    <a:pt x="123" y="28"/>
                  </a:cubicBezTo>
                  <a:cubicBezTo>
                    <a:pt x="123" y="28"/>
                    <a:pt x="124" y="28"/>
                    <a:pt x="124" y="28"/>
                  </a:cubicBezTo>
                  <a:cubicBezTo>
                    <a:pt x="124" y="28"/>
                    <a:pt x="124" y="28"/>
                    <a:pt x="124" y="28"/>
                  </a:cubicBezTo>
                  <a:cubicBezTo>
                    <a:pt x="124" y="28"/>
                    <a:pt x="125" y="28"/>
                    <a:pt x="125" y="28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28" y="26"/>
                    <a:pt x="134" y="23"/>
                    <a:pt x="134" y="22"/>
                  </a:cubicBezTo>
                  <a:cubicBezTo>
                    <a:pt x="134" y="21"/>
                    <a:pt x="135" y="21"/>
                    <a:pt x="135" y="21"/>
                  </a:cubicBezTo>
                  <a:cubicBezTo>
                    <a:pt x="136" y="21"/>
                    <a:pt x="136" y="22"/>
                    <a:pt x="135" y="22"/>
                  </a:cubicBezTo>
                  <a:cubicBezTo>
                    <a:pt x="140" y="19"/>
                    <a:pt x="141" y="19"/>
                    <a:pt x="146" y="16"/>
                  </a:cubicBezTo>
                  <a:cubicBezTo>
                    <a:pt x="145" y="17"/>
                    <a:pt x="146" y="18"/>
                    <a:pt x="143" y="19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6" y="19"/>
                    <a:pt x="152" y="14"/>
                    <a:pt x="156" y="12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9" y="10"/>
                    <a:pt x="160" y="10"/>
                    <a:pt x="160" y="10"/>
                  </a:cubicBezTo>
                  <a:cubicBezTo>
                    <a:pt x="161" y="10"/>
                    <a:pt x="160" y="10"/>
                    <a:pt x="159" y="11"/>
                  </a:cubicBezTo>
                  <a:cubicBezTo>
                    <a:pt x="164" y="9"/>
                    <a:pt x="166" y="7"/>
                    <a:pt x="170" y="5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0" y="5"/>
                    <a:pt x="170" y="5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2"/>
                    <a:pt x="177" y="1"/>
                    <a:pt x="176" y="1"/>
                  </a:cubicBezTo>
                  <a:cubicBezTo>
                    <a:pt x="176" y="2"/>
                    <a:pt x="175" y="2"/>
                    <a:pt x="172" y="4"/>
                  </a:cubicBezTo>
                  <a:cubicBezTo>
                    <a:pt x="170" y="3"/>
                    <a:pt x="175" y="2"/>
                    <a:pt x="174" y="1"/>
                  </a:cubicBezTo>
                  <a:cubicBezTo>
                    <a:pt x="173" y="2"/>
                    <a:pt x="172" y="3"/>
                    <a:pt x="171" y="3"/>
                  </a:cubicBezTo>
                  <a:cubicBezTo>
                    <a:pt x="171" y="3"/>
                    <a:pt x="171" y="3"/>
                    <a:pt x="170" y="3"/>
                  </a:cubicBezTo>
                  <a:cubicBezTo>
                    <a:pt x="171" y="1"/>
                    <a:pt x="174" y="1"/>
                    <a:pt x="17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Rectangle 410"/>
            <p:cNvSpPr>
              <a:spLocks noChangeArrowheads="1"/>
            </p:cNvSpPr>
            <p:nvPr/>
          </p:nvSpPr>
          <p:spPr bwMode="auto">
            <a:xfrm>
              <a:off x="6021492" y="1328849"/>
              <a:ext cx="1610" cy="1610"/>
            </a:xfrm>
            <a:prstGeom prst="rect">
              <a:avLst/>
            </a:pr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411"/>
            <p:cNvSpPr>
              <a:spLocks/>
            </p:cNvSpPr>
            <p:nvPr/>
          </p:nvSpPr>
          <p:spPr bwMode="auto">
            <a:xfrm>
              <a:off x="6021492" y="1328849"/>
              <a:ext cx="0" cy="161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412"/>
            <p:cNvSpPr>
              <a:spLocks/>
            </p:cNvSpPr>
            <p:nvPr/>
          </p:nvSpPr>
          <p:spPr bwMode="auto">
            <a:xfrm>
              <a:off x="5913645" y="1373919"/>
              <a:ext cx="1610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9" name="Freeform 413"/>
            <p:cNvSpPr>
              <a:spLocks/>
            </p:cNvSpPr>
            <p:nvPr/>
          </p:nvSpPr>
          <p:spPr bwMode="auto">
            <a:xfrm>
              <a:off x="6021492" y="1166274"/>
              <a:ext cx="263983" cy="164184"/>
            </a:xfrm>
            <a:custGeom>
              <a:avLst/>
              <a:gdLst>
                <a:gd name="T0" fmla="*/ 119 w 121"/>
                <a:gd name="T1" fmla="*/ 1 h 75"/>
                <a:gd name="T2" fmla="*/ 114 w 121"/>
                <a:gd name="T3" fmla="*/ 5 h 75"/>
                <a:gd name="T4" fmla="*/ 115 w 121"/>
                <a:gd name="T5" fmla="*/ 4 h 75"/>
                <a:gd name="T6" fmla="*/ 116 w 121"/>
                <a:gd name="T7" fmla="*/ 2 h 75"/>
                <a:gd name="T8" fmla="*/ 103 w 121"/>
                <a:gd name="T9" fmla="*/ 11 h 75"/>
                <a:gd name="T10" fmla="*/ 80 w 121"/>
                <a:gd name="T11" fmla="*/ 23 h 75"/>
                <a:gd name="T12" fmla="*/ 78 w 121"/>
                <a:gd name="T13" fmla="*/ 27 h 75"/>
                <a:gd name="T14" fmla="*/ 78 w 121"/>
                <a:gd name="T15" fmla="*/ 27 h 75"/>
                <a:gd name="T16" fmla="*/ 79 w 121"/>
                <a:gd name="T17" fmla="*/ 27 h 75"/>
                <a:gd name="T18" fmla="*/ 70 w 121"/>
                <a:gd name="T19" fmla="*/ 35 h 75"/>
                <a:gd name="T20" fmla="*/ 61 w 121"/>
                <a:gd name="T21" fmla="*/ 40 h 75"/>
                <a:gd name="T22" fmla="*/ 64 w 121"/>
                <a:gd name="T23" fmla="*/ 37 h 75"/>
                <a:gd name="T24" fmla="*/ 53 w 121"/>
                <a:gd name="T25" fmla="*/ 41 h 75"/>
                <a:gd name="T26" fmla="*/ 54 w 121"/>
                <a:gd name="T27" fmla="*/ 38 h 75"/>
                <a:gd name="T28" fmla="*/ 54 w 121"/>
                <a:gd name="T29" fmla="*/ 39 h 75"/>
                <a:gd name="T30" fmla="*/ 53 w 121"/>
                <a:gd name="T31" fmla="*/ 39 h 75"/>
                <a:gd name="T32" fmla="*/ 53 w 121"/>
                <a:gd name="T33" fmla="*/ 38 h 75"/>
                <a:gd name="T34" fmla="*/ 47 w 121"/>
                <a:gd name="T35" fmla="*/ 46 h 75"/>
                <a:gd name="T36" fmla="*/ 42 w 121"/>
                <a:gd name="T37" fmla="*/ 47 h 75"/>
                <a:gd name="T38" fmla="*/ 36 w 121"/>
                <a:gd name="T39" fmla="*/ 49 h 75"/>
                <a:gd name="T40" fmla="*/ 19 w 121"/>
                <a:gd name="T41" fmla="*/ 60 h 75"/>
                <a:gd name="T42" fmla="*/ 8 w 121"/>
                <a:gd name="T43" fmla="*/ 69 h 75"/>
                <a:gd name="T44" fmla="*/ 0 w 121"/>
                <a:gd name="T45" fmla="*/ 72 h 75"/>
                <a:gd name="T46" fmla="*/ 0 w 121"/>
                <a:gd name="T47" fmla="*/ 74 h 75"/>
                <a:gd name="T48" fmla="*/ 2 w 121"/>
                <a:gd name="T49" fmla="*/ 75 h 75"/>
                <a:gd name="T50" fmla="*/ 3 w 121"/>
                <a:gd name="T51" fmla="*/ 75 h 75"/>
                <a:gd name="T52" fmla="*/ 5 w 121"/>
                <a:gd name="T53" fmla="*/ 74 h 75"/>
                <a:gd name="T54" fmla="*/ 10 w 121"/>
                <a:gd name="T55" fmla="*/ 71 h 75"/>
                <a:gd name="T56" fmla="*/ 17 w 121"/>
                <a:gd name="T57" fmla="*/ 67 h 75"/>
                <a:gd name="T58" fmla="*/ 19 w 121"/>
                <a:gd name="T59" fmla="*/ 65 h 75"/>
                <a:gd name="T60" fmla="*/ 21 w 121"/>
                <a:gd name="T61" fmla="*/ 60 h 75"/>
                <a:gd name="T62" fmla="*/ 24 w 121"/>
                <a:gd name="T63" fmla="*/ 63 h 75"/>
                <a:gd name="T64" fmla="*/ 23 w 121"/>
                <a:gd name="T65" fmla="*/ 63 h 75"/>
                <a:gd name="T66" fmla="*/ 28 w 121"/>
                <a:gd name="T67" fmla="*/ 59 h 75"/>
                <a:gd name="T68" fmla="*/ 39 w 121"/>
                <a:gd name="T69" fmla="*/ 53 h 75"/>
                <a:gd name="T70" fmla="*/ 36 w 121"/>
                <a:gd name="T71" fmla="*/ 54 h 75"/>
                <a:gd name="T72" fmla="*/ 31 w 121"/>
                <a:gd name="T73" fmla="*/ 59 h 75"/>
                <a:gd name="T74" fmla="*/ 32 w 121"/>
                <a:gd name="T75" fmla="*/ 57 h 75"/>
                <a:gd name="T76" fmla="*/ 28 w 121"/>
                <a:gd name="T77" fmla="*/ 62 h 75"/>
                <a:gd name="T78" fmla="*/ 58 w 121"/>
                <a:gd name="T79" fmla="*/ 43 h 75"/>
                <a:gd name="T80" fmla="*/ 121 w 121"/>
                <a:gd name="T81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" h="75">
                  <a:moveTo>
                    <a:pt x="120" y="0"/>
                  </a:move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8" y="2"/>
                    <a:pt x="116" y="4"/>
                    <a:pt x="114" y="5"/>
                  </a:cubicBezTo>
                  <a:cubicBezTo>
                    <a:pt x="113" y="5"/>
                    <a:pt x="116" y="3"/>
                    <a:pt x="115" y="3"/>
                  </a:cubicBezTo>
                  <a:cubicBezTo>
                    <a:pt x="115" y="3"/>
                    <a:pt x="115" y="3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3"/>
                    <a:pt x="115" y="3"/>
                    <a:pt x="116" y="2"/>
                  </a:cubicBezTo>
                  <a:cubicBezTo>
                    <a:pt x="112" y="3"/>
                    <a:pt x="106" y="8"/>
                    <a:pt x="104" y="11"/>
                  </a:cubicBezTo>
                  <a:cubicBezTo>
                    <a:pt x="104" y="11"/>
                    <a:pt x="103" y="11"/>
                    <a:pt x="103" y="11"/>
                  </a:cubicBezTo>
                  <a:cubicBezTo>
                    <a:pt x="102" y="11"/>
                    <a:pt x="106" y="8"/>
                    <a:pt x="106" y="7"/>
                  </a:cubicBezTo>
                  <a:cubicBezTo>
                    <a:pt x="96" y="13"/>
                    <a:pt x="90" y="17"/>
                    <a:pt x="80" y="23"/>
                  </a:cubicBezTo>
                  <a:cubicBezTo>
                    <a:pt x="81" y="25"/>
                    <a:pt x="80" y="25"/>
                    <a:pt x="79" y="26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9" y="27"/>
                    <a:pt x="79" y="27"/>
                  </a:cubicBezTo>
                  <a:cubicBezTo>
                    <a:pt x="73" y="30"/>
                    <a:pt x="73" y="33"/>
                    <a:pt x="70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6" y="37"/>
                    <a:pt x="65" y="38"/>
                    <a:pt x="63" y="40"/>
                  </a:cubicBezTo>
                  <a:cubicBezTo>
                    <a:pt x="62" y="40"/>
                    <a:pt x="61" y="40"/>
                    <a:pt x="61" y="40"/>
                  </a:cubicBezTo>
                  <a:cubicBezTo>
                    <a:pt x="60" y="40"/>
                    <a:pt x="67" y="37"/>
                    <a:pt x="65" y="36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36"/>
                    <a:pt x="64" y="34"/>
                    <a:pt x="66" y="33"/>
                  </a:cubicBezTo>
                  <a:cubicBezTo>
                    <a:pt x="61" y="37"/>
                    <a:pt x="58" y="37"/>
                    <a:pt x="53" y="41"/>
                  </a:cubicBezTo>
                  <a:cubicBezTo>
                    <a:pt x="54" y="40"/>
                    <a:pt x="58" y="36"/>
                    <a:pt x="60" y="35"/>
                  </a:cubicBezTo>
                  <a:cubicBezTo>
                    <a:pt x="58" y="36"/>
                    <a:pt x="55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3" y="40"/>
                    <a:pt x="53" y="40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45" y="43"/>
                    <a:pt x="53" y="42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5" y="46"/>
                    <a:pt x="44" y="48"/>
                    <a:pt x="42" y="49"/>
                  </a:cubicBezTo>
                  <a:cubicBezTo>
                    <a:pt x="44" y="48"/>
                    <a:pt x="43" y="47"/>
                    <a:pt x="42" y="47"/>
                  </a:cubicBezTo>
                  <a:cubicBezTo>
                    <a:pt x="41" y="50"/>
                    <a:pt x="39" y="49"/>
                    <a:pt x="34" y="52"/>
                  </a:cubicBezTo>
                  <a:cubicBezTo>
                    <a:pt x="34" y="51"/>
                    <a:pt x="36" y="50"/>
                    <a:pt x="36" y="49"/>
                  </a:cubicBezTo>
                  <a:cubicBezTo>
                    <a:pt x="34" y="51"/>
                    <a:pt x="30" y="54"/>
                    <a:pt x="30" y="55"/>
                  </a:cubicBezTo>
                  <a:cubicBezTo>
                    <a:pt x="25" y="57"/>
                    <a:pt x="22" y="59"/>
                    <a:pt x="19" y="60"/>
                  </a:cubicBezTo>
                  <a:cubicBezTo>
                    <a:pt x="22" y="58"/>
                    <a:pt x="19" y="59"/>
                    <a:pt x="21" y="57"/>
                  </a:cubicBezTo>
                  <a:cubicBezTo>
                    <a:pt x="19" y="60"/>
                    <a:pt x="12" y="65"/>
                    <a:pt x="8" y="69"/>
                  </a:cubicBezTo>
                  <a:cubicBezTo>
                    <a:pt x="7" y="69"/>
                    <a:pt x="6" y="69"/>
                    <a:pt x="6" y="67"/>
                  </a:cubicBezTo>
                  <a:cubicBezTo>
                    <a:pt x="0" y="70"/>
                    <a:pt x="5" y="69"/>
                    <a:pt x="0" y="72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0" y="72"/>
                    <a:pt x="1" y="73"/>
                    <a:pt x="0" y="74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2"/>
                    <a:pt x="3" y="74"/>
                    <a:pt x="2" y="75"/>
                  </a:cubicBezTo>
                  <a:cubicBezTo>
                    <a:pt x="1" y="75"/>
                    <a:pt x="1" y="75"/>
                    <a:pt x="2" y="75"/>
                  </a:cubicBezTo>
                  <a:cubicBezTo>
                    <a:pt x="2" y="75"/>
                    <a:pt x="3" y="75"/>
                    <a:pt x="3" y="75"/>
                  </a:cubicBezTo>
                  <a:cubicBezTo>
                    <a:pt x="4" y="74"/>
                    <a:pt x="4" y="74"/>
                    <a:pt x="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6" y="73"/>
                    <a:pt x="8" y="72"/>
                    <a:pt x="9" y="71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13" y="70"/>
                    <a:pt x="14" y="68"/>
                    <a:pt x="1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8" y="66"/>
                    <a:pt x="18" y="65"/>
                    <a:pt x="20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24" y="60"/>
                    <a:pt x="22" y="60"/>
                  </a:cubicBezTo>
                  <a:cubicBezTo>
                    <a:pt x="22" y="60"/>
                    <a:pt x="22" y="60"/>
                    <a:pt x="21" y="60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8"/>
                    <a:pt x="27" y="61"/>
                    <a:pt x="24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6" y="63"/>
                    <a:pt x="31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0" y="55"/>
                    <a:pt x="38" y="53"/>
                    <a:pt x="42" y="49"/>
                  </a:cubicBezTo>
                  <a:cubicBezTo>
                    <a:pt x="42" y="50"/>
                    <a:pt x="40" y="52"/>
                    <a:pt x="39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6" y="54"/>
                  </a:cubicBezTo>
                  <a:cubicBezTo>
                    <a:pt x="31" y="57"/>
                    <a:pt x="39" y="55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1" y="59"/>
                    <a:pt x="31" y="59"/>
                    <a:pt x="32" y="58"/>
                  </a:cubicBezTo>
                  <a:cubicBezTo>
                    <a:pt x="32" y="58"/>
                    <a:pt x="33" y="57"/>
                    <a:pt x="32" y="57"/>
                  </a:cubicBezTo>
                  <a:cubicBezTo>
                    <a:pt x="32" y="57"/>
                    <a:pt x="32" y="57"/>
                    <a:pt x="31" y="5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60"/>
                    <a:pt x="34" y="58"/>
                    <a:pt x="36" y="57"/>
                  </a:cubicBezTo>
                  <a:cubicBezTo>
                    <a:pt x="48" y="48"/>
                    <a:pt x="58" y="43"/>
                    <a:pt x="58" y="43"/>
                  </a:cubicBezTo>
                  <a:cubicBezTo>
                    <a:pt x="77" y="32"/>
                    <a:pt x="96" y="20"/>
                    <a:pt x="114" y="8"/>
                  </a:cubicBezTo>
                  <a:cubicBezTo>
                    <a:pt x="118" y="5"/>
                    <a:pt x="120" y="3"/>
                    <a:pt x="121" y="2"/>
                  </a:cubicBezTo>
                  <a:cubicBezTo>
                    <a:pt x="121" y="1"/>
                    <a:pt x="120" y="1"/>
                    <a:pt x="120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0" name="Freeform 414"/>
            <p:cNvSpPr>
              <a:spLocks/>
            </p:cNvSpPr>
            <p:nvPr/>
          </p:nvSpPr>
          <p:spPr bwMode="auto">
            <a:xfrm>
              <a:off x="6283865" y="1164664"/>
              <a:ext cx="6439" cy="6439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2"/>
                    <a:pt x="2" y="1"/>
                    <a:pt x="3" y="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1" name="Freeform 415"/>
            <p:cNvSpPr>
              <a:spLocks/>
            </p:cNvSpPr>
            <p:nvPr/>
          </p:nvSpPr>
          <p:spPr bwMode="auto">
            <a:xfrm>
              <a:off x="6282255" y="1166274"/>
              <a:ext cx="0" cy="161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2" name="Freeform 416"/>
            <p:cNvSpPr>
              <a:spLocks/>
            </p:cNvSpPr>
            <p:nvPr/>
          </p:nvSpPr>
          <p:spPr bwMode="auto">
            <a:xfrm>
              <a:off x="5949058" y="1359432"/>
              <a:ext cx="6439" cy="1610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3" name="Freeform 417"/>
            <p:cNvSpPr>
              <a:spLocks/>
            </p:cNvSpPr>
            <p:nvPr/>
          </p:nvSpPr>
          <p:spPr bwMode="auto">
            <a:xfrm>
              <a:off x="5981251" y="13401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4" name="Freeform 418"/>
            <p:cNvSpPr>
              <a:spLocks/>
            </p:cNvSpPr>
            <p:nvPr/>
          </p:nvSpPr>
          <p:spPr bwMode="auto">
            <a:xfrm>
              <a:off x="5981251" y="134011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5" name="Freeform 419"/>
            <p:cNvSpPr>
              <a:spLocks/>
            </p:cNvSpPr>
            <p:nvPr/>
          </p:nvSpPr>
          <p:spPr bwMode="auto">
            <a:xfrm>
              <a:off x="5981251" y="1335287"/>
              <a:ext cx="6439" cy="4829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0 h 2"/>
                <a:gd name="T4" fmla="*/ 0 w 3"/>
                <a:gd name="T5" fmla="*/ 2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3" y="0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6" name="Freeform 420"/>
            <p:cNvSpPr>
              <a:spLocks/>
            </p:cNvSpPr>
            <p:nvPr/>
          </p:nvSpPr>
          <p:spPr bwMode="auto">
            <a:xfrm>
              <a:off x="5416263" y="1625024"/>
              <a:ext cx="6439" cy="321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0 h 2"/>
                <a:gd name="T4" fmla="*/ 0 w 3"/>
                <a:gd name="T5" fmla="*/ 2 h 2"/>
                <a:gd name="T6" fmla="*/ 1 w 3"/>
                <a:gd name="T7" fmla="*/ 2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7" name="Freeform 421"/>
            <p:cNvSpPr>
              <a:spLocks/>
            </p:cNvSpPr>
            <p:nvPr/>
          </p:nvSpPr>
          <p:spPr bwMode="auto">
            <a:xfrm>
              <a:off x="5437188" y="1610537"/>
              <a:ext cx="8048" cy="6439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3 w 4"/>
                <a:gd name="T5" fmla="*/ 2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1" y="2"/>
                    <a:pt x="3" y="2"/>
                    <a:pt x="0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8" name="Freeform 422"/>
            <p:cNvSpPr>
              <a:spLocks/>
            </p:cNvSpPr>
            <p:nvPr/>
          </p:nvSpPr>
          <p:spPr bwMode="auto">
            <a:xfrm>
              <a:off x="5453285" y="1610537"/>
              <a:ext cx="321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9" name="Freeform 423"/>
            <p:cNvSpPr>
              <a:spLocks/>
            </p:cNvSpPr>
            <p:nvPr/>
          </p:nvSpPr>
          <p:spPr bwMode="auto">
            <a:xfrm>
              <a:off x="5450066" y="1604099"/>
              <a:ext cx="8048" cy="6439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1 w 5"/>
                <a:gd name="T5" fmla="*/ 4 h 4"/>
                <a:gd name="T6" fmla="*/ 4 w 5"/>
                <a:gd name="T7" fmla="*/ 4 h 4"/>
                <a:gd name="T8" fmla="*/ 5 w 5"/>
                <a:gd name="T9" fmla="*/ 2 h 4"/>
                <a:gd name="T10" fmla="*/ 2 w 5"/>
                <a:gd name="T11" fmla="*/ 3 h 4"/>
                <a:gd name="T12" fmla="*/ 4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0" name="Freeform 424"/>
            <p:cNvSpPr>
              <a:spLocks/>
            </p:cNvSpPr>
            <p:nvPr/>
          </p:nvSpPr>
          <p:spPr bwMode="auto">
            <a:xfrm>
              <a:off x="5450066" y="1604099"/>
              <a:ext cx="8048" cy="6439"/>
            </a:xfrm>
            <a:custGeom>
              <a:avLst/>
              <a:gdLst>
                <a:gd name="T0" fmla="*/ 4 w 5"/>
                <a:gd name="T1" fmla="*/ 0 h 4"/>
                <a:gd name="T2" fmla="*/ 0 w 5"/>
                <a:gd name="T3" fmla="*/ 4 h 4"/>
                <a:gd name="T4" fmla="*/ 1 w 5"/>
                <a:gd name="T5" fmla="*/ 4 h 4"/>
                <a:gd name="T6" fmla="*/ 4 w 5"/>
                <a:gd name="T7" fmla="*/ 4 h 4"/>
                <a:gd name="T8" fmla="*/ 5 w 5"/>
                <a:gd name="T9" fmla="*/ 2 h 4"/>
                <a:gd name="T10" fmla="*/ 2 w 5"/>
                <a:gd name="T11" fmla="*/ 3 h 4"/>
                <a:gd name="T12" fmla="*/ 4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4" y="4"/>
                  </a:lnTo>
                  <a:lnTo>
                    <a:pt x="5" y="2"/>
                  </a:lnTo>
                  <a:lnTo>
                    <a:pt x="2" y="3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425"/>
            <p:cNvSpPr>
              <a:spLocks/>
            </p:cNvSpPr>
            <p:nvPr/>
          </p:nvSpPr>
          <p:spPr bwMode="auto">
            <a:xfrm>
              <a:off x="5461333" y="1604099"/>
              <a:ext cx="161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4" name="Freeform 426"/>
            <p:cNvSpPr>
              <a:spLocks/>
            </p:cNvSpPr>
            <p:nvPr/>
          </p:nvSpPr>
          <p:spPr bwMode="auto">
            <a:xfrm>
              <a:off x="5461333" y="1604099"/>
              <a:ext cx="161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Freeform 427"/>
            <p:cNvSpPr>
              <a:spLocks/>
            </p:cNvSpPr>
            <p:nvPr/>
          </p:nvSpPr>
          <p:spPr bwMode="auto">
            <a:xfrm>
              <a:off x="5462943" y="1596051"/>
              <a:ext cx="17706" cy="8048"/>
            </a:xfrm>
            <a:custGeom>
              <a:avLst/>
              <a:gdLst>
                <a:gd name="T0" fmla="*/ 8 w 8"/>
                <a:gd name="T1" fmla="*/ 0 h 4"/>
                <a:gd name="T2" fmla="*/ 3 w 8"/>
                <a:gd name="T3" fmla="*/ 4 h 4"/>
                <a:gd name="T4" fmla="*/ 4 w 8"/>
                <a:gd name="T5" fmla="*/ 2 h 4"/>
                <a:gd name="T6" fmla="*/ 0 w 8"/>
                <a:gd name="T7" fmla="*/ 4 h 4"/>
                <a:gd name="T8" fmla="*/ 1 w 8"/>
                <a:gd name="T9" fmla="*/ 4 h 4"/>
                <a:gd name="T10" fmla="*/ 6 w 8"/>
                <a:gd name="T11" fmla="*/ 3 h 4"/>
                <a:gd name="T12" fmla="*/ 6 w 8"/>
                <a:gd name="T13" fmla="*/ 2 h 4"/>
                <a:gd name="T14" fmla="*/ 7 w 8"/>
                <a:gd name="T15" fmla="*/ 2 h 4"/>
                <a:gd name="T16" fmla="*/ 7 w 8"/>
                <a:gd name="T17" fmla="*/ 2 h 4"/>
                <a:gd name="T18" fmla="*/ 7 w 8"/>
                <a:gd name="T19" fmla="*/ 2 h 4"/>
                <a:gd name="T20" fmla="*/ 8 w 8"/>
                <a:gd name="T21" fmla="*/ 2 h 4"/>
                <a:gd name="T22" fmla="*/ 8 w 8"/>
                <a:gd name="T23" fmla="*/ 2 h 4"/>
                <a:gd name="T24" fmla="*/ 8 w 8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5" y="1"/>
                    <a:pt x="6" y="3"/>
                    <a:pt x="3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1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4" y="4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8" y="1"/>
                    <a:pt x="8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Freeform 428"/>
            <p:cNvSpPr>
              <a:spLocks/>
            </p:cNvSpPr>
            <p:nvPr/>
          </p:nvSpPr>
          <p:spPr bwMode="auto">
            <a:xfrm>
              <a:off x="5487088" y="1578344"/>
              <a:ext cx="30583" cy="14487"/>
            </a:xfrm>
            <a:custGeom>
              <a:avLst/>
              <a:gdLst>
                <a:gd name="T0" fmla="*/ 13 w 14"/>
                <a:gd name="T1" fmla="*/ 0 h 7"/>
                <a:gd name="T2" fmla="*/ 12 w 14"/>
                <a:gd name="T3" fmla="*/ 0 h 7"/>
                <a:gd name="T4" fmla="*/ 10 w 14"/>
                <a:gd name="T5" fmla="*/ 2 h 7"/>
                <a:gd name="T6" fmla="*/ 10 w 14"/>
                <a:gd name="T7" fmla="*/ 2 h 7"/>
                <a:gd name="T8" fmla="*/ 8 w 14"/>
                <a:gd name="T9" fmla="*/ 3 h 7"/>
                <a:gd name="T10" fmla="*/ 6 w 14"/>
                <a:gd name="T11" fmla="*/ 3 h 7"/>
                <a:gd name="T12" fmla="*/ 5 w 14"/>
                <a:gd name="T13" fmla="*/ 3 h 7"/>
                <a:gd name="T14" fmla="*/ 3 w 14"/>
                <a:gd name="T15" fmla="*/ 5 h 7"/>
                <a:gd name="T16" fmla="*/ 0 w 14"/>
                <a:gd name="T17" fmla="*/ 7 h 7"/>
                <a:gd name="T18" fmla="*/ 9 w 14"/>
                <a:gd name="T19" fmla="*/ 3 h 7"/>
                <a:gd name="T20" fmla="*/ 8 w 14"/>
                <a:gd name="T21" fmla="*/ 4 h 7"/>
                <a:gd name="T22" fmla="*/ 12 w 14"/>
                <a:gd name="T23" fmla="*/ 2 h 7"/>
                <a:gd name="T24" fmla="*/ 13 w 14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7">
                  <a:moveTo>
                    <a:pt x="13" y="0"/>
                  </a:moveTo>
                  <a:cubicBezTo>
                    <a:pt x="13" y="0"/>
                    <a:pt x="13" y="0"/>
                    <a:pt x="1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8" y="3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2" y="5"/>
                    <a:pt x="1" y="5"/>
                    <a:pt x="0" y="7"/>
                  </a:cubicBezTo>
                  <a:cubicBezTo>
                    <a:pt x="6" y="4"/>
                    <a:pt x="4" y="5"/>
                    <a:pt x="9" y="3"/>
                  </a:cubicBezTo>
                  <a:cubicBezTo>
                    <a:pt x="9" y="3"/>
                    <a:pt x="9" y="3"/>
                    <a:pt x="8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4" y="0"/>
                    <a:pt x="1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Freeform 429"/>
            <p:cNvSpPr>
              <a:spLocks/>
            </p:cNvSpPr>
            <p:nvPr/>
          </p:nvSpPr>
          <p:spPr bwMode="auto">
            <a:xfrm>
              <a:off x="5517671" y="1571906"/>
              <a:ext cx="12877" cy="8048"/>
            </a:xfrm>
            <a:custGeom>
              <a:avLst/>
              <a:gdLst>
                <a:gd name="T0" fmla="*/ 6 w 6"/>
                <a:gd name="T1" fmla="*/ 0 h 4"/>
                <a:gd name="T2" fmla="*/ 3 w 6"/>
                <a:gd name="T3" fmla="*/ 2 h 4"/>
                <a:gd name="T4" fmla="*/ 3 w 6"/>
                <a:gd name="T5" fmla="*/ 1 h 4"/>
                <a:gd name="T6" fmla="*/ 1 w 6"/>
                <a:gd name="T7" fmla="*/ 4 h 4"/>
                <a:gd name="T8" fmla="*/ 1 w 6"/>
                <a:gd name="T9" fmla="*/ 4 h 4"/>
                <a:gd name="T10" fmla="*/ 6 w 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5" y="1"/>
                    <a:pt x="4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Freeform 430"/>
            <p:cNvSpPr>
              <a:spLocks/>
            </p:cNvSpPr>
            <p:nvPr/>
          </p:nvSpPr>
          <p:spPr bwMode="auto">
            <a:xfrm>
              <a:off x="5532158" y="1565467"/>
              <a:ext cx="11268" cy="4829"/>
            </a:xfrm>
            <a:custGeom>
              <a:avLst/>
              <a:gdLst>
                <a:gd name="T0" fmla="*/ 5 w 5"/>
                <a:gd name="T1" fmla="*/ 0 h 2"/>
                <a:gd name="T2" fmla="*/ 3 w 5"/>
                <a:gd name="T3" fmla="*/ 1 h 2"/>
                <a:gd name="T4" fmla="*/ 2 w 5"/>
                <a:gd name="T5" fmla="*/ 1 h 2"/>
                <a:gd name="T6" fmla="*/ 2 w 5"/>
                <a:gd name="T7" fmla="*/ 1 h 2"/>
                <a:gd name="T8" fmla="*/ 0 w 5"/>
                <a:gd name="T9" fmla="*/ 2 h 2"/>
                <a:gd name="T10" fmla="*/ 5 w 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1" y="2"/>
                    <a:pt x="3" y="2"/>
                    <a:pt x="5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Freeform 431"/>
            <p:cNvSpPr>
              <a:spLocks/>
            </p:cNvSpPr>
            <p:nvPr/>
          </p:nvSpPr>
          <p:spPr bwMode="auto">
            <a:xfrm>
              <a:off x="5548254" y="1547761"/>
              <a:ext cx="25754" cy="17706"/>
            </a:xfrm>
            <a:custGeom>
              <a:avLst/>
              <a:gdLst>
                <a:gd name="T0" fmla="*/ 10 w 12"/>
                <a:gd name="T1" fmla="*/ 0 h 8"/>
                <a:gd name="T2" fmla="*/ 5 w 12"/>
                <a:gd name="T3" fmla="*/ 4 h 8"/>
                <a:gd name="T4" fmla="*/ 0 w 12"/>
                <a:gd name="T5" fmla="*/ 8 h 8"/>
                <a:gd name="T6" fmla="*/ 12 w 12"/>
                <a:gd name="T7" fmla="*/ 1 h 8"/>
                <a:gd name="T8" fmla="*/ 7 w 12"/>
                <a:gd name="T9" fmla="*/ 3 h 8"/>
                <a:gd name="T10" fmla="*/ 10 w 12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0" y="0"/>
                  </a:moveTo>
                  <a:cubicBezTo>
                    <a:pt x="6" y="2"/>
                    <a:pt x="7" y="2"/>
                    <a:pt x="5" y="4"/>
                  </a:cubicBezTo>
                  <a:cubicBezTo>
                    <a:pt x="3" y="5"/>
                    <a:pt x="2" y="7"/>
                    <a:pt x="0" y="8"/>
                  </a:cubicBezTo>
                  <a:cubicBezTo>
                    <a:pt x="6" y="3"/>
                    <a:pt x="8" y="6"/>
                    <a:pt x="12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9" y="2"/>
                    <a:pt x="10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Freeform 432"/>
            <p:cNvSpPr>
              <a:spLocks/>
            </p:cNvSpPr>
            <p:nvPr/>
          </p:nvSpPr>
          <p:spPr bwMode="auto">
            <a:xfrm>
              <a:off x="5549864" y="1559029"/>
              <a:ext cx="4829" cy="1610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1" name="Freeform 433"/>
            <p:cNvSpPr>
              <a:spLocks/>
            </p:cNvSpPr>
            <p:nvPr/>
          </p:nvSpPr>
          <p:spPr bwMode="auto">
            <a:xfrm>
              <a:off x="5549864" y="1559029"/>
              <a:ext cx="4829" cy="1610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2" name="Freeform 434"/>
            <p:cNvSpPr>
              <a:spLocks noEditPoints="1"/>
            </p:cNvSpPr>
            <p:nvPr/>
          </p:nvSpPr>
          <p:spPr bwMode="auto">
            <a:xfrm>
              <a:off x="5574009" y="1518787"/>
              <a:ext cx="61167" cy="35412"/>
            </a:xfrm>
            <a:custGeom>
              <a:avLst/>
              <a:gdLst>
                <a:gd name="T0" fmla="*/ 1 w 28"/>
                <a:gd name="T1" fmla="*/ 15 h 16"/>
                <a:gd name="T2" fmla="*/ 0 w 28"/>
                <a:gd name="T3" fmla="*/ 16 h 16"/>
                <a:gd name="T4" fmla="*/ 1 w 28"/>
                <a:gd name="T5" fmla="*/ 15 h 16"/>
                <a:gd name="T6" fmla="*/ 4 w 28"/>
                <a:gd name="T7" fmla="*/ 11 h 16"/>
                <a:gd name="T8" fmla="*/ 4 w 28"/>
                <a:gd name="T9" fmla="*/ 12 h 16"/>
                <a:gd name="T10" fmla="*/ 4 w 28"/>
                <a:gd name="T11" fmla="*/ 11 h 16"/>
                <a:gd name="T12" fmla="*/ 28 w 28"/>
                <a:gd name="T13" fmla="*/ 0 h 16"/>
                <a:gd name="T14" fmla="*/ 24 w 28"/>
                <a:gd name="T15" fmla="*/ 2 h 16"/>
                <a:gd name="T16" fmla="*/ 25 w 28"/>
                <a:gd name="T17" fmla="*/ 0 h 16"/>
                <a:gd name="T18" fmla="*/ 23 w 28"/>
                <a:gd name="T19" fmla="*/ 3 h 16"/>
                <a:gd name="T20" fmla="*/ 21 w 28"/>
                <a:gd name="T21" fmla="*/ 3 h 16"/>
                <a:gd name="T22" fmla="*/ 21 w 28"/>
                <a:gd name="T23" fmla="*/ 3 h 16"/>
                <a:gd name="T24" fmla="*/ 16 w 28"/>
                <a:gd name="T25" fmla="*/ 7 h 16"/>
                <a:gd name="T26" fmla="*/ 15 w 28"/>
                <a:gd name="T27" fmla="*/ 7 h 16"/>
                <a:gd name="T28" fmla="*/ 15 w 28"/>
                <a:gd name="T29" fmla="*/ 7 h 16"/>
                <a:gd name="T30" fmla="*/ 15 w 28"/>
                <a:gd name="T31" fmla="*/ 7 h 16"/>
                <a:gd name="T32" fmla="*/ 13 w 28"/>
                <a:gd name="T33" fmla="*/ 8 h 16"/>
                <a:gd name="T34" fmla="*/ 8 w 28"/>
                <a:gd name="T35" fmla="*/ 11 h 16"/>
                <a:gd name="T36" fmla="*/ 4 w 28"/>
                <a:gd name="T37" fmla="*/ 12 h 16"/>
                <a:gd name="T38" fmla="*/ 4 w 28"/>
                <a:gd name="T39" fmla="*/ 12 h 16"/>
                <a:gd name="T40" fmla="*/ 1 w 28"/>
                <a:gd name="T41" fmla="*/ 15 h 16"/>
                <a:gd name="T42" fmla="*/ 4 w 28"/>
                <a:gd name="T43" fmla="*/ 13 h 16"/>
                <a:gd name="T44" fmla="*/ 7 w 28"/>
                <a:gd name="T45" fmla="*/ 13 h 16"/>
                <a:gd name="T46" fmla="*/ 13 w 28"/>
                <a:gd name="T47" fmla="*/ 9 h 16"/>
                <a:gd name="T48" fmla="*/ 13 w 28"/>
                <a:gd name="T49" fmla="*/ 9 h 16"/>
                <a:gd name="T50" fmla="*/ 22 w 28"/>
                <a:gd name="T51" fmla="*/ 4 h 16"/>
                <a:gd name="T52" fmla="*/ 22 w 28"/>
                <a:gd name="T53" fmla="*/ 5 h 16"/>
                <a:gd name="T54" fmla="*/ 25 w 28"/>
                <a:gd name="T55" fmla="*/ 3 h 16"/>
                <a:gd name="T56" fmla="*/ 25 w 28"/>
                <a:gd name="T57" fmla="*/ 4 h 16"/>
                <a:gd name="T58" fmla="*/ 28 w 28"/>
                <a:gd name="T5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6">
                  <a:moveTo>
                    <a:pt x="1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5"/>
                    <a:pt x="1" y="15"/>
                  </a:cubicBezTo>
                  <a:moveTo>
                    <a:pt x="4" y="11"/>
                  </a:move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1"/>
                  </a:cubicBezTo>
                  <a:moveTo>
                    <a:pt x="28" y="0"/>
                  </a:moveTo>
                  <a:cubicBezTo>
                    <a:pt x="25" y="1"/>
                    <a:pt x="27" y="2"/>
                    <a:pt x="24" y="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3" y="2"/>
                    <a:pt x="23" y="3"/>
                  </a:cubicBezTo>
                  <a:cubicBezTo>
                    <a:pt x="22" y="3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5"/>
                    <a:pt x="19" y="6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6" y="8"/>
                    <a:pt x="9" y="9"/>
                    <a:pt x="8" y="11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2" y="14"/>
                    <a:pt x="1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9" y="11"/>
                    <a:pt x="11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19" y="6"/>
                    <a:pt x="22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3"/>
                    <a:pt x="27" y="1"/>
                    <a:pt x="28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Freeform 435"/>
            <p:cNvSpPr>
              <a:spLocks/>
            </p:cNvSpPr>
            <p:nvPr/>
          </p:nvSpPr>
          <p:spPr bwMode="auto">
            <a:xfrm>
              <a:off x="5628737" y="1517178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436"/>
            <p:cNvSpPr>
              <a:spLocks/>
            </p:cNvSpPr>
            <p:nvPr/>
          </p:nvSpPr>
          <p:spPr bwMode="auto">
            <a:xfrm>
              <a:off x="5628737" y="1517178"/>
              <a:ext cx="3219" cy="161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5" name="Rectangle 437"/>
            <p:cNvSpPr>
              <a:spLocks noChangeArrowheads="1"/>
            </p:cNvSpPr>
            <p:nvPr/>
          </p:nvSpPr>
          <p:spPr bwMode="auto">
            <a:xfrm>
              <a:off x="5580447" y="1542932"/>
              <a:ext cx="3219" cy="1610"/>
            </a:xfrm>
            <a:prstGeom prst="rect">
              <a:avLst/>
            </a:pr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6" name="Freeform 438"/>
            <p:cNvSpPr>
              <a:spLocks/>
            </p:cNvSpPr>
            <p:nvPr/>
          </p:nvSpPr>
          <p:spPr bwMode="auto">
            <a:xfrm>
              <a:off x="5580447" y="1542932"/>
              <a:ext cx="3219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Freeform 439"/>
            <p:cNvSpPr>
              <a:spLocks/>
            </p:cNvSpPr>
            <p:nvPr/>
          </p:nvSpPr>
          <p:spPr bwMode="auto">
            <a:xfrm>
              <a:off x="5631956" y="1512349"/>
              <a:ext cx="3219" cy="4829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1 w 2"/>
                <a:gd name="T5" fmla="*/ 2 h 2"/>
                <a:gd name="T6" fmla="*/ 1 w 2"/>
                <a:gd name="T7" fmla="*/ 1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Freeform 440"/>
            <p:cNvSpPr>
              <a:spLocks/>
            </p:cNvSpPr>
            <p:nvPr/>
          </p:nvSpPr>
          <p:spPr bwMode="auto">
            <a:xfrm>
              <a:off x="5640004" y="1510739"/>
              <a:ext cx="6439" cy="1610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Freeform 441"/>
            <p:cNvSpPr>
              <a:spLocks/>
            </p:cNvSpPr>
            <p:nvPr/>
          </p:nvSpPr>
          <p:spPr bwMode="auto">
            <a:xfrm>
              <a:off x="5640004" y="1510739"/>
              <a:ext cx="6439" cy="1610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3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Freeform 442"/>
            <p:cNvSpPr>
              <a:spLocks/>
            </p:cNvSpPr>
            <p:nvPr/>
          </p:nvSpPr>
          <p:spPr bwMode="auto">
            <a:xfrm>
              <a:off x="5775215" y="1444743"/>
              <a:ext cx="9658" cy="4829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4" y="1"/>
                    <a:pt x="0" y="2"/>
                    <a:pt x="2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Freeform 443"/>
            <p:cNvSpPr>
              <a:spLocks/>
            </p:cNvSpPr>
            <p:nvPr/>
          </p:nvSpPr>
          <p:spPr bwMode="auto">
            <a:xfrm>
              <a:off x="5852478" y="1401283"/>
              <a:ext cx="16097" cy="6439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7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4" y="0"/>
                    <a:pt x="3" y="2"/>
                    <a:pt x="0" y="3"/>
                  </a:cubicBezTo>
                  <a:cubicBezTo>
                    <a:pt x="2" y="2"/>
                    <a:pt x="5" y="1"/>
                    <a:pt x="7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Freeform 444"/>
            <p:cNvSpPr>
              <a:spLocks/>
            </p:cNvSpPr>
            <p:nvPr/>
          </p:nvSpPr>
          <p:spPr bwMode="auto">
            <a:xfrm>
              <a:off x="5899158" y="1373919"/>
              <a:ext cx="6439" cy="6439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1 w 3"/>
                <a:gd name="T5" fmla="*/ 1 h 3"/>
                <a:gd name="T6" fmla="*/ 0 w 3"/>
                <a:gd name="T7" fmla="*/ 3 h 3"/>
                <a:gd name="T8" fmla="*/ 1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2"/>
                    <a:pt x="2" y="1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Freeform 445"/>
            <p:cNvSpPr>
              <a:spLocks/>
            </p:cNvSpPr>
            <p:nvPr/>
          </p:nvSpPr>
          <p:spPr bwMode="auto">
            <a:xfrm>
              <a:off x="5936180" y="1352993"/>
              <a:ext cx="8048" cy="8048"/>
            </a:xfrm>
            <a:custGeom>
              <a:avLst/>
              <a:gdLst>
                <a:gd name="T0" fmla="*/ 3 w 4"/>
                <a:gd name="T1" fmla="*/ 0 h 4"/>
                <a:gd name="T2" fmla="*/ 1 w 4"/>
                <a:gd name="T3" fmla="*/ 2 h 4"/>
                <a:gd name="T4" fmla="*/ 2 w 4"/>
                <a:gd name="T5" fmla="*/ 2 h 4"/>
                <a:gd name="T6" fmla="*/ 0 w 4"/>
                <a:gd name="T7" fmla="*/ 4 h 4"/>
                <a:gd name="T8" fmla="*/ 3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2" y="3"/>
                    <a:pt x="4" y="1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Freeform 446"/>
            <p:cNvSpPr>
              <a:spLocks/>
            </p:cNvSpPr>
            <p:nvPr/>
          </p:nvSpPr>
          <p:spPr bwMode="auto">
            <a:xfrm>
              <a:off x="5931351" y="1364261"/>
              <a:ext cx="1610" cy="161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Freeform 447"/>
            <p:cNvSpPr>
              <a:spLocks/>
            </p:cNvSpPr>
            <p:nvPr/>
          </p:nvSpPr>
          <p:spPr bwMode="auto">
            <a:xfrm>
              <a:off x="5932961" y="1361042"/>
              <a:ext cx="3219" cy="321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6" name="Freeform 448"/>
            <p:cNvSpPr>
              <a:spLocks/>
            </p:cNvSpPr>
            <p:nvPr/>
          </p:nvSpPr>
          <p:spPr bwMode="auto">
            <a:xfrm>
              <a:off x="5949058" y="1346555"/>
              <a:ext cx="11268" cy="6439"/>
            </a:xfrm>
            <a:custGeom>
              <a:avLst/>
              <a:gdLst>
                <a:gd name="T0" fmla="*/ 5 w 5"/>
                <a:gd name="T1" fmla="*/ 0 h 3"/>
                <a:gd name="T2" fmla="*/ 3 w 5"/>
                <a:gd name="T3" fmla="*/ 1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0" y="1"/>
                    <a:pt x="0" y="3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7" name="Freeform 449"/>
            <p:cNvSpPr>
              <a:spLocks noEditPoints="1"/>
            </p:cNvSpPr>
            <p:nvPr/>
          </p:nvSpPr>
          <p:spPr bwMode="auto">
            <a:xfrm>
              <a:off x="6010224" y="1309533"/>
              <a:ext cx="24145" cy="12877"/>
            </a:xfrm>
            <a:custGeom>
              <a:avLst/>
              <a:gdLst>
                <a:gd name="T0" fmla="*/ 11 w 11"/>
                <a:gd name="T1" fmla="*/ 1 h 6"/>
                <a:gd name="T2" fmla="*/ 10 w 11"/>
                <a:gd name="T3" fmla="*/ 1 h 6"/>
                <a:gd name="T4" fmla="*/ 11 w 11"/>
                <a:gd name="T5" fmla="*/ 1 h 6"/>
                <a:gd name="T6" fmla="*/ 11 w 11"/>
                <a:gd name="T7" fmla="*/ 1 h 6"/>
                <a:gd name="T8" fmla="*/ 11 w 11"/>
                <a:gd name="T9" fmla="*/ 1 h 6"/>
                <a:gd name="T10" fmla="*/ 11 w 11"/>
                <a:gd name="T11" fmla="*/ 0 h 6"/>
                <a:gd name="T12" fmla="*/ 9 w 11"/>
                <a:gd name="T13" fmla="*/ 0 h 6"/>
                <a:gd name="T14" fmla="*/ 0 w 11"/>
                <a:gd name="T15" fmla="*/ 6 h 6"/>
                <a:gd name="T16" fmla="*/ 1 w 11"/>
                <a:gd name="T17" fmla="*/ 6 h 6"/>
                <a:gd name="T18" fmla="*/ 10 w 11"/>
                <a:gd name="T19" fmla="*/ 1 h 6"/>
                <a:gd name="T20" fmla="*/ 11 w 11"/>
                <a:gd name="T21" fmla="*/ 0 h 6"/>
                <a:gd name="T22" fmla="*/ 11 w 11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11" y="1"/>
                    <a:pt x="11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moveTo>
                    <a:pt x="11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2"/>
                    <a:pt x="3" y="5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" y="5"/>
                    <a:pt x="8" y="1"/>
                    <a:pt x="10" y="1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Freeform 450"/>
            <p:cNvSpPr>
              <a:spLocks/>
            </p:cNvSpPr>
            <p:nvPr/>
          </p:nvSpPr>
          <p:spPr bwMode="auto">
            <a:xfrm>
              <a:off x="6039198" y="1306313"/>
              <a:ext cx="8048" cy="3219"/>
            </a:xfrm>
            <a:custGeom>
              <a:avLst/>
              <a:gdLst>
                <a:gd name="T0" fmla="*/ 3 w 4"/>
                <a:gd name="T1" fmla="*/ 0 h 1"/>
                <a:gd name="T2" fmla="*/ 3 w 4"/>
                <a:gd name="T3" fmla="*/ 0 h 1"/>
                <a:gd name="T4" fmla="*/ 2 w 4"/>
                <a:gd name="T5" fmla="*/ 1 h 1"/>
                <a:gd name="T6" fmla="*/ 2 w 4"/>
                <a:gd name="T7" fmla="*/ 1 h 1"/>
                <a:gd name="T8" fmla="*/ 2 w 4"/>
                <a:gd name="T9" fmla="*/ 1 h 1"/>
                <a:gd name="T10" fmla="*/ 1 w 4"/>
                <a:gd name="T11" fmla="*/ 1 h 1"/>
                <a:gd name="T12" fmla="*/ 1 w 4"/>
                <a:gd name="T13" fmla="*/ 1 h 1"/>
                <a:gd name="T14" fmla="*/ 2 w 4"/>
                <a:gd name="T15" fmla="*/ 1 h 1"/>
                <a:gd name="T16" fmla="*/ 3 w 4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4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Freeform 451"/>
            <p:cNvSpPr>
              <a:spLocks/>
            </p:cNvSpPr>
            <p:nvPr/>
          </p:nvSpPr>
          <p:spPr bwMode="auto">
            <a:xfrm>
              <a:off x="6069781" y="1285388"/>
              <a:ext cx="8048" cy="8048"/>
            </a:xfrm>
            <a:custGeom>
              <a:avLst/>
              <a:gdLst>
                <a:gd name="T0" fmla="*/ 4 w 4"/>
                <a:gd name="T1" fmla="*/ 0 h 4"/>
                <a:gd name="T2" fmla="*/ 2 w 4"/>
                <a:gd name="T3" fmla="*/ 3 h 4"/>
                <a:gd name="T4" fmla="*/ 2 w 4"/>
                <a:gd name="T5" fmla="*/ 3 h 4"/>
                <a:gd name="T6" fmla="*/ 1 w 4"/>
                <a:gd name="T7" fmla="*/ 4 h 4"/>
                <a:gd name="T8" fmla="*/ 1 w 4"/>
                <a:gd name="T9" fmla="*/ 3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4" y="2"/>
                    <a:pt x="3" y="1"/>
                    <a:pt x="4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Freeform 452"/>
            <p:cNvSpPr>
              <a:spLocks/>
            </p:cNvSpPr>
            <p:nvPr/>
          </p:nvSpPr>
          <p:spPr bwMode="auto">
            <a:xfrm>
              <a:off x="6124509" y="1274120"/>
              <a:ext cx="6439" cy="321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Freeform 453"/>
            <p:cNvSpPr>
              <a:spLocks/>
            </p:cNvSpPr>
            <p:nvPr/>
          </p:nvSpPr>
          <p:spPr bwMode="auto">
            <a:xfrm>
              <a:off x="6121290" y="1261243"/>
              <a:ext cx="4829" cy="321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1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Freeform 454"/>
            <p:cNvSpPr>
              <a:spLocks/>
            </p:cNvSpPr>
            <p:nvPr/>
          </p:nvSpPr>
          <p:spPr bwMode="auto">
            <a:xfrm>
              <a:off x="6121290" y="1261243"/>
              <a:ext cx="4829" cy="321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1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Freeform 455"/>
            <p:cNvSpPr>
              <a:spLocks/>
            </p:cNvSpPr>
            <p:nvPr/>
          </p:nvSpPr>
          <p:spPr bwMode="auto">
            <a:xfrm>
              <a:off x="6158312" y="1233879"/>
              <a:ext cx="8048" cy="4829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3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Freeform 456"/>
            <p:cNvSpPr>
              <a:spLocks/>
            </p:cNvSpPr>
            <p:nvPr/>
          </p:nvSpPr>
          <p:spPr bwMode="auto">
            <a:xfrm>
              <a:off x="6158312" y="1233879"/>
              <a:ext cx="8048" cy="4829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3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Freeform 457"/>
            <p:cNvSpPr>
              <a:spLocks/>
            </p:cNvSpPr>
            <p:nvPr/>
          </p:nvSpPr>
          <p:spPr bwMode="auto">
            <a:xfrm>
              <a:off x="6169580" y="1230660"/>
              <a:ext cx="6439" cy="3219"/>
            </a:xfrm>
            <a:custGeom>
              <a:avLst/>
              <a:gdLst>
                <a:gd name="T0" fmla="*/ 3 w 3"/>
                <a:gd name="T1" fmla="*/ 0 h 2"/>
                <a:gd name="T2" fmla="*/ 2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1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Freeform 458"/>
            <p:cNvSpPr>
              <a:spLocks/>
            </p:cNvSpPr>
            <p:nvPr/>
          </p:nvSpPr>
          <p:spPr bwMode="auto">
            <a:xfrm>
              <a:off x="6180847" y="1222612"/>
              <a:ext cx="9658" cy="4829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0 h 3"/>
                <a:gd name="T4" fmla="*/ 0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BD9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Freeform 459"/>
            <p:cNvSpPr>
              <a:spLocks/>
            </p:cNvSpPr>
            <p:nvPr/>
          </p:nvSpPr>
          <p:spPr bwMode="auto">
            <a:xfrm>
              <a:off x="6180847" y="1222612"/>
              <a:ext cx="9658" cy="4829"/>
            </a:xfrm>
            <a:custGeom>
              <a:avLst/>
              <a:gdLst>
                <a:gd name="T0" fmla="*/ 6 w 6"/>
                <a:gd name="T1" fmla="*/ 0 h 3"/>
                <a:gd name="T2" fmla="*/ 4 w 6"/>
                <a:gd name="T3" fmla="*/ 0 h 3"/>
                <a:gd name="T4" fmla="*/ 0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8" name="Freeform 460"/>
            <p:cNvSpPr>
              <a:spLocks/>
            </p:cNvSpPr>
            <p:nvPr/>
          </p:nvSpPr>
          <p:spPr bwMode="auto">
            <a:xfrm>
              <a:off x="6291913" y="1164664"/>
              <a:ext cx="8048" cy="3219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9DA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9" name="Freeform 461"/>
            <p:cNvSpPr>
              <a:spLocks/>
            </p:cNvSpPr>
            <p:nvPr/>
          </p:nvSpPr>
          <p:spPr bwMode="auto">
            <a:xfrm>
              <a:off x="5953886" y="870098"/>
              <a:ext cx="98189" cy="90140"/>
            </a:xfrm>
            <a:custGeom>
              <a:avLst/>
              <a:gdLst>
                <a:gd name="T0" fmla="*/ 0 w 45"/>
                <a:gd name="T1" fmla="*/ 8 h 41"/>
                <a:gd name="T2" fmla="*/ 9 w 45"/>
                <a:gd name="T3" fmla="*/ 34 h 41"/>
                <a:gd name="T4" fmla="*/ 36 w 45"/>
                <a:gd name="T5" fmla="*/ 34 h 41"/>
                <a:gd name="T6" fmla="*/ 30 w 45"/>
                <a:gd name="T7" fmla="*/ 26 h 41"/>
                <a:gd name="T8" fmla="*/ 19 w 45"/>
                <a:gd name="T9" fmla="*/ 24 h 41"/>
                <a:gd name="T10" fmla="*/ 14 w 45"/>
                <a:gd name="T11" fmla="*/ 7 h 41"/>
                <a:gd name="T12" fmla="*/ 0 w 45"/>
                <a:gd name="T13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41">
                  <a:moveTo>
                    <a:pt x="0" y="8"/>
                  </a:moveTo>
                  <a:cubicBezTo>
                    <a:pt x="1" y="17"/>
                    <a:pt x="2" y="28"/>
                    <a:pt x="9" y="34"/>
                  </a:cubicBezTo>
                  <a:cubicBezTo>
                    <a:pt x="17" y="41"/>
                    <a:pt x="28" y="39"/>
                    <a:pt x="36" y="34"/>
                  </a:cubicBezTo>
                  <a:cubicBezTo>
                    <a:pt x="45" y="30"/>
                    <a:pt x="37" y="22"/>
                    <a:pt x="30" y="26"/>
                  </a:cubicBezTo>
                  <a:cubicBezTo>
                    <a:pt x="25" y="28"/>
                    <a:pt x="22" y="29"/>
                    <a:pt x="19" y="24"/>
                  </a:cubicBezTo>
                  <a:cubicBezTo>
                    <a:pt x="15" y="20"/>
                    <a:pt x="15" y="13"/>
                    <a:pt x="14" y="7"/>
                  </a:cubicBezTo>
                  <a:cubicBezTo>
                    <a:pt x="14" y="0"/>
                    <a:pt x="0" y="2"/>
                    <a:pt x="0" y="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0" name="Freeform 462"/>
            <p:cNvSpPr>
              <a:spLocks/>
            </p:cNvSpPr>
            <p:nvPr/>
          </p:nvSpPr>
          <p:spPr bwMode="auto">
            <a:xfrm>
              <a:off x="5609421" y="1245147"/>
              <a:ext cx="289737" cy="231790"/>
            </a:xfrm>
            <a:custGeom>
              <a:avLst/>
              <a:gdLst>
                <a:gd name="T0" fmla="*/ 24 w 132"/>
                <a:gd name="T1" fmla="*/ 3 h 106"/>
                <a:gd name="T2" fmla="*/ 2 w 132"/>
                <a:gd name="T3" fmla="*/ 36 h 106"/>
                <a:gd name="T4" fmla="*/ 26 w 132"/>
                <a:gd name="T5" fmla="*/ 71 h 106"/>
                <a:gd name="T6" fmla="*/ 115 w 132"/>
                <a:gd name="T7" fmla="*/ 105 h 106"/>
                <a:gd name="T8" fmla="*/ 124 w 132"/>
                <a:gd name="T9" fmla="*/ 98 h 106"/>
                <a:gd name="T10" fmla="*/ 56 w 132"/>
                <a:gd name="T11" fmla="*/ 76 h 106"/>
                <a:gd name="T12" fmla="*/ 24 w 132"/>
                <a:gd name="T13" fmla="*/ 53 h 106"/>
                <a:gd name="T14" fmla="*/ 16 w 132"/>
                <a:gd name="T15" fmla="*/ 36 h 106"/>
                <a:gd name="T16" fmla="*/ 33 w 132"/>
                <a:gd name="T17" fmla="*/ 8 h 106"/>
                <a:gd name="T18" fmla="*/ 24 w 132"/>
                <a:gd name="T19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06">
                  <a:moveTo>
                    <a:pt x="24" y="3"/>
                  </a:moveTo>
                  <a:cubicBezTo>
                    <a:pt x="12" y="12"/>
                    <a:pt x="0" y="20"/>
                    <a:pt x="2" y="36"/>
                  </a:cubicBezTo>
                  <a:cubicBezTo>
                    <a:pt x="3" y="51"/>
                    <a:pt x="13" y="62"/>
                    <a:pt x="26" y="71"/>
                  </a:cubicBezTo>
                  <a:cubicBezTo>
                    <a:pt x="51" y="90"/>
                    <a:pt x="85" y="99"/>
                    <a:pt x="115" y="105"/>
                  </a:cubicBezTo>
                  <a:cubicBezTo>
                    <a:pt x="120" y="106"/>
                    <a:pt x="132" y="99"/>
                    <a:pt x="124" y="98"/>
                  </a:cubicBezTo>
                  <a:cubicBezTo>
                    <a:pt x="100" y="93"/>
                    <a:pt x="77" y="86"/>
                    <a:pt x="56" y="76"/>
                  </a:cubicBezTo>
                  <a:cubicBezTo>
                    <a:pt x="44" y="70"/>
                    <a:pt x="33" y="63"/>
                    <a:pt x="24" y="53"/>
                  </a:cubicBezTo>
                  <a:cubicBezTo>
                    <a:pt x="20" y="48"/>
                    <a:pt x="17" y="42"/>
                    <a:pt x="16" y="36"/>
                  </a:cubicBezTo>
                  <a:cubicBezTo>
                    <a:pt x="13" y="22"/>
                    <a:pt x="22" y="15"/>
                    <a:pt x="33" y="8"/>
                  </a:cubicBezTo>
                  <a:cubicBezTo>
                    <a:pt x="41" y="3"/>
                    <a:pt x="29" y="0"/>
                    <a:pt x="24" y="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1" name="Freeform 463"/>
            <p:cNvSpPr>
              <a:spLocks/>
            </p:cNvSpPr>
            <p:nvPr/>
          </p:nvSpPr>
          <p:spPr bwMode="auto">
            <a:xfrm>
              <a:off x="5646443" y="1106717"/>
              <a:ext cx="368610" cy="162575"/>
            </a:xfrm>
            <a:custGeom>
              <a:avLst/>
              <a:gdLst>
                <a:gd name="T0" fmla="*/ 158 w 168"/>
                <a:gd name="T1" fmla="*/ 2 h 74"/>
                <a:gd name="T2" fmla="*/ 91 w 168"/>
                <a:gd name="T3" fmla="*/ 30 h 74"/>
                <a:gd name="T4" fmla="*/ 9 w 168"/>
                <a:gd name="T5" fmla="*/ 66 h 74"/>
                <a:gd name="T6" fmla="*/ 14 w 168"/>
                <a:gd name="T7" fmla="*/ 72 h 74"/>
                <a:gd name="T8" fmla="*/ 92 w 168"/>
                <a:gd name="T9" fmla="*/ 38 h 74"/>
                <a:gd name="T10" fmla="*/ 160 w 168"/>
                <a:gd name="T11" fmla="*/ 10 h 74"/>
                <a:gd name="T12" fmla="*/ 158 w 168"/>
                <a:gd name="T13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74">
                  <a:moveTo>
                    <a:pt x="158" y="2"/>
                  </a:moveTo>
                  <a:cubicBezTo>
                    <a:pt x="135" y="8"/>
                    <a:pt x="113" y="21"/>
                    <a:pt x="91" y="30"/>
                  </a:cubicBezTo>
                  <a:cubicBezTo>
                    <a:pt x="63" y="42"/>
                    <a:pt x="36" y="54"/>
                    <a:pt x="9" y="66"/>
                  </a:cubicBezTo>
                  <a:cubicBezTo>
                    <a:pt x="0" y="69"/>
                    <a:pt x="8" y="74"/>
                    <a:pt x="14" y="72"/>
                  </a:cubicBezTo>
                  <a:cubicBezTo>
                    <a:pt x="40" y="61"/>
                    <a:pt x="66" y="49"/>
                    <a:pt x="92" y="38"/>
                  </a:cubicBezTo>
                  <a:cubicBezTo>
                    <a:pt x="114" y="29"/>
                    <a:pt x="137" y="16"/>
                    <a:pt x="160" y="10"/>
                  </a:cubicBezTo>
                  <a:cubicBezTo>
                    <a:pt x="168" y="8"/>
                    <a:pt x="166" y="0"/>
                    <a:pt x="158" y="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2" name="Freeform 464"/>
            <p:cNvSpPr>
              <a:spLocks/>
            </p:cNvSpPr>
            <p:nvPr/>
          </p:nvSpPr>
          <p:spPr bwMode="auto">
            <a:xfrm>
              <a:off x="5829943" y="1380357"/>
              <a:ext cx="149698" cy="136820"/>
            </a:xfrm>
            <a:custGeom>
              <a:avLst/>
              <a:gdLst>
                <a:gd name="T0" fmla="*/ 28 w 68"/>
                <a:gd name="T1" fmla="*/ 29 h 62"/>
                <a:gd name="T2" fmla="*/ 30 w 68"/>
                <a:gd name="T3" fmla="*/ 55 h 62"/>
                <a:gd name="T4" fmla="*/ 28 w 68"/>
                <a:gd name="T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2">
                  <a:moveTo>
                    <a:pt x="28" y="29"/>
                  </a:moveTo>
                  <a:cubicBezTo>
                    <a:pt x="54" y="0"/>
                    <a:pt x="68" y="47"/>
                    <a:pt x="30" y="55"/>
                  </a:cubicBezTo>
                  <a:cubicBezTo>
                    <a:pt x="0" y="62"/>
                    <a:pt x="0" y="26"/>
                    <a:pt x="28" y="33"/>
                  </a:cubicBezTo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3" name="Freeform 465"/>
            <p:cNvSpPr>
              <a:spLocks/>
            </p:cNvSpPr>
            <p:nvPr/>
          </p:nvSpPr>
          <p:spPr bwMode="auto">
            <a:xfrm>
              <a:off x="5828334" y="1401283"/>
              <a:ext cx="141649" cy="111066"/>
            </a:xfrm>
            <a:custGeom>
              <a:avLst/>
              <a:gdLst>
                <a:gd name="T0" fmla="*/ 34 w 65"/>
                <a:gd name="T1" fmla="*/ 20 h 51"/>
                <a:gd name="T2" fmla="*/ 40 w 65"/>
                <a:gd name="T3" fmla="*/ 14 h 51"/>
                <a:gd name="T4" fmla="*/ 42 w 65"/>
                <a:gd name="T5" fmla="*/ 14 h 51"/>
                <a:gd name="T6" fmla="*/ 47 w 65"/>
                <a:gd name="T7" fmla="*/ 19 h 51"/>
                <a:gd name="T8" fmla="*/ 40 w 65"/>
                <a:gd name="T9" fmla="*/ 40 h 51"/>
                <a:gd name="T10" fmla="*/ 16 w 65"/>
                <a:gd name="T11" fmla="*/ 38 h 51"/>
                <a:gd name="T12" fmla="*/ 15 w 65"/>
                <a:gd name="T13" fmla="*/ 29 h 51"/>
                <a:gd name="T14" fmla="*/ 24 w 65"/>
                <a:gd name="T15" fmla="*/ 27 h 51"/>
                <a:gd name="T16" fmla="*/ 32 w 65"/>
                <a:gd name="T17" fmla="*/ 25 h 51"/>
                <a:gd name="T18" fmla="*/ 34 w 65"/>
                <a:gd name="T19" fmla="*/ 22 h 51"/>
                <a:gd name="T20" fmla="*/ 3 w 65"/>
                <a:gd name="T21" fmla="*/ 38 h 51"/>
                <a:gd name="T22" fmla="*/ 15 w 65"/>
                <a:gd name="T23" fmla="*/ 49 h 51"/>
                <a:gd name="T24" fmla="*/ 44 w 65"/>
                <a:gd name="T25" fmla="*/ 44 h 51"/>
                <a:gd name="T26" fmla="*/ 59 w 65"/>
                <a:gd name="T27" fmla="*/ 14 h 51"/>
                <a:gd name="T28" fmla="*/ 23 w 65"/>
                <a:gd name="T29" fmla="*/ 20 h 51"/>
                <a:gd name="T30" fmla="*/ 26 w 65"/>
                <a:gd name="T31" fmla="*/ 23 h 51"/>
                <a:gd name="T32" fmla="*/ 34 w 65"/>
                <a:gd name="T33" fmla="*/ 2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51">
                  <a:moveTo>
                    <a:pt x="34" y="20"/>
                  </a:moveTo>
                  <a:cubicBezTo>
                    <a:pt x="36" y="18"/>
                    <a:pt x="38" y="16"/>
                    <a:pt x="40" y="14"/>
                  </a:cubicBezTo>
                  <a:cubicBezTo>
                    <a:pt x="42" y="13"/>
                    <a:pt x="41" y="14"/>
                    <a:pt x="42" y="14"/>
                  </a:cubicBezTo>
                  <a:cubicBezTo>
                    <a:pt x="44" y="14"/>
                    <a:pt x="46" y="17"/>
                    <a:pt x="47" y="19"/>
                  </a:cubicBezTo>
                  <a:cubicBezTo>
                    <a:pt x="51" y="27"/>
                    <a:pt x="46" y="35"/>
                    <a:pt x="40" y="40"/>
                  </a:cubicBezTo>
                  <a:cubicBezTo>
                    <a:pt x="33" y="45"/>
                    <a:pt x="21" y="47"/>
                    <a:pt x="16" y="38"/>
                  </a:cubicBezTo>
                  <a:cubicBezTo>
                    <a:pt x="14" y="35"/>
                    <a:pt x="14" y="32"/>
                    <a:pt x="15" y="29"/>
                  </a:cubicBezTo>
                  <a:cubicBezTo>
                    <a:pt x="17" y="25"/>
                    <a:pt x="20" y="26"/>
                    <a:pt x="24" y="27"/>
                  </a:cubicBezTo>
                  <a:cubicBezTo>
                    <a:pt x="27" y="27"/>
                    <a:pt x="30" y="26"/>
                    <a:pt x="32" y="25"/>
                  </a:cubicBezTo>
                  <a:cubicBezTo>
                    <a:pt x="33" y="25"/>
                    <a:pt x="36" y="22"/>
                    <a:pt x="34" y="22"/>
                  </a:cubicBezTo>
                  <a:cubicBezTo>
                    <a:pt x="22" y="19"/>
                    <a:pt x="0" y="22"/>
                    <a:pt x="3" y="38"/>
                  </a:cubicBezTo>
                  <a:cubicBezTo>
                    <a:pt x="4" y="44"/>
                    <a:pt x="9" y="48"/>
                    <a:pt x="15" y="49"/>
                  </a:cubicBezTo>
                  <a:cubicBezTo>
                    <a:pt x="25" y="51"/>
                    <a:pt x="35" y="48"/>
                    <a:pt x="44" y="44"/>
                  </a:cubicBezTo>
                  <a:cubicBezTo>
                    <a:pt x="55" y="39"/>
                    <a:pt x="65" y="26"/>
                    <a:pt x="59" y="14"/>
                  </a:cubicBezTo>
                  <a:cubicBezTo>
                    <a:pt x="51" y="0"/>
                    <a:pt x="30" y="13"/>
                    <a:pt x="23" y="20"/>
                  </a:cubicBezTo>
                  <a:cubicBezTo>
                    <a:pt x="21" y="22"/>
                    <a:pt x="25" y="23"/>
                    <a:pt x="26" y="23"/>
                  </a:cubicBezTo>
                  <a:cubicBezTo>
                    <a:pt x="29" y="23"/>
                    <a:pt x="32" y="22"/>
                    <a:pt x="34" y="2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4" name="Freeform 1193"/>
            <p:cNvSpPr>
              <a:spLocks/>
            </p:cNvSpPr>
            <p:nvPr/>
          </p:nvSpPr>
          <p:spPr bwMode="auto">
            <a:xfrm>
              <a:off x="5887890" y="723620"/>
              <a:ext cx="85312" cy="64386"/>
            </a:xfrm>
            <a:custGeom>
              <a:avLst/>
              <a:gdLst>
                <a:gd name="T0" fmla="*/ 20 w 39"/>
                <a:gd name="T1" fmla="*/ 23 h 29"/>
                <a:gd name="T2" fmla="*/ 32 w 39"/>
                <a:gd name="T3" fmla="*/ 5 h 29"/>
                <a:gd name="T4" fmla="*/ 34 w 39"/>
                <a:gd name="T5" fmla="*/ 1 h 29"/>
                <a:gd name="T6" fmla="*/ 21 w 39"/>
                <a:gd name="T7" fmla="*/ 3 h 29"/>
                <a:gd name="T8" fmla="*/ 9 w 39"/>
                <a:gd name="T9" fmla="*/ 11 h 29"/>
                <a:gd name="T10" fmla="*/ 2 w 39"/>
                <a:gd name="T11" fmla="*/ 26 h 29"/>
                <a:gd name="T12" fmla="*/ 9 w 39"/>
                <a:gd name="T13" fmla="*/ 27 h 29"/>
                <a:gd name="T14" fmla="*/ 20 w 39"/>
                <a:gd name="T15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9">
                  <a:moveTo>
                    <a:pt x="20" y="23"/>
                  </a:moveTo>
                  <a:cubicBezTo>
                    <a:pt x="22" y="16"/>
                    <a:pt x="26" y="9"/>
                    <a:pt x="32" y="5"/>
                  </a:cubicBezTo>
                  <a:cubicBezTo>
                    <a:pt x="33" y="5"/>
                    <a:pt x="39" y="2"/>
                    <a:pt x="34" y="1"/>
                  </a:cubicBezTo>
                  <a:cubicBezTo>
                    <a:pt x="30" y="0"/>
                    <a:pt x="25" y="1"/>
                    <a:pt x="21" y="3"/>
                  </a:cubicBezTo>
                  <a:cubicBezTo>
                    <a:pt x="17" y="5"/>
                    <a:pt x="13" y="8"/>
                    <a:pt x="9" y="11"/>
                  </a:cubicBezTo>
                  <a:cubicBezTo>
                    <a:pt x="5" y="16"/>
                    <a:pt x="3" y="21"/>
                    <a:pt x="2" y="26"/>
                  </a:cubicBezTo>
                  <a:cubicBezTo>
                    <a:pt x="0" y="29"/>
                    <a:pt x="8" y="28"/>
                    <a:pt x="9" y="27"/>
                  </a:cubicBezTo>
                  <a:cubicBezTo>
                    <a:pt x="12" y="27"/>
                    <a:pt x="19" y="26"/>
                    <a:pt x="20" y="2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5" name="Freeform 1194"/>
            <p:cNvSpPr>
              <a:spLocks/>
            </p:cNvSpPr>
            <p:nvPr/>
          </p:nvSpPr>
          <p:spPr bwMode="auto">
            <a:xfrm>
              <a:off x="6016662" y="684988"/>
              <a:ext cx="165794" cy="61167"/>
            </a:xfrm>
            <a:custGeom>
              <a:avLst/>
              <a:gdLst>
                <a:gd name="T0" fmla="*/ 20 w 76"/>
                <a:gd name="T1" fmla="*/ 20 h 28"/>
                <a:gd name="T2" fmla="*/ 52 w 76"/>
                <a:gd name="T3" fmla="*/ 24 h 28"/>
                <a:gd name="T4" fmla="*/ 67 w 76"/>
                <a:gd name="T5" fmla="*/ 13 h 28"/>
                <a:gd name="T6" fmla="*/ 12 w 76"/>
                <a:gd name="T7" fmla="*/ 9 h 28"/>
                <a:gd name="T8" fmla="*/ 20 w 76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28">
                  <a:moveTo>
                    <a:pt x="20" y="20"/>
                  </a:moveTo>
                  <a:cubicBezTo>
                    <a:pt x="31" y="14"/>
                    <a:pt x="42" y="17"/>
                    <a:pt x="52" y="24"/>
                  </a:cubicBezTo>
                  <a:cubicBezTo>
                    <a:pt x="59" y="28"/>
                    <a:pt x="76" y="19"/>
                    <a:pt x="67" y="13"/>
                  </a:cubicBezTo>
                  <a:cubicBezTo>
                    <a:pt x="50" y="2"/>
                    <a:pt x="30" y="0"/>
                    <a:pt x="12" y="9"/>
                  </a:cubicBezTo>
                  <a:cubicBezTo>
                    <a:pt x="0" y="14"/>
                    <a:pt x="10" y="24"/>
                    <a:pt x="20" y="2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3" name="文本框 212">
            <a:extLst>
              <a:ext uri="{FF2B5EF4-FFF2-40B4-BE49-F238E27FC236}">
                <a16:creationId xmlns:a16="http://schemas.microsoft.com/office/drawing/2014/main" id="{5071B86D-C542-451E-BBF1-C58F6C04DF24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3163053925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spd="5000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2" dur="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3" dur="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56" grpId="0"/>
          <p:bldGraphic spid="257" grpId="0">
            <p:bldAsOne/>
          </p:bldGraphic>
        </p:bldLst>
      </p:timing>
    </mc:Choice>
    <mc:Fallback xmlns:a16="http://schemas.microsoft.com/office/drawing/2014/main" xmlns:a14="http://schemas.microsoft.com/office/drawing/2010/main" xmlns:c="http://schemas.openxmlformats.org/drawingml/2006/chart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spd="5000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256" grpId="0"/>
          <p:bldGraphic spid="257" grpId="0">
            <p:bldAsOne/>
          </p:bldGraphic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等腰三角形 21"/>
          <p:cNvSpPr/>
          <p:nvPr/>
        </p:nvSpPr>
        <p:spPr>
          <a:xfrm>
            <a:off x="1820866" y="5592908"/>
            <a:ext cx="141595" cy="216551"/>
          </a:xfrm>
          <a:custGeom>
            <a:avLst/>
            <a:gdLst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216551"/>
              <a:gd name="connsiteX1" fmla="*/ 78962 w 157923"/>
              <a:gd name="connsiteY1" fmla="*/ 0 h 216551"/>
              <a:gd name="connsiteX2" fmla="*/ 157923 w 157923"/>
              <a:gd name="connsiteY2" fmla="*/ 216551 h 216551"/>
              <a:gd name="connsiteX3" fmla="*/ 0 w 157923"/>
              <a:gd name="connsiteY3" fmla="*/ 193691 h 216551"/>
              <a:gd name="connsiteX0" fmla="*/ 0 w 141595"/>
              <a:gd name="connsiteY0" fmla="*/ 203489 h 216551"/>
              <a:gd name="connsiteX1" fmla="*/ 62634 w 141595"/>
              <a:gd name="connsiteY1" fmla="*/ 0 h 216551"/>
              <a:gd name="connsiteX2" fmla="*/ 141595 w 141595"/>
              <a:gd name="connsiteY2" fmla="*/ 216551 h 216551"/>
              <a:gd name="connsiteX3" fmla="*/ 0 w 141595"/>
              <a:gd name="connsiteY3" fmla="*/ 203489 h 21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595" h="216551">
                <a:moveTo>
                  <a:pt x="0" y="203489"/>
                </a:moveTo>
                <a:cubicBezTo>
                  <a:pt x="26321" y="138925"/>
                  <a:pt x="10187" y="61298"/>
                  <a:pt x="62634" y="0"/>
                </a:cubicBezTo>
                <a:cubicBezTo>
                  <a:pt x="102016" y="64564"/>
                  <a:pt x="115275" y="151987"/>
                  <a:pt x="141595" y="216551"/>
                </a:cubicBezTo>
                <a:lnTo>
                  <a:pt x="0" y="203489"/>
                </a:ln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等腰三角形 21"/>
          <p:cNvSpPr/>
          <p:nvPr/>
        </p:nvSpPr>
        <p:spPr>
          <a:xfrm>
            <a:off x="2551056" y="5557805"/>
            <a:ext cx="209425" cy="311258"/>
          </a:xfrm>
          <a:custGeom>
            <a:avLst/>
            <a:gdLst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216551"/>
              <a:gd name="connsiteX1" fmla="*/ 78962 w 157923"/>
              <a:gd name="connsiteY1" fmla="*/ 0 h 216551"/>
              <a:gd name="connsiteX2" fmla="*/ 157923 w 157923"/>
              <a:gd name="connsiteY2" fmla="*/ 216551 h 216551"/>
              <a:gd name="connsiteX3" fmla="*/ 0 w 157923"/>
              <a:gd name="connsiteY3" fmla="*/ 193691 h 216551"/>
              <a:gd name="connsiteX0" fmla="*/ 0 w 141595"/>
              <a:gd name="connsiteY0" fmla="*/ 203489 h 216551"/>
              <a:gd name="connsiteX1" fmla="*/ 62634 w 141595"/>
              <a:gd name="connsiteY1" fmla="*/ 0 h 216551"/>
              <a:gd name="connsiteX2" fmla="*/ 141595 w 141595"/>
              <a:gd name="connsiteY2" fmla="*/ 216551 h 216551"/>
              <a:gd name="connsiteX3" fmla="*/ 0 w 141595"/>
              <a:gd name="connsiteY3" fmla="*/ 203489 h 216551"/>
              <a:gd name="connsiteX0" fmla="*/ 0 w 141595"/>
              <a:gd name="connsiteY0" fmla="*/ 210021 h 223083"/>
              <a:gd name="connsiteX1" fmla="*/ 46305 w 141595"/>
              <a:gd name="connsiteY1" fmla="*/ 0 h 223083"/>
              <a:gd name="connsiteX2" fmla="*/ 141595 w 141595"/>
              <a:gd name="connsiteY2" fmla="*/ 223083 h 223083"/>
              <a:gd name="connsiteX3" fmla="*/ 0 w 141595"/>
              <a:gd name="connsiteY3" fmla="*/ 210021 h 223083"/>
              <a:gd name="connsiteX0" fmla="*/ 6263 w 147858"/>
              <a:gd name="connsiteY0" fmla="*/ 210021 h 223083"/>
              <a:gd name="connsiteX1" fmla="*/ 52568 w 147858"/>
              <a:gd name="connsiteY1" fmla="*/ 0 h 223083"/>
              <a:gd name="connsiteX2" fmla="*/ 147858 w 147858"/>
              <a:gd name="connsiteY2" fmla="*/ 223083 h 223083"/>
              <a:gd name="connsiteX3" fmla="*/ 6263 w 147858"/>
              <a:gd name="connsiteY3" fmla="*/ 210021 h 223083"/>
              <a:gd name="connsiteX0" fmla="*/ 21888 w 140623"/>
              <a:gd name="connsiteY0" fmla="*/ 311258 h 311258"/>
              <a:gd name="connsiteX1" fmla="*/ 45333 w 140623"/>
              <a:gd name="connsiteY1" fmla="*/ 0 h 311258"/>
              <a:gd name="connsiteX2" fmla="*/ 140623 w 140623"/>
              <a:gd name="connsiteY2" fmla="*/ 223083 h 311258"/>
              <a:gd name="connsiteX3" fmla="*/ 21888 w 140623"/>
              <a:gd name="connsiteY3" fmla="*/ 311258 h 311258"/>
              <a:gd name="connsiteX0" fmla="*/ 21888 w 199406"/>
              <a:gd name="connsiteY0" fmla="*/ 311258 h 311258"/>
              <a:gd name="connsiteX1" fmla="*/ 45333 w 199406"/>
              <a:gd name="connsiteY1" fmla="*/ 0 h 311258"/>
              <a:gd name="connsiteX2" fmla="*/ 199406 w 199406"/>
              <a:gd name="connsiteY2" fmla="*/ 236146 h 311258"/>
              <a:gd name="connsiteX3" fmla="*/ 21888 w 199406"/>
              <a:gd name="connsiteY3" fmla="*/ 311258 h 311258"/>
              <a:gd name="connsiteX0" fmla="*/ 21888 w 199406"/>
              <a:gd name="connsiteY0" fmla="*/ 311258 h 311258"/>
              <a:gd name="connsiteX1" fmla="*/ 45333 w 199406"/>
              <a:gd name="connsiteY1" fmla="*/ 0 h 311258"/>
              <a:gd name="connsiteX2" fmla="*/ 199406 w 199406"/>
              <a:gd name="connsiteY2" fmla="*/ 236146 h 311258"/>
              <a:gd name="connsiteX3" fmla="*/ 21888 w 199406"/>
              <a:gd name="connsiteY3" fmla="*/ 311258 h 311258"/>
              <a:gd name="connsiteX0" fmla="*/ 21888 w 199406"/>
              <a:gd name="connsiteY0" fmla="*/ 311258 h 311258"/>
              <a:gd name="connsiteX1" fmla="*/ 45333 w 199406"/>
              <a:gd name="connsiteY1" fmla="*/ 0 h 311258"/>
              <a:gd name="connsiteX2" fmla="*/ 199406 w 199406"/>
              <a:gd name="connsiteY2" fmla="*/ 236146 h 311258"/>
              <a:gd name="connsiteX3" fmla="*/ 21888 w 199406"/>
              <a:gd name="connsiteY3" fmla="*/ 311258 h 311258"/>
              <a:gd name="connsiteX0" fmla="*/ 21888 w 200417"/>
              <a:gd name="connsiteY0" fmla="*/ 321743 h 321743"/>
              <a:gd name="connsiteX1" fmla="*/ 45333 w 200417"/>
              <a:gd name="connsiteY1" fmla="*/ 10485 h 321743"/>
              <a:gd name="connsiteX2" fmla="*/ 92129 w 200417"/>
              <a:gd name="connsiteY2" fmla="*/ 89303 h 321743"/>
              <a:gd name="connsiteX3" fmla="*/ 199406 w 200417"/>
              <a:gd name="connsiteY3" fmla="*/ 246631 h 321743"/>
              <a:gd name="connsiteX4" fmla="*/ 21888 w 200417"/>
              <a:gd name="connsiteY4" fmla="*/ 321743 h 321743"/>
              <a:gd name="connsiteX0" fmla="*/ 21888 w 200104"/>
              <a:gd name="connsiteY0" fmla="*/ 317956 h 317956"/>
              <a:gd name="connsiteX1" fmla="*/ 45333 w 200104"/>
              <a:gd name="connsiteY1" fmla="*/ 6698 h 317956"/>
              <a:gd name="connsiteX2" fmla="*/ 46409 w 200104"/>
              <a:gd name="connsiteY2" fmla="*/ 147564 h 317956"/>
              <a:gd name="connsiteX3" fmla="*/ 199406 w 200104"/>
              <a:gd name="connsiteY3" fmla="*/ 242844 h 317956"/>
              <a:gd name="connsiteX4" fmla="*/ 21888 w 200104"/>
              <a:gd name="connsiteY4" fmla="*/ 317956 h 317956"/>
              <a:gd name="connsiteX0" fmla="*/ 21888 w 200089"/>
              <a:gd name="connsiteY0" fmla="*/ 318825 h 318825"/>
              <a:gd name="connsiteX1" fmla="*/ 45333 w 200089"/>
              <a:gd name="connsiteY1" fmla="*/ 7567 h 318825"/>
              <a:gd name="connsiteX2" fmla="*/ 43144 w 200089"/>
              <a:gd name="connsiteY2" fmla="*/ 128839 h 318825"/>
              <a:gd name="connsiteX3" fmla="*/ 199406 w 200089"/>
              <a:gd name="connsiteY3" fmla="*/ 243713 h 318825"/>
              <a:gd name="connsiteX4" fmla="*/ 21888 w 200089"/>
              <a:gd name="connsiteY4" fmla="*/ 318825 h 318825"/>
              <a:gd name="connsiteX0" fmla="*/ 21888 w 200089"/>
              <a:gd name="connsiteY0" fmla="*/ 311258 h 311258"/>
              <a:gd name="connsiteX1" fmla="*/ 45333 w 200089"/>
              <a:gd name="connsiteY1" fmla="*/ 0 h 311258"/>
              <a:gd name="connsiteX2" fmla="*/ 43144 w 200089"/>
              <a:gd name="connsiteY2" fmla="*/ 121272 h 311258"/>
              <a:gd name="connsiteX3" fmla="*/ 199406 w 200089"/>
              <a:gd name="connsiteY3" fmla="*/ 236146 h 311258"/>
              <a:gd name="connsiteX4" fmla="*/ 21888 w 200089"/>
              <a:gd name="connsiteY4" fmla="*/ 311258 h 311258"/>
              <a:gd name="connsiteX0" fmla="*/ 21888 w 200191"/>
              <a:gd name="connsiteY0" fmla="*/ 311258 h 311258"/>
              <a:gd name="connsiteX1" fmla="*/ 45333 w 200191"/>
              <a:gd name="connsiteY1" fmla="*/ 0 h 311258"/>
              <a:gd name="connsiteX2" fmla="*/ 62738 w 200191"/>
              <a:gd name="connsiteY2" fmla="*/ 127803 h 311258"/>
              <a:gd name="connsiteX3" fmla="*/ 199406 w 200191"/>
              <a:gd name="connsiteY3" fmla="*/ 236146 h 311258"/>
              <a:gd name="connsiteX4" fmla="*/ 21888 w 200191"/>
              <a:gd name="connsiteY4" fmla="*/ 311258 h 311258"/>
              <a:gd name="connsiteX0" fmla="*/ 21888 w 200851"/>
              <a:gd name="connsiteY0" fmla="*/ 311258 h 311258"/>
              <a:gd name="connsiteX1" fmla="*/ 45333 w 200851"/>
              <a:gd name="connsiteY1" fmla="*/ 0 h 311258"/>
              <a:gd name="connsiteX2" fmla="*/ 62738 w 200851"/>
              <a:gd name="connsiteY2" fmla="*/ 127803 h 311258"/>
              <a:gd name="connsiteX3" fmla="*/ 199406 w 200851"/>
              <a:gd name="connsiteY3" fmla="*/ 236146 h 311258"/>
              <a:gd name="connsiteX4" fmla="*/ 21888 w 200851"/>
              <a:gd name="connsiteY4" fmla="*/ 311258 h 311258"/>
              <a:gd name="connsiteX0" fmla="*/ 30462 w 209425"/>
              <a:gd name="connsiteY0" fmla="*/ 311258 h 311258"/>
              <a:gd name="connsiteX1" fmla="*/ 53907 w 209425"/>
              <a:gd name="connsiteY1" fmla="*/ 0 h 311258"/>
              <a:gd name="connsiteX2" fmla="*/ 71312 w 209425"/>
              <a:gd name="connsiteY2" fmla="*/ 127803 h 311258"/>
              <a:gd name="connsiteX3" fmla="*/ 207980 w 209425"/>
              <a:gd name="connsiteY3" fmla="*/ 236146 h 311258"/>
              <a:gd name="connsiteX4" fmla="*/ 30462 w 209425"/>
              <a:gd name="connsiteY4" fmla="*/ 311258 h 31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425" h="311258">
                <a:moveTo>
                  <a:pt x="30462" y="311258"/>
                </a:moveTo>
                <a:cubicBezTo>
                  <a:pt x="24126" y="246694"/>
                  <a:pt x="-47525" y="51501"/>
                  <a:pt x="53907" y="0"/>
                </a:cubicBezTo>
                <a:cubicBezTo>
                  <a:pt x="183180" y="88623"/>
                  <a:pt x="45633" y="88445"/>
                  <a:pt x="71312" y="127803"/>
                </a:cubicBezTo>
                <a:cubicBezTo>
                  <a:pt x="159040" y="150832"/>
                  <a:pt x="219687" y="197406"/>
                  <a:pt x="207980" y="236146"/>
                </a:cubicBezTo>
                <a:cubicBezTo>
                  <a:pt x="165135" y="310169"/>
                  <a:pt x="89635" y="286221"/>
                  <a:pt x="30462" y="311258"/>
                </a:cubicBez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等腰三角形 21"/>
          <p:cNvSpPr/>
          <p:nvPr/>
        </p:nvSpPr>
        <p:spPr>
          <a:xfrm>
            <a:off x="3234291" y="5554440"/>
            <a:ext cx="293019" cy="280054"/>
          </a:xfrm>
          <a:custGeom>
            <a:avLst/>
            <a:gdLst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193691"/>
              <a:gd name="connsiteX1" fmla="*/ 78962 w 157923"/>
              <a:gd name="connsiteY1" fmla="*/ 0 h 193691"/>
              <a:gd name="connsiteX2" fmla="*/ 157923 w 157923"/>
              <a:gd name="connsiteY2" fmla="*/ 193691 h 193691"/>
              <a:gd name="connsiteX3" fmla="*/ 0 w 157923"/>
              <a:gd name="connsiteY3" fmla="*/ 193691 h 193691"/>
              <a:gd name="connsiteX0" fmla="*/ 0 w 157923"/>
              <a:gd name="connsiteY0" fmla="*/ 193691 h 216551"/>
              <a:gd name="connsiteX1" fmla="*/ 78962 w 157923"/>
              <a:gd name="connsiteY1" fmla="*/ 0 h 216551"/>
              <a:gd name="connsiteX2" fmla="*/ 157923 w 157923"/>
              <a:gd name="connsiteY2" fmla="*/ 216551 h 216551"/>
              <a:gd name="connsiteX3" fmla="*/ 0 w 157923"/>
              <a:gd name="connsiteY3" fmla="*/ 193691 h 216551"/>
              <a:gd name="connsiteX0" fmla="*/ 0 w 141595"/>
              <a:gd name="connsiteY0" fmla="*/ 203489 h 216551"/>
              <a:gd name="connsiteX1" fmla="*/ 62634 w 141595"/>
              <a:gd name="connsiteY1" fmla="*/ 0 h 216551"/>
              <a:gd name="connsiteX2" fmla="*/ 141595 w 141595"/>
              <a:gd name="connsiteY2" fmla="*/ 216551 h 216551"/>
              <a:gd name="connsiteX3" fmla="*/ 0 w 141595"/>
              <a:gd name="connsiteY3" fmla="*/ 203489 h 216551"/>
              <a:gd name="connsiteX0" fmla="*/ 0 w 186162"/>
              <a:gd name="connsiteY0" fmla="*/ 239412 h 252474"/>
              <a:gd name="connsiteX1" fmla="*/ 176934 w 186162"/>
              <a:gd name="connsiteY1" fmla="*/ 0 h 252474"/>
              <a:gd name="connsiteX2" fmla="*/ 141595 w 186162"/>
              <a:gd name="connsiteY2" fmla="*/ 252474 h 252474"/>
              <a:gd name="connsiteX3" fmla="*/ 0 w 186162"/>
              <a:gd name="connsiteY3" fmla="*/ 239412 h 252474"/>
              <a:gd name="connsiteX0" fmla="*/ 0 w 186162"/>
              <a:gd name="connsiteY0" fmla="*/ 239412 h 252474"/>
              <a:gd name="connsiteX1" fmla="*/ 176934 w 186162"/>
              <a:gd name="connsiteY1" fmla="*/ 0 h 252474"/>
              <a:gd name="connsiteX2" fmla="*/ 141595 w 186162"/>
              <a:gd name="connsiteY2" fmla="*/ 252474 h 252474"/>
              <a:gd name="connsiteX3" fmla="*/ 0 w 186162"/>
              <a:gd name="connsiteY3" fmla="*/ 239412 h 252474"/>
              <a:gd name="connsiteX0" fmla="*/ 0 w 317944"/>
              <a:gd name="connsiteY0" fmla="*/ 239412 h 259005"/>
              <a:gd name="connsiteX1" fmla="*/ 176934 w 317944"/>
              <a:gd name="connsiteY1" fmla="*/ 0 h 259005"/>
              <a:gd name="connsiteX2" fmla="*/ 317944 w 317944"/>
              <a:gd name="connsiteY2" fmla="*/ 259005 h 259005"/>
              <a:gd name="connsiteX3" fmla="*/ 0 w 317944"/>
              <a:gd name="connsiteY3" fmla="*/ 239412 h 259005"/>
              <a:gd name="connsiteX0" fmla="*/ 0 w 317944"/>
              <a:gd name="connsiteY0" fmla="*/ 239412 h 280542"/>
              <a:gd name="connsiteX1" fmla="*/ 176934 w 317944"/>
              <a:gd name="connsiteY1" fmla="*/ 0 h 280542"/>
              <a:gd name="connsiteX2" fmla="*/ 317944 w 317944"/>
              <a:gd name="connsiteY2" fmla="*/ 259005 h 280542"/>
              <a:gd name="connsiteX3" fmla="*/ 0 w 317944"/>
              <a:gd name="connsiteY3" fmla="*/ 239412 h 280542"/>
              <a:gd name="connsiteX0" fmla="*/ 0 w 285287"/>
              <a:gd name="connsiteY0" fmla="*/ 249209 h 282650"/>
              <a:gd name="connsiteX1" fmla="*/ 144277 w 285287"/>
              <a:gd name="connsiteY1" fmla="*/ 0 h 282650"/>
              <a:gd name="connsiteX2" fmla="*/ 285287 w 285287"/>
              <a:gd name="connsiteY2" fmla="*/ 259005 h 282650"/>
              <a:gd name="connsiteX3" fmla="*/ 0 w 285287"/>
              <a:gd name="connsiteY3" fmla="*/ 249209 h 282650"/>
              <a:gd name="connsiteX0" fmla="*/ 0 w 285287"/>
              <a:gd name="connsiteY0" fmla="*/ 249209 h 291835"/>
              <a:gd name="connsiteX1" fmla="*/ 144277 w 285287"/>
              <a:gd name="connsiteY1" fmla="*/ 0 h 291835"/>
              <a:gd name="connsiteX2" fmla="*/ 285287 w 285287"/>
              <a:gd name="connsiteY2" fmla="*/ 259005 h 291835"/>
              <a:gd name="connsiteX3" fmla="*/ 0 w 285287"/>
              <a:gd name="connsiteY3" fmla="*/ 249209 h 291835"/>
              <a:gd name="connsiteX0" fmla="*/ 4467 w 289754"/>
              <a:gd name="connsiteY0" fmla="*/ 249209 h 291835"/>
              <a:gd name="connsiteX1" fmla="*/ 148744 w 289754"/>
              <a:gd name="connsiteY1" fmla="*/ 0 h 291835"/>
              <a:gd name="connsiteX2" fmla="*/ 289754 w 289754"/>
              <a:gd name="connsiteY2" fmla="*/ 259005 h 291835"/>
              <a:gd name="connsiteX3" fmla="*/ 4467 w 289754"/>
              <a:gd name="connsiteY3" fmla="*/ 249209 h 291835"/>
              <a:gd name="connsiteX0" fmla="*/ 4467 w 289754"/>
              <a:gd name="connsiteY0" fmla="*/ 239412 h 288399"/>
              <a:gd name="connsiteX1" fmla="*/ 148744 w 289754"/>
              <a:gd name="connsiteY1" fmla="*/ 0 h 288399"/>
              <a:gd name="connsiteX2" fmla="*/ 289754 w 289754"/>
              <a:gd name="connsiteY2" fmla="*/ 259005 h 288399"/>
              <a:gd name="connsiteX3" fmla="*/ 4467 w 289754"/>
              <a:gd name="connsiteY3" fmla="*/ 239412 h 288399"/>
              <a:gd name="connsiteX0" fmla="*/ 4467 w 299551"/>
              <a:gd name="connsiteY0" fmla="*/ 239412 h 286213"/>
              <a:gd name="connsiteX1" fmla="*/ 148744 w 299551"/>
              <a:gd name="connsiteY1" fmla="*/ 0 h 286213"/>
              <a:gd name="connsiteX2" fmla="*/ 299551 w 299551"/>
              <a:gd name="connsiteY2" fmla="*/ 255739 h 286213"/>
              <a:gd name="connsiteX3" fmla="*/ 4467 w 299551"/>
              <a:gd name="connsiteY3" fmla="*/ 239412 h 286213"/>
              <a:gd name="connsiteX0" fmla="*/ 4467 w 299551"/>
              <a:gd name="connsiteY0" fmla="*/ 239412 h 286213"/>
              <a:gd name="connsiteX1" fmla="*/ 148744 w 299551"/>
              <a:gd name="connsiteY1" fmla="*/ 0 h 286213"/>
              <a:gd name="connsiteX2" fmla="*/ 299551 w 299551"/>
              <a:gd name="connsiteY2" fmla="*/ 255739 h 286213"/>
              <a:gd name="connsiteX3" fmla="*/ 4467 w 299551"/>
              <a:gd name="connsiteY3" fmla="*/ 239412 h 286213"/>
              <a:gd name="connsiteX0" fmla="*/ 4467 w 299551"/>
              <a:gd name="connsiteY0" fmla="*/ 239412 h 286213"/>
              <a:gd name="connsiteX1" fmla="*/ 148744 w 299551"/>
              <a:gd name="connsiteY1" fmla="*/ 0 h 286213"/>
              <a:gd name="connsiteX2" fmla="*/ 299551 w 299551"/>
              <a:gd name="connsiteY2" fmla="*/ 255739 h 286213"/>
              <a:gd name="connsiteX3" fmla="*/ 4467 w 299551"/>
              <a:gd name="connsiteY3" fmla="*/ 239412 h 286213"/>
              <a:gd name="connsiteX0" fmla="*/ 4467 w 293019"/>
              <a:gd name="connsiteY0" fmla="*/ 239412 h 280054"/>
              <a:gd name="connsiteX1" fmla="*/ 148744 w 293019"/>
              <a:gd name="connsiteY1" fmla="*/ 0 h 280054"/>
              <a:gd name="connsiteX2" fmla="*/ 293019 w 293019"/>
              <a:gd name="connsiteY2" fmla="*/ 245942 h 280054"/>
              <a:gd name="connsiteX3" fmla="*/ 4467 w 293019"/>
              <a:gd name="connsiteY3" fmla="*/ 239412 h 280054"/>
              <a:gd name="connsiteX0" fmla="*/ 4467 w 293019"/>
              <a:gd name="connsiteY0" fmla="*/ 239412 h 280054"/>
              <a:gd name="connsiteX1" fmla="*/ 148744 w 293019"/>
              <a:gd name="connsiteY1" fmla="*/ 0 h 280054"/>
              <a:gd name="connsiteX2" fmla="*/ 293019 w 293019"/>
              <a:gd name="connsiteY2" fmla="*/ 245942 h 280054"/>
              <a:gd name="connsiteX3" fmla="*/ 4467 w 293019"/>
              <a:gd name="connsiteY3" fmla="*/ 239412 h 2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019" h="280054">
                <a:moveTo>
                  <a:pt x="4467" y="239412"/>
                </a:moveTo>
                <a:cubicBezTo>
                  <a:pt x="-11667" y="129128"/>
                  <a:pt x="11388" y="25376"/>
                  <a:pt x="148744" y="0"/>
                </a:cubicBezTo>
                <a:cubicBezTo>
                  <a:pt x="188126" y="48236"/>
                  <a:pt x="96881" y="256490"/>
                  <a:pt x="293019" y="245942"/>
                </a:cubicBezTo>
                <a:cubicBezTo>
                  <a:pt x="190304" y="301460"/>
                  <a:pt x="116979" y="281866"/>
                  <a:pt x="4467" y="239412"/>
                </a:cubicBezTo>
                <a:close/>
              </a:path>
            </a:pathLst>
          </a:cu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 rot="2853609">
            <a:off x="1936048" y="3421570"/>
            <a:ext cx="151987" cy="585051"/>
          </a:xfrm>
          <a:custGeom>
            <a:avLst/>
            <a:gdLst>
              <a:gd name="connsiteX0" fmla="*/ 0 w 121323"/>
              <a:gd name="connsiteY0" fmla="*/ 205780 h 411560"/>
              <a:gd name="connsiteX1" fmla="*/ 60662 w 121323"/>
              <a:gd name="connsiteY1" fmla="*/ 0 h 411560"/>
              <a:gd name="connsiteX2" fmla="*/ 121324 w 121323"/>
              <a:gd name="connsiteY2" fmla="*/ 205780 h 411560"/>
              <a:gd name="connsiteX3" fmla="*/ 60662 w 121323"/>
              <a:gd name="connsiteY3" fmla="*/ 411560 h 411560"/>
              <a:gd name="connsiteX4" fmla="*/ 0 w 121323"/>
              <a:gd name="connsiteY4" fmla="*/ 205780 h 411560"/>
              <a:gd name="connsiteX0" fmla="*/ 2597 w 154217"/>
              <a:gd name="connsiteY0" fmla="*/ 205780 h 542060"/>
              <a:gd name="connsiteX1" fmla="*/ 63259 w 154217"/>
              <a:gd name="connsiteY1" fmla="*/ 0 h 542060"/>
              <a:gd name="connsiteX2" fmla="*/ 123921 w 154217"/>
              <a:gd name="connsiteY2" fmla="*/ 205780 h 542060"/>
              <a:gd name="connsiteX3" fmla="*/ 143063 w 154217"/>
              <a:gd name="connsiteY3" fmla="*/ 542060 h 542060"/>
              <a:gd name="connsiteX4" fmla="*/ 2597 w 154217"/>
              <a:gd name="connsiteY4" fmla="*/ 205780 h 542060"/>
              <a:gd name="connsiteX0" fmla="*/ 1988 w 145563"/>
              <a:gd name="connsiteY0" fmla="*/ 205781 h 542061"/>
              <a:gd name="connsiteX1" fmla="*/ 62650 w 145563"/>
              <a:gd name="connsiteY1" fmla="*/ 1 h 542061"/>
              <a:gd name="connsiteX2" fmla="*/ 102653 w 145563"/>
              <a:gd name="connsiteY2" fmla="*/ 209015 h 542061"/>
              <a:gd name="connsiteX3" fmla="*/ 142454 w 145563"/>
              <a:gd name="connsiteY3" fmla="*/ 542061 h 542061"/>
              <a:gd name="connsiteX4" fmla="*/ 1988 w 145563"/>
              <a:gd name="connsiteY4" fmla="*/ 205781 h 542061"/>
              <a:gd name="connsiteX0" fmla="*/ 1999 w 145140"/>
              <a:gd name="connsiteY0" fmla="*/ 215015 h 542070"/>
              <a:gd name="connsiteX1" fmla="*/ 62247 w 145140"/>
              <a:gd name="connsiteY1" fmla="*/ 7 h 542070"/>
              <a:gd name="connsiteX2" fmla="*/ 102250 w 145140"/>
              <a:gd name="connsiteY2" fmla="*/ 209021 h 542070"/>
              <a:gd name="connsiteX3" fmla="*/ 142051 w 145140"/>
              <a:gd name="connsiteY3" fmla="*/ 542067 h 542070"/>
              <a:gd name="connsiteX4" fmla="*/ 1999 w 145140"/>
              <a:gd name="connsiteY4" fmla="*/ 215015 h 542070"/>
              <a:gd name="connsiteX0" fmla="*/ 1250 w 144391"/>
              <a:gd name="connsiteY0" fmla="*/ 243315 h 570370"/>
              <a:gd name="connsiteX1" fmla="*/ 74102 w 144391"/>
              <a:gd name="connsiteY1" fmla="*/ 5 h 570370"/>
              <a:gd name="connsiteX2" fmla="*/ 101501 w 144391"/>
              <a:gd name="connsiteY2" fmla="*/ 237321 h 570370"/>
              <a:gd name="connsiteX3" fmla="*/ 141302 w 144391"/>
              <a:gd name="connsiteY3" fmla="*/ 570367 h 570370"/>
              <a:gd name="connsiteX4" fmla="*/ 1250 w 144391"/>
              <a:gd name="connsiteY4" fmla="*/ 243315 h 570370"/>
              <a:gd name="connsiteX0" fmla="*/ 2667 w 145808"/>
              <a:gd name="connsiteY0" fmla="*/ 244361 h 571416"/>
              <a:gd name="connsiteX1" fmla="*/ 75519 w 145808"/>
              <a:gd name="connsiteY1" fmla="*/ 1051 h 571416"/>
              <a:gd name="connsiteX2" fmla="*/ 102918 w 145808"/>
              <a:gd name="connsiteY2" fmla="*/ 238367 h 571416"/>
              <a:gd name="connsiteX3" fmla="*/ 142719 w 145808"/>
              <a:gd name="connsiteY3" fmla="*/ 571413 h 571416"/>
              <a:gd name="connsiteX4" fmla="*/ 2667 w 145808"/>
              <a:gd name="connsiteY4" fmla="*/ 244361 h 571416"/>
              <a:gd name="connsiteX0" fmla="*/ 1565 w 125395"/>
              <a:gd name="connsiteY0" fmla="*/ 244361 h 574651"/>
              <a:gd name="connsiteX1" fmla="*/ 74417 w 125395"/>
              <a:gd name="connsiteY1" fmla="*/ 1051 h 574651"/>
              <a:gd name="connsiteX2" fmla="*/ 101816 w 125395"/>
              <a:gd name="connsiteY2" fmla="*/ 238367 h 574651"/>
              <a:gd name="connsiteX3" fmla="*/ 120957 w 125395"/>
              <a:gd name="connsiteY3" fmla="*/ 574648 h 574651"/>
              <a:gd name="connsiteX4" fmla="*/ 1565 w 125395"/>
              <a:gd name="connsiteY4" fmla="*/ 244361 h 574651"/>
              <a:gd name="connsiteX0" fmla="*/ 2964 w 151116"/>
              <a:gd name="connsiteY0" fmla="*/ 244361 h 585051"/>
              <a:gd name="connsiteX1" fmla="*/ 75816 w 151116"/>
              <a:gd name="connsiteY1" fmla="*/ 1051 h 585051"/>
              <a:gd name="connsiteX2" fmla="*/ 103215 w 151116"/>
              <a:gd name="connsiteY2" fmla="*/ 238367 h 585051"/>
              <a:gd name="connsiteX3" fmla="*/ 148248 w 151116"/>
              <a:gd name="connsiteY3" fmla="*/ 585048 h 585051"/>
              <a:gd name="connsiteX4" fmla="*/ 2964 w 151116"/>
              <a:gd name="connsiteY4" fmla="*/ 244361 h 585051"/>
              <a:gd name="connsiteX0" fmla="*/ 2964 w 151116"/>
              <a:gd name="connsiteY0" fmla="*/ 244361 h 585051"/>
              <a:gd name="connsiteX1" fmla="*/ 75816 w 151116"/>
              <a:gd name="connsiteY1" fmla="*/ 1051 h 585051"/>
              <a:gd name="connsiteX2" fmla="*/ 103215 w 151116"/>
              <a:gd name="connsiteY2" fmla="*/ 238367 h 585051"/>
              <a:gd name="connsiteX3" fmla="*/ 148248 w 151116"/>
              <a:gd name="connsiteY3" fmla="*/ 585048 h 585051"/>
              <a:gd name="connsiteX4" fmla="*/ 2964 w 151116"/>
              <a:gd name="connsiteY4" fmla="*/ 244361 h 585051"/>
              <a:gd name="connsiteX0" fmla="*/ 3835 w 151987"/>
              <a:gd name="connsiteY0" fmla="*/ 244361 h 585051"/>
              <a:gd name="connsiteX1" fmla="*/ 76687 w 151987"/>
              <a:gd name="connsiteY1" fmla="*/ 1051 h 585051"/>
              <a:gd name="connsiteX2" fmla="*/ 104086 w 151987"/>
              <a:gd name="connsiteY2" fmla="*/ 238367 h 585051"/>
              <a:gd name="connsiteX3" fmla="*/ 149119 w 151987"/>
              <a:gd name="connsiteY3" fmla="*/ 585048 h 585051"/>
              <a:gd name="connsiteX4" fmla="*/ 3835 w 151987"/>
              <a:gd name="connsiteY4" fmla="*/ 244361 h 585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987" h="585051">
                <a:moveTo>
                  <a:pt x="3835" y="244361"/>
                </a:moveTo>
                <a:cubicBezTo>
                  <a:pt x="-10712" y="91664"/>
                  <a:pt x="16663" y="15545"/>
                  <a:pt x="76687" y="1051"/>
                </a:cubicBezTo>
                <a:cubicBezTo>
                  <a:pt x="136711" y="-13443"/>
                  <a:pt x="104086" y="124718"/>
                  <a:pt x="104086" y="238367"/>
                </a:cubicBezTo>
                <a:cubicBezTo>
                  <a:pt x="104086" y="352016"/>
                  <a:pt x="165827" y="584049"/>
                  <a:pt x="149119" y="585048"/>
                </a:cubicBezTo>
                <a:cubicBezTo>
                  <a:pt x="132411" y="586047"/>
                  <a:pt x="18382" y="397058"/>
                  <a:pt x="3835" y="244361"/>
                </a:cubicBez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椭圆 22"/>
          <p:cNvSpPr/>
          <p:nvPr/>
        </p:nvSpPr>
        <p:spPr>
          <a:xfrm rot="2853609">
            <a:off x="2590402" y="3954621"/>
            <a:ext cx="156422" cy="498522"/>
          </a:xfrm>
          <a:custGeom>
            <a:avLst/>
            <a:gdLst>
              <a:gd name="connsiteX0" fmla="*/ 0 w 121323"/>
              <a:gd name="connsiteY0" fmla="*/ 205780 h 411560"/>
              <a:gd name="connsiteX1" fmla="*/ 60662 w 121323"/>
              <a:gd name="connsiteY1" fmla="*/ 0 h 411560"/>
              <a:gd name="connsiteX2" fmla="*/ 121324 w 121323"/>
              <a:gd name="connsiteY2" fmla="*/ 205780 h 411560"/>
              <a:gd name="connsiteX3" fmla="*/ 60662 w 121323"/>
              <a:gd name="connsiteY3" fmla="*/ 411560 h 411560"/>
              <a:gd name="connsiteX4" fmla="*/ 0 w 121323"/>
              <a:gd name="connsiteY4" fmla="*/ 205780 h 411560"/>
              <a:gd name="connsiteX0" fmla="*/ 2597 w 154217"/>
              <a:gd name="connsiteY0" fmla="*/ 205780 h 542060"/>
              <a:gd name="connsiteX1" fmla="*/ 63259 w 154217"/>
              <a:gd name="connsiteY1" fmla="*/ 0 h 542060"/>
              <a:gd name="connsiteX2" fmla="*/ 123921 w 154217"/>
              <a:gd name="connsiteY2" fmla="*/ 205780 h 542060"/>
              <a:gd name="connsiteX3" fmla="*/ 143063 w 154217"/>
              <a:gd name="connsiteY3" fmla="*/ 542060 h 542060"/>
              <a:gd name="connsiteX4" fmla="*/ 2597 w 154217"/>
              <a:gd name="connsiteY4" fmla="*/ 205780 h 542060"/>
              <a:gd name="connsiteX0" fmla="*/ 1988 w 145563"/>
              <a:gd name="connsiteY0" fmla="*/ 205781 h 542061"/>
              <a:gd name="connsiteX1" fmla="*/ 62650 w 145563"/>
              <a:gd name="connsiteY1" fmla="*/ 1 h 542061"/>
              <a:gd name="connsiteX2" fmla="*/ 102653 w 145563"/>
              <a:gd name="connsiteY2" fmla="*/ 209015 h 542061"/>
              <a:gd name="connsiteX3" fmla="*/ 142454 w 145563"/>
              <a:gd name="connsiteY3" fmla="*/ 542061 h 542061"/>
              <a:gd name="connsiteX4" fmla="*/ 1988 w 145563"/>
              <a:gd name="connsiteY4" fmla="*/ 205781 h 542061"/>
              <a:gd name="connsiteX0" fmla="*/ 1999 w 145140"/>
              <a:gd name="connsiteY0" fmla="*/ 215015 h 542070"/>
              <a:gd name="connsiteX1" fmla="*/ 62247 w 145140"/>
              <a:gd name="connsiteY1" fmla="*/ 7 h 542070"/>
              <a:gd name="connsiteX2" fmla="*/ 102250 w 145140"/>
              <a:gd name="connsiteY2" fmla="*/ 209021 h 542070"/>
              <a:gd name="connsiteX3" fmla="*/ 142051 w 145140"/>
              <a:gd name="connsiteY3" fmla="*/ 542067 h 542070"/>
              <a:gd name="connsiteX4" fmla="*/ 1999 w 145140"/>
              <a:gd name="connsiteY4" fmla="*/ 215015 h 542070"/>
              <a:gd name="connsiteX0" fmla="*/ 1250 w 144391"/>
              <a:gd name="connsiteY0" fmla="*/ 243315 h 570370"/>
              <a:gd name="connsiteX1" fmla="*/ 74102 w 144391"/>
              <a:gd name="connsiteY1" fmla="*/ 5 h 570370"/>
              <a:gd name="connsiteX2" fmla="*/ 101501 w 144391"/>
              <a:gd name="connsiteY2" fmla="*/ 237321 h 570370"/>
              <a:gd name="connsiteX3" fmla="*/ 141302 w 144391"/>
              <a:gd name="connsiteY3" fmla="*/ 570367 h 570370"/>
              <a:gd name="connsiteX4" fmla="*/ 1250 w 144391"/>
              <a:gd name="connsiteY4" fmla="*/ 243315 h 570370"/>
              <a:gd name="connsiteX0" fmla="*/ 2667 w 145808"/>
              <a:gd name="connsiteY0" fmla="*/ 244361 h 571416"/>
              <a:gd name="connsiteX1" fmla="*/ 75519 w 145808"/>
              <a:gd name="connsiteY1" fmla="*/ 1051 h 571416"/>
              <a:gd name="connsiteX2" fmla="*/ 102918 w 145808"/>
              <a:gd name="connsiteY2" fmla="*/ 238367 h 571416"/>
              <a:gd name="connsiteX3" fmla="*/ 142719 w 145808"/>
              <a:gd name="connsiteY3" fmla="*/ 571413 h 571416"/>
              <a:gd name="connsiteX4" fmla="*/ 2667 w 145808"/>
              <a:gd name="connsiteY4" fmla="*/ 244361 h 571416"/>
              <a:gd name="connsiteX0" fmla="*/ 1565 w 125395"/>
              <a:gd name="connsiteY0" fmla="*/ 244361 h 574651"/>
              <a:gd name="connsiteX1" fmla="*/ 74417 w 125395"/>
              <a:gd name="connsiteY1" fmla="*/ 1051 h 574651"/>
              <a:gd name="connsiteX2" fmla="*/ 101816 w 125395"/>
              <a:gd name="connsiteY2" fmla="*/ 238367 h 574651"/>
              <a:gd name="connsiteX3" fmla="*/ 120957 w 125395"/>
              <a:gd name="connsiteY3" fmla="*/ 574648 h 574651"/>
              <a:gd name="connsiteX4" fmla="*/ 1565 w 125395"/>
              <a:gd name="connsiteY4" fmla="*/ 244361 h 574651"/>
              <a:gd name="connsiteX0" fmla="*/ 2964 w 151116"/>
              <a:gd name="connsiteY0" fmla="*/ 244361 h 585051"/>
              <a:gd name="connsiteX1" fmla="*/ 75816 w 151116"/>
              <a:gd name="connsiteY1" fmla="*/ 1051 h 585051"/>
              <a:gd name="connsiteX2" fmla="*/ 103215 w 151116"/>
              <a:gd name="connsiteY2" fmla="*/ 238367 h 585051"/>
              <a:gd name="connsiteX3" fmla="*/ 148248 w 151116"/>
              <a:gd name="connsiteY3" fmla="*/ 585048 h 585051"/>
              <a:gd name="connsiteX4" fmla="*/ 2964 w 151116"/>
              <a:gd name="connsiteY4" fmla="*/ 244361 h 585051"/>
              <a:gd name="connsiteX0" fmla="*/ 2964 w 151116"/>
              <a:gd name="connsiteY0" fmla="*/ 244361 h 585051"/>
              <a:gd name="connsiteX1" fmla="*/ 75816 w 151116"/>
              <a:gd name="connsiteY1" fmla="*/ 1051 h 585051"/>
              <a:gd name="connsiteX2" fmla="*/ 103215 w 151116"/>
              <a:gd name="connsiteY2" fmla="*/ 238367 h 585051"/>
              <a:gd name="connsiteX3" fmla="*/ 148248 w 151116"/>
              <a:gd name="connsiteY3" fmla="*/ 585048 h 585051"/>
              <a:gd name="connsiteX4" fmla="*/ 2964 w 151116"/>
              <a:gd name="connsiteY4" fmla="*/ 244361 h 585051"/>
              <a:gd name="connsiteX0" fmla="*/ 3835 w 151987"/>
              <a:gd name="connsiteY0" fmla="*/ 244361 h 585051"/>
              <a:gd name="connsiteX1" fmla="*/ 76687 w 151987"/>
              <a:gd name="connsiteY1" fmla="*/ 1051 h 585051"/>
              <a:gd name="connsiteX2" fmla="*/ 104086 w 151987"/>
              <a:gd name="connsiteY2" fmla="*/ 238367 h 585051"/>
              <a:gd name="connsiteX3" fmla="*/ 149119 w 151987"/>
              <a:gd name="connsiteY3" fmla="*/ 585048 h 585051"/>
              <a:gd name="connsiteX4" fmla="*/ 3835 w 151987"/>
              <a:gd name="connsiteY4" fmla="*/ 244361 h 585051"/>
              <a:gd name="connsiteX0" fmla="*/ 662 w 148814"/>
              <a:gd name="connsiteY0" fmla="*/ 269259 h 609949"/>
              <a:gd name="connsiteX1" fmla="*/ 103730 w 148814"/>
              <a:gd name="connsiteY1" fmla="*/ 902 h 609949"/>
              <a:gd name="connsiteX2" fmla="*/ 100913 w 148814"/>
              <a:gd name="connsiteY2" fmla="*/ 263265 h 609949"/>
              <a:gd name="connsiteX3" fmla="*/ 145946 w 148814"/>
              <a:gd name="connsiteY3" fmla="*/ 609946 h 609949"/>
              <a:gd name="connsiteX4" fmla="*/ 662 w 148814"/>
              <a:gd name="connsiteY4" fmla="*/ 269259 h 609949"/>
              <a:gd name="connsiteX0" fmla="*/ 662 w 148814"/>
              <a:gd name="connsiteY0" fmla="*/ 269318 h 610008"/>
              <a:gd name="connsiteX1" fmla="*/ 103730 w 148814"/>
              <a:gd name="connsiteY1" fmla="*/ 961 h 610008"/>
              <a:gd name="connsiteX2" fmla="*/ 100913 w 148814"/>
              <a:gd name="connsiteY2" fmla="*/ 263324 h 610008"/>
              <a:gd name="connsiteX3" fmla="*/ 145946 w 148814"/>
              <a:gd name="connsiteY3" fmla="*/ 610005 h 610008"/>
              <a:gd name="connsiteX4" fmla="*/ 662 w 148814"/>
              <a:gd name="connsiteY4" fmla="*/ 269318 h 610008"/>
              <a:gd name="connsiteX0" fmla="*/ 444 w 130351"/>
              <a:gd name="connsiteY0" fmla="*/ 270082 h 609059"/>
              <a:gd name="connsiteX1" fmla="*/ 86040 w 130351"/>
              <a:gd name="connsiteY1" fmla="*/ 9 h 609059"/>
              <a:gd name="connsiteX2" fmla="*/ 83223 w 130351"/>
              <a:gd name="connsiteY2" fmla="*/ 262372 h 609059"/>
              <a:gd name="connsiteX3" fmla="*/ 128256 w 130351"/>
              <a:gd name="connsiteY3" fmla="*/ 609053 h 609059"/>
              <a:gd name="connsiteX4" fmla="*/ 444 w 130351"/>
              <a:gd name="connsiteY4" fmla="*/ 270082 h 609059"/>
              <a:gd name="connsiteX0" fmla="*/ 324 w 130231"/>
              <a:gd name="connsiteY0" fmla="*/ 284834 h 623810"/>
              <a:gd name="connsiteX1" fmla="*/ 91283 w 130231"/>
              <a:gd name="connsiteY1" fmla="*/ 7 h 623810"/>
              <a:gd name="connsiteX2" fmla="*/ 83103 w 130231"/>
              <a:gd name="connsiteY2" fmla="*/ 277124 h 623810"/>
              <a:gd name="connsiteX3" fmla="*/ 128136 w 130231"/>
              <a:gd name="connsiteY3" fmla="*/ 623805 h 623810"/>
              <a:gd name="connsiteX4" fmla="*/ 324 w 130231"/>
              <a:gd name="connsiteY4" fmla="*/ 284834 h 623810"/>
              <a:gd name="connsiteX0" fmla="*/ 541 w 130448"/>
              <a:gd name="connsiteY0" fmla="*/ 264077 h 603053"/>
              <a:gd name="connsiteX1" fmla="*/ 82446 w 130448"/>
              <a:gd name="connsiteY1" fmla="*/ 10 h 603053"/>
              <a:gd name="connsiteX2" fmla="*/ 83320 w 130448"/>
              <a:gd name="connsiteY2" fmla="*/ 256367 h 603053"/>
              <a:gd name="connsiteX3" fmla="*/ 128353 w 130448"/>
              <a:gd name="connsiteY3" fmla="*/ 603048 h 603053"/>
              <a:gd name="connsiteX4" fmla="*/ 541 w 130448"/>
              <a:gd name="connsiteY4" fmla="*/ 264077 h 603053"/>
              <a:gd name="connsiteX0" fmla="*/ 1135 w 131042"/>
              <a:gd name="connsiteY0" fmla="*/ 274543 h 613519"/>
              <a:gd name="connsiteX1" fmla="*/ 67242 w 131042"/>
              <a:gd name="connsiteY1" fmla="*/ 8 h 613519"/>
              <a:gd name="connsiteX2" fmla="*/ 83914 w 131042"/>
              <a:gd name="connsiteY2" fmla="*/ 266833 h 613519"/>
              <a:gd name="connsiteX3" fmla="*/ 128947 w 131042"/>
              <a:gd name="connsiteY3" fmla="*/ 613514 h 613519"/>
              <a:gd name="connsiteX4" fmla="*/ 1135 w 131042"/>
              <a:gd name="connsiteY4" fmla="*/ 274543 h 613519"/>
              <a:gd name="connsiteX0" fmla="*/ 500 w 130407"/>
              <a:gd name="connsiteY0" fmla="*/ 278576 h 617552"/>
              <a:gd name="connsiteX1" fmla="*/ 83905 w 130407"/>
              <a:gd name="connsiteY1" fmla="*/ 9 h 617552"/>
              <a:gd name="connsiteX2" fmla="*/ 83279 w 130407"/>
              <a:gd name="connsiteY2" fmla="*/ 270866 h 617552"/>
              <a:gd name="connsiteX3" fmla="*/ 128312 w 130407"/>
              <a:gd name="connsiteY3" fmla="*/ 617547 h 617552"/>
              <a:gd name="connsiteX4" fmla="*/ 500 w 130407"/>
              <a:gd name="connsiteY4" fmla="*/ 278576 h 617552"/>
              <a:gd name="connsiteX0" fmla="*/ 1071 w 130978"/>
              <a:gd name="connsiteY0" fmla="*/ 282070 h 621046"/>
              <a:gd name="connsiteX1" fmla="*/ 84476 w 130978"/>
              <a:gd name="connsiteY1" fmla="*/ 3503 h 621046"/>
              <a:gd name="connsiteX2" fmla="*/ 83850 w 130978"/>
              <a:gd name="connsiteY2" fmla="*/ 274360 h 621046"/>
              <a:gd name="connsiteX3" fmla="*/ 128883 w 130978"/>
              <a:gd name="connsiteY3" fmla="*/ 621041 h 621046"/>
              <a:gd name="connsiteX4" fmla="*/ 1071 w 130978"/>
              <a:gd name="connsiteY4" fmla="*/ 282070 h 62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78" h="621046">
                <a:moveTo>
                  <a:pt x="1071" y="282070"/>
                </a:moveTo>
                <a:cubicBezTo>
                  <a:pt x="-6330" y="179147"/>
                  <a:pt x="24926" y="34149"/>
                  <a:pt x="84476" y="3503"/>
                </a:cubicBezTo>
                <a:cubicBezTo>
                  <a:pt x="144026" y="-27143"/>
                  <a:pt x="116429" y="149906"/>
                  <a:pt x="83850" y="274360"/>
                </a:cubicBezTo>
                <a:cubicBezTo>
                  <a:pt x="83850" y="388009"/>
                  <a:pt x="142679" y="619756"/>
                  <a:pt x="128883" y="621041"/>
                </a:cubicBezTo>
                <a:cubicBezTo>
                  <a:pt x="115087" y="622326"/>
                  <a:pt x="8472" y="384993"/>
                  <a:pt x="1071" y="282070"/>
                </a:cubicBez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22"/>
          <p:cNvSpPr/>
          <p:nvPr/>
        </p:nvSpPr>
        <p:spPr>
          <a:xfrm rot="2853609">
            <a:off x="3293968" y="4685002"/>
            <a:ext cx="135171" cy="461537"/>
          </a:xfrm>
          <a:custGeom>
            <a:avLst/>
            <a:gdLst>
              <a:gd name="connsiteX0" fmla="*/ 0 w 121323"/>
              <a:gd name="connsiteY0" fmla="*/ 205780 h 411560"/>
              <a:gd name="connsiteX1" fmla="*/ 60662 w 121323"/>
              <a:gd name="connsiteY1" fmla="*/ 0 h 411560"/>
              <a:gd name="connsiteX2" fmla="*/ 121324 w 121323"/>
              <a:gd name="connsiteY2" fmla="*/ 205780 h 411560"/>
              <a:gd name="connsiteX3" fmla="*/ 60662 w 121323"/>
              <a:gd name="connsiteY3" fmla="*/ 411560 h 411560"/>
              <a:gd name="connsiteX4" fmla="*/ 0 w 121323"/>
              <a:gd name="connsiteY4" fmla="*/ 205780 h 411560"/>
              <a:gd name="connsiteX0" fmla="*/ 2597 w 154217"/>
              <a:gd name="connsiteY0" fmla="*/ 205780 h 542060"/>
              <a:gd name="connsiteX1" fmla="*/ 63259 w 154217"/>
              <a:gd name="connsiteY1" fmla="*/ 0 h 542060"/>
              <a:gd name="connsiteX2" fmla="*/ 123921 w 154217"/>
              <a:gd name="connsiteY2" fmla="*/ 205780 h 542060"/>
              <a:gd name="connsiteX3" fmla="*/ 143063 w 154217"/>
              <a:gd name="connsiteY3" fmla="*/ 542060 h 542060"/>
              <a:gd name="connsiteX4" fmla="*/ 2597 w 154217"/>
              <a:gd name="connsiteY4" fmla="*/ 205780 h 542060"/>
              <a:gd name="connsiteX0" fmla="*/ 1988 w 145563"/>
              <a:gd name="connsiteY0" fmla="*/ 205781 h 542061"/>
              <a:gd name="connsiteX1" fmla="*/ 62650 w 145563"/>
              <a:gd name="connsiteY1" fmla="*/ 1 h 542061"/>
              <a:gd name="connsiteX2" fmla="*/ 102653 w 145563"/>
              <a:gd name="connsiteY2" fmla="*/ 209015 h 542061"/>
              <a:gd name="connsiteX3" fmla="*/ 142454 w 145563"/>
              <a:gd name="connsiteY3" fmla="*/ 542061 h 542061"/>
              <a:gd name="connsiteX4" fmla="*/ 1988 w 145563"/>
              <a:gd name="connsiteY4" fmla="*/ 205781 h 542061"/>
              <a:gd name="connsiteX0" fmla="*/ 1999 w 145140"/>
              <a:gd name="connsiteY0" fmla="*/ 215015 h 542070"/>
              <a:gd name="connsiteX1" fmla="*/ 62247 w 145140"/>
              <a:gd name="connsiteY1" fmla="*/ 7 h 542070"/>
              <a:gd name="connsiteX2" fmla="*/ 102250 w 145140"/>
              <a:gd name="connsiteY2" fmla="*/ 209021 h 542070"/>
              <a:gd name="connsiteX3" fmla="*/ 142051 w 145140"/>
              <a:gd name="connsiteY3" fmla="*/ 542067 h 542070"/>
              <a:gd name="connsiteX4" fmla="*/ 1999 w 145140"/>
              <a:gd name="connsiteY4" fmla="*/ 215015 h 542070"/>
              <a:gd name="connsiteX0" fmla="*/ 1250 w 144391"/>
              <a:gd name="connsiteY0" fmla="*/ 243315 h 570370"/>
              <a:gd name="connsiteX1" fmla="*/ 74102 w 144391"/>
              <a:gd name="connsiteY1" fmla="*/ 5 h 570370"/>
              <a:gd name="connsiteX2" fmla="*/ 101501 w 144391"/>
              <a:gd name="connsiteY2" fmla="*/ 237321 h 570370"/>
              <a:gd name="connsiteX3" fmla="*/ 141302 w 144391"/>
              <a:gd name="connsiteY3" fmla="*/ 570367 h 570370"/>
              <a:gd name="connsiteX4" fmla="*/ 1250 w 144391"/>
              <a:gd name="connsiteY4" fmla="*/ 243315 h 570370"/>
              <a:gd name="connsiteX0" fmla="*/ 2667 w 145808"/>
              <a:gd name="connsiteY0" fmla="*/ 244361 h 571416"/>
              <a:gd name="connsiteX1" fmla="*/ 75519 w 145808"/>
              <a:gd name="connsiteY1" fmla="*/ 1051 h 571416"/>
              <a:gd name="connsiteX2" fmla="*/ 102918 w 145808"/>
              <a:gd name="connsiteY2" fmla="*/ 238367 h 571416"/>
              <a:gd name="connsiteX3" fmla="*/ 142719 w 145808"/>
              <a:gd name="connsiteY3" fmla="*/ 571413 h 571416"/>
              <a:gd name="connsiteX4" fmla="*/ 2667 w 145808"/>
              <a:gd name="connsiteY4" fmla="*/ 244361 h 571416"/>
              <a:gd name="connsiteX0" fmla="*/ 1565 w 125395"/>
              <a:gd name="connsiteY0" fmla="*/ 244361 h 574651"/>
              <a:gd name="connsiteX1" fmla="*/ 74417 w 125395"/>
              <a:gd name="connsiteY1" fmla="*/ 1051 h 574651"/>
              <a:gd name="connsiteX2" fmla="*/ 101816 w 125395"/>
              <a:gd name="connsiteY2" fmla="*/ 238367 h 574651"/>
              <a:gd name="connsiteX3" fmla="*/ 120957 w 125395"/>
              <a:gd name="connsiteY3" fmla="*/ 574648 h 574651"/>
              <a:gd name="connsiteX4" fmla="*/ 1565 w 125395"/>
              <a:gd name="connsiteY4" fmla="*/ 244361 h 574651"/>
              <a:gd name="connsiteX0" fmla="*/ 2964 w 151116"/>
              <a:gd name="connsiteY0" fmla="*/ 244361 h 585051"/>
              <a:gd name="connsiteX1" fmla="*/ 75816 w 151116"/>
              <a:gd name="connsiteY1" fmla="*/ 1051 h 585051"/>
              <a:gd name="connsiteX2" fmla="*/ 103215 w 151116"/>
              <a:gd name="connsiteY2" fmla="*/ 238367 h 585051"/>
              <a:gd name="connsiteX3" fmla="*/ 148248 w 151116"/>
              <a:gd name="connsiteY3" fmla="*/ 585048 h 585051"/>
              <a:gd name="connsiteX4" fmla="*/ 2964 w 151116"/>
              <a:gd name="connsiteY4" fmla="*/ 244361 h 585051"/>
              <a:gd name="connsiteX0" fmla="*/ 2964 w 151116"/>
              <a:gd name="connsiteY0" fmla="*/ 244361 h 585051"/>
              <a:gd name="connsiteX1" fmla="*/ 75816 w 151116"/>
              <a:gd name="connsiteY1" fmla="*/ 1051 h 585051"/>
              <a:gd name="connsiteX2" fmla="*/ 103215 w 151116"/>
              <a:gd name="connsiteY2" fmla="*/ 238367 h 585051"/>
              <a:gd name="connsiteX3" fmla="*/ 148248 w 151116"/>
              <a:gd name="connsiteY3" fmla="*/ 585048 h 585051"/>
              <a:gd name="connsiteX4" fmla="*/ 2964 w 151116"/>
              <a:gd name="connsiteY4" fmla="*/ 244361 h 585051"/>
              <a:gd name="connsiteX0" fmla="*/ 3835 w 151987"/>
              <a:gd name="connsiteY0" fmla="*/ 244361 h 585051"/>
              <a:gd name="connsiteX1" fmla="*/ 76687 w 151987"/>
              <a:gd name="connsiteY1" fmla="*/ 1051 h 585051"/>
              <a:gd name="connsiteX2" fmla="*/ 104086 w 151987"/>
              <a:gd name="connsiteY2" fmla="*/ 238367 h 585051"/>
              <a:gd name="connsiteX3" fmla="*/ 149119 w 151987"/>
              <a:gd name="connsiteY3" fmla="*/ 585048 h 585051"/>
              <a:gd name="connsiteX4" fmla="*/ 3835 w 151987"/>
              <a:gd name="connsiteY4" fmla="*/ 244361 h 585051"/>
              <a:gd name="connsiteX0" fmla="*/ 662 w 148814"/>
              <a:gd name="connsiteY0" fmla="*/ 269259 h 609949"/>
              <a:gd name="connsiteX1" fmla="*/ 103730 w 148814"/>
              <a:gd name="connsiteY1" fmla="*/ 902 h 609949"/>
              <a:gd name="connsiteX2" fmla="*/ 100913 w 148814"/>
              <a:gd name="connsiteY2" fmla="*/ 263265 h 609949"/>
              <a:gd name="connsiteX3" fmla="*/ 145946 w 148814"/>
              <a:gd name="connsiteY3" fmla="*/ 609946 h 609949"/>
              <a:gd name="connsiteX4" fmla="*/ 662 w 148814"/>
              <a:gd name="connsiteY4" fmla="*/ 269259 h 609949"/>
              <a:gd name="connsiteX0" fmla="*/ 662 w 148814"/>
              <a:gd name="connsiteY0" fmla="*/ 269318 h 610008"/>
              <a:gd name="connsiteX1" fmla="*/ 103730 w 148814"/>
              <a:gd name="connsiteY1" fmla="*/ 961 h 610008"/>
              <a:gd name="connsiteX2" fmla="*/ 100913 w 148814"/>
              <a:gd name="connsiteY2" fmla="*/ 263324 h 610008"/>
              <a:gd name="connsiteX3" fmla="*/ 145946 w 148814"/>
              <a:gd name="connsiteY3" fmla="*/ 610005 h 610008"/>
              <a:gd name="connsiteX4" fmla="*/ 662 w 148814"/>
              <a:gd name="connsiteY4" fmla="*/ 269318 h 610008"/>
              <a:gd name="connsiteX0" fmla="*/ 444 w 130351"/>
              <a:gd name="connsiteY0" fmla="*/ 270082 h 609059"/>
              <a:gd name="connsiteX1" fmla="*/ 86040 w 130351"/>
              <a:gd name="connsiteY1" fmla="*/ 9 h 609059"/>
              <a:gd name="connsiteX2" fmla="*/ 83223 w 130351"/>
              <a:gd name="connsiteY2" fmla="*/ 262372 h 609059"/>
              <a:gd name="connsiteX3" fmla="*/ 128256 w 130351"/>
              <a:gd name="connsiteY3" fmla="*/ 609053 h 609059"/>
              <a:gd name="connsiteX4" fmla="*/ 444 w 130351"/>
              <a:gd name="connsiteY4" fmla="*/ 270082 h 609059"/>
              <a:gd name="connsiteX0" fmla="*/ 324 w 130231"/>
              <a:gd name="connsiteY0" fmla="*/ 284834 h 623810"/>
              <a:gd name="connsiteX1" fmla="*/ 91283 w 130231"/>
              <a:gd name="connsiteY1" fmla="*/ 7 h 623810"/>
              <a:gd name="connsiteX2" fmla="*/ 83103 w 130231"/>
              <a:gd name="connsiteY2" fmla="*/ 277124 h 623810"/>
              <a:gd name="connsiteX3" fmla="*/ 128136 w 130231"/>
              <a:gd name="connsiteY3" fmla="*/ 623805 h 623810"/>
              <a:gd name="connsiteX4" fmla="*/ 324 w 130231"/>
              <a:gd name="connsiteY4" fmla="*/ 284834 h 623810"/>
              <a:gd name="connsiteX0" fmla="*/ 541 w 130448"/>
              <a:gd name="connsiteY0" fmla="*/ 264077 h 603053"/>
              <a:gd name="connsiteX1" fmla="*/ 82446 w 130448"/>
              <a:gd name="connsiteY1" fmla="*/ 10 h 603053"/>
              <a:gd name="connsiteX2" fmla="*/ 83320 w 130448"/>
              <a:gd name="connsiteY2" fmla="*/ 256367 h 603053"/>
              <a:gd name="connsiteX3" fmla="*/ 128353 w 130448"/>
              <a:gd name="connsiteY3" fmla="*/ 603048 h 603053"/>
              <a:gd name="connsiteX4" fmla="*/ 541 w 130448"/>
              <a:gd name="connsiteY4" fmla="*/ 264077 h 603053"/>
              <a:gd name="connsiteX0" fmla="*/ 1135 w 131042"/>
              <a:gd name="connsiteY0" fmla="*/ 274543 h 613519"/>
              <a:gd name="connsiteX1" fmla="*/ 67242 w 131042"/>
              <a:gd name="connsiteY1" fmla="*/ 8 h 613519"/>
              <a:gd name="connsiteX2" fmla="*/ 83914 w 131042"/>
              <a:gd name="connsiteY2" fmla="*/ 266833 h 613519"/>
              <a:gd name="connsiteX3" fmla="*/ 128947 w 131042"/>
              <a:gd name="connsiteY3" fmla="*/ 613514 h 613519"/>
              <a:gd name="connsiteX4" fmla="*/ 1135 w 131042"/>
              <a:gd name="connsiteY4" fmla="*/ 274543 h 613519"/>
              <a:gd name="connsiteX0" fmla="*/ 500 w 130407"/>
              <a:gd name="connsiteY0" fmla="*/ 278576 h 617552"/>
              <a:gd name="connsiteX1" fmla="*/ 83905 w 130407"/>
              <a:gd name="connsiteY1" fmla="*/ 9 h 617552"/>
              <a:gd name="connsiteX2" fmla="*/ 83279 w 130407"/>
              <a:gd name="connsiteY2" fmla="*/ 270866 h 617552"/>
              <a:gd name="connsiteX3" fmla="*/ 128312 w 130407"/>
              <a:gd name="connsiteY3" fmla="*/ 617547 h 617552"/>
              <a:gd name="connsiteX4" fmla="*/ 500 w 130407"/>
              <a:gd name="connsiteY4" fmla="*/ 278576 h 617552"/>
              <a:gd name="connsiteX0" fmla="*/ 1071 w 130978"/>
              <a:gd name="connsiteY0" fmla="*/ 282070 h 621046"/>
              <a:gd name="connsiteX1" fmla="*/ 84476 w 130978"/>
              <a:gd name="connsiteY1" fmla="*/ 3503 h 621046"/>
              <a:gd name="connsiteX2" fmla="*/ 83850 w 130978"/>
              <a:gd name="connsiteY2" fmla="*/ 274360 h 621046"/>
              <a:gd name="connsiteX3" fmla="*/ 128883 w 130978"/>
              <a:gd name="connsiteY3" fmla="*/ 621041 h 621046"/>
              <a:gd name="connsiteX4" fmla="*/ 1071 w 130978"/>
              <a:gd name="connsiteY4" fmla="*/ 282070 h 621046"/>
              <a:gd name="connsiteX0" fmla="*/ 586 w 119003"/>
              <a:gd name="connsiteY0" fmla="*/ 282070 h 547773"/>
              <a:gd name="connsiteX1" fmla="*/ 83991 w 119003"/>
              <a:gd name="connsiteY1" fmla="*/ 3503 h 547773"/>
              <a:gd name="connsiteX2" fmla="*/ 83365 w 119003"/>
              <a:gd name="connsiteY2" fmla="*/ 274360 h 547773"/>
              <a:gd name="connsiteX3" fmla="*/ 114938 w 119003"/>
              <a:gd name="connsiteY3" fmla="*/ 547767 h 547773"/>
              <a:gd name="connsiteX4" fmla="*/ 586 w 119003"/>
              <a:gd name="connsiteY4" fmla="*/ 282070 h 547773"/>
              <a:gd name="connsiteX0" fmla="*/ 290 w 105401"/>
              <a:gd name="connsiteY0" fmla="*/ 280219 h 544287"/>
              <a:gd name="connsiteX1" fmla="*/ 72388 w 105401"/>
              <a:gd name="connsiteY1" fmla="*/ 14 h 544287"/>
              <a:gd name="connsiteX2" fmla="*/ 71762 w 105401"/>
              <a:gd name="connsiteY2" fmla="*/ 270871 h 544287"/>
              <a:gd name="connsiteX3" fmla="*/ 103335 w 105401"/>
              <a:gd name="connsiteY3" fmla="*/ 544278 h 544287"/>
              <a:gd name="connsiteX4" fmla="*/ 290 w 105401"/>
              <a:gd name="connsiteY4" fmla="*/ 280219 h 544287"/>
              <a:gd name="connsiteX0" fmla="*/ 422 w 105533"/>
              <a:gd name="connsiteY0" fmla="*/ 280909 h 544978"/>
              <a:gd name="connsiteX1" fmla="*/ 72520 w 105533"/>
              <a:gd name="connsiteY1" fmla="*/ 704 h 544978"/>
              <a:gd name="connsiteX2" fmla="*/ 71894 w 105533"/>
              <a:gd name="connsiteY2" fmla="*/ 271561 h 544978"/>
              <a:gd name="connsiteX3" fmla="*/ 103467 w 105533"/>
              <a:gd name="connsiteY3" fmla="*/ 544968 h 544978"/>
              <a:gd name="connsiteX4" fmla="*/ 422 w 105533"/>
              <a:gd name="connsiteY4" fmla="*/ 280909 h 544978"/>
              <a:gd name="connsiteX0" fmla="*/ 370 w 103369"/>
              <a:gd name="connsiteY0" fmla="*/ 280909 h 578619"/>
              <a:gd name="connsiteX1" fmla="*/ 72468 w 103369"/>
              <a:gd name="connsiteY1" fmla="*/ 704 h 578619"/>
              <a:gd name="connsiteX2" fmla="*/ 71842 w 103369"/>
              <a:gd name="connsiteY2" fmla="*/ 271561 h 578619"/>
              <a:gd name="connsiteX3" fmla="*/ 101211 w 103369"/>
              <a:gd name="connsiteY3" fmla="*/ 578611 h 578619"/>
              <a:gd name="connsiteX4" fmla="*/ 370 w 103369"/>
              <a:gd name="connsiteY4" fmla="*/ 280909 h 578619"/>
              <a:gd name="connsiteX0" fmla="*/ 363 w 103088"/>
              <a:gd name="connsiteY0" fmla="*/ 280909 h 569071"/>
              <a:gd name="connsiteX1" fmla="*/ 72461 w 103088"/>
              <a:gd name="connsiteY1" fmla="*/ 704 h 569071"/>
              <a:gd name="connsiteX2" fmla="*/ 71835 w 103088"/>
              <a:gd name="connsiteY2" fmla="*/ 271561 h 569071"/>
              <a:gd name="connsiteX3" fmla="*/ 100918 w 103088"/>
              <a:gd name="connsiteY3" fmla="*/ 569062 h 569071"/>
              <a:gd name="connsiteX4" fmla="*/ 363 w 103088"/>
              <a:gd name="connsiteY4" fmla="*/ 280909 h 569071"/>
              <a:gd name="connsiteX0" fmla="*/ 363 w 113182"/>
              <a:gd name="connsiteY0" fmla="*/ 280909 h 574970"/>
              <a:gd name="connsiteX1" fmla="*/ 72461 w 113182"/>
              <a:gd name="connsiteY1" fmla="*/ 704 h 574970"/>
              <a:gd name="connsiteX2" fmla="*/ 71835 w 113182"/>
              <a:gd name="connsiteY2" fmla="*/ 271561 h 574970"/>
              <a:gd name="connsiteX3" fmla="*/ 100918 w 113182"/>
              <a:gd name="connsiteY3" fmla="*/ 569062 h 574970"/>
              <a:gd name="connsiteX4" fmla="*/ 363 w 113182"/>
              <a:gd name="connsiteY4" fmla="*/ 280909 h 57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82" h="574970">
                <a:moveTo>
                  <a:pt x="363" y="280909"/>
                </a:moveTo>
                <a:cubicBezTo>
                  <a:pt x="-4380" y="186183"/>
                  <a:pt x="38367" y="13307"/>
                  <a:pt x="72461" y="704"/>
                </a:cubicBezTo>
                <a:cubicBezTo>
                  <a:pt x="106555" y="-11899"/>
                  <a:pt x="104414" y="147107"/>
                  <a:pt x="71835" y="271561"/>
                </a:cubicBezTo>
                <a:cubicBezTo>
                  <a:pt x="71835" y="385210"/>
                  <a:pt x="140428" y="522601"/>
                  <a:pt x="100918" y="569062"/>
                </a:cubicBezTo>
                <a:cubicBezTo>
                  <a:pt x="61408" y="615523"/>
                  <a:pt x="5106" y="375635"/>
                  <a:pt x="363" y="280909"/>
                </a:cubicBezTo>
                <a:close/>
              </a:path>
            </a:pathLst>
          </a:cu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710414" y="4151576"/>
            <a:ext cx="89550" cy="50430"/>
          </a:xfrm>
          <a:prstGeom prst="ellipse">
            <a:avLst/>
          </a:pr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2444625" y="4549127"/>
            <a:ext cx="89550" cy="50430"/>
          </a:xfrm>
          <a:prstGeom prst="ellipse">
            <a:avLst/>
          </a:pr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3149610" y="5229580"/>
            <a:ext cx="89550" cy="50430"/>
          </a:xfrm>
          <a:prstGeom prst="ellipse">
            <a:avLst/>
          </a:pr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276"/>
          <p:cNvSpPr>
            <a:spLocks/>
          </p:cNvSpPr>
          <p:nvPr/>
        </p:nvSpPr>
        <p:spPr bwMode="auto">
          <a:xfrm>
            <a:off x="6038824" y="2965262"/>
            <a:ext cx="291170" cy="517682"/>
          </a:xfrm>
          <a:custGeom>
            <a:avLst/>
            <a:gdLst>
              <a:gd name="T0" fmla="*/ 3 w 25"/>
              <a:gd name="T1" fmla="*/ 33 h 41"/>
              <a:gd name="T2" fmla="*/ 25 w 25"/>
              <a:gd name="T3" fmla="*/ 2 h 41"/>
              <a:gd name="T4" fmla="*/ 22 w 25"/>
              <a:gd name="T5" fmla="*/ 1 h 41"/>
              <a:gd name="T6" fmla="*/ 16 w 25"/>
              <a:gd name="T7" fmla="*/ 38 h 41"/>
              <a:gd name="T8" fmla="*/ 18 w 25"/>
              <a:gd name="T9" fmla="*/ 39 h 41"/>
              <a:gd name="T10" fmla="*/ 25 w 25"/>
              <a:gd name="T11" fmla="*/ 3 h 41"/>
              <a:gd name="T12" fmla="*/ 22 w 25"/>
              <a:gd name="T13" fmla="*/ 2 h 41"/>
              <a:gd name="T14" fmla="*/ 2 w 25"/>
              <a:gd name="T15" fmla="*/ 31 h 41"/>
              <a:gd name="T16" fmla="*/ 3 w 25"/>
              <a:gd name="T17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1">
                <a:moveTo>
                  <a:pt x="3" y="33"/>
                </a:moveTo>
                <a:cubicBezTo>
                  <a:pt x="15" y="27"/>
                  <a:pt x="24" y="15"/>
                  <a:pt x="25" y="2"/>
                </a:cubicBezTo>
                <a:cubicBezTo>
                  <a:pt x="25" y="1"/>
                  <a:pt x="23" y="0"/>
                  <a:pt x="22" y="1"/>
                </a:cubicBezTo>
                <a:cubicBezTo>
                  <a:pt x="17" y="13"/>
                  <a:pt x="21" y="26"/>
                  <a:pt x="16" y="38"/>
                </a:cubicBezTo>
                <a:cubicBezTo>
                  <a:pt x="15" y="40"/>
                  <a:pt x="17" y="41"/>
                  <a:pt x="18" y="39"/>
                </a:cubicBezTo>
                <a:cubicBezTo>
                  <a:pt x="24" y="28"/>
                  <a:pt x="19" y="14"/>
                  <a:pt x="25" y="3"/>
                </a:cubicBezTo>
                <a:cubicBezTo>
                  <a:pt x="24" y="2"/>
                  <a:pt x="23" y="2"/>
                  <a:pt x="22" y="2"/>
                </a:cubicBezTo>
                <a:cubicBezTo>
                  <a:pt x="21" y="15"/>
                  <a:pt x="13" y="25"/>
                  <a:pt x="2" y="31"/>
                </a:cubicBezTo>
                <a:cubicBezTo>
                  <a:pt x="0" y="32"/>
                  <a:pt x="2" y="34"/>
                  <a:pt x="3" y="3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Freeform 1277"/>
          <p:cNvSpPr>
            <a:spLocks/>
          </p:cNvSpPr>
          <p:nvPr/>
        </p:nvSpPr>
        <p:spPr bwMode="auto">
          <a:xfrm>
            <a:off x="5224539" y="4238324"/>
            <a:ext cx="329967" cy="429413"/>
          </a:xfrm>
          <a:custGeom>
            <a:avLst/>
            <a:gdLst>
              <a:gd name="T0" fmla="*/ 6 w 25"/>
              <a:gd name="T1" fmla="*/ 9 h 30"/>
              <a:gd name="T2" fmla="*/ 8 w 25"/>
              <a:gd name="T3" fmla="*/ 6 h 30"/>
              <a:gd name="T4" fmla="*/ 8 w 25"/>
              <a:gd name="T5" fmla="*/ 10 h 30"/>
              <a:gd name="T6" fmla="*/ 3 w 25"/>
              <a:gd name="T7" fmla="*/ 16 h 30"/>
              <a:gd name="T8" fmla="*/ 3 w 25"/>
              <a:gd name="T9" fmla="*/ 25 h 30"/>
              <a:gd name="T10" fmla="*/ 23 w 25"/>
              <a:gd name="T11" fmla="*/ 25 h 30"/>
              <a:gd name="T12" fmla="*/ 24 w 25"/>
              <a:gd name="T13" fmla="*/ 22 h 30"/>
              <a:gd name="T14" fmla="*/ 12 w 25"/>
              <a:gd name="T15" fmla="*/ 24 h 30"/>
              <a:gd name="T16" fmla="*/ 5 w 25"/>
              <a:gd name="T17" fmla="*/ 24 h 30"/>
              <a:gd name="T18" fmla="*/ 8 w 25"/>
              <a:gd name="T19" fmla="*/ 14 h 30"/>
              <a:gd name="T20" fmla="*/ 11 w 25"/>
              <a:gd name="T21" fmla="*/ 4 h 30"/>
              <a:gd name="T22" fmla="*/ 3 w 25"/>
              <a:gd name="T23" fmla="*/ 8 h 30"/>
              <a:gd name="T24" fmla="*/ 6 w 25"/>
              <a:gd name="T25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" h="30">
                <a:moveTo>
                  <a:pt x="6" y="9"/>
                </a:moveTo>
                <a:cubicBezTo>
                  <a:pt x="6" y="8"/>
                  <a:pt x="7" y="7"/>
                  <a:pt x="8" y="6"/>
                </a:cubicBezTo>
                <a:cubicBezTo>
                  <a:pt x="10" y="4"/>
                  <a:pt x="8" y="10"/>
                  <a:pt x="8" y="10"/>
                </a:cubicBezTo>
                <a:cubicBezTo>
                  <a:pt x="7" y="12"/>
                  <a:pt x="5" y="14"/>
                  <a:pt x="3" y="16"/>
                </a:cubicBezTo>
                <a:cubicBezTo>
                  <a:pt x="2" y="19"/>
                  <a:pt x="0" y="23"/>
                  <a:pt x="3" y="25"/>
                </a:cubicBezTo>
                <a:cubicBezTo>
                  <a:pt x="8" y="30"/>
                  <a:pt x="17" y="24"/>
                  <a:pt x="23" y="25"/>
                </a:cubicBezTo>
                <a:cubicBezTo>
                  <a:pt x="25" y="25"/>
                  <a:pt x="25" y="23"/>
                  <a:pt x="24" y="22"/>
                </a:cubicBezTo>
                <a:cubicBezTo>
                  <a:pt x="20" y="22"/>
                  <a:pt x="16" y="23"/>
                  <a:pt x="12" y="24"/>
                </a:cubicBezTo>
                <a:cubicBezTo>
                  <a:pt x="10" y="25"/>
                  <a:pt x="7" y="25"/>
                  <a:pt x="5" y="24"/>
                </a:cubicBezTo>
                <a:cubicBezTo>
                  <a:pt x="2" y="22"/>
                  <a:pt x="7" y="16"/>
                  <a:pt x="8" y="14"/>
                </a:cubicBezTo>
                <a:cubicBezTo>
                  <a:pt x="10" y="12"/>
                  <a:pt x="13" y="7"/>
                  <a:pt x="11" y="4"/>
                </a:cubicBezTo>
                <a:cubicBezTo>
                  <a:pt x="8" y="0"/>
                  <a:pt x="4" y="6"/>
                  <a:pt x="3" y="8"/>
                </a:cubicBezTo>
                <a:cubicBezTo>
                  <a:pt x="3" y="9"/>
                  <a:pt x="5" y="11"/>
                  <a:pt x="6" y="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1278"/>
          <p:cNvSpPr>
            <a:spLocks/>
          </p:cNvSpPr>
          <p:nvPr/>
        </p:nvSpPr>
        <p:spPr bwMode="auto">
          <a:xfrm>
            <a:off x="5550254" y="4918570"/>
            <a:ext cx="360262" cy="581724"/>
          </a:xfrm>
          <a:custGeom>
            <a:avLst/>
            <a:gdLst>
              <a:gd name="T0" fmla="*/ 3 w 31"/>
              <a:gd name="T1" fmla="*/ 13 h 46"/>
              <a:gd name="T2" fmla="*/ 8 w 31"/>
              <a:gd name="T3" fmla="*/ 20 h 46"/>
              <a:gd name="T4" fmla="*/ 8 w 31"/>
              <a:gd name="T5" fmla="*/ 22 h 46"/>
              <a:gd name="T6" fmla="*/ 22 w 31"/>
              <a:gd name="T7" fmla="*/ 37 h 46"/>
              <a:gd name="T8" fmla="*/ 3 w 31"/>
              <a:gd name="T9" fmla="*/ 43 h 46"/>
              <a:gd name="T10" fmla="*/ 4 w 31"/>
              <a:gd name="T11" fmla="*/ 45 h 46"/>
              <a:gd name="T12" fmla="*/ 27 w 31"/>
              <a:gd name="T13" fmla="*/ 35 h 46"/>
              <a:gd name="T14" fmla="*/ 9 w 31"/>
              <a:gd name="T15" fmla="*/ 20 h 46"/>
              <a:gd name="T16" fmla="*/ 9 w 31"/>
              <a:gd name="T17" fmla="*/ 22 h 46"/>
              <a:gd name="T18" fmla="*/ 2 w 31"/>
              <a:gd name="T19" fmla="*/ 11 h 46"/>
              <a:gd name="T20" fmla="*/ 3 w 31"/>
              <a:gd name="T21" fmla="*/ 1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46">
                <a:moveTo>
                  <a:pt x="3" y="13"/>
                </a:moveTo>
                <a:cubicBezTo>
                  <a:pt x="11" y="5"/>
                  <a:pt x="17" y="18"/>
                  <a:pt x="8" y="20"/>
                </a:cubicBezTo>
                <a:cubicBezTo>
                  <a:pt x="7" y="20"/>
                  <a:pt x="7" y="22"/>
                  <a:pt x="8" y="22"/>
                </a:cubicBezTo>
                <a:cubicBezTo>
                  <a:pt x="13" y="24"/>
                  <a:pt x="31" y="30"/>
                  <a:pt x="22" y="37"/>
                </a:cubicBezTo>
                <a:cubicBezTo>
                  <a:pt x="17" y="41"/>
                  <a:pt x="9" y="41"/>
                  <a:pt x="3" y="43"/>
                </a:cubicBezTo>
                <a:cubicBezTo>
                  <a:pt x="2" y="43"/>
                  <a:pt x="3" y="46"/>
                  <a:pt x="4" y="45"/>
                </a:cubicBezTo>
                <a:cubicBezTo>
                  <a:pt x="10" y="43"/>
                  <a:pt x="24" y="43"/>
                  <a:pt x="27" y="35"/>
                </a:cubicBezTo>
                <a:cubicBezTo>
                  <a:pt x="30" y="26"/>
                  <a:pt x="15" y="22"/>
                  <a:pt x="9" y="20"/>
                </a:cubicBezTo>
                <a:cubicBezTo>
                  <a:pt x="9" y="21"/>
                  <a:pt x="9" y="22"/>
                  <a:pt x="9" y="22"/>
                </a:cubicBezTo>
                <a:cubicBezTo>
                  <a:pt x="22" y="19"/>
                  <a:pt x="12" y="0"/>
                  <a:pt x="2" y="11"/>
                </a:cubicBezTo>
                <a:cubicBezTo>
                  <a:pt x="0" y="12"/>
                  <a:pt x="2" y="14"/>
                  <a:pt x="3" y="13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21"/>
          <p:cNvGrpSpPr/>
          <p:nvPr/>
        </p:nvGrpSpPr>
        <p:grpSpPr>
          <a:xfrm>
            <a:off x="1419605" y="2439285"/>
            <a:ext cx="4387273" cy="3808175"/>
            <a:chOff x="1293431" y="2240868"/>
            <a:chExt cx="4388627" cy="3808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" name="Freeform 1268"/>
            <p:cNvSpPr>
              <a:spLocks/>
            </p:cNvSpPr>
            <p:nvPr/>
          </p:nvSpPr>
          <p:spPr bwMode="auto">
            <a:xfrm>
              <a:off x="1293431" y="2766846"/>
              <a:ext cx="3559283" cy="3207480"/>
            </a:xfrm>
            <a:custGeom>
              <a:avLst/>
              <a:gdLst>
                <a:gd name="T0" fmla="*/ 4 w 305"/>
                <a:gd name="T1" fmla="*/ 237 h 239"/>
                <a:gd name="T2" fmla="*/ 4 w 305"/>
                <a:gd name="T3" fmla="*/ 210 h 239"/>
                <a:gd name="T4" fmla="*/ 3 w 305"/>
                <a:gd name="T5" fmla="*/ 177 h 239"/>
                <a:gd name="T6" fmla="*/ 4 w 305"/>
                <a:gd name="T7" fmla="*/ 142 h 239"/>
                <a:gd name="T8" fmla="*/ 5 w 305"/>
                <a:gd name="T9" fmla="*/ 110 h 239"/>
                <a:gd name="T10" fmla="*/ 69 w 305"/>
                <a:gd name="T11" fmla="*/ 13 h 239"/>
                <a:gd name="T12" fmla="*/ 166 w 305"/>
                <a:gd name="T13" fmla="*/ 6 h 239"/>
                <a:gd name="T14" fmla="*/ 233 w 305"/>
                <a:gd name="T15" fmla="*/ 5 h 239"/>
                <a:gd name="T16" fmla="*/ 303 w 305"/>
                <a:gd name="T17" fmla="*/ 8 h 239"/>
                <a:gd name="T18" fmla="*/ 303 w 305"/>
                <a:gd name="T19" fmla="*/ 5 h 239"/>
                <a:gd name="T20" fmla="*/ 233 w 305"/>
                <a:gd name="T21" fmla="*/ 2 h 239"/>
                <a:gd name="T22" fmla="*/ 161 w 305"/>
                <a:gd name="T23" fmla="*/ 3 h 239"/>
                <a:gd name="T24" fmla="*/ 63 w 305"/>
                <a:gd name="T25" fmla="*/ 12 h 239"/>
                <a:gd name="T26" fmla="*/ 4 w 305"/>
                <a:gd name="T27" fmla="*/ 90 h 239"/>
                <a:gd name="T28" fmla="*/ 3 w 305"/>
                <a:gd name="T29" fmla="*/ 125 h 239"/>
                <a:gd name="T30" fmla="*/ 1 w 305"/>
                <a:gd name="T31" fmla="*/ 161 h 239"/>
                <a:gd name="T32" fmla="*/ 1 w 305"/>
                <a:gd name="T33" fmla="*/ 200 h 239"/>
                <a:gd name="T34" fmla="*/ 2 w 305"/>
                <a:gd name="T35" fmla="*/ 237 h 239"/>
                <a:gd name="T36" fmla="*/ 4 w 305"/>
                <a:gd name="T37" fmla="*/ 237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5" h="239">
                  <a:moveTo>
                    <a:pt x="4" y="237"/>
                  </a:moveTo>
                  <a:cubicBezTo>
                    <a:pt x="6" y="228"/>
                    <a:pt x="6" y="219"/>
                    <a:pt x="4" y="210"/>
                  </a:cubicBezTo>
                  <a:cubicBezTo>
                    <a:pt x="3" y="199"/>
                    <a:pt x="3" y="188"/>
                    <a:pt x="3" y="177"/>
                  </a:cubicBezTo>
                  <a:cubicBezTo>
                    <a:pt x="3" y="166"/>
                    <a:pt x="3" y="154"/>
                    <a:pt x="4" y="142"/>
                  </a:cubicBezTo>
                  <a:cubicBezTo>
                    <a:pt x="4" y="131"/>
                    <a:pt x="6" y="121"/>
                    <a:pt x="5" y="110"/>
                  </a:cubicBezTo>
                  <a:cubicBezTo>
                    <a:pt x="4" y="68"/>
                    <a:pt x="29" y="26"/>
                    <a:pt x="69" y="13"/>
                  </a:cubicBezTo>
                  <a:cubicBezTo>
                    <a:pt x="100" y="2"/>
                    <a:pt x="134" y="5"/>
                    <a:pt x="166" y="6"/>
                  </a:cubicBezTo>
                  <a:cubicBezTo>
                    <a:pt x="189" y="6"/>
                    <a:pt x="211" y="5"/>
                    <a:pt x="233" y="5"/>
                  </a:cubicBezTo>
                  <a:cubicBezTo>
                    <a:pt x="256" y="5"/>
                    <a:pt x="280" y="9"/>
                    <a:pt x="303" y="8"/>
                  </a:cubicBezTo>
                  <a:cubicBezTo>
                    <a:pt x="305" y="8"/>
                    <a:pt x="305" y="5"/>
                    <a:pt x="303" y="5"/>
                  </a:cubicBezTo>
                  <a:cubicBezTo>
                    <a:pt x="280" y="6"/>
                    <a:pt x="256" y="3"/>
                    <a:pt x="233" y="2"/>
                  </a:cubicBezTo>
                  <a:cubicBezTo>
                    <a:pt x="209" y="2"/>
                    <a:pt x="185" y="4"/>
                    <a:pt x="161" y="3"/>
                  </a:cubicBezTo>
                  <a:cubicBezTo>
                    <a:pt x="129" y="3"/>
                    <a:pt x="95" y="0"/>
                    <a:pt x="63" y="12"/>
                  </a:cubicBezTo>
                  <a:cubicBezTo>
                    <a:pt x="29" y="24"/>
                    <a:pt x="11" y="56"/>
                    <a:pt x="4" y="90"/>
                  </a:cubicBezTo>
                  <a:cubicBezTo>
                    <a:pt x="2" y="102"/>
                    <a:pt x="4" y="114"/>
                    <a:pt x="3" y="125"/>
                  </a:cubicBezTo>
                  <a:cubicBezTo>
                    <a:pt x="2" y="138"/>
                    <a:pt x="1" y="149"/>
                    <a:pt x="1" y="161"/>
                  </a:cubicBezTo>
                  <a:cubicBezTo>
                    <a:pt x="1" y="174"/>
                    <a:pt x="0" y="187"/>
                    <a:pt x="1" y="200"/>
                  </a:cubicBezTo>
                  <a:cubicBezTo>
                    <a:pt x="2" y="213"/>
                    <a:pt x="5" y="224"/>
                    <a:pt x="2" y="237"/>
                  </a:cubicBezTo>
                  <a:cubicBezTo>
                    <a:pt x="1" y="238"/>
                    <a:pt x="4" y="239"/>
                    <a:pt x="4" y="2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1269"/>
            <p:cNvSpPr>
              <a:spLocks/>
            </p:cNvSpPr>
            <p:nvPr/>
          </p:nvSpPr>
          <p:spPr bwMode="auto">
            <a:xfrm>
              <a:off x="2107967" y="2240868"/>
              <a:ext cx="3574091" cy="3808175"/>
            </a:xfrm>
            <a:custGeom>
              <a:avLst/>
              <a:gdLst>
                <a:gd name="T0" fmla="*/ 237 w 306"/>
                <a:gd name="T1" fmla="*/ 43 h 284"/>
                <a:gd name="T2" fmla="*/ 239 w 306"/>
                <a:gd name="T3" fmla="*/ 22 h 284"/>
                <a:gd name="T4" fmla="*/ 239 w 306"/>
                <a:gd name="T5" fmla="*/ 3 h 284"/>
                <a:gd name="T6" fmla="*/ 262 w 306"/>
                <a:gd name="T7" fmla="*/ 21 h 284"/>
                <a:gd name="T8" fmla="*/ 284 w 306"/>
                <a:gd name="T9" fmla="*/ 40 h 284"/>
                <a:gd name="T10" fmla="*/ 299 w 306"/>
                <a:gd name="T11" fmla="*/ 64 h 284"/>
                <a:gd name="T12" fmla="*/ 280 w 306"/>
                <a:gd name="T13" fmla="*/ 85 h 284"/>
                <a:gd name="T14" fmla="*/ 258 w 306"/>
                <a:gd name="T15" fmla="*/ 105 h 284"/>
                <a:gd name="T16" fmla="*/ 241 w 306"/>
                <a:gd name="T17" fmla="*/ 123 h 284"/>
                <a:gd name="T18" fmla="*/ 243 w 306"/>
                <a:gd name="T19" fmla="*/ 124 h 284"/>
                <a:gd name="T20" fmla="*/ 239 w 306"/>
                <a:gd name="T21" fmla="*/ 96 h 284"/>
                <a:gd name="T22" fmla="*/ 238 w 306"/>
                <a:gd name="T23" fmla="*/ 95 h 284"/>
                <a:gd name="T24" fmla="*/ 208 w 306"/>
                <a:gd name="T25" fmla="*/ 96 h 284"/>
                <a:gd name="T26" fmla="*/ 180 w 306"/>
                <a:gd name="T27" fmla="*/ 100 h 284"/>
                <a:gd name="T28" fmla="*/ 146 w 306"/>
                <a:gd name="T29" fmla="*/ 101 h 284"/>
                <a:gd name="T30" fmla="*/ 116 w 306"/>
                <a:gd name="T31" fmla="*/ 101 h 284"/>
                <a:gd name="T32" fmla="*/ 42 w 306"/>
                <a:gd name="T33" fmla="*/ 102 h 284"/>
                <a:gd name="T34" fmla="*/ 3 w 306"/>
                <a:gd name="T35" fmla="*/ 161 h 284"/>
                <a:gd name="T36" fmla="*/ 4 w 306"/>
                <a:gd name="T37" fmla="*/ 220 h 284"/>
                <a:gd name="T38" fmla="*/ 3 w 306"/>
                <a:gd name="T39" fmla="*/ 249 h 284"/>
                <a:gd name="T40" fmla="*/ 0 w 306"/>
                <a:gd name="T41" fmla="*/ 282 h 284"/>
                <a:gd name="T42" fmla="*/ 2 w 306"/>
                <a:gd name="T43" fmla="*/ 283 h 284"/>
                <a:gd name="T44" fmla="*/ 4 w 306"/>
                <a:gd name="T45" fmla="*/ 283 h 284"/>
                <a:gd name="T46" fmla="*/ 3 w 306"/>
                <a:gd name="T47" fmla="*/ 280 h 284"/>
                <a:gd name="T48" fmla="*/ 5 w 306"/>
                <a:gd name="T49" fmla="*/ 257 h 284"/>
                <a:gd name="T50" fmla="*/ 6 w 306"/>
                <a:gd name="T51" fmla="*/ 227 h 284"/>
                <a:gd name="T52" fmla="*/ 5 w 306"/>
                <a:gd name="T53" fmla="*/ 168 h 284"/>
                <a:gd name="T54" fmla="*/ 22 w 306"/>
                <a:gd name="T55" fmla="*/ 115 h 284"/>
                <a:gd name="T56" fmla="*/ 60 w 306"/>
                <a:gd name="T57" fmla="*/ 102 h 284"/>
                <a:gd name="T58" fmla="*/ 96 w 306"/>
                <a:gd name="T59" fmla="*/ 103 h 284"/>
                <a:gd name="T60" fmla="*/ 142 w 306"/>
                <a:gd name="T61" fmla="*/ 103 h 284"/>
                <a:gd name="T62" fmla="*/ 172 w 306"/>
                <a:gd name="T63" fmla="*/ 104 h 284"/>
                <a:gd name="T64" fmla="*/ 200 w 306"/>
                <a:gd name="T65" fmla="*/ 99 h 284"/>
                <a:gd name="T66" fmla="*/ 231 w 306"/>
                <a:gd name="T67" fmla="*/ 98 h 284"/>
                <a:gd name="T68" fmla="*/ 239 w 306"/>
                <a:gd name="T69" fmla="*/ 109 h 284"/>
                <a:gd name="T70" fmla="*/ 241 w 306"/>
                <a:gd name="T71" fmla="*/ 124 h 284"/>
                <a:gd name="T72" fmla="*/ 243 w 306"/>
                <a:gd name="T73" fmla="*/ 125 h 284"/>
                <a:gd name="T74" fmla="*/ 260 w 306"/>
                <a:gd name="T75" fmla="*/ 107 h 284"/>
                <a:gd name="T76" fmla="*/ 282 w 306"/>
                <a:gd name="T77" fmla="*/ 86 h 284"/>
                <a:gd name="T78" fmla="*/ 304 w 306"/>
                <a:gd name="T79" fmla="*/ 57 h 284"/>
                <a:gd name="T80" fmla="*/ 297 w 306"/>
                <a:gd name="T81" fmla="*/ 47 h 284"/>
                <a:gd name="T82" fmla="*/ 275 w 306"/>
                <a:gd name="T83" fmla="*/ 29 h 284"/>
                <a:gd name="T84" fmla="*/ 254 w 306"/>
                <a:gd name="T85" fmla="*/ 10 h 284"/>
                <a:gd name="T86" fmla="*/ 237 w 306"/>
                <a:gd name="T87" fmla="*/ 0 h 284"/>
                <a:gd name="T88" fmla="*/ 235 w 306"/>
                <a:gd name="T89" fmla="*/ 1 h 284"/>
                <a:gd name="T90" fmla="*/ 235 w 306"/>
                <a:gd name="T91" fmla="*/ 13 h 284"/>
                <a:gd name="T92" fmla="*/ 235 w 306"/>
                <a:gd name="T93" fmla="*/ 42 h 284"/>
                <a:gd name="T94" fmla="*/ 237 w 306"/>
                <a:gd name="T95" fmla="*/ 4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6" h="284">
                  <a:moveTo>
                    <a:pt x="237" y="43"/>
                  </a:moveTo>
                  <a:cubicBezTo>
                    <a:pt x="238" y="36"/>
                    <a:pt x="239" y="29"/>
                    <a:pt x="239" y="22"/>
                  </a:cubicBezTo>
                  <a:cubicBezTo>
                    <a:pt x="239" y="19"/>
                    <a:pt x="235" y="2"/>
                    <a:pt x="239" y="3"/>
                  </a:cubicBezTo>
                  <a:cubicBezTo>
                    <a:pt x="246" y="4"/>
                    <a:pt x="256" y="16"/>
                    <a:pt x="262" y="21"/>
                  </a:cubicBezTo>
                  <a:cubicBezTo>
                    <a:pt x="269" y="28"/>
                    <a:pt x="277" y="34"/>
                    <a:pt x="284" y="40"/>
                  </a:cubicBezTo>
                  <a:cubicBezTo>
                    <a:pt x="291" y="47"/>
                    <a:pt x="306" y="52"/>
                    <a:pt x="299" y="64"/>
                  </a:cubicBezTo>
                  <a:cubicBezTo>
                    <a:pt x="294" y="72"/>
                    <a:pt x="286" y="78"/>
                    <a:pt x="280" y="85"/>
                  </a:cubicBezTo>
                  <a:cubicBezTo>
                    <a:pt x="273" y="92"/>
                    <a:pt x="265" y="98"/>
                    <a:pt x="258" y="105"/>
                  </a:cubicBezTo>
                  <a:cubicBezTo>
                    <a:pt x="252" y="111"/>
                    <a:pt x="247" y="118"/>
                    <a:pt x="241" y="123"/>
                  </a:cubicBezTo>
                  <a:cubicBezTo>
                    <a:pt x="242" y="124"/>
                    <a:pt x="242" y="124"/>
                    <a:pt x="243" y="124"/>
                  </a:cubicBezTo>
                  <a:cubicBezTo>
                    <a:pt x="243" y="115"/>
                    <a:pt x="241" y="105"/>
                    <a:pt x="239" y="96"/>
                  </a:cubicBezTo>
                  <a:cubicBezTo>
                    <a:pt x="239" y="95"/>
                    <a:pt x="238" y="95"/>
                    <a:pt x="238" y="95"/>
                  </a:cubicBezTo>
                  <a:cubicBezTo>
                    <a:pt x="228" y="95"/>
                    <a:pt x="218" y="95"/>
                    <a:pt x="208" y="96"/>
                  </a:cubicBezTo>
                  <a:cubicBezTo>
                    <a:pt x="198" y="96"/>
                    <a:pt x="189" y="99"/>
                    <a:pt x="180" y="100"/>
                  </a:cubicBezTo>
                  <a:cubicBezTo>
                    <a:pt x="168" y="102"/>
                    <a:pt x="157" y="101"/>
                    <a:pt x="146" y="101"/>
                  </a:cubicBezTo>
                  <a:cubicBezTo>
                    <a:pt x="136" y="100"/>
                    <a:pt x="126" y="101"/>
                    <a:pt x="116" y="101"/>
                  </a:cubicBezTo>
                  <a:cubicBezTo>
                    <a:pt x="91" y="101"/>
                    <a:pt x="66" y="96"/>
                    <a:pt x="42" y="102"/>
                  </a:cubicBezTo>
                  <a:cubicBezTo>
                    <a:pt x="13" y="109"/>
                    <a:pt x="5" y="135"/>
                    <a:pt x="3" y="161"/>
                  </a:cubicBezTo>
                  <a:cubicBezTo>
                    <a:pt x="1" y="181"/>
                    <a:pt x="3" y="200"/>
                    <a:pt x="4" y="220"/>
                  </a:cubicBezTo>
                  <a:cubicBezTo>
                    <a:pt x="4" y="230"/>
                    <a:pt x="3" y="240"/>
                    <a:pt x="3" y="249"/>
                  </a:cubicBezTo>
                  <a:cubicBezTo>
                    <a:pt x="2" y="260"/>
                    <a:pt x="0" y="271"/>
                    <a:pt x="0" y="282"/>
                  </a:cubicBezTo>
                  <a:cubicBezTo>
                    <a:pt x="1" y="283"/>
                    <a:pt x="1" y="284"/>
                    <a:pt x="2" y="283"/>
                  </a:cubicBezTo>
                  <a:cubicBezTo>
                    <a:pt x="3" y="283"/>
                    <a:pt x="3" y="283"/>
                    <a:pt x="4" y="283"/>
                  </a:cubicBezTo>
                  <a:cubicBezTo>
                    <a:pt x="5" y="282"/>
                    <a:pt x="5" y="280"/>
                    <a:pt x="3" y="280"/>
                  </a:cubicBezTo>
                  <a:cubicBezTo>
                    <a:pt x="3" y="280"/>
                    <a:pt x="4" y="259"/>
                    <a:pt x="5" y="257"/>
                  </a:cubicBezTo>
                  <a:cubicBezTo>
                    <a:pt x="6" y="247"/>
                    <a:pt x="6" y="237"/>
                    <a:pt x="6" y="227"/>
                  </a:cubicBezTo>
                  <a:cubicBezTo>
                    <a:pt x="7" y="208"/>
                    <a:pt x="4" y="188"/>
                    <a:pt x="5" y="168"/>
                  </a:cubicBezTo>
                  <a:cubicBezTo>
                    <a:pt x="5" y="150"/>
                    <a:pt x="8" y="129"/>
                    <a:pt x="22" y="115"/>
                  </a:cubicBezTo>
                  <a:cubicBezTo>
                    <a:pt x="32" y="105"/>
                    <a:pt x="47" y="102"/>
                    <a:pt x="60" y="102"/>
                  </a:cubicBezTo>
                  <a:cubicBezTo>
                    <a:pt x="72" y="101"/>
                    <a:pt x="85" y="102"/>
                    <a:pt x="96" y="103"/>
                  </a:cubicBezTo>
                  <a:cubicBezTo>
                    <a:pt x="112" y="104"/>
                    <a:pt x="127" y="104"/>
                    <a:pt x="142" y="103"/>
                  </a:cubicBezTo>
                  <a:cubicBezTo>
                    <a:pt x="152" y="103"/>
                    <a:pt x="162" y="104"/>
                    <a:pt x="172" y="104"/>
                  </a:cubicBezTo>
                  <a:cubicBezTo>
                    <a:pt x="182" y="103"/>
                    <a:pt x="191" y="101"/>
                    <a:pt x="200" y="99"/>
                  </a:cubicBezTo>
                  <a:cubicBezTo>
                    <a:pt x="211" y="97"/>
                    <a:pt x="221" y="100"/>
                    <a:pt x="231" y="98"/>
                  </a:cubicBezTo>
                  <a:cubicBezTo>
                    <a:pt x="239" y="97"/>
                    <a:pt x="238" y="103"/>
                    <a:pt x="239" y="109"/>
                  </a:cubicBezTo>
                  <a:cubicBezTo>
                    <a:pt x="240" y="114"/>
                    <a:pt x="241" y="119"/>
                    <a:pt x="241" y="124"/>
                  </a:cubicBezTo>
                  <a:cubicBezTo>
                    <a:pt x="241" y="125"/>
                    <a:pt x="242" y="126"/>
                    <a:pt x="243" y="125"/>
                  </a:cubicBezTo>
                  <a:cubicBezTo>
                    <a:pt x="249" y="120"/>
                    <a:pt x="254" y="113"/>
                    <a:pt x="260" y="107"/>
                  </a:cubicBezTo>
                  <a:cubicBezTo>
                    <a:pt x="267" y="100"/>
                    <a:pt x="274" y="93"/>
                    <a:pt x="282" y="86"/>
                  </a:cubicBezTo>
                  <a:cubicBezTo>
                    <a:pt x="287" y="81"/>
                    <a:pt x="306" y="67"/>
                    <a:pt x="304" y="57"/>
                  </a:cubicBezTo>
                  <a:cubicBezTo>
                    <a:pt x="303" y="52"/>
                    <a:pt x="301" y="49"/>
                    <a:pt x="297" y="47"/>
                  </a:cubicBezTo>
                  <a:cubicBezTo>
                    <a:pt x="289" y="41"/>
                    <a:pt x="282" y="35"/>
                    <a:pt x="275" y="29"/>
                  </a:cubicBezTo>
                  <a:cubicBezTo>
                    <a:pt x="268" y="22"/>
                    <a:pt x="261" y="17"/>
                    <a:pt x="254" y="10"/>
                  </a:cubicBezTo>
                  <a:cubicBezTo>
                    <a:pt x="249" y="6"/>
                    <a:pt x="244" y="1"/>
                    <a:pt x="237" y="0"/>
                  </a:cubicBezTo>
                  <a:cubicBezTo>
                    <a:pt x="236" y="0"/>
                    <a:pt x="236" y="0"/>
                    <a:pt x="235" y="1"/>
                  </a:cubicBezTo>
                  <a:cubicBezTo>
                    <a:pt x="234" y="5"/>
                    <a:pt x="235" y="9"/>
                    <a:pt x="235" y="13"/>
                  </a:cubicBezTo>
                  <a:cubicBezTo>
                    <a:pt x="237" y="23"/>
                    <a:pt x="237" y="32"/>
                    <a:pt x="235" y="42"/>
                  </a:cubicBezTo>
                  <a:cubicBezTo>
                    <a:pt x="234" y="44"/>
                    <a:pt x="237" y="44"/>
                    <a:pt x="23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1270"/>
            <p:cNvSpPr>
              <a:spLocks/>
            </p:cNvSpPr>
            <p:nvPr/>
          </p:nvSpPr>
          <p:spPr bwMode="auto">
            <a:xfrm>
              <a:off x="2799089" y="3615547"/>
              <a:ext cx="2043748" cy="2396133"/>
            </a:xfrm>
            <a:custGeom>
              <a:avLst/>
              <a:gdLst>
                <a:gd name="T0" fmla="*/ 12 w 175"/>
                <a:gd name="T1" fmla="*/ 179 h 180"/>
                <a:gd name="T2" fmla="*/ 27 w 175"/>
                <a:gd name="T3" fmla="*/ 66 h 180"/>
                <a:gd name="T4" fmla="*/ 78 w 175"/>
                <a:gd name="T5" fmla="*/ 49 h 180"/>
                <a:gd name="T6" fmla="*/ 92 w 175"/>
                <a:gd name="T7" fmla="*/ 48 h 180"/>
                <a:gd name="T8" fmla="*/ 93 w 175"/>
                <a:gd name="T9" fmla="*/ 62 h 180"/>
                <a:gd name="T10" fmla="*/ 79 w 175"/>
                <a:gd name="T11" fmla="*/ 88 h 180"/>
                <a:gd name="T12" fmla="*/ 80 w 175"/>
                <a:gd name="T13" fmla="*/ 90 h 180"/>
                <a:gd name="T14" fmla="*/ 93 w 175"/>
                <a:gd name="T15" fmla="*/ 86 h 180"/>
                <a:gd name="T16" fmla="*/ 121 w 175"/>
                <a:gd name="T17" fmla="*/ 72 h 180"/>
                <a:gd name="T18" fmla="*/ 156 w 175"/>
                <a:gd name="T19" fmla="*/ 57 h 180"/>
                <a:gd name="T20" fmla="*/ 174 w 175"/>
                <a:gd name="T21" fmla="*/ 49 h 180"/>
                <a:gd name="T22" fmla="*/ 174 w 175"/>
                <a:gd name="T23" fmla="*/ 47 h 180"/>
                <a:gd name="T24" fmla="*/ 155 w 175"/>
                <a:gd name="T25" fmla="*/ 30 h 180"/>
                <a:gd name="T26" fmla="*/ 122 w 175"/>
                <a:gd name="T27" fmla="*/ 1 h 180"/>
                <a:gd name="T28" fmla="*/ 121 w 175"/>
                <a:gd name="T29" fmla="*/ 3 h 180"/>
                <a:gd name="T30" fmla="*/ 164 w 175"/>
                <a:gd name="T31" fmla="*/ 40 h 180"/>
                <a:gd name="T32" fmla="*/ 167 w 175"/>
                <a:gd name="T33" fmla="*/ 50 h 180"/>
                <a:gd name="T34" fmla="*/ 155 w 175"/>
                <a:gd name="T35" fmla="*/ 55 h 180"/>
                <a:gd name="T36" fmla="*/ 130 w 175"/>
                <a:gd name="T37" fmla="*/ 65 h 180"/>
                <a:gd name="T38" fmla="*/ 105 w 175"/>
                <a:gd name="T39" fmla="*/ 76 h 180"/>
                <a:gd name="T40" fmla="*/ 86 w 175"/>
                <a:gd name="T41" fmla="*/ 87 h 180"/>
                <a:gd name="T42" fmla="*/ 87 w 175"/>
                <a:gd name="T43" fmla="*/ 78 h 180"/>
                <a:gd name="T44" fmla="*/ 94 w 175"/>
                <a:gd name="T45" fmla="*/ 67 h 180"/>
                <a:gd name="T46" fmla="*/ 100 w 175"/>
                <a:gd name="T47" fmla="*/ 47 h 180"/>
                <a:gd name="T48" fmla="*/ 99 w 175"/>
                <a:gd name="T49" fmla="*/ 46 h 180"/>
                <a:gd name="T50" fmla="*/ 83 w 175"/>
                <a:gd name="T51" fmla="*/ 46 h 180"/>
                <a:gd name="T52" fmla="*/ 54 w 175"/>
                <a:gd name="T53" fmla="*/ 49 h 180"/>
                <a:gd name="T54" fmla="*/ 19 w 175"/>
                <a:gd name="T55" fmla="*/ 72 h 180"/>
                <a:gd name="T56" fmla="*/ 9 w 175"/>
                <a:gd name="T57" fmla="*/ 117 h 180"/>
                <a:gd name="T58" fmla="*/ 10 w 175"/>
                <a:gd name="T59" fmla="*/ 179 h 180"/>
                <a:gd name="T60" fmla="*/ 12 w 175"/>
                <a:gd name="T61" fmla="*/ 17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5" h="180">
                  <a:moveTo>
                    <a:pt x="12" y="179"/>
                  </a:moveTo>
                  <a:cubicBezTo>
                    <a:pt x="16" y="142"/>
                    <a:pt x="0" y="97"/>
                    <a:pt x="27" y="66"/>
                  </a:cubicBezTo>
                  <a:cubicBezTo>
                    <a:pt x="41" y="50"/>
                    <a:pt x="59" y="52"/>
                    <a:pt x="78" y="49"/>
                  </a:cubicBezTo>
                  <a:cubicBezTo>
                    <a:pt x="83" y="49"/>
                    <a:pt x="87" y="48"/>
                    <a:pt x="92" y="48"/>
                  </a:cubicBezTo>
                  <a:cubicBezTo>
                    <a:pt x="101" y="47"/>
                    <a:pt x="95" y="58"/>
                    <a:pt x="93" y="62"/>
                  </a:cubicBezTo>
                  <a:cubicBezTo>
                    <a:pt x="89" y="71"/>
                    <a:pt x="83" y="79"/>
                    <a:pt x="79" y="88"/>
                  </a:cubicBezTo>
                  <a:cubicBezTo>
                    <a:pt x="79" y="88"/>
                    <a:pt x="79" y="90"/>
                    <a:pt x="80" y="90"/>
                  </a:cubicBezTo>
                  <a:cubicBezTo>
                    <a:pt x="85" y="91"/>
                    <a:pt x="89" y="89"/>
                    <a:pt x="93" y="86"/>
                  </a:cubicBezTo>
                  <a:cubicBezTo>
                    <a:pt x="103" y="81"/>
                    <a:pt x="111" y="76"/>
                    <a:pt x="121" y="72"/>
                  </a:cubicBezTo>
                  <a:cubicBezTo>
                    <a:pt x="132" y="67"/>
                    <a:pt x="144" y="62"/>
                    <a:pt x="156" y="57"/>
                  </a:cubicBezTo>
                  <a:cubicBezTo>
                    <a:pt x="162" y="55"/>
                    <a:pt x="169" y="53"/>
                    <a:pt x="174" y="49"/>
                  </a:cubicBezTo>
                  <a:cubicBezTo>
                    <a:pt x="174" y="48"/>
                    <a:pt x="175" y="47"/>
                    <a:pt x="174" y="47"/>
                  </a:cubicBezTo>
                  <a:cubicBezTo>
                    <a:pt x="169" y="40"/>
                    <a:pt x="162" y="35"/>
                    <a:pt x="155" y="30"/>
                  </a:cubicBezTo>
                  <a:cubicBezTo>
                    <a:pt x="143" y="21"/>
                    <a:pt x="133" y="10"/>
                    <a:pt x="122" y="1"/>
                  </a:cubicBezTo>
                  <a:cubicBezTo>
                    <a:pt x="121" y="0"/>
                    <a:pt x="119" y="2"/>
                    <a:pt x="121" y="3"/>
                  </a:cubicBezTo>
                  <a:cubicBezTo>
                    <a:pt x="135" y="15"/>
                    <a:pt x="149" y="28"/>
                    <a:pt x="164" y="40"/>
                  </a:cubicBezTo>
                  <a:cubicBezTo>
                    <a:pt x="167" y="42"/>
                    <a:pt x="173" y="47"/>
                    <a:pt x="167" y="50"/>
                  </a:cubicBezTo>
                  <a:cubicBezTo>
                    <a:pt x="164" y="52"/>
                    <a:pt x="159" y="54"/>
                    <a:pt x="155" y="55"/>
                  </a:cubicBezTo>
                  <a:cubicBezTo>
                    <a:pt x="147" y="58"/>
                    <a:pt x="139" y="62"/>
                    <a:pt x="130" y="65"/>
                  </a:cubicBezTo>
                  <a:cubicBezTo>
                    <a:pt x="122" y="69"/>
                    <a:pt x="114" y="72"/>
                    <a:pt x="105" y="76"/>
                  </a:cubicBezTo>
                  <a:cubicBezTo>
                    <a:pt x="99" y="80"/>
                    <a:pt x="93" y="85"/>
                    <a:pt x="86" y="87"/>
                  </a:cubicBezTo>
                  <a:cubicBezTo>
                    <a:pt x="79" y="89"/>
                    <a:pt x="87" y="79"/>
                    <a:pt x="87" y="78"/>
                  </a:cubicBezTo>
                  <a:cubicBezTo>
                    <a:pt x="90" y="74"/>
                    <a:pt x="92" y="70"/>
                    <a:pt x="94" y="67"/>
                  </a:cubicBezTo>
                  <a:cubicBezTo>
                    <a:pt x="97" y="60"/>
                    <a:pt x="99" y="54"/>
                    <a:pt x="100" y="47"/>
                  </a:cubicBezTo>
                  <a:cubicBezTo>
                    <a:pt x="100" y="47"/>
                    <a:pt x="99" y="46"/>
                    <a:pt x="99" y="46"/>
                  </a:cubicBezTo>
                  <a:cubicBezTo>
                    <a:pt x="93" y="44"/>
                    <a:pt x="88" y="45"/>
                    <a:pt x="83" y="46"/>
                  </a:cubicBezTo>
                  <a:cubicBezTo>
                    <a:pt x="73" y="47"/>
                    <a:pt x="64" y="47"/>
                    <a:pt x="54" y="49"/>
                  </a:cubicBezTo>
                  <a:cubicBezTo>
                    <a:pt x="40" y="51"/>
                    <a:pt x="28" y="60"/>
                    <a:pt x="19" y="72"/>
                  </a:cubicBezTo>
                  <a:cubicBezTo>
                    <a:pt x="9" y="85"/>
                    <a:pt x="8" y="101"/>
                    <a:pt x="9" y="117"/>
                  </a:cubicBezTo>
                  <a:cubicBezTo>
                    <a:pt x="10" y="138"/>
                    <a:pt x="12" y="158"/>
                    <a:pt x="10" y="179"/>
                  </a:cubicBezTo>
                  <a:cubicBezTo>
                    <a:pt x="9" y="180"/>
                    <a:pt x="12" y="180"/>
                    <a:pt x="12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1271"/>
            <p:cNvSpPr>
              <a:spLocks/>
            </p:cNvSpPr>
            <p:nvPr/>
          </p:nvSpPr>
          <p:spPr bwMode="auto">
            <a:xfrm>
              <a:off x="3613628" y="4458646"/>
              <a:ext cx="1382242" cy="1526354"/>
            </a:xfrm>
            <a:custGeom>
              <a:avLst/>
              <a:gdLst>
                <a:gd name="T0" fmla="*/ 5 w 126"/>
                <a:gd name="T1" fmla="*/ 119 h 121"/>
                <a:gd name="T2" fmla="*/ 15 w 126"/>
                <a:gd name="T3" fmla="*/ 72 h 121"/>
                <a:gd name="T4" fmla="*/ 35 w 126"/>
                <a:gd name="T5" fmla="*/ 63 h 121"/>
                <a:gd name="T6" fmla="*/ 48 w 126"/>
                <a:gd name="T7" fmla="*/ 62 h 121"/>
                <a:gd name="T8" fmla="*/ 53 w 126"/>
                <a:gd name="T9" fmla="*/ 72 h 121"/>
                <a:gd name="T10" fmla="*/ 58 w 126"/>
                <a:gd name="T11" fmla="*/ 87 h 121"/>
                <a:gd name="T12" fmla="*/ 75 w 126"/>
                <a:gd name="T13" fmla="*/ 79 h 121"/>
                <a:gd name="T14" fmla="*/ 109 w 126"/>
                <a:gd name="T15" fmla="*/ 53 h 121"/>
                <a:gd name="T16" fmla="*/ 124 w 126"/>
                <a:gd name="T17" fmla="*/ 40 h 121"/>
                <a:gd name="T18" fmla="*/ 111 w 126"/>
                <a:gd name="T19" fmla="*/ 23 h 121"/>
                <a:gd name="T20" fmla="*/ 78 w 126"/>
                <a:gd name="T21" fmla="*/ 1 h 121"/>
                <a:gd name="T22" fmla="*/ 77 w 126"/>
                <a:gd name="T23" fmla="*/ 3 h 121"/>
                <a:gd name="T24" fmla="*/ 105 w 126"/>
                <a:gd name="T25" fmla="*/ 22 h 121"/>
                <a:gd name="T26" fmla="*/ 120 w 126"/>
                <a:gd name="T27" fmla="*/ 35 h 121"/>
                <a:gd name="T28" fmla="*/ 107 w 126"/>
                <a:gd name="T29" fmla="*/ 51 h 121"/>
                <a:gd name="T30" fmla="*/ 78 w 126"/>
                <a:gd name="T31" fmla="*/ 73 h 121"/>
                <a:gd name="T32" fmla="*/ 65 w 126"/>
                <a:gd name="T33" fmla="*/ 83 h 121"/>
                <a:gd name="T34" fmla="*/ 57 w 126"/>
                <a:gd name="T35" fmla="*/ 67 h 121"/>
                <a:gd name="T36" fmla="*/ 25 w 126"/>
                <a:gd name="T37" fmla="*/ 64 h 121"/>
                <a:gd name="T38" fmla="*/ 4 w 126"/>
                <a:gd name="T39" fmla="*/ 81 h 121"/>
                <a:gd name="T40" fmla="*/ 2 w 126"/>
                <a:gd name="T41" fmla="*/ 119 h 121"/>
                <a:gd name="T42" fmla="*/ 5 w 126"/>
                <a:gd name="T43" fmla="*/ 1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6" h="121">
                  <a:moveTo>
                    <a:pt x="5" y="119"/>
                  </a:moveTo>
                  <a:cubicBezTo>
                    <a:pt x="5" y="103"/>
                    <a:pt x="1" y="83"/>
                    <a:pt x="15" y="72"/>
                  </a:cubicBezTo>
                  <a:cubicBezTo>
                    <a:pt x="21" y="67"/>
                    <a:pt x="28" y="65"/>
                    <a:pt x="35" y="63"/>
                  </a:cubicBezTo>
                  <a:cubicBezTo>
                    <a:pt x="39" y="62"/>
                    <a:pt x="43" y="62"/>
                    <a:pt x="48" y="62"/>
                  </a:cubicBezTo>
                  <a:cubicBezTo>
                    <a:pt x="58" y="61"/>
                    <a:pt x="54" y="68"/>
                    <a:pt x="53" y="72"/>
                  </a:cubicBezTo>
                  <a:cubicBezTo>
                    <a:pt x="52" y="77"/>
                    <a:pt x="53" y="85"/>
                    <a:pt x="58" y="87"/>
                  </a:cubicBezTo>
                  <a:cubicBezTo>
                    <a:pt x="64" y="88"/>
                    <a:pt x="71" y="82"/>
                    <a:pt x="75" y="79"/>
                  </a:cubicBezTo>
                  <a:cubicBezTo>
                    <a:pt x="86" y="70"/>
                    <a:pt x="96" y="59"/>
                    <a:pt x="109" y="53"/>
                  </a:cubicBezTo>
                  <a:cubicBezTo>
                    <a:pt x="113" y="51"/>
                    <a:pt x="124" y="47"/>
                    <a:pt x="124" y="40"/>
                  </a:cubicBezTo>
                  <a:cubicBezTo>
                    <a:pt x="124" y="32"/>
                    <a:pt x="116" y="27"/>
                    <a:pt x="111" y="23"/>
                  </a:cubicBezTo>
                  <a:cubicBezTo>
                    <a:pt x="100" y="15"/>
                    <a:pt x="89" y="7"/>
                    <a:pt x="78" y="1"/>
                  </a:cubicBezTo>
                  <a:cubicBezTo>
                    <a:pt x="77" y="0"/>
                    <a:pt x="75" y="2"/>
                    <a:pt x="77" y="3"/>
                  </a:cubicBezTo>
                  <a:cubicBezTo>
                    <a:pt x="87" y="8"/>
                    <a:pt x="96" y="15"/>
                    <a:pt x="105" y="22"/>
                  </a:cubicBezTo>
                  <a:cubicBezTo>
                    <a:pt x="111" y="25"/>
                    <a:pt x="116" y="30"/>
                    <a:pt x="120" y="35"/>
                  </a:cubicBezTo>
                  <a:cubicBezTo>
                    <a:pt x="126" y="43"/>
                    <a:pt x="112" y="48"/>
                    <a:pt x="107" y="51"/>
                  </a:cubicBezTo>
                  <a:cubicBezTo>
                    <a:pt x="96" y="56"/>
                    <a:pt x="88" y="64"/>
                    <a:pt x="78" y="73"/>
                  </a:cubicBezTo>
                  <a:cubicBezTo>
                    <a:pt x="74" y="76"/>
                    <a:pt x="70" y="80"/>
                    <a:pt x="65" y="83"/>
                  </a:cubicBezTo>
                  <a:cubicBezTo>
                    <a:pt x="55" y="89"/>
                    <a:pt x="56" y="73"/>
                    <a:pt x="57" y="67"/>
                  </a:cubicBezTo>
                  <a:cubicBezTo>
                    <a:pt x="60" y="52"/>
                    <a:pt x="31" y="61"/>
                    <a:pt x="25" y="64"/>
                  </a:cubicBezTo>
                  <a:cubicBezTo>
                    <a:pt x="17" y="67"/>
                    <a:pt x="8" y="72"/>
                    <a:pt x="4" y="81"/>
                  </a:cubicBezTo>
                  <a:cubicBezTo>
                    <a:pt x="0" y="93"/>
                    <a:pt x="2" y="107"/>
                    <a:pt x="2" y="119"/>
                  </a:cubicBezTo>
                  <a:cubicBezTo>
                    <a:pt x="2" y="121"/>
                    <a:pt x="5" y="121"/>
                    <a:pt x="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1272"/>
            <p:cNvSpPr>
              <a:spLocks/>
            </p:cNvSpPr>
            <p:nvPr/>
          </p:nvSpPr>
          <p:spPr bwMode="auto">
            <a:xfrm>
              <a:off x="1352670" y="5910284"/>
              <a:ext cx="2354755" cy="122750"/>
            </a:xfrm>
            <a:custGeom>
              <a:avLst/>
              <a:gdLst>
                <a:gd name="T0" fmla="*/ 2 w 202"/>
                <a:gd name="T1" fmla="*/ 7 h 10"/>
                <a:gd name="T2" fmla="*/ 46 w 202"/>
                <a:gd name="T3" fmla="*/ 8 h 10"/>
                <a:gd name="T4" fmla="*/ 97 w 202"/>
                <a:gd name="T5" fmla="*/ 7 h 10"/>
                <a:gd name="T6" fmla="*/ 200 w 202"/>
                <a:gd name="T7" fmla="*/ 2 h 10"/>
                <a:gd name="T8" fmla="*/ 200 w 202"/>
                <a:gd name="T9" fmla="*/ 0 h 10"/>
                <a:gd name="T10" fmla="*/ 101 w 202"/>
                <a:gd name="T11" fmla="*/ 5 h 10"/>
                <a:gd name="T12" fmla="*/ 54 w 202"/>
                <a:gd name="T13" fmla="*/ 5 h 10"/>
                <a:gd name="T14" fmla="*/ 3 w 202"/>
                <a:gd name="T15" fmla="*/ 5 h 10"/>
                <a:gd name="T16" fmla="*/ 2 w 202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0">
                  <a:moveTo>
                    <a:pt x="2" y="7"/>
                  </a:moveTo>
                  <a:cubicBezTo>
                    <a:pt x="17" y="10"/>
                    <a:pt x="31" y="8"/>
                    <a:pt x="46" y="8"/>
                  </a:cubicBezTo>
                  <a:cubicBezTo>
                    <a:pt x="63" y="7"/>
                    <a:pt x="80" y="6"/>
                    <a:pt x="97" y="7"/>
                  </a:cubicBezTo>
                  <a:cubicBezTo>
                    <a:pt x="132" y="9"/>
                    <a:pt x="166" y="2"/>
                    <a:pt x="200" y="2"/>
                  </a:cubicBezTo>
                  <a:cubicBezTo>
                    <a:pt x="202" y="2"/>
                    <a:pt x="202" y="0"/>
                    <a:pt x="200" y="0"/>
                  </a:cubicBezTo>
                  <a:cubicBezTo>
                    <a:pt x="167" y="0"/>
                    <a:pt x="134" y="7"/>
                    <a:pt x="101" y="5"/>
                  </a:cubicBezTo>
                  <a:cubicBezTo>
                    <a:pt x="85" y="4"/>
                    <a:pt x="70" y="4"/>
                    <a:pt x="54" y="5"/>
                  </a:cubicBezTo>
                  <a:cubicBezTo>
                    <a:pt x="36" y="5"/>
                    <a:pt x="19" y="8"/>
                    <a:pt x="3" y="5"/>
                  </a:cubicBezTo>
                  <a:cubicBezTo>
                    <a:pt x="1" y="5"/>
                    <a:pt x="0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273"/>
            <p:cNvSpPr>
              <a:spLocks/>
            </p:cNvSpPr>
            <p:nvPr/>
          </p:nvSpPr>
          <p:spPr bwMode="auto">
            <a:xfrm>
              <a:off x="1643927" y="5365919"/>
              <a:ext cx="232021" cy="389596"/>
            </a:xfrm>
            <a:custGeom>
              <a:avLst/>
              <a:gdLst>
                <a:gd name="T0" fmla="*/ 3 w 20"/>
                <a:gd name="T1" fmla="*/ 18 h 31"/>
                <a:gd name="T2" fmla="*/ 1 w 20"/>
                <a:gd name="T3" fmla="*/ 29 h 31"/>
                <a:gd name="T4" fmla="*/ 3 w 20"/>
                <a:gd name="T5" fmla="*/ 29 h 31"/>
                <a:gd name="T6" fmla="*/ 9 w 20"/>
                <a:gd name="T7" fmla="*/ 2 h 31"/>
                <a:gd name="T8" fmla="*/ 7 w 20"/>
                <a:gd name="T9" fmla="*/ 3 h 31"/>
                <a:gd name="T10" fmla="*/ 14 w 20"/>
                <a:gd name="T11" fmla="*/ 15 h 31"/>
                <a:gd name="T12" fmla="*/ 18 w 20"/>
                <a:gd name="T13" fmla="*/ 27 h 31"/>
                <a:gd name="T14" fmla="*/ 20 w 20"/>
                <a:gd name="T15" fmla="*/ 26 h 31"/>
                <a:gd name="T16" fmla="*/ 6 w 20"/>
                <a:gd name="T17" fmla="*/ 17 h 31"/>
                <a:gd name="T18" fmla="*/ 6 w 20"/>
                <a:gd name="T19" fmla="*/ 20 h 31"/>
                <a:gd name="T20" fmla="*/ 18 w 20"/>
                <a:gd name="T21" fmla="*/ 26 h 31"/>
                <a:gd name="T22" fmla="*/ 20 w 20"/>
                <a:gd name="T23" fmla="*/ 25 h 31"/>
                <a:gd name="T24" fmla="*/ 9 w 20"/>
                <a:gd name="T25" fmla="*/ 0 h 31"/>
                <a:gd name="T26" fmla="*/ 7 w 20"/>
                <a:gd name="T27" fmla="*/ 1 h 31"/>
                <a:gd name="T28" fmla="*/ 1 w 20"/>
                <a:gd name="T29" fmla="*/ 29 h 31"/>
                <a:gd name="T30" fmla="*/ 3 w 20"/>
                <a:gd name="T31" fmla="*/ 29 h 31"/>
                <a:gd name="T32" fmla="*/ 6 w 20"/>
                <a:gd name="T33" fmla="*/ 18 h 31"/>
                <a:gd name="T34" fmla="*/ 3 w 20"/>
                <a:gd name="T35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1">
                  <a:moveTo>
                    <a:pt x="3" y="18"/>
                  </a:moveTo>
                  <a:cubicBezTo>
                    <a:pt x="3" y="22"/>
                    <a:pt x="2" y="25"/>
                    <a:pt x="1" y="29"/>
                  </a:cubicBezTo>
                  <a:cubicBezTo>
                    <a:pt x="0" y="30"/>
                    <a:pt x="3" y="31"/>
                    <a:pt x="3" y="29"/>
                  </a:cubicBezTo>
                  <a:cubicBezTo>
                    <a:pt x="6" y="20"/>
                    <a:pt x="7" y="11"/>
                    <a:pt x="9" y="2"/>
                  </a:cubicBezTo>
                  <a:cubicBezTo>
                    <a:pt x="9" y="2"/>
                    <a:pt x="8" y="3"/>
                    <a:pt x="7" y="3"/>
                  </a:cubicBezTo>
                  <a:cubicBezTo>
                    <a:pt x="12" y="5"/>
                    <a:pt x="13" y="11"/>
                    <a:pt x="14" y="15"/>
                  </a:cubicBezTo>
                  <a:cubicBezTo>
                    <a:pt x="15" y="19"/>
                    <a:pt x="15" y="23"/>
                    <a:pt x="18" y="27"/>
                  </a:cubicBezTo>
                  <a:cubicBezTo>
                    <a:pt x="18" y="28"/>
                    <a:pt x="20" y="27"/>
                    <a:pt x="20" y="26"/>
                  </a:cubicBezTo>
                  <a:cubicBezTo>
                    <a:pt x="18" y="18"/>
                    <a:pt x="13" y="19"/>
                    <a:pt x="6" y="17"/>
                  </a:cubicBezTo>
                  <a:cubicBezTo>
                    <a:pt x="5" y="17"/>
                    <a:pt x="4" y="19"/>
                    <a:pt x="6" y="20"/>
                  </a:cubicBezTo>
                  <a:cubicBezTo>
                    <a:pt x="11" y="21"/>
                    <a:pt x="15" y="20"/>
                    <a:pt x="18" y="26"/>
                  </a:cubicBezTo>
                  <a:cubicBezTo>
                    <a:pt x="18" y="26"/>
                    <a:pt x="19" y="26"/>
                    <a:pt x="20" y="25"/>
                  </a:cubicBezTo>
                  <a:cubicBezTo>
                    <a:pt x="16" y="18"/>
                    <a:pt x="17" y="4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4" y="10"/>
                    <a:pt x="4" y="20"/>
                    <a:pt x="1" y="29"/>
                  </a:cubicBezTo>
                  <a:cubicBezTo>
                    <a:pt x="2" y="29"/>
                    <a:pt x="3" y="29"/>
                    <a:pt x="3" y="29"/>
                  </a:cubicBezTo>
                  <a:cubicBezTo>
                    <a:pt x="4" y="26"/>
                    <a:pt x="6" y="22"/>
                    <a:pt x="6" y="18"/>
                  </a:cubicBezTo>
                  <a:cubicBezTo>
                    <a:pt x="6" y="17"/>
                    <a:pt x="3" y="17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274"/>
            <p:cNvSpPr>
              <a:spLocks/>
            </p:cNvSpPr>
            <p:nvPr/>
          </p:nvSpPr>
          <p:spPr bwMode="auto">
            <a:xfrm>
              <a:off x="2399227" y="5339233"/>
              <a:ext cx="306069" cy="378922"/>
            </a:xfrm>
            <a:custGeom>
              <a:avLst/>
              <a:gdLst>
                <a:gd name="T0" fmla="*/ 1 w 26"/>
                <a:gd name="T1" fmla="*/ 18 h 30"/>
                <a:gd name="T2" fmla="*/ 3 w 26"/>
                <a:gd name="T3" fmla="*/ 27 h 30"/>
                <a:gd name="T4" fmla="*/ 6 w 26"/>
                <a:gd name="T5" fmla="*/ 26 h 30"/>
                <a:gd name="T6" fmla="*/ 5 w 26"/>
                <a:gd name="T7" fmla="*/ 4 h 30"/>
                <a:gd name="T8" fmla="*/ 9 w 26"/>
                <a:gd name="T9" fmla="*/ 4 h 30"/>
                <a:gd name="T10" fmla="*/ 6 w 26"/>
                <a:gd name="T11" fmla="*/ 10 h 30"/>
                <a:gd name="T12" fmla="*/ 6 w 26"/>
                <a:gd name="T13" fmla="*/ 12 h 30"/>
                <a:gd name="T14" fmla="*/ 19 w 26"/>
                <a:gd name="T15" fmla="*/ 19 h 30"/>
                <a:gd name="T16" fmla="*/ 3 w 26"/>
                <a:gd name="T17" fmla="*/ 24 h 30"/>
                <a:gd name="T18" fmla="*/ 2 w 26"/>
                <a:gd name="T19" fmla="*/ 25 h 30"/>
                <a:gd name="T20" fmla="*/ 21 w 26"/>
                <a:gd name="T21" fmla="*/ 22 h 30"/>
                <a:gd name="T22" fmla="*/ 7 w 26"/>
                <a:gd name="T23" fmla="*/ 10 h 30"/>
                <a:gd name="T24" fmla="*/ 7 w 26"/>
                <a:gd name="T25" fmla="*/ 12 h 30"/>
                <a:gd name="T26" fmla="*/ 12 w 26"/>
                <a:gd name="T27" fmla="*/ 4 h 30"/>
                <a:gd name="T28" fmla="*/ 6 w 26"/>
                <a:gd name="T29" fmla="*/ 0 h 30"/>
                <a:gd name="T30" fmla="*/ 0 w 26"/>
                <a:gd name="T31" fmla="*/ 8 h 30"/>
                <a:gd name="T32" fmla="*/ 3 w 26"/>
                <a:gd name="T33" fmla="*/ 27 h 30"/>
                <a:gd name="T34" fmla="*/ 5 w 26"/>
                <a:gd name="T35" fmla="*/ 25 h 30"/>
                <a:gd name="T36" fmla="*/ 4 w 26"/>
                <a:gd name="T37" fmla="*/ 17 h 30"/>
                <a:gd name="T38" fmla="*/ 1 w 26"/>
                <a:gd name="T3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30">
                  <a:moveTo>
                    <a:pt x="1" y="18"/>
                  </a:moveTo>
                  <a:cubicBezTo>
                    <a:pt x="2" y="21"/>
                    <a:pt x="2" y="24"/>
                    <a:pt x="3" y="27"/>
                  </a:cubicBezTo>
                  <a:cubicBezTo>
                    <a:pt x="4" y="28"/>
                    <a:pt x="6" y="27"/>
                    <a:pt x="6" y="26"/>
                  </a:cubicBezTo>
                  <a:cubicBezTo>
                    <a:pt x="4" y="20"/>
                    <a:pt x="0" y="9"/>
                    <a:pt x="5" y="4"/>
                  </a:cubicBezTo>
                  <a:cubicBezTo>
                    <a:pt x="6" y="2"/>
                    <a:pt x="8" y="3"/>
                    <a:pt x="9" y="4"/>
                  </a:cubicBezTo>
                  <a:cubicBezTo>
                    <a:pt x="11" y="7"/>
                    <a:pt x="8" y="9"/>
                    <a:pt x="6" y="10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9" y="14"/>
                    <a:pt x="18" y="14"/>
                    <a:pt x="19" y="19"/>
                  </a:cubicBezTo>
                  <a:cubicBezTo>
                    <a:pt x="19" y="24"/>
                    <a:pt x="7" y="26"/>
                    <a:pt x="3" y="24"/>
                  </a:cubicBezTo>
                  <a:cubicBezTo>
                    <a:pt x="2" y="22"/>
                    <a:pt x="0" y="24"/>
                    <a:pt x="2" y="25"/>
                  </a:cubicBezTo>
                  <a:cubicBezTo>
                    <a:pt x="6" y="30"/>
                    <a:pt x="17" y="27"/>
                    <a:pt x="21" y="22"/>
                  </a:cubicBezTo>
                  <a:cubicBezTo>
                    <a:pt x="26" y="14"/>
                    <a:pt x="11" y="12"/>
                    <a:pt x="7" y="10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10" y="11"/>
                    <a:pt x="13" y="8"/>
                    <a:pt x="12" y="4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3" y="0"/>
                    <a:pt x="1" y="5"/>
                    <a:pt x="0" y="8"/>
                  </a:cubicBezTo>
                  <a:cubicBezTo>
                    <a:pt x="0" y="14"/>
                    <a:pt x="2" y="21"/>
                    <a:pt x="3" y="27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4" y="23"/>
                    <a:pt x="4" y="20"/>
                    <a:pt x="4" y="17"/>
                  </a:cubicBezTo>
                  <a:cubicBezTo>
                    <a:pt x="3" y="15"/>
                    <a:pt x="1" y="16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75"/>
            <p:cNvSpPr>
              <a:spLocks/>
            </p:cNvSpPr>
            <p:nvPr/>
          </p:nvSpPr>
          <p:spPr bwMode="auto">
            <a:xfrm>
              <a:off x="3065665" y="5291203"/>
              <a:ext cx="360373" cy="400269"/>
            </a:xfrm>
            <a:custGeom>
              <a:avLst/>
              <a:gdLst>
                <a:gd name="T0" fmla="*/ 19 w 31"/>
                <a:gd name="T1" fmla="*/ 6 h 32"/>
                <a:gd name="T2" fmla="*/ 2 w 31"/>
                <a:gd name="T3" fmla="*/ 21 h 32"/>
                <a:gd name="T4" fmla="*/ 30 w 31"/>
                <a:gd name="T5" fmla="*/ 26 h 32"/>
                <a:gd name="T6" fmla="*/ 28 w 31"/>
                <a:gd name="T7" fmla="*/ 24 h 32"/>
                <a:gd name="T8" fmla="*/ 7 w 31"/>
                <a:gd name="T9" fmla="*/ 24 h 32"/>
                <a:gd name="T10" fmla="*/ 17 w 31"/>
                <a:gd name="T11" fmla="*/ 9 h 32"/>
                <a:gd name="T12" fmla="*/ 19 w 31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19" y="6"/>
                  </a:moveTo>
                  <a:cubicBezTo>
                    <a:pt x="10" y="0"/>
                    <a:pt x="0" y="14"/>
                    <a:pt x="2" y="21"/>
                  </a:cubicBezTo>
                  <a:cubicBezTo>
                    <a:pt x="5" y="32"/>
                    <a:pt x="23" y="31"/>
                    <a:pt x="30" y="26"/>
                  </a:cubicBezTo>
                  <a:cubicBezTo>
                    <a:pt x="31" y="25"/>
                    <a:pt x="29" y="23"/>
                    <a:pt x="28" y="24"/>
                  </a:cubicBezTo>
                  <a:cubicBezTo>
                    <a:pt x="22" y="28"/>
                    <a:pt x="12" y="28"/>
                    <a:pt x="7" y="24"/>
                  </a:cubicBezTo>
                  <a:cubicBezTo>
                    <a:pt x="0" y="18"/>
                    <a:pt x="10" y="3"/>
                    <a:pt x="17" y="9"/>
                  </a:cubicBezTo>
                  <a:cubicBezTo>
                    <a:pt x="19" y="10"/>
                    <a:pt x="20" y="7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279"/>
            <p:cNvSpPr>
              <a:spLocks/>
            </p:cNvSpPr>
            <p:nvPr/>
          </p:nvSpPr>
          <p:spPr bwMode="auto">
            <a:xfrm>
              <a:off x="1629119" y="3284527"/>
              <a:ext cx="528217" cy="490995"/>
            </a:xfrm>
            <a:custGeom>
              <a:avLst/>
              <a:gdLst>
                <a:gd name="T0" fmla="*/ 11 w 45"/>
                <a:gd name="T1" fmla="*/ 27 h 39"/>
                <a:gd name="T2" fmla="*/ 26 w 45"/>
                <a:gd name="T3" fmla="*/ 8 h 39"/>
                <a:gd name="T4" fmla="*/ 31 w 45"/>
                <a:gd name="T5" fmla="*/ 5 h 39"/>
                <a:gd name="T6" fmla="*/ 35 w 45"/>
                <a:gd name="T7" fmla="*/ 3 h 39"/>
                <a:gd name="T8" fmla="*/ 40 w 45"/>
                <a:gd name="T9" fmla="*/ 6 h 39"/>
                <a:gd name="T10" fmla="*/ 28 w 45"/>
                <a:gd name="T11" fmla="*/ 15 h 39"/>
                <a:gd name="T12" fmla="*/ 15 w 45"/>
                <a:gd name="T13" fmla="*/ 29 h 39"/>
                <a:gd name="T14" fmla="*/ 13 w 45"/>
                <a:gd name="T15" fmla="*/ 32 h 39"/>
                <a:gd name="T16" fmla="*/ 12 w 45"/>
                <a:gd name="T17" fmla="*/ 34 h 39"/>
                <a:gd name="T18" fmla="*/ 8 w 45"/>
                <a:gd name="T19" fmla="*/ 34 h 39"/>
                <a:gd name="T20" fmla="*/ 13 w 45"/>
                <a:gd name="T21" fmla="*/ 26 h 39"/>
                <a:gd name="T22" fmla="*/ 12 w 45"/>
                <a:gd name="T23" fmla="*/ 25 h 39"/>
                <a:gd name="T24" fmla="*/ 8 w 45"/>
                <a:gd name="T25" fmla="*/ 39 h 39"/>
                <a:gd name="T26" fmla="*/ 16 w 45"/>
                <a:gd name="T27" fmla="*/ 32 h 39"/>
                <a:gd name="T28" fmla="*/ 34 w 45"/>
                <a:gd name="T29" fmla="*/ 13 h 39"/>
                <a:gd name="T30" fmla="*/ 45 w 45"/>
                <a:gd name="T31" fmla="*/ 3 h 39"/>
                <a:gd name="T32" fmla="*/ 38 w 45"/>
                <a:gd name="T33" fmla="*/ 0 h 39"/>
                <a:gd name="T34" fmla="*/ 9 w 45"/>
                <a:gd name="T35" fmla="*/ 26 h 39"/>
                <a:gd name="T36" fmla="*/ 11 w 45"/>
                <a:gd name="T37" fmla="*/ 2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" h="39">
                  <a:moveTo>
                    <a:pt x="11" y="27"/>
                  </a:moveTo>
                  <a:cubicBezTo>
                    <a:pt x="15" y="20"/>
                    <a:pt x="20" y="13"/>
                    <a:pt x="26" y="8"/>
                  </a:cubicBezTo>
                  <a:cubicBezTo>
                    <a:pt x="28" y="7"/>
                    <a:pt x="29" y="5"/>
                    <a:pt x="31" y="5"/>
                  </a:cubicBezTo>
                  <a:cubicBezTo>
                    <a:pt x="32" y="4"/>
                    <a:pt x="33" y="4"/>
                    <a:pt x="35" y="3"/>
                  </a:cubicBezTo>
                  <a:cubicBezTo>
                    <a:pt x="37" y="2"/>
                    <a:pt x="39" y="3"/>
                    <a:pt x="40" y="6"/>
                  </a:cubicBezTo>
                  <a:cubicBezTo>
                    <a:pt x="37" y="10"/>
                    <a:pt x="32" y="12"/>
                    <a:pt x="28" y="15"/>
                  </a:cubicBezTo>
                  <a:cubicBezTo>
                    <a:pt x="22" y="19"/>
                    <a:pt x="18" y="23"/>
                    <a:pt x="15" y="29"/>
                  </a:cubicBezTo>
                  <a:cubicBezTo>
                    <a:pt x="14" y="30"/>
                    <a:pt x="13" y="31"/>
                    <a:pt x="13" y="32"/>
                  </a:cubicBezTo>
                  <a:cubicBezTo>
                    <a:pt x="13" y="33"/>
                    <a:pt x="12" y="33"/>
                    <a:pt x="12" y="34"/>
                  </a:cubicBezTo>
                  <a:cubicBezTo>
                    <a:pt x="11" y="36"/>
                    <a:pt x="10" y="37"/>
                    <a:pt x="8" y="34"/>
                  </a:cubicBezTo>
                  <a:cubicBezTo>
                    <a:pt x="9" y="31"/>
                    <a:pt x="12" y="28"/>
                    <a:pt x="13" y="26"/>
                  </a:cubicBezTo>
                  <a:cubicBezTo>
                    <a:pt x="15" y="25"/>
                    <a:pt x="13" y="23"/>
                    <a:pt x="12" y="25"/>
                  </a:cubicBezTo>
                  <a:cubicBezTo>
                    <a:pt x="10" y="26"/>
                    <a:pt x="0" y="39"/>
                    <a:pt x="8" y="39"/>
                  </a:cubicBezTo>
                  <a:cubicBezTo>
                    <a:pt x="12" y="39"/>
                    <a:pt x="14" y="36"/>
                    <a:pt x="16" y="32"/>
                  </a:cubicBezTo>
                  <a:cubicBezTo>
                    <a:pt x="20" y="24"/>
                    <a:pt x="27" y="19"/>
                    <a:pt x="34" y="13"/>
                  </a:cubicBezTo>
                  <a:cubicBezTo>
                    <a:pt x="37" y="11"/>
                    <a:pt x="45" y="8"/>
                    <a:pt x="45" y="3"/>
                  </a:cubicBezTo>
                  <a:cubicBezTo>
                    <a:pt x="45" y="0"/>
                    <a:pt x="41" y="0"/>
                    <a:pt x="38" y="0"/>
                  </a:cubicBezTo>
                  <a:cubicBezTo>
                    <a:pt x="25" y="0"/>
                    <a:pt x="15" y="16"/>
                    <a:pt x="9" y="26"/>
                  </a:cubicBezTo>
                  <a:cubicBezTo>
                    <a:pt x="8" y="28"/>
                    <a:pt x="10" y="29"/>
                    <a:pt x="1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80"/>
            <p:cNvSpPr>
              <a:spLocks/>
            </p:cNvSpPr>
            <p:nvPr/>
          </p:nvSpPr>
          <p:spPr bwMode="auto">
            <a:xfrm>
              <a:off x="2364669" y="3764849"/>
              <a:ext cx="419612" cy="490995"/>
            </a:xfrm>
            <a:custGeom>
              <a:avLst/>
              <a:gdLst>
                <a:gd name="T0" fmla="*/ 6 w 36"/>
                <a:gd name="T1" fmla="*/ 29 h 39"/>
                <a:gd name="T2" fmla="*/ 17 w 36"/>
                <a:gd name="T3" fmla="*/ 12 h 39"/>
                <a:gd name="T4" fmla="*/ 27 w 36"/>
                <a:gd name="T5" fmla="*/ 7 h 39"/>
                <a:gd name="T6" fmla="*/ 32 w 36"/>
                <a:gd name="T7" fmla="*/ 10 h 39"/>
                <a:gd name="T8" fmla="*/ 27 w 36"/>
                <a:gd name="T9" fmla="*/ 14 h 39"/>
                <a:gd name="T10" fmla="*/ 13 w 36"/>
                <a:gd name="T11" fmla="*/ 22 h 39"/>
                <a:gd name="T12" fmla="*/ 9 w 36"/>
                <a:gd name="T13" fmla="*/ 29 h 39"/>
                <a:gd name="T14" fmla="*/ 4 w 36"/>
                <a:gd name="T15" fmla="*/ 33 h 39"/>
                <a:gd name="T16" fmla="*/ 6 w 36"/>
                <a:gd name="T17" fmla="*/ 27 h 39"/>
                <a:gd name="T18" fmla="*/ 4 w 36"/>
                <a:gd name="T19" fmla="*/ 26 h 39"/>
                <a:gd name="T20" fmla="*/ 2 w 36"/>
                <a:gd name="T21" fmla="*/ 36 h 39"/>
                <a:gd name="T22" fmla="*/ 10 w 36"/>
                <a:gd name="T23" fmla="*/ 33 h 39"/>
                <a:gd name="T24" fmla="*/ 16 w 36"/>
                <a:gd name="T25" fmla="*/ 22 h 39"/>
                <a:gd name="T26" fmla="*/ 25 w 36"/>
                <a:gd name="T27" fmla="*/ 18 h 39"/>
                <a:gd name="T28" fmla="*/ 35 w 36"/>
                <a:gd name="T29" fmla="*/ 9 h 39"/>
                <a:gd name="T30" fmla="*/ 35 w 36"/>
                <a:gd name="T31" fmla="*/ 7 h 39"/>
                <a:gd name="T32" fmla="*/ 3 w 36"/>
                <a:gd name="T33" fmla="*/ 29 h 39"/>
                <a:gd name="T34" fmla="*/ 6 w 36"/>
                <a:gd name="T3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39">
                  <a:moveTo>
                    <a:pt x="6" y="29"/>
                  </a:moveTo>
                  <a:cubicBezTo>
                    <a:pt x="8" y="23"/>
                    <a:pt x="12" y="17"/>
                    <a:pt x="17" y="12"/>
                  </a:cubicBezTo>
                  <a:cubicBezTo>
                    <a:pt x="20" y="9"/>
                    <a:pt x="23" y="8"/>
                    <a:pt x="27" y="7"/>
                  </a:cubicBezTo>
                  <a:cubicBezTo>
                    <a:pt x="27" y="7"/>
                    <a:pt x="33" y="8"/>
                    <a:pt x="32" y="10"/>
                  </a:cubicBezTo>
                  <a:cubicBezTo>
                    <a:pt x="31" y="12"/>
                    <a:pt x="29" y="13"/>
                    <a:pt x="27" y="14"/>
                  </a:cubicBezTo>
                  <a:cubicBezTo>
                    <a:pt x="22" y="17"/>
                    <a:pt x="17" y="18"/>
                    <a:pt x="13" y="22"/>
                  </a:cubicBezTo>
                  <a:cubicBezTo>
                    <a:pt x="11" y="24"/>
                    <a:pt x="10" y="26"/>
                    <a:pt x="9" y="29"/>
                  </a:cubicBezTo>
                  <a:cubicBezTo>
                    <a:pt x="8" y="31"/>
                    <a:pt x="4" y="37"/>
                    <a:pt x="4" y="33"/>
                  </a:cubicBezTo>
                  <a:cubicBezTo>
                    <a:pt x="4" y="31"/>
                    <a:pt x="5" y="29"/>
                    <a:pt x="6" y="27"/>
                  </a:cubicBezTo>
                  <a:cubicBezTo>
                    <a:pt x="7" y="26"/>
                    <a:pt x="5" y="25"/>
                    <a:pt x="4" y="26"/>
                  </a:cubicBezTo>
                  <a:cubicBezTo>
                    <a:pt x="2" y="28"/>
                    <a:pt x="0" y="34"/>
                    <a:pt x="2" y="36"/>
                  </a:cubicBezTo>
                  <a:cubicBezTo>
                    <a:pt x="5" y="39"/>
                    <a:pt x="9" y="35"/>
                    <a:pt x="10" y="33"/>
                  </a:cubicBezTo>
                  <a:cubicBezTo>
                    <a:pt x="13" y="29"/>
                    <a:pt x="12" y="25"/>
                    <a:pt x="16" y="22"/>
                  </a:cubicBezTo>
                  <a:cubicBezTo>
                    <a:pt x="19" y="20"/>
                    <a:pt x="22" y="19"/>
                    <a:pt x="25" y="18"/>
                  </a:cubicBezTo>
                  <a:cubicBezTo>
                    <a:pt x="29" y="16"/>
                    <a:pt x="34" y="14"/>
                    <a:pt x="35" y="9"/>
                  </a:cubicBezTo>
                  <a:cubicBezTo>
                    <a:pt x="36" y="8"/>
                    <a:pt x="35" y="7"/>
                    <a:pt x="35" y="7"/>
                  </a:cubicBezTo>
                  <a:cubicBezTo>
                    <a:pt x="20" y="0"/>
                    <a:pt x="7" y="16"/>
                    <a:pt x="3" y="29"/>
                  </a:cubicBezTo>
                  <a:cubicBezTo>
                    <a:pt x="3" y="30"/>
                    <a:pt x="5" y="31"/>
                    <a:pt x="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281"/>
            <p:cNvSpPr>
              <a:spLocks/>
            </p:cNvSpPr>
            <p:nvPr/>
          </p:nvSpPr>
          <p:spPr bwMode="auto">
            <a:xfrm>
              <a:off x="3065665" y="4544036"/>
              <a:ext cx="385054" cy="378922"/>
            </a:xfrm>
            <a:custGeom>
              <a:avLst/>
              <a:gdLst>
                <a:gd name="T0" fmla="*/ 5 w 33"/>
                <a:gd name="T1" fmla="*/ 21 h 30"/>
                <a:gd name="T2" fmla="*/ 16 w 33"/>
                <a:gd name="T3" fmla="*/ 6 h 30"/>
                <a:gd name="T4" fmla="*/ 26 w 33"/>
                <a:gd name="T5" fmla="*/ 3 h 30"/>
                <a:gd name="T6" fmla="*/ 29 w 33"/>
                <a:gd name="T7" fmla="*/ 5 h 30"/>
                <a:gd name="T8" fmla="*/ 25 w 33"/>
                <a:gd name="T9" fmla="*/ 8 h 30"/>
                <a:gd name="T10" fmla="*/ 12 w 33"/>
                <a:gd name="T11" fmla="*/ 18 h 30"/>
                <a:gd name="T12" fmla="*/ 6 w 33"/>
                <a:gd name="T13" fmla="*/ 26 h 30"/>
                <a:gd name="T14" fmla="*/ 3 w 33"/>
                <a:gd name="T15" fmla="*/ 25 h 30"/>
                <a:gd name="T16" fmla="*/ 6 w 33"/>
                <a:gd name="T17" fmla="*/ 21 h 30"/>
                <a:gd name="T18" fmla="*/ 5 w 33"/>
                <a:gd name="T19" fmla="*/ 18 h 30"/>
                <a:gd name="T20" fmla="*/ 0 w 33"/>
                <a:gd name="T21" fmla="*/ 26 h 30"/>
                <a:gd name="T22" fmla="*/ 4 w 33"/>
                <a:gd name="T23" fmla="*/ 30 h 30"/>
                <a:gd name="T24" fmla="*/ 13 w 33"/>
                <a:gd name="T25" fmla="*/ 21 h 30"/>
                <a:gd name="T26" fmla="*/ 27 w 33"/>
                <a:gd name="T27" fmla="*/ 10 h 30"/>
                <a:gd name="T28" fmla="*/ 32 w 33"/>
                <a:gd name="T29" fmla="*/ 3 h 30"/>
                <a:gd name="T30" fmla="*/ 25 w 33"/>
                <a:gd name="T31" fmla="*/ 1 h 30"/>
                <a:gd name="T32" fmla="*/ 3 w 33"/>
                <a:gd name="T33" fmla="*/ 19 h 30"/>
                <a:gd name="T34" fmla="*/ 5 w 33"/>
                <a:gd name="T3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0">
                  <a:moveTo>
                    <a:pt x="5" y="21"/>
                  </a:moveTo>
                  <a:cubicBezTo>
                    <a:pt x="8" y="15"/>
                    <a:pt x="11" y="10"/>
                    <a:pt x="16" y="6"/>
                  </a:cubicBezTo>
                  <a:cubicBezTo>
                    <a:pt x="19" y="4"/>
                    <a:pt x="23" y="3"/>
                    <a:pt x="26" y="3"/>
                  </a:cubicBezTo>
                  <a:cubicBezTo>
                    <a:pt x="27" y="3"/>
                    <a:pt x="30" y="3"/>
                    <a:pt x="29" y="5"/>
                  </a:cubicBezTo>
                  <a:cubicBezTo>
                    <a:pt x="28" y="6"/>
                    <a:pt x="26" y="7"/>
                    <a:pt x="25" y="8"/>
                  </a:cubicBezTo>
                  <a:cubicBezTo>
                    <a:pt x="20" y="11"/>
                    <a:pt x="16" y="14"/>
                    <a:pt x="12" y="18"/>
                  </a:cubicBezTo>
                  <a:cubicBezTo>
                    <a:pt x="10" y="21"/>
                    <a:pt x="8" y="24"/>
                    <a:pt x="6" y="26"/>
                  </a:cubicBezTo>
                  <a:cubicBezTo>
                    <a:pt x="5" y="27"/>
                    <a:pt x="2" y="28"/>
                    <a:pt x="3" y="25"/>
                  </a:cubicBezTo>
                  <a:cubicBezTo>
                    <a:pt x="3" y="23"/>
                    <a:pt x="5" y="22"/>
                    <a:pt x="6" y="21"/>
                  </a:cubicBezTo>
                  <a:cubicBezTo>
                    <a:pt x="8" y="20"/>
                    <a:pt x="6" y="17"/>
                    <a:pt x="5" y="18"/>
                  </a:cubicBezTo>
                  <a:cubicBezTo>
                    <a:pt x="3" y="20"/>
                    <a:pt x="0" y="23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8" y="29"/>
                    <a:pt x="11" y="24"/>
                    <a:pt x="13" y="21"/>
                  </a:cubicBezTo>
                  <a:cubicBezTo>
                    <a:pt x="17" y="16"/>
                    <a:pt x="22" y="13"/>
                    <a:pt x="27" y="10"/>
                  </a:cubicBezTo>
                  <a:cubicBezTo>
                    <a:pt x="29" y="9"/>
                    <a:pt x="33" y="6"/>
                    <a:pt x="32" y="3"/>
                  </a:cubicBezTo>
                  <a:cubicBezTo>
                    <a:pt x="32" y="0"/>
                    <a:pt x="27" y="0"/>
                    <a:pt x="25" y="1"/>
                  </a:cubicBezTo>
                  <a:cubicBezTo>
                    <a:pt x="14" y="1"/>
                    <a:pt x="7" y="10"/>
                    <a:pt x="3" y="19"/>
                  </a:cubicBezTo>
                  <a:cubicBezTo>
                    <a:pt x="2" y="21"/>
                    <a:pt x="4" y="22"/>
                    <a:pt x="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282"/>
            <p:cNvSpPr>
              <a:spLocks/>
            </p:cNvSpPr>
            <p:nvPr/>
          </p:nvSpPr>
          <p:spPr bwMode="auto">
            <a:xfrm>
              <a:off x="2305430" y="4319887"/>
              <a:ext cx="118478" cy="112077"/>
            </a:xfrm>
            <a:custGeom>
              <a:avLst/>
              <a:gdLst>
                <a:gd name="T0" fmla="*/ 3 w 10"/>
                <a:gd name="T1" fmla="*/ 7 h 9"/>
                <a:gd name="T2" fmla="*/ 9 w 10"/>
                <a:gd name="T3" fmla="*/ 8 h 9"/>
                <a:gd name="T4" fmla="*/ 9 w 10"/>
                <a:gd name="T5" fmla="*/ 3 h 9"/>
                <a:gd name="T6" fmla="*/ 5 w 10"/>
                <a:gd name="T7" fmla="*/ 1 h 9"/>
                <a:gd name="T8" fmla="*/ 0 w 10"/>
                <a:gd name="T9" fmla="*/ 4 h 9"/>
                <a:gd name="T10" fmla="*/ 3 w 10"/>
                <a:gd name="T11" fmla="*/ 6 h 9"/>
                <a:gd name="T12" fmla="*/ 4 w 10"/>
                <a:gd name="T13" fmla="*/ 3 h 9"/>
                <a:gd name="T14" fmla="*/ 5 w 10"/>
                <a:gd name="T15" fmla="*/ 3 h 9"/>
                <a:gd name="T16" fmla="*/ 5 w 10"/>
                <a:gd name="T17" fmla="*/ 3 h 9"/>
                <a:gd name="T18" fmla="*/ 5 w 10"/>
                <a:gd name="T19" fmla="*/ 3 h 9"/>
                <a:gd name="T20" fmla="*/ 5 w 10"/>
                <a:gd name="T21" fmla="*/ 3 h 9"/>
                <a:gd name="T22" fmla="*/ 6 w 10"/>
                <a:gd name="T23" fmla="*/ 3 h 9"/>
                <a:gd name="T24" fmla="*/ 6 w 10"/>
                <a:gd name="T25" fmla="*/ 3 h 9"/>
                <a:gd name="T26" fmla="*/ 7 w 10"/>
                <a:gd name="T27" fmla="*/ 4 h 9"/>
                <a:gd name="T28" fmla="*/ 7 w 10"/>
                <a:gd name="T29" fmla="*/ 5 h 9"/>
                <a:gd name="T30" fmla="*/ 7 w 10"/>
                <a:gd name="T31" fmla="*/ 5 h 9"/>
                <a:gd name="T32" fmla="*/ 7 w 10"/>
                <a:gd name="T33" fmla="*/ 6 h 9"/>
                <a:gd name="T34" fmla="*/ 7 w 10"/>
                <a:gd name="T35" fmla="*/ 6 h 9"/>
                <a:gd name="T36" fmla="*/ 7 w 10"/>
                <a:gd name="T37" fmla="*/ 6 h 9"/>
                <a:gd name="T38" fmla="*/ 7 w 10"/>
                <a:gd name="T39" fmla="*/ 6 h 9"/>
                <a:gd name="T40" fmla="*/ 7 w 10"/>
                <a:gd name="T41" fmla="*/ 6 h 9"/>
                <a:gd name="T42" fmla="*/ 7 w 10"/>
                <a:gd name="T43" fmla="*/ 6 h 9"/>
                <a:gd name="T44" fmla="*/ 7 w 10"/>
                <a:gd name="T45" fmla="*/ 6 h 9"/>
                <a:gd name="T46" fmla="*/ 5 w 10"/>
                <a:gd name="T47" fmla="*/ 4 h 9"/>
                <a:gd name="T48" fmla="*/ 3 w 10"/>
                <a:gd name="T4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3" y="7"/>
                  </a:moveTo>
                  <a:cubicBezTo>
                    <a:pt x="5" y="8"/>
                    <a:pt x="7" y="9"/>
                    <a:pt x="9" y="8"/>
                  </a:cubicBezTo>
                  <a:cubicBezTo>
                    <a:pt x="10" y="7"/>
                    <a:pt x="10" y="5"/>
                    <a:pt x="9" y="3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3" y="0"/>
                    <a:pt x="1" y="3"/>
                    <a:pt x="0" y="4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6"/>
                  </a:cubicBezTo>
                  <a:cubicBezTo>
                    <a:pt x="7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3" y="4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283"/>
            <p:cNvSpPr>
              <a:spLocks/>
            </p:cNvSpPr>
            <p:nvPr/>
          </p:nvSpPr>
          <p:spPr bwMode="auto">
            <a:xfrm>
              <a:off x="1560007" y="3914282"/>
              <a:ext cx="143163" cy="101403"/>
            </a:xfrm>
            <a:custGeom>
              <a:avLst/>
              <a:gdLst>
                <a:gd name="T0" fmla="*/ 6 w 12"/>
                <a:gd name="T1" fmla="*/ 6 h 8"/>
                <a:gd name="T2" fmla="*/ 9 w 12"/>
                <a:gd name="T3" fmla="*/ 8 h 8"/>
                <a:gd name="T4" fmla="*/ 11 w 12"/>
                <a:gd name="T5" fmla="*/ 6 h 8"/>
                <a:gd name="T6" fmla="*/ 10 w 12"/>
                <a:gd name="T7" fmla="*/ 2 h 8"/>
                <a:gd name="T8" fmla="*/ 1 w 12"/>
                <a:gd name="T9" fmla="*/ 5 h 8"/>
                <a:gd name="T10" fmla="*/ 3 w 12"/>
                <a:gd name="T11" fmla="*/ 6 h 8"/>
                <a:gd name="T12" fmla="*/ 7 w 12"/>
                <a:gd name="T13" fmla="*/ 4 h 8"/>
                <a:gd name="T14" fmla="*/ 9 w 12"/>
                <a:gd name="T15" fmla="*/ 5 h 8"/>
                <a:gd name="T16" fmla="*/ 9 w 12"/>
                <a:gd name="T17" fmla="*/ 5 h 8"/>
                <a:gd name="T18" fmla="*/ 8 w 12"/>
                <a:gd name="T19" fmla="*/ 6 h 8"/>
                <a:gd name="T20" fmla="*/ 9 w 12"/>
                <a:gd name="T21" fmla="*/ 5 h 8"/>
                <a:gd name="T22" fmla="*/ 8 w 12"/>
                <a:gd name="T23" fmla="*/ 5 h 8"/>
                <a:gd name="T24" fmla="*/ 6 w 12"/>
                <a:gd name="T2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6" y="6"/>
                  </a:moveTo>
                  <a:cubicBezTo>
                    <a:pt x="6" y="7"/>
                    <a:pt x="8" y="8"/>
                    <a:pt x="9" y="8"/>
                  </a:cubicBezTo>
                  <a:cubicBezTo>
                    <a:pt x="10" y="8"/>
                    <a:pt x="10" y="7"/>
                    <a:pt x="11" y="6"/>
                  </a:cubicBezTo>
                  <a:cubicBezTo>
                    <a:pt x="12" y="5"/>
                    <a:pt x="11" y="3"/>
                    <a:pt x="10" y="2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4"/>
                    <a:pt x="6" y="3"/>
                    <a:pt x="7" y="4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5" y="5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284"/>
            <p:cNvSpPr>
              <a:spLocks/>
            </p:cNvSpPr>
            <p:nvPr/>
          </p:nvSpPr>
          <p:spPr bwMode="auto">
            <a:xfrm>
              <a:off x="3006426" y="4997672"/>
              <a:ext cx="128351" cy="117412"/>
            </a:xfrm>
            <a:custGeom>
              <a:avLst/>
              <a:gdLst>
                <a:gd name="T0" fmla="*/ 2 w 11"/>
                <a:gd name="T1" fmla="*/ 5 h 9"/>
                <a:gd name="T2" fmla="*/ 8 w 11"/>
                <a:gd name="T3" fmla="*/ 9 h 9"/>
                <a:gd name="T4" fmla="*/ 11 w 11"/>
                <a:gd name="T5" fmla="*/ 4 h 9"/>
                <a:gd name="T6" fmla="*/ 6 w 11"/>
                <a:gd name="T7" fmla="*/ 0 h 9"/>
                <a:gd name="T8" fmla="*/ 1 w 11"/>
                <a:gd name="T9" fmla="*/ 5 h 9"/>
                <a:gd name="T10" fmla="*/ 3 w 11"/>
                <a:gd name="T11" fmla="*/ 6 h 9"/>
                <a:gd name="T12" fmla="*/ 8 w 11"/>
                <a:gd name="T13" fmla="*/ 4 h 9"/>
                <a:gd name="T14" fmla="*/ 7 w 11"/>
                <a:gd name="T15" fmla="*/ 6 h 9"/>
                <a:gd name="T16" fmla="*/ 5 w 11"/>
                <a:gd name="T17" fmla="*/ 4 h 9"/>
                <a:gd name="T18" fmla="*/ 2 w 11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2" y="5"/>
                  </a:moveTo>
                  <a:cubicBezTo>
                    <a:pt x="3" y="7"/>
                    <a:pt x="5" y="9"/>
                    <a:pt x="8" y="9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1"/>
                    <a:pt x="1" y="3"/>
                    <a:pt x="1" y="5"/>
                  </a:cubicBezTo>
                  <a:cubicBezTo>
                    <a:pt x="0" y="7"/>
                    <a:pt x="3" y="8"/>
                    <a:pt x="3" y="6"/>
                  </a:cubicBezTo>
                  <a:cubicBezTo>
                    <a:pt x="4" y="4"/>
                    <a:pt x="7" y="1"/>
                    <a:pt x="8" y="4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5"/>
                    <a:pt x="5" y="4"/>
                  </a:cubicBezTo>
                  <a:cubicBezTo>
                    <a:pt x="4" y="3"/>
                    <a:pt x="2" y="3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50"/>
          <p:cNvSpPr>
            <a:spLocks noChangeArrowheads="1"/>
          </p:cNvSpPr>
          <p:nvPr/>
        </p:nvSpPr>
        <p:spPr bwMode="auto">
          <a:xfrm>
            <a:off x="6621162" y="2581794"/>
            <a:ext cx="4098641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8804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project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17"/>
          <p:cNvSpPr>
            <a:spLocks noChangeArrowheads="1"/>
          </p:cNvSpPr>
          <p:nvPr/>
        </p:nvSpPr>
        <p:spPr bwMode="auto">
          <a:xfrm>
            <a:off x="6621161" y="2965263"/>
            <a:ext cx="4242613" cy="53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8804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analysis notes of the above pictures here, and the comprehensive analysis instructions of the above pictures are entered here.</a:t>
            </a:r>
          </a:p>
        </p:txBody>
      </p:sp>
      <p:sp>
        <p:nvSpPr>
          <p:cNvPr id="26" name="矩形 50"/>
          <p:cNvSpPr>
            <a:spLocks noChangeArrowheads="1"/>
          </p:cNvSpPr>
          <p:nvPr/>
        </p:nvSpPr>
        <p:spPr bwMode="auto">
          <a:xfrm>
            <a:off x="5865311" y="3818851"/>
            <a:ext cx="4640590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8804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project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17"/>
          <p:cNvSpPr>
            <a:spLocks noChangeArrowheads="1"/>
          </p:cNvSpPr>
          <p:nvPr/>
        </p:nvSpPr>
        <p:spPr bwMode="auto">
          <a:xfrm>
            <a:off x="5865311" y="4202319"/>
            <a:ext cx="4494563" cy="53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8804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analysis notes of the above pictures here, and the comprehensive analysis instructions of the above pictures are entered here.</a:t>
            </a:r>
          </a:p>
        </p:txBody>
      </p:sp>
      <p:sp>
        <p:nvSpPr>
          <p:cNvPr id="28" name="矩形 50"/>
          <p:cNvSpPr>
            <a:spLocks noChangeArrowheads="1"/>
          </p:cNvSpPr>
          <p:nvPr/>
        </p:nvSpPr>
        <p:spPr bwMode="auto">
          <a:xfrm>
            <a:off x="6225240" y="5010814"/>
            <a:ext cx="4809287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8804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your project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17"/>
          <p:cNvSpPr>
            <a:spLocks noChangeArrowheads="1"/>
          </p:cNvSpPr>
          <p:nvPr/>
        </p:nvSpPr>
        <p:spPr bwMode="auto">
          <a:xfrm>
            <a:off x="6225240" y="5394282"/>
            <a:ext cx="4494563" cy="53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defTabSz="1218804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analysis notes of the above pictures here, and the comprehensive analysis instructions of the above pictures are entered here.</a:t>
            </a: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1686099" y="1696221"/>
            <a:ext cx="9049330" cy="2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defTabSz="1218804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comprehensive description of the chart above here and the comprehensive description description of the chart above.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C1AAA92-0CC8-4214-B8F1-B19D82CDE639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619945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5" grpId="0" animBg="1"/>
      <p:bldP spid="23" grpId="0" animBg="1"/>
      <p:bldP spid="36" grpId="0" animBg="1"/>
      <p:bldP spid="37" grpId="0" animBg="1"/>
      <p:bldP spid="24" grpId="0" animBg="1"/>
      <p:bldP spid="38" grpId="0" animBg="1"/>
      <p:bldP spid="39" grpId="0" animBg="1"/>
      <p:bldP spid="11" grpId="0" animBg="1"/>
      <p:bldP spid="12" grpId="0" animBg="1"/>
      <p:bldP spid="13" grpId="0" animBg="1"/>
      <p:bldP spid="20" grpId="0"/>
      <p:bldP spid="21" grpId="0"/>
      <p:bldP spid="26" grpId="0"/>
      <p:bldP spid="27" grpId="0"/>
      <p:bldP spid="28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nying0907 109"/>
          <p:cNvSpPr/>
          <p:nvPr/>
        </p:nvSpPr>
        <p:spPr>
          <a:xfrm>
            <a:off x="6020412" y="2060082"/>
            <a:ext cx="873401" cy="8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solidFill>
            <a:srgbClr val="CCE8F6"/>
          </a:solidFill>
          <a:ln w="38100">
            <a:solidFill>
              <a:schemeClr val="tx1">
                <a:lumMod val="85000"/>
                <a:lumOff val="15000"/>
              </a:schemeClr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chenying0907 148"/>
          <p:cNvSpPr/>
          <p:nvPr/>
        </p:nvSpPr>
        <p:spPr>
          <a:xfrm>
            <a:off x="7023826" y="2221284"/>
            <a:ext cx="3683377" cy="933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Complete a better project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description of the chart above here and the comprehensive description description of the chart above here.</a:t>
            </a:r>
          </a:p>
        </p:txBody>
      </p:sp>
      <p:sp>
        <p:nvSpPr>
          <p:cNvPr id="5" name="chenying0907 109"/>
          <p:cNvSpPr/>
          <p:nvPr/>
        </p:nvSpPr>
        <p:spPr>
          <a:xfrm>
            <a:off x="6020412" y="3411890"/>
            <a:ext cx="873401" cy="8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solidFill>
            <a:srgbClr val="F3D421"/>
          </a:solidFill>
          <a:ln w="38100">
            <a:solidFill>
              <a:schemeClr val="tx1">
                <a:lumMod val="85000"/>
                <a:lumOff val="15000"/>
              </a:schemeClr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chenying0907 148"/>
          <p:cNvSpPr/>
          <p:nvPr/>
        </p:nvSpPr>
        <p:spPr>
          <a:xfrm>
            <a:off x="7023826" y="3573094"/>
            <a:ext cx="3683377" cy="933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Complete a better project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description of the chart above here and the comprehensive description description of the chart above here.</a:t>
            </a:r>
          </a:p>
        </p:txBody>
      </p:sp>
      <p:sp>
        <p:nvSpPr>
          <p:cNvPr id="7" name="chenying0907 109"/>
          <p:cNvSpPr/>
          <p:nvPr/>
        </p:nvSpPr>
        <p:spPr>
          <a:xfrm>
            <a:off x="6020412" y="4763698"/>
            <a:ext cx="873401" cy="83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solidFill>
            <a:srgbClr val="F3BEB8"/>
          </a:solidFill>
          <a:ln w="38100">
            <a:solidFill>
              <a:schemeClr val="tx1">
                <a:lumMod val="85000"/>
                <a:lumOff val="15000"/>
              </a:schemeClr>
            </a:solidFill>
            <a:miter lim="400000"/>
          </a:ln>
        </p:spPr>
        <p:txBody>
          <a:bodyPr lIns="38088" tIns="38088" rIns="38088" bIns="38088" anchor="ctr"/>
          <a:lstStyle/>
          <a:p>
            <a:pPr defTabSz="457051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999" dirty="0">
              <a:solidFill>
                <a:srgbClr val="FFFFFF"/>
              </a:solidFill>
              <a:effectLst>
                <a:outerShdw blurRad="38100" dist="12700" dir="5400000">
                  <a:srgbClr val="000000">
                    <a:alpha val="5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chenying0907 148"/>
          <p:cNvSpPr/>
          <p:nvPr/>
        </p:nvSpPr>
        <p:spPr>
          <a:xfrm>
            <a:off x="7023826" y="4924901"/>
            <a:ext cx="3683377" cy="933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Complete a better project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Enter the description of the chart above here and the comprehensive description description of the chart above here.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350091" y="2186344"/>
            <a:ext cx="3366337" cy="3602551"/>
            <a:chOff x="792304" y="1415439"/>
            <a:chExt cx="4759579" cy="5093556"/>
          </a:xfrm>
        </p:grpSpPr>
        <p:grpSp>
          <p:nvGrpSpPr>
            <p:cNvPr id="3" name="Group 44"/>
            <p:cNvGrpSpPr/>
            <p:nvPr/>
          </p:nvGrpSpPr>
          <p:grpSpPr>
            <a:xfrm>
              <a:off x="2931339" y="2100886"/>
              <a:ext cx="807118" cy="906808"/>
              <a:chOff x="0" y="0"/>
              <a:chExt cx="807366" cy="906807"/>
            </a:xfrm>
          </p:grpSpPr>
          <p:sp>
            <p:nvSpPr>
              <p:cNvPr id="16" name="chenying0907 42"/>
              <p:cNvSpPr/>
              <p:nvPr/>
            </p:nvSpPr>
            <p:spPr>
              <a:xfrm>
                <a:off x="-1" y="101600"/>
                <a:ext cx="792823" cy="805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19829" extrusionOk="0">
                    <a:moveTo>
                      <a:pt x="13770" y="824"/>
                    </a:moveTo>
                    <a:cubicBezTo>
                      <a:pt x="8089" y="-376"/>
                      <a:pt x="1804" y="-1265"/>
                      <a:pt x="353" y="5681"/>
                    </a:cubicBezTo>
                    <a:cubicBezTo>
                      <a:pt x="-441" y="9482"/>
                      <a:pt x="-115" y="16268"/>
                      <a:pt x="3660" y="18583"/>
                    </a:cubicBezTo>
                    <a:cubicBezTo>
                      <a:pt x="6516" y="20335"/>
                      <a:pt x="12966" y="20052"/>
                      <a:pt x="15977" y="18892"/>
                    </a:cubicBezTo>
                    <a:cubicBezTo>
                      <a:pt x="21159" y="16897"/>
                      <a:pt x="19879" y="11191"/>
                      <a:pt x="19174" y="676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17" name="chenying0907 43"/>
              <p:cNvSpPr/>
              <p:nvPr/>
            </p:nvSpPr>
            <p:spPr>
              <a:xfrm>
                <a:off x="165100" y="-1"/>
                <a:ext cx="642267" cy="718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116" extrusionOk="0">
                    <a:moveTo>
                      <a:pt x="21521" y="13"/>
                    </a:moveTo>
                    <a:cubicBezTo>
                      <a:pt x="21600" y="-484"/>
                      <a:pt x="8558" y="13479"/>
                      <a:pt x="8933" y="13772"/>
                    </a:cubicBezTo>
                    <a:cubicBezTo>
                      <a:pt x="6785" y="12126"/>
                      <a:pt x="2898" y="10471"/>
                      <a:pt x="0" y="10120"/>
                    </a:cubicBezTo>
                    <a:cubicBezTo>
                      <a:pt x="1254" y="12620"/>
                      <a:pt x="2166" y="14279"/>
                      <a:pt x="4430" y="16128"/>
                    </a:cubicBezTo>
                    <a:cubicBezTo>
                      <a:pt x="4883" y="16498"/>
                      <a:pt x="10336" y="20581"/>
                      <a:pt x="9763" y="21116"/>
                    </a:cubicBezTo>
                    <a:cubicBezTo>
                      <a:pt x="14957" y="16270"/>
                      <a:pt x="20402" y="7017"/>
                      <a:pt x="21521" y="13"/>
                    </a:cubicBezTo>
                    <a:close/>
                  </a:path>
                </a:pathLst>
              </a:custGeom>
              <a:solidFill>
                <a:srgbClr val="CCE8F6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 47"/>
            <p:cNvGrpSpPr/>
            <p:nvPr/>
          </p:nvGrpSpPr>
          <p:grpSpPr>
            <a:xfrm>
              <a:off x="792304" y="1415439"/>
              <a:ext cx="4759579" cy="5093556"/>
              <a:chOff x="829100" y="2206816"/>
              <a:chExt cx="4556482" cy="4874704"/>
            </a:xfrm>
          </p:grpSpPr>
          <p:grpSp>
            <p:nvGrpSpPr>
              <p:cNvPr id="10" name="Group 32"/>
              <p:cNvGrpSpPr/>
              <p:nvPr/>
            </p:nvGrpSpPr>
            <p:grpSpPr>
              <a:xfrm rot="20904357">
                <a:off x="829100" y="2206816"/>
                <a:ext cx="4556482" cy="4874704"/>
                <a:chOff x="88900" y="0"/>
                <a:chExt cx="2639505" cy="2823847"/>
              </a:xfrm>
            </p:grpSpPr>
            <p:sp>
              <p:nvSpPr>
                <p:cNvPr id="24" name="chenying0907 29"/>
                <p:cNvSpPr/>
                <p:nvPr/>
              </p:nvSpPr>
              <p:spPr>
                <a:xfrm>
                  <a:off x="355600" y="0"/>
                  <a:ext cx="2372805" cy="2607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178" y="0"/>
                      </a:moveTo>
                      <a:cubicBezTo>
                        <a:pt x="15283" y="360"/>
                        <a:pt x="1413" y="2588"/>
                        <a:pt x="0" y="2538"/>
                      </a:cubicBezTo>
                      <a:cubicBezTo>
                        <a:pt x="1189" y="8871"/>
                        <a:pt x="2988" y="15292"/>
                        <a:pt x="4463" y="21600"/>
                      </a:cubicBezTo>
                      <a:cubicBezTo>
                        <a:pt x="10160" y="21478"/>
                        <a:pt x="15941" y="19429"/>
                        <a:pt x="21600" y="18751"/>
                      </a:cubicBezTo>
                      <a:cubicBezTo>
                        <a:pt x="21453" y="15310"/>
                        <a:pt x="18621" y="11919"/>
                        <a:pt x="17450" y="8748"/>
                      </a:cubicBezTo>
                      <a:cubicBezTo>
                        <a:pt x="16397" y="5895"/>
                        <a:pt x="16019" y="2887"/>
                        <a:pt x="15178" y="0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50784" tIns="50784" rIns="50784" bIns="50784" numCol="1" anchor="ctr">
                  <a:noAutofit/>
                </a:bodyPr>
                <a:lstStyle/>
                <a:p>
                  <a:pPr defTabSz="457051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3999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chenying0907 30"/>
                <p:cNvSpPr/>
                <p:nvPr/>
              </p:nvSpPr>
              <p:spPr>
                <a:xfrm>
                  <a:off x="88900" y="508000"/>
                  <a:ext cx="2533719" cy="2315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405" y="0"/>
                      </a:moveTo>
                      <a:lnTo>
                        <a:pt x="0" y="702"/>
                      </a:lnTo>
                      <a:cubicBezTo>
                        <a:pt x="1804" y="5235"/>
                        <a:pt x="3615" y="14498"/>
                        <a:pt x="4997" y="21600"/>
                      </a:cubicBezTo>
                      <a:cubicBezTo>
                        <a:pt x="10332" y="21463"/>
                        <a:pt x="16300" y="19156"/>
                        <a:pt x="21600" y="18393"/>
                      </a:cubicBezTo>
                      <a:lnTo>
                        <a:pt x="20804" y="16702"/>
                      </a:lnTo>
                    </a:path>
                  </a:pathLst>
                </a:custGeom>
                <a:noFill/>
                <a:ln w="38100" cap="flat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400000"/>
                </a:ln>
                <a:effectLst/>
              </p:spPr>
              <p:txBody>
                <a:bodyPr wrap="square" lIns="50784" tIns="50784" rIns="50784" bIns="50784" numCol="1" anchor="ctr">
                  <a:noAutofit/>
                </a:bodyPr>
                <a:lstStyle/>
                <a:p>
                  <a:pPr defTabSz="457051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 sz="3999" dirty="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任意形状 41"/>
              <p:cNvSpPr/>
              <p:nvPr/>
            </p:nvSpPr>
            <p:spPr>
              <a:xfrm>
                <a:off x="1723292" y="3446585"/>
                <a:ext cx="949570" cy="299210"/>
              </a:xfrm>
              <a:custGeom>
                <a:avLst/>
                <a:gdLst>
                  <a:gd name="connsiteX0" fmla="*/ 0 w 949570"/>
                  <a:gd name="connsiteY0" fmla="*/ 281353 h 299210"/>
                  <a:gd name="connsiteX1" fmla="*/ 70339 w 949570"/>
                  <a:gd name="connsiteY1" fmla="*/ 298938 h 299210"/>
                  <a:gd name="connsiteX2" fmla="*/ 228600 w 949570"/>
                  <a:gd name="connsiteY2" fmla="*/ 246184 h 299210"/>
                  <a:gd name="connsiteX3" fmla="*/ 509954 w 949570"/>
                  <a:gd name="connsiteY3" fmla="*/ 193430 h 299210"/>
                  <a:gd name="connsiteX4" fmla="*/ 703385 w 949570"/>
                  <a:gd name="connsiteY4" fmla="*/ 123092 h 299210"/>
                  <a:gd name="connsiteX5" fmla="*/ 773723 w 949570"/>
                  <a:gd name="connsiteY5" fmla="*/ 87923 h 299210"/>
                  <a:gd name="connsiteX6" fmla="*/ 879231 w 949570"/>
                  <a:gd name="connsiteY6" fmla="*/ 52753 h 299210"/>
                  <a:gd name="connsiteX7" fmla="*/ 931985 w 949570"/>
                  <a:gd name="connsiteY7" fmla="*/ 35169 h 299210"/>
                  <a:gd name="connsiteX8" fmla="*/ 949570 w 949570"/>
                  <a:gd name="connsiteY8" fmla="*/ 0 h 29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9570" h="299210">
                    <a:moveTo>
                      <a:pt x="0" y="281353"/>
                    </a:moveTo>
                    <a:cubicBezTo>
                      <a:pt x="23446" y="287215"/>
                      <a:pt x="46291" y="301343"/>
                      <a:pt x="70339" y="298938"/>
                    </a:cubicBezTo>
                    <a:cubicBezTo>
                      <a:pt x="202234" y="285749"/>
                      <a:pt x="136276" y="261571"/>
                      <a:pt x="228600" y="246184"/>
                    </a:cubicBezTo>
                    <a:cubicBezTo>
                      <a:pt x="309104" y="232767"/>
                      <a:pt x="422748" y="219592"/>
                      <a:pt x="509954" y="193430"/>
                    </a:cubicBezTo>
                    <a:cubicBezTo>
                      <a:pt x="569940" y="175434"/>
                      <a:pt x="645300" y="148908"/>
                      <a:pt x="703385" y="123092"/>
                    </a:cubicBezTo>
                    <a:cubicBezTo>
                      <a:pt x="727339" y="112446"/>
                      <a:pt x="749384" y="97658"/>
                      <a:pt x="773723" y="87923"/>
                    </a:cubicBezTo>
                    <a:cubicBezTo>
                      <a:pt x="808143" y="74155"/>
                      <a:pt x="844062" y="64476"/>
                      <a:pt x="879231" y="52753"/>
                    </a:cubicBezTo>
                    <a:cubicBezTo>
                      <a:pt x="896816" y="46891"/>
                      <a:pt x="923695" y="51748"/>
                      <a:pt x="931985" y="35169"/>
                    </a:cubicBezTo>
                    <a:lnTo>
                      <a:pt x="949570" y="0"/>
                    </a:ln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任意形状 42"/>
              <p:cNvSpPr/>
              <p:nvPr/>
            </p:nvSpPr>
            <p:spPr>
              <a:xfrm>
                <a:off x="1969477" y="4149969"/>
                <a:ext cx="351692" cy="123093"/>
              </a:xfrm>
              <a:custGeom>
                <a:avLst/>
                <a:gdLst>
                  <a:gd name="connsiteX0" fmla="*/ 0 w 351692"/>
                  <a:gd name="connsiteY0" fmla="*/ 123093 h 123093"/>
                  <a:gd name="connsiteX1" fmla="*/ 140677 w 351692"/>
                  <a:gd name="connsiteY1" fmla="*/ 87923 h 123093"/>
                  <a:gd name="connsiteX2" fmla="*/ 193431 w 351692"/>
                  <a:gd name="connsiteY2" fmla="*/ 70339 h 123093"/>
                  <a:gd name="connsiteX3" fmla="*/ 281354 w 351692"/>
                  <a:gd name="connsiteY3" fmla="*/ 52754 h 123093"/>
                  <a:gd name="connsiteX4" fmla="*/ 351692 w 351692"/>
                  <a:gd name="connsiteY4" fmla="*/ 0 h 123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692" h="123093">
                    <a:moveTo>
                      <a:pt x="0" y="123093"/>
                    </a:moveTo>
                    <a:cubicBezTo>
                      <a:pt x="46892" y="111370"/>
                      <a:pt x="94822" y="103208"/>
                      <a:pt x="140677" y="87923"/>
                    </a:cubicBezTo>
                    <a:cubicBezTo>
                      <a:pt x="158262" y="82062"/>
                      <a:pt x="175449" y="74835"/>
                      <a:pt x="193431" y="70339"/>
                    </a:cubicBezTo>
                    <a:cubicBezTo>
                      <a:pt x="222427" y="63090"/>
                      <a:pt x="252046" y="58616"/>
                      <a:pt x="281354" y="52754"/>
                    </a:cubicBezTo>
                    <a:cubicBezTo>
                      <a:pt x="341005" y="12987"/>
                      <a:pt x="319164" y="32529"/>
                      <a:pt x="351692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任意形状 43"/>
              <p:cNvSpPr/>
              <p:nvPr/>
            </p:nvSpPr>
            <p:spPr>
              <a:xfrm>
                <a:off x="2514600" y="4026314"/>
                <a:ext cx="404446" cy="141240"/>
              </a:xfrm>
              <a:custGeom>
                <a:avLst/>
                <a:gdLst>
                  <a:gd name="connsiteX0" fmla="*/ 0 w 404446"/>
                  <a:gd name="connsiteY0" fmla="*/ 141240 h 141240"/>
                  <a:gd name="connsiteX1" fmla="*/ 87923 w 404446"/>
                  <a:gd name="connsiteY1" fmla="*/ 88486 h 141240"/>
                  <a:gd name="connsiteX2" fmla="*/ 158262 w 404446"/>
                  <a:gd name="connsiteY2" fmla="*/ 70901 h 141240"/>
                  <a:gd name="connsiteX3" fmla="*/ 211015 w 404446"/>
                  <a:gd name="connsiteY3" fmla="*/ 53317 h 141240"/>
                  <a:gd name="connsiteX4" fmla="*/ 281354 w 404446"/>
                  <a:gd name="connsiteY4" fmla="*/ 35732 h 141240"/>
                  <a:gd name="connsiteX5" fmla="*/ 404446 w 404446"/>
                  <a:gd name="connsiteY5" fmla="*/ 563 h 141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4446" h="141240">
                    <a:moveTo>
                      <a:pt x="0" y="141240"/>
                    </a:moveTo>
                    <a:cubicBezTo>
                      <a:pt x="29308" y="123655"/>
                      <a:pt x="56690" y="102367"/>
                      <a:pt x="87923" y="88486"/>
                    </a:cubicBezTo>
                    <a:cubicBezTo>
                      <a:pt x="110008" y="78670"/>
                      <a:pt x="135024" y="77540"/>
                      <a:pt x="158262" y="70901"/>
                    </a:cubicBezTo>
                    <a:cubicBezTo>
                      <a:pt x="176084" y="65809"/>
                      <a:pt x="193193" y="58409"/>
                      <a:pt x="211015" y="53317"/>
                    </a:cubicBezTo>
                    <a:cubicBezTo>
                      <a:pt x="234253" y="46678"/>
                      <a:pt x="258725" y="44218"/>
                      <a:pt x="281354" y="35732"/>
                    </a:cubicBezTo>
                    <a:cubicBezTo>
                      <a:pt x="396109" y="-7301"/>
                      <a:pt x="306234" y="563"/>
                      <a:pt x="404446" y="563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5" name="任意形状 44"/>
              <p:cNvSpPr/>
              <p:nvPr/>
            </p:nvSpPr>
            <p:spPr>
              <a:xfrm>
                <a:off x="3112477" y="3621846"/>
                <a:ext cx="844061" cy="369862"/>
              </a:xfrm>
              <a:custGeom>
                <a:avLst/>
                <a:gdLst>
                  <a:gd name="connsiteX0" fmla="*/ 0 w 844061"/>
                  <a:gd name="connsiteY0" fmla="*/ 369862 h 369862"/>
                  <a:gd name="connsiteX1" fmla="*/ 158261 w 844061"/>
                  <a:gd name="connsiteY1" fmla="*/ 317108 h 369862"/>
                  <a:gd name="connsiteX2" fmla="*/ 298938 w 844061"/>
                  <a:gd name="connsiteY2" fmla="*/ 264354 h 369862"/>
                  <a:gd name="connsiteX3" fmla="*/ 369277 w 844061"/>
                  <a:gd name="connsiteY3" fmla="*/ 211600 h 369862"/>
                  <a:gd name="connsiteX4" fmla="*/ 474785 w 844061"/>
                  <a:gd name="connsiteY4" fmla="*/ 176431 h 369862"/>
                  <a:gd name="connsiteX5" fmla="*/ 597877 w 844061"/>
                  <a:gd name="connsiteY5" fmla="*/ 106092 h 369862"/>
                  <a:gd name="connsiteX6" fmla="*/ 703385 w 844061"/>
                  <a:gd name="connsiteY6" fmla="*/ 53339 h 369862"/>
                  <a:gd name="connsiteX7" fmla="*/ 738554 w 844061"/>
                  <a:gd name="connsiteY7" fmla="*/ 18169 h 369862"/>
                  <a:gd name="connsiteX8" fmla="*/ 844061 w 844061"/>
                  <a:gd name="connsiteY8" fmla="*/ 585 h 369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4061" h="369862">
                    <a:moveTo>
                      <a:pt x="0" y="369862"/>
                    </a:moveTo>
                    <a:cubicBezTo>
                      <a:pt x="148214" y="340219"/>
                      <a:pt x="30856" y="371710"/>
                      <a:pt x="158261" y="317108"/>
                    </a:cubicBezTo>
                    <a:cubicBezTo>
                      <a:pt x="227354" y="287496"/>
                      <a:pt x="216975" y="309889"/>
                      <a:pt x="298938" y="264354"/>
                    </a:cubicBezTo>
                    <a:cubicBezTo>
                      <a:pt x="324558" y="250121"/>
                      <a:pt x="343063" y="224707"/>
                      <a:pt x="369277" y="211600"/>
                    </a:cubicBezTo>
                    <a:cubicBezTo>
                      <a:pt x="402435" y="195021"/>
                      <a:pt x="474785" y="176431"/>
                      <a:pt x="474785" y="176431"/>
                    </a:cubicBezTo>
                    <a:cubicBezTo>
                      <a:pt x="644861" y="48873"/>
                      <a:pt x="463618" y="173222"/>
                      <a:pt x="597877" y="106092"/>
                    </a:cubicBezTo>
                    <a:cubicBezTo>
                      <a:pt x="734223" y="37919"/>
                      <a:pt x="570793" y="97535"/>
                      <a:pt x="703385" y="53339"/>
                    </a:cubicBezTo>
                    <a:cubicBezTo>
                      <a:pt x="715108" y="41616"/>
                      <a:pt x="724338" y="26699"/>
                      <a:pt x="738554" y="18169"/>
                    </a:cubicBezTo>
                    <a:cubicBezTo>
                      <a:pt x="777128" y="-4975"/>
                      <a:pt x="802050" y="585"/>
                      <a:pt x="844061" y="585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6" name="任意形状 45"/>
              <p:cNvSpPr/>
              <p:nvPr/>
            </p:nvSpPr>
            <p:spPr>
              <a:xfrm>
                <a:off x="2233246" y="4149969"/>
                <a:ext cx="2039816" cy="756139"/>
              </a:xfrm>
              <a:custGeom>
                <a:avLst/>
                <a:gdLst>
                  <a:gd name="connsiteX0" fmla="*/ 0 w 2039816"/>
                  <a:gd name="connsiteY0" fmla="*/ 756139 h 756139"/>
                  <a:gd name="connsiteX1" fmla="*/ 105508 w 2039816"/>
                  <a:gd name="connsiteY1" fmla="*/ 738554 h 756139"/>
                  <a:gd name="connsiteX2" fmla="*/ 158262 w 2039816"/>
                  <a:gd name="connsiteY2" fmla="*/ 703385 h 756139"/>
                  <a:gd name="connsiteX3" fmla="*/ 281354 w 2039816"/>
                  <a:gd name="connsiteY3" fmla="*/ 650631 h 756139"/>
                  <a:gd name="connsiteX4" fmla="*/ 386862 w 2039816"/>
                  <a:gd name="connsiteY4" fmla="*/ 615462 h 756139"/>
                  <a:gd name="connsiteX5" fmla="*/ 527539 w 2039816"/>
                  <a:gd name="connsiteY5" fmla="*/ 562708 h 756139"/>
                  <a:gd name="connsiteX6" fmla="*/ 650631 w 2039816"/>
                  <a:gd name="connsiteY6" fmla="*/ 527539 h 756139"/>
                  <a:gd name="connsiteX7" fmla="*/ 720969 w 2039816"/>
                  <a:gd name="connsiteY7" fmla="*/ 492369 h 756139"/>
                  <a:gd name="connsiteX8" fmla="*/ 773723 w 2039816"/>
                  <a:gd name="connsiteY8" fmla="*/ 474785 h 756139"/>
                  <a:gd name="connsiteX9" fmla="*/ 861646 w 2039816"/>
                  <a:gd name="connsiteY9" fmla="*/ 439616 h 756139"/>
                  <a:gd name="connsiteX10" fmla="*/ 1019908 w 2039816"/>
                  <a:gd name="connsiteY10" fmla="*/ 369277 h 756139"/>
                  <a:gd name="connsiteX11" fmla="*/ 1160585 w 2039816"/>
                  <a:gd name="connsiteY11" fmla="*/ 334108 h 756139"/>
                  <a:gd name="connsiteX12" fmla="*/ 1248508 w 2039816"/>
                  <a:gd name="connsiteY12" fmla="*/ 298939 h 756139"/>
                  <a:gd name="connsiteX13" fmla="*/ 1301262 w 2039816"/>
                  <a:gd name="connsiteY13" fmla="*/ 281354 h 756139"/>
                  <a:gd name="connsiteX14" fmla="*/ 1371600 w 2039816"/>
                  <a:gd name="connsiteY14" fmla="*/ 228600 h 756139"/>
                  <a:gd name="connsiteX15" fmla="*/ 1441939 w 2039816"/>
                  <a:gd name="connsiteY15" fmla="*/ 211016 h 756139"/>
                  <a:gd name="connsiteX16" fmla="*/ 1529862 w 2039816"/>
                  <a:gd name="connsiteY16" fmla="*/ 175846 h 756139"/>
                  <a:gd name="connsiteX17" fmla="*/ 1670539 w 2039816"/>
                  <a:gd name="connsiteY17" fmla="*/ 123093 h 756139"/>
                  <a:gd name="connsiteX18" fmla="*/ 1723292 w 2039816"/>
                  <a:gd name="connsiteY18" fmla="*/ 87923 h 756139"/>
                  <a:gd name="connsiteX19" fmla="*/ 1776046 w 2039816"/>
                  <a:gd name="connsiteY19" fmla="*/ 70339 h 756139"/>
                  <a:gd name="connsiteX20" fmla="*/ 1951892 w 2039816"/>
                  <a:gd name="connsiteY20" fmla="*/ 35169 h 756139"/>
                  <a:gd name="connsiteX21" fmla="*/ 2039816 w 2039816"/>
                  <a:gd name="connsiteY21" fmla="*/ 0 h 75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39816" h="756139">
                    <a:moveTo>
                      <a:pt x="0" y="756139"/>
                    </a:moveTo>
                    <a:cubicBezTo>
                      <a:pt x="35169" y="750277"/>
                      <a:pt x="71683" y="749829"/>
                      <a:pt x="105508" y="738554"/>
                    </a:cubicBezTo>
                    <a:cubicBezTo>
                      <a:pt x="125558" y="731871"/>
                      <a:pt x="139359" y="712836"/>
                      <a:pt x="158262" y="703385"/>
                    </a:cubicBezTo>
                    <a:cubicBezTo>
                      <a:pt x="198189" y="683421"/>
                      <a:pt x="239689" y="666656"/>
                      <a:pt x="281354" y="650631"/>
                    </a:cubicBezTo>
                    <a:cubicBezTo>
                      <a:pt x="315955" y="637323"/>
                      <a:pt x="351950" y="627931"/>
                      <a:pt x="386862" y="615462"/>
                    </a:cubicBezTo>
                    <a:cubicBezTo>
                      <a:pt x="434025" y="598618"/>
                      <a:pt x="480028" y="578545"/>
                      <a:pt x="527539" y="562708"/>
                    </a:cubicBezTo>
                    <a:cubicBezTo>
                      <a:pt x="568022" y="549214"/>
                      <a:pt x="610528" y="542122"/>
                      <a:pt x="650631" y="527539"/>
                    </a:cubicBezTo>
                    <a:cubicBezTo>
                      <a:pt x="675266" y="518581"/>
                      <a:pt x="696875" y="502695"/>
                      <a:pt x="720969" y="492369"/>
                    </a:cubicBezTo>
                    <a:cubicBezTo>
                      <a:pt x="738006" y="485067"/>
                      <a:pt x="756367" y="481293"/>
                      <a:pt x="773723" y="474785"/>
                    </a:cubicBezTo>
                    <a:cubicBezTo>
                      <a:pt x="803279" y="463702"/>
                      <a:pt x="832801" y="452436"/>
                      <a:pt x="861646" y="439616"/>
                    </a:cubicBezTo>
                    <a:cubicBezTo>
                      <a:pt x="937337" y="405975"/>
                      <a:pt x="935198" y="395342"/>
                      <a:pt x="1019908" y="369277"/>
                    </a:cubicBezTo>
                    <a:cubicBezTo>
                      <a:pt x="1066106" y="355062"/>
                      <a:pt x="1114387" y="348323"/>
                      <a:pt x="1160585" y="334108"/>
                    </a:cubicBezTo>
                    <a:cubicBezTo>
                      <a:pt x="1190754" y="324825"/>
                      <a:pt x="1218952" y="310022"/>
                      <a:pt x="1248508" y="298939"/>
                    </a:cubicBezTo>
                    <a:cubicBezTo>
                      <a:pt x="1265864" y="292431"/>
                      <a:pt x="1283677" y="287216"/>
                      <a:pt x="1301262" y="281354"/>
                    </a:cubicBezTo>
                    <a:cubicBezTo>
                      <a:pt x="1324708" y="263769"/>
                      <a:pt x="1345386" y="241707"/>
                      <a:pt x="1371600" y="228600"/>
                    </a:cubicBezTo>
                    <a:cubicBezTo>
                      <a:pt x="1393216" y="217792"/>
                      <a:pt x="1419011" y="218659"/>
                      <a:pt x="1441939" y="211016"/>
                    </a:cubicBezTo>
                    <a:cubicBezTo>
                      <a:pt x="1471885" y="201034"/>
                      <a:pt x="1501629" y="189963"/>
                      <a:pt x="1529862" y="175846"/>
                    </a:cubicBezTo>
                    <a:cubicBezTo>
                      <a:pt x="1650604" y="115475"/>
                      <a:pt x="1500912" y="157017"/>
                      <a:pt x="1670539" y="123093"/>
                    </a:cubicBezTo>
                    <a:cubicBezTo>
                      <a:pt x="1688123" y="111370"/>
                      <a:pt x="1704389" y="97374"/>
                      <a:pt x="1723292" y="87923"/>
                    </a:cubicBezTo>
                    <a:cubicBezTo>
                      <a:pt x="1739871" y="79633"/>
                      <a:pt x="1758223" y="75431"/>
                      <a:pt x="1776046" y="70339"/>
                    </a:cubicBezTo>
                    <a:cubicBezTo>
                      <a:pt x="1898674" y="35303"/>
                      <a:pt x="1796434" y="69715"/>
                      <a:pt x="1951892" y="35169"/>
                    </a:cubicBezTo>
                    <a:cubicBezTo>
                      <a:pt x="1991008" y="26477"/>
                      <a:pt x="2006504" y="16656"/>
                      <a:pt x="2039816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任意形状 46"/>
              <p:cNvSpPr/>
              <p:nvPr/>
            </p:nvSpPr>
            <p:spPr>
              <a:xfrm>
                <a:off x="2567354" y="4730194"/>
                <a:ext cx="1881554" cy="650698"/>
              </a:xfrm>
              <a:custGeom>
                <a:avLst/>
                <a:gdLst>
                  <a:gd name="connsiteX0" fmla="*/ 0 w 1881554"/>
                  <a:gd name="connsiteY0" fmla="*/ 650698 h 650698"/>
                  <a:gd name="connsiteX1" fmla="*/ 105508 w 1881554"/>
                  <a:gd name="connsiteY1" fmla="*/ 615529 h 650698"/>
                  <a:gd name="connsiteX2" fmla="*/ 351692 w 1881554"/>
                  <a:gd name="connsiteY2" fmla="*/ 545191 h 650698"/>
                  <a:gd name="connsiteX3" fmla="*/ 703384 w 1881554"/>
                  <a:gd name="connsiteY3" fmla="*/ 422098 h 650698"/>
                  <a:gd name="connsiteX4" fmla="*/ 879231 w 1881554"/>
                  <a:gd name="connsiteY4" fmla="*/ 386929 h 650698"/>
                  <a:gd name="connsiteX5" fmla="*/ 984738 w 1881554"/>
                  <a:gd name="connsiteY5" fmla="*/ 369344 h 650698"/>
                  <a:gd name="connsiteX6" fmla="*/ 1213338 w 1881554"/>
                  <a:gd name="connsiteY6" fmla="*/ 316591 h 650698"/>
                  <a:gd name="connsiteX7" fmla="*/ 1266092 w 1881554"/>
                  <a:gd name="connsiteY7" fmla="*/ 263837 h 650698"/>
                  <a:gd name="connsiteX8" fmla="*/ 1336431 w 1881554"/>
                  <a:gd name="connsiteY8" fmla="*/ 246252 h 650698"/>
                  <a:gd name="connsiteX9" fmla="*/ 1389184 w 1881554"/>
                  <a:gd name="connsiteY9" fmla="*/ 228668 h 650698"/>
                  <a:gd name="connsiteX10" fmla="*/ 1441938 w 1881554"/>
                  <a:gd name="connsiteY10" fmla="*/ 175914 h 650698"/>
                  <a:gd name="connsiteX11" fmla="*/ 1582615 w 1881554"/>
                  <a:gd name="connsiteY11" fmla="*/ 140744 h 650698"/>
                  <a:gd name="connsiteX12" fmla="*/ 1635369 w 1881554"/>
                  <a:gd name="connsiteY12" fmla="*/ 87991 h 650698"/>
                  <a:gd name="connsiteX13" fmla="*/ 1811215 w 1881554"/>
                  <a:gd name="connsiteY13" fmla="*/ 35237 h 650698"/>
                  <a:gd name="connsiteX14" fmla="*/ 1881554 w 1881554"/>
                  <a:gd name="connsiteY14" fmla="*/ 68 h 650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81554" h="650698">
                    <a:moveTo>
                      <a:pt x="0" y="650698"/>
                    </a:moveTo>
                    <a:cubicBezTo>
                      <a:pt x="35169" y="638975"/>
                      <a:pt x="70000" y="626181"/>
                      <a:pt x="105508" y="615529"/>
                    </a:cubicBezTo>
                    <a:cubicBezTo>
                      <a:pt x="187254" y="591005"/>
                      <a:pt x="271781" y="575158"/>
                      <a:pt x="351692" y="545191"/>
                    </a:cubicBezTo>
                    <a:cubicBezTo>
                      <a:pt x="428741" y="516298"/>
                      <a:pt x="641835" y="434408"/>
                      <a:pt x="703384" y="422098"/>
                    </a:cubicBezTo>
                    <a:cubicBezTo>
                      <a:pt x="762000" y="410375"/>
                      <a:pt x="820268" y="396756"/>
                      <a:pt x="879231" y="386929"/>
                    </a:cubicBezTo>
                    <a:cubicBezTo>
                      <a:pt x="914400" y="381067"/>
                      <a:pt x="950148" y="377991"/>
                      <a:pt x="984738" y="369344"/>
                    </a:cubicBezTo>
                    <a:cubicBezTo>
                      <a:pt x="1242199" y="304979"/>
                      <a:pt x="927621" y="357406"/>
                      <a:pt x="1213338" y="316591"/>
                    </a:cubicBezTo>
                    <a:cubicBezTo>
                      <a:pt x="1230923" y="299006"/>
                      <a:pt x="1244500" y="276175"/>
                      <a:pt x="1266092" y="263837"/>
                    </a:cubicBezTo>
                    <a:cubicBezTo>
                      <a:pt x="1287076" y="251846"/>
                      <a:pt x="1313193" y="252891"/>
                      <a:pt x="1336431" y="246252"/>
                    </a:cubicBezTo>
                    <a:cubicBezTo>
                      <a:pt x="1354253" y="241160"/>
                      <a:pt x="1371600" y="234529"/>
                      <a:pt x="1389184" y="228668"/>
                    </a:cubicBezTo>
                    <a:cubicBezTo>
                      <a:pt x="1406769" y="211083"/>
                      <a:pt x="1421246" y="189709"/>
                      <a:pt x="1441938" y="175914"/>
                    </a:cubicBezTo>
                    <a:cubicBezTo>
                      <a:pt x="1465112" y="160464"/>
                      <a:pt x="1569932" y="143281"/>
                      <a:pt x="1582615" y="140744"/>
                    </a:cubicBezTo>
                    <a:cubicBezTo>
                      <a:pt x="1600200" y="123160"/>
                      <a:pt x="1614281" y="101171"/>
                      <a:pt x="1635369" y="87991"/>
                    </a:cubicBezTo>
                    <a:cubicBezTo>
                      <a:pt x="1689807" y="53967"/>
                      <a:pt x="1750321" y="47415"/>
                      <a:pt x="1811215" y="35237"/>
                    </a:cubicBezTo>
                    <a:cubicBezTo>
                      <a:pt x="1868846" y="-3183"/>
                      <a:pt x="1842835" y="68"/>
                      <a:pt x="1881554" y="68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/>
                <a:endParaRPr lang="zh-CN" altLang="en-US" sz="3066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B8FEB1F3-9CFF-4C73-B77C-666C6ADB102B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220168838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431082" y="3321208"/>
            <a:ext cx="1150591" cy="1388346"/>
          </a:xfrm>
          <a:custGeom>
            <a:avLst/>
            <a:gdLst>
              <a:gd name="connsiteX0" fmla="*/ 0 w 1291696"/>
              <a:gd name="connsiteY0" fmla="*/ 801384 h 1602768"/>
              <a:gd name="connsiteX1" fmla="*/ 645848 w 1291696"/>
              <a:gd name="connsiteY1" fmla="*/ 0 h 1602768"/>
              <a:gd name="connsiteX2" fmla="*/ 1291696 w 1291696"/>
              <a:gd name="connsiteY2" fmla="*/ 801384 h 1602768"/>
              <a:gd name="connsiteX3" fmla="*/ 645848 w 1291696"/>
              <a:gd name="connsiteY3" fmla="*/ 1602768 h 1602768"/>
              <a:gd name="connsiteX4" fmla="*/ 0 w 1291696"/>
              <a:gd name="connsiteY4" fmla="*/ 801384 h 1602768"/>
              <a:gd name="connsiteX0" fmla="*/ 64 w 1291760"/>
              <a:gd name="connsiteY0" fmla="*/ 801384 h 1057559"/>
              <a:gd name="connsiteX1" fmla="*/ 645912 w 1291760"/>
              <a:gd name="connsiteY1" fmla="*/ 0 h 1057559"/>
              <a:gd name="connsiteX2" fmla="*/ 1291760 w 1291760"/>
              <a:gd name="connsiteY2" fmla="*/ 801384 h 1057559"/>
              <a:gd name="connsiteX3" fmla="*/ 676247 w 1291760"/>
              <a:gd name="connsiteY3" fmla="*/ 978723 h 1057559"/>
              <a:gd name="connsiteX4" fmla="*/ 64 w 1291760"/>
              <a:gd name="connsiteY4" fmla="*/ 801384 h 1057559"/>
              <a:gd name="connsiteX0" fmla="*/ 6 w 1291702"/>
              <a:gd name="connsiteY0" fmla="*/ 801384 h 1377419"/>
              <a:gd name="connsiteX1" fmla="*/ 645854 w 1291702"/>
              <a:gd name="connsiteY1" fmla="*/ 0 h 1377419"/>
              <a:gd name="connsiteX2" fmla="*/ 1291702 w 1291702"/>
              <a:gd name="connsiteY2" fmla="*/ 801384 h 1377419"/>
              <a:gd name="connsiteX3" fmla="*/ 637186 w 1291702"/>
              <a:gd name="connsiteY3" fmla="*/ 1377419 h 1377419"/>
              <a:gd name="connsiteX4" fmla="*/ 6 w 1291702"/>
              <a:gd name="connsiteY4" fmla="*/ 801384 h 1377419"/>
              <a:gd name="connsiteX0" fmla="*/ 4 w 1252697"/>
              <a:gd name="connsiteY0" fmla="*/ 603957 h 1383439"/>
              <a:gd name="connsiteX1" fmla="*/ 606849 w 1252697"/>
              <a:gd name="connsiteY1" fmla="*/ 1921 h 1383439"/>
              <a:gd name="connsiteX2" fmla="*/ 1252697 w 1252697"/>
              <a:gd name="connsiteY2" fmla="*/ 803305 h 1383439"/>
              <a:gd name="connsiteX3" fmla="*/ 598181 w 1252697"/>
              <a:gd name="connsiteY3" fmla="*/ 1379340 h 1383439"/>
              <a:gd name="connsiteX4" fmla="*/ 4 w 1252697"/>
              <a:gd name="connsiteY4" fmla="*/ 603957 h 1383439"/>
              <a:gd name="connsiteX0" fmla="*/ 6 w 1148692"/>
              <a:gd name="connsiteY0" fmla="*/ 595489 h 1383941"/>
              <a:gd name="connsiteX1" fmla="*/ 502844 w 1148692"/>
              <a:gd name="connsiteY1" fmla="*/ 2121 h 1383941"/>
              <a:gd name="connsiteX2" fmla="*/ 1148692 w 1148692"/>
              <a:gd name="connsiteY2" fmla="*/ 803505 h 1383941"/>
              <a:gd name="connsiteX3" fmla="*/ 494176 w 1148692"/>
              <a:gd name="connsiteY3" fmla="*/ 1379540 h 1383941"/>
              <a:gd name="connsiteX4" fmla="*/ 6 w 1148692"/>
              <a:gd name="connsiteY4" fmla="*/ 595489 h 1383941"/>
              <a:gd name="connsiteX0" fmla="*/ 11813 w 1160499"/>
              <a:gd name="connsiteY0" fmla="*/ 595489 h 1384537"/>
              <a:gd name="connsiteX1" fmla="*/ 514651 w 1160499"/>
              <a:gd name="connsiteY1" fmla="*/ 2121 h 1384537"/>
              <a:gd name="connsiteX2" fmla="*/ 1160499 w 1160499"/>
              <a:gd name="connsiteY2" fmla="*/ 803505 h 1384537"/>
              <a:gd name="connsiteX3" fmla="*/ 505983 w 1160499"/>
              <a:gd name="connsiteY3" fmla="*/ 1379540 h 1384537"/>
              <a:gd name="connsiteX4" fmla="*/ 187213 w 1160499"/>
              <a:gd name="connsiteY4" fmla="*/ 1056411 h 1384537"/>
              <a:gd name="connsiteX5" fmla="*/ 11813 w 1160499"/>
              <a:gd name="connsiteY5" fmla="*/ 595489 h 1384537"/>
              <a:gd name="connsiteX0" fmla="*/ 11813 w 1213622"/>
              <a:gd name="connsiteY0" fmla="*/ 595489 h 1379589"/>
              <a:gd name="connsiteX1" fmla="*/ 514651 w 1213622"/>
              <a:gd name="connsiteY1" fmla="*/ 2121 h 1379589"/>
              <a:gd name="connsiteX2" fmla="*/ 1160499 w 1213622"/>
              <a:gd name="connsiteY2" fmla="*/ 803505 h 1379589"/>
              <a:gd name="connsiteX3" fmla="*/ 1101614 w 1213622"/>
              <a:gd name="connsiteY3" fmla="*/ 1034743 h 1379589"/>
              <a:gd name="connsiteX4" fmla="*/ 505983 w 1213622"/>
              <a:gd name="connsiteY4" fmla="*/ 1379540 h 1379589"/>
              <a:gd name="connsiteX5" fmla="*/ 187213 w 1213622"/>
              <a:gd name="connsiteY5" fmla="*/ 1056411 h 1379589"/>
              <a:gd name="connsiteX6" fmla="*/ 11813 w 1213622"/>
              <a:gd name="connsiteY6" fmla="*/ 595489 h 1379589"/>
              <a:gd name="connsiteX0" fmla="*/ 11813 w 1180326"/>
              <a:gd name="connsiteY0" fmla="*/ 595489 h 1379547"/>
              <a:gd name="connsiteX1" fmla="*/ 514651 w 1180326"/>
              <a:gd name="connsiteY1" fmla="*/ 2121 h 1379547"/>
              <a:gd name="connsiteX2" fmla="*/ 1160499 w 1180326"/>
              <a:gd name="connsiteY2" fmla="*/ 803505 h 1379547"/>
              <a:gd name="connsiteX3" fmla="*/ 858930 w 1180326"/>
              <a:gd name="connsiteY3" fmla="*/ 1065079 h 1379547"/>
              <a:gd name="connsiteX4" fmla="*/ 505983 w 1180326"/>
              <a:gd name="connsiteY4" fmla="*/ 1379540 h 1379547"/>
              <a:gd name="connsiteX5" fmla="*/ 187213 w 1180326"/>
              <a:gd name="connsiteY5" fmla="*/ 1056411 h 1379547"/>
              <a:gd name="connsiteX6" fmla="*/ 11813 w 1180326"/>
              <a:gd name="connsiteY6" fmla="*/ 595489 h 1379547"/>
              <a:gd name="connsiteX0" fmla="*/ 11813 w 1103625"/>
              <a:gd name="connsiteY0" fmla="*/ 593368 h 1377426"/>
              <a:gd name="connsiteX1" fmla="*/ 514651 w 1103625"/>
              <a:gd name="connsiteY1" fmla="*/ 0 h 1377426"/>
              <a:gd name="connsiteX2" fmla="*/ 1078160 w 1103625"/>
              <a:gd name="connsiteY2" fmla="*/ 593369 h 1377426"/>
              <a:gd name="connsiteX3" fmla="*/ 858930 w 1103625"/>
              <a:gd name="connsiteY3" fmla="*/ 1062958 h 1377426"/>
              <a:gd name="connsiteX4" fmla="*/ 505983 w 1103625"/>
              <a:gd name="connsiteY4" fmla="*/ 1377419 h 1377426"/>
              <a:gd name="connsiteX5" fmla="*/ 187213 w 1103625"/>
              <a:gd name="connsiteY5" fmla="*/ 1054290 h 1377426"/>
              <a:gd name="connsiteX6" fmla="*/ 11813 w 1103625"/>
              <a:gd name="connsiteY6" fmla="*/ 593368 h 1377426"/>
              <a:gd name="connsiteX0" fmla="*/ 11813 w 1103625"/>
              <a:gd name="connsiteY0" fmla="*/ 593368 h 1377426"/>
              <a:gd name="connsiteX1" fmla="*/ 514651 w 1103625"/>
              <a:gd name="connsiteY1" fmla="*/ 0 h 1377426"/>
              <a:gd name="connsiteX2" fmla="*/ 1078160 w 1103625"/>
              <a:gd name="connsiteY2" fmla="*/ 593369 h 1377426"/>
              <a:gd name="connsiteX3" fmla="*/ 858930 w 1103625"/>
              <a:gd name="connsiteY3" fmla="*/ 1062958 h 1377426"/>
              <a:gd name="connsiteX4" fmla="*/ 505983 w 1103625"/>
              <a:gd name="connsiteY4" fmla="*/ 1377419 h 1377426"/>
              <a:gd name="connsiteX5" fmla="*/ 187213 w 1103625"/>
              <a:gd name="connsiteY5" fmla="*/ 1054290 h 1377426"/>
              <a:gd name="connsiteX6" fmla="*/ 11813 w 1103625"/>
              <a:gd name="connsiteY6" fmla="*/ 593368 h 1377426"/>
              <a:gd name="connsiteX0" fmla="*/ 11813 w 1103625"/>
              <a:gd name="connsiteY0" fmla="*/ 594243 h 1378301"/>
              <a:gd name="connsiteX1" fmla="*/ 514651 w 1103625"/>
              <a:gd name="connsiteY1" fmla="*/ 875 h 1378301"/>
              <a:gd name="connsiteX2" fmla="*/ 1078160 w 1103625"/>
              <a:gd name="connsiteY2" fmla="*/ 594244 h 1378301"/>
              <a:gd name="connsiteX3" fmla="*/ 858930 w 1103625"/>
              <a:gd name="connsiteY3" fmla="*/ 1063833 h 1378301"/>
              <a:gd name="connsiteX4" fmla="*/ 505983 w 1103625"/>
              <a:gd name="connsiteY4" fmla="*/ 1378294 h 1378301"/>
              <a:gd name="connsiteX5" fmla="*/ 187213 w 1103625"/>
              <a:gd name="connsiteY5" fmla="*/ 1055165 h 1378301"/>
              <a:gd name="connsiteX6" fmla="*/ 11813 w 1103625"/>
              <a:gd name="connsiteY6" fmla="*/ 594243 h 1378301"/>
              <a:gd name="connsiteX0" fmla="*/ 9149 w 1157298"/>
              <a:gd name="connsiteY0" fmla="*/ 580377 h 1377436"/>
              <a:gd name="connsiteX1" fmla="*/ 568324 w 1157298"/>
              <a:gd name="connsiteY1" fmla="*/ 10 h 1377436"/>
              <a:gd name="connsiteX2" fmla="*/ 1131833 w 1157298"/>
              <a:gd name="connsiteY2" fmla="*/ 593379 h 1377436"/>
              <a:gd name="connsiteX3" fmla="*/ 912603 w 1157298"/>
              <a:gd name="connsiteY3" fmla="*/ 1062968 h 1377436"/>
              <a:gd name="connsiteX4" fmla="*/ 559656 w 1157298"/>
              <a:gd name="connsiteY4" fmla="*/ 1377429 h 1377436"/>
              <a:gd name="connsiteX5" fmla="*/ 240886 w 1157298"/>
              <a:gd name="connsiteY5" fmla="*/ 1054300 h 1377436"/>
              <a:gd name="connsiteX6" fmla="*/ 9149 w 1157298"/>
              <a:gd name="connsiteY6" fmla="*/ 580377 h 1377436"/>
              <a:gd name="connsiteX0" fmla="*/ 9574 w 1157723"/>
              <a:gd name="connsiteY0" fmla="*/ 580378 h 1377437"/>
              <a:gd name="connsiteX1" fmla="*/ 568749 w 1157723"/>
              <a:gd name="connsiteY1" fmla="*/ 11 h 1377437"/>
              <a:gd name="connsiteX2" fmla="*/ 1132258 w 1157723"/>
              <a:gd name="connsiteY2" fmla="*/ 593380 h 1377437"/>
              <a:gd name="connsiteX3" fmla="*/ 913028 w 1157723"/>
              <a:gd name="connsiteY3" fmla="*/ 1062969 h 1377437"/>
              <a:gd name="connsiteX4" fmla="*/ 560081 w 1157723"/>
              <a:gd name="connsiteY4" fmla="*/ 1377430 h 1377437"/>
              <a:gd name="connsiteX5" fmla="*/ 241311 w 1157723"/>
              <a:gd name="connsiteY5" fmla="*/ 1054301 h 1377437"/>
              <a:gd name="connsiteX6" fmla="*/ 9574 w 1157723"/>
              <a:gd name="connsiteY6" fmla="*/ 580378 h 1377437"/>
              <a:gd name="connsiteX0" fmla="*/ 7626 w 1155775"/>
              <a:gd name="connsiteY0" fmla="*/ 589042 h 1386101"/>
              <a:gd name="connsiteX1" fmla="*/ 532131 w 1155775"/>
              <a:gd name="connsiteY1" fmla="*/ 8 h 1386101"/>
              <a:gd name="connsiteX2" fmla="*/ 1130310 w 1155775"/>
              <a:gd name="connsiteY2" fmla="*/ 602044 h 1386101"/>
              <a:gd name="connsiteX3" fmla="*/ 911080 w 1155775"/>
              <a:gd name="connsiteY3" fmla="*/ 1071633 h 1386101"/>
              <a:gd name="connsiteX4" fmla="*/ 558133 w 1155775"/>
              <a:gd name="connsiteY4" fmla="*/ 1386094 h 1386101"/>
              <a:gd name="connsiteX5" fmla="*/ 239363 w 1155775"/>
              <a:gd name="connsiteY5" fmla="*/ 1062965 h 1386101"/>
              <a:gd name="connsiteX6" fmla="*/ 7626 w 1155775"/>
              <a:gd name="connsiteY6" fmla="*/ 589042 h 1386101"/>
              <a:gd name="connsiteX0" fmla="*/ 7626 w 1155775"/>
              <a:gd name="connsiteY0" fmla="*/ 589042 h 1386101"/>
              <a:gd name="connsiteX1" fmla="*/ 532131 w 1155775"/>
              <a:gd name="connsiteY1" fmla="*/ 8 h 1386101"/>
              <a:gd name="connsiteX2" fmla="*/ 1130310 w 1155775"/>
              <a:gd name="connsiteY2" fmla="*/ 602044 h 1386101"/>
              <a:gd name="connsiteX3" fmla="*/ 911080 w 1155775"/>
              <a:gd name="connsiteY3" fmla="*/ 1071633 h 1386101"/>
              <a:gd name="connsiteX4" fmla="*/ 558133 w 1155775"/>
              <a:gd name="connsiteY4" fmla="*/ 1386094 h 1386101"/>
              <a:gd name="connsiteX5" fmla="*/ 239363 w 1155775"/>
              <a:gd name="connsiteY5" fmla="*/ 1062965 h 1386101"/>
              <a:gd name="connsiteX6" fmla="*/ 7626 w 1155775"/>
              <a:gd name="connsiteY6" fmla="*/ 589042 h 1386101"/>
              <a:gd name="connsiteX0" fmla="*/ 7626 w 1155775"/>
              <a:gd name="connsiteY0" fmla="*/ 589044 h 1386103"/>
              <a:gd name="connsiteX1" fmla="*/ 532131 w 1155775"/>
              <a:gd name="connsiteY1" fmla="*/ 10 h 1386103"/>
              <a:gd name="connsiteX2" fmla="*/ 1130310 w 1155775"/>
              <a:gd name="connsiteY2" fmla="*/ 602046 h 1386103"/>
              <a:gd name="connsiteX3" fmla="*/ 911080 w 1155775"/>
              <a:gd name="connsiteY3" fmla="*/ 1071635 h 1386103"/>
              <a:gd name="connsiteX4" fmla="*/ 558133 w 1155775"/>
              <a:gd name="connsiteY4" fmla="*/ 1386096 h 1386103"/>
              <a:gd name="connsiteX5" fmla="*/ 239363 w 1155775"/>
              <a:gd name="connsiteY5" fmla="*/ 1062967 h 1386103"/>
              <a:gd name="connsiteX6" fmla="*/ 7626 w 1155775"/>
              <a:gd name="connsiteY6" fmla="*/ 589044 h 1386103"/>
              <a:gd name="connsiteX0" fmla="*/ 5270 w 1153419"/>
              <a:gd name="connsiteY0" fmla="*/ 589044 h 1386103"/>
              <a:gd name="connsiteX1" fmla="*/ 529775 w 1153419"/>
              <a:gd name="connsiteY1" fmla="*/ 10 h 1386103"/>
              <a:gd name="connsiteX2" fmla="*/ 1127954 w 1153419"/>
              <a:gd name="connsiteY2" fmla="*/ 602046 h 1386103"/>
              <a:gd name="connsiteX3" fmla="*/ 908724 w 1153419"/>
              <a:gd name="connsiteY3" fmla="*/ 1071635 h 1386103"/>
              <a:gd name="connsiteX4" fmla="*/ 555777 w 1153419"/>
              <a:gd name="connsiteY4" fmla="*/ 1386096 h 1386103"/>
              <a:gd name="connsiteX5" fmla="*/ 237007 w 1153419"/>
              <a:gd name="connsiteY5" fmla="*/ 1062967 h 1386103"/>
              <a:gd name="connsiteX6" fmla="*/ 5270 w 1153419"/>
              <a:gd name="connsiteY6" fmla="*/ 589044 h 1386103"/>
              <a:gd name="connsiteX0" fmla="*/ 5270 w 1153419"/>
              <a:gd name="connsiteY0" fmla="*/ 589044 h 1386103"/>
              <a:gd name="connsiteX1" fmla="*/ 529775 w 1153419"/>
              <a:gd name="connsiteY1" fmla="*/ 10 h 1386103"/>
              <a:gd name="connsiteX2" fmla="*/ 1127954 w 1153419"/>
              <a:gd name="connsiteY2" fmla="*/ 602046 h 1386103"/>
              <a:gd name="connsiteX3" fmla="*/ 908724 w 1153419"/>
              <a:gd name="connsiteY3" fmla="*/ 1071635 h 1386103"/>
              <a:gd name="connsiteX4" fmla="*/ 555777 w 1153419"/>
              <a:gd name="connsiteY4" fmla="*/ 1386096 h 1386103"/>
              <a:gd name="connsiteX5" fmla="*/ 237007 w 1153419"/>
              <a:gd name="connsiteY5" fmla="*/ 1062967 h 1386103"/>
              <a:gd name="connsiteX6" fmla="*/ 5270 w 1153419"/>
              <a:gd name="connsiteY6" fmla="*/ 589044 h 1386103"/>
              <a:gd name="connsiteX0" fmla="*/ 5270 w 1154196"/>
              <a:gd name="connsiteY0" fmla="*/ 589044 h 1386511"/>
              <a:gd name="connsiteX1" fmla="*/ 529775 w 1154196"/>
              <a:gd name="connsiteY1" fmla="*/ 10 h 1386511"/>
              <a:gd name="connsiteX2" fmla="*/ 1127954 w 1154196"/>
              <a:gd name="connsiteY2" fmla="*/ 602046 h 1386511"/>
              <a:gd name="connsiteX3" fmla="*/ 917391 w 1154196"/>
              <a:gd name="connsiteY3" fmla="*/ 997963 h 1386511"/>
              <a:gd name="connsiteX4" fmla="*/ 555777 w 1154196"/>
              <a:gd name="connsiteY4" fmla="*/ 1386096 h 1386511"/>
              <a:gd name="connsiteX5" fmla="*/ 237007 w 1154196"/>
              <a:gd name="connsiteY5" fmla="*/ 1062967 h 1386511"/>
              <a:gd name="connsiteX6" fmla="*/ 5270 w 1154196"/>
              <a:gd name="connsiteY6" fmla="*/ 589044 h 1386511"/>
              <a:gd name="connsiteX0" fmla="*/ 5262 w 1150261"/>
              <a:gd name="connsiteY0" fmla="*/ 590477 h 1387944"/>
              <a:gd name="connsiteX1" fmla="*/ 529767 w 1150261"/>
              <a:gd name="connsiteY1" fmla="*/ 1443 h 1387944"/>
              <a:gd name="connsiteX2" fmla="*/ 1123613 w 1150261"/>
              <a:gd name="connsiteY2" fmla="*/ 495137 h 1387944"/>
              <a:gd name="connsiteX3" fmla="*/ 917383 w 1150261"/>
              <a:gd name="connsiteY3" fmla="*/ 999396 h 1387944"/>
              <a:gd name="connsiteX4" fmla="*/ 555769 w 1150261"/>
              <a:gd name="connsiteY4" fmla="*/ 1387529 h 1387944"/>
              <a:gd name="connsiteX5" fmla="*/ 236999 w 1150261"/>
              <a:gd name="connsiteY5" fmla="*/ 1064400 h 1387944"/>
              <a:gd name="connsiteX6" fmla="*/ 5262 w 1150261"/>
              <a:gd name="connsiteY6" fmla="*/ 590477 h 1387944"/>
              <a:gd name="connsiteX0" fmla="*/ 5592 w 1150591"/>
              <a:gd name="connsiteY0" fmla="*/ 581906 h 1379373"/>
              <a:gd name="connsiteX1" fmla="*/ 504095 w 1150591"/>
              <a:gd name="connsiteY1" fmla="*/ 1539 h 1379373"/>
              <a:gd name="connsiteX2" fmla="*/ 1123943 w 1150591"/>
              <a:gd name="connsiteY2" fmla="*/ 486566 h 1379373"/>
              <a:gd name="connsiteX3" fmla="*/ 917713 w 1150591"/>
              <a:gd name="connsiteY3" fmla="*/ 990825 h 1379373"/>
              <a:gd name="connsiteX4" fmla="*/ 556099 w 1150591"/>
              <a:gd name="connsiteY4" fmla="*/ 1378958 h 1379373"/>
              <a:gd name="connsiteX5" fmla="*/ 237329 w 1150591"/>
              <a:gd name="connsiteY5" fmla="*/ 1055829 h 1379373"/>
              <a:gd name="connsiteX6" fmla="*/ 5592 w 1150591"/>
              <a:gd name="connsiteY6" fmla="*/ 581906 h 1379373"/>
              <a:gd name="connsiteX0" fmla="*/ 5592 w 1150591"/>
              <a:gd name="connsiteY0" fmla="*/ 586189 h 1383656"/>
              <a:gd name="connsiteX1" fmla="*/ 504095 w 1150591"/>
              <a:gd name="connsiteY1" fmla="*/ 1489 h 1383656"/>
              <a:gd name="connsiteX2" fmla="*/ 1123943 w 1150591"/>
              <a:gd name="connsiteY2" fmla="*/ 490849 h 1383656"/>
              <a:gd name="connsiteX3" fmla="*/ 917713 w 1150591"/>
              <a:gd name="connsiteY3" fmla="*/ 995108 h 1383656"/>
              <a:gd name="connsiteX4" fmla="*/ 556099 w 1150591"/>
              <a:gd name="connsiteY4" fmla="*/ 1383241 h 1383656"/>
              <a:gd name="connsiteX5" fmla="*/ 237329 w 1150591"/>
              <a:gd name="connsiteY5" fmla="*/ 1060112 h 1383656"/>
              <a:gd name="connsiteX6" fmla="*/ 5592 w 1150591"/>
              <a:gd name="connsiteY6" fmla="*/ 586189 h 1383656"/>
              <a:gd name="connsiteX0" fmla="*/ 5592 w 1150591"/>
              <a:gd name="connsiteY0" fmla="*/ 586189 h 1383396"/>
              <a:gd name="connsiteX1" fmla="*/ 504095 w 1150591"/>
              <a:gd name="connsiteY1" fmla="*/ 1489 h 1383396"/>
              <a:gd name="connsiteX2" fmla="*/ 1123943 w 1150591"/>
              <a:gd name="connsiteY2" fmla="*/ 490849 h 1383396"/>
              <a:gd name="connsiteX3" fmla="*/ 917713 w 1150591"/>
              <a:gd name="connsiteY3" fmla="*/ 995108 h 1383396"/>
              <a:gd name="connsiteX4" fmla="*/ 556099 w 1150591"/>
              <a:gd name="connsiteY4" fmla="*/ 1383241 h 1383396"/>
              <a:gd name="connsiteX5" fmla="*/ 237329 w 1150591"/>
              <a:gd name="connsiteY5" fmla="*/ 1060112 h 1383396"/>
              <a:gd name="connsiteX6" fmla="*/ 5592 w 1150591"/>
              <a:gd name="connsiteY6" fmla="*/ 586189 h 1383396"/>
              <a:gd name="connsiteX0" fmla="*/ 5592 w 1150591"/>
              <a:gd name="connsiteY0" fmla="*/ 586189 h 1383396"/>
              <a:gd name="connsiteX1" fmla="*/ 504095 w 1150591"/>
              <a:gd name="connsiteY1" fmla="*/ 1489 h 1383396"/>
              <a:gd name="connsiteX2" fmla="*/ 1123943 w 1150591"/>
              <a:gd name="connsiteY2" fmla="*/ 490849 h 1383396"/>
              <a:gd name="connsiteX3" fmla="*/ 917713 w 1150591"/>
              <a:gd name="connsiteY3" fmla="*/ 995108 h 1383396"/>
              <a:gd name="connsiteX4" fmla="*/ 556099 w 1150591"/>
              <a:gd name="connsiteY4" fmla="*/ 1383241 h 1383396"/>
              <a:gd name="connsiteX5" fmla="*/ 237329 w 1150591"/>
              <a:gd name="connsiteY5" fmla="*/ 1060112 h 1383396"/>
              <a:gd name="connsiteX6" fmla="*/ 5592 w 1150591"/>
              <a:gd name="connsiteY6" fmla="*/ 586189 h 1383396"/>
              <a:gd name="connsiteX0" fmla="*/ 5592 w 1150591"/>
              <a:gd name="connsiteY0" fmla="*/ 586189 h 1387727"/>
              <a:gd name="connsiteX1" fmla="*/ 504095 w 1150591"/>
              <a:gd name="connsiteY1" fmla="*/ 1489 h 1387727"/>
              <a:gd name="connsiteX2" fmla="*/ 1123943 w 1150591"/>
              <a:gd name="connsiteY2" fmla="*/ 490849 h 1387727"/>
              <a:gd name="connsiteX3" fmla="*/ 917713 w 1150591"/>
              <a:gd name="connsiteY3" fmla="*/ 995108 h 1387727"/>
              <a:gd name="connsiteX4" fmla="*/ 564766 w 1150591"/>
              <a:gd name="connsiteY4" fmla="*/ 1387575 h 1387727"/>
              <a:gd name="connsiteX5" fmla="*/ 237329 w 1150591"/>
              <a:gd name="connsiteY5" fmla="*/ 1060112 h 1387727"/>
              <a:gd name="connsiteX6" fmla="*/ 5592 w 1150591"/>
              <a:gd name="connsiteY6" fmla="*/ 586189 h 1387727"/>
              <a:gd name="connsiteX0" fmla="*/ 5592 w 1150591"/>
              <a:gd name="connsiteY0" fmla="*/ 586189 h 1388346"/>
              <a:gd name="connsiteX1" fmla="*/ 504095 w 1150591"/>
              <a:gd name="connsiteY1" fmla="*/ 1489 h 1388346"/>
              <a:gd name="connsiteX2" fmla="*/ 1123943 w 1150591"/>
              <a:gd name="connsiteY2" fmla="*/ 490849 h 1388346"/>
              <a:gd name="connsiteX3" fmla="*/ 917713 w 1150591"/>
              <a:gd name="connsiteY3" fmla="*/ 995108 h 1388346"/>
              <a:gd name="connsiteX4" fmla="*/ 564766 w 1150591"/>
              <a:gd name="connsiteY4" fmla="*/ 1387575 h 1388346"/>
              <a:gd name="connsiteX5" fmla="*/ 237329 w 1150591"/>
              <a:gd name="connsiteY5" fmla="*/ 1060112 h 1388346"/>
              <a:gd name="connsiteX6" fmla="*/ 5592 w 1150591"/>
              <a:gd name="connsiteY6" fmla="*/ 586189 h 1388346"/>
              <a:gd name="connsiteX0" fmla="*/ 5592 w 1150591"/>
              <a:gd name="connsiteY0" fmla="*/ 586189 h 1388346"/>
              <a:gd name="connsiteX1" fmla="*/ 504095 w 1150591"/>
              <a:gd name="connsiteY1" fmla="*/ 1489 h 1388346"/>
              <a:gd name="connsiteX2" fmla="*/ 1123943 w 1150591"/>
              <a:gd name="connsiteY2" fmla="*/ 490849 h 1388346"/>
              <a:gd name="connsiteX3" fmla="*/ 917713 w 1150591"/>
              <a:gd name="connsiteY3" fmla="*/ 995108 h 1388346"/>
              <a:gd name="connsiteX4" fmla="*/ 564766 w 1150591"/>
              <a:gd name="connsiteY4" fmla="*/ 1387575 h 1388346"/>
              <a:gd name="connsiteX5" fmla="*/ 237329 w 1150591"/>
              <a:gd name="connsiteY5" fmla="*/ 1060112 h 1388346"/>
              <a:gd name="connsiteX6" fmla="*/ 5592 w 1150591"/>
              <a:gd name="connsiteY6" fmla="*/ 586189 h 1388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591" h="1388346">
                <a:moveTo>
                  <a:pt x="5592" y="586189"/>
                </a:moveTo>
                <a:cubicBezTo>
                  <a:pt x="-49621" y="313690"/>
                  <a:pt x="317703" y="17379"/>
                  <a:pt x="504095" y="1489"/>
                </a:cubicBezTo>
                <a:cubicBezTo>
                  <a:pt x="690487" y="-14401"/>
                  <a:pt x="1099788" y="93396"/>
                  <a:pt x="1123943" y="490849"/>
                </a:cubicBezTo>
                <a:cubicBezTo>
                  <a:pt x="1221770" y="662953"/>
                  <a:pt x="1026799" y="899102"/>
                  <a:pt x="917713" y="995108"/>
                </a:cubicBezTo>
                <a:cubicBezTo>
                  <a:pt x="713288" y="1095447"/>
                  <a:pt x="998853" y="1372408"/>
                  <a:pt x="564766" y="1387575"/>
                </a:cubicBezTo>
                <a:cubicBezTo>
                  <a:pt x="130679" y="1402742"/>
                  <a:pt x="319691" y="1190787"/>
                  <a:pt x="237329" y="1060112"/>
                </a:cubicBezTo>
                <a:cubicBezTo>
                  <a:pt x="154967" y="929437"/>
                  <a:pt x="69472" y="815353"/>
                  <a:pt x="5592" y="586189"/>
                </a:cubicBez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DB1985-FA4F-47A4-83A7-A952A07B4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554" y="2791504"/>
            <a:ext cx="1696593" cy="256653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208482" y="3327030"/>
            <a:ext cx="3414081" cy="1319986"/>
            <a:chOff x="1045684" y="2079321"/>
            <a:chExt cx="3414081" cy="131998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A005B8D-DC45-42E6-BE03-EC75DA133F8D}"/>
                </a:ext>
              </a:extLst>
            </p:cNvPr>
            <p:cNvSpPr txBox="1"/>
            <p:nvPr/>
          </p:nvSpPr>
          <p:spPr>
            <a:xfrm>
              <a:off x="1045684" y="2785613"/>
              <a:ext cx="3414081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description, please elaborate on your content, add the appropriate text</a:t>
              </a: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E6AEBB0-B4CE-4AF0-AC70-110B0DC1F196}"/>
                </a:ext>
              </a:extLst>
            </p:cNvPr>
            <p:cNvSpPr/>
            <p:nvPr/>
          </p:nvSpPr>
          <p:spPr>
            <a:xfrm>
              <a:off x="1659285" y="2079321"/>
              <a:ext cx="2273887" cy="513567"/>
            </a:xfrm>
            <a:prstGeom prst="roundRect">
              <a:avLst>
                <a:gd name="adj" fmla="val 50000"/>
              </a:avLst>
            </a:prstGeom>
            <a:solidFill>
              <a:srgbClr val="F3BEB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Highlights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469029" y="3327030"/>
            <a:ext cx="3414081" cy="1319986"/>
            <a:chOff x="1045684" y="2079321"/>
            <a:chExt cx="3414081" cy="131998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A005B8D-DC45-42E6-BE03-EC75DA133F8D}"/>
                </a:ext>
              </a:extLst>
            </p:cNvPr>
            <p:cNvSpPr txBox="1"/>
            <p:nvPr/>
          </p:nvSpPr>
          <p:spPr>
            <a:xfrm>
              <a:off x="1045684" y="2785613"/>
              <a:ext cx="3414081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your text description, please elaborate on your content, add the appropriate text</a:t>
              </a:r>
            </a:p>
          </p:txBody>
        </p:sp>
        <p:sp>
          <p:nvSpPr>
            <p:cNvPr id="14" name="矩形: 圆角 8">
              <a:extLst>
                <a:ext uri="{FF2B5EF4-FFF2-40B4-BE49-F238E27FC236}">
                  <a16:creationId xmlns:a16="http://schemas.microsoft.com/office/drawing/2014/main" id="{6E6AEBB0-B4CE-4AF0-AC70-110B0DC1F196}"/>
                </a:ext>
              </a:extLst>
            </p:cNvPr>
            <p:cNvSpPr/>
            <p:nvPr/>
          </p:nvSpPr>
          <p:spPr>
            <a:xfrm>
              <a:off x="1659285" y="2079321"/>
              <a:ext cx="2273887" cy="513567"/>
            </a:xfrm>
            <a:prstGeom prst="roundRect">
              <a:avLst>
                <a:gd name="adj" fmla="val 50000"/>
              </a:avLst>
            </a:prstGeom>
            <a:solidFill>
              <a:srgbClr val="CCE8F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Highlights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731EB1A6-C245-4574-B382-8B83161C4AC6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140707484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66865" y="3419838"/>
            <a:ext cx="1610350" cy="1934782"/>
            <a:chOff x="1051428" y="3329898"/>
            <a:chExt cx="1610350" cy="1934782"/>
          </a:xfrm>
        </p:grpSpPr>
        <p:sp>
          <p:nvSpPr>
            <p:cNvPr id="3" name="圆角矩形 2"/>
            <p:cNvSpPr/>
            <p:nvPr/>
          </p:nvSpPr>
          <p:spPr>
            <a:xfrm>
              <a:off x="1068457" y="3376246"/>
              <a:ext cx="1593321" cy="1858289"/>
            </a:xfrm>
            <a:custGeom>
              <a:avLst/>
              <a:gdLst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337816 w 1593321"/>
                <a:gd name="connsiteY5" fmla="*/ 1858289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58152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321" h="1858289">
                  <a:moveTo>
                    <a:pt x="0" y="255505"/>
                  </a:moveTo>
                  <a:cubicBezTo>
                    <a:pt x="0" y="114393"/>
                    <a:pt x="114393" y="0"/>
                    <a:pt x="255505" y="0"/>
                  </a:cubicBezTo>
                  <a:lnTo>
                    <a:pt x="1337816" y="0"/>
                  </a:lnTo>
                  <a:cubicBezTo>
                    <a:pt x="1478928" y="0"/>
                    <a:pt x="1593321" y="114393"/>
                    <a:pt x="1593321" y="255505"/>
                  </a:cubicBezTo>
                  <a:lnTo>
                    <a:pt x="1558152" y="1602784"/>
                  </a:lnTo>
                  <a:cubicBezTo>
                    <a:pt x="1558152" y="1743896"/>
                    <a:pt x="1248374" y="1850474"/>
                    <a:pt x="1107262" y="1850474"/>
                  </a:cubicBezTo>
                  <a:lnTo>
                    <a:pt x="255505" y="1858289"/>
                  </a:lnTo>
                  <a:cubicBezTo>
                    <a:pt x="114393" y="1858289"/>
                    <a:pt x="0" y="1743896"/>
                    <a:pt x="0" y="1602784"/>
                  </a:cubicBezTo>
                  <a:lnTo>
                    <a:pt x="0" y="255505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3304" r="-4330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28" y="3329898"/>
              <a:ext cx="1610350" cy="1934782"/>
            </a:xfrm>
            <a:prstGeom prst="rect">
              <a:avLst/>
            </a:prstGeom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BE7562FB-DE01-4F1C-8759-2949C969B9FC}"/>
              </a:ext>
            </a:extLst>
          </p:cNvPr>
          <p:cNvSpPr txBox="1"/>
          <p:nvPr/>
        </p:nvSpPr>
        <p:spPr>
          <a:xfrm>
            <a:off x="4100403" y="5692206"/>
            <a:ext cx="16600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results are on display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EAB06E-FA03-490C-BFE6-335CD5DDAC56}"/>
              </a:ext>
            </a:extLst>
          </p:cNvPr>
          <p:cNvSpPr txBox="1"/>
          <p:nvPr/>
        </p:nvSpPr>
        <p:spPr>
          <a:xfrm>
            <a:off x="6616912" y="5692206"/>
            <a:ext cx="16600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results are on display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3C03913-AF62-45DC-80DA-394A7570BCF3}"/>
              </a:ext>
            </a:extLst>
          </p:cNvPr>
          <p:cNvSpPr txBox="1"/>
          <p:nvPr/>
        </p:nvSpPr>
        <p:spPr>
          <a:xfrm>
            <a:off x="9133420" y="5692206"/>
            <a:ext cx="16600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results are on display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7562FB-DE01-4F1C-8759-2949C969B9FC}"/>
              </a:ext>
            </a:extLst>
          </p:cNvPr>
          <p:cNvSpPr txBox="1"/>
          <p:nvPr/>
        </p:nvSpPr>
        <p:spPr>
          <a:xfrm>
            <a:off x="1583894" y="5692206"/>
            <a:ext cx="166000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results are on display</a:t>
            </a:r>
          </a:p>
        </p:txBody>
      </p:sp>
      <p:sp>
        <p:nvSpPr>
          <p:cNvPr id="15" name="TextBox 32"/>
          <p:cNvSpPr txBox="1"/>
          <p:nvPr/>
        </p:nvSpPr>
        <p:spPr>
          <a:xfrm>
            <a:off x="1566865" y="2161316"/>
            <a:ext cx="916940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a brief overview of the successful project text and it's a brief summary. Add your text description, please elaborate on your content, add the appropriate text.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089050" y="3419838"/>
            <a:ext cx="1610350" cy="1934782"/>
            <a:chOff x="1051428" y="3329898"/>
            <a:chExt cx="1610350" cy="1934782"/>
          </a:xfrm>
        </p:grpSpPr>
        <p:sp>
          <p:nvSpPr>
            <p:cNvPr id="26" name="圆角矩形 2"/>
            <p:cNvSpPr/>
            <p:nvPr/>
          </p:nvSpPr>
          <p:spPr>
            <a:xfrm>
              <a:off x="1068457" y="3376246"/>
              <a:ext cx="1593321" cy="1858289"/>
            </a:xfrm>
            <a:custGeom>
              <a:avLst/>
              <a:gdLst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337816 w 1593321"/>
                <a:gd name="connsiteY5" fmla="*/ 1858289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58152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321" h="1858289">
                  <a:moveTo>
                    <a:pt x="0" y="255505"/>
                  </a:moveTo>
                  <a:cubicBezTo>
                    <a:pt x="0" y="114393"/>
                    <a:pt x="114393" y="0"/>
                    <a:pt x="255505" y="0"/>
                  </a:cubicBezTo>
                  <a:lnTo>
                    <a:pt x="1337816" y="0"/>
                  </a:lnTo>
                  <a:cubicBezTo>
                    <a:pt x="1478928" y="0"/>
                    <a:pt x="1593321" y="114393"/>
                    <a:pt x="1593321" y="255505"/>
                  </a:cubicBezTo>
                  <a:lnTo>
                    <a:pt x="1558152" y="1602784"/>
                  </a:lnTo>
                  <a:cubicBezTo>
                    <a:pt x="1558152" y="1743896"/>
                    <a:pt x="1248374" y="1850474"/>
                    <a:pt x="1107262" y="1850474"/>
                  </a:cubicBezTo>
                  <a:lnTo>
                    <a:pt x="255505" y="1858289"/>
                  </a:lnTo>
                  <a:cubicBezTo>
                    <a:pt x="114393" y="1858289"/>
                    <a:pt x="0" y="1743896"/>
                    <a:pt x="0" y="1602784"/>
                  </a:cubicBezTo>
                  <a:lnTo>
                    <a:pt x="0" y="255505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472" r="-3747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28" y="3329898"/>
              <a:ext cx="1610350" cy="1934782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6611235" y="3419838"/>
            <a:ext cx="1610350" cy="1934782"/>
            <a:chOff x="1051428" y="3329898"/>
            <a:chExt cx="1610350" cy="1934782"/>
          </a:xfrm>
        </p:grpSpPr>
        <p:sp>
          <p:nvSpPr>
            <p:cNvPr id="29" name="圆角矩形 2"/>
            <p:cNvSpPr/>
            <p:nvPr/>
          </p:nvSpPr>
          <p:spPr>
            <a:xfrm>
              <a:off x="1068457" y="3376246"/>
              <a:ext cx="1593321" cy="1858289"/>
            </a:xfrm>
            <a:custGeom>
              <a:avLst/>
              <a:gdLst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337816 w 1593321"/>
                <a:gd name="connsiteY5" fmla="*/ 1858289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58152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321" h="1858289">
                  <a:moveTo>
                    <a:pt x="0" y="255505"/>
                  </a:moveTo>
                  <a:cubicBezTo>
                    <a:pt x="0" y="114393"/>
                    <a:pt x="114393" y="0"/>
                    <a:pt x="255505" y="0"/>
                  </a:cubicBezTo>
                  <a:lnTo>
                    <a:pt x="1337816" y="0"/>
                  </a:lnTo>
                  <a:cubicBezTo>
                    <a:pt x="1478928" y="0"/>
                    <a:pt x="1593321" y="114393"/>
                    <a:pt x="1593321" y="255505"/>
                  </a:cubicBezTo>
                  <a:lnTo>
                    <a:pt x="1558152" y="1602784"/>
                  </a:lnTo>
                  <a:cubicBezTo>
                    <a:pt x="1558152" y="1743896"/>
                    <a:pt x="1248374" y="1850474"/>
                    <a:pt x="1107262" y="1850474"/>
                  </a:cubicBezTo>
                  <a:lnTo>
                    <a:pt x="255505" y="1858289"/>
                  </a:lnTo>
                  <a:cubicBezTo>
                    <a:pt x="114393" y="1858289"/>
                    <a:pt x="0" y="1743896"/>
                    <a:pt x="0" y="1602784"/>
                  </a:cubicBezTo>
                  <a:lnTo>
                    <a:pt x="0" y="255505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576" r="-7477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28" y="3329898"/>
              <a:ext cx="1610350" cy="1934782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9133420" y="3419838"/>
            <a:ext cx="1610350" cy="1934782"/>
            <a:chOff x="1051428" y="3329898"/>
            <a:chExt cx="1610350" cy="1934782"/>
          </a:xfrm>
        </p:grpSpPr>
        <p:sp>
          <p:nvSpPr>
            <p:cNvPr id="32" name="圆角矩形 2"/>
            <p:cNvSpPr/>
            <p:nvPr/>
          </p:nvSpPr>
          <p:spPr>
            <a:xfrm>
              <a:off x="1068457" y="3376246"/>
              <a:ext cx="1593321" cy="1858289"/>
            </a:xfrm>
            <a:custGeom>
              <a:avLst/>
              <a:gdLst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337816 w 1593321"/>
                <a:gd name="connsiteY5" fmla="*/ 1858289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93321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  <a:gd name="connsiteX0" fmla="*/ 0 w 1593321"/>
                <a:gd name="connsiteY0" fmla="*/ 255505 h 1858289"/>
                <a:gd name="connsiteX1" fmla="*/ 255505 w 1593321"/>
                <a:gd name="connsiteY1" fmla="*/ 0 h 1858289"/>
                <a:gd name="connsiteX2" fmla="*/ 1337816 w 1593321"/>
                <a:gd name="connsiteY2" fmla="*/ 0 h 1858289"/>
                <a:gd name="connsiteX3" fmla="*/ 1593321 w 1593321"/>
                <a:gd name="connsiteY3" fmla="*/ 255505 h 1858289"/>
                <a:gd name="connsiteX4" fmla="*/ 1558152 w 1593321"/>
                <a:gd name="connsiteY4" fmla="*/ 1602784 h 1858289"/>
                <a:gd name="connsiteX5" fmla="*/ 1107262 w 1593321"/>
                <a:gd name="connsiteY5" fmla="*/ 1850474 h 1858289"/>
                <a:gd name="connsiteX6" fmla="*/ 255505 w 1593321"/>
                <a:gd name="connsiteY6" fmla="*/ 1858289 h 1858289"/>
                <a:gd name="connsiteX7" fmla="*/ 0 w 1593321"/>
                <a:gd name="connsiteY7" fmla="*/ 1602784 h 1858289"/>
                <a:gd name="connsiteX8" fmla="*/ 0 w 1593321"/>
                <a:gd name="connsiteY8" fmla="*/ 255505 h 185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321" h="1858289">
                  <a:moveTo>
                    <a:pt x="0" y="255505"/>
                  </a:moveTo>
                  <a:cubicBezTo>
                    <a:pt x="0" y="114393"/>
                    <a:pt x="114393" y="0"/>
                    <a:pt x="255505" y="0"/>
                  </a:cubicBezTo>
                  <a:lnTo>
                    <a:pt x="1337816" y="0"/>
                  </a:lnTo>
                  <a:cubicBezTo>
                    <a:pt x="1478928" y="0"/>
                    <a:pt x="1593321" y="114393"/>
                    <a:pt x="1593321" y="255505"/>
                  </a:cubicBezTo>
                  <a:lnTo>
                    <a:pt x="1558152" y="1602784"/>
                  </a:lnTo>
                  <a:cubicBezTo>
                    <a:pt x="1558152" y="1743896"/>
                    <a:pt x="1248374" y="1850474"/>
                    <a:pt x="1107262" y="1850474"/>
                  </a:cubicBezTo>
                  <a:lnTo>
                    <a:pt x="255505" y="1858289"/>
                  </a:lnTo>
                  <a:cubicBezTo>
                    <a:pt x="114393" y="1858289"/>
                    <a:pt x="0" y="1743896"/>
                    <a:pt x="0" y="1602784"/>
                  </a:cubicBezTo>
                  <a:lnTo>
                    <a:pt x="0" y="255505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7357" r="-373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428" y="3329898"/>
              <a:ext cx="1610350" cy="1934782"/>
            </a:xfrm>
            <a:prstGeom prst="rect">
              <a:avLst/>
            </a:prstGeom>
          </p:spPr>
        </p:pic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2E3AEF8F-333D-4DFE-A44E-9119DD4CBB78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394148207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5490129" y="3940253"/>
            <a:ext cx="564809" cy="309575"/>
          </a:xfrm>
          <a:prstGeom prst="rect">
            <a:avLst/>
          </a:pr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69084" y="4001845"/>
            <a:ext cx="543262" cy="285077"/>
          </a:xfrm>
          <a:prstGeom prst="rect">
            <a:avLst/>
          </a:pr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19256" y="4001845"/>
            <a:ext cx="543262" cy="285077"/>
          </a:xfrm>
          <a:prstGeom prst="rect">
            <a:avLst/>
          </a:pr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423AC01-BAE2-4F77-9C66-F2FE230C8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33" y="1921040"/>
            <a:ext cx="2235178" cy="26086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907A065-00A3-45D8-BDEA-1E0F41FDEDC2}"/>
              </a:ext>
            </a:extLst>
          </p:cNvPr>
          <p:cNvSpPr txBox="1"/>
          <p:nvPr/>
        </p:nvSpPr>
        <p:spPr>
          <a:xfrm>
            <a:off x="4407256" y="4623202"/>
            <a:ext cx="2718487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Ranking of winning projects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 and detail your content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90C937-E0D5-4AD2-9FFC-8822DA033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26" y="2228549"/>
            <a:ext cx="1970846" cy="23001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1015128" y="4623202"/>
            <a:ext cx="2654830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Ranking of winning projects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 and detail your content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DCA1B08-C9FC-4B0A-B7A5-443750996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55" y="2228549"/>
            <a:ext cx="1970846" cy="230017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A7900A1-CEEC-46E0-BF71-D49924549A7E}"/>
              </a:ext>
            </a:extLst>
          </p:cNvPr>
          <p:cNvSpPr txBox="1"/>
          <p:nvPr/>
        </p:nvSpPr>
        <p:spPr>
          <a:xfrm>
            <a:off x="8120661" y="4623202"/>
            <a:ext cx="2718487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Ranking of winning projects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 and detail your content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4DCD75-840B-4627-93B0-14AE6A2C1B45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38365774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5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7B6256-D657-4866-B265-8533F34C731F}"/>
              </a:ext>
            </a:extLst>
          </p:cNvPr>
          <p:cNvSpPr/>
          <p:nvPr/>
        </p:nvSpPr>
        <p:spPr>
          <a:xfrm>
            <a:off x="0" y="0"/>
            <a:ext cx="12192000" cy="653858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-108892" y="3456520"/>
            <a:ext cx="12573598" cy="289563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86663" y="885828"/>
            <a:ext cx="4601738" cy="4601738"/>
            <a:chOff x="3786663" y="885828"/>
            <a:chExt cx="4601738" cy="4601738"/>
          </a:xfrm>
        </p:grpSpPr>
        <p:sp>
          <p:nvSpPr>
            <p:cNvPr id="15" name="椭圆 14"/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236560" y="1335725"/>
              <a:ext cx="3701944" cy="3701944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110049" y="1209214"/>
              <a:ext cx="3954966" cy="3954966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8"/>
          <p:cNvSpPr/>
          <p:nvPr/>
        </p:nvSpPr>
        <p:spPr>
          <a:xfrm>
            <a:off x="-173357" y="4396787"/>
            <a:ext cx="12643757" cy="28879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73847" y="2059863"/>
            <a:ext cx="1627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2196" y="5994903"/>
            <a:ext cx="542096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Creative hand-painted watercolor work summary report work report business summary plan description of the summary of the content of the text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文本框 25"/>
          <p:cNvSpPr txBox="1"/>
          <p:nvPr/>
        </p:nvSpPr>
        <p:spPr>
          <a:xfrm>
            <a:off x="4543204" y="5312196"/>
            <a:ext cx="3262376" cy="70785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 defTabSz="1218804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 work experience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31996" y="3508535"/>
            <a:ext cx="1678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THREE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395338" y="657922"/>
            <a:ext cx="616733" cy="531565"/>
            <a:chOff x="10703560" y="432490"/>
            <a:chExt cx="780907" cy="6730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611738"/>
              <a:ext cx="420660" cy="49381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611738"/>
              <a:ext cx="420660" cy="49381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432490"/>
              <a:ext cx="420660" cy="4938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432490"/>
              <a:ext cx="420660" cy="49381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3560" y="432490"/>
              <a:ext cx="420660" cy="493819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 flipV="1">
            <a:off x="8711787" y="2579599"/>
            <a:ext cx="302477" cy="404023"/>
          </a:xfrm>
          <a:prstGeom prst="line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2162768" y="3882786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19200" y="1523363"/>
            <a:ext cx="80211" cy="80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633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矩形 147"/>
          <p:cNvSpPr/>
          <p:nvPr/>
        </p:nvSpPr>
        <p:spPr>
          <a:xfrm rot="10800000" flipV="1">
            <a:off x="1512110" y="2656924"/>
            <a:ext cx="45719" cy="24908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1741756" y="3466756"/>
            <a:ext cx="3682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 work</a:t>
            </a:r>
            <a:endParaRPr lang="zh-CN" altLang="en-US" sz="2800" spc="3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1779916" y="4103691"/>
            <a:ext cx="5273112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450940">
              <a:lnSpc>
                <a:spcPct val="15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description, please elaborate on your content, add the appropriate text</a:t>
            </a:r>
          </a:p>
        </p:txBody>
      </p:sp>
      <p:sp>
        <p:nvSpPr>
          <p:cNvPr id="151" name="矩形 150"/>
          <p:cNvSpPr/>
          <p:nvPr/>
        </p:nvSpPr>
        <p:spPr>
          <a:xfrm>
            <a:off x="1799447" y="2730671"/>
            <a:ext cx="3979274" cy="635676"/>
          </a:xfrm>
          <a:custGeom>
            <a:avLst/>
            <a:gdLst>
              <a:gd name="connsiteX0" fmla="*/ 0 w 3951900"/>
              <a:gd name="connsiteY0" fmla="*/ 0 h 608303"/>
              <a:gd name="connsiteX1" fmla="*/ 3951900 w 3951900"/>
              <a:gd name="connsiteY1" fmla="*/ 0 h 608303"/>
              <a:gd name="connsiteX2" fmla="*/ 3951900 w 3951900"/>
              <a:gd name="connsiteY2" fmla="*/ 608303 h 608303"/>
              <a:gd name="connsiteX3" fmla="*/ 0 w 3951900"/>
              <a:gd name="connsiteY3" fmla="*/ 608303 h 608303"/>
              <a:gd name="connsiteX4" fmla="*/ 0 w 3951900"/>
              <a:gd name="connsiteY4" fmla="*/ 0 h 608303"/>
              <a:gd name="connsiteX0" fmla="*/ 0 w 3951900"/>
              <a:gd name="connsiteY0" fmla="*/ 16845 h 625148"/>
              <a:gd name="connsiteX1" fmla="*/ 3951900 w 3951900"/>
              <a:gd name="connsiteY1" fmla="*/ 16845 h 625148"/>
              <a:gd name="connsiteX2" fmla="*/ 3951900 w 3951900"/>
              <a:gd name="connsiteY2" fmla="*/ 625148 h 625148"/>
              <a:gd name="connsiteX3" fmla="*/ 0 w 3951900"/>
              <a:gd name="connsiteY3" fmla="*/ 625148 h 625148"/>
              <a:gd name="connsiteX4" fmla="*/ 0 w 3951900"/>
              <a:gd name="connsiteY4" fmla="*/ 16845 h 625148"/>
              <a:gd name="connsiteX0" fmla="*/ 0 w 3951900"/>
              <a:gd name="connsiteY0" fmla="*/ 16845 h 635676"/>
              <a:gd name="connsiteX1" fmla="*/ 3951900 w 3951900"/>
              <a:gd name="connsiteY1" fmla="*/ 16845 h 635676"/>
              <a:gd name="connsiteX2" fmla="*/ 3951900 w 3951900"/>
              <a:gd name="connsiteY2" fmla="*/ 625148 h 635676"/>
              <a:gd name="connsiteX3" fmla="*/ 0 w 3951900"/>
              <a:gd name="connsiteY3" fmla="*/ 625148 h 635676"/>
              <a:gd name="connsiteX4" fmla="*/ 0 w 3951900"/>
              <a:gd name="connsiteY4" fmla="*/ 16845 h 635676"/>
              <a:gd name="connsiteX0" fmla="*/ 0 w 3966640"/>
              <a:gd name="connsiteY0" fmla="*/ 16845 h 635676"/>
              <a:gd name="connsiteX1" fmla="*/ 3951900 w 3966640"/>
              <a:gd name="connsiteY1" fmla="*/ 16845 h 635676"/>
              <a:gd name="connsiteX2" fmla="*/ 3951900 w 3966640"/>
              <a:gd name="connsiteY2" fmla="*/ 625148 h 635676"/>
              <a:gd name="connsiteX3" fmla="*/ 0 w 3966640"/>
              <a:gd name="connsiteY3" fmla="*/ 625148 h 635676"/>
              <a:gd name="connsiteX4" fmla="*/ 0 w 3966640"/>
              <a:gd name="connsiteY4" fmla="*/ 16845 h 635676"/>
              <a:gd name="connsiteX0" fmla="*/ 12634 w 3979274"/>
              <a:gd name="connsiteY0" fmla="*/ 16845 h 635676"/>
              <a:gd name="connsiteX1" fmla="*/ 3964534 w 3979274"/>
              <a:gd name="connsiteY1" fmla="*/ 16845 h 635676"/>
              <a:gd name="connsiteX2" fmla="*/ 3964534 w 3979274"/>
              <a:gd name="connsiteY2" fmla="*/ 625148 h 635676"/>
              <a:gd name="connsiteX3" fmla="*/ 12634 w 3979274"/>
              <a:gd name="connsiteY3" fmla="*/ 625148 h 635676"/>
              <a:gd name="connsiteX4" fmla="*/ 12634 w 3979274"/>
              <a:gd name="connsiteY4" fmla="*/ 16845 h 63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274" h="635676">
                <a:moveTo>
                  <a:pt x="12634" y="16845"/>
                </a:moveTo>
                <a:cubicBezTo>
                  <a:pt x="1396264" y="-21058"/>
                  <a:pt x="2647234" y="16845"/>
                  <a:pt x="3964534" y="16845"/>
                </a:cubicBezTo>
                <a:cubicBezTo>
                  <a:pt x="3964534" y="219613"/>
                  <a:pt x="3997699" y="417642"/>
                  <a:pt x="3964534" y="625148"/>
                </a:cubicBezTo>
                <a:cubicBezTo>
                  <a:pt x="2670923" y="648837"/>
                  <a:pt x="1329934" y="625148"/>
                  <a:pt x="12634" y="625148"/>
                </a:cubicBezTo>
                <a:cubicBezTo>
                  <a:pt x="12634" y="422380"/>
                  <a:pt x="-15793" y="224351"/>
                  <a:pt x="12634" y="16845"/>
                </a:cubicBezTo>
                <a:close/>
              </a:path>
            </a:pathLst>
          </a:custGeom>
          <a:solidFill>
            <a:srgbClr val="CCE8F6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</a:t>
            </a:r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analysis</a:t>
            </a:r>
          </a:p>
        </p:txBody>
      </p:sp>
      <p:grpSp>
        <p:nvGrpSpPr>
          <p:cNvPr id="629" name="组合 628"/>
          <p:cNvGrpSpPr/>
          <p:nvPr/>
        </p:nvGrpSpPr>
        <p:grpSpPr>
          <a:xfrm>
            <a:off x="6872915" y="1890499"/>
            <a:ext cx="3966291" cy="4254373"/>
            <a:chOff x="2668588" y="2786063"/>
            <a:chExt cx="4070350" cy="4071937"/>
          </a:xfrm>
        </p:grpSpPr>
        <p:sp>
          <p:nvSpPr>
            <p:cNvPr id="630" name="AutoShape 235"/>
            <p:cNvSpPr>
              <a:spLocks noChangeAspect="1" noChangeArrowheads="1" noTextEdit="1"/>
            </p:cNvSpPr>
            <p:nvPr/>
          </p:nvSpPr>
          <p:spPr bwMode="auto">
            <a:xfrm>
              <a:off x="2668588" y="2786063"/>
              <a:ext cx="4070350" cy="407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1" name="Freeform 237"/>
            <p:cNvSpPr>
              <a:spLocks noEditPoints="1"/>
            </p:cNvSpPr>
            <p:nvPr/>
          </p:nvSpPr>
          <p:spPr bwMode="auto">
            <a:xfrm>
              <a:off x="3138488" y="6107113"/>
              <a:ext cx="2921000" cy="622300"/>
            </a:xfrm>
            <a:custGeom>
              <a:avLst/>
              <a:gdLst>
                <a:gd name="T0" fmla="*/ 717 w 2278"/>
                <a:gd name="T1" fmla="*/ 479 h 485"/>
                <a:gd name="T2" fmla="*/ 717 w 2278"/>
                <a:gd name="T3" fmla="*/ 474 h 485"/>
                <a:gd name="T4" fmla="*/ 716 w 2278"/>
                <a:gd name="T5" fmla="*/ 465 h 485"/>
                <a:gd name="T6" fmla="*/ 1603 w 2278"/>
                <a:gd name="T7" fmla="*/ 439 h 485"/>
                <a:gd name="T8" fmla="*/ 1651 w 2278"/>
                <a:gd name="T9" fmla="*/ 431 h 485"/>
                <a:gd name="T10" fmla="*/ 681 w 2278"/>
                <a:gd name="T11" fmla="*/ 434 h 485"/>
                <a:gd name="T12" fmla="*/ 311 w 2278"/>
                <a:gd name="T13" fmla="*/ 428 h 485"/>
                <a:gd name="T14" fmla="*/ 309 w 2278"/>
                <a:gd name="T15" fmla="*/ 453 h 485"/>
                <a:gd name="T16" fmla="*/ 1651 w 2278"/>
                <a:gd name="T17" fmla="*/ 437 h 485"/>
                <a:gd name="T18" fmla="*/ 605 w 2278"/>
                <a:gd name="T19" fmla="*/ 433 h 485"/>
                <a:gd name="T20" fmla="*/ 315 w 2278"/>
                <a:gd name="T21" fmla="*/ 428 h 485"/>
                <a:gd name="T22" fmla="*/ 604 w 2278"/>
                <a:gd name="T23" fmla="*/ 424 h 485"/>
                <a:gd name="T24" fmla="*/ 605 w 2278"/>
                <a:gd name="T25" fmla="*/ 424 h 485"/>
                <a:gd name="T26" fmla="*/ 311 w 2278"/>
                <a:gd name="T27" fmla="*/ 403 h 485"/>
                <a:gd name="T28" fmla="*/ 604 w 2278"/>
                <a:gd name="T29" fmla="*/ 421 h 485"/>
                <a:gd name="T30" fmla="*/ 1357 w 2278"/>
                <a:gd name="T31" fmla="*/ 394 h 485"/>
                <a:gd name="T32" fmla="*/ 1922 w 2278"/>
                <a:gd name="T33" fmla="*/ 394 h 485"/>
                <a:gd name="T34" fmla="*/ 1927 w 2278"/>
                <a:gd name="T35" fmla="*/ 426 h 485"/>
                <a:gd name="T36" fmla="*/ 1410 w 2278"/>
                <a:gd name="T37" fmla="*/ 391 h 485"/>
                <a:gd name="T38" fmla="*/ 269 w 2278"/>
                <a:gd name="T39" fmla="*/ 384 h 485"/>
                <a:gd name="T40" fmla="*/ 310 w 2278"/>
                <a:gd name="T41" fmla="*/ 403 h 485"/>
                <a:gd name="T42" fmla="*/ 311 w 2278"/>
                <a:gd name="T43" fmla="*/ 384 h 485"/>
                <a:gd name="T44" fmla="*/ 726 w 2278"/>
                <a:gd name="T45" fmla="*/ 380 h 485"/>
                <a:gd name="T46" fmla="*/ 726 w 2278"/>
                <a:gd name="T47" fmla="*/ 380 h 485"/>
                <a:gd name="T48" fmla="*/ 605 w 2278"/>
                <a:gd name="T49" fmla="*/ 379 h 485"/>
                <a:gd name="T50" fmla="*/ 2100 w 2278"/>
                <a:gd name="T51" fmla="*/ 378 h 485"/>
                <a:gd name="T52" fmla="*/ 604 w 2278"/>
                <a:gd name="T53" fmla="*/ 379 h 485"/>
                <a:gd name="T54" fmla="*/ 604 w 2278"/>
                <a:gd name="T55" fmla="*/ 364 h 485"/>
                <a:gd name="T56" fmla="*/ 310 w 2278"/>
                <a:gd name="T57" fmla="*/ 384 h 485"/>
                <a:gd name="T58" fmla="*/ 204 w 2278"/>
                <a:gd name="T59" fmla="*/ 347 h 485"/>
                <a:gd name="T60" fmla="*/ 75 w 2278"/>
                <a:gd name="T61" fmla="*/ 348 h 485"/>
                <a:gd name="T62" fmla="*/ 222 w 2278"/>
                <a:gd name="T63" fmla="*/ 384 h 485"/>
                <a:gd name="T64" fmla="*/ 270 w 2278"/>
                <a:gd name="T65" fmla="*/ 353 h 485"/>
                <a:gd name="T66" fmla="*/ 76 w 2278"/>
                <a:gd name="T67" fmla="*/ 309 h 485"/>
                <a:gd name="T68" fmla="*/ 245 w 2278"/>
                <a:gd name="T69" fmla="*/ 311 h 485"/>
                <a:gd name="T70" fmla="*/ 75 w 2278"/>
                <a:gd name="T71" fmla="*/ 436 h 485"/>
                <a:gd name="T72" fmla="*/ 81 w 2278"/>
                <a:gd name="T73" fmla="*/ 309 h 485"/>
                <a:gd name="T74" fmla="*/ 80 w 2278"/>
                <a:gd name="T75" fmla="*/ 309 h 485"/>
                <a:gd name="T76" fmla="*/ 1806 w 2278"/>
                <a:gd name="T77" fmla="*/ 260 h 485"/>
                <a:gd name="T78" fmla="*/ 72 w 2278"/>
                <a:gd name="T79" fmla="*/ 252 h 485"/>
                <a:gd name="T80" fmla="*/ 1927 w 2278"/>
                <a:gd name="T81" fmla="*/ 288 h 485"/>
                <a:gd name="T82" fmla="*/ 2071 w 2278"/>
                <a:gd name="T83" fmla="*/ 296 h 485"/>
                <a:gd name="T84" fmla="*/ 2099 w 2278"/>
                <a:gd name="T85" fmla="*/ 231 h 485"/>
                <a:gd name="T86" fmla="*/ 2074 w 2278"/>
                <a:gd name="T87" fmla="*/ 249 h 485"/>
                <a:gd name="T88" fmla="*/ 2071 w 2278"/>
                <a:gd name="T89" fmla="*/ 296 h 485"/>
                <a:gd name="T90" fmla="*/ 1928 w 2278"/>
                <a:gd name="T91" fmla="*/ 329 h 485"/>
                <a:gd name="T92" fmla="*/ 1689 w 2278"/>
                <a:gd name="T93" fmla="*/ 353 h 485"/>
                <a:gd name="T94" fmla="*/ 2104 w 2278"/>
                <a:gd name="T95" fmla="*/ 332 h 485"/>
                <a:gd name="T96" fmla="*/ 18 w 2278"/>
                <a:gd name="T97" fmla="*/ 137 h 485"/>
                <a:gd name="T98" fmla="*/ 2278 w 2278"/>
                <a:gd name="T99" fmla="*/ 87 h 485"/>
                <a:gd name="T100" fmla="*/ 2273 w 2278"/>
                <a:gd name="T101" fmla="*/ 87 h 485"/>
                <a:gd name="T102" fmla="*/ 29 w 2278"/>
                <a:gd name="T103" fmla="*/ 78 h 485"/>
                <a:gd name="T104" fmla="*/ 19 w 2278"/>
                <a:gd name="T105" fmla="*/ 330 h 485"/>
                <a:gd name="T106" fmla="*/ 73 w 2278"/>
                <a:gd name="T107" fmla="*/ 310 h 485"/>
                <a:gd name="T108" fmla="*/ 30 w 2278"/>
                <a:gd name="T109" fmla="*/ 308 h 485"/>
                <a:gd name="T110" fmla="*/ 22 w 2278"/>
                <a:gd name="T111" fmla="*/ 251 h 485"/>
                <a:gd name="T112" fmla="*/ 17 w 2278"/>
                <a:gd name="T113" fmla="*/ 134 h 485"/>
                <a:gd name="T114" fmla="*/ 2051 w 2278"/>
                <a:gd name="T115" fmla="*/ 55 h 485"/>
                <a:gd name="T116" fmla="*/ 2052 w 2278"/>
                <a:gd name="T11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8" h="485">
                  <a:moveTo>
                    <a:pt x="1187" y="485"/>
                  </a:moveTo>
                  <a:cubicBezTo>
                    <a:pt x="1186" y="485"/>
                    <a:pt x="1185" y="485"/>
                    <a:pt x="1184" y="485"/>
                  </a:cubicBezTo>
                  <a:cubicBezTo>
                    <a:pt x="1186" y="485"/>
                    <a:pt x="1188" y="485"/>
                    <a:pt x="1191" y="485"/>
                  </a:cubicBezTo>
                  <a:cubicBezTo>
                    <a:pt x="1189" y="485"/>
                    <a:pt x="1188" y="485"/>
                    <a:pt x="1187" y="485"/>
                  </a:cubicBezTo>
                  <a:moveTo>
                    <a:pt x="716" y="465"/>
                  </a:moveTo>
                  <a:cubicBezTo>
                    <a:pt x="716" y="465"/>
                    <a:pt x="716" y="468"/>
                    <a:pt x="716" y="472"/>
                  </a:cubicBezTo>
                  <a:cubicBezTo>
                    <a:pt x="717" y="476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9"/>
                    <a:pt x="717" y="479"/>
                  </a:cubicBezTo>
                  <a:cubicBezTo>
                    <a:pt x="717" y="479"/>
                    <a:pt x="717" y="478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7"/>
                    <a:pt x="717" y="477"/>
                    <a:pt x="717" y="477"/>
                  </a:cubicBezTo>
                  <a:cubicBezTo>
                    <a:pt x="717" y="478"/>
                    <a:pt x="717" y="478"/>
                    <a:pt x="717" y="478"/>
                  </a:cubicBezTo>
                  <a:cubicBezTo>
                    <a:pt x="717" y="478"/>
                    <a:pt x="717" y="476"/>
                    <a:pt x="717" y="474"/>
                  </a:cubicBezTo>
                  <a:cubicBezTo>
                    <a:pt x="716" y="472"/>
                    <a:pt x="716" y="470"/>
                    <a:pt x="716" y="470"/>
                  </a:cubicBezTo>
                  <a:cubicBezTo>
                    <a:pt x="716" y="470"/>
                    <a:pt x="716" y="470"/>
                    <a:pt x="716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70"/>
                    <a:pt x="717" y="470"/>
                    <a:pt x="717" y="470"/>
                  </a:cubicBezTo>
                  <a:cubicBezTo>
                    <a:pt x="717" y="469"/>
                    <a:pt x="717" y="468"/>
                    <a:pt x="717" y="467"/>
                  </a:cubicBezTo>
                  <a:cubicBezTo>
                    <a:pt x="716" y="467"/>
                    <a:pt x="716" y="467"/>
                    <a:pt x="716" y="467"/>
                  </a:cubicBezTo>
                  <a:cubicBezTo>
                    <a:pt x="716" y="465"/>
                    <a:pt x="716" y="465"/>
                    <a:pt x="716" y="465"/>
                  </a:cubicBezTo>
                  <a:moveTo>
                    <a:pt x="1616" y="439"/>
                  </a:moveTo>
                  <a:cubicBezTo>
                    <a:pt x="1548" y="441"/>
                    <a:pt x="1482" y="441"/>
                    <a:pt x="1415" y="441"/>
                  </a:cubicBezTo>
                  <a:cubicBezTo>
                    <a:pt x="1397" y="441"/>
                    <a:pt x="1379" y="441"/>
                    <a:pt x="1361" y="441"/>
                  </a:cubicBezTo>
                  <a:cubicBezTo>
                    <a:pt x="1356" y="441"/>
                    <a:pt x="1351" y="441"/>
                    <a:pt x="1345" y="441"/>
                  </a:cubicBezTo>
                  <a:cubicBezTo>
                    <a:pt x="1250" y="448"/>
                    <a:pt x="1118" y="454"/>
                    <a:pt x="944" y="458"/>
                  </a:cubicBezTo>
                  <a:cubicBezTo>
                    <a:pt x="975" y="459"/>
                    <a:pt x="1006" y="460"/>
                    <a:pt x="1037" y="462"/>
                  </a:cubicBezTo>
                  <a:cubicBezTo>
                    <a:pt x="1209" y="456"/>
                    <a:pt x="1409" y="448"/>
                    <a:pt x="1603" y="439"/>
                  </a:cubicBezTo>
                  <a:cubicBezTo>
                    <a:pt x="1607" y="439"/>
                    <a:pt x="1611" y="439"/>
                    <a:pt x="1616" y="439"/>
                  </a:cubicBezTo>
                  <a:moveTo>
                    <a:pt x="312" y="436"/>
                  </a:moveTo>
                  <a:cubicBezTo>
                    <a:pt x="312" y="437"/>
                    <a:pt x="312" y="438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8"/>
                    <a:pt x="312" y="437"/>
                    <a:pt x="312" y="436"/>
                  </a:cubicBezTo>
                  <a:moveTo>
                    <a:pt x="1651" y="431"/>
                  </a:moveTo>
                  <a:cubicBezTo>
                    <a:pt x="1651" y="431"/>
                    <a:pt x="1651" y="431"/>
                    <a:pt x="1651" y="431"/>
                  </a:cubicBezTo>
                  <a:cubicBezTo>
                    <a:pt x="1651" y="431"/>
                    <a:pt x="1651" y="431"/>
                    <a:pt x="1651" y="431"/>
                  </a:cubicBezTo>
                  <a:cubicBezTo>
                    <a:pt x="1651" y="433"/>
                    <a:pt x="1651" y="436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5"/>
                    <a:pt x="1651" y="433"/>
                    <a:pt x="1651" y="431"/>
                  </a:cubicBezTo>
                  <a:moveTo>
                    <a:pt x="793" y="431"/>
                  </a:moveTo>
                  <a:cubicBezTo>
                    <a:pt x="755" y="431"/>
                    <a:pt x="708" y="432"/>
                    <a:pt x="681" y="434"/>
                  </a:cubicBezTo>
                  <a:cubicBezTo>
                    <a:pt x="710" y="434"/>
                    <a:pt x="741" y="434"/>
                    <a:pt x="772" y="434"/>
                  </a:cubicBezTo>
                  <a:cubicBezTo>
                    <a:pt x="790" y="434"/>
                    <a:pt x="808" y="434"/>
                    <a:pt x="826" y="434"/>
                  </a:cubicBezTo>
                  <a:cubicBezTo>
                    <a:pt x="846" y="434"/>
                    <a:pt x="863" y="433"/>
                    <a:pt x="879" y="432"/>
                  </a:cubicBezTo>
                  <a:cubicBezTo>
                    <a:pt x="854" y="431"/>
                    <a:pt x="829" y="431"/>
                    <a:pt x="803" y="431"/>
                  </a:cubicBezTo>
                  <a:cubicBezTo>
                    <a:pt x="800" y="431"/>
                    <a:pt x="796" y="431"/>
                    <a:pt x="793" y="431"/>
                  </a:cubicBezTo>
                  <a:moveTo>
                    <a:pt x="312" y="428"/>
                  </a:moveTo>
                  <a:cubicBezTo>
                    <a:pt x="311" y="428"/>
                    <a:pt x="311" y="428"/>
                    <a:pt x="311" y="428"/>
                  </a:cubicBezTo>
                  <a:cubicBezTo>
                    <a:pt x="311" y="428"/>
                    <a:pt x="311" y="428"/>
                    <a:pt x="311" y="428"/>
                  </a:cubicBezTo>
                  <a:cubicBezTo>
                    <a:pt x="311" y="432"/>
                    <a:pt x="312" y="436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6"/>
                    <a:pt x="312" y="432"/>
                    <a:pt x="312" y="428"/>
                  </a:cubicBezTo>
                  <a:moveTo>
                    <a:pt x="311" y="425"/>
                  </a:moveTo>
                  <a:cubicBezTo>
                    <a:pt x="310" y="425"/>
                    <a:pt x="309" y="425"/>
                    <a:pt x="308" y="425"/>
                  </a:cubicBezTo>
                  <a:cubicBezTo>
                    <a:pt x="309" y="442"/>
                    <a:pt x="309" y="453"/>
                    <a:pt x="309" y="453"/>
                  </a:cubicBezTo>
                  <a:cubicBezTo>
                    <a:pt x="309" y="453"/>
                    <a:pt x="309" y="446"/>
                    <a:pt x="308" y="426"/>
                  </a:cubicBezTo>
                  <a:cubicBezTo>
                    <a:pt x="308" y="426"/>
                    <a:pt x="308" y="426"/>
                    <a:pt x="308" y="426"/>
                  </a:cubicBezTo>
                  <a:cubicBezTo>
                    <a:pt x="309" y="426"/>
                    <a:pt x="309" y="426"/>
                    <a:pt x="309" y="426"/>
                  </a:cubicBezTo>
                  <a:cubicBezTo>
                    <a:pt x="311" y="426"/>
                    <a:pt x="311" y="426"/>
                    <a:pt x="311" y="426"/>
                  </a:cubicBezTo>
                  <a:cubicBezTo>
                    <a:pt x="311" y="426"/>
                    <a:pt x="311" y="426"/>
                    <a:pt x="311" y="425"/>
                  </a:cubicBezTo>
                  <a:moveTo>
                    <a:pt x="1651" y="425"/>
                  </a:moveTo>
                  <a:cubicBezTo>
                    <a:pt x="1651" y="425"/>
                    <a:pt x="1651" y="429"/>
                    <a:pt x="1651" y="437"/>
                  </a:cubicBezTo>
                  <a:cubicBezTo>
                    <a:pt x="1651" y="437"/>
                    <a:pt x="1651" y="437"/>
                    <a:pt x="1651" y="437"/>
                  </a:cubicBezTo>
                  <a:cubicBezTo>
                    <a:pt x="1651" y="431"/>
                    <a:pt x="1651" y="425"/>
                    <a:pt x="1651" y="425"/>
                  </a:cubicBezTo>
                  <a:moveTo>
                    <a:pt x="605" y="424"/>
                  </a:moveTo>
                  <a:cubicBezTo>
                    <a:pt x="605" y="424"/>
                    <a:pt x="605" y="424"/>
                    <a:pt x="605" y="424"/>
                  </a:cubicBezTo>
                  <a:cubicBezTo>
                    <a:pt x="605" y="425"/>
                    <a:pt x="605" y="427"/>
                    <a:pt x="605" y="429"/>
                  </a:cubicBezTo>
                  <a:cubicBezTo>
                    <a:pt x="605" y="430"/>
                    <a:pt x="605" y="432"/>
                    <a:pt x="605" y="433"/>
                  </a:cubicBezTo>
                  <a:cubicBezTo>
                    <a:pt x="605" y="433"/>
                    <a:pt x="605" y="433"/>
                    <a:pt x="605" y="433"/>
                  </a:cubicBezTo>
                  <a:cubicBezTo>
                    <a:pt x="605" y="430"/>
                    <a:pt x="605" y="427"/>
                    <a:pt x="605" y="424"/>
                  </a:cubicBezTo>
                  <a:moveTo>
                    <a:pt x="604" y="423"/>
                  </a:moveTo>
                  <a:cubicBezTo>
                    <a:pt x="530" y="424"/>
                    <a:pt x="455" y="425"/>
                    <a:pt x="385" y="425"/>
                  </a:cubicBezTo>
                  <a:cubicBezTo>
                    <a:pt x="360" y="425"/>
                    <a:pt x="335" y="425"/>
                    <a:pt x="312" y="425"/>
                  </a:cubicBezTo>
                  <a:cubicBezTo>
                    <a:pt x="312" y="426"/>
                    <a:pt x="312" y="427"/>
                    <a:pt x="312" y="428"/>
                  </a:cubicBezTo>
                  <a:cubicBezTo>
                    <a:pt x="312" y="428"/>
                    <a:pt x="312" y="428"/>
                    <a:pt x="312" y="428"/>
                  </a:cubicBezTo>
                  <a:cubicBezTo>
                    <a:pt x="315" y="428"/>
                    <a:pt x="315" y="428"/>
                    <a:pt x="315" y="428"/>
                  </a:cubicBezTo>
                  <a:cubicBezTo>
                    <a:pt x="331" y="428"/>
                    <a:pt x="331" y="428"/>
                    <a:pt x="331" y="428"/>
                  </a:cubicBezTo>
                  <a:cubicBezTo>
                    <a:pt x="365" y="428"/>
                    <a:pt x="365" y="428"/>
                    <a:pt x="365" y="428"/>
                  </a:cubicBezTo>
                  <a:cubicBezTo>
                    <a:pt x="410" y="428"/>
                    <a:pt x="456" y="430"/>
                    <a:pt x="504" y="431"/>
                  </a:cubicBezTo>
                  <a:cubicBezTo>
                    <a:pt x="537" y="431"/>
                    <a:pt x="570" y="432"/>
                    <a:pt x="605" y="433"/>
                  </a:cubicBezTo>
                  <a:cubicBezTo>
                    <a:pt x="605" y="431"/>
                    <a:pt x="605" y="428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4" y="424"/>
                    <a:pt x="604" y="424"/>
                    <a:pt x="604" y="424"/>
                  </a:cubicBezTo>
                  <a:cubicBezTo>
                    <a:pt x="605" y="425"/>
                    <a:pt x="605" y="425"/>
                    <a:pt x="605" y="425"/>
                  </a:cubicBezTo>
                  <a:cubicBezTo>
                    <a:pt x="605" y="425"/>
                    <a:pt x="604" y="424"/>
                    <a:pt x="604" y="423"/>
                  </a:cubicBezTo>
                  <a:moveTo>
                    <a:pt x="605" y="423"/>
                  </a:move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3"/>
                    <a:pt x="605" y="423"/>
                  </a:cubicBezTo>
                  <a:cubicBezTo>
                    <a:pt x="605" y="423"/>
                    <a:pt x="605" y="424"/>
                    <a:pt x="605" y="424"/>
                  </a:cubicBezTo>
                  <a:cubicBezTo>
                    <a:pt x="605" y="424"/>
                    <a:pt x="605" y="424"/>
                    <a:pt x="605" y="424"/>
                  </a:cubicBezTo>
                  <a:cubicBezTo>
                    <a:pt x="605" y="423"/>
                    <a:pt x="605" y="423"/>
                    <a:pt x="605" y="423"/>
                  </a:cubicBezTo>
                  <a:moveTo>
                    <a:pt x="271" y="403"/>
                  </a:moveTo>
                  <a:cubicBezTo>
                    <a:pt x="270" y="403"/>
                    <a:pt x="270" y="403"/>
                    <a:pt x="270" y="403"/>
                  </a:cubicBezTo>
                  <a:cubicBezTo>
                    <a:pt x="271" y="406"/>
                    <a:pt x="271" y="409"/>
                    <a:pt x="271" y="412"/>
                  </a:cubicBezTo>
                  <a:cubicBezTo>
                    <a:pt x="271" y="412"/>
                    <a:pt x="271" y="412"/>
                    <a:pt x="271" y="412"/>
                  </a:cubicBezTo>
                  <a:cubicBezTo>
                    <a:pt x="271" y="409"/>
                    <a:pt x="271" y="406"/>
                    <a:pt x="271" y="403"/>
                  </a:cubicBezTo>
                  <a:moveTo>
                    <a:pt x="311" y="403"/>
                  </a:moveTo>
                  <a:cubicBezTo>
                    <a:pt x="311" y="403"/>
                    <a:pt x="311" y="403"/>
                    <a:pt x="310" y="403"/>
                  </a:cubicBezTo>
                  <a:cubicBezTo>
                    <a:pt x="311" y="410"/>
                    <a:pt x="311" y="418"/>
                    <a:pt x="311" y="425"/>
                  </a:cubicBezTo>
                  <a:cubicBezTo>
                    <a:pt x="311" y="425"/>
                    <a:pt x="311" y="425"/>
                    <a:pt x="311" y="425"/>
                  </a:cubicBezTo>
                  <a:cubicBezTo>
                    <a:pt x="311" y="419"/>
                    <a:pt x="311" y="412"/>
                    <a:pt x="311" y="403"/>
                  </a:cubicBezTo>
                  <a:moveTo>
                    <a:pt x="604" y="401"/>
                  </a:moveTo>
                  <a:cubicBezTo>
                    <a:pt x="604" y="401"/>
                    <a:pt x="604" y="401"/>
                    <a:pt x="604" y="401"/>
                  </a:cubicBezTo>
                  <a:cubicBezTo>
                    <a:pt x="604" y="411"/>
                    <a:pt x="604" y="421"/>
                    <a:pt x="604" y="421"/>
                  </a:cubicBezTo>
                  <a:cubicBezTo>
                    <a:pt x="604" y="421"/>
                    <a:pt x="604" y="419"/>
                    <a:pt x="604" y="414"/>
                  </a:cubicBezTo>
                  <a:cubicBezTo>
                    <a:pt x="604" y="414"/>
                    <a:pt x="604" y="414"/>
                    <a:pt x="604" y="414"/>
                  </a:cubicBezTo>
                  <a:cubicBezTo>
                    <a:pt x="604" y="410"/>
                    <a:pt x="604" y="406"/>
                    <a:pt x="604" y="401"/>
                  </a:cubicBezTo>
                  <a:moveTo>
                    <a:pt x="1357" y="394"/>
                  </a:move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cubicBezTo>
                    <a:pt x="1357" y="394"/>
                    <a:pt x="1357" y="394"/>
                    <a:pt x="1357" y="394"/>
                  </a:cubicBezTo>
                  <a:moveTo>
                    <a:pt x="1928" y="392"/>
                  </a:moveTo>
                  <a:cubicBezTo>
                    <a:pt x="1928" y="392"/>
                    <a:pt x="1928" y="393"/>
                    <a:pt x="1928" y="395"/>
                  </a:cubicBezTo>
                  <a:cubicBezTo>
                    <a:pt x="1928" y="396"/>
                    <a:pt x="1928" y="397"/>
                    <a:pt x="1928" y="397"/>
                  </a:cubicBezTo>
                  <a:cubicBezTo>
                    <a:pt x="1928" y="397"/>
                    <a:pt x="1928" y="397"/>
                    <a:pt x="1928" y="395"/>
                  </a:cubicBezTo>
                  <a:cubicBezTo>
                    <a:pt x="1927" y="395"/>
                    <a:pt x="1927" y="395"/>
                    <a:pt x="1927" y="395"/>
                  </a:cubicBezTo>
                  <a:cubicBezTo>
                    <a:pt x="1926" y="394"/>
                    <a:pt x="1926" y="394"/>
                    <a:pt x="1926" y="394"/>
                  </a:cubicBezTo>
                  <a:cubicBezTo>
                    <a:pt x="1922" y="394"/>
                    <a:pt x="1922" y="394"/>
                    <a:pt x="1922" y="394"/>
                  </a:cubicBezTo>
                  <a:cubicBezTo>
                    <a:pt x="1915" y="394"/>
                    <a:pt x="1915" y="394"/>
                    <a:pt x="1915" y="394"/>
                  </a:cubicBezTo>
                  <a:cubicBezTo>
                    <a:pt x="1904" y="393"/>
                    <a:pt x="1904" y="393"/>
                    <a:pt x="1904" y="393"/>
                  </a:cubicBezTo>
                  <a:cubicBezTo>
                    <a:pt x="1861" y="397"/>
                    <a:pt x="1818" y="400"/>
                    <a:pt x="1767" y="404"/>
                  </a:cubicBezTo>
                  <a:cubicBezTo>
                    <a:pt x="1748" y="406"/>
                    <a:pt x="1685" y="412"/>
                    <a:pt x="1651" y="416"/>
                  </a:cubicBezTo>
                  <a:cubicBezTo>
                    <a:pt x="1651" y="425"/>
                    <a:pt x="1651" y="432"/>
                    <a:pt x="1652" y="437"/>
                  </a:cubicBezTo>
                  <a:cubicBezTo>
                    <a:pt x="1729" y="434"/>
                    <a:pt x="1796" y="432"/>
                    <a:pt x="1875" y="429"/>
                  </a:cubicBezTo>
                  <a:cubicBezTo>
                    <a:pt x="1891" y="428"/>
                    <a:pt x="1908" y="427"/>
                    <a:pt x="1927" y="426"/>
                  </a:cubicBezTo>
                  <a:cubicBezTo>
                    <a:pt x="1927" y="426"/>
                    <a:pt x="1927" y="426"/>
                    <a:pt x="1927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426"/>
                    <a:pt x="1928" y="426"/>
                    <a:pt x="1928" y="426"/>
                  </a:cubicBezTo>
                  <a:cubicBezTo>
                    <a:pt x="1928" y="398"/>
                    <a:pt x="1928" y="392"/>
                    <a:pt x="1928" y="392"/>
                  </a:cubicBezTo>
                  <a:moveTo>
                    <a:pt x="1522" y="385"/>
                  </a:moveTo>
                  <a:cubicBezTo>
                    <a:pt x="1513" y="385"/>
                    <a:pt x="1505" y="385"/>
                    <a:pt x="1497" y="385"/>
                  </a:cubicBezTo>
                  <a:cubicBezTo>
                    <a:pt x="1468" y="387"/>
                    <a:pt x="1439" y="389"/>
                    <a:pt x="1410" y="391"/>
                  </a:cubicBezTo>
                  <a:cubicBezTo>
                    <a:pt x="1411" y="391"/>
                    <a:pt x="1412" y="391"/>
                    <a:pt x="1413" y="391"/>
                  </a:cubicBezTo>
                  <a:cubicBezTo>
                    <a:pt x="1451" y="389"/>
                    <a:pt x="1501" y="388"/>
                    <a:pt x="1555" y="385"/>
                  </a:cubicBezTo>
                  <a:cubicBezTo>
                    <a:pt x="1544" y="385"/>
                    <a:pt x="1533" y="385"/>
                    <a:pt x="1522" y="385"/>
                  </a:cubicBezTo>
                  <a:moveTo>
                    <a:pt x="269" y="384"/>
                  </a:moveTo>
                  <a:cubicBezTo>
                    <a:pt x="269" y="384"/>
                    <a:pt x="269" y="384"/>
                    <a:pt x="269" y="384"/>
                  </a:cubicBezTo>
                  <a:cubicBezTo>
                    <a:pt x="269" y="393"/>
                    <a:pt x="269" y="398"/>
                    <a:pt x="269" y="398"/>
                  </a:cubicBezTo>
                  <a:cubicBezTo>
                    <a:pt x="269" y="398"/>
                    <a:pt x="269" y="394"/>
                    <a:pt x="269" y="384"/>
                  </a:cubicBezTo>
                  <a:moveTo>
                    <a:pt x="310" y="384"/>
                  </a:moveTo>
                  <a:cubicBezTo>
                    <a:pt x="295" y="384"/>
                    <a:pt x="282" y="384"/>
                    <a:pt x="270" y="384"/>
                  </a:cubicBezTo>
                  <a:cubicBezTo>
                    <a:pt x="270" y="391"/>
                    <a:pt x="270" y="397"/>
                    <a:pt x="271" y="403"/>
                  </a:cubicBezTo>
                  <a:cubicBezTo>
                    <a:pt x="271" y="403"/>
                    <a:pt x="271" y="403"/>
                    <a:pt x="271" y="403"/>
                  </a:cubicBezTo>
                  <a:cubicBezTo>
                    <a:pt x="272" y="403"/>
                    <a:pt x="272" y="403"/>
                    <a:pt x="272" y="403"/>
                  </a:cubicBezTo>
                  <a:cubicBezTo>
                    <a:pt x="278" y="403"/>
                    <a:pt x="278" y="403"/>
                    <a:pt x="278" y="403"/>
                  </a:cubicBezTo>
                  <a:cubicBezTo>
                    <a:pt x="289" y="403"/>
                    <a:pt x="299" y="403"/>
                    <a:pt x="310" y="403"/>
                  </a:cubicBezTo>
                  <a:cubicBezTo>
                    <a:pt x="310" y="396"/>
                    <a:pt x="310" y="390"/>
                    <a:pt x="310" y="384"/>
                  </a:cubicBezTo>
                  <a:moveTo>
                    <a:pt x="221" y="384"/>
                  </a:moveTo>
                  <a:cubicBezTo>
                    <a:pt x="219" y="384"/>
                    <a:pt x="216" y="384"/>
                    <a:pt x="213" y="384"/>
                  </a:cubicBezTo>
                  <a:cubicBezTo>
                    <a:pt x="216" y="384"/>
                    <a:pt x="219" y="384"/>
                    <a:pt x="222" y="384"/>
                  </a:cubicBezTo>
                  <a:cubicBezTo>
                    <a:pt x="221" y="384"/>
                    <a:pt x="221" y="384"/>
                    <a:pt x="221" y="384"/>
                  </a:cubicBezTo>
                  <a:moveTo>
                    <a:pt x="604" y="381"/>
                  </a:moveTo>
                  <a:cubicBezTo>
                    <a:pt x="499" y="382"/>
                    <a:pt x="386" y="384"/>
                    <a:pt x="311" y="384"/>
                  </a:cubicBezTo>
                  <a:cubicBezTo>
                    <a:pt x="311" y="391"/>
                    <a:pt x="311" y="397"/>
                    <a:pt x="311" y="403"/>
                  </a:cubicBezTo>
                  <a:cubicBezTo>
                    <a:pt x="331" y="403"/>
                    <a:pt x="351" y="403"/>
                    <a:pt x="371" y="403"/>
                  </a:cubicBezTo>
                  <a:cubicBezTo>
                    <a:pt x="434" y="403"/>
                    <a:pt x="498" y="402"/>
                    <a:pt x="562" y="401"/>
                  </a:cubicBezTo>
                  <a:cubicBezTo>
                    <a:pt x="576" y="401"/>
                    <a:pt x="590" y="401"/>
                    <a:pt x="604" y="401"/>
                  </a:cubicBezTo>
                  <a:cubicBezTo>
                    <a:pt x="604" y="401"/>
                    <a:pt x="604" y="400"/>
                    <a:pt x="604" y="400"/>
                  </a:cubicBezTo>
                  <a:cubicBezTo>
                    <a:pt x="604" y="393"/>
                    <a:pt x="604" y="385"/>
                    <a:pt x="604" y="381"/>
                  </a:cubicBezTo>
                  <a:moveTo>
                    <a:pt x="726" y="380"/>
                  </a:moveTo>
                  <a:cubicBezTo>
                    <a:pt x="689" y="380"/>
                    <a:pt x="647" y="381"/>
                    <a:pt x="604" y="381"/>
                  </a:cubicBezTo>
                  <a:cubicBezTo>
                    <a:pt x="604" y="383"/>
                    <a:pt x="604" y="386"/>
                    <a:pt x="604" y="388"/>
                  </a:cubicBezTo>
                  <a:cubicBezTo>
                    <a:pt x="605" y="392"/>
                    <a:pt x="605" y="397"/>
                    <a:pt x="605" y="401"/>
                  </a:cubicBezTo>
                  <a:cubicBezTo>
                    <a:pt x="717" y="400"/>
                    <a:pt x="826" y="397"/>
                    <a:pt x="920" y="395"/>
                  </a:cubicBezTo>
                  <a:cubicBezTo>
                    <a:pt x="1067" y="392"/>
                    <a:pt x="1214" y="389"/>
                    <a:pt x="1362" y="385"/>
                  </a:cubicBezTo>
                  <a:cubicBezTo>
                    <a:pt x="1157" y="385"/>
                    <a:pt x="945" y="382"/>
                    <a:pt x="732" y="380"/>
                  </a:cubicBezTo>
                  <a:cubicBezTo>
                    <a:pt x="730" y="380"/>
                    <a:pt x="728" y="380"/>
                    <a:pt x="726" y="380"/>
                  </a:cubicBezTo>
                  <a:moveTo>
                    <a:pt x="604" y="379"/>
                  </a:moveTo>
                  <a:cubicBezTo>
                    <a:pt x="604" y="379"/>
                    <a:pt x="604" y="379"/>
                    <a:pt x="604" y="379"/>
                  </a:cubicBezTo>
                  <a:cubicBezTo>
                    <a:pt x="604" y="380"/>
                    <a:pt x="604" y="381"/>
                    <a:pt x="604" y="381"/>
                  </a:cubicBezTo>
                  <a:cubicBezTo>
                    <a:pt x="647" y="381"/>
                    <a:pt x="689" y="380"/>
                    <a:pt x="726" y="380"/>
                  </a:cubicBezTo>
                  <a:cubicBezTo>
                    <a:pt x="687" y="380"/>
                    <a:pt x="649" y="379"/>
                    <a:pt x="611" y="379"/>
                  </a:cubicBezTo>
                  <a:cubicBezTo>
                    <a:pt x="607" y="379"/>
                    <a:pt x="607" y="379"/>
                    <a:pt x="607" y="379"/>
                  </a:cubicBezTo>
                  <a:cubicBezTo>
                    <a:pt x="605" y="379"/>
                    <a:pt x="605" y="379"/>
                    <a:pt x="605" y="379"/>
                  </a:cubicBezTo>
                  <a:cubicBezTo>
                    <a:pt x="604" y="379"/>
                    <a:pt x="604" y="379"/>
                    <a:pt x="604" y="379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cubicBezTo>
                    <a:pt x="2100" y="378"/>
                    <a:pt x="2100" y="378"/>
                    <a:pt x="2100" y="378"/>
                  </a:cubicBezTo>
                  <a:moveTo>
                    <a:pt x="2100" y="378"/>
                  </a:moveTo>
                  <a:cubicBezTo>
                    <a:pt x="2100" y="378"/>
                    <a:pt x="2100" y="378"/>
                    <a:pt x="2100" y="378"/>
                  </a:cubicBezTo>
                  <a:cubicBezTo>
                    <a:pt x="2100" y="379"/>
                    <a:pt x="2100" y="379"/>
                    <a:pt x="2100" y="379"/>
                  </a:cubicBezTo>
                  <a:cubicBezTo>
                    <a:pt x="2101" y="387"/>
                    <a:pt x="2101" y="396"/>
                    <a:pt x="2101" y="396"/>
                  </a:cubicBezTo>
                  <a:cubicBezTo>
                    <a:pt x="2101" y="396"/>
                    <a:pt x="2101" y="391"/>
                    <a:pt x="2100" y="378"/>
                  </a:cubicBezTo>
                  <a:moveTo>
                    <a:pt x="310" y="354"/>
                  </a:moveTo>
                  <a:cubicBezTo>
                    <a:pt x="310" y="364"/>
                    <a:pt x="310" y="374"/>
                    <a:pt x="311" y="384"/>
                  </a:cubicBezTo>
                  <a:cubicBezTo>
                    <a:pt x="386" y="384"/>
                    <a:pt x="499" y="382"/>
                    <a:pt x="604" y="381"/>
                  </a:cubicBezTo>
                  <a:cubicBezTo>
                    <a:pt x="604" y="380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79"/>
                    <a:pt x="604" y="379"/>
                    <a:pt x="604" y="379"/>
                  </a:cubicBezTo>
                  <a:cubicBezTo>
                    <a:pt x="604" y="367"/>
                    <a:pt x="604" y="357"/>
                    <a:pt x="604" y="357"/>
                  </a:cubicBezTo>
                  <a:cubicBezTo>
                    <a:pt x="604" y="357"/>
                    <a:pt x="604" y="360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9"/>
                    <a:pt x="604" y="369"/>
                    <a:pt x="604" y="369"/>
                  </a:cubicBezTo>
                  <a:cubicBezTo>
                    <a:pt x="604" y="367"/>
                    <a:pt x="604" y="366"/>
                    <a:pt x="604" y="364"/>
                  </a:cubicBezTo>
                  <a:cubicBezTo>
                    <a:pt x="604" y="364"/>
                    <a:pt x="604" y="364"/>
                    <a:pt x="604" y="364"/>
                  </a:cubicBezTo>
                  <a:cubicBezTo>
                    <a:pt x="604" y="361"/>
                    <a:pt x="604" y="359"/>
                    <a:pt x="604" y="356"/>
                  </a:cubicBezTo>
                  <a:cubicBezTo>
                    <a:pt x="534" y="356"/>
                    <a:pt x="455" y="355"/>
                    <a:pt x="373" y="354"/>
                  </a:cubicBezTo>
                  <a:cubicBezTo>
                    <a:pt x="352" y="354"/>
                    <a:pt x="331" y="354"/>
                    <a:pt x="310" y="354"/>
                  </a:cubicBezTo>
                  <a:moveTo>
                    <a:pt x="270" y="353"/>
                  </a:moveTo>
                  <a:cubicBezTo>
                    <a:pt x="270" y="364"/>
                    <a:pt x="270" y="374"/>
                    <a:pt x="270" y="384"/>
                  </a:cubicBezTo>
                  <a:cubicBezTo>
                    <a:pt x="282" y="384"/>
                    <a:pt x="295" y="384"/>
                    <a:pt x="310" y="384"/>
                  </a:cubicBezTo>
                  <a:cubicBezTo>
                    <a:pt x="310" y="373"/>
                    <a:pt x="309" y="363"/>
                    <a:pt x="309" y="354"/>
                  </a:cubicBezTo>
                  <a:cubicBezTo>
                    <a:pt x="308" y="354"/>
                    <a:pt x="307" y="354"/>
                    <a:pt x="306" y="354"/>
                  </a:cubicBezTo>
                  <a:cubicBezTo>
                    <a:pt x="273" y="353"/>
                    <a:pt x="273" y="353"/>
                    <a:pt x="273" y="353"/>
                  </a:cubicBezTo>
                  <a:cubicBezTo>
                    <a:pt x="270" y="353"/>
                    <a:pt x="270" y="353"/>
                    <a:pt x="270" y="353"/>
                  </a:cubicBezTo>
                  <a:cubicBezTo>
                    <a:pt x="270" y="353"/>
                    <a:pt x="270" y="353"/>
                    <a:pt x="270" y="353"/>
                  </a:cubicBezTo>
                  <a:moveTo>
                    <a:pt x="269" y="346"/>
                  </a:moveTo>
                  <a:cubicBezTo>
                    <a:pt x="249" y="346"/>
                    <a:pt x="227" y="346"/>
                    <a:pt x="204" y="347"/>
                  </a:cubicBezTo>
                  <a:cubicBezTo>
                    <a:pt x="171" y="347"/>
                    <a:pt x="135" y="347"/>
                    <a:pt x="97" y="348"/>
                  </a:cubicBezTo>
                  <a:cubicBezTo>
                    <a:pt x="82" y="348"/>
                    <a:pt x="82" y="348"/>
                    <a:pt x="82" y="348"/>
                  </a:cubicBezTo>
                  <a:cubicBezTo>
                    <a:pt x="79" y="348"/>
                    <a:pt x="79" y="348"/>
                    <a:pt x="79" y="348"/>
                  </a:cubicBezTo>
                  <a:cubicBezTo>
                    <a:pt x="77" y="348"/>
                    <a:pt x="77" y="348"/>
                    <a:pt x="77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6" y="348"/>
                    <a:pt x="76" y="348"/>
                    <a:pt x="76" y="348"/>
                  </a:cubicBezTo>
                  <a:cubicBezTo>
                    <a:pt x="75" y="348"/>
                    <a:pt x="75" y="348"/>
                    <a:pt x="75" y="348"/>
                  </a:cubicBezTo>
                  <a:cubicBezTo>
                    <a:pt x="76" y="372"/>
                    <a:pt x="76" y="384"/>
                    <a:pt x="76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8" y="386"/>
                    <a:pt x="78" y="386"/>
                    <a:pt x="78" y="386"/>
                  </a:cubicBezTo>
                  <a:cubicBezTo>
                    <a:pt x="97" y="386"/>
                    <a:pt x="97" y="386"/>
                    <a:pt x="97" y="386"/>
                  </a:cubicBezTo>
                  <a:cubicBezTo>
                    <a:pt x="138" y="386"/>
                    <a:pt x="177" y="385"/>
                    <a:pt x="213" y="384"/>
                  </a:cubicBezTo>
                  <a:cubicBezTo>
                    <a:pt x="216" y="384"/>
                    <a:pt x="219" y="384"/>
                    <a:pt x="221" y="384"/>
                  </a:cubicBezTo>
                  <a:cubicBezTo>
                    <a:pt x="221" y="384"/>
                    <a:pt x="221" y="384"/>
                    <a:pt x="222" y="384"/>
                  </a:cubicBezTo>
                  <a:cubicBezTo>
                    <a:pt x="225" y="384"/>
                    <a:pt x="229" y="383"/>
                    <a:pt x="232" y="383"/>
                  </a:cubicBezTo>
                  <a:cubicBezTo>
                    <a:pt x="245" y="383"/>
                    <a:pt x="257" y="383"/>
                    <a:pt x="269" y="383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4"/>
                  </a:cubicBezTo>
                  <a:cubicBezTo>
                    <a:pt x="269" y="384"/>
                    <a:pt x="269" y="384"/>
                    <a:pt x="269" y="383"/>
                  </a:cubicBezTo>
                  <a:cubicBezTo>
                    <a:pt x="269" y="383"/>
                    <a:pt x="270" y="383"/>
                    <a:pt x="270" y="383"/>
                  </a:cubicBezTo>
                  <a:cubicBezTo>
                    <a:pt x="270" y="375"/>
                    <a:pt x="270" y="365"/>
                    <a:pt x="270" y="353"/>
                  </a:cubicBezTo>
                  <a:cubicBezTo>
                    <a:pt x="269" y="353"/>
                    <a:pt x="269" y="353"/>
                    <a:pt x="269" y="353"/>
                  </a:cubicBezTo>
                  <a:cubicBezTo>
                    <a:pt x="269" y="351"/>
                    <a:pt x="269" y="348"/>
                    <a:pt x="269" y="346"/>
                  </a:cubicBezTo>
                  <a:moveTo>
                    <a:pt x="1927" y="310"/>
                  </a:moveTo>
                  <a:cubicBezTo>
                    <a:pt x="1927" y="310"/>
                    <a:pt x="1927" y="310"/>
                    <a:pt x="1927" y="310"/>
                  </a:cubicBezTo>
                  <a:cubicBezTo>
                    <a:pt x="1927" y="314"/>
                    <a:pt x="1927" y="316"/>
                    <a:pt x="1927" y="316"/>
                  </a:cubicBezTo>
                  <a:cubicBezTo>
                    <a:pt x="1927" y="316"/>
                    <a:pt x="1927" y="314"/>
                    <a:pt x="1927" y="310"/>
                  </a:cubicBezTo>
                  <a:moveTo>
                    <a:pt x="76" y="309"/>
                  </a:moveTo>
                  <a:cubicBezTo>
                    <a:pt x="76" y="311"/>
                    <a:pt x="76" y="311"/>
                    <a:pt x="76" y="311"/>
                  </a:cubicBezTo>
                  <a:cubicBezTo>
                    <a:pt x="76" y="311"/>
                    <a:pt x="76" y="311"/>
                    <a:pt x="76" y="310"/>
                  </a:cubicBezTo>
                  <a:cubicBezTo>
                    <a:pt x="77" y="310"/>
                    <a:pt x="77" y="310"/>
                    <a:pt x="77" y="310"/>
                  </a:cubicBezTo>
                  <a:cubicBezTo>
                    <a:pt x="132" y="311"/>
                    <a:pt x="189" y="312"/>
                    <a:pt x="250" y="312"/>
                  </a:cubicBezTo>
                  <a:cubicBezTo>
                    <a:pt x="256" y="312"/>
                    <a:pt x="262" y="312"/>
                    <a:pt x="269" y="312"/>
                  </a:cubicBezTo>
                  <a:cubicBezTo>
                    <a:pt x="269" y="312"/>
                    <a:pt x="269" y="312"/>
                    <a:pt x="269" y="311"/>
                  </a:cubicBezTo>
                  <a:cubicBezTo>
                    <a:pt x="261" y="311"/>
                    <a:pt x="253" y="311"/>
                    <a:pt x="245" y="311"/>
                  </a:cubicBezTo>
                  <a:cubicBezTo>
                    <a:pt x="223" y="311"/>
                    <a:pt x="201" y="311"/>
                    <a:pt x="179" y="310"/>
                  </a:cubicBezTo>
                  <a:cubicBezTo>
                    <a:pt x="138" y="310"/>
                    <a:pt x="105" y="310"/>
                    <a:pt x="81" y="309"/>
                  </a:cubicBezTo>
                  <a:cubicBezTo>
                    <a:pt x="81" y="309"/>
                    <a:pt x="80" y="310"/>
                    <a:pt x="80" y="310"/>
                  </a:cubicBezTo>
                  <a:cubicBezTo>
                    <a:pt x="80" y="310"/>
                    <a:pt x="80" y="309"/>
                    <a:pt x="80" y="309"/>
                  </a:cubicBezTo>
                  <a:cubicBezTo>
                    <a:pt x="79" y="309"/>
                    <a:pt x="78" y="309"/>
                    <a:pt x="76" y="309"/>
                  </a:cubicBezTo>
                  <a:moveTo>
                    <a:pt x="73" y="309"/>
                  </a:moveTo>
                  <a:cubicBezTo>
                    <a:pt x="74" y="366"/>
                    <a:pt x="75" y="419"/>
                    <a:pt x="75" y="436"/>
                  </a:cubicBezTo>
                  <a:cubicBezTo>
                    <a:pt x="75" y="428"/>
                    <a:pt x="75" y="413"/>
                    <a:pt x="74" y="386"/>
                  </a:cubicBezTo>
                  <a:cubicBezTo>
                    <a:pt x="75" y="386"/>
                    <a:pt x="75" y="386"/>
                    <a:pt x="75" y="386"/>
                  </a:cubicBezTo>
                  <a:cubicBezTo>
                    <a:pt x="76" y="386"/>
                    <a:pt x="76" y="386"/>
                    <a:pt x="76" y="386"/>
                  </a:cubicBezTo>
                  <a:cubicBezTo>
                    <a:pt x="76" y="382"/>
                    <a:pt x="75" y="349"/>
                    <a:pt x="75" y="309"/>
                  </a:cubicBezTo>
                  <a:cubicBezTo>
                    <a:pt x="74" y="309"/>
                    <a:pt x="73" y="309"/>
                    <a:pt x="73" y="309"/>
                  </a:cubicBezTo>
                  <a:moveTo>
                    <a:pt x="81" y="309"/>
                  </a:moveTo>
                  <a:cubicBezTo>
                    <a:pt x="81" y="309"/>
                    <a:pt x="81" y="309"/>
                    <a:pt x="81" y="309"/>
                  </a:cubicBezTo>
                  <a:cubicBezTo>
                    <a:pt x="105" y="310"/>
                    <a:pt x="138" y="310"/>
                    <a:pt x="179" y="310"/>
                  </a:cubicBezTo>
                  <a:cubicBezTo>
                    <a:pt x="149" y="310"/>
                    <a:pt x="117" y="309"/>
                    <a:pt x="86" y="309"/>
                  </a:cubicBezTo>
                  <a:cubicBezTo>
                    <a:pt x="81" y="309"/>
                    <a:pt x="81" y="309"/>
                    <a:pt x="81" y="309"/>
                  </a:cubicBezTo>
                  <a:cubicBezTo>
                    <a:pt x="81" y="309"/>
                    <a:pt x="81" y="309"/>
                    <a:pt x="81" y="309"/>
                  </a:cubicBezTo>
                  <a:moveTo>
                    <a:pt x="76" y="309"/>
                  </a:moveTo>
                  <a:cubicBezTo>
                    <a:pt x="76" y="309"/>
                    <a:pt x="76" y="309"/>
                    <a:pt x="76" y="309"/>
                  </a:cubicBezTo>
                  <a:cubicBezTo>
                    <a:pt x="78" y="309"/>
                    <a:pt x="79" y="309"/>
                    <a:pt x="80" y="309"/>
                  </a:cubicBezTo>
                  <a:cubicBezTo>
                    <a:pt x="80" y="309"/>
                    <a:pt x="80" y="309"/>
                    <a:pt x="80" y="309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7" y="309"/>
                    <a:pt x="77" y="309"/>
                    <a:pt x="77" y="309"/>
                  </a:cubicBezTo>
                  <a:cubicBezTo>
                    <a:pt x="76" y="309"/>
                    <a:pt x="76" y="309"/>
                    <a:pt x="76" y="309"/>
                  </a:cubicBezTo>
                  <a:moveTo>
                    <a:pt x="1808" y="260"/>
                  </a:moveTo>
                  <a:cubicBezTo>
                    <a:pt x="1808" y="260"/>
                    <a:pt x="1807" y="260"/>
                    <a:pt x="1806" y="260"/>
                  </a:cubicBezTo>
                  <a:cubicBezTo>
                    <a:pt x="1806" y="260"/>
                    <a:pt x="1805" y="261"/>
                    <a:pt x="1805" y="261"/>
                  </a:cubicBezTo>
                  <a:cubicBezTo>
                    <a:pt x="1806" y="261"/>
                    <a:pt x="1807" y="260"/>
                    <a:pt x="1808" y="260"/>
                  </a:cubicBezTo>
                  <a:moveTo>
                    <a:pt x="75" y="252"/>
                  </a:moveTo>
                  <a:cubicBezTo>
                    <a:pt x="75" y="261"/>
                    <a:pt x="76" y="269"/>
                    <a:pt x="76" y="277"/>
                  </a:cubicBezTo>
                  <a:cubicBezTo>
                    <a:pt x="76" y="268"/>
                    <a:pt x="75" y="259"/>
                    <a:pt x="75" y="252"/>
                  </a:cubicBezTo>
                  <a:cubicBezTo>
                    <a:pt x="75" y="252"/>
                    <a:pt x="75" y="252"/>
                    <a:pt x="75" y="252"/>
                  </a:cubicBezTo>
                  <a:moveTo>
                    <a:pt x="72" y="252"/>
                  </a:moveTo>
                  <a:cubicBezTo>
                    <a:pt x="72" y="271"/>
                    <a:pt x="73" y="290"/>
                    <a:pt x="73" y="309"/>
                  </a:cubicBezTo>
                  <a:cubicBezTo>
                    <a:pt x="73" y="309"/>
                    <a:pt x="74" y="309"/>
                    <a:pt x="75" y="309"/>
                  </a:cubicBezTo>
                  <a:cubicBezTo>
                    <a:pt x="74" y="300"/>
                    <a:pt x="74" y="290"/>
                    <a:pt x="74" y="280"/>
                  </a:cubicBezTo>
                  <a:cubicBezTo>
                    <a:pt x="74" y="270"/>
                    <a:pt x="74" y="261"/>
                    <a:pt x="74" y="252"/>
                  </a:cubicBezTo>
                  <a:cubicBezTo>
                    <a:pt x="73" y="252"/>
                    <a:pt x="72" y="252"/>
                    <a:pt x="72" y="252"/>
                  </a:cubicBezTo>
                  <a:moveTo>
                    <a:pt x="1926" y="241"/>
                  </a:moveTo>
                  <a:cubicBezTo>
                    <a:pt x="1927" y="257"/>
                    <a:pt x="1927" y="274"/>
                    <a:pt x="1927" y="288"/>
                  </a:cubicBezTo>
                  <a:cubicBezTo>
                    <a:pt x="1949" y="289"/>
                    <a:pt x="1972" y="290"/>
                    <a:pt x="1997" y="291"/>
                  </a:cubicBezTo>
                  <a:cubicBezTo>
                    <a:pt x="1997" y="291"/>
                    <a:pt x="1998" y="291"/>
                    <a:pt x="1999" y="291"/>
                  </a:cubicBezTo>
                  <a:cubicBezTo>
                    <a:pt x="2021" y="293"/>
                    <a:pt x="2044" y="294"/>
                    <a:pt x="2068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8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299"/>
                    <a:pt x="2070" y="279"/>
                    <a:pt x="2068" y="249"/>
                  </a:cubicBezTo>
                  <a:cubicBezTo>
                    <a:pt x="2049" y="248"/>
                    <a:pt x="2029" y="246"/>
                    <a:pt x="2009" y="245"/>
                  </a:cubicBezTo>
                  <a:cubicBezTo>
                    <a:pt x="1982" y="243"/>
                    <a:pt x="1954" y="242"/>
                    <a:pt x="1926" y="241"/>
                  </a:cubicBezTo>
                  <a:moveTo>
                    <a:pt x="2099" y="231"/>
                  </a:moveTo>
                  <a:cubicBezTo>
                    <a:pt x="2099" y="231"/>
                    <a:pt x="2099" y="232"/>
                    <a:pt x="2099" y="233"/>
                  </a:cubicBezTo>
                  <a:cubicBezTo>
                    <a:pt x="2099" y="233"/>
                    <a:pt x="2099" y="233"/>
                    <a:pt x="2099" y="233"/>
                  </a:cubicBezTo>
                  <a:cubicBezTo>
                    <a:pt x="2096" y="233"/>
                    <a:pt x="2096" y="233"/>
                    <a:pt x="2096" y="233"/>
                  </a:cubicBezTo>
                  <a:cubicBezTo>
                    <a:pt x="2090" y="233"/>
                    <a:pt x="2090" y="233"/>
                    <a:pt x="2090" y="233"/>
                  </a:cubicBezTo>
                  <a:cubicBezTo>
                    <a:pt x="2073" y="234"/>
                    <a:pt x="2073" y="234"/>
                    <a:pt x="2073" y="234"/>
                  </a:cubicBezTo>
                  <a:cubicBezTo>
                    <a:pt x="2074" y="262"/>
                    <a:pt x="2076" y="282"/>
                    <a:pt x="2076" y="282"/>
                  </a:cubicBezTo>
                  <a:cubicBezTo>
                    <a:pt x="2076" y="282"/>
                    <a:pt x="2075" y="273"/>
                    <a:pt x="2074" y="249"/>
                  </a:cubicBezTo>
                  <a:cubicBezTo>
                    <a:pt x="2072" y="249"/>
                    <a:pt x="2070" y="249"/>
                    <a:pt x="2068" y="249"/>
                  </a:cubicBezTo>
                  <a:cubicBezTo>
                    <a:pt x="2070" y="279"/>
                    <a:pt x="2071" y="299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300"/>
                    <a:pt x="2071" y="300"/>
                  </a:cubicBezTo>
                  <a:cubicBezTo>
                    <a:pt x="2071" y="300"/>
                    <a:pt x="2071" y="298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1" y="296"/>
                    <a:pt x="2071" y="296"/>
                    <a:pt x="2071" y="296"/>
                  </a:cubicBezTo>
                  <a:cubicBezTo>
                    <a:pt x="2070" y="296"/>
                    <a:pt x="2070" y="296"/>
                    <a:pt x="2070" y="296"/>
                  </a:cubicBezTo>
                  <a:cubicBezTo>
                    <a:pt x="2068" y="296"/>
                    <a:pt x="2068" y="296"/>
                    <a:pt x="2068" y="296"/>
                  </a:cubicBezTo>
                  <a:cubicBezTo>
                    <a:pt x="2044" y="294"/>
                    <a:pt x="2021" y="293"/>
                    <a:pt x="1999" y="291"/>
                  </a:cubicBezTo>
                  <a:cubicBezTo>
                    <a:pt x="1998" y="291"/>
                    <a:pt x="1997" y="291"/>
                    <a:pt x="1997" y="291"/>
                  </a:cubicBezTo>
                  <a:cubicBezTo>
                    <a:pt x="1972" y="290"/>
                    <a:pt x="1949" y="289"/>
                    <a:pt x="1927" y="288"/>
                  </a:cubicBezTo>
                  <a:cubicBezTo>
                    <a:pt x="1928" y="311"/>
                    <a:pt x="1928" y="329"/>
                    <a:pt x="1928" y="329"/>
                  </a:cubicBezTo>
                  <a:cubicBezTo>
                    <a:pt x="1928" y="329"/>
                    <a:pt x="1928" y="328"/>
                    <a:pt x="1928" y="326"/>
                  </a:cubicBezTo>
                  <a:cubicBezTo>
                    <a:pt x="1926" y="326"/>
                    <a:pt x="1926" y="326"/>
                    <a:pt x="1926" y="326"/>
                  </a:cubicBezTo>
                  <a:cubicBezTo>
                    <a:pt x="1911" y="328"/>
                    <a:pt x="1911" y="328"/>
                    <a:pt x="1911" y="328"/>
                  </a:cubicBezTo>
                  <a:cubicBezTo>
                    <a:pt x="1881" y="330"/>
                    <a:pt x="1881" y="330"/>
                    <a:pt x="1881" y="330"/>
                  </a:cubicBezTo>
                  <a:cubicBezTo>
                    <a:pt x="1807" y="336"/>
                    <a:pt x="1729" y="341"/>
                    <a:pt x="1650" y="346"/>
                  </a:cubicBezTo>
                  <a:cubicBezTo>
                    <a:pt x="1650" y="348"/>
                    <a:pt x="1650" y="350"/>
                    <a:pt x="1650" y="352"/>
                  </a:cubicBezTo>
                  <a:cubicBezTo>
                    <a:pt x="1663" y="352"/>
                    <a:pt x="1676" y="353"/>
                    <a:pt x="1689" y="353"/>
                  </a:cubicBezTo>
                  <a:cubicBezTo>
                    <a:pt x="1737" y="351"/>
                    <a:pt x="1786" y="349"/>
                    <a:pt x="1836" y="347"/>
                  </a:cubicBezTo>
                  <a:cubicBezTo>
                    <a:pt x="1786" y="349"/>
                    <a:pt x="1737" y="351"/>
                    <a:pt x="1689" y="353"/>
                  </a:cubicBezTo>
                  <a:cubicBezTo>
                    <a:pt x="1725" y="354"/>
                    <a:pt x="1761" y="355"/>
                    <a:pt x="1797" y="357"/>
                  </a:cubicBezTo>
                  <a:cubicBezTo>
                    <a:pt x="1824" y="358"/>
                    <a:pt x="1850" y="359"/>
                    <a:pt x="1877" y="361"/>
                  </a:cubicBezTo>
                  <a:cubicBezTo>
                    <a:pt x="1919" y="356"/>
                    <a:pt x="1961" y="351"/>
                    <a:pt x="2004" y="345"/>
                  </a:cubicBezTo>
                  <a:cubicBezTo>
                    <a:pt x="2034" y="342"/>
                    <a:pt x="2063" y="338"/>
                    <a:pt x="2093" y="334"/>
                  </a:cubicBezTo>
                  <a:cubicBezTo>
                    <a:pt x="2104" y="332"/>
                    <a:pt x="2104" y="332"/>
                    <a:pt x="2104" y="332"/>
                  </a:cubicBezTo>
                  <a:cubicBezTo>
                    <a:pt x="2105" y="332"/>
                    <a:pt x="2105" y="332"/>
                    <a:pt x="2105" y="332"/>
                  </a:cubicBezTo>
                  <a:cubicBezTo>
                    <a:pt x="2106" y="342"/>
                    <a:pt x="2106" y="348"/>
                    <a:pt x="2107" y="351"/>
                  </a:cubicBezTo>
                  <a:cubicBezTo>
                    <a:pt x="2107" y="351"/>
                    <a:pt x="2107" y="351"/>
                    <a:pt x="2107" y="351"/>
                  </a:cubicBezTo>
                  <a:cubicBezTo>
                    <a:pt x="2106" y="343"/>
                    <a:pt x="2105" y="318"/>
                    <a:pt x="2103" y="293"/>
                  </a:cubicBezTo>
                  <a:cubicBezTo>
                    <a:pt x="2101" y="262"/>
                    <a:pt x="2100" y="231"/>
                    <a:pt x="2099" y="231"/>
                  </a:cubicBezTo>
                  <a:moveTo>
                    <a:pt x="17" y="136"/>
                  </a:moveTo>
                  <a:cubicBezTo>
                    <a:pt x="17" y="136"/>
                    <a:pt x="18" y="137"/>
                    <a:pt x="1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26" y="136"/>
                    <a:pt x="27" y="136"/>
                    <a:pt x="27" y="136"/>
                  </a:cubicBezTo>
                  <a:cubicBezTo>
                    <a:pt x="24" y="136"/>
                    <a:pt x="21" y="136"/>
                    <a:pt x="19" y="136"/>
                  </a:cubicBezTo>
                  <a:cubicBezTo>
                    <a:pt x="18" y="136"/>
                    <a:pt x="18" y="136"/>
                    <a:pt x="17" y="136"/>
                  </a:cubicBezTo>
                  <a:moveTo>
                    <a:pt x="2278" y="81"/>
                  </a:moveTo>
                  <a:cubicBezTo>
                    <a:pt x="2278" y="81"/>
                    <a:pt x="2278" y="84"/>
                    <a:pt x="2278" y="87"/>
                  </a:cubicBezTo>
                  <a:cubicBezTo>
                    <a:pt x="2278" y="87"/>
                    <a:pt x="2278" y="87"/>
                    <a:pt x="2278" y="87"/>
                  </a:cubicBezTo>
                  <a:cubicBezTo>
                    <a:pt x="2278" y="86"/>
                    <a:pt x="2278" y="86"/>
                    <a:pt x="2278" y="86"/>
                  </a:cubicBezTo>
                  <a:cubicBezTo>
                    <a:pt x="2278" y="86"/>
                    <a:pt x="2278" y="92"/>
                    <a:pt x="2278" y="100"/>
                  </a:cubicBezTo>
                  <a:cubicBezTo>
                    <a:pt x="2278" y="86"/>
                    <a:pt x="2278" y="81"/>
                    <a:pt x="2278" y="81"/>
                  </a:cubicBezTo>
                  <a:moveTo>
                    <a:pt x="2273" y="79"/>
                  </a:moveTo>
                  <a:cubicBezTo>
                    <a:pt x="2273" y="79"/>
                    <a:pt x="2273" y="82"/>
                    <a:pt x="2273" y="87"/>
                  </a:cubicBezTo>
                  <a:cubicBezTo>
                    <a:pt x="2273" y="87"/>
                    <a:pt x="2273" y="87"/>
                    <a:pt x="2273" y="87"/>
                  </a:cubicBezTo>
                  <a:cubicBezTo>
                    <a:pt x="2273" y="82"/>
                    <a:pt x="2273" y="79"/>
                    <a:pt x="2273" y="79"/>
                  </a:cubicBezTo>
                  <a:moveTo>
                    <a:pt x="693" y="41"/>
                  </a:moveTo>
                  <a:cubicBezTo>
                    <a:pt x="619" y="41"/>
                    <a:pt x="535" y="43"/>
                    <a:pt x="437" y="46"/>
                  </a:cubicBezTo>
                  <a:cubicBezTo>
                    <a:pt x="364" y="50"/>
                    <a:pt x="291" y="54"/>
                    <a:pt x="218" y="60"/>
                  </a:cubicBezTo>
                  <a:cubicBezTo>
                    <a:pt x="182" y="63"/>
                    <a:pt x="145" y="65"/>
                    <a:pt x="109" y="6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15" y="79"/>
                    <a:pt x="15" y="79"/>
                    <a:pt x="15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99"/>
                    <a:pt x="12" y="117"/>
                    <a:pt x="13" y="134"/>
                  </a:cubicBezTo>
                  <a:cubicBezTo>
                    <a:pt x="3" y="136"/>
                    <a:pt x="0" y="137"/>
                    <a:pt x="7" y="137"/>
                  </a:cubicBezTo>
                  <a:cubicBezTo>
                    <a:pt x="9" y="137"/>
                    <a:pt x="11" y="137"/>
                    <a:pt x="13" y="137"/>
                  </a:cubicBezTo>
                  <a:cubicBezTo>
                    <a:pt x="17" y="291"/>
                    <a:pt x="19" y="330"/>
                    <a:pt x="19" y="330"/>
                  </a:cubicBezTo>
                  <a:cubicBezTo>
                    <a:pt x="19" y="330"/>
                    <a:pt x="18" y="319"/>
                    <a:pt x="18" y="309"/>
                  </a:cubicBezTo>
                  <a:cubicBezTo>
                    <a:pt x="18" y="298"/>
                    <a:pt x="17" y="288"/>
                    <a:pt x="18" y="288"/>
                  </a:cubicBezTo>
                  <a:cubicBezTo>
                    <a:pt x="18" y="288"/>
                    <a:pt x="18" y="293"/>
                    <a:pt x="18" y="308"/>
                  </a:cubicBezTo>
                  <a:cubicBezTo>
                    <a:pt x="19" y="308"/>
                    <a:pt x="19" y="308"/>
                    <a:pt x="19" y="308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27" y="309"/>
                    <a:pt x="27" y="309"/>
                    <a:pt x="27" y="309"/>
                  </a:cubicBezTo>
                  <a:cubicBezTo>
                    <a:pt x="42" y="309"/>
                    <a:pt x="58" y="310"/>
                    <a:pt x="73" y="310"/>
                  </a:cubicBezTo>
                  <a:cubicBezTo>
                    <a:pt x="74" y="379"/>
                    <a:pt x="75" y="441"/>
                    <a:pt x="75" y="441"/>
                  </a:cubicBezTo>
                  <a:cubicBezTo>
                    <a:pt x="75" y="441"/>
                    <a:pt x="75" y="439"/>
                    <a:pt x="75" y="436"/>
                  </a:cubicBezTo>
                  <a:cubicBezTo>
                    <a:pt x="75" y="419"/>
                    <a:pt x="74" y="366"/>
                    <a:pt x="73" y="309"/>
                  </a:cubicBezTo>
                  <a:cubicBezTo>
                    <a:pt x="48" y="309"/>
                    <a:pt x="34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0" y="308"/>
                    <a:pt x="30" y="308"/>
                    <a:pt x="30" y="308"/>
                  </a:cubicBezTo>
                  <a:cubicBezTo>
                    <a:pt x="34" y="308"/>
                    <a:pt x="48" y="309"/>
                    <a:pt x="73" y="309"/>
                  </a:cubicBezTo>
                  <a:cubicBezTo>
                    <a:pt x="73" y="290"/>
                    <a:pt x="72" y="271"/>
                    <a:pt x="72" y="252"/>
                  </a:cubicBezTo>
                  <a:cubicBezTo>
                    <a:pt x="70" y="252"/>
                    <a:pt x="69" y="252"/>
                    <a:pt x="67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2" y="251"/>
                    <a:pt x="22" y="251"/>
                    <a:pt x="22" y="251"/>
                  </a:cubicBezTo>
                  <a:cubicBezTo>
                    <a:pt x="21" y="251"/>
                    <a:pt x="21" y="251"/>
                    <a:pt x="21" y="251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1" y="252"/>
                    <a:pt x="19" y="217"/>
                    <a:pt x="18" y="182"/>
                  </a:cubicBezTo>
                  <a:cubicBezTo>
                    <a:pt x="18" y="165"/>
                    <a:pt x="17" y="149"/>
                    <a:pt x="17" y="136"/>
                  </a:cubicBezTo>
                  <a:cubicBezTo>
                    <a:pt x="13" y="135"/>
                    <a:pt x="14" y="135"/>
                    <a:pt x="17" y="134"/>
                  </a:cubicBezTo>
                  <a:cubicBezTo>
                    <a:pt x="17" y="121"/>
                    <a:pt x="17" y="112"/>
                    <a:pt x="17" y="112"/>
                  </a:cubicBezTo>
                  <a:cubicBezTo>
                    <a:pt x="17" y="112"/>
                    <a:pt x="17" y="118"/>
                    <a:pt x="17" y="134"/>
                  </a:cubicBezTo>
                  <a:cubicBezTo>
                    <a:pt x="38" y="129"/>
                    <a:pt x="158" y="118"/>
                    <a:pt x="245" y="112"/>
                  </a:cubicBezTo>
                  <a:cubicBezTo>
                    <a:pt x="596" y="89"/>
                    <a:pt x="925" y="81"/>
                    <a:pt x="1282" y="77"/>
                  </a:cubicBezTo>
                  <a:cubicBezTo>
                    <a:pt x="1126" y="64"/>
                    <a:pt x="991" y="41"/>
                    <a:pt x="693" y="41"/>
                  </a:cubicBezTo>
                  <a:moveTo>
                    <a:pt x="2053" y="17"/>
                  </a:moveTo>
                  <a:cubicBezTo>
                    <a:pt x="2054" y="26"/>
                    <a:pt x="2055" y="38"/>
                    <a:pt x="2056" y="54"/>
                  </a:cubicBezTo>
                  <a:cubicBezTo>
                    <a:pt x="2055" y="54"/>
                    <a:pt x="2055" y="54"/>
                    <a:pt x="2055" y="54"/>
                  </a:cubicBezTo>
                  <a:cubicBezTo>
                    <a:pt x="2051" y="55"/>
                    <a:pt x="2051" y="55"/>
                    <a:pt x="2051" y="55"/>
                  </a:cubicBezTo>
                  <a:cubicBezTo>
                    <a:pt x="2043" y="56"/>
                    <a:pt x="2043" y="56"/>
                    <a:pt x="2043" y="56"/>
                  </a:cubicBezTo>
                  <a:cubicBezTo>
                    <a:pt x="2026" y="58"/>
                    <a:pt x="2026" y="58"/>
                    <a:pt x="2026" y="58"/>
                  </a:cubicBezTo>
                  <a:cubicBezTo>
                    <a:pt x="2004" y="62"/>
                    <a:pt x="1981" y="65"/>
                    <a:pt x="1958" y="68"/>
                  </a:cubicBezTo>
                  <a:cubicBezTo>
                    <a:pt x="1947" y="69"/>
                    <a:pt x="1937" y="70"/>
                    <a:pt x="1926" y="72"/>
                  </a:cubicBezTo>
                  <a:cubicBezTo>
                    <a:pt x="1970" y="73"/>
                    <a:pt x="2014" y="74"/>
                    <a:pt x="2057" y="76"/>
                  </a:cubicBezTo>
                  <a:cubicBezTo>
                    <a:pt x="2055" y="52"/>
                    <a:pt x="2054" y="31"/>
                    <a:pt x="2053" y="17"/>
                  </a:cubicBezTo>
                  <a:moveTo>
                    <a:pt x="2052" y="0"/>
                  </a:moveTo>
                  <a:cubicBezTo>
                    <a:pt x="2052" y="0"/>
                    <a:pt x="2053" y="5"/>
                    <a:pt x="2053" y="17"/>
                  </a:cubicBezTo>
                  <a:cubicBezTo>
                    <a:pt x="2054" y="31"/>
                    <a:pt x="2055" y="52"/>
                    <a:pt x="2057" y="76"/>
                  </a:cubicBezTo>
                  <a:cubicBezTo>
                    <a:pt x="2057" y="76"/>
                    <a:pt x="2057" y="76"/>
                    <a:pt x="2057" y="76"/>
                  </a:cubicBezTo>
                  <a:cubicBezTo>
                    <a:pt x="2054" y="32"/>
                    <a:pt x="2052" y="0"/>
                    <a:pt x="2052" y="0"/>
                  </a:cubicBezTo>
                </a:path>
              </a:pathLst>
            </a:cu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2" name="Freeform 238"/>
            <p:cNvSpPr>
              <a:spLocks noEditPoints="1"/>
            </p:cNvSpPr>
            <p:nvPr/>
          </p:nvSpPr>
          <p:spPr bwMode="auto">
            <a:xfrm>
              <a:off x="4781551" y="6196013"/>
              <a:ext cx="1279525" cy="150812"/>
            </a:xfrm>
            <a:custGeom>
              <a:avLst/>
              <a:gdLst>
                <a:gd name="T0" fmla="*/ 996 w 997"/>
                <a:gd name="T1" fmla="*/ 31 h 118"/>
                <a:gd name="T2" fmla="*/ 996 w 997"/>
                <a:gd name="T3" fmla="*/ 90 h 118"/>
                <a:gd name="T4" fmla="*/ 996 w 997"/>
                <a:gd name="T5" fmla="*/ 90 h 118"/>
                <a:gd name="T6" fmla="*/ 995 w 997"/>
                <a:gd name="T7" fmla="*/ 90 h 118"/>
                <a:gd name="T8" fmla="*/ 974 w 997"/>
                <a:gd name="T9" fmla="*/ 91 h 118"/>
                <a:gd name="T10" fmla="*/ 933 w 997"/>
                <a:gd name="T11" fmla="*/ 94 h 118"/>
                <a:gd name="T12" fmla="*/ 851 w 997"/>
                <a:gd name="T13" fmla="*/ 100 h 118"/>
                <a:gd name="T14" fmla="*/ 799 w 997"/>
                <a:gd name="T15" fmla="*/ 102 h 118"/>
                <a:gd name="T16" fmla="*/ 800 w 997"/>
                <a:gd name="T17" fmla="*/ 118 h 118"/>
                <a:gd name="T18" fmla="*/ 800 w 997"/>
                <a:gd name="T19" fmla="*/ 118 h 118"/>
                <a:gd name="T20" fmla="*/ 799 w 997"/>
                <a:gd name="T21" fmla="*/ 103 h 118"/>
                <a:gd name="T22" fmla="*/ 840 w 997"/>
                <a:gd name="T23" fmla="*/ 101 h 118"/>
                <a:gd name="T24" fmla="*/ 922 w 997"/>
                <a:gd name="T25" fmla="*/ 95 h 118"/>
                <a:gd name="T26" fmla="*/ 963 w 997"/>
                <a:gd name="T27" fmla="*/ 92 h 118"/>
                <a:gd name="T28" fmla="*/ 983 w 997"/>
                <a:gd name="T29" fmla="*/ 91 h 118"/>
                <a:gd name="T30" fmla="*/ 994 w 997"/>
                <a:gd name="T31" fmla="*/ 90 h 118"/>
                <a:gd name="T32" fmla="*/ 996 w 997"/>
                <a:gd name="T33" fmla="*/ 90 h 118"/>
                <a:gd name="T34" fmla="*/ 996 w 997"/>
                <a:gd name="T35" fmla="*/ 106 h 118"/>
                <a:gd name="T36" fmla="*/ 996 w 997"/>
                <a:gd name="T37" fmla="*/ 62 h 118"/>
                <a:gd name="T38" fmla="*/ 996 w 997"/>
                <a:gd name="T39" fmla="*/ 31 h 118"/>
                <a:gd name="T40" fmla="*/ 991 w 997"/>
                <a:gd name="T41" fmla="*/ 17 h 118"/>
                <a:gd name="T42" fmla="*/ 991 w 997"/>
                <a:gd name="T43" fmla="*/ 18 h 118"/>
                <a:gd name="T44" fmla="*/ 991 w 997"/>
                <a:gd name="T45" fmla="*/ 18 h 118"/>
                <a:gd name="T46" fmla="*/ 991 w 997"/>
                <a:gd name="T47" fmla="*/ 18 h 118"/>
                <a:gd name="T48" fmla="*/ 992 w 997"/>
                <a:gd name="T49" fmla="*/ 18 h 118"/>
                <a:gd name="T50" fmla="*/ 995 w 997"/>
                <a:gd name="T51" fmla="*/ 19 h 118"/>
                <a:gd name="T52" fmla="*/ 996 w 997"/>
                <a:gd name="T53" fmla="*/ 19 h 118"/>
                <a:gd name="T54" fmla="*/ 996 w 997"/>
                <a:gd name="T55" fmla="*/ 25 h 118"/>
                <a:gd name="T56" fmla="*/ 996 w 997"/>
                <a:gd name="T57" fmla="*/ 19 h 118"/>
                <a:gd name="T58" fmla="*/ 996 w 997"/>
                <a:gd name="T59" fmla="*/ 18 h 118"/>
                <a:gd name="T60" fmla="*/ 995 w 997"/>
                <a:gd name="T61" fmla="*/ 18 h 118"/>
                <a:gd name="T62" fmla="*/ 995 w 997"/>
                <a:gd name="T63" fmla="*/ 18 h 118"/>
                <a:gd name="T64" fmla="*/ 993 w 997"/>
                <a:gd name="T65" fmla="*/ 18 h 118"/>
                <a:gd name="T66" fmla="*/ 991 w 997"/>
                <a:gd name="T67" fmla="*/ 18 h 118"/>
                <a:gd name="T68" fmla="*/ 991 w 997"/>
                <a:gd name="T69" fmla="*/ 17 h 118"/>
                <a:gd name="T70" fmla="*/ 775 w 997"/>
                <a:gd name="T71" fmla="*/ 7 h 118"/>
                <a:gd name="T72" fmla="*/ 775 w 997"/>
                <a:gd name="T73" fmla="*/ 7 h 118"/>
                <a:gd name="T74" fmla="*/ 810 w 997"/>
                <a:gd name="T75" fmla="*/ 8 h 118"/>
                <a:gd name="T76" fmla="*/ 977 w 997"/>
                <a:gd name="T77" fmla="*/ 17 h 118"/>
                <a:gd name="T78" fmla="*/ 987 w 997"/>
                <a:gd name="T79" fmla="*/ 18 h 118"/>
                <a:gd name="T80" fmla="*/ 991 w 997"/>
                <a:gd name="T81" fmla="*/ 18 h 118"/>
                <a:gd name="T82" fmla="*/ 991 w 997"/>
                <a:gd name="T83" fmla="*/ 18 h 118"/>
                <a:gd name="T84" fmla="*/ 988 w 997"/>
                <a:gd name="T85" fmla="*/ 18 h 118"/>
                <a:gd name="T86" fmla="*/ 822 w 997"/>
                <a:gd name="T87" fmla="*/ 8 h 118"/>
                <a:gd name="T88" fmla="*/ 775 w 997"/>
                <a:gd name="T89" fmla="*/ 7 h 118"/>
                <a:gd name="T90" fmla="*/ 642 w 997"/>
                <a:gd name="T91" fmla="*/ 3 h 118"/>
                <a:gd name="T92" fmla="*/ 639 w 997"/>
                <a:gd name="T93" fmla="*/ 3 h 118"/>
                <a:gd name="T94" fmla="*/ 640 w 997"/>
                <a:gd name="T95" fmla="*/ 3 h 118"/>
                <a:gd name="T96" fmla="*/ 644 w 997"/>
                <a:gd name="T97" fmla="*/ 3 h 118"/>
                <a:gd name="T98" fmla="*/ 642 w 997"/>
                <a:gd name="T99" fmla="*/ 3 h 118"/>
                <a:gd name="T100" fmla="*/ 475 w 997"/>
                <a:gd name="T101" fmla="*/ 0 h 118"/>
                <a:gd name="T102" fmla="*/ 303 w 997"/>
                <a:gd name="T103" fmla="*/ 3 h 118"/>
                <a:gd name="T104" fmla="*/ 71 w 997"/>
                <a:gd name="T105" fmla="*/ 7 h 118"/>
                <a:gd name="T106" fmla="*/ 0 w 997"/>
                <a:gd name="T107" fmla="*/ 8 h 118"/>
                <a:gd name="T108" fmla="*/ 5 w 997"/>
                <a:gd name="T109" fmla="*/ 8 h 118"/>
                <a:gd name="T110" fmla="*/ 60 w 997"/>
                <a:gd name="T111" fmla="*/ 7 h 118"/>
                <a:gd name="T112" fmla="*/ 292 w 997"/>
                <a:gd name="T113" fmla="*/ 3 h 118"/>
                <a:gd name="T114" fmla="*/ 464 w 997"/>
                <a:gd name="T115" fmla="*/ 0 h 118"/>
                <a:gd name="T116" fmla="*/ 639 w 997"/>
                <a:gd name="T117" fmla="*/ 3 h 118"/>
                <a:gd name="T118" fmla="*/ 642 w 997"/>
                <a:gd name="T119" fmla="*/ 3 h 118"/>
                <a:gd name="T120" fmla="*/ 475 w 997"/>
                <a:gd name="T12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97" h="118">
                  <a:moveTo>
                    <a:pt x="996" y="31"/>
                  </a:moveTo>
                  <a:cubicBezTo>
                    <a:pt x="996" y="43"/>
                    <a:pt x="996" y="61"/>
                    <a:pt x="996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5" y="90"/>
                    <a:pt x="995" y="90"/>
                    <a:pt x="995" y="90"/>
                  </a:cubicBezTo>
                  <a:cubicBezTo>
                    <a:pt x="974" y="91"/>
                    <a:pt x="974" y="91"/>
                    <a:pt x="974" y="91"/>
                  </a:cubicBezTo>
                  <a:cubicBezTo>
                    <a:pt x="933" y="94"/>
                    <a:pt x="933" y="94"/>
                    <a:pt x="933" y="94"/>
                  </a:cubicBezTo>
                  <a:cubicBezTo>
                    <a:pt x="906" y="96"/>
                    <a:pt x="879" y="98"/>
                    <a:pt x="851" y="100"/>
                  </a:cubicBezTo>
                  <a:cubicBezTo>
                    <a:pt x="834" y="101"/>
                    <a:pt x="816" y="101"/>
                    <a:pt x="799" y="102"/>
                  </a:cubicBezTo>
                  <a:cubicBezTo>
                    <a:pt x="799" y="109"/>
                    <a:pt x="800" y="114"/>
                    <a:pt x="800" y="118"/>
                  </a:cubicBezTo>
                  <a:cubicBezTo>
                    <a:pt x="800" y="118"/>
                    <a:pt x="800" y="118"/>
                    <a:pt x="800" y="118"/>
                  </a:cubicBezTo>
                  <a:cubicBezTo>
                    <a:pt x="800" y="113"/>
                    <a:pt x="799" y="108"/>
                    <a:pt x="799" y="103"/>
                  </a:cubicBezTo>
                  <a:cubicBezTo>
                    <a:pt x="813" y="102"/>
                    <a:pt x="826" y="101"/>
                    <a:pt x="840" y="101"/>
                  </a:cubicBezTo>
                  <a:cubicBezTo>
                    <a:pt x="867" y="99"/>
                    <a:pt x="894" y="97"/>
                    <a:pt x="922" y="95"/>
                  </a:cubicBezTo>
                  <a:cubicBezTo>
                    <a:pt x="963" y="92"/>
                    <a:pt x="963" y="92"/>
                    <a:pt x="963" y="92"/>
                  </a:cubicBezTo>
                  <a:cubicBezTo>
                    <a:pt x="983" y="91"/>
                    <a:pt x="983" y="91"/>
                    <a:pt x="983" y="91"/>
                  </a:cubicBezTo>
                  <a:cubicBezTo>
                    <a:pt x="994" y="90"/>
                    <a:pt x="994" y="90"/>
                    <a:pt x="994" y="90"/>
                  </a:cubicBezTo>
                  <a:cubicBezTo>
                    <a:pt x="996" y="90"/>
                    <a:pt x="996" y="90"/>
                    <a:pt x="996" y="90"/>
                  </a:cubicBezTo>
                  <a:cubicBezTo>
                    <a:pt x="996" y="101"/>
                    <a:pt x="996" y="106"/>
                    <a:pt x="996" y="106"/>
                  </a:cubicBezTo>
                  <a:cubicBezTo>
                    <a:pt x="997" y="106"/>
                    <a:pt x="996" y="84"/>
                    <a:pt x="996" y="62"/>
                  </a:cubicBezTo>
                  <a:cubicBezTo>
                    <a:pt x="996" y="50"/>
                    <a:pt x="996" y="39"/>
                    <a:pt x="996" y="31"/>
                  </a:cubicBezTo>
                  <a:moveTo>
                    <a:pt x="991" y="17"/>
                  </a:moveTo>
                  <a:cubicBezTo>
                    <a:pt x="991" y="17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2" y="18"/>
                    <a:pt x="992" y="18"/>
                    <a:pt x="992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6" y="19"/>
                    <a:pt x="996" y="19"/>
                    <a:pt x="996" y="19"/>
                  </a:cubicBezTo>
                  <a:cubicBezTo>
                    <a:pt x="996" y="23"/>
                    <a:pt x="996" y="25"/>
                    <a:pt x="996" y="25"/>
                  </a:cubicBezTo>
                  <a:cubicBezTo>
                    <a:pt x="996" y="25"/>
                    <a:pt x="996" y="22"/>
                    <a:pt x="996" y="19"/>
                  </a:cubicBezTo>
                  <a:cubicBezTo>
                    <a:pt x="996" y="18"/>
                    <a:pt x="996" y="18"/>
                    <a:pt x="996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5" y="18"/>
                    <a:pt x="995" y="18"/>
                    <a:pt x="995" y="18"/>
                  </a:cubicBezTo>
                  <a:cubicBezTo>
                    <a:pt x="993" y="18"/>
                    <a:pt x="993" y="18"/>
                    <a:pt x="993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7"/>
                    <a:pt x="991" y="17"/>
                  </a:cubicBezTo>
                  <a:moveTo>
                    <a:pt x="775" y="7"/>
                  </a:moveTo>
                  <a:cubicBezTo>
                    <a:pt x="775" y="7"/>
                    <a:pt x="775" y="7"/>
                    <a:pt x="775" y="7"/>
                  </a:cubicBezTo>
                  <a:cubicBezTo>
                    <a:pt x="787" y="7"/>
                    <a:pt x="799" y="8"/>
                    <a:pt x="810" y="8"/>
                  </a:cubicBezTo>
                  <a:cubicBezTo>
                    <a:pt x="866" y="11"/>
                    <a:pt x="922" y="14"/>
                    <a:pt x="977" y="17"/>
                  </a:cubicBezTo>
                  <a:cubicBezTo>
                    <a:pt x="987" y="18"/>
                    <a:pt x="987" y="18"/>
                    <a:pt x="987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88" y="18"/>
                    <a:pt x="988" y="18"/>
                    <a:pt x="988" y="18"/>
                  </a:cubicBezTo>
                  <a:cubicBezTo>
                    <a:pt x="933" y="14"/>
                    <a:pt x="878" y="11"/>
                    <a:pt x="822" y="8"/>
                  </a:cubicBezTo>
                  <a:cubicBezTo>
                    <a:pt x="806" y="8"/>
                    <a:pt x="791" y="7"/>
                    <a:pt x="775" y="7"/>
                  </a:cubicBezTo>
                  <a:moveTo>
                    <a:pt x="642" y="3"/>
                  </a:moveTo>
                  <a:cubicBezTo>
                    <a:pt x="641" y="3"/>
                    <a:pt x="640" y="3"/>
                    <a:pt x="639" y="3"/>
                  </a:cubicBezTo>
                  <a:cubicBezTo>
                    <a:pt x="639" y="3"/>
                    <a:pt x="640" y="3"/>
                    <a:pt x="640" y="3"/>
                  </a:cubicBezTo>
                  <a:cubicBezTo>
                    <a:pt x="642" y="3"/>
                    <a:pt x="643" y="3"/>
                    <a:pt x="644" y="3"/>
                  </a:cubicBezTo>
                  <a:cubicBezTo>
                    <a:pt x="643" y="3"/>
                    <a:pt x="643" y="3"/>
                    <a:pt x="642" y="3"/>
                  </a:cubicBezTo>
                  <a:moveTo>
                    <a:pt x="475" y="0"/>
                  </a:moveTo>
                  <a:cubicBezTo>
                    <a:pt x="412" y="0"/>
                    <a:pt x="348" y="1"/>
                    <a:pt x="303" y="3"/>
                  </a:cubicBezTo>
                  <a:cubicBezTo>
                    <a:pt x="257" y="4"/>
                    <a:pt x="135" y="5"/>
                    <a:pt x="71" y="7"/>
                  </a:cubicBezTo>
                  <a:cubicBezTo>
                    <a:pt x="47" y="7"/>
                    <a:pt x="24" y="7"/>
                    <a:pt x="0" y="8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24" y="8"/>
                    <a:pt x="42" y="8"/>
                    <a:pt x="60" y="7"/>
                  </a:cubicBezTo>
                  <a:cubicBezTo>
                    <a:pt x="124" y="6"/>
                    <a:pt x="246" y="5"/>
                    <a:pt x="292" y="3"/>
                  </a:cubicBezTo>
                  <a:cubicBezTo>
                    <a:pt x="337" y="1"/>
                    <a:pt x="400" y="1"/>
                    <a:pt x="464" y="0"/>
                  </a:cubicBezTo>
                  <a:cubicBezTo>
                    <a:pt x="523" y="1"/>
                    <a:pt x="581" y="2"/>
                    <a:pt x="639" y="3"/>
                  </a:cubicBezTo>
                  <a:cubicBezTo>
                    <a:pt x="640" y="3"/>
                    <a:pt x="641" y="3"/>
                    <a:pt x="642" y="3"/>
                  </a:cubicBezTo>
                  <a:cubicBezTo>
                    <a:pt x="587" y="1"/>
                    <a:pt x="532" y="1"/>
                    <a:pt x="475" y="0"/>
                  </a:cubicBezTo>
                </a:path>
              </a:pathLst>
            </a:custGeom>
            <a:solidFill>
              <a:srgbClr val="D4D5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3" name="Freeform 239"/>
            <p:cNvSpPr>
              <a:spLocks noEditPoints="1"/>
            </p:cNvSpPr>
            <p:nvPr/>
          </p:nvSpPr>
          <p:spPr bwMode="auto">
            <a:xfrm>
              <a:off x="3154363" y="6196013"/>
              <a:ext cx="2905125" cy="309562"/>
            </a:xfrm>
            <a:custGeom>
              <a:avLst/>
              <a:gdLst>
                <a:gd name="T0" fmla="*/ 67 w 2265"/>
                <a:gd name="T1" fmla="*/ 241 h 241"/>
                <a:gd name="T2" fmla="*/ 67 w 2265"/>
                <a:gd name="T3" fmla="*/ 240 h 241"/>
                <a:gd name="T4" fmla="*/ 67 w 2265"/>
                <a:gd name="T5" fmla="*/ 240 h 241"/>
                <a:gd name="T6" fmla="*/ 68 w 2265"/>
                <a:gd name="T7" fmla="*/ 240 h 241"/>
                <a:gd name="T8" fmla="*/ 2050 w 2265"/>
                <a:gd name="T9" fmla="*/ 106 h 241"/>
                <a:gd name="T10" fmla="*/ 2050 w 2265"/>
                <a:gd name="T11" fmla="*/ 106 h 241"/>
                <a:gd name="T12" fmla="*/ 2056 w 2265"/>
                <a:gd name="T13" fmla="*/ 105 h 241"/>
                <a:gd name="T14" fmla="*/ 2050 w 2265"/>
                <a:gd name="T15" fmla="*/ 106 h 241"/>
                <a:gd name="T16" fmla="*/ 2056 w 2265"/>
                <a:gd name="T17" fmla="*/ 105 h 241"/>
                <a:gd name="T18" fmla="*/ 4 w 2265"/>
                <a:gd name="T19" fmla="*/ 67 h 241"/>
                <a:gd name="T20" fmla="*/ 2044 w 2265"/>
                <a:gd name="T21" fmla="*/ 7 h 241"/>
                <a:gd name="T22" fmla="*/ 2150 w 2265"/>
                <a:gd name="T23" fmla="*/ 26 h 241"/>
                <a:gd name="T24" fmla="*/ 2217 w 2265"/>
                <a:gd name="T25" fmla="*/ 30 h 241"/>
                <a:gd name="T26" fmla="*/ 2257 w 2265"/>
                <a:gd name="T27" fmla="*/ 29 h 241"/>
                <a:gd name="T28" fmla="*/ 2260 w 2265"/>
                <a:gd name="T29" fmla="*/ 29 h 241"/>
                <a:gd name="T30" fmla="*/ 2260 w 2265"/>
                <a:gd name="T31" fmla="*/ 33 h 241"/>
                <a:gd name="T32" fmla="*/ 2264 w 2265"/>
                <a:gd name="T33" fmla="*/ 32 h 241"/>
                <a:gd name="T34" fmla="*/ 2264 w 2265"/>
                <a:gd name="T35" fmla="*/ 85 h 241"/>
                <a:gd name="T36" fmla="*/ 2262 w 2265"/>
                <a:gd name="T37" fmla="*/ 75 h 241"/>
                <a:gd name="T38" fmla="*/ 2261 w 2265"/>
                <a:gd name="T39" fmla="*/ 85 h 241"/>
                <a:gd name="T40" fmla="*/ 2260 w 2265"/>
                <a:gd name="T41" fmla="*/ 75 h 241"/>
                <a:gd name="T42" fmla="*/ 2260 w 2265"/>
                <a:gd name="T43" fmla="*/ 80 h 241"/>
                <a:gd name="T44" fmla="*/ 2256 w 2265"/>
                <a:gd name="T45" fmla="*/ 79 h 241"/>
                <a:gd name="T46" fmla="*/ 2235 w 2265"/>
                <a:gd name="T47" fmla="*/ 77 h 241"/>
                <a:gd name="T48" fmla="*/ 2060 w 2265"/>
                <a:gd name="T49" fmla="*/ 104 h 241"/>
                <a:gd name="T50" fmla="*/ 2064 w 2265"/>
                <a:gd name="T51" fmla="*/ 107 h 241"/>
                <a:gd name="T52" fmla="*/ 2061 w 2265"/>
                <a:gd name="T53" fmla="*/ 106 h 241"/>
                <a:gd name="T54" fmla="*/ 2060 w 2265"/>
                <a:gd name="T55" fmla="*/ 106 h 241"/>
                <a:gd name="T56" fmla="*/ 2069 w 2265"/>
                <a:gd name="T57" fmla="*/ 118 h 241"/>
                <a:gd name="T58" fmla="*/ 2120 w 2265"/>
                <a:gd name="T59" fmla="*/ 100 h 241"/>
                <a:gd name="T60" fmla="*/ 2243 w 2265"/>
                <a:gd name="T61" fmla="*/ 91 h 241"/>
                <a:gd name="T62" fmla="*/ 2265 w 2265"/>
                <a:gd name="T63" fmla="*/ 90 h 241"/>
                <a:gd name="T64" fmla="*/ 2265 w 2265"/>
                <a:gd name="T65" fmla="*/ 31 h 241"/>
                <a:gd name="T66" fmla="*/ 2265 w 2265"/>
                <a:gd name="T67" fmla="*/ 18 h 241"/>
                <a:gd name="T68" fmla="*/ 2265 w 2265"/>
                <a:gd name="T69" fmla="*/ 19 h 241"/>
                <a:gd name="T70" fmla="*/ 2265 w 2265"/>
                <a:gd name="T71" fmla="*/ 19 h 241"/>
                <a:gd name="T72" fmla="*/ 2261 w 2265"/>
                <a:gd name="T73" fmla="*/ 18 h 241"/>
                <a:gd name="T74" fmla="*/ 2260 w 2265"/>
                <a:gd name="T75" fmla="*/ 18 h 241"/>
                <a:gd name="T76" fmla="*/ 2260 w 2265"/>
                <a:gd name="T77" fmla="*/ 18 h 241"/>
                <a:gd name="T78" fmla="*/ 2246 w 2265"/>
                <a:gd name="T79" fmla="*/ 17 h 241"/>
                <a:gd name="T80" fmla="*/ 2044 w 2265"/>
                <a:gd name="T81" fmla="*/ 7 h 241"/>
                <a:gd name="T82" fmla="*/ 2044 w 2265"/>
                <a:gd name="T83" fmla="*/ 7 h 241"/>
                <a:gd name="T84" fmla="*/ 1909 w 2265"/>
                <a:gd name="T85" fmla="*/ 3 h 241"/>
                <a:gd name="T86" fmla="*/ 1784 w 2265"/>
                <a:gd name="T87" fmla="*/ 14 h 241"/>
                <a:gd name="T88" fmla="*/ 2045 w 2265"/>
                <a:gd name="T89" fmla="*/ 21 h 241"/>
                <a:gd name="T90" fmla="*/ 1913 w 2265"/>
                <a:gd name="T91" fmla="*/ 3 h 241"/>
                <a:gd name="T92" fmla="*/ 1561 w 2265"/>
                <a:gd name="T93" fmla="*/ 3 h 241"/>
                <a:gd name="T94" fmla="*/ 1274 w 2265"/>
                <a:gd name="T95" fmla="*/ 8 h 241"/>
                <a:gd name="T96" fmla="*/ 232 w 2265"/>
                <a:gd name="T97" fmla="*/ 43 h 241"/>
                <a:gd name="T98" fmla="*/ 4 w 2265"/>
                <a:gd name="T99" fmla="*/ 67 h 241"/>
                <a:gd name="T100" fmla="*/ 14 w 2265"/>
                <a:gd name="T101" fmla="*/ 67 h 241"/>
                <a:gd name="T102" fmla="*/ 572 w 2265"/>
                <a:gd name="T103" fmla="*/ 36 h 241"/>
                <a:gd name="T104" fmla="*/ 753 w 2265"/>
                <a:gd name="T105" fmla="*/ 34 h 241"/>
                <a:gd name="T106" fmla="*/ 1515 w 2265"/>
                <a:gd name="T107" fmla="*/ 13 h 241"/>
                <a:gd name="T108" fmla="*/ 1549 w 2265"/>
                <a:gd name="T109" fmla="*/ 13 h 241"/>
                <a:gd name="T110" fmla="*/ 1784 w 2265"/>
                <a:gd name="T111" fmla="*/ 14 h 241"/>
                <a:gd name="T112" fmla="*/ 1733 w 2265"/>
                <a:gd name="T1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65" h="241">
                  <a:moveTo>
                    <a:pt x="67" y="240"/>
                  </a:moveTo>
                  <a:cubicBezTo>
                    <a:pt x="67" y="240"/>
                    <a:pt x="67" y="241"/>
                    <a:pt x="67" y="241"/>
                  </a:cubicBezTo>
                  <a:cubicBezTo>
                    <a:pt x="67" y="241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67" y="240"/>
                  </a:moveTo>
                  <a:cubicBezTo>
                    <a:pt x="67" y="240"/>
                    <a:pt x="67" y="240"/>
                    <a:pt x="67" y="240"/>
                  </a:cubicBezTo>
                  <a:cubicBezTo>
                    <a:pt x="67" y="240"/>
                    <a:pt x="67" y="240"/>
                    <a:pt x="68" y="240"/>
                  </a:cubicBezTo>
                  <a:cubicBezTo>
                    <a:pt x="68" y="240"/>
                    <a:pt x="68" y="240"/>
                    <a:pt x="68" y="240"/>
                  </a:cubicBezTo>
                  <a:cubicBezTo>
                    <a:pt x="67" y="240"/>
                    <a:pt x="67" y="240"/>
                    <a:pt x="67" y="240"/>
                  </a:cubicBezTo>
                  <a:moveTo>
                    <a:pt x="2050" y="106"/>
                  </a:move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moveTo>
                    <a:pt x="2056" y="105"/>
                  </a:moveTo>
                  <a:cubicBezTo>
                    <a:pt x="2054" y="105"/>
                    <a:pt x="2052" y="105"/>
                    <a:pt x="2050" y="106"/>
                  </a:cubicBezTo>
                  <a:cubicBezTo>
                    <a:pt x="2050" y="106"/>
                    <a:pt x="2050" y="106"/>
                    <a:pt x="2050" y="106"/>
                  </a:cubicBezTo>
                  <a:cubicBezTo>
                    <a:pt x="2056" y="106"/>
                    <a:pt x="2056" y="106"/>
                    <a:pt x="2056" y="106"/>
                  </a:cubicBezTo>
                  <a:cubicBezTo>
                    <a:pt x="2056" y="106"/>
                    <a:pt x="2056" y="105"/>
                    <a:pt x="2056" y="105"/>
                  </a:cubicBezTo>
                  <a:moveTo>
                    <a:pt x="4" y="65"/>
                  </a:moveTo>
                  <a:cubicBezTo>
                    <a:pt x="1" y="66"/>
                    <a:pt x="0" y="66"/>
                    <a:pt x="4" y="67"/>
                  </a:cubicBezTo>
                  <a:cubicBezTo>
                    <a:pt x="4" y="66"/>
                    <a:pt x="4" y="66"/>
                    <a:pt x="4" y="65"/>
                  </a:cubicBezTo>
                  <a:moveTo>
                    <a:pt x="2044" y="7"/>
                  </a:moveTo>
                  <a:cubicBezTo>
                    <a:pt x="2044" y="11"/>
                    <a:pt x="2045" y="16"/>
                    <a:pt x="2045" y="21"/>
                  </a:cubicBezTo>
                  <a:cubicBezTo>
                    <a:pt x="2079" y="23"/>
                    <a:pt x="2114" y="24"/>
                    <a:pt x="2150" y="26"/>
                  </a:cubicBezTo>
                  <a:cubicBezTo>
                    <a:pt x="2171" y="27"/>
                    <a:pt x="2193" y="28"/>
                    <a:pt x="2214" y="30"/>
                  </a:cubicBezTo>
                  <a:cubicBezTo>
                    <a:pt x="2217" y="30"/>
                    <a:pt x="2217" y="30"/>
                    <a:pt x="2217" y="30"/>
                  </a:cubicBezTo>
                  <a:cubicBezTo>
                    <a:pt x="2220" y="30"/>
                    <a:pt x="2224" y="30"/>
                    <a:pt x="2227" y="30"/>
                  </a:cubicBezTo>
                  <a:cubicBezTo>
                    <a:pt x="2237" y="29"/>
                    <a:pt x="2247" y="29"/>
                    <a:pt x="2257" y="29"/>
                  </a:cubicBezTo>
                  <a:cubicBezTo>
                    <a:pt x="2259" y="29"/>
                    <a:pt x="2259" y="29"/>
                    <a:pt x="2259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29"/>
                    <a:pt x="2260" y="29"/>
                    <a:pt x="2260" y="29"/>
                  </a:cubicBezTo>
                  <a:cubicBezTo>
                    <a:pt x="2260" y="30"/>
                    <a:pt x="2260" y="31"/>
                    <a:pt x="2260" y="33"/>
                  </a:cubicBezTo>
                  <a:cubicBezTo>
                    <a:pt x="2263" y="33"/>
                    <a:pt x="2263" y="33"/>
                    <a:pt x="2263" y="33"/>
                  </a:cubicBezTo>
                  <a:cubicBezTo>
                    <a:pt x="2264" y="33"/>
                    <a:pt x="2264" y="32"/>
                    <a:pt x="2264" y="32"/>
                  </a:cubicBezTo>
                  <a:cubicBezTo>
                    <a:pt x="2264" y="32"/>
                    <a:pt x="2264" y="45"/>
                    <a:pt x="2264" y="59"/>
                  </a:cubicBezTo>
                  <a:cubicBezTo>
                    <a:pt x="2264" y="72"/>
                    <a:pt x="2264" y="85"/>
                    <a:pt x="2264" y="85"/>
                  </a:cubicBezTo>
                  <a:cubicBezTo>
                    <a:pt x="2264" y="85"/>
                    <a:pt x="2264" y="82"/>
                    <a:pt x="2263" y="75"/>
                  </a:cubicBezTo>
                  <a:cubicBezTo>
                    <a:pt x="2262" y="75"/>
                    <a:pt x="2262" y="75"/>
                    <a:pt x="2262" y="75"/>
                  </a:cubicBezTo>
                  <a:cubicBezTo>
                    <a:pt x="2261" y="75"/>
                    <a:pt x="2261" y="75"/>
                    <a:pt x="2261" y="75"/>
                  </a:cubicBezTo>
                  <a:cubicBezTo>
                    <a:pt x="2261" y="82"/>
                    <a:pt x="2261" y="85"/>
                    <a:pt x="2261" y="85"/>
                  </a:cubicBezTo>
                  <a:cubicBezTo>
                    <a:pt x="2261" y="85"/>
                    <a:pt x="2261" y="82"/>
                    <a:pt x="2261" y="80"/>
                  </a:cubicBezTo>
                  <a:cubicBezTo>
                    <a:pt x="2261" y="78"/>
                    <a:pt x="2260" y="76"/>
                    <a:pt x="2260" y="75"/>
                  </a:cubicBezTo>
                  <a:cubicBezTo>
                    <a:pt x="2260" y="75"/>
                    <a:pt x="2260" y="75"/>
                    <a:pt x="2260" y="75"/>
                  </a:cubicBezTo>
                  <a:cubicBezTo>
                    <a:pt x="2260" y="76"/>
                    <a:pt x="2260" y="77"/>
                    <a:pt x="2260" y="80"/>
                  </a:cubicBezTo>
                  <a:cubicBezTo>
                    <a:pt x="2260" y="80"/>
                    <a:pt x="2260" y="80"/>
                    <a:pt x="2260" y="80"/>
                  </a:cubicBezTo>
                  <a:cubicBezTo>
                    <a:pt x="2256" y="79"/>
                    <a:pt x="2256" y="79"/>
                    <a:pt x="2256" y="79"/>
                  </a:cubicBezTo>
                  <a:cubicBezTo>
                    <a:pt x="2249" y="79"/>
                    <a:pt x="2249" y="79"/>
                    <a:pt x="2249" y="79"/>
                  </a:cubicBezTo>
                  <a:cubicBezTo>
                    <a:pt x="2235" y="77"/>
                    <a:pt x="2235" y="77"/>
                    <a:pt x="2235" y="77"/>
                  </a:cubicBezTo>
                  <a:cubicBezTo>
                    <a:pt x="2178" y="81"/>
                    <a:pt x="2119" y="85"/>
                    <a:pt x="2059" y="88"/>
                  </a:cubicBezTo>
                  <a:cubicBezTo>
                    <a:pt x="2059" y="93"/>
                    <a:pt x="2059" y="98"/>
                    <a:pt x="2060" y="104"/>
                  </a:cubicBezTo>
                  <a:cubicBezTo>
                    <a:pt x="2064" y="103"/>
                    <a:pt x="2064" y="103"/>
                    <a:pt x="2064" y="103"/>
                  </a:cubicBezTo>
                  <a:cubicBezTo>
                    <a:pt x="2065" y="106"/>
                    <a:pt x="2065" y="107"/>
                    <a:pt x="2064" y="107"/>
                  </a:cubicBezTo>
                  <a:cubicBezTo>
                    <a:pt x="2063" y="107"/>
                    <a:pt x="2063" y="106"/>
                    <a:pt x="2062" y="106"/>
                  </a:cubicBezTo>
                  <a:cubicBezTo>
                    <a:pt x="2062" y="106"/>
                    <a:pt x="2061" y="106"/>
                    <a:pt x="2061" y="106"/>
                  </a:cubicBezTo>
                  <a:cubicBezTo>
                    <a:pt x="2061" y="106"/>
                    <a:pt x="2060" y="106"/>
                    <a:pt x="2060" y="106"/>
                  </a:cubicBezTo>
                  <a:cubicBezTo>
                    <a:pt x="2060" y="106"/>
                    <a:pt x="2060" y="106"/>
                    <a:pt x="2060" y="106"/>
                  </a:cubicBezTo>
                  <a:cubicBezTo>
                    <a:pt x="2060" y="110"/>
                    <a:pt x="2060" y="114"/>
                    <a:pt x="2061" y="118"/>
                  </a:cubicBezTo>
                  <a:cubicBezTo>
                    <a:pt x="2063" y="118"/>
                    <a:pt x="2066" y="118"/>
                    <a:pt x="2069" y="118"/>
                  </a:cubicBezTo>
                  <a:cubicBezTo>
                    <a:pt x="2069" y="114"/>
                    <a:pt x="2068" y="109"/>
                    <a:pt x="2068" y="102"/>
                  </a:cubicBezTo>
                  <a:cubicBezTo>
                    <a:pt x="2085" y="101"/>
                    <a:pt x="2103" y="101"/>
                    <a:pt x="2120" y="100"/>
                  </a:cubicBezTo>
                  <a:cubicBezTo>
                    <a:pt x="2148" y="98"/>
                    <a:pt x="2175" y="96"/>
                    <a:pt x="2202" y="94"/>
                  </a:cubicBezTo>
                  <a:cubicBezTo>
                    <a:pt x="2243" y="91"/>
                    <a:pt x="2243" y="91"/>
                    <a:pt x="2243" y="91"/>
                  </a:cubicBezTo>
                  <a:cubicBezTo>
                    <a:pt x="2264" y="90"/>
                    <a:pt x="2264" y="90"/>
                    <a:pt x="2264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90"/>
                    <a:pt x="2265" y="90"/>
                    <a:pt x="2265" y="90"/>
                  </a:cubicBezTo>
                  <a:cubicBezTo>
                    <a:pt x="2265" y="61"/>
                    <a:pt x="2265" y="43"/>
                    <a:pt x="2265" y="31"/>
                  </a:cubicBezTo>
                  <a:cubicBezTo>
                    <a:pt x="2265" y="23"/>
                    <a:pt x="2265" y="17"/>
                    <a:pt x="2265" y="17"/>
                  </a:cubicBezTo>
                  <a:cubicBezTo>
                    <a:pt x="2265" y="17"/>
                    <a:pt x="2265" y="17"/>
                    <a:pt x="2265" y="18"/>
                  </a:cubicBezTo>
                  <a:cubicBezTo>
                    <a:pt x="2265" y="18"/>
                    <a:pt x="2265" y="18"/>
                    <a:pt x="2265" y="18"/>
                  </a:cubicBezTo>
                  <a:cubicBezTo>
                    <a:pt x="2265" y="18"/>
                    <a:pt x="2265" y="18"/>
                    <a:pt x="2265" y="19"/>
                  </a:cubicBezTo>
                  <a:cubicBezTo>
                    <a:pt x="2265" y="22"/>
                    <a:pt x="2265" y="25"/>
                    <a:pt x="2265" y="25"/>
                  </a:cubicBezTo>
                  <a:cubicBezTo>
                    <a:pt x="2265" y="25"/>
                    <a:pt x="2265" y="23"/>
                    <a:pt x="2265" y="19"/>
                  </a:cubicBezTo>
                  <a:cubicBezTo>
                    <a:pt x="2264" y="19"/>
                    <a:pt x="2264" y="19"/>
                    <a:pt x="2264" y="19"/>
                  </a:cubicBezTo>
                  <a:cubicBezTo>
                    <a:pt x="2261" y="18"/>
                    <a:pt x="2261" y="18"/>
                    <a:pt x="2261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60" y="18"/>
                    <a:pt x="2260" y="18"/>
                    <a:pt x="2260" y="18"/>
                  </a:cubicBezTo>
                  <a:cubicBezTo>
                    <a:pt x="2256" y="18"/>
                    <a:pt x="2256" y="18"/>
                    <a:pt x="2256" y="18"/>
                  </a:cubicBezTo>
                  <a:cubicBezTo>
                    <a:pt x="2246" y="17"/>
                    <a:pt x="2246" y="17"/>
                    <a:pt x="2246" y="17"/>
                  </a:cubicBezTo>
                  <a:cubicBezTo>
                    <a:pt x="2191" y="14"/>
                    <a:pt x="2135" y="11"/>
                    <a:pt x="2079" y="8"/>
                  </a:cubicBezTo>
                  <a:cubicBezTo>
                    <a:pt x="2068" y="8"/>
                    <a:pt x="2056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cubicBezTo>
                    <a:pt x="2044" y="7"/>
                    <a:pt x="2044" y="7"/>
                    <a:pt x="2044" y="7"/>
                  </a:cubicBezTo>
                  <a:moveTo>
                    <a:pt x="1913" y="3"/>
                  </a:moveTo>
                  <a:cubicBezTo>
                    <a:pt x="1912" y="3"/>
                    <a:pt x="1911" y="3"/>
                    <a:pt x="1909" y="3"/>
                  </a:cubicBezTo>
                  <a:cubicBezTo>
                    <a:pt x="1909" y="3"/>
                    <a:pt x="1908" y="3"/>
                    <a:pt x="1908" y="3"/>
                  </a:cubicBezTo>
                  <a:cubicBezTo>
                    <a:pt x="1866" y="8"/>
                    <a:pt x="1824" y="11"/>
                    <a:pt x="1784" y="14"/>
                  </a:cubicBezTo>
                  <a:cubicBezTo>
                    <a:pt x="1854" y="15"/>
                    <a:pt x="1937" y="17"/>
                    <a:pt x="2029" y="21"/>
                  </a:cubicBezTo>
                  <a:cubicBezTo>
                    <a:pt x="2035" y="21"/>
                    <a:pt x="2040" y="21"/>
                    <a:pt x="2045" y="21"/>
                  </a:cubicBezTo>
                  <a:cubicBezTo>
                    <a:pt x="2045" y="16"/>
                    <a:pt x="2044" y="11"/>
                    <a:pt x="2044" y="7"/>
                  </a:cubicBezTo>
                  <a:cubicBezTo>
                    <a:pt x="2001" y="5"/>
                    <a:pt x="1957" y="4"/>
                    <a:pt x="1913" y="3"/>
                  </a:cubicBezTo>
                  <a:moveTo>
                    <a:pt x="1733" y="0"/>
                  </a:moveTo>
                  <a:cubicBezTo>
                    <a:pt x="1669" y="1"/>
                    <a:pt x="1606" y="1"/>
                    <a:pt x="1561" y="3"/>
                  </a:cubicBezTo>
                  <a:cubicBezTo>
                    <a:pt x="1515" y="5"/>
                    <a:pt x="1393" y="6"/>
                    <a:pt x="1329" y="7"/>
                  </a:cubicBezTo>
                  <a:cubicBezTo>
                    <a:pt x="1311" y="8"/>
                    <a:pt x="1293" y="8"/>
                    <a:pt x="1274" y="8"/>
                  </a:cubicBezTo>
                  <a:cubicBezTo>
                    <a:pt x="1273" y="8"/>
                    <a:pt x="1271" y="8"/>
                    <a:pt x="1269" y="8"/>
                  </a:cubicBezTo>
                  <a:cubicBezTo>
                    <a:pt x="912" y="12"/>
                    <a:pt x="583" y="20"/>
                    <a:pt x="232" y="43"/>
                  </a:cubicBezTo>
                  <a:cubicBezTo>
                    <a:pt x="145" y="49"/>
                    <a:pt x="25" y="60"/>
                    <a:pt x="4" y="65"/>
                  </a:cubicBezTo>
                  <a:cubicBezTo>
                    <a:pt x="4" y="66"/>
                    <a:pt x="4" y="66"/>
                    <a:pt x="4" y="67"/>
                  </a:cubicBezTo>
                  <a:cubicBezTo>
                    <a:pt x="5" y="67"/>
                    <a:pt x="5" y="67"/>
                    <a:pt x="6" y="67"/>
                  </a:cubicBezTo>
                  <a:cubicBezTo>
                    <a:pt x="8" y="67"/>
                    <a:pt x="11" y="67"/>
                    <a:pt x="14" y="67"/>
                  </a:cubicBezTo>
                  <a:cubicBezTo>
                    <a:pt x="32" y="65"/>
                    <a:pt x="50" y="64"/>
                    <a:pt x="68" y="62"/>
                  </a:cubicBezTo>
                  <a:cubicBezTo>
                    <a:pt x="304" y="40"/>
                    <a:pt x="488" y="36"/>
                    <a:pt x="572" y="36"/>
                  </a:cubicBezTo>
                  <a:cubicBezTo>
                    <a:pt x="589" y="36"/>
                    <a:pt x="602" y="36"/>
                    <a:pt x="611" y="36"/>
                  </a:cubicBezTo>
                  <a:cubicBezTo>
                    <a:pt x="611" y="35"/>
                    <a:pt x="666" y="34"/>
                    <a:pt x="753" y="34"/>
                  </a:cubicBezTo>
                  <a:cubicBezTo>
                    <a:pt x="795" y="34"/>
                    <a:pt x="844" y="34"/>
                    <a:pt x="899" y="34"/>
                  </a:cubicBezTo>
                  <a:cubicBezTo>
                    <a:pt x="1031" y="28"/>
                    <a:pt x="1337" y="14"/>
                    <a:pt x="1515" y="13"/>
                  </a:cubicBezTo>
                  <a:cubicBezTo>
                    <a:pt x="1515" y="13"/>
                    <a:pt x="1516" y="13"/>
                    <a:pt x="1520" y="13"/>
                  </a:cubicBezTo>
                  <a:cubicBezTo>
                    <a:pt x="1525" y="13"/>
                    <a:pt x="1535" y="13"/>
                    <a:pt x="1549" y="13"/>
                  </a:cubicBezTo>
                  <a:cubicBezTo>
                    <a:pt x="1563" y="13"/>
                    <a:pt x="1581" y="13"/>
                    <a:pt x="1603" y="13"/>
                  </a:cubicBezTo>
                  <a:cubicBezTo>
                    <a:pt x="1648" y="13"/>
                    <a:pt x="1709" y="13"/>
                    <a:pt x="1784" y="14"/>
                  </a:cubicBezTo>
                  <a:cubicBezTo>
                    <a:pt x="1824" y="11"/>
                    <a:pt x="1866" y="8"/>
                    <a:pt x="1908" y="3"/>
                  </a:cubicBezTo>
                  <a:cubicBezTo>
                    <a:pt x="1850" y="2"/>
                    <a:pt x="1792" y="1"/>
                    <a:pt x="1733" y="0"/>
                  </a:cubicBezTo>
                </a:path>
              </a:pathLst>
            </a:custGeom>
            <a:solidFill>
              <a:srgbClr val="D2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4" name="Freeform 240"/>
            <p:cNvSpPr>
              <a:spLocks noEditPoints="1"/>
            </p:cNvSpPr>
            <p:nvPr/>
          </p:nvSpPr>
          <p:spPr bwMode="auto">
            <a:xfrm>
              <a:off x="3159126" y="6213475"/>
              <a:ext cx="2898775" cy="293687"/>
            </a:xfrm>
            <a:custGeom>
              <a:avLst/>
              <a:gdLst>
                <a:gd name="T0" fmla="*/ 214 w 2260"/>
                <a:gd name="T1" fmla="*/ 229 h 229"/>
                <a:gd name="T2" fmla="*/ 1909 w 2260"/>
                <a:gd name="T3" fmla="*/ 214 h 229"/>
                <a:gd name="T4" fmla="*/ 1905 w 2260"/>
                <a:gd name="T5" fmla="*/ 205 h 229"/>
                <a:gd name="T6" fmla="*/ 442 w 2260"/>
                <a:gd name="T7" fmla="*/ 174 h 229"/>
                <a:gd name="T8" fmla="*/ 654 w 2260"/>
                <a:gd name="T9" fmla="*/ 171 h 229"/>
                <a:gd name="T10" fmla="*/ 1904 w 2260"/>
                <a:gd name="T11" fmla="*/ 164 h 229"/>
                <a:gd name="T12" fmla="*/ 1789 w 2260"/>
                <a:gd name="T13" fmla="*/ 178 h 229"/>
                <a:gd name="T14" fmla="*/ 1898 w 2260"/>
                <a:gd name="T15" fmla="*/ 175 h 229"/>
                <a:gd name="T16" fmla="*/ 1906 w 2260"/>
                <a:gd name="T17" fmla="*/ 164 h 229"/>
                <a:gd name="T18" fmla="*/ 1905 w 2260"/>
                <a:gd name="T19" fmla="*/ 175 h 229"/>
                <a:gd name="T20" fmla="*/ 1908 w 2260"/>
                <a:gd name="T21" fmla="*/ 159 h 229"/>
                <a:gd name="T22" fmla="*/ 252 w 2260"/>
                <a:gd name="T23" fmla="*/ 159 h 229"/>
                <a:gd name="T24" fmla="*/ 290 w 2260"/>
                <a:gd name="T25" fmla="*/ 160 h 229"/>
                <a:gd name="T26" fmla="*/ 723 w 2260"/>
                <a:gd name="T27" fmla="*/ 164 h 229"/>
                <a:gd name="T28" fmla="*/ 57 w 2260"/>
                <a:gd name="T29" fmla="*/ 110 h 229"/>
                <a:gd name="T30" fmla="*/ 59 w 2260"/>
                <a:gd name="T31" fmla="*/ 227 h 229"/>
                <a:gd name="T32" fmla="*/ 64 w 2260"/>
                <a:gd name="T33" fmla="*/ 227 h 229"/>
                <a:gd name="T34" fmla="*/ 252 w 2260"/>
                <a:gd name="T35" fmla="*/ 229 h 229"/>
                <a:gd name="T36" fmla="*/ 251 w 2260"/>
                <a:gd name="T37" fmla="*/ 204 h 229"/>
                <a:gd name="T38" fmla="*/ 252 w 2260"/>
                <a:gd name="T39" fmla="*/ 170 h 229"/>
                <a:gd name="T40" fmla="*/ 97 w 2260"/>
                <a:gd name="T41" fmla="*/ 129 h 229"/>
                <a:gd name="T42" fmla="*/ 58 w 2260"/>
                <a:gd name="T43" fmla="*/ 132 h 229"/>
                <a:gd name="T44" fmla="*/ 2052 w 2260"/>
                <a:gd name="T45" fmla="*/ 93 h 229"/>
                <a:gd name="T46" fmla="*/ 2056 w 2260"/>
                <a:gd name="T47" fmla="*/ 93 h 229"/>
                <a:gd name="T48" fmla="*/ 1907 w 2260"/>
                <a:gd name="T49" fmla="*/ 72 h 229"/>
                <a:gd name="T50" fmla="*/ 1836 w 2260"/>
                <a:gd name="T51" fmla="*/ 96 h 229"/>
                <a:gd name="T52" fmla="*/ 1902 w 2260"/>
                <a:gd name="T53" fmla="*/ 95 h 229"/>
                <a:gd name="T54" fmla="*/ 2044 w 2260"/>
                <a:gd name="T55" fmla="*/ 51 h 229"/>
                <a:gd name="T56" fmla="*/ 2016 w 2260"/>
                <a:gd name="T57" fmla="*/ 104 h 229"/>
                <a:gd name="T58" fmla="*/ 2044 w 2260"/>
                <a:gd name="T59" fmla="*/ 51 h 229"/>
                <a:gd name="T60" fmla="*/ 2049 w 2260"/>
                <a:gd name="T61" fmla="*/ 50 h 229"/>
                <a:gd name="T62" fmla="*/ 2047 w 2260"/>
                <a:gd name="T63" fmla="*/ 18 h 229"/>
                <a:gd name="T64" fmla="*/ 2053 w 2260"/>
                <a:gd name="T65" fmla="*/ 57 h 229"/>
                <a:gd name="T66" fmla="*/ 2245 w 2260"/>
                <a:gd name="T67" fmla="*/ 66 h 229"/>
                <a:gd name="T68" fmla="*/ 2256 w 2260"/>
                <a:gd name="T69" fmla="*/ 62 h 229"/>
                <a:gd name="T70" fmla="*/ 2259 w 2260"/>
                <a:gd name="T71" fmla="*/ 62 h 229"/>
                <a:gd name="T72" fmla="*/ 2256 w 2260"/>
                <a:gd name="T73" fmla="*/ 20 h 229"/>
                <a:gd name="T74" fmla="*/ 2223 w 2260"/>
                <a:gd name="T75" fmla="*/ 17 h 229"/>
                <a:gd name="T76" fmla="*/ 1780 w 2260"/>
                <a:gd name="T77" fmla="*/ 1 h 229"/>
                <a:gd name="T78" fmla="*/ 660 w 2260"/>
                <a:gd name="T79" fmla="*/ 32 h 229"/>
                <a:gd name="T80" fmla="*/ 64 w 2260"/>
                <a:gd name="T81" fmla="*/ 55 h 229"/>
                <a:gd name="T82" fmla="*/ 55 w 2260"/>
                <a:gd name="T83" fmla="*/ 170 h 229"/>
                <a:gd name="T84" fmla="*/ 93 w 2260"/>
                <a:gd name="T85" fmla="*/ 90 h 229"/>
                <a:gd name="T86" fmla="*/ 671 w 2260"/>
                <a:gd name="T87" fmla="*/ 67 h 229"/>
                <a:gd name="T88" fmla="*/ 2017 w 2260"/>
                <a:gd name="T89" fmla="*/ 22 h 229"/>
                <a:gd name="T90" fmla="*/ 2025 w 2260"/>
                <a:gd name="T91" fmla="*/ 8 h 229"/>
                <a:gd name="T92" fmla="*/ 1511 w 2260"/>
                <a:gd name="T93" fmla="*/ 0 h 229"/>
                <a:gd name="T94" fmla="*/ 64 w 2260"/>
                <a:gd name="T95" fmla="*/ 49 h 229"/>
                <a:gd name="T96" fmla="*/ 0 w 2260"/>
                <a:gd name="T97" fmla="*/ 54 h 229"/>
                <a:gd name="T98" fmla="*/ 1 w 2260"/>
                <a:gd name="T99" fmla="*/ 100 h 229"/>
                <a:gd name="T100" fmla="*/ 22 w 2260"/>
                <a:gd name="T101" fmla="*/ 169 h 229"/>
                <a:gd name="T102" fmla="*/ 53 w 2260"/>
                <a:gd name="T103" fmla="*/ 52 h 229"/>
                <a:gd name="T104" fmla="*/ 109 w 2260"/>
                <a:gd name="T105" fmla="*/ 51 h 229"/>
                <a:gd name="T106" fmla="*/ 1251 w 2260"/>
                <a:gd name="T107" fmla="*/ 22 h 229"/>
                <a:gd name="T108" fmla="*/ 1599 w 2260"/>
                <a:gd name="T10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0" h="229">
                  <a:moveTo>
                    <a:pt x="162" y="228"/>
                  </a:moveTo>
                  <a:cubicBezTo>
                    <a:pt x="184" y="229"/>
                    <a:pt x="206" y="229"/>
                    <a:pt x="228" y="229"/>
                  </a:cubicBezTo>
                  <a:cubicBezTo>
                    <a:pt x="236" y="229"/>
                    <a:pt x="244" y="229"/>
                    <a:pt x="252" y="229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39" y="229"/>
                    <a:pt x="226" y="229"/>
                    <a:pt x="214" y="229"/>
                  </a:cubicBezTo>
                  <a:cubicBezTo>
                    <a:pt x="195" y="229"/>
                    <a:pt x="178" y="229"/>
                    <a:pt x="162" y="228"/>
                  </a:cubicBezTo>
                  <a:moveTo>
                    <a:pt x="1905" y="205"/>
                  </a:moveTo>
                  <a:cubicBezTo>
                    <a:pt x="1905" y="209"/>
                    <a:pt x="1906" y="211"/>
                    <a:pt x="1906" y="214"/>
                  </a:cubicBezTo>
                  <a:cubicBezTo>
                    <a:pt x="1908" y="214"/>
                    <a:pt x="1908" y="214"/>
                    <a:pt x="1908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14"/>
                    <a:pt x="1909" y="214"/>
                    <a:pt x="1909" y="214"/>
                  </a:cubicBezTo>
                  <a:cubicBezTo>
                    <a:pt x="1909" y="221"/>
                    <a:pt x="1910" y="225"/>
                    <a:pt x="1910" y="228"/>
                  </a:cubicBezTo>
                  <a:cubicBezTo>
                    <a:pt x="1910" y="228"/>
                    <a:pt x="1910" y="228"/>
                    <a:pt x="1910" y="228"/>
                  </a:cubicBezTo>
                  <a:cubicBezTo>
                    <a:pt x="1910" y="223"/>
                    <a:pt x="1909" y="215"/>
                    <a:pt x="1909" y="206"/>
                  </a:cubicBezTo>
                  <a:cubicBezTo>
                    <a:pt x="1908" y="206"/>
                    <a:pt x="1907" y="205"/>
                    <a:pt x="1905" y="205"/>
                  </a:cubicBezTo>
                  <a:moveTo>
                    <a:pt x="290" y="176"/>
                  </a:moveTo>
                  <a:cubicBezTo>
                    <a:pt x="287" y="176"/>
                    <a:pt x="283" y="176"/>
                    <a:pt x="280" y="176"/>
                  </a:cubicBezTo>
                  <a:cubicBezTo>
                    <a:pt x="282" y="176"/>
                    <a:pt x="286" y="176"/>
                    <a:pt x="290" y="176"/>
                  </a:cubicBezTo>
                  <a:cubicBezTo>
                    <a:pt x="290" y="176"/>
                    <a:pt x="290" y="176"/>
                    <a:pt x="290" y="176"/>
                  </a:cubicBezTo>
                  <a:moveTo>
                    <a:pt x="442" y="174"/>
                  </a:moveTo>
                  <a:cubicBezTo>
                    <a:pt x="390" y="174"/>
                    <a:pt x="339" y="175"/>
                    <a:pt x="290" y="176"/>
                  </a:cubicBezTo>
                  <a:cubicBezTo>
                    <a:pt x="290" y="176"/>
                    <a:pt x="291" y="176"/>
                    <a:pt x="291" y="176"/>
                  </a:cubicBezTo>
                  <a:cubicBezTo>
                    <a:pt x="315" y="176"/>
                    <a:pt x="367" y="175"/>
                    <a:pt x="442" y="174"/>
                  </a:cubicBezTo>
                  <a:moveTo>
                    <a:pt x="931" y="167"/>
                  </a:moveTo>
                  <a:cubicBezTo>
                    <a:pt x="874" y="168"/>
                    <a:pt x="771" y="169"/>
                    <a:pt x="654" y="171"/>
                  </a:cubicBezTo>
                  <a:cubicBezTo>
                    <a:pt x="723" y="173"/>
                    <a:pt x="783" y="175"/>
                    <a:pt x="827" y="178"/>
                  </a:cubicBezTo>
                  <a:cubicBezTo>
                    <a:pt x="837" y="177"/>
                    <a:pt x="848" y="177"/>
                    <a:pt x="858" y="176"/>
                  </a:cubicBezTo>
                  <a:cubicBezTo>
                    <a:pt x="903" y="174"/>
                    <a:pt x="948" y="172"/>
                    <a:pt x="995" y="170"/>
                  </a:cubicBezTo>
                  <a:cubicBezTo>
                    <a:pt x="971" y="169"/>
                    <a:pt x="949" y="168"/>
                    <a:pt x="931" y="167"/>
                  </a:cubicBezTo>
                  <a:moveTo>
                    <a:pt x="1904" y="164"/>
                  </a:moveTo>
                  <a:cubicBezTo>
                    <a:pt x="1904" y="164"/>
                    <a:pt x="1904" y="164"/>
                    <a:pt x="1904" y="164"/>
                  </a:cubicBezTo>
                  <a:cubicBezTo>
                    <a:pt x="1900" y="164"/>
                    <a:pt x="1900" y="164"/>
                    <a:pt x="1900" y="164"/>
                  </a:cubicBezTo>
                  <a:cubicBezTo>
                    <a:pt x="1870" y="168"/>
                    <a:pt x="1870" y="168"/>
                    <a:pt x="1870" y="168"/>
                  </a:cubicBezTo>
                  <a:cubicBezTo>
                    <a:pt x="1809" y="174"/>
                    <a:pt x="1809" y="174"/>
                    <a:pt x="1809" y="174"/>
                  </a:cubicBezTo>
                  <a:cubicBezTo>
                    <a:pt x="1809" y="174"/>
                    <a:pt x="1800" y="176"/>
                    <a:pt x="1789" y="178"/>
                  </a:cubicBezTo>
                  <a:cubicBezTo>
                    <a:pt x="1790" y="178"/>
                    <a:pt x="1791" y="178"/>
                    <a:pt x="1791" y="178"/>
                  </a:cubicBezTo>
                  <a:cubicBezTo>
                    <a:pt x="1790" y="178"/>
                    <a:pt x="1789" y="179"/>
                    <a:pt x="1788" y="179"/>
                  </a:cubicBezTo>
                  <a:cubicBezTo>
                    <a:pt x="1786" y="179"/>
                    <a:pt x="1785" y="179"/>
                    <a:pt x="1783" y="180"/>
                  </a:cubicBezTo>
                  <a:cubicBezTo>
                    <a:pt x="1816" y="178"/>
                    <a:pt x="1849" y="177"/>
                    <a:pt x="1883" y="176"/>
                  </a:cubicBezTo>
                  <a:cubicBezTo>
                    <a:pt x="1898" y="175"/>
                    <a:pt x="1898" y="175"/>
                    <a:pt x="1898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4" y="172"/>
                    <a:pt x="1904" y="168"/>
                    <a:pt x="1904" y="164"/>
                  </a:cubicBezTo>
                  <a:moveTo>
                    <a:pt x="1904" y="158"/>
                  </a:moveTo>
                  <a:cubicBezTo>
                    <a:pt x="1904" y="160"/>
                    <a:pt x="1904" y="162"/>
                    <a:pt x="1904" y="164"/>
                  </a:cubicBezTo>
                  <a:cubicBezTo>
                    <a:pt x="1906" y="164"/>
                    <a:pt x="1906" y="164"/>
                    <a:pt x="1906" y="164"/>
                  </a:cubicBezTo>
                  <a:cubicBezTo>
                    <a:pt x="1906" y="165"/>
                    <a:pt x="1906" y="165"/>
                    <a:pt x="1906" y="165"/>
                  </a:cubicBezTo>
                  <a:cubicBezTo>
                    <a:pt x="1906" y="165"/>
                    <a:pt x="1906" y="164"/>
                    <a:pt x="1906" y="164"/>
                  </a:cubicBezTo>
                  <a:cubicBezTo>
                    <a:pt x="1906" y="163"/>
                    <a:pt x="1906" y="163"/>
                    <a:pt x="1906" y="163"/>
                  </a:cubicBezTo>
                  <a:cubicBezTo>
                    <a:pt x="1906" y="163"/>
                    <a:pt x="1906" y="165"/>
                    <a:pt x="1906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75"/>
                    <a:pt x="1905" y="175"/>
                    <a:pt x="1905" y="175"/>
                  </a:cubicBezTo>
                  <a:cubicBezTo>
                    <a:pt x="1905" y="186"/>
                    <a:pt x="1905" y="197"/>
                    <a:pt x="1905" y="205"/>
                  </a:cubicBezTo>
                  <a:cubicBezTo>
                    <a:pt x="1907" y="205"/>
                    <a:pt x="1908" y="206"/>
                    <a:pt x="1909" y="206"/>
                  </a:cubicBezTo>
                  <a:cubicBezTo>
                    <a:pt x="1909" y="197"/>
                    <a:pt x="1909" y="188"/>
                    <a:pt x="1909" y="179"/>
                  </a:cubicBezTo>
                  <a:cubicBezTo>
                    <a:pt x="1908" y="172"/>
                    <a:pt x="1908" y="165"/>
                    <a:pt x="1908" y="159"/>
                  </a:cubicBezTo>
                  <a:cubicBezTo>
                    <a:pt x="1907" y="158"/>
                    <a:pt x="1905" y="158"/>
                    <a:pt x="1904" y="158"/>
                  </a:cubicBezTo>
                  <a:moveTo>
                    <a:pt x="548" y="117"/>
                  </a:moveTo>
                  <a:cubicBezTo>
                    <a:pt x="523" y="118"/>
                    <a:pt x="495" y="118"/>
                    <a:pt x="464" y="118"/>
                  </a:cubicBezTo>
                  <a:cubicBezTo>
                    <a:pt x="404" y="119"/>
                    <a:pt x="333" y="120"/>
                    <a:pt x="251" y="123"/>
                  </a:cubicBezTo>
                  <a:cubicBezTo>
                    <a:pt x="251" y="133"/>
                    <a:pt x="252" y="146"/>
                    <a:pt x="252" y="159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82" y="160"/>
                    <a:pt x="282" y="160"/>
                    <a:pt x="282" y="160"/>
                  </a:cubicBezTo>
                  <a:cubicBezTo>
                    <a:pt x="284" y="160"/>
                    <a:pt x="287" y="160"/>
                    <a:pt x="290" y="160"/>
                  </a:cubicBezTo>
                  <a:cubicBezTo>
                    <a:pt x="290" y="151"/>
                    <a:pt x="290" y="146"/>
                    <a:pt x="290" y="146"/>
                  </a:cubicBezTo>
                  <a:cubicBezTo>
                    <a:pt x="290" y="146"/>
                    <a:pt x="290" y="150"/>
                    <a:pt x="290" y="160"/>
                  </a:cubicBezTo>
                  <a:cubicBezTo>
                    <a:pt x="332" y="161"/>
                    <a:pt x="374" y="162"/>
                    <a:pt x="416" y="163"/>
                  </a:cubicBezTo>
                  <a:cubicBezTo>
                    <a:pt x="481" y="165"/>
                    <a:pt x="543" y="167"/>
                    <a:pt x="601" y="169"/>
                  </a:cubicBezTo>
                  <a:cubicBezTo>
                    <a:pt x="639" y="167"/>
                    <a:pt x="680" y="166"/>
                    <a:pt x="723" y="164"/>
                  </a:cubicBezTo>
                  <a:cubicBezTo>
                    <a:pt x="776" y="162"/>
                    <a:pt x="832" y="159"/>
                    <a:pt x="891" y="156"/>
                  </a:cubicBezTo>
                  <a:cubicBezTo>
                    <a:pt x="864" y="148"/>
                    <a:pt x="700" y="144"/>
                    <a:pt x="635" y="135"/>
                  </a:cubicBezTo>
                  <a:cubicBezTo>
                    <a:pt x="622" y="133"/>
                    <a:pt x="672" y="129"/>
                    <a:pt x="658" y="126"/>
                  </a:cubicBezTo>
                  <a:cubicBezTo>
                    <a:pt x="631" y="123"/>
                    <a:pt x="593" y="120"/>
                    <a:pt x="548" y="117"/>
                  </a:cubicBezTo>
                  <a:moveTo>
                    <a:pt x="57" y="110"/>
                  </a:moveTo>
                  <a:cubicBezTo>
                    <a:pt x="57" y="110"/>
                    <a:pt x="58" y="14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0"/>
                    <a:pt x="58" y="170"/>
                    <a:pt x="58" y="170"/>
                  </a:cubicBezTo>
                  <a:cubicBezTo>
                    <a:pt x="58" y="177"/>
                    <a:pt x="59" y="186"/>
                    <a:pt x="59" y="195"/>
                  </a:cubicBezTo>
                  <a:cubicBezTo>
                    <a:pt x="59" y="209"/>
                    <a:pt x="59" y="221"/>
                    <a:pt x="59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0" y="227"/>
                    <a:pt x="60" y="227"/>
                    <a:pt x="60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63" y="227"/>
                    <a:pt x="63" y="227"/>
                    <a:pt x="63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9" y="227"/>
                    <a:pt x="69" y="227"/>
                    <a:pt x="69" y="227"/>
                  </a:cubicBezTo>
                  <a:cubicBezTo>
                    <a:pt x="100" y="227"/>
                    <a:pt x="132" y="228"/>
                    <a:pt x="162" y="228"/>
                  </a:cubicBezTo>
                  <a:cubicBezTo>
                    <a:pt x="178" y="229"/>
                    <a:pt x="195" y="229"/>
                    <a:pt x="214" y="229"/>
                  </a:cubicBezTo>
                  <a:cubicBezTo>
                    <a:pt x="226" y="229"/>
                    <a:pt x="239" y="229"/>
                    <a:pt x="252" y="229"/>
                  </a:cubicBezTo>
                  <a:cubicBezTo>
                    <a:pt x="252" y="227"/>
                    <a:pt x="252" y="225"/>
                    <a:pt x="252" y="223"/>
                  </a:cubicBezTo>
                  <a:cubicBezTo>
                    <a:pt x="252" y="223"/>
                    <a:pt x="252" y="223"/>
                    <a:pt x="252" y="223"/>
                  </a:cubicBezTo>
                  <a:cubicBezTo>
                    <a:pt x="252" y="224"/>
                    <a:pt x="252" y="224"/>
                    <a:pt x="252" y="224"/>
                  </a:cubicBezTo>
                  <a:cubicBezTo>
                    <a:pt x="251" y="224"/>
                    <a:pt x="251" y="219"/>
                    <a:pt x="251" y="214"/>
                  </a:cubicBezTo>
                  <a:cubicBezTo>
                    <a:pt x="251" y="209"/>
                    <a:pt x="251" y="204"/>
                    <a:pt x="251" y="204"/>
                  </a:cubicBezTo>
                  <a:cubicBezTo>
                    <a:pt x="252" y="204"/>
                    <a:pt x="252" y="205"/>
                    <a:pt x="252" y="207"/>
                  </a:cubicBezTo>
                  <a:cubicBezTo>
                    <a:pt x="252" y="207"/>
                    <a:pt x="252" y="207"/>
                    <a:pt x="252" y="207"/>
                  </a:cubicBezTo>
                  <a:cubicBezTo>
                    <a:pt x="251" y="162"/>
                    <a:pt x="251" y="149"/>
                    <a:pt x="251" y="149"/>
                  </a:cubicBezTo>
                  <a:cubicBezTo>
                    <a:pt x="251" y="149"/>
                    <a:pt x="251" y="154"/>
                    <a:pt x="251" y="159"/>
                  </a:cubicBezTo>
                  <a:cubicBezTo>
                    <a:pt x="252" y="165"/>
                    <a:pt x="252" y="170"/>
                    <a:pt x="252" y="170"/>
                  </a:cubicBezTo>
                  <a:cubicBezTo>
                    <a:pt x="252" y="170"/>
                    <a:pt x="252" y="169"/>
                    <a:pt x="252" y="169"/>
                  </a:cubicBezTo>
                  <a:cubicBezTo>
                    <a:pt x="251" y="153"/>
                    <a:pt x="251" y="137"/>
                    <a:pt x="251" y="123"/>
                  </a:cubicBezTo>
                  <a:cubicBezTo>
                    <a:pt x="238" y="123"/>
                    <a:pt x="225" y="124"/>
                    <a:pt x="212" y="124"/>
                  </a:cubicBezTo>
                  <a:cubicBezTo>
                    <a:pt x="188" y="125"/>
                    <a:pt x="163" y="126"/>
                    <a:pt x="137" y="127"/>
                  </a:cubicBezTo>
                  <a:cubicBezTo>
                    <a:pt x="124" y="128"/>
                    <a:pt x="111" y="129"/>
                    <a:pt x="97" y="129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16"/>
                    <a:pt x="57" y="110"/>
                    <a:pt x="57" y="110"/>
                  </a:cubicBezTo>
                  <a:moveTo>
                    <a:pt x="2046" y="93"/>
                  </a:moveTo>
                  <a:cubicBezTo>
                    <a:pt x="2047" y="97"/>
                    <a:pt x="2047" y="101"/>
                    <a:pt x="2047" y="104"/>
                  </a:cubicBezTo>
                  <a:cubicBezTo>
                    <a:pt x="2049" y="104"/>
                    <a:pt x="2051" y="104"/>
                    <a:pt x="2053" y="105"/>
                  </a:cubicBezTo>
                  <a:cubicBezTo>
                    <a:pt x="2053" y="101"/>
                    <a:pt x="2052" y="97"/>
                    <a:pt x="2052" y="93"/>
                  </a:cubicBezTo>
                  <a:cubicBezTo>
                    <a:pt x="2046" y="93"/>
                    <a:pt x="2046" y="93"/>
                    <a:pt x="2046" y="93"/>
                  </a:cubicBezTo>
                  <a:moveTo>
                    <a:pt x="2060" y="90"/>
                  </a:moveTo>
                  <a:cubicBezTo>
                    <a:pt x="2056" y="91"/>
                    <a:pt x="2056" y="91"/>
                    <a:pt x="2056" y="91"/>
                  </a:cubicBezTo>
                  <a:cubicBezTo>
                    <a:pt x="2056" y="92"/>
                    <a:pt x="2056" y="92"/>
                    <a:pt x="2056" y="93"/>
                  </a:cubicBezTo>
                  <a:cubicBezTo>
                    <a:pt x="2056" y="93"/>
                    <a:pt x="2056" y="93"/>
                    <a:pt x="2056" y="93"/>
                  </a:cubicBezTo>
                  <a:cubicBezTo>
                    <a:pt x="2056" y="93"/>
                    <a:pt x="2057" y="93"/>
                    <a:pt x="2057" y="93"/>
                  </a:cubicBezTo>
                  <a:cubicBezTo>
                    <a:pt x="2057" y="93"/>
                    <a:pt x="2058" y="93"/>
                    <a:pt x="2058" y="93"/>
                  </a:cubicBezTo>
                  <a:cubicBezTo>
                    <a:pt x="2059" y="93"/>
                    <a:pt x="2059" y="94"/>
                    <a:pt x="2060" y="94"/>
                  </a:cubicBezTo>
                  <a:cubicBezTo>
                    <a:pt x="2061" y="94"/>
                    <a:pt x="2061" y="93"/>
                    <a:pt x="2060" y="90"/>
                  </a:cubicBezTo>
                  <a:moveTo>
                    <a:pt x="1907" y="72"/>
                  </a:moveTo>
                  <a:cubicBezTo>
                    <a:pt x="1882" y="75"/>
                    <a:pt x="1858" y="78"/>
                    <a:pt x="1833" y="80"/>
                  </a:cubicBezTo>
                  <a:cubicBezTo>
                    <a:pt x="1758" y="88"/>
                    <a:pt x="1683" y="94"/>
                    <a:pt x="1610" y="98"/>
                  </a:cubicBezTo>
                  <a:cubicBezTo>
                    <a:pt x="1640" y="98"/>
                    <a:pt x="1670" y="98"/>
                    <a:pt x="1699" y="99"/>
                  </a:cubicBezTo>
                  <a:cubicBezTo>
                    <a:pt x="1708" y="99"/>
                    <a:pt x="1716" y="98"/>
                    <a:pt x="1725" y="98"/>
                  </a:cubicBezTo>
                  <a:cubicBezTo>
                    <a:pt x="1760" y="97"/>
                    <a:pt x="1797" y="96"/>
                    <a:pt x="1836" y="96"/>
                  </a:cubicBezTo>
                  <a:cubicBezTo>
                    <a:pt x="1855" y="95"/>
                    <a:pt x="1875" y="95"/>
                    <a:pt x="1895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2" y="89"/>
                    <a:pt x="1902" y="87"/>
                    <a:pt x="1902" y="87"/>
                  </a:cubicBezTo>
                  <a:cubicBezTo>
                    <a:pt x="1902" y="87"/>
                    <a:pt x="1902" y="90"/>
                    <a:pt x="1902" y="95"/>
                  </a:cubicBezTo>
                  <a:cubicBezTo>
                    <a:pt x="1902" y="95"/>
                    <a:pt x="1902" y="95"/>
                    <a:pt x="1902" y="95"/>
                  </a:cubicBezTo>
                  <a:cubicBezTo>
                    <a:pt x="1906" y="95"/>
                    <a:pt x="1906" y="95"/>
                    <a:pt x="1906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95"/>
                    <a:pt x="1907" y="95"/>
                    <a:pt x="1907" y="95"/>
                  </a:cubicBezTo>
                  <a:cubicBezTo>
                    <a:pt x="1907" y="85"/>
                    <a:pt x="1907" y="77"/>
                    <a:pt x="1907" y="72"/>
                  </a:cubicBezTo>
                  <a:moveTo>
                    <a:pt x="2044" y="51"/>
                  </a:moveTo>
                  <a:cubicBezTo>
                    <a:pt x="2035" y="53"/>
                    <a:pt x="2035" y="53"/>
                    <a:pt x="2035" y="53"/>
                  </a:cubicBezTo>
                  <a:cubicBezTo>
                    <a:pt x="2013" y="57"/>
                    <a:pt x="1991" y="60"/>
                    <a:pt x="1968" y="64"/>
                  </a:cubicBezTo>
                  <a:cubicBezTo>
                    <a:pt x="1948" y="67"/>
                    <a:pt x="1927" y="69"/>
                    <a:pt x="1907" y="72"/>
                  </a:cubicBezTo>
                  <a:cubicBezTo>
                    <a:pt x="1907" y="79"/>
                    <a:pt x="1907" y="89"/>
                    <a:pt x="1908" y="102"/>
                  </a:cubicBezTo>
                  <a:cubicBezTo>
                    <a:pt x="1945" y="102"/>
                    <a:pt x="1981" y="103"/>
                    <a:pt x="2016" y="104"/>
                  </a:cubicBezTo>
                  <a:cubicBezTo>
                    <a:pt x="2027" y="104"/>
                    <a:pt x="2037" y="104"/>
                    <a:pt x="2047" y="104"/>
                  </a:cubicBezTo>
                  <a:cubicBezTo>
                    <a:pt x="2047" y="101"/>
                    <a:pt x="2047" y="97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6" y="93"/>
                    <a:pt x="2046" y="93"/>
                    <a:pt x="2046" y="93"/>
                  </a:cubicBezTo>
                  <a:cubicBezTo>
                    <a:pt x="2045" y="79"/>
                    <a:pt x="2045" y="65"/>
                    <a:pt x="2044" y="51"/>
                  </a:cubicBezTo>
                  <a:moveTo>
                    <a:pt x="2049" y="50"/>
                  </a:moveTo>
                  <a:cubicBezTo>
                    <a:pt x="2044" y="51"/>
                    <a:pt x="2044" y="51"/>
                    <a:pt x="2044" y="51"/>
                  </a:cubicBezTo>
                  <a:cubicBezTo>
                    <a:pt x="2045" y="65"/>
                    <a:pt x="2045" y="79"/>
                    <a:pt x="2046" y="93"/>
                  </a:cubicBezTo>
                  <a:cubicBezTo>
                    <a:pt x="2048" y="92"/>
                    <a:pt x="2050" y="92"/>
                    <a:pt x="2052" y="92"/>
                  </a:cubicBezTo>
                  <a:cubicBezTo>
                    <a:pt x="2051" y="77"/>
                    <a:pt x="2050" y="62"/>
                    <a:pt x="2049" y="50"/>
                  </a:cubicBezTo>
                  <a:moveTo>
                    <a:pt x="2041" y="8"/>
                  </a:moveTo>
                  <a:cubicBezTo>
                    <a:pt x="2041" y="12"/>
                    <a:pt x="2041" y="15"/>
                    <a:pt x="2042" y="18"/>
                  </a:cubicBezTo>
                  <a:cubicBezTo>
                    <a:pt x="2044" y="18"/>
                    <a:pt x="2044" y="18"/>
                    <a:pt x="2044" y="18"/>
                  </a:cubicBezTo>
                  <a:cubicBezTo>
                    <a:pt x="2046" y="18"/>
                    <a:pt x="2046" y="18"/>
                    <a:pt x="2046" y="18"/>
                  </a:cubicBezTo>
                  <a:cubicBezTo>
                    <a:pt x="2047" y="18"/>
                    <a:pt x="2047" y="18"/>
                    <a:pt x="2047" y="18"/>
                  </a:cubicBezTo>
                  <a:cubicBezTo>
                    <a:pt x="2047" y="17"/>
                    <a:pt x="2047" y="17"/>
                    <a:pt x="2047" y="17"/>
                  </a:cubicBezTo>
                  <a:cubicBezTo>
                    <a:pt x="2047" y="16"/>
                    <a:pt x="2047" y="15"/>
                    <a:pt x="2047" y="15"/>
                  </a:cubicBezTo>
                  <a:cubicBezTo>
                    <a:pt x="2047" y="15"/>
                    <a:pt x="2048" y="29"/>
                    <a:pt x="2049" y="50"/>
                  </a:cubicBezTo>
                  <a:cubicBezTo>
                    <a:pt x="2052" y="50"/>
                    <a:pt x="2052" y="50"/>
                    <a:pt x="2052" y="50"/>
                  </a:cubicBezTo>
                  <a:cubicBezTo>
                    <a:pt x="2053" y="55"/>
                    <a:pt x="2053" y="57"/>
                    <a:pt x="2053" y="57"/>
                  </a:cubicBezTo>
                  <a:cubicBezTo>
                    <a:pt x="2053" y="57"/>
                    <a:pt x="2053" y="53"/>
                    <a:pt x="2053" y="49"/>
                  </a:cubicBezTo>
                  <a:cubicBezTo>
                    <a:pt x="2052" y="45"/>
                    <a:pt x="2052" y="42"/>
                    <a:pt x="2052" y="42"/>
                  </a:cubicBezTo>
                  <a:cubicBezTo>
                    <a:pt x="2052" y="42"/>
                    <a:pt x="2053" y="49"/>
                    <a:pt x="2055" y="75"/>
                  </a:cubicBezTo>
                  <a:cubicBezTo>
                    <a:pt x="2115" y="72"/>
                    <a:pt x="2174" y="68"/>
                    <a:pt x="2231" y="64"/>
                  </a:cubicBezTo>
                  <a:cubicBezTo>
                    <a:pt x="2245" y="66"/>
                    <a:pt x="2245" y="66"/>
                    <a:pt x="2245" y="66"/>
                  </a:cubicBezTo>
                  <a:cubicBezTo>
                    <a:pt x="2252" y="66"/>
                    <a:pt x="2252" y="66"/>
                    <a:pt x="2252" y="66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7"/>
                    <a:pt x="2256" y="67"/>
                    <a:pt x="2256" y="67"/>
                  </a:cubicBezTo>
                  <a:cubicBezTo>
                    <a:pt x="2256" y="64"/>
                    <a:pt x="2256" y="63"/>
                    <a:pt x="2256" y="62"/>
                  </a:cubicBezTo>
                  <a:cubicBezTo>
                    <a:pt x="2256" y="62"/>
                    <a:pt x="2256" y="62"/>
                    <a:pt x="2256" y="62"/>
                  </a:cubicBezTo>
                  <a:cubicBezTo>
                    <a:pt x="2256" y="63"/>
                    <a:pt x="2257" y="65"/>
                    <a:pt x="2257" y="67"/>
                  </a:cubicBezTo>
                  <a:cubicBezTo>
                    <a:pt x="2257" y="69"/>
                    <a:pt x="2257" y="72"/>
                    <a:pt x="2257" y="72"/>
                  </a:cubicBezTo>
                  <a:cubicBezTo>
                    <a:pt x="2257" y="72"/>
                    <a:pt x="2257" y="69"/>
                    <a:pt x="2257" y="62"/>
                  </a:cubicBezTo>
                  <a:cubicBezTo>
                    <a:pt x="2258" y="62"/>
                    <a:pt x="2258" y="62"/>
                    <a:pt x="2258" y="62"/>
                  </a:cubicBezTo>
                  <a:cubicBezTo>
                    <a:pt x="2259" y="62"/>
                    <a:pt x="2259" y="62"/>
                    <a:pt x="2259" y="62"/>
                  </a:cubicBezTo>
                  <a:cubicBezTo>
                    <a:pt x="2260" y="69"/>
                    <a:pt x="2260" y="72"/>
                    <a:pt x="2260" y="72"/>
                  </a:cubicBezTo>
                  <a:cubicBezTo>
                    <a:pt x="2260" y="72"/>
                    <a:pt x="2260" y="59"/>
                    <a:pt x="2260" y="46"/>
                  </a:cubicBezTo>
                  <a:cubicBezTo>
                    <a:pt x="2260" y="32"/>
                    <a:pt x="2260" y="19"/>
                    <a:pt x="2260" y="19"/>
                  </a:cubicBezTo>
                  <a:cubicBezTo>
                    <a:pt x="2260" y="19"/>
                    <a:pt x="2260" y="20"/>
                    <a:pt x="2259" y="20"/>
                  </a:cubicBezTo>
                  <a:cubicBezTo>
                    <a:pt x="2256" y="20"/>
                    <a:pt x="2256" y="20"/>
                    <a:pt x="2256" y="20"/>
                  </a:cubicBezTo>
                  <a:cubicBezTo>
                    <a:pt x="2256" y="18"/>
                    <a:pt x="2256" y="17"/>
                    <a:pt x="2256" y="16"/>
                  </a:cubicBezTo>
                  <a:cubicBezTo>
                    <a:pt x="2256" y="16"/>
                    <a:pt x="2256" y="16"/>
                    <a:pt x="2256" y="16"/>
                  </a:cubicBezTo>
                  <a:cubicBezTo>
                    <a:pt x="2255" y="16"/>
                    <a:pt x="2255" y="16"/>
                    <a:pt x="2255" y="16"/>
                  </a:cubicBezTo>
                  <a:cubicBezTo>
                    <a:pt x="2253" y="16"/>
                    <a:pt x="2253" y="16"/>
                    <a:pt x="2253" y="16"/>
                  </a:cubicBezTo>
                  <a:cubicBezTo>
                    <a:pt x="2243" y="16"/>
                    <a:pt x="2233" y="16"/>
                    <a:pt x="2223" y="17"/>
                  </a:cubicBezTo>
                  <a:cubicBezTo>
                    <a:pt x="2220" y="17"/>
                    <a:pt x="2216" y="17"/>
                    <a:pt x="2213" y="17"/>
                  </a:cubicBezTo>
                  <a:cubicBezTo>
                    <a:pt x="2210" y="17"/>
                    <a:pt x="2210" y="17"/>
                    <a:pt x="2210" y="17"/>
                  </a:cubicBezTo>
                  <a:cubicBezTo>
                    <a:pt x="2189" y="15"/>
                    <a:pt x="2167" y="14"/>
                    <a:pt x="2146" y="13"/>
                  </a:cubicBezTo>
                  <a:cubicBezTo>
                    <a:pt x="2110" y="11"/>
                    <a:pt x="2075" y="10"/>
                    <a:pt x="2041" y="8"/>
                  </a:cubicBezTo>
                  <a:moveTo>
                    <a:pt x="1780" y="1"/>
                  </a:moveTo>
                  <a:cubicBezTo>
                    <a:pt x="1653" y="11"/>
                    <a:pt x="1538" y="15"/>
                    <a:pt x="1486" y="18"/>
                  </a:cubicBezTo>
                  <a:cubicBezTo>
                    <a:pt x="1485" y="18"/>
                    <a:pt x="1484" y="18"/>
                    <a:pt x="1482" y="18"/>
                  </a:cubicBezTo>
                  <a:cubicBezTo>
                    <a:pt x="1406" y="20"/>
                    <a:pt x="1329" y="21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251" y="22"/>
                    <a:pt x="970" y="27"/>
                    <a:pt x="660" y="32"/>
                  </a:cubicBezTo>
                  <a:cubicBezTo>
                    <a:pt x="658" y="32"/>
                    <a:pt x="657" y="32"/>
                    <a:pt x="655" y="32"/>
                  </a:cubicBezTo>
                  <a:cubicBezTo>
                    <a:pt x="502" y="35"/>
                    <a:pt x="342" y="39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172" y="47"/>
                    <a:pt x="139" y="49"/>
                    <a:pt x="109" y="51"/>
                  </a:cubicBezTo>
                  <a:cubicBezTo>
                    <a:pt x="93" y="52"/>
                    <a:pt x="78" y="54"/>
                    <a:pt x="6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3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5"/>
                    <a:pt x="54" y="108"/>
                    <a:pt x="55" y="170"/>
                  </a:cubicBezTo>
                  <a:cubicBezTo>
                    <a:pt x="55" y="170"/>
                    <a:pt x="56" y="170"/>
                    <a:pt x="57" y="170"/>
                  </a:cubicBezTo>
                  <a:cubicBezTo>
                    <a:pt x="56" y="127"/>
                    <a:pt x="55" y="91"/>
                    <a:pt x="55" y="91"/>
                  </a:cubicBezTo>
                  <a:cubicBezTo>
                    <a:pt x="55" y="91"/>
                    <a:pt x="55" y="92"/>
                    <a:pt x="55" y="93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73" y="92"/>
                    <a:pt x="83" y="91"/>
                    <a:pt x="93" y="90"/>
                  </a:cubicBezTo>
                  <a:cubicBezTo>
                    <a:pt x="114" y="88"/>
                    <a:pt x="135" y="86"/>
                    <a:pt x="156" y="84"/>
                  </a:cubicBezTo>
                  <a:cubicBezTo>
                    <a:pt x="156" y="84"/>
                    <a:pt x="191" y="82"/>
                    <a:pt x="251" y="80"/>
                  </a:cubicBezTo>
                  <a:cubicBezTo>
                    <a:pt x="251" y="69"/>
                    <a:pt x="250" y="63"/>
                    <a:pt x="250" y="63"/>
                  </a:cubicBezTo>
                  <a:cubicBezTo>
                    <a:pt x="250" y="63"/>
                    <a:pt x="251" y="68"/>
                    <a:pt x="251" y="80"/>
                  </a:cubicBezTo>
                  <a:cubicBezTo>
                    <a:pt x="344" y="75"/>
                    <a:pt x="499" y="70"/>
                    <a:pt x="671" y="67"/>
                  </a:cubicBezTo>
                  <a:cubicBezTo>
                    <a:pt x="954" y="62"/>
                    <a:pt x="1285" y="59"/>
                    <a:pt x="1486" y="59"/>
                  </a:cubicBezTo>
                  <a:cubicBezTo>
                    <a:pt x="1486" y="58"/>
                    <a:pt x="1558" y="57"/>
                    <a:pt x="1672" y="52"/>
                  </a:cubicBezTo>
                  <a:cubicBezTo>
                    <a:pt x="1729" y="50"/>
                    <a:pt x="1797" y="46"/>
                    <a:pt x="1872" y="39"/>
                  </a:cubicBezTo>
                  <a:cubicBezTo>
                    <a:pt x="1909" y="36"/>
                    <a:pt x="1948" y="32"/>
                    <a:pt x="1987" y="26"/>
                  </a:cubicBezTo>
                  <a:cubicBezTo>
                    <a:pt x="1997" y="25"/>
                    <a:pt x="2007" y="24"/>
                    <a:pt x="2017" y="22"/>
                  </a:cubicBezTo>
                  <a:cubicBezTo>
                    <a:pt x="2032" y="20"/>
                    <a:pt x="2032" y="20"/>
                    <a:pt x="2032" y="20"/>
                  </a:cubicBezTo>
                  <a:cubicBezTo>
                    <a:pt x="2040" y="19"/>
                    <a:pt x="2040" y="19"/>
                    <a:pt x="2040" y="19"/>
                  </a:cubicBezTo>
                  <a:cubicBezTo>
                    <a:pt x="2042" y="18"/>
                    <a:pt x="2042" y="18"/>
                    <a:pt x="2042" y="18"/>
                  </a:cubicBezTo>
                  <a:cubicBezTo>
                    <a:pt x="2041" y="15"/>
                    <a:pt x="2041" y="12"/>
                    <a:pt x="2041" y="8"/>
                  </a:cubicBezTo>
                  <a:cubicBezTo>
                    <a:pt x="2036" y="8"/>
                    <a:pt x="2031" y="8"/>
                    <a:pt x="2025" y="8"/>
                  </a:cubicBezTo>
                  <a:cubicBezTo>
                    <a:pt x="1933" y="4"/>
                    <a:pt x="1850" y="2"/>
                    <a:pt x="1780" y="1"/>
                  </a:cubicBezTo>
                  <a:moveTo>
                    <a:pt x="1599" y="0"/>
                  </a:moveTo>
                  <a:cubicBezTo>
                    <a:pt x="1577" y="0"/>
                    <a:pt x="1559" y="0"/>
                    <a:pt x="1545" y="0"/>
                  </a:cubicBezTo>
                  <a:cubicBezTo>
                    <a:pt x="1531" y="0"/>
                    <a:pt x="1521" y="0"/>
                    <a:pt x="1516" y="0"/>
                  </a:cubicBezTo>
                  <a:cubicBezTo>
                    <a:pt x="1512" y="0"/>
                    <a:pt x="1511" y="0"/>
                    <a:pt x="1511" y="0"/>
                  </a:cubicBezTo>
                  <a:cubicBezTo>
                    <a:pt x="1333" y="1"/>
                    <a:pt x="1027" y="15"/>
                    <a:pt x="895" y="21"/>
                  </a:cubicBezTo>
                  <a:cubicBezTo>
                    <a:pt x="840" y="21"/>
                    <a:pt x="791" y="21"/>
                    <a:pt x="749" y="21"/>
                  </a:cubicBezTo>
                  <a:cubicBezTo>
                    <a:pt x="662" y="21"/>
                    <a:pt x="607" y="22"/>
                    <a:pt x="607" y="23"/>
                  </a:cubicBezTo>
                  <a:cubicBezTo>
                    <a:pt x="598" y="23"/>
                    <a:pt x="585" y="23"/>
                    <a:pt x="568" y="23"/>
                  </a:cubicBezTo>
                  <a:cubicBezTo>
                    <a:pt x="484" y="23"/>
                    <a:pt x="300" y="27"/>
                    <a:pt x="64" y="49"/>
                  </a:cubicBezTo>
                  <a:cubicBezTo>
                    <a:pt x="46" y="51"/>
                    <a:pt x="28" y="52"/>
                    <a:pt x="10" y="54"/>
                  </a:cubicBezTo>
                  <a:cubicBezTo>
                    <a:pt x="10" y="54"/>
                    <a:pt x="9" y="54"/>
                    <a:pt x="9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0" y="54"/>
                    <a:pt x="0" y="54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36"/>
                    <a:pt x="0" y="30"/>
                    <a:pt x="0" y="30"/>
                  </a:cubicBezTo>
                  <a:cubicBezTo>
                    <a:pt x="0" y="30"/>
                    <a:pt x="0" y="39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67"/>
                    <a:pt x="1" y="83"/>
                    <a:pt x="1" y="100"/>
                  </a:cubicBezTo>
                  <a:cubicBezTo>
                    <a:pt x="2" y="135"/>
                    <a:pt x="4" y="170"/>
                    <a:pt x="4" y="170"/>
                  </a:cubicBezTo>
                  <a:cubicBezTo>
                    <a:pt x="4" y="170"/>
                    <a:pt x="4" y="170"/>
                    <a:pt x="4" y="169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52" y="170"/>
                    <a:pt x="53" y="170"/>
                    <a:pt x="55" y="170"/>
                  </a:cubicBezTo>
                  <a:cubicBezTo>
                    <a:pt x="54" y="108"/>
                    <a:pt x="53" y="55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2"/>
                    <a:pt x="53" y="53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78" y="54"/>
                    <a:pt x="93" y="52"/>
                    <a:pt x="109" y="51"/>
                  </a:cubicBezTo>
                  <a:cubicBezTo>
                    <a:pt x="139" y="49"/>
                    <a:pt x="172" y="47"/>
                    <a:pt x="206" y="46"/>
                  </a:cubicBezTo>
                  <a:cubicBezTo>
                    <a:pt x="206" y="46"/>
                    <a:pt x="206" y="46"/>
                    <a:pt x="206" y="46"/>
                  </a:cubicBezTo>
                  <a:cubicBezTo>
                    <a:pt x="342" y="39"/>
                    <a:pt x="502" y="35"/>
                    <a:pt x="655" y="32"/>
                  </a:cubicBezTo>
                  <a:cubicBezTo>
                    <a:pt x="657" y="32"/>
                    <a:pt x="658" y="32"/>
                    <a:pt x="660" y="32"/>
                  </a:cubicBezTo>
                  <a:cubicBezTo>
                    <a:pt x="970" y="27"/>
                    <a:pt x="1251" y="22"/>
                    <a:pt x="1251" y="22"/>
                  </a:cubicBezTo>
                  <a:cubicBezTo>
                    <a:pt x="1251" y="22"/>
                    <a:pt x="1251" y="22"/>
                    <a:pt x="1251" y="22"/>
                  </a:cubicBezTo>
                  <a:cubicBezTo>
                    <a:pt x="1329" y="21"/>
                    <a:pt x="1406" y="20"/>
                    <a:pt x="1482" y="18"/>
                  </a:cubicBezTo>
                  <a:cubicBezTo>
                    <a:pt x="1484" y="18"/>
                    <a:pt x="1485" y="18"/>
                    <a:pt x="1486" y="18"/>
                  </a:cubicBezTo>
                  <a:cubicBezTo>
                    <a:pt x="1538" y="15"/>
                    <a:pt x="1653" y="11"/>
                    <a:pt x="1780" y="1"/>
                  </a:cubicBezTo>
                  <a:cubicBezTo>
                    <a:pt x="1705" y="0"/>
                    <a:pt x="1644" y="0"/>
                    <a:pt x="1599" y="0"/>
                  </a:cubicBezTo>
                </a:path>
              </a:pathLst>
            </a:custGeom>
            <a:solidFill>
              <a:srgbClr val="D8D9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5" name="Freeform 241"/>
            <p:cNvSpPr>
              <a:spLocks noEditPoints="1"/>
            </p:cNvSpPr>
            <p:nvPr/>
          </p:nvSpPr>
          <p:spPr bwMode="auto">
            <a:xfrm>
              <a:off x="3230563" y="6232525"/>
              <a:ext cx="2570163" cy="369887"/>
            </a:xfrm>
            <a:custGeom>
              <a:avLst/>
              <a:gdLst>
                <a:gd name="T0" fmla="*/ 236 w 2004"/>
                <a:gd name="T1" fmla="*/ 213 h 289"/>
                <a:gd name="T2" fmla="*/ 201 w 2004"/>
                <a:gd name="T3" fmla="*/ 256 h 289"/>
                <a:gd name="T4" fmla="*/ 236 w 2004"/>
                <a:gd name="T5" fmla="*/ 213 h 289"/>
                <a:gd name="T6" fmla="*/ 4 w 2004"/>
                <a:gd name="T7" fmla="*/ 289 h 289"/>
                <a:gd name="T8" fmla="*/ 4 w 2004"/>
                <a:gd name="T9" fmla="*/ 251 h 289"/>
                <a:gd name="T10" fmla="*/ 132 w 2004"/>
                <a:gd name="T11" fmla="*/ 250 h 289"/>
                <a:gd name="T12" fmla="*/ 197 w 2004"/>
                <a:gd name="T13" fmla="*/ 214 h 289"/>
                <a:gd name="T14" fmla="*/ 4 w 2004"/>
                <a:gd name="T15" fmla="*/ 213 h 289"/>
                <a:gd name="T16" fmla="*/ 237 w 2004"/>
                <a:gd name="T17" fmla="*/ 213 h 289"/>
                <a:gd name="T18" fmla="*/ 532 w 2004"/>
                <a:gd name="T19" fmla="*/ 239 h 289"/>
                <a:gd name="T20" fmla="*/ 610 w 2004"/>
                <a:gd name="T21" fmla="*/ 257 h 289"/>
                <a:gd name="T22" fmla="*/ 838 w 2004"/>
                <a:gd name="T23" fmla="*/ 258 h 289"/>
                <a:gd name="T24" fmla="*/ 1243 w 2004"/>
                <a:gd name="T25" fmla="*/ 218 h 289"/>
                <a:gd name="T26" fmla="*/ 320 w 2004"/>
                <a:gd name="T27" fmla="*/ 208 h 289"/>
                <a:gd name="T28" fmla="*/ 1134 w 2004"/>
                <a:gd name="T29" fmla="*/ 187 h 289"/>
                <a:gd name="T30" fmla="*/ 1569 w 2004"/>
                <a:gd name="T31" fmla="*/ 206 h 289"/>
                <a:gd name="T32" fmla="*/ 1576 w 2004"/>
                <a:gd name="T33" fmla="*/ 206 h 289"/>
                <a:gd name="T34" fmla="*/ 1839 w 2004"/>
                <a:gd name="T35" fmla="*/ 231 h 289"/>
                <a:gd name="T36" fmla="*/ 1854 w 2004"/>
                <a:gd name="T37" fmla="*/ 191 h 289"/>
                <a:gd name="T38" fmla="*/ 1854 w 2004"/>
                <a:gd name="T39" fmla="*/ 199 h 289"/>
                <a:gd name="T40" fmla="*/ 1808 w 2004"/>
                <a:gd name="T41" fmla="*/ 189 h 289"/>
                <a:gd name="T42" fmla="*/ 1851 w 2004"/>
                <a:gd name="T43" fmla="*/ 150 h 289"/>
                <a:gd name="T44" fmla="*/ 1851 w 2004"/>
                <a:gd name="T45" fmla="*/ 160 h 289"/>
                <a:gd name="T46" fmla="*/ 235 w 2004"/>
                <a:gd name="T47" fmla="*/ 194 h 289"/>
                <a:gd name="T48" fmla="*/ 236 w 2004"/>
                <a:gd name="T49" fmla="*/ 206 h 289"/>
                <a:gd name="T50" fmla="*/ 236 w 2004"/>
                <a:gd name="T51" fmla="*/ 180 h 289"/>
                <a:gd name="T52" fmla="*/ 227 w 2004"/>
                <a:gd name="T53" fmla="*/ 145 h 289"/>
                <a:gd name="T54" fmla="*/ 1995 w 2004"/>
                <a:gd name="T55" fmla="*/ 137 h 289"/>
                <a:gd name="T56" fmla="*/ 1072 w 2004"/>
                <a:gd name="T57" fmla="*/ 157 h 289"/>
                <a:gd name="T58" fmla="*/ 876 w 2004"/>
                <a:gd name="T59" fmla="*/ 152 h 289"/>
                <a:gd name="T60" fmla="*/ 361 w 2004"/>
                <a:gd name="T61" fmla="*/ 148 h 289"/>
                <a:gd name="T62" fmla="*/ 236 w 2004"/>
                <a:gd name="T63" fmla="*/ 173 h 289"/>
                <a:gd name="T64" fmla="*/ 1694 w 2004"/>
                <a:gd name="T65" fmla="*/ 185 h 289"/>
                <a:gd name="T66" fmla="*/ 1843 w 2004"/>
                <a:gd name="T67" fmla="*/ 160 h 289"/>
                <a:gd name="T68" fmla="*/ 1754 w 2004"/>
                <a:gd name="T69" fmla="*/ 159 h 289"/>
                <a:gd name="T70" fmla="*/ 1849 w 2004"/>
                <a:gd name="T71" fmla="*/ 143 h 289"/>
                <a:gd name="T72" fmla="*/ 1854 w 2004"/>
                <a:gd name="T73" fmla="*/ 144 h 289"/>
                <a:gd name="T74" fmla="*/ 1996 w 2004"/>
                <a:gd name="T75" fmla="*/ 137 h 289"/>
                <a:gd name="T76" fmla="*/ 2001 w 2004"/>
                <a:gd name="T77" fmla="*/ 137 h 289"/>
                <a:gd name="T78" fmla="*/ 196 w 2004"/>
                <a:gd name="T79" fmla="*/ 199 h 289"/>
                <a:gd name="T80" fmla="*/ 197 w 2004"/>
                <a:gd name="T81" fmla="*/ 214 h 289"/>
                <a:gd name="T82" fmla="*/ 196 w 2004"/>
                <a:gd name="T83" fmla="*/ 134 h 289"/>
                <a:gd name="T84" fmla="*/ 279 w 2004"/>
                <a:gd name="T85" fmla="*/ 96 h 289"/>
                <a:gd name="T86" fmla="*/ 196 w 2004"/>
                <a:gd name="T87" fmla="*/ 95 h 289"/>
                <a:gd name="T88" fmla="*/ 8 w 2004"/>
                <a:gd name="T89" fmla="*/ 78 h 289"/>
                <a:gd name="T90" fmla="*/ 3 w 2004"/>
                <a:gd name="T91" fmla="*/ 212 h 289"/>
                <a:gd name="T92" fmla="*/ 3 w 2004"/>
                <a:gd name="T93" fmla="*/ 155 h 289"/>
                <a:gd name="T94" fmla="*/ 12 w 2004"/>
                <a:gd name="T95" fmla="*/ 116 h 289"/>
                <a:gd name="T96" fmla="*/ 196 w 2004"/>
                <a:gd name="T97" fmla="*/ 108 h 289"/>
                <a:gd name="T98" fmla="*/ 1997 w 2004"/>
                <a:gd name="T99" fmla="*/ 35 h 289"/>
                <a:gd name="T100" fmla="*/ 2002 w 2004"/>
                <a:gd name="T101" fmla="*/ 90 h 289"/>
                <a:gd name="T102" fmla="*/ 1987 w 2004"/>
                <a:gd name="T103" fmla="*/ 3 h 289"/>
                <a:gd name="T104" fmla="*/ 1817 w 2004"/>
                <a:gd name="T105" fmla="*/ 24 h 289"/>
                <a:gd name="T106" fmla="*/ 196 w 2004"/>
                <a:gd name="T107" fmla="*/ 94 h 289"/>
                <a:gd name="T108" fmla="*/ 196 w 2004"/>
                <a:gd name="T109" fmla="*/ 72 h 289"/>
                <a:gd name="T110" fmla="*/ 221 w 2004"/>
                <a:gd name="T111" fmla="*/ 73 h 289"/>
                <a:gd name="T112" fmla="*/ 1778 w 2004"/>
                <a:gd name="T113" fmla="*/ 65 h 289"/>
                <a:gd name="T114" fmla="*/ 1847 w 2004"/>
                <a:gd name="T115" fmla="*/ 80 h 289"/>
                <a:gd name="T116" fmla="*/ 1781 w 2004"/>
                <a:gd name="T117" fmla="*/ 81 h 289"/>
                <a:gd name="T118" fmla="*/ 1852 w 2004"/>
                <a:gd name="T119" fmla="*/ 57 h 289"/>
                <a:gd name="T120" fmla="*/ 1992 w 2004"/>
                <a:gd name="T121" fmla="*/ 0 h 289"/>
                <a:gd name="T122" fmla="*/ 1987 w 2004"/>
                <a:gd name="T123" fmla="*/ 3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04" h="289">
                  <a:moveTo>
                    <a:pt x="4" y="289"/>
                  </a:move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moveTo>
                    <a:pt x="236" y="213"/>
                  </a:moveTo>
                  <a:cubicBezTo>
                    <a:pt x="223" y="213"/>
                    <a:pt x="210" y="213"/>
                    <a:pt x="198" y="214"/>
                  </a:cubicBezTo>
                  <a:cubicBezTo>
                    <a:pt x="198" y="218"/>
                    <a:pt x="198" y="222"/>
                    <a:pt x="198" y="227"/>
                  </a:cubicBezTo>
                  <a:cubicBezTo>
                    <a:pt x="198" y="237"/>
                    <a:pt x="198" y="247"/>
                    <a:pt x="198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201" y="256"/>
                    <a:pt x="201" y="256"/>
                    <a:pt x="201" y="256"/>
                  </a:cubicBezTo>
                  <a:cubicBezTo>
                    <a:pt x="234" y="257"/>
                    <a:pt x="234" y="257"/>
                    <a:pt x="234" y="257"/>
                  </a:cubicBezTo>
                  <a:cubicBezTo>
                    <a:pt x="235" y="257"/>
                    <a:pt x="236" y="257"/>
                    <a:pt x="237" y="257"/>
                  </a:cubicBezTo>
                  <a:cubicBezTo>
                    <a:pt x="237" y="237"/>
                    <a:pt x="236" y="223"/>
                    <a:pt x="236" y="213"/>
                  </a:cubicBezTo>
                  <a:moveTo>
                    <a:pt x="236" y="213"/>
                  </a:moveTo>
                  <a:cubicBezTo>
                    <a:pt x="236" y="213"/>
                    <a:pt x="236" y="213"/>
                    <a:pt x="236" y="213"/>
                  </a:cubicBezTo>
                  <a:cubicBezTo>
                    <a:pt x="236" y="216"/>
                    <a:pt x="236" y="217"/>
                    <a:pt x="236" y="217"/>
                  </a:cubicBezTo>
                  <a:cubicBezTo>
                    <a:pt x="236" y="217"/>
                    <a:pt x="236" y="216"/>
                    <a:pt x="236" y="213"/>
                  </a:cubicBezTo>
                  <a:moveTo>
                    <a:pt x="3" y="212"/>
                  </a:moveTo>
                  <a:cubicBezTo>
                    <a:pt x="3" y="252"/>
                    <a:pt x="4" y="285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9"/>
                    <a:pt x="4" y="289"/>
                    <a:pt x="4" y="289"/>
                  </a:cubicBezTo>
                  <a:cubicBezTo>
                    <a:pt x="4" y="287"/>
                    <a:pt x="4" y="275"/>
                    <a:pt x="3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5" y="251"/>
                    <a:pt x="5" y="251"/>
                    <a:pt x="5" y="251"/>
                  </a:cubicBezTo>
                  <a:cubicBezTo>
                    <a:pt x="7" y="251"/>
                    <a:pt x="7" y="251"/>
                    <a:pt x="7" y="251"/>
                  </a:cubicBezTo>
                  <a:cubicBezTo>
                    <a:pt x="10" y="251"/>
                    <a:pt x="10" y="251"/>
                    <a:pt x="10" y="251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63" y="250"/>
                    <a:pt x="99" y="250"/>
                    <a:pt x="132" y="250"/>
                  </a:cubicBezTo>
                  <a:cubicBezTo>
                    <a:pt x="155" y="249"/>
                    <a:pt x="177" y="249"/>
                    <a:pt x="197" y="249"/>
                  </a:cubicBezTo>
                  <a:cubicBezTo>
                    <a:pt x="197" y="251"/>
                    <a:pt x="197" y="254"/>
                    <a:pt x="197" y="256"/>
                  </a:cubicBezTo>
                  <a:cubicBezTo>
                    <a:pt x="198" y="256"/>
                    <a:pt x="198" y="256"/>
                    <a:pt x="198" y="256"/>
                  </a:cubicBezTo>
                  <a:cubicBezTo>
                    <a:pt x="198" y="243"/>
                    <a:pt x="198" y="229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15"/>
                    <a:pt x="197" y="215"/>
                    <a:pt x="197" y="215"/>
                  </a:cubicBezTo>
                  <a:cubicBezTo>
                    <a:pt x="190" y="215"/>
                    <a:pt x="184" y="215"/>
                    <a:pt x="178" y="215"/>
                  </a:cubicBezTo>
                  <a:cubicBezTo>
                    <a:pt x="117" y="215"/>
                    <a:pt x="60" y="214"/>
                    <a:pt x="5" y="213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4" y="214"/>
                    <a:pt x="4" y="214"/>
                    <a:pt x="4" y="214"/>
                  </a:cubicBezTo>
                  <a:cubicBezTo>
                    <a:pt x="4" y="214"/>
                    <a:pt x="4" y="214"/>
                    <a:pt x="4" y="212"/>
                  </a:cubicBezTo>
                  <a:cubicBezTo>
                    <a:pt x="4" y="212"/>
                    <a:pt x="3" y="212"/>
                    <a:pt x="3" y="212"/>
                  </a:cubicBezTo>
                  <a:moveTo>
                    <a:pt x="427" y="210"/>
                  </a:moveTo>
                  <a:cubicBezTo>
                    <a:pt x="357" y="212"/>
                    <a:pt x="294" y="213"/>
                    <a:pt x="237" y="213"/>
                  </a:cubicBezTo>
                  <a:cubicBezTo>
                    <a:pt x="237" y="225"/>
                    <a:pt x="237" y="237"/>
                    <a:pt x="238" y="249"/>
                  </a:cubicBezTo>
                  <a:cubicBezTo>
                    <a:pt x="238" y="251"/>
                    <a:pt x="238" y="254"/>
                    <a:pt x="238" y="257"/>
                  </a:cubicBezTo>
                  <a:cubicBezTo>
                    <a:pt x="259" y="257"/>
                    <a:pt x="280" y="257"/>
                    <a:pt x="301" y="257"/>
                  </a:cubicBezTo>
                  <a:cubicBezTo>
                    <a:pt x="383" y="258"/>
                    <a:pt x="462" y="259"/>
                    <a:pt x="532" y="259"/>
                  </a:cubicBezTo>
                  <a:cubicBezTo>
                    <a:pt x="532" y="247"/>
                    <a:pt x="532" y="239"/>
                    <a:pt x="532" y="239"/>
                  </a:cubicBezTo>
                  <a:cubicBezTo>
                    <a:pt x="532" y="239"/>
                    <a:pt x="532" y="244"/>
                    <a:pt x="532" y="258"/>
                  </a:cubicBezTo>
                  <a:cubicBezTo>
                    <a:pt x="534" y="258"/>
                    <a:pt x="534" y="258"/>
                    <a:pt x="534" y="258"/>
                  </a:cubicBezTo>
                  <a:cubicBezTo>
                    <a:pt x="537" y="258"/>
                    <a:pt x="537" y="258"/>
                    <a:pt x="537" y="258"/>
                  </a:cubicBezTo>
                  <a:cubicBezTo>
                    <a:pt x="548" y="257"/>
                    <a:pt x="548" y="257"/>
                    <a:pt x="548" y="257"/>
                  </a:cubicBezTo>
                  <a:cubicBezTo>
                    <a:pt x="569" y="257"/>
                    <a:pt x="589" y="257"/>
                    <a:pt x="610" y="257"/>
                  </a:cubicBezTo>
                  <a:cubicBezTo>
                    <a:pt x="621" y="257"/>
                    <a:pt x="632" y="257"/>
                    <a:pt x="643" y="257"/>
                  </a:cubicBezTo>
                  <a:cubicBezTo>
                    <a:pt x="665" y="257"/>
                    <a:pt x="687" y="257"/>
                    <a:pt x="709" y="257"/>
                  </a:cubicBezTo>
                  <a:cubicBezTo>
                    <a:pt x="721" y="257"/>
                    <a:pt x="734" y="257"/>
                    <a:pt x="747" y="257"/>
                  </a:cubicBezTo>
                  <a:cubicBezTo>
                    <a:pt x="760" y="257"/>
                    <a:pt x="773" y="257"/>
                    <a:pt x="786" y="257"/>
                  </a:cubicBezTo>
                  <a:cubicBezTo>
                    <a:pt x="803" y="257"/>
                    <a:pt x="821" y="257"/>
                    <a:pt x="838" y="258"/>
                  </a:cubicBezTo>
                  <a:cubicBezTo>
                    <a:pt x="950" y="257"/>
                    <a:pt x="1062" y="257"/>
                    <a:pt x="1164" y="256"/>
                  </a:cubicBezTo>
                  <a:cubicBezTo>
                    <a:pt x="1079" y="255"/>
                    <a:pt x="1041" y="254"/>
                    <a:pt x="1099" y="254"/>
                  </a:cubicBezTo>
                  <a:cubicBezTo>
                    <a:pt x="1072" y="254"/>
                    <a:pt x="1009" y="250"/>
                    <a:pt x="997" y="248"/>
                  </a:cubicBezTo>
                  <a:cubicBezTo>
                    <a:pt x="1002" y="246"/>
                    <a:pt x="988" y="243"/>
                    <a:pt x="1011" y="242"/>
                  </a:cubicBezTo>
                  <a:cubicBezTo>
                    <a:pt x="1192" y="237"/>
                    <a:pt x="1179" y="226"/>
                    <a:pt x="1243" y="218"/>
                  </a:cubicBezTo>
                  <a:cubicBezTo>
                    <a:pt x="1227" y="215"/>
                    <a:pt x="719" y="214"/>
                    <a:pt x="427" y="210"/>
                  </a:cubicBezTo>
                  <a:moveTo>
                    <a:pt x="237" y="206"/>
                  </a:moveTo>
                  <a:cubicBezTo>
                    <a:pt x="237" y="208"/>
                    <a:pt x="237" y="211"/>
                    <a:pt x="237" y="213"/>
                  </a:cubicBezTo>
                  <a:cubicBezTo>
                    <a:pt x="294" y="213"/>
                    <a:pt x="357" y="212"/>
                    <a:pt x="427" y="210"/>
                  </a:cubicBezTo>
                  <a:cubicBezTo>
                    <a:pt x="387" y="210"/>
                    <a:pt x="350" y="209"/>
                    <a:pt x="320" y="208"/>
                  </a:cubicBezTo>
                  <a:cubicBezTo>
                    <a:pt x="296" y="208"/>
                    <a:pt x="273" y="207"/>
                    <a:pt x="249" y="206"/>
                  </a:cubicBezTo>
                  <a:cubicBezTo>
                    <a:pt x="241" y="206"/>
                    <a:pt x="241" y="206"/>
                    <a:pt x="241" y="206"/>
                  </a:cubicBezTo>
                  <a:cubicBezTo>
                    <a:pt x="237" y="206"/>
                    <a:pt x="237" y="206"/>
                    <a:pt x="237" y="206"/>
                  </a:cubicBezTo>
                  <a:moveTo>
                    <a:pt x="1455" y="182"/>
                  </a:moveTo>
                  <a:cubicBezTo>
                    <a:pt x="1346" y="182"/>
                    <a:pt x="1239" y="184"/>
                    <a:pt x="1134" y="187"/>
                  </a:cubicBezTo>
                  <a:cubicBezTo>
                    <a:pt x="1204" y="189"/>
                    <a:pt x="1263" y="191"/>
                    <a:pt x="1304" y="193"/>
                  </a:cubicBezTo>
                  <a:cubicBezTo>
                    <a:pt x="1351" y="195"/>
                    <a:pt x="1399" y="197"/>
                    <a:pt x="1446" y="199"/>
                  </a:cubicBezTo>
                  <a:cubicBezTo>
                    <a:pt x="1517" y="203"/>
                    <a:pt x="1517" y="203"/>
                    <a:pt x="1517" y="203"/>
                  </a:cubicBezTo>
                  <a:cubicBezTo>
                    <a:pt x="1552" y="205"/>
                    <a:pt x="1552" y="205"/>
                    <a:pt x="1552" y="205"/>
                  </a:cubicBezTo>
                  <a:cubicBezTo>
                    <a:pt x="1569" y="206"/>
                    <a:pt x="1569" y="206"/>
                    <a:pt x="1569" y="206"/>
                  </a:cubicBezTo>
                  <a:cubicBezTo>
                    <a:pt x="1574" y="206"/>
                    <a:pt x="1574" y="206"/>
                    <a:pt x="1574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206"/>
                    <a:pt x="1576" y="206"/>
                    <a:pt x="1576" y="206"/>
                  </a:cubicBezTo>
                  <a:cubicBezTo>
                    <a:pt x="1576" y="192"/>
                    <a:pt x="1576" y="186"/>
                    <a:pt x="1576" y="186"/>
                  </a:cubicBezTo>
                  <a:cubicBezTo>
                    <a:pt x="1576" y="186"/>
                    <a:pt x="1576" y="194"/>
                    <a:pt x="1576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06"/>
                    <a:pt x="1577" y="206"/>
                    <a:pt x="1577" y="206"/>
                  </a:cubicBezTo>
                  <a:cubicBezTo>
                    <a:pt x="1577" y="222"/>
                    <a:pt x="1577" y="236"/>
                    <a:pt x="1578" y="249"/>
                  </a:cubicBezTo>
                  <a:cubicBezTo>
                    <a:pt x="1657" y="244"/>
                    <a:pt x="1735" y="239"/>
                    <a:pt x="1809" y="233"/>
                  </a:cubicBezTo>
                  <a:cubicBezTo>
                    <a:pt x="1839" y="231"/>
                    <a:pt x="1839" y="231"/>
                    <a:pt x="1839" y="231"/>
                  </a:cubicBezTo>
                  <a:cubicBezTo>
                    <a:pt x="1854" y="229"/>
                    <a:pt x="1854" y="229"/>
                    <a:pt x="1854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6" y="231"/>
                    <a:pt x="1856" y="232"/>
                    <a:pt x="1856" y="232"/>
                  </a:cubicBezTo>
                  <a:cubicBezTo>
                    <a:pt x="1856" y="232"/>
                    <a:pt x="1856" y="214"/>
                    <a:pt x="1855" y="191"/>
                  </a:cubicBezTo>
                  <a:cubicBezTo>
                    <a:pt x="1855" y="191"/>
                    <a:pt x="1855" y="191"/>
                    <a:pt x="1854" y="191"/>
                  </a:cubicBezTo>
                  <a:cubicBezTo>
                    <a:pt x="1854" y="200"/>
                    <a:pt x="1855" y="208"/>
                    <a:pt x="1855" y="213"/>
                  </a:cubicBezTo>
                  <a:cubicBezTo>
                    <a:pt x="1855" y="217"/>
                    <a:pt x="1855" y="219"/>
                    <a:pt x="1855" y="219"/>
                  </a:cubicBezTo>
                  <a:cubicBezTo>
                    <a:pt x="1855" y="219"/>
                    <a:pt x="1855" y="217"/>
                    <a:pt x="1855" y="213"/>
                  </a:cubicBezTo>
                  <a:cubicBezTo>
                    <a:pt x="1855" y="210"/>
                    <a:pt x="1854" y="206"/>
                    <a:pt x="1854" y="199"/>
                  </a:cubicBezTo>
                  <a:cubicBezTo>
                    <a:pt x="1854" y="199"/>
                    <a:pt x="1854" y="199"/>
                    <a:pt x="1854" y="199"/>
                  </a:cubicBezTo>
                  <a:cubicBezTo>
                    <a:pt x="1853" y="199"/>
                    <a:pt x="1853" y="199"/>
                    <a:pt x="1853" y="199"/>
                  </a:cubicBezTo>
                  <a:cubicBezTo>
                    <a:pt x="1851" y="199"/>
                    <a:pt x="1851" y="199"/>
                    <a:pt x="1851" y="199"/>
                  </a:cubicBezTo>
                  <a:cubicBezTo>
                    <a:pt x="1851" y="196"/>
                    <a:pt x="1850" y="194"/>
                    <a:pt x="1850" y="190"/>
                  </a:cubicBezTo>
                  <a:cubicBezTo>
                    <a:pt x="1835" y="190"/>
                    <a:pt x="1821" y="189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739" y="186"/>
                    <a:pt x="1694" y="186"/>
                    <a:pt x="1694" y="185"/>
                  </a:cubicBezTo>
                  <a:cubicBezTo>
                    <a:pt x="1614" y="183"/>
                    <a:pt x="1534" y="182"/>
                    <a:pt x="1455" y="182"/>
                  </a:cubicBezTo>
                  <a:moveTo>
                    <a:pt x="1851" y="148"/>
                  </a:moveTo>
                  <a:cubicBezTo>
                    <a:pt x="1851" y="148"/>
                    <a:pt x="1851" y="148"/>
                    <a:pt x="1851" y="149"/>
                  </a:cubicBezTo>
                  <a:cubicBezTo>
                    <a:pt x="1851" y="149"/>
                    <a:pt x="1851" y="150"/>
                    <a:pt x="1851" y="150"/>
                  </a:cubicBezTo>
                  <a:cubicBezTo>
                    <a:pt x="1851" y="150"/>
                    <a:pt x="1851" y="150"/>
                    <a:pt x="1851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53"/>
                    <a:pt x="1849" y="157"/>
                    <a:pt x="1850" y="160"/>
                  </a:cubicBezTo>
                  <a:cubicBezTo>
                    <a:pt x="1850" y="160"/>
                    <a:pt x="1850" y="160"/>
                    <a:pt x="1850" y="160"/>
                  </a:cubicBezTo>
                  <a:cubicBezTo>
                    <a:pt x="1851" y="160"/>
                    <a:pt x="1851" y="160"/>
                    <a:pt x="1851" y="160"/>
                  </a:cubicBezTo>
                  <a:cubicBezTo>
                    <a:pt x="1851" y="150"/>
                    <a:pt x="1851" y="148"/>
                    <a:pt x="1851" y="148"/>
                  </a:cubicBezTo>
                  <a:moveTo>
                    <a:pt x="197" y="144"/>
                  </a:moveTo>
                  <a:cubicBezTo>
                    <a:pt x="197" y="166"/>
                    <a:pt x="197" y="189"/>
                    <a:pt x="198" y="214"/>
                  </a:cubicBezTo>
                  <a:cubicBezTo>
                    <a:pt x="210" y="213"/>
                    <a:pt x="223" y="213"/>
                    <a:pt x="236" y="213"/>
                  </a:cubicBezTo>
                  <a:cubicBezTo>
                    <a:pt x="236" y="199"/>
                    <a:pt x="235" y="194"/>
                    <a:pt x="235" y="194"/>
                  </a:cubicBezTo>
                  <a:cubicBezTo>
                    <a:pt x="235" y="194"/>
                    <a:pt x="236" y="200"/>
                    <a:pt x="236" y="206"/>
                  </a:cubicBezTo>
                  <a:cubicBezTo>
                    <a:pt x="236" y="208"/>
                    <a:pt x="236" y="211"/>
                    <a:pt x="236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09"/>
                    <a:pt x="236" y="206"/>
                  </a:cubicBezTo>
                  <a:cubicBezTo>
                    <a:pt x="236" y="206"/>
                    <a:pt x="236" y="206"/>
                    <a:pt x="236" y="206"/>
                  </a:cubicBezTo>
                  <a:cubicBezTo>
                    <a:pt x="236" y="200"/>
                    <a:pt x="236" y="193"/>
                    <a:pt x="236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80"/>
                    <a:pt x="236" y="177"/>
                    <a:pt x="236" y="177"/>
                  </a:cubicBezTo>
                  <a:cubicBezTo>
                    <a:pt x="236" y="177"/>
                    <a:pt x="236" y="178"/>
                    <a:pt x="236" y="180"/>
                  </a:cubicBezTo>
                  <a:cubicBezTo>
                    <a:pt x="236" y="180"/>
                    <a:pt x="236" y="180"/>
                    <a:pt x="236" y="180"/>
                  </a:cubicBezTo>
                  <a:cubicBezTo>
                    <a:pt x="236" y="173"/>
                    <a:pt x="236" y="167"/>
                    <a:pt x="235" y="161"/>
                  </a:cubicBezTo>
                  <a:cubicBezTo>
                    <a:pt x="231" y="161"/>
                    <a:pt x="227" y="161"/>
                    <a:pt x="225" y="161"/>
                  </a:cubicBezTo>
                  <a:cubicBezTo>
                    <a:pt x="228" y="161"/>
                    <a:pt x="232" y="161"/>
                    <a:pt x="235" y="161"/>
                  </a:cubicBezTo>
                  <a:cubicBezTo>
                    <a:pt x="235" y="155"/>
                    <a:pt x="235" y="150"/>
                    <a:pt x="235" y="145"/>
                  </a:cubicBezTo>
                  <a:cubicBezTo>
                    <a:pt x="232" y="145"/>
                    <a:pt x="229" y="145"/>
                    <a:pt x="227" y="145"/>
                  </a:cubicBezTo>
                  <a:cubicBezTo>
                    <a:pt x="210" y="145"/>
                    <a:pt x="210" y="145"/>
                    <a:pt x="210" y="145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197" y="145"/>
                    <a:pt x="197" y="145"/>
                    <a:pt x="197" y="145"/>
                  </a:cubicBezTo>
                  <a:cubicBezTo>
                    <a:pt x="197" y="144"/>
                    <a:pt x="197" y="144"/>
                    <a:pt x="197" y="144"/>
                  </a:cubicBezTo>
                  <a:moveTo>
                    <a:pt x="1995" y="137"/>
                  </a:moveTo>
                  <a:cubicBezTo>
                    <a:pt x="1952" y="138"/>
                    <a:pt x="1952" y="138"/>
                    <a:pt x="1952" y="138"/>
                  </a:cubicBezTo>
                  <a:cubicBezTo>
                    <a:pt x="1893" y="139"/>
                    <a:pt x="1835" y="141"/>
                    <a:pt x="1778" y="142"/>
                  </a:cubicBezTo>
                  <a:cubicBezTo>
                    <a:pt x="1664" y="145"/>
                    <a:pt x="1556" y="147"/>
                    <a:pt x="1460" y="149"/>
                  </a:cubicBezTo>
                  <a:cubicBezTo>
                    <a:pt x="1273" y="154"/>
                    <a:pt x="1131" y="157"/>
                    <a:pt x="1077" y="157"/>
                  </a:cubicBezTo>
                  <a:cubicBezTo>
                    <a:pt x="1075" y="157"/>
                    <a:pt x="1074" y="157"/>
                    <a:pt x="1072" y="157"/>
                  </a:cubicBezTo>
                  <a:cubicBezTo>
                    <a:pt x="1029" y="157"/>
                    <a:pt x="981" y="156"/>
                    <a:pt x="940" y="155"/>
                  </a:cubicBezTo>
                  <a:cubicBezTo>
                    <a:pt x="893" y="157"/>
                    <a:pt x="848" y="159"/>
                    <a:pt x="803" y="161"/>
                  </a:cubicBezTo>
                  <a:cubicBezTo>
                    <a:pt x="793" y="162"/>
                    <a:pt x="782" y="162"/>
                    <a:pt x="772" y="163"/>
                  </a:cubicBezTo>
                  <a:cubicBezTo>
                    <a:pt x="728" y="160"/>
                    <a:pt x="668" y="158"/>
                    <a:pt x="599" y="156"/>
                  </a:cubicBezTo>
                  <a:cubicBezTo>
                    <a:pt x="716" y="154"/>
                    <a:pt x="819" y="153"/>
                    <a:pt x="876" y="152"/>
                  </a:cubicBezTo>
                  <a:cubicBezTo>
                    <a:pt x="842" y="150"/>
                    <a:pt x="824" y="148"/>
                    <a:pt x="837" y="147"/>
                  </a:cubicBezTo>
                  <a:cubicBezTo>
                    <a:pt x="842" y="145"/>
                    <a:pt x="841" y="143"/>
                    <a:pt x="836" y="141"/>
                  </a:cubicBezTo>
                  <a:cubicBezTo>
                    <a:pt x="777" y="144"/>
                    <a:pt x="721" y="147"/>
                    <a:pt x="668" y="149"/>
                  </a:cubicBezTo>
                  <a:cubicBezTo>
                    <a:pt x="625" y="151"/>
                    <a:pt x="584" y="152"/>
                    <a:pt x="546" y="154"/>
                  </a:cubicBezTo>
                  <a:cubicBezTo>
                    <a:pt x="488" y="152"/>
                    <a:pt x="426" y="150"/>
                    <a:pt x="361" y="148"/>
                  </a:cubicBezTo>
                  <a:cubicBezTo>
                    <a:pt x="319" y="147"/>
                    <a:pt x="277" y="146"/>
                    <a:pt x="235" y="145"/>
                  </a:cubicBezTo>
                  <a:cubicBezTo>
                    <a:pt x="235" y="150"/>
                    <a:pt x="235" y="155"/>
                    <a:pt x="235" y="161"/>
                  </a:cubicBezTo>
                  <a:cubicBezTo>
                    <a:pt x="284" y="160"/>
                    <a:pt x="335" y="159"/>
                    <a:pt x="387" y="159"/>
                  </a:cubicBezTo>
                  <a:cubicBezTo>
                    <a:pt x="312" y="160"/>
                    <a:pt x="260" y="161"/>
                    <a:pt x="236" y="161"/>
                  </a:cubicBezTo>
                  <a:cubicBezTo>
                    <a:pt x="236" y="165"/>
                    <a:pt x="236" y="169"/>
                    <a:pt x="236" y="173"/>
                  </a:cubicBezTo>
                  <a:cubicBezTo>
                    <a:pt x="238" y="173"/>
                    <a:pt x="238" y="173"/>
                    <a:pt x="238" y="173"/>
                  </a:cubicBezTo>
                  <a:cubicBezTo>
                    <a:pt x="351" y="174"/>
                    <a:pt x="487" y="176"/>
                    <a:pt x="625" y="177"/>
                  </a:cubicBezTo>
                  <a:cubicBezTo>
                    <a:pt x="808" y="179"/>
                    <a:pt x="994" y="183"/>
                    <a:pt x="1134" y="187"/>
                  </a:cubicBezTo>
                  <a:cubicBezTo>
                    <a:pt x="1239" y="184"/>
                    <a:pt x="1346" y="182"/>
                    <a:pt x="1455" y="182"/>
                  </a:cubicBezTo>
                  <a:cubicBezTo>
                    <a:pt x="1534" y="182"/>
                    <a:pt x="1614" y="183"/>
                    <a:pt x="1694" y="185"/>
                  </a:cubicBezTo>
                  <a:cubicBezTo>
                    <a:pt x="1694" y="186"/>
                    <a:pt x="1739" y="186"/>
                    <a:pt x="1808" y="189"/>
                  </a:cubicBezTo>
                  <a:cubicBezTo>
                    <a:pt x="1808" y="189"/>
                    <a:pt x="1808" y="189"/>
                    <a:pt x="1808" y="189"/>
                  </a:cubicBezTo>
                  <a:cubicBezTo>
                    <a:pt x="1821" y="189"/>
                    <a:pt x="1835" y="190"/>
                    <a:pt x="1850" y="190"/>
                  </a:cubicBezTo>
                  <a:cubicBezTo>
                    <a:pt x="1850" y="182"/>
                    <a:pt x="1850" y="171"/>
                    <a:pt x="1850" y="160"/>
                  </a:cubicBezTo>
                  <a:cubicBezTo>
                    <a:pt x="1843" y="160"/>
                    <a:pt x="1843" y="160"/>
                    <a:pt x="1843" y="160"/>
                  </a:cubicBezTo>
                  <a:cubicBezTo>
                    <a:pt x="1828" y="161"/>
                    <a:pt x="1828" y="161"/>
                    <a:pt x="1828" y="161"/>
                  </a:cubicBezTo>
                  <a:cubicBezTo>
                    <a:pt x="1794" y="162"/>
                    <a:pt x="1761" y="163"/>
                    <a:pt x="1728" y="165"/>
                  </a:cubicBezTo>
                  <a:cubicBezTo>
                    <a:pt x="1730" y="164"/>
                    <a:pt x="1731" y="164"/>
                    <a:pt x="1733" y="164"/>
                  </a:cubicBezTo>
                  <a:cubicBezTo>
                    <a:pt x="1733" y="164"/>
                    <a:pt x="1734" y="163"/>
                    <a:pt x="1734" y="163"/>
                  </a:cubicBezTo>
                  <a:cubicBezTo>
                    <a:pt x="1745" y="161"/>
                    <a:pt x="1754" y="159"/>
                    <a:pt x="1754" y="159"/>
                  </a:cubicBezTo>
                  <a:cubicBezTo>
                    <a:pt x="1815" y="153"/>
                    <a:pt x="1815" y="153"/>
                    <a:pt x="1815" y="153"/>
                  </a:cubicBezTo>
                  <a:cubicBezTo>
                    <a:pt x="1845" y="149"/>
                    <a:pt x="1845" y="149"/>
                    <a:pt x="1845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9"/>
                    <a:pt x="1849" y="149"/>
                    <a:pt x="1849" y="149"/>
                  </a:cubicBezTo>
                  <a:cubicBezTo>
                    <a:pt x="1849" y="147"/>
                    <a:pt x="1849" y="145"/>
                    <a:pt x="1849" y="143"/>
                  </a:cubicBezTo>
                  <a:cubicBezTo>
                    <a:pt x="1850" y="143"/>
                    <a:pt x="1852" y="143"/>
                    <a:pt x="1853" y="144"/>
                  </a:cubicBezTo>
                  <a:cubicBezTo>
                    <a:pt x="1853" y="150"/>
                    <a:pt x="1853" y="157"/>
                    <a:pt x="1854" y="164"/>
                  </a:cubicBezTo>
                  <a:cubicBezTo>
                    <a:pt x="1854" y="173"/>
                    <a:pt x="1854" y="182"/>
                    <a:pt x="1854" y="191"/>
                  </a:cubicBezTo>
                  <a:cubicBezTo>
                    <a:pt x="1855" y="191"/>
                    <a:pt x="1855" y="191"/>
                    <a:pt x="1855" y="191"/>
                  </a:cubicBezTo>
                  <a:cubicBezTo>
                    <a:pt x="1855" y="177"/>
                    <a:pt x="1855" y="160"/>
                    <a:pt x="1854" y="144"/>
                  </a:cubicBezTo>
                  <a:cubicBezTo>
                    <a:pt x="1882" y="145"/>
                    <a:pt x="1910" y="146"/>
                    <a:pt x="1937" y="148"/>
                  </a:cubicBezTo>
                  <a:cubicBezTo>
                    <a:pt x="1957" y="149"/>
                    <a:pt x="1977" y="151"/>
                    <a:pt x="1996" y="152"/>
                  </a:cubicBezTo>
                  <a:cubicBezTo>
                    <a:pt x="1996" y="147"/>
                    <a:pt x="1995" y="142"/>
                    <a:pt x="1995" y="137"/>
                  </a:cubicBezTo>
                  <a:moveTo>
                    <a:pt x="2001" y="137"/>
                  </a:moveTo>
                  <a:cubicBezTo>
                    <a:pt x="1996" y="137"/>
                    <a:pt x="1996" y="137"/>
                    <a:pt x="1996" y="137"/>
                  </a:cubicBezTo>
                  <a:cubicBezTo>
                    <a:pt x="1995" y="137"/>
                    <a:pt x="1995" y="137"/>
                    <a:pt x="1995" y="137"/>
                  </a:cubicBezTo>
                  <a:cubicBezTo>
                    <a:pt x="1995" y="142"/>
                    <a:pt x="1996" y="147"/>
                    <a:pt x="1996" y="152"/>
                  </a:cubicBezTo>
                  <a:cubicBezTo>
                    <a:pt x="1998" y="152"/>
                    <a:pt x="2000" y="152"/>
                    <a:pt x="2002" y="152"/>
                  </a:cubicBezTo>
                  <a:cubicBezTo>
                    <a:pt x="2003" y="176"/>
                    <a:pt x="2004" y="185"/>
                    <a:pt x="2004" y="185"/>
                  </a:cubicBezTo>
                  <a:cubicBezTo>
                    <a:pt x="2004" y="185"/>
                    <a:pt x="2002" y="165"/>
                    <a:pt x="2001" y="137"/>
                  </a:cubicBezTo>
                  <a:moveTo>
                    <a:pt x="196" y="134"/>
                  </a:moveTo>
                  <a:cubicBezTo>
                    <a:pt x="196" y="134"/>
                    <a:pt x="196" y="147"/>
                    <a:pt x="197" y="192"/>
                  </a:cubicBezTo>
                  <a:cubicBezTo>
                    <a:pt x="197" y="192"/>
                    <a:pt x="197" y="192"/>
                    <a:pt x="197" y="192"/>
                  </a:cubicBezTo>
                  <a:cubicBezTo>
                    <a:pt x="197" y="190"/>
                    <a:pt x="197" y="189"/>
                    <a:pt x="196" y="189"/>
                  </a:cubicBezTo>
                  <a:cubicBezTo>
                    <a:pt x="196" y="189"/>
                    <a:pt x="196" y="194"/>
                    <a:pt x="196" y="199"/>
                  </a:cubicBezTo>
                  <a:cubicBezTo>
                    <a:pt x="196" y="204"/>
                    <a:pt x="196" y="209"/>
                    <a:pt x="197" y="209"/>
                  </a:cubicBezTo>
                  <a:cubicBezTo>
                    <a:pt x="197" y="209"/>
                    <a:pt x="197" y="209"/>
                    <a:pt x="197" y="208"/>
                  </a:cubicBezTo>
                  <a:cubicBezTo>
                    <a:pt x="197" y="208"/>
                    <a:pt x="197" y="208"/>
                    <a:pt x="197" y="208"/>
                  </a:cubicBezTo>
                  <a:cubicBezTo>
                    <a:pt x="197" y="210"/>
                    <a:pt x="197" y="212"/>
                    <a:pt x="197" y="214"/>
                  </a:cubicBezTo>
                  <a:cubicBezTo>
                    <a:pt x="197" y="214"/>
                    <a:pt x="197" y="214"/>
                    <a:pt x="197" y="214"/>
                  </a:cubicBezTo>
                  <a:cubicBezTo>
                    <a:pt x="197" y="202"/>
                    <a:pt x="197" y="190"/>
                    <a:pt x="197" y="179"/>
                  </a:cubicBezTo>
                  <a:cubicBezTo>
                    <a:pt x="197" y="170"/>
                    <a:pt x="197" y="162"/>
                    <a:pt x="197" y="154"/>
                  </a:cubicBezTo>
                  <a:cubicBezTo>
                    <a:pt x="197" y="154"/>
                    <a:pt x="197" y="155"/>
                    <a:pt x="197" y="155"/>
                  </a:cubicBezTo>
                  <a:cubicBezTo>
                    <a:pt x="197" y="155"/>
                    <a:pt x="197" y="150"/>
                    <a:pt x="196" y="144"/>
                  </a:cubicBezTo>
                  <a:cubicBezTo>
                    <a:pt x="196" y="139"/>
                    <a:pt x="196" y="134"/>
                    <a:pt x="196" y="134"/>
                  </a:cubicBezTo>
                  <a:moveTo>
                    <a:pt x="196" y="94"/>
                  </a:moveTo>
                  <a:cubicBezTo>
                    <a:pt x="196" y="99"/>
                    <a:pt x="196" y="103"/>
                    <a:pt x="196" y="108"/>
                  </a:cubicBezTo>
                  <a:cubicBezTo>
                    <a:pt x="278" y="105"/>
                    <a:pt x="349" y="104"/>
                    <a:pt x="409" y="103"/>
                  </a:cubicBezTo>
                  <a:cubicBezTo>
                    <a:pt x="440" y="103"/>
                    <a:pt x="468" y="103"/>
                    <a:pt x="493" y="102"/>
                  </a:cubicBezTo>
                  <a:cubicBezTo>
                    <a:pt x="432" y="99"/>
                    <a:pt x="359" y="96"/>
                    <a:pt x="279" y="96"/>
                  </a:cubicBezTo>
                  <a:cubicBezTo>
                    <a:pt x="264" y="95"/>
                    <a:pt x="249" y="95"/>
                    <a:pt x="234" y="95"/>
                  </a:cubicBezTo>
                  <a:cubicBezTo>
                    <a:pt x="211" y="95"/>
                    <a:pt x="211" y="95"/>
                    <a:pt x="211" y="95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196" y="94"/>
                    <a:pt x="196" y="94"/>
                    <a:pt x="196" y="94"/>
                  </a:cubicBezTo>
                  <a:moveTo>
                    <a:pt x="196" y="65"/>
                  </a:moveTo>
                  <a:cubicBezTo>
                    <a:pt x="136" y="67"/>
                    <a:pt x="101" y="69"/>
                    <a:pt x="101" y="69"/>
                  </a:cubicBezTo>
                  <a:cubicBezTo>
                    <a:pt x="80" y="71"/>
                    <a:pt x="59" y="73"/>
                    <a:pt x="38" y="75"/>
                  </a:cubicBezTo>
                  <a:cubicBezTo>
                    <a:pt x="28" y="76"/>
                    <a:pt x="18" y="77"/>
                    <a:pt x="8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7"/>
                    <a:pt x="0" y="76"/>
                    <a:pt x="0" y="76"/>
                  </a:cubicBezTo>
                  <a:cubicBezTo>
                    <a:pt x="0" y="76"/>
                    <a:pt x="1" y="112"/>
                    <a:pt x="2" y="155"/>
                  </a:cubicBezTo>
                  <a:cubicBezTo>
                    <a:pt x="2" y="164"/>
                    <a:pt x="2" y="173"/>
                    <a:pt x="2" y="183"/>
                  </a:cubicBezTo>
                  <a:cubicBezTo>
                    <a:pt x="2" y="193"/>
                    <a:pt x="2" y="203"/>
                    <a:pt x="3" y="212"/>
                  </a:cubicBezTo>
                  <a:cubicBezTo>
                    <a:pt x="3" y="212"/>
                    <a:pt x="4" y="212"/>
                    <a:pt x="4" y="212"/>
                  </a:cubicBezTo>
                  <a:cubicBezTo>
                    <a:pt x="4" y="212"/>
                    <a:pt x="4" y="212"/>
                    <a:pt x="4" y="212"/>
                  </a:cubicBezTo>
                  <a:cubicBezTo>
                    <a:pt x="4" y="206"/>
                    <a:pt x="4" y="194"/>
                    <a:pt x="4" y="180"/>
                  </a:cubicBezTo>
                  <a:cubicBezTo>
                    <a:pt x="4" y="172"/>
                    <a:pt x="3" y="164"/>
                    <a:pt x="3" y="155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25"/>
                    <a:pt x="2" y="95"/>
                    <a:pt x="2" y="95"/>
                  </a:cubicBezTo>
                  <a:cubicBezTo>
                    <a:pt x="2" y="95"/>
                    <a:pt x="3" y="101"/>
                    <a:pt x="3" y="11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56" y="114"/>
                    <a:pt x="69" y="113"/>
                    <a:pt x="82" y="112"/>
                  </a:cubicBezTo>
                  <a:cubicBezTo>
                    <a:pt x="108" y="111"/>
                    <a:pt x="133" y="110"/>
                    <a:pt x="157" y="109"/>
                  </a:cubicBezTo>
                  <a:cubicBezTo>
                    <a:pt x="170" y="109"/>
                    <a:pt x="183" y="108"/>
                    <a:pt x="196" y="108"/>
                  </a:cubicBezTo>
                  <a:cubicBezTo>
                    <a:pt x="196" y="90"/>
                    <a:pt x="196" y="75"/>
                    <a:pt x="196" y="65"/>
                  </a:cubicBezTo>
                  <a:moveTo>
                    <a:pt x="1997" y="27"/>
                  </a:moveTo>
                  <a:cubicBezTo>
                    <a:pt x="1997" y="27"/>
                    <a:pt x="1997" y="30"/>
                    <a:pt x="1998" y="34"/>
                  </a:cubicBezTo>
                  <a:cubicBezTo>
                    <a:pt x="1998" y="38"/>
                    <a:pt x="1998" y="42"/>
                    <a:pt x="1998" y="42"/>
                  </a:cubicBezTo>
                  <a:cubicBezTo>
                    <a:pt x="1998" y="42"/>
                    <a:pt x="1998" y="40"/>
                    <a:pt x="1997" y="35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5" y="47"/>
                    <a:pt x="1996" y="62"/>
                    <a:pt x="1997" y="77"/>
                  </a:cubicBezTo>
                  <a:cubicBezTo>
                    <a:pt x="1997" y="77"/>
                    <a:pt x="1997" y="78"/>
                    <a:pt x="1997" y="78"/>
                  </a:cubicBezTo>
                  <a:cubicBezTo>
                    <a:pt x="1997" y="82"/>
                    <a:pt x="1998" y="86"/>
                    <a:pt x="1998" y="90"/>
                  </a:cubicBezTo>
                  <a:cubicBezTo>
                    <a:pt x="1999" y="90"/>
                    <a:pt x="2000" y="90"/>
                    <a:pt x="2002" y="90"/>
                  </a:cubicBezTo>
                  <a:cubicBezTo>
                    <a:pt x="2001" y="86"/>
                    <a:pt x="2001" y="82"/>
                    <a:pt x="2001" y="78"/>
                  </a:cubicBezTo>
                  <a:cubicBezTo>
                    <a:pt x="2001" y="77"/>
                    <a:pt x="2001" y="77"/>
                    <a:pt x="2001" y="76"/>
                  </a:cubicBezTo>
                  <a:cubicBezTo>
                    <a:pt x="2000" y="70"/>
                    <a:pt x="2000" y="65"/>
                    <a:pt x="2000" y="60"/>
                  </a:cubicBezTo>
                  <a:cubicBezTo>
                    <a:pt x="1998" y="34"/>
                    <a:pt x="1997" y="27"/>
                    <a:pt x="1997" y="27"/>
                  </a:cubicBezTo>
                  <a:moveTo>
                    <a:pt x="1987" y="3"/>
                  </a:moveTo>
                  <a:cubicBezTo>
                    <a:pt x="1985" y="4"/>
                    <a:pt x="1985" y="4"/>
                    <a:pt x="1985" y="4"/>
                  </a:cubicBezTo>
                  <a:cubicBezTo>
                    <a:pt x="1977" y="5"/>
                    <a:pt x="1977" y="5"/>
                    <a:pt x="1977" y="5"/>
                  </a:cubicBezTo>
                  <a:cubicBezTo>
                    <a:pt x="1962" y="7"/>
                    <a:pt x="1962" y="7"/>
                    <a:pt x="1962" y="7"/>
                  </a:cubicBezTo>
                  <a:cubicBezTo>
                    <a:pt x="1952" y="9"/>
                    <a:pt x="1942" y="10"/>
                    <a:pt x="1932" y="11"/>
                  </a:cubicBezTo>
                  <a:cubicBezTo>
                    <a:pt x="1893" y="17"/>
                    <a:pt x="1854" y="21"/>
                    <a:pt x="1817" y="24"/>
                  </a:cubicBezTo>
                  <a:cubicBezTo>
                    <a:pt x="1742" y="31"/>
                    <a:pt x="1674" y="35"/>
                    <a:pt x="1617" y="37"/>
                  </a:cubicBezTo>
                  <a:cubicBezTo>
                    <a:pt x="1503" y="42"/>
                    <a:pt x="1431" y="43"/>
                    <a:pt x="1431" y="44"/>
                  </a:cubicBezTo>
                  <a:cubicBezTo>
                    <a:pt x="1230" y="44"/>
                    <a:pt x="899" y="47"/>
                    <a:pt x="616" y="52"/>
                  </a:cubicBezTo>
                  <a:cubicBezTo>
                    <a:pt x="444" y="55"/>
                    <a:pt x="289" y="60"/>
                    <a:pt x="196" y="65"/>
                  </a:cubicBezTo>
                  <a:cubicBezTo>
                    <a:pt x="196" y="72"/>
                    <a:pt x="196" y="82"/>
                    <a:pt x="196" y="94"/>
                  </a:cubicBezTo>
                  <a:cubicBezTo>
                    <a:pt x="196" y="94"/>
                    <a:pt x="196" y="94"/>
                    <a:pt x="196" y="94"/>
                  </a:cubicBezTo>
                  <a:cubicBezTo>
                    <a:pt x="196" y="78"/>
                    <a:pt x="196" y="68"/>
                    <a:pt x="196" y="68"/>
                  </a:cubicBezTo>
                  <a:cubicBezTo>
                    <a:pt x="196" y="68"/>
                    <a:pt x="196" y="70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7" y="72"/>
                    <a:pt x="197" y="72"/>
                    <a:pt x="197" y="72"/>
                  </a:cubicBezTo>
                  <a:cubicBezTo>
                    <a:pt x="198" y="73"/>
                    <a:pt x="198" y="73"/>
                    <a:pt x="198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08" y="73"/>
                    <a:pt x="208" y="73"/>
                    <a:pt x="208" y="73"/>
                  </a:cubicBezTo>
                  <a:cubicBezTo>
                    <a:pt x="221" y="73"/>
                    <a:pt x="221" y="73"/>
                    <a:pt x="221" y="73"/>
                  </a:cubicBezTo>
                  <a:cubicBezTo>
                    <a:pt x="230" y="73"/>
                    <a:pt x="238" y="73"/>
                    <a:pt x="246" y="73"/>
                  </a:cubicBezTo>
                  <a:cubicBezTo>
                    <a:pt x="263" y="73"/>
                    <a:pt x="278" y="74"/>
                    <a:pt x="293" y="74"/>
                  </a:cubicBezTo>
                  <a:cubicBezTo>
                    <a:pt x="562" y="80"/>
                    <a:pt x="910" y="81"/>
                    <a:pt x="1249" y="82"/>
                  </a:cubicBezTo>
                  <a:cubicBezTo>
                    <a:pt x="1353" y="82"/>
                    <a:pt x="1456" y="82"/>
                    <a:pt x="1555" y="83"/>
                  </a:cubicBezTo>
                  <a:cubicBezTo>
                    <a:pt x="1628" y="79"/>
                    <a:pt x="1703" y="73"/>
                    <a:pt x="1778" y="65"/>
                  </a:cubicBezTo>
                  <a:cubicBezTo>
                    <a:pt x="1803" y="63"/>
                    <a:pt x="1827" y="60"/>
                    <a:pt x="1852" y="57"/>
                  </a:cubicBezTo>
                  <a:cubicBezTo>
                    <a:pt x="1852" y="62"/>
                    <a:pt x="1852" y="70"/>
                    <a:pt x="1852" y="80"/>
                  </a:cubicBezTo>
                  <a:cubicBezTo>
                    <a:pt x="1852" y="80"/>
                    <a:pt x="1852" y="80"/>
                    <a:pt x="1852" y="80"/>
                  </a:cubicBezTo>
                  <a:cubicBezTo>
                    <a:pt x="1851" y="80"/>
                    <a:pt x="1851" y="80"/>
                    <a:pt x="1851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80"/>
                    <a:pt x="1847" y="80"/>
                    <a:pt x="1847" y="80"/>
                  </a:cubicBezTo>
                  <a:cubicBezTo>
                    <a:pt x="1847" y="75"/>
                    <a:pt x="1847" y="72"/>
                    <a:pt x="1847" y="72"/>
                  </a:cubicBezTo>
                  <a:cubicBezTo>
                    <a:pt x="1847" y="72"/>
                    <a:pt x="1847" y="74"/>
                    <a:pt x="1847" y="80"/>
                  </a:cubicBezTo>
                  <a:cubicBezTo>
                    <a:pt x="1840" y="80"/>
                    <a:pt x="1840" y="80"/>
                    <a:pt x="1840" y="80"/>
                  </a:cubicBezTo>
                  <a:cubicBezTo>
                    <a:pt x="1820" y="80"/>
                    <a:pt x="1800" y="80"/>
                    <a:pt x="1781" y="81"/>
                  </a:cubicBezTo>
                  <a:cubicBezTo>
                    <a:pt x="1742" y="81"/>
                    <a:pt x="1705" y="82"/>
                    <a:pt x="1670" y="83"/>
                  </a:cubicBezTo>
                  <a:cubicBezTo>
                    <a:pt x="1661" y="83"/>
                    <a:pt x="1653" y="84"/>
                    <a:pt x="1644" y="84"/>
                  </a:cubicBezTo>
                  <a:cubicBezTo>
                    <a:pt x="1677" y="84"/>
                    <a:pt x="1709" y="85"/>
                    <a:pt x="1741" y="85"/>
                  </a:cubicBezTo>
                  <a:cubicBezTo>
                    <a:pt x="1779" y="85"/>
                    <a:pt x="1816" y="86"/>
                    <a:pt x="1853" y="87"/>
                  </a:cubicBezTo>
                  <a:cubicBezTo>
                    <a:pt x="1852" y="74"/>
                    <a:pt x="1852" y="64"/>
                    <a:pt x="1852" y="57"/>
                  </a:cubicBezTo>
                  <a:cubicBezTo>
                    <a:pt x="1872" y="54"/>
                    <a:pt x="1893" y="52"/>
                    <a:pt x="1913" y="49"/>
                  </a:cubicBezTo>
                  <a:cubicBezTo>
                    <a:pt x="1936" y="45"/>
                    <a:pt x="1958" y="42"/>
                    <a:pt x="1980" y="38"/>
                  </a:cubicBezTo>
                  <a:cubicBezTo>
                    <a:pt x="1989" y="36"/>
                    <a:pt x="1989" y="36"/>
                    <a:pt x="1989" y="36"/>
                  </a:cubicBezTo>
                  <a:cubicBezTo>
                    <a:pt x="1988" y="25"/>
                    <a:pt x="1987" y="14"/>
                    <a:pt x="1987" y="3"/>
                  </a:cubicBezTo>
                  <a:moveTo>
                    <a:pt x="1992" y="0"/>
                  </a:moveTo>
                  <a:cubicBezTo>
                    <a:pt x="1992" y="0"/>
                    <a:pt x="1992" y="1"/>
                    <a:pt x="1992" y="2"/>
                  </a:cubicBezTo>
                  <a:cubicBezTo>
                    <a:pt x="1992" y="3"/>
                    <a:pt x="1992" y="3"/>
                    <a:pt x="1992" y="3"/>
                  </a:cubicBezTo>
                  <a:cubicBezTo>
                    <a:pt x="1991" y="3"/>
                    <a:pt x="1991" y="3"/>
                    <a:pt x="1991" y="3"/>
                  </a:cubicBezTo>
                  <a:cubicBezTo>
                    <a:pt x="1989" y="3"/>
                    <a:pt x="1989" y="3"/>
                    <a:pt x="1989" y="3"/>
                  </a:cubicBezTo>
                  <a:cubicBezTo>
                    <a:pt x="1987" y="3"/>
                    <a:pt x="1987" y="3"/>
                    <a:pt x="1987" y="3"/>
                  </a:cubicBezTo>
                  <a:cubicBezTo>
                    <a:pt x="1987" y="14"/>
                    <a:pt x="1988" y="25"/>
                    <a:pt x="1989" y="36"/>
                  </a:cubicBezTo>
                  <a:cubicBezTo>
                    <a:pt x="1994" y="35"/>
                    <a:pt x="1994" y="35"/>
                    <a:pt x="1994" y="35"/>
                  </a:cubicBezTo>
                  <a:cubicBezTo>
                    <a:pt x="1993" y="14"/>
                    <a:pt x="1992" y="0"/>
                    <a:pt x="1992" y="0"/>
                  </a:cubicBezTo>
                </a:path>
              </a:pathLst>
            </a:custGeom>
            <a:solidFill>
              <a:srgbClr val="E3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6" name="Freeform 242"/>
            <p:cNvSpPr>
              <a:spLocks noEditPoints="1"/>
            </p:cNvSpPr>
            <p:nvPr/>
          </p:nvSpPr>
          <p:spPr bwMode="auto">
            <a:xfrm>
              <a:off x="3479801" y="6292850"/>
              <a:ext cx="2366963" cy="447675"/>
            </a:xfrm>
            <a:custGeom>
              <a:avLst/>
              <a:gdLst>
                <a:gd name="T0" fmla="*/ 451 w 1845"/>
                <a:gd name="T1" fmla="*/ 335 h 348"/>
                <a:gd name="T2" fmla="*/ 449 w 1845"/>
                <a:gd name="T3" fmla="*/ 325 h 348"/>
                <a:gd name="T4" fmla="*/ 450 w 1845"/>
                <a:gd name="T5" fmla="*/ 325 h 348"/>
                <a:gd name="T6" fmla="*/ 723 w 1845"/>
                <a:gd name="T7" fmla="*/ 328 h 348"/>
                <a:gd name="T8" fmla="*/ 450 w 1845"/>
                <a:gd name="T9" fmla="*/ 315 h 348"/>
                <a:gd name="T10" fmla="*/ 1384 w 1845"/>
                <a:gd name="T11" fmla="*/ 292 h 348"/>
                <a:gd name="T12" fmla="*/ 45 w 1845"/>
                <a:gd name="T13" fmla="*/ 303 h 348"/>
                <a:gd name="T14" fmla="*/ 44 w 1845"/>
                <a:gd name="T15" fmla="*/ 283 h 348"/>
                <a:gd name="T16" fmla="*/ 98 w 1845"/>
                <a:gd name="T17" fmla="*/ 283 h 348"/>
                <a:gd name="T18" fmla="*/ 160 w 1845"/>
                <a:gd name="T19" fmla="*/ 302 h 348"/>
                <a:gd name="T20" fmla="*/ 505 w 1845"/>
                <a:gd name="T21" fmla="*/ 289 h 348"/>
                <a:gd name="T22" fmla="*/ 338 w 1845"/>
                <a:gd name="T23" fmla="*/ 293 h 348"/>
                <a:gd name="T24" fmla="*/ 5 w 1845"/>
                <a:gd name="T25" fmla="*/ 258 h 348"/>
                <a:gd name="T26" fmla="*/ 41 w 1845"/>
                <a:gd name="T27" fmla="*/ 280 h 348"/>
                <a:gd name="T28" fmla="*/ 118 w 1845"/>
                <a:gd name="T29" fmla="*/ 280 h 348"/>
                <a:gd name="T30" fmla="*/ 3 w 1845"/>
                <a:gd name="T31" fmla="*/ 262 h 348"/>
                <a:gd name="T32" fmla="*/ 44 w 1845"/>
                <a:gd name="T33" fmla="*/ 258 h 348"/>
                <a:gd name="T34" fmla="*/ 337 w 1845"/>
                <a:gd name="T35" fmla="*/ 236 h 348"/>
                <a:gd name="T36" fmla="*/ 1384 w 1845"/>
                <a:gd name="T37" fmla="*/ 271 h 348"/>
                <a:gd name="T38" fmla="*/ 1661 w 1845"/>
                <a:gd name="T39" fmla="*/ 252 h 348"/>
                <a:gd name="T40" fmla="*/ 1385 w 1845"/>
                <a:gd name="T41" fmla="*/ 292 h 348"/>
                <a:gd name="T42" fmla="*/ 1384 w 1845"/>
                <a:gd name="T43" fmla="*/ 293 h 348"/>
                <a:gd name="T44" fmla="*/ 1234 w 1845"/>
                <a:gd name="T45" fmla="*/ 315 h 348"/>
                <a:gd name="T46" fmla="*/ 1662 w 1845"/>
                <a:gd name="T47" fmla="*/ 300 h 348"/>
                <a:gd name="T48" fmla="*/ 1510 w 1845"/>
                <a:gd name="T49" fmla="*/ 232 h 348"/>
                <a:gd name="T50" fmla="*/ 1288 w 1845"/>
                <a:gd name="T51" fmla="*/ 240 h 348"/>
                <a:gd name="T52" fmla="*/ 459 w 1845"/>
                <a:gd name="T53" fmla="*/ 235 h 348"/>
                <a:gd name="T54" fmla="*/ 338 w 1845"/>
                <a:gd name="T55" fmla="*/ 279 h 348"/>
                <a:gd name="T56" fmla="*/ 1283 w 1845"/>
                <a:gd name="T57" fmla="*/ 276 h 348"/>
                <a:gd name="T58" fmla="*/ 1354 w 1845"/>
                <a:gd name="T59" fmla="*/ 278 h 348"/>
                <a:gd name="T60" fmla="*/ 1384 w 1845"/>
                <a:gd name="T61" fmla="*/ 286 h 348"/>
                <a:gd name="T62" fmla="*/ 340 w 1845"/>
                <a:gd name="T63" fmla="*/ 234 h 348"/>
                <a:gd name="T64" fmla="*/ 366 w 1845"/>
                <a:gd name="T65" fmla="*/ 224 h 348"/>
                <a:gd name="T66" fmla="*/ 337 w 1845"/>
                <a:gd name="T67" fmla="*/ 224 h 348"/>
                <a:gd name="T68" fmla="*/ 3 w 1845"/>
                <a:gd name="T69" fmla="*/ 239 h 348"/>
                <a:gd name="T70" fmla="*/ 41 w 1845"/>
                <a:gd name="T71" fmla="*/ 165 h 348"/>
                <a:gd name="T72" fmla="*/ 41 w 1845"/>
                <a:gd name="T73" fmla="*/ 158 h 348"/>
                <a:gd name="T74" fmla="*/ 1048 w 1845"/>
                <a:gd name="T75" fmla="*/ 170 h 348"/>
                <a:gd name="T76" fmla="*/ 1382 w 1845"/>
                <a:gd name="T77" fmla="*/ 207 h 348"/>
                <a:gd name="T78" fmla="*/ 685 w 1845"/>
                <a:gd name="T79" fmla="*/ 147 h 348"/>
                <a:gd name="T80" fmla="*/ 46 w 1845"/>
                <a:gd name="T81" fmla="*/ 158 h 348"/>
                <a:gd name="T82" fmla="*/ 130 w 1845"/>
                <a:gd name="T83" fmla="*/ 139 h 348"/>
                <a:gd name="T84" fmla="*/ 1381 w 1845"/>
                <a:gd name="T85" fmla="*/ 158 h 348"/>
                <a:gd name="T86" fmla="*/ 41 w 1845"/>
                <a:gd name="T87" fmla="*/ 129 h 348"/>
                <a:gd name="T88" fmla="*/ 1832 w 1845"/>
                <a:gd name="T89" fmla="*/ 88 h 348"/>
                <a:gd name="T90" fmla="*/ 1826 w 1845"/>
                <a:gd name="T91" fmla="*/ 189 h 348"/>
                <a:gd name="T92" fmla="*/ 1663 w 1845"/>
                <a:gd name="T93" fmla="*/ 246 h 348"/>
                <a:gd name="T94" fmla="*/ 1841 w 1845"/>
                <a:gd name="T95" fmla="*/ 233 h 348"/>
                <a:gd name="T96" fmla="*/ 1829 w 1845"/>
                <a:gd name="T97" fmla="*/ 42 h 348"/>
                <a:gd name="T98" fmla="*/ 1 w 1845"/>
                <a:gd name="T99" fmla="*/ 46 h 348"/>
                <a:gd name="T100" fmla="*/ 408 w 1845"/>
                <a:gd name="T101" fmla="*/ 63 h 348"/>
                <a:gd name="T102" fmla="*/ 1265 w 1845"/>
                <a:gd name="T103" fmla="*/ 101 h 348"/>
                <a:gd name="T104" fmla="*/ 1449 w 1845"/>
                <a:gd name="T105" fmla="*/ 36 h 348"/>
                <a:gd name="T106" fmla="*/ 3 w 1845"/>
                <a:gd name="T107" fmla="*/ 25 h 348"/>
                <a:gd name="T108" fmla="*/ 1 w 1845"/>
                <a:gd name="T109" fmla="*/ 60 h 348"/>
                <a:gd name="T110" fmla="*/ 1 w 1845"/>
                <a:gd name="T111" fmla="*/ 4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45" h="348">
                  <a:moveTo>
                    <a:pt x="999" y="338"/>
                  </a:moveTo>
                  <a:cubicBezTo>
                    <a:pt x="987" y="339"/>
                    <a:pt x="975" y="339"/>
                    <a:pt x="963" y="339"/>
                  </a:cubicBezTo>
                  <a:cubicBezTo>
                    <a:pt x="976" y="339"/>
                    <a:pt x="988" y="339"/>
                    <a:pt x="998" y="339"/>
                  </a:cubicBezTo>
                  <a:cubicBezTo>
                    <a:pt x="1005" y="339"/>
                    <a:pt x="1010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14" y="339"/>
                    <a:pt x="1014" y="339"/>
                    <a:pt x="1014" y="339"/>
                  </a:cubicBezTo>
                  <a:cubicBezTo>
                    <a:pt x="1009" y="339"/>
                    <a:pt x="1004" y="339"/>
                    <a:pt x="999" y="338"/>
                  </a:cubicBezTo>
                  <a:moveTo>
                    <a:pt x="451" y="335"/>
                  </a:moveTo>
                  <a:cubicBezTo>
                    <a:pt x="451" y="335"/>
                    <a:pt x="451" y="335"/>
                    <a:pt x="451" y="335"/>
                  </a:cubicBezTo>
                  <a:cubicBezTo>
                    <a:pt x="450" y="335"/>
                    <a:pt x="450" y="335"/>
                    <a:pt x="450" y="335"/>
                  </a:cubicBezTo>
                  <a:cubicBezTo>
                    <a:pt x="451" y="339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2"/>
                    <a:pt x="451" y="342"/>
                    <a:pt x="451" y="342"/>
                  </a:cubicBezTo>
                  <a:cubicBezTo>
                    <a:pt x="451" y="340"/>
                    <a:pt x="451" y="338"/>
                    <a:pt x="451" y="335"/>
                  </a:cubicBezTo>
                  <a:moveTo>
                    <a:pt x="449" y="325"/>
                  </a:moveTo>
                  <a:cubicBezTo>
                    <a:pt x="449" y="325"/>
                    <a:pt x="449" y="327"/>
                    <a:pt x="450" y="329"/>
                  </a:cubicBezTo>
                  <a:cubicBezTo>
                    <a:pt x="450" y="331"/>
                    <a:pt x="450" y="333"/>
                    <a:pt x="450" y="333"/>
                  </a:cubicBezTo>
                  <a:cubicBezTo>
                    <a:pt x="450" y="333"/>
                    <a:pt x="450" y="333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2"/>
                    <a:pt x="450" y="332"/>
                    <a:pt x="450" y="332"/>
                  </a:cubicBezTo>
                  <a:cubicBezTo>
                    <a:pt x="450" y="330"/>
                    <a:pt x="450" y="329"/>
                    <a:pt x="450" y="327"/>
                  </a:cubicBezTo>
                  <a:cubicBezTo>
                    <a:pt x="450" y="326"/>
                    <a:pt x="450" y="325"/>
                    <a:pt x="450" y="325"/>
                  </a:cubicBezTo>
                  <a:cubicBezTo>
                    <a:pt x="450" y="325"/>
                    <a:pt x="450" y="325"/>
                    <a:pt x="450" y="325"/>
                  </a:cubicBezTo>
                  <a:cubicBezTo>
                    <a:pt x="449" y="325"/>
                    <a:pt x="449" y="325"/>
                    <a:pt x="449" y="325"/>
                  </a:cubicBezTo>
                  <a:cubicBezTo>
                    <a:pt x="449" y="325"/>
                    <a:pt x="449" y="325"/>
                    <a:pt x="449" y="325"/>
                  </a:cubicBezTo>
                  <a:moveTo>
                    <a:pt x="451" y="321"/>
                  </a:moveTo>
                  <a:cubicBezTo>
                    <a:pt x="451" y="327"/>
                    <a:pt x="451" y="331"/>
                    <a:pt x="451" y="335"/>
                  </a:cubicBezTo>
                  <a:cubicBezTo>
                    <a:pt x="454" y="335"/>
                    <a:pt x="454" y="335"/>
                    <a:pt x="454" y="335"/>
                  </a:cubicBezTo>
                  <a:cubicBezTo>
                    <a:pt x="467" y="334"/>
                    <a:pt x="467" y="334"/>
                    <a:pt x="467" y="334"/>
                  </a:cubicBezTo>
                  <a:cubicBezTo>
                    <a:pt x="484" y="334"/>
                    <a:pt x="501" y="333"/>
                    <a:pt x="517" y="333"/>
                  </a:cubicBezTo>
                  <a:cubicBezTo>
                    <a:pt x="590" y="330"/>
                    <a:pt x="655" y="329"/>
                    <a:pt x="723" y="328"/>
                  </a:cubicBezTo>
                  <a:cubicBezTo>
                    <a:pt x="682" y="327"/>
                    <a:pt x="641" y="326"/>
                    <a:pt x="600" y="325"/>
                  </a:cubicBezTo>
                  <a:cubicBezTo>
                    <a:pt x="561" y="325"/>
                    <a:pt x="523" y="324"/>
                    <a:pt x="486" y="323"/>
                  </a:cubicBezTo>
                  <a:cubicBezTo>
                    <a:pt x="459" y="322"/>
                    <a:pt x="459" y="322"/>
                    <a:pt x="459" y="322"/>
                  </a:cubicBezTo>
                  <a:cubicBezTo>
                    <a:pt x="452" y="321"/>
                    <a:pt x="452" y="321"/>
                    <a:pt x="452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1"/>
                    <a:pt x="451" y="321"/>
                    <a:pt x="451" y="321"/>
                  </a:cubicBezTo>
                  <a:moveTo>
                    <a:pt x="450" y="315"/>
                  </a:moveTo>
                  <a:cubicBezTo>
                    <a:pt x="450" y="315"/>
                    <a:pt x="450" y="315"/>
                    <a:pt x="450" y="315"/>
                  </a:cubicBezTo>
                  <a:cubicBezTo>
                    <a:pt x="450" y="317"/>
                    <a:pt x="450" y="319"/>
                    <a:pt x="450" y="321"/>
                  </a:cubicBezTo>
                  <a:cubicBezTo>
                    <a:pt x="451" y="321"/>
                    <a:pt x="451" y="321"/>
                    <a:pt x="451" y="321"/>
                  </a:cubicBezTo>
                  <a:cubicBezTo>
                    <a:pt x="451" y="320"/>
                    <a:pt x="451" y="318"/>
                    <a:pt x="450" y="315"/>
                  </a:cubicBezTo>
                  <a:moveTo>
                    <a:pt x="1384" y="292"/>
                  </a:move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2"/>
                    <a:pt x="1384" y="292"/>
                    <a:pt x="1384" y="292"/>
                  </a:cubicBezTo>
                  <a:moveTo>
                    <a:pt x="45" y="288"/>
                  </a:moveTo>
                  <a:cubicBezTo>
                    <a:pt x="45" y="288"/>
                    <a:pt x="45" y="289"/>
                    <a:pt x="45" y="291"/>
                  </a:cubicBezTo>
                  <a:cubicBezTo>
                    <a:pt x="45" y="292"/>
                    <a:pt x="45" y="293"/>
                    <a:pt x="45" y="294"/>
                  </a:cubicBezTo>
                  <a:cubicBezTo>
                    <a:pt x="46" y="325"/>
                    <a:pt x="46" y="348"/>
                    <a:pt x="46" y="348"/>
                  </a:cubicBezTo>
                  <a:cubicBezTo>
                    <a:pt x="47" y="348"/>
                    <a:pt x="46" y="337"/>
                    <a:pt x="45" y="309"/>
                  </a:cubicBezTo>
                  <a:cubicBezTo>
                    <a:pt x="46" y="309"/>
                    <a:pt x="46" y="309"/>
                    <a:pt x="46" y="309"/>
                  </a:cubicBezTo>
                  <a:cubicBezTo>
                    <a:pt x="46" y="307"/>
                    <a:pt x="45" y="305"/>
                    <a:pt x="45" y="303"/>
                  </a:cubicBezTo>
                  <a:cubicBezTo>
                    <a:pt x="45" y="303"/>
                    <a:pt x="45" y="303"/>
                    <a:pt x="45" y="303"/>
                  </a:cubicBezTo>
                  <a:cubicBezTo>
                    <a:pt x="45" y="292"/>
                    <a:pt x="45" y="288"/>
                    <a:pt x="45" y="288"/>
                  </a:cubicBezTo>
                  <a:moveTo>
                    <a:pt x="44" y="280"/>
                  </a:moveTo>
                  <a:cubicBezTo>
                    <a:pt x="44" y="280"/>
                    <a:pt x="44" y="280"/>
                    <a:pt x="44" y="280"/>
                  </a:cubicBezTo>
                  <a:cubicBezTo>
                    <a:pt x="44" y="281"/>
                    <a:pt x="44" y="281"/>
                    <a:pt x="44" y="281"/>
                  </a:cubicBezTo>
                  <a:cubicBezTo>
                    <a:pt x="44" y="282"/>
                    <a:pt x="44" y="282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4" y="282"/>
                    <a:pt x="44" y="281"/>
                    <a:pt x="44" y="280"/>
                  </a:cubicBezTo>
                  <a:moveTo>
                    <a:pt x="338" y="279"/>
                  </a:moveTo>
                  <a:cubicBezTo>
                    <a:pt x="338" y="279"/>
                    <a:pt x="338" y="279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38" y="283"/>
                    <a:pt x="338" y="286"/>
                    <a:pt x="338" y="288"/>
                  </a:cubicBezTo>
                  <a:cubicBezTo>
                    <a:pt x="303" y="287"/>
                    <a:pt x="270" y="286"/>
                    <a:pt x="237" y="286"/>
                  </a:cubicBezTo>
                  <a:cubicBezTo>
                    <a:pt x="189" y="285"/>
                    <a:pt x="143" y="283"/>
                    <a:pt x="98" y="283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48" y="283"/>
                    <a:pt x="48" y="283"/>
                    <a:pt x="48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83"/>
                    <a:pt x="45" y="283"/>
                    <a:pt x="45" y="283"/>
                  </a:cubicBezTo>
                  <a:cubicBezTo>
                    <a:pt x="45" y="291"/>
                    <a:pt x="45" y="297"/>
                    <a:pt x="45" y="303"/>
                  </a:cubicBezTo>
                  <a:cubicBezTo>
                    <a:pt x="46" y="303"/>
                    <a:pt x="46" y="303"/>
                    <a:pt x="46" y="303"/>
                  </a:cubicBezTo>
                  <a:cubicBezTo>
                    <a:pt x="52" y="303"/>
                    <a:pt x="52" y="303"/>
                    <a:pt x="52" y="303"/>
                  </a:cubicBezTo>
                  <a:cubicBezTo>
                    <a:pt x="89" y="302"/>
                    <a:pt x="126" y="302"/>
                    <a:pt x="160" y="302"/>
                  </a:cubicBezTo>
                  <a:cubicBezTo>
                    <a:pt x="195" y="302"/>
                    <a:pt x="228" y="302"/>
                    <a:pt x="257" y="302"/>
                  </a:cubicBezTo>
                  <a:cubicBezTo>
                    <a:pt x="287" y="302"/>
                    <a:pt x="312" y="303"/>
                    <a:pt x="332" y="303"/>
                  </a:cubicBezTo>
                  <a:cubicBezTo>
                    <a:pt x="333" y="303"/>
                    <a:pt x="334" y="303"/>
                    <a:pt x="334" y="303"/>
                  </a:cubicBezTo>
                  <a:cubicBezTo>
                    <a:pt x="373" y="303"/>
                    <a:pt x="412" y="303"/>
                    <a:pt x="451" y="303"/>
                  </a:cubicBezTo>
                  <a:cubicBezTo>
                    <a:pt x="611" y="303"/>
                    <a:pt x="770" y="300"/>
                    <a:pt x="928" y="294"/>
                  </a:cubicBezTo>
                  <a:cubicBezTo>
                    <a:pt x="823" y="292"/>
                    <a:pt x="718" y="289"/>
                    <a:pt x="612" y="287"/>
                  </a:cubicBezTo>
                  <a:cubicBezTo>
                    <a:pt x="596" y="288"/>
                    <a:pt x="579" y="289"/>
                    <a:pt x="559" y="289"/>
                  </a:cubicBezTo>
                  <a:cubicBezTo>
                    <a:pt x="541" y="289"/>
                    <a:pt x="523" y="289"/>
                    <a:pt x="505" y="289"/>
                  </a:cubicBezTo>
                  <a:cubicBezTo>
                    <a:pt x="474" y="289"/>
                    <a:pt x="443" y="289"/>
                    <a:pt x="414" y="289"/>
                  </a:cubicBezTo>
                  <a:cubicBezTo>
                    <a:pt x="414" y="289"/>
                    <a:pt x="413" y="289"/>
                    <a:pt x="413" y="289"/>
                  </a:cubicBezTo>
                  <a:cubicBezTo>
                    <a:pt x="398" y="290"/>
                    <a:pt x="383" y="291"/>
                    <a:pt x="368" y="291"/>
                  </a:cubicBezTo>
                  <a:cubicBezTo>
                    <a:pt x="345" y="293"/>
                    <a:pt x="345" y="293"/>
                    <a:pt x="345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9" y="293"/>
                    <a:pt x="339" y="293"/>
                    <a:pt x="339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3"/>
                    <a:pt x="338" y="293"/>
                    <a:pt x="338" y="293"/>
                  </a:cubicBezTo>
                  <a:cubicBezTo>
                    <a:pt x="338" y="294"/>
                    <a:pt x="338" y="294"/>
                    <a:pt x="338" y="294"/>
                  </a:cubicBezTo>
                  <a:cubicBezTo>
                    <a:pt x="338" y="294"/>
                    <a:pt x="338" y="292"/>
                    <a:pt x="338" y="288"/>
                  </a:cubicBezTo>
                  <a:cubicBezTo>
                    <a:pt x="338" y="288"/>
                    <a:pt x="338" y="288"/>
                    <a:pt x="338" y="288"/>
                  </a:cubicBezTo>
                  <a:cubicBezTo>
                    <a:pt x="338" y="287"/>
                    <a:pt x="338" y="285"/>
                    <a:pt x="338" y="284"/>
                  </a:cubicBezTo>
                  <a:cubicBezTo>
                    <a:pt x="338" y="282"/>
                    <a:pt x="338" y="280"/>
                    <a:pt x="338" y="279"/>
                  </a:cubicBezTo>
                  <a:moveTo>
                    <a:pt x="43" y="258"/>
                  </a:moveTo>
                  <a:cubicBezTo>
                    <a:pt x="32" y="258"/>
                    <a:pt x="22" y="258"/>
                    <a:pt x="11" y="258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61"/>
                    <a:pt x="4" y="264"/>
                    <a:pt x="4" y="267"/>
                  </a:cubicBezTo>
                  <a:cubicBezTo>
                    <a:pt x="4" y="308"/>
                    <a:pt x="4" y="337"/>
                    <a:pt x="4" y="337"/>
                  </a:cubicBezTo>
                  <a:cubicBezTo>
                    <a:pt x="4" y="337"/>
                    <a:pt x="4" y="321"/>
                    <a:pt x="4" y="280"/>
                  </a:cubicBezTo>
                  <a:cubicBezTo>
                    <a:pt x="5" y="280"/>
                    <a:pt x="5" y="280"/>
                    <a:pt x="5" y="280"/>
                  </a:cubicBezTo>
                  <a:cubicBezTo>
                    <a:pt x="5" y="280"/>
                    <a:pt x="6" y="280"/>
                    <a:pt x="7" y="280"/>
                  </a:cubicBezTo>
                  <a:cubicBezTo>
                    <a:pt x="18" y="280"/>
                    <a:pt x="29" y="280"/>
                    <a:pt x="41" y="280"/>
                  </a:cubicBezTo>
                  <a:cubicBezTo>
                    <a:pt x="42" y="280"/>
                    <a:pt x="43" y="280"/>
                    <a:pt x="44" y="280"/>
                  </a:cubicBezTo>
                  <a:cubicBezTo>
                    <a:pt x="44" y="273"/>
                    <a:pt x="44" y="265"/>
                    <a:pt x="43" y="258"/>
                  </a:cubicBezTo>
                  <a:moveTo>
                    <a:pt x="337" y="256"/>
                  </a:moveTo>
                  <a:cubicBezTo>
                    <a:pt x="323" y="256"/>
                    <a:pt x="309" y="256"/>
                    <a:pt x="295" y="256"/>
                  </a:cubicBezTo>
                  <a:cubicBezTo>
                    <a:pt x="231" y="257"/>
                    <a:pt x="167" y="258"/>
                    <a:pt x="104" y="258"/>
                  </a:cubicBezTo>
                  <a:cubicBezTo>
                    <a:pt x="84" y="258"/>
                    <a:pt x="64" y="258"/>
                    <a:pt x="44" y="258"/>
                  </a:cubicBezTo>
                  <a:cubicBezTo>
                    <a:pt x="44" y="266"/>
                    <a:pt x="45" y="274"/>
                    <a:pt x="45" y="280"/>
                  </a:cubicBezTo>
                  <a:cubicBezTo>
                    <a:pt x="68" y="280"/>
                    <a:pt x="93" y="280"/>
                    <a:pt x="118" y="280"/>
                  </a:cubicBezTo>
                  <a:cubicBezTo>
                    <a:pt x="188" y="280"/>
                    <a:pt x="263" y="279"/>
                    <a:pt x="337" y="278"/>
                  </a:cubicBezTo>
                  <a:cubicBezTo>
                    <a:pt x="337" y="276"/>
                    <a:pt x="337" y="273"/>
                    <a:pt x="337" y="269"/>
                  </a:cubicBezTo>
                  <a:cubicBezTo>
                    <a:pt x="337" y="269"/>
                    <a:pt x="337" y="269"/>
                    <a:pt x="337" y="269"/>
                  </a:cubicBezTo>
                  <a:cubicBezTo>
                    <a:pt x="337" y="274"/>
                    <a:pt x="337" y="276"/>
                    <a:pt x="337" y="276"/>
                  </a:cubicBezTo>
                  <a:cubicBezTo>
                    <a:pt x="337" y="276"/>
                    <a:pt x="337" y="266"/>
                    <a:pt x="337" y="256"/>
                  </a:cubicBezTo>
                  <a:moveTo>
                    <a:pt x="3" y="239"/>
                  </a:moveTo>
                  <a:cubicBezTo>
                    <a:pt x="3" y="239"/>
                    <a:pt x="3" y="239"/>
                    <a:pt x="3" y="239"/>
                  </a:cubicBezTo>
                  <a:cubicBezTo>
                    <a:pt x="3" y="253"/>
                    <a:pt x="3" y="262"/>
                    <a:pt x="3" y="262"/>
                  </a:cubicBezTo>
                  <a:cubicBezTo>
                    <a:pt x="3" y="262"/>
                    <a:pt x="3" y="261"/>
                    <a:pt x="3" y="258"/>
                  </a:cubicBezTo>
                  <a:cubicBezTo>
                    <a:pt x="3" y="258"/>
                    <a:pt x="3" y="258"/>
                    <a:pt x="3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3" y="252"/>
                    <a:pt x="3" y="246"/>
                    <a:pt x="3" y="239"/>
                  </a:cubicBezTo>
                  <a:moveTo>
                    <a:pt x="43" y="239"/>
                  </a:moveTo>
                  <a:cubicBezTo>
                    <a:pt x="43" y="239"/>
                    <a:pt x="43" y="239"/>
                    <a:pt x="43" y="239"/>
                  </a:cubicBezTo>
                  <a:cubicBezTo>
                    <a:pt x="43" y="245"/>
                    <a:pt x="43" y="251"/>
                    <a:pt x="43" y="258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4" y="252"/>
                    <a:pt x="44" y="246"/>
                    <a:pt x="43" y="239"/>
                  </a:cubicBezTo>
                  <a:moveTo>
                    <a:pt x="337" y="236"/>
                  </a:moveTo>
                  <a:cubicBezTo>
                    <a:pt x="337" y="236"/>
                    <a:pt x="337" y="236"/>
                    <a:pt x="337" y="236"/>
                  </a:cubicBezTo>
                  <a:cubicBezTo>
                    <a:pt x="337" y="240"/>
                    <a:pt x="337" y="248"/>
                    <a:pt x="337" y="255"/>
                  </a:cubicBezTo>
                  <a:cubicBezTo>
                    <a:pt x="337" y="255"/>
                    <a:pt x="337" y="256"/>
                    <a:pt x="337" y="256"/>
                  </a:cubicBezTo>
                  <a:cubicBezTo>
                    <a:pt x="337" y="256"/>
                    <a:pt x="337" y="256"/>
                    <a:pt x="337" y="256"/>
                  </a:cubicBezTo>
                  <a:cubicBezTo>
                    <a:pt x="337" y="253"/>
                    <a:pt x="337" y="249"/>
                    <a:pt x="337" y="246"/>
                  </a:cubicBezTo>
                  <a:cubicBezTo>
                    <a:pt x="337" y="243"/>
                    <a:pt x="337" y="239"/>
                    <a:pt x="337" y="236"/>
                  </a:cubicBezTo>
                  <a:moveTo>
                    <a:pt x="337" y="234"/>
                  </a:moveTo>
                  <a:cubicBezTo>
                    <a:pt x="337" y="234"/>
                    <a:pt x="337" y="235"/>
                    <a:pt x="337" y="236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6"/>
                    <a:pt x="337" y="235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moveTo>
                    <a:pt x="1383" y="228"/>
                  </a:moveTo>
                  <a:cubicBezTo>
                    <a:pt x="1384" y="246"/>
                    <a:pt x="1384" y="260"/>
                    <a:pt x="1384" y="271"/>
                  </a:cubicBezTo>
                  <a:cubicBezTo>
                    <a:pt x="1418" y="267"/>
                    <a:pt x="1481" y="261"/>
                    <a:pt x="1500" y="259"/>
                  </a:cubicBezTo>
                  <a:cubicBezTo>
                    <a:pt x="1551" y="255"/>
                    <a:pt x="1594" y="252"/>
                    <a:pt x="1637" y="248"/>
                  </a:cubicBezTo>
                  <a:cubicBezTo>
                    <a:pt x="1648" y="249"/>
                    <a:pt x="1648" y="249"/>
                    <a:pt x="1648" y="249"/>
                  </a:cubicBezTo>
                  <a:cubicBezTo>
                    <a:pt x="1655" y="249"/>
                    <a:pt x="1655" y="249"/>
                    <a:pt x="1655" y="249"/>
                  </a:cubicBezTo>
                  <a:cubicBezTo>
                    <a:pt x="1659" y="249"/>
                    <a:pt x="1659" y="249"/>
                    <a:pt x="1659" y="249"/>
                  </a:cubicBezTo>
                  <a:cubicBezTo>
                    <a:pt x="1660" y="250"/>
                    <a:pt x="1660" y="250"/>
                    <a:pt x="1660" y="250"/>
                  </a:cubicBezTo>
                  <a:cubicBezTo>
                    <a:pt x="1661" y="250"/>
                    <a:pt x="1661" y="250"/>
                    <a:pt x="1661" y="250"/>
                  </a:cubicBezTo>
                  <a:cubicBezTo>
                    <a:pt x="1661" y="252"/>
                    <a:pt x="1661" y="252"/>
                    <a:pt x="1661" y="252"/>
                  </a:cubicBezTo>
                  <a:cubicBezTo>
                    <a:pt x="1661" y="252"/>
                    <a:pt x="1661" y="251"/>
                    <a:pt x="1661" y="250"/>
                  </a:cubicBezTo>
                  <a:cubicBezTo>
                    <a:pt x="1661" y="248"/>
                    <a:pt x="1661" y="247"/>
                    <a:pt x="1661" y="247"/>
                  </a:cubicBezTo>
                  <a:cubicBezTo>
                    <a:pt x="1661" y="247"/>
                    <a:pt x="1661" y="253"/>
                    <a:pt x="1661" y="281"/>
                  </a:cubicBezTo>
                  <a:cubicBezTo>
                    <a:pt x="1661" y="281"/>
                    <a:pt x="1661" y="281"/>
                    <a:pt x="1661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60" y="281"/>
                    <a:pt x="1660" y="281"/>
                    <a:pt x="1660" y="281"/>
                  </a:cubicBezTo>
                  <a:cubicBezTo>
                    <a:pt x="1641" y="282"/>
                    <a:pt x="1624" y="283"/>
                    <a:pt x="1608" y="284"/>
                  </a:cubicBezTo>
                  <a:cubicBezTo>
                    <a:pt x="1529" y="287"/>
                    <a:pt x="1462" y="289"/>
                    <a:pt x="1385" y="292"/>
                  </a:cubicBezTo>
                  <a:cubicBezTo>
                    <a:pt x="1385" y="302"/>
                    <a:pt x="1385" y="305"/>
                    <a:pt x="1385" y="305"/>
                  </a:cubicBezTo>
                  <a:cubicBezTo>
                    <a:pt x="1385" y="305"/>
                    <a:pt x="1385" y="299"/>
                    <a:pt x="1384" y="293"/>
                  </a:cubicBezTo>
                  <a:cubicBezTo>
                    <a:pt x="1384" y="293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2"/>
                  </a:cubicBezTo>
                  <a:cubicBezTo>
                    <a:pt x="1384" y="292"/>
                    <a:pt x="1384" y="292"/>
                    <a:pt x="1384" y="293"/>
                  </a:cubicBezTo>
                  <a:cubicBezTo>
                    <a:pt x="1384" y="293"/>
                    <a:pt x="1384" y="293"/>
                    <a:pt x="1384" y="293"/>
                  </a:cubicBezTo>
                  <a:cubicBezTo>
                    <a:pt x="1384" y="298"/>
                    <a:pt x="1384" y="301"/>
                    <a:pt x="1384" y="301"/>
                  </a:cubicBezTo>
                  <a:cubicBezTo>
                    <a:pt x="1384" y="301"/>
                    <a:pt x="1384" y="299"/>
                    <a:pt x="1384" y="293"/>
                  </a:cubicBezTo>
                  <a:cubicBezTo>
                    <a:pt x="1383" y="293"/>
                    <a:pt x="1383" y="293"/>
                    <a:pt x="1383" y="293"/>
                  </a:cubicBezTo>
                  <a:cubicBezTo>
                    <a:pt x="1374" y="293"/>
                    <a:pt x="1374" y="293"/>
                    <a:pt x="1374" y="293"/>
                  </a:cubicBezTo>
                  <a:cubicBezTo>
                    <a:pt x="1366" y="293"/>
                    <a:pt x="1357" y="293"/>
                    <a:pt x="1349" y="294"/>
                  </a:cubicBezTo>
                  <a:cubicBezTo>
                    <a:pt x="1344" y="294"/>
                    <a:pt x="1340" y="294"/>
                    <a:pt x="1336" y="294"/>
                  </a:cubicBezTo>
                  <a:cubicBezTo>
                    <a:pt x="1142" y="303"/>
                    <a:pt x="942" y="311"/>
                    <a:pt x="770" y="317"/>
                  </a:cubicBezTo>
                  <a:cubicBezTo>
                    <a:pt x="821" y="319"/>
                    <a:pt x="872" y="321"/>
                    <a:pt x="924" y="324"/>
                  </a:cubicBezTo>
                  <a:cubicBezTo>
                    <a:pt x="925" y="324"/>
                    <a:pt x="925" y="324"/>
                    <a:pt x="926" y="324"/>
                  </a:cubicBezTo>
                  <a:cubicBezTo>
                    <a:pt x="1032" y="322"/>
                    <a:pt x="1125" y="319"/>
                    <a:pt x="1234" y="315"/>
                  </a:cubicBezTo>
                  <a:cubicBezTo>
                    <a:pt x="1331" y="312"/>
                    <a:pt x="1428" y="307"/>
                    <a:pt x="1524" y="302"/>
                  </a:cubicBezTo>
                  <a:cubicBezTo>
                    <a:pt x="1596" y="297"/>
                    <a:pt x="1596" y="297"/>
                    <a:pt x="1596" y="297"/>
                  </a:cubicBezTo>
                  <a:cubicBezTo>
                    <a:pt x="1633" y="294"/>
                    <a:pt x="1633" y="294"/>
                    <a:pt x="1633" y="294"/>
                  </a:cubicBezTo>
                  <a:cubicBezTo>
                    <a:pt x="1651" y="293"/>
                    <a:pt x="1651" y="293"/>
                    <a:pt x="1651" y="293"/>
                  </a:cubicBezTo>
                  <a:cubicBezTo>
                    <a:pt x="1660" y="293"/>
                    <a:pt x="1660" y="293"/>
                    <a:pt x="1660" y="293"/>
                  </a:cubicBezTo>
                  <a:cubicBezTo>
                    <a:pt x="1662" y="292"/>
                    <a:pt x="1662" y="292"/>
                    <a:pt x="1662" y="292"/>
                  </a:cubicBezTo>
                  <a:cubicBezTo>
                    <a:pt x="1662" y="296"/>
                    <a:pt x="1662" y="298"/>
                    <a:pt x="1662" y="300"/>
                  </a:cubicBezTo>
                  <a:cubicBezTo>
                    <a:pt x="1662" y="300"/>
                    <a:pt x="1662" y="300"/>
                    <a:pt x="1662" y="300"/>
                  </a:cubicBezTo>
                  <a:cubicBezTo>
                    <a:pt x="1662" y="294"/>
                    <a:pt x="1662" y="282"/>
                    <a:pt x="1662" y="271"/>
                  </a:cubicBezTo>
                  <a:cubicBezTo>
                    <a:pt x="1661" y="254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1" y="238"/>
                    <a:pt x="1661" y="238"/>
                    <a:pt x="1661" y="238"/>
                  </a:cubicBezTo>
                  <a:cubicBezTo>
                    <a:pt x="1660" y="238"/>
                    <a:pt x="1660" y="238"/>
                    <a:pt x="1660" y="238"/>
                  </a:cubicBezTo>
                  <a:cubicBezTo>
                    <a:pt x="1659" y="238"/>
                    <a:pt x="1659" y="238"/>
                    <a:pt x="1659" y="238"/>
                  </a:cubicBezTo>
                  <a:cubicBezTo>
                    <a:pt x="1655" y="238"/>
                    <a:pt x="1655" y="238"/>
                    <a:pt x="1655" y="238"/>
                  </a:cubicBezTo>
                  <a:cubicBezTo>
                    <a:pt x="1510" y="232"/>
                    <a:pt x="1510" y="232"/>
                    <a:pt x="1510" y="232"/>
                  </a:cubicBezTo>
                  <a:cubicBezTo>
                    <a:pt x="1468" y="230"/>
                    <a:pt x="1426" y="229"/>
                    <a:pt x="1383" y="228"/>
                  </a:cubicBezTo>
                  <a:moveTo>
                    <a:pt x="1090" y="249"/>
                  </a:move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cubicBezTo>
                    <a:pt x="1090" y="249"/>
                    <a:pt x="1090" y="249"/>
                    <a:pt x="1090" y="249"/>
                  </a:cubicBezTo>
                  <a:moveTo>
                    <a:pt x="1230" y="240"/>
                  </a:moveTo>
                  <a:cubicBezTo>
                    <a:pt x="1238" y="240"/>
                    <a:pt x="1246" y="240"/>
                    <a:pt x="1255" y="240"/>
                  </a:cubicBezTo>
                  <a:cubicBezTo>
                    <a:pt x="1266" y="240"/>
                    <a:pt x="1277" y="240"/>
                    <a:pt x="1288" y="240"/>
                  </a:cubicBezTo>
                  <a:cubicBezTo>
                    <a:pt x="1234" y="243"/>
                    <a:pt x="1184" y="244"/>
                    <a:pt x="1146" y="246"/>
                  </a:cubicBezTo>
                  <a:cubicBezTo>
                    <a:pt x="1145" y="246"/>
                    <a:pt x="1144" y="246"/>
                    <a:pt x="1143" y="246"/>
                  </a:cubicBezTo>
                  <a:cubicBezTo>
                    <a:pt x="1172" y="244"/>
                    <a:pt x="1201" y="242"/>
                    <a:pt x="1230" y="240"/>
                  </a:cubicBezTo>
                  <a:moveTo>
                    <a:pt x="1014" y="225"/>
                  </a:moveTo>
                  <a:cubicBezTo>
                    <a:pt x="990" y="225"/>
                    <a:pt x="966" y="225"/>
                    <a:pt x="942" y="225"/>
                  </a:cubicBezTo>
                  <a:cubicBezTo>
                    <a:pt x="756" y="231"/>
                    <a:pt x="629" y="234"/>
                    <a:pt x="600" y="234"/>
                  </a:cubicBezTo>
                  <a:cubicBezTo>
                    <a:pt x="596" y="234"/>
                    <a:pt x="593" y="234"/>
                    <a:pt x="593" y="234"/>
                  </a:cubicBezTo>
                  <a:cubicBezTo>
                    <a:pt x="572" y="234"/>
                    <a:pt x="522" y="234"/>
                    <a:pt x="459" y="235"/>
                  </a:cubicBezTo>
                  <a:cubicBezTo>
                    <a:pt x="461" y="235"/>
                    <a:pt x="463" y="235"/>
                    <a:pt x="465" y="235"/>
                  </a:cubicBezTo>
                  <a:cubicBezTo>
                    <a:pt x="678" y="237"/>
                    <a:pt x="890" y="240"/>
                    <a:pt x="1095" y="240"/>
                  </a:cubicBezTo>
                  <a:cubicBezTo>
                    <a:pt x="947" y="244"/>
                    <a:pt x="800" y="247"/>
                    <a:pt x="653" y="250"/>
                  </a:cubicBezTo>
                  <a:cubicBezTo>
                    <a:pt x="559" y="252"/>
                    <a:pt x="450" y="255"/>
                    <a:pt x="338" y="256"/>
                  </a:cubicBezTo>
                  <a:cubicBezTo>
                    <a:pt x="338" y="264"/>
                    <a:pt x="338" y="272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8" y="278"/>
                    <a:pt x="338" y="278"/>
                    <a:pt x="338" y="279"/>
                  </a:cubicBezTo>
                  <a:cubicBezTo>
                    <a:pt x="338" y="279"/>
                    <a:pt x="338" y="279"/>
                    <a:pt x="338" y="279"/>
                  </a:cubicBezTo>
                  <a:cubicBezTo>
                    <a:pt x="348" y="279"/>
                    <a:pt x="348" y="279"/>
                    <a:pt x="348" y="279"/>
                  </a:cubicBezTo>
                  <a:cubicBezTo>
                    <a:pt x="362" y="278"/>
                    <a:pt x="375" y="278"/>
                    <a:pt x="389" y="278"/>
                  </a:cubicBezTo>
                  <a:cubicBezTo>
                    <a:pt x="417" y="278"/>
                    <a:pt x="446" y="277"/>
                    <a:pt x="479" y="277"/>
                  </a:cubicBezTo>
                  <a:cubicBezTo>
                    <a:pt x="592" y="275"/>
                    <a:pt x="710" y="273"/>
                    <a:pt x="809" y="273"/>
                  </a:cubicBezTo>
                  <a:cubicBezTo>
                    <a:pt x="852" y="273"/>
                    <a:pt x="891" y="273"/>
                    <a:pt x="925" y="274"/>
                  </a:cubicBezTo>
                  <a:cubicBezTo>
                    <a:pt x="1021" y="278"/>
                    <a:pt x="1118" y="280"/>
                    <a:pt x="1219" y="280"/>
                  </a:cubicBezTo>
                  <a:cubicBezTo>
                    <a:pt x="1240" y="279"/>
                    <a:pt x="1261" y="278"/>
                    <a:pt x="1283" y="276"/>
                  </a:cubicBezTo>
                  <a:cubicBezTo>
                    <a:pt x="1284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5" y="276"/>
                  </a:cubicBezTo>
                  <a:cubicBezTo>
                    <a:pt x="1285" y="276"/>
                    <a:pt x="1285" y="276"/>
                    <a:pt x="1283" y="276"/>
                  </a:cubicBezTo>
                  <a:cubicBezTo>
                    <a:pt x="1283" y="276"/>
                    <a:pt x="1283" y="276"/>
                    <a:pt x="1283" y="276"/>
                  </a:cubicBezTo>
                  <a:cubicBezTo>
                    <a:pt x="1279" y="277"/>
                    <a:pt x="1270" y="278"/>
                    <a:pt x="1255" y="280"/>
                  </a:cubicBezTo>
                  <a:cubicBezTo>
                    <a:pt x="1258" y="280"/>
                    <a:pt x="1261" y="280"/>
                    <a:pt x="1264" y="280"/>
                  </a:cubicBezTo>
                  <a:cubicBezTo>
                    <a:pt x="1294" y="280"/>
                    <a:pt x="1323" y="279"/>
                    <a:pt x="1354" y="278"/>
                  </a:cubicBezTo>
                  <a:cubicBezTo>
                    <a:pt x="1377" y="278"/>
                    <a:pt x="1377" y="278"/>
                    <a:pt x="1377" y="278"/>
                  </a:cubicBezTo>
                  <a:cubicBezTo>
                    <a:pt x="1382" y="278"/>
                    <a:pt x="1382" y="278"/>
                    <a:pt x="1382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3" y="278"/>
                    <a:pt x="1383" y="278"/>
                    <a:pt x="1383" y="278"/>
                  </a:cubicBezTo>
                  <a:cubicBezTo>
                    <a:pt x="1384" y="278"/>
                    <a:pt x="1384" y="278"/>
                    <a:pt x="1384" y="278"/>
                  </a:cubicBezTo>
                  <a:cubicBezTo>
                    <a:pt x="1384" y="281"/>
                    <a:pt x="1384" y="284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86"/>
                    <a:pt x="1384" y="286"/>
                    <a:pt x="1384" y="286"/>
                  </a:cubicBezTo>
                  <a:cubicBezTo>
                    <a:pt x="1384" y="274"/>
                    <a:pt x="1383" y="255"/>
                    <a:pt x="1383" y="236"/>
                  </a:cubicBezTo>
                  <a:cubicBezTo>
                    <a:pt x="1383" y="233"/>
                    <a:pt x="1383" y="231"/>
                    <a:pt x="1383" y="228"/>
                  </a:cubicBezTo>
                  <a:cubicBezTo>
                    <a:pt x="1260" y="225"/>
                    <a:pt x="1137" y="225"/>
                    <a:pt x="1014" y="225"/>
                  </a:cubicBezTo>
                  <a:moveTo>
                    <a:pt x="337" y="224"/>
                  </a:moveTo>
                  <a:cubicBezTo>
                    <a:pt x="337" y="227"/>
                    <a:pt x="337" y="231"/>
                    <a:pt x="337" y="234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8" y="234"/>
                    <a:pt x="338" y="234"/>
                    <a:pt x="338" y="234"/>
                  </a:cubicBezTo>
                  <a:cubicBezTo>
                    <a:pt x="340" y="234"/>
                    <a:pt x="340" y="234"/>
                    <a:pt x="340" y="234"/>
                  </a:cubicBezTo>
                  <a:cubicBezTo>
                    <a:pt x="344" y="234"/>
                    <a:pt x="344" y="234"/>
                    <a:pt x="344" y="234"/>
                  </a:cubicBezTo>
                  <a:cubicBezTo>
                    <a:pt x="382" y="234"/>
                    <a:pt x="420" y="235"/>
                    <a:pt x="459" y="235"/>
                  </a:cubicBezTo>
                  <a:cubicBezTo>
                    <a:pt x="522" y="234"/>
                    <a:pt x="572" y="234"/>
                    <a:pt x="593" y="234"/>
                  </a:cubicBezTo>
                  <a:cubicBezTo>
                    <a:pt x="593" y="234"/>
                    <a:pt x="596" y="234"/>
                    <a:pt x="600" y="234"/>
                  </a:cubicBezTo>
                  <a:cubicBezTo>
                    <a:pt x="629" y="234"/>
                    <a:pt x="756" y="231"/>
                    <a:pt x="942" y="225"/>
                  </a:cubicBezTo>
                  <a:cubicBezTo>
                    <a:pt x="939" y="225"/>
                    <a:pt x="936" y="225"/>
                    <a:pt x="933" y="225"/>
                  </a:cubicBezTo>
                  <a:cubicBezTo>
                    <a:pt x="869" y="227"/>
                    <a:pt x="790" y="228"/>
                    <a:pt x="708" y="228"/>
                  </a:cubicBezTo>
                  <a:cubicBezTo>
                    <a:pt x="593" y="228"/>
                    <a:pt x="470" y="226"/>
                    <a:pt x="366" y="224"/>
                  </a:cubicBezTo>
                  <a:cubicBezTo>
                    <a:pt x="346" y="224"/>
                    <a:pt x="346" y="224"/>
                    <a:pt x="346" y="224"/>
                  </a:cubicBezTo>
                  <a:cubicBezTo>
                    <a:pt x="341" y="224"/>
                    <a:pt x="341" y="224"/>
                    <a:pt x="341" y="224"/>
                  </a:cubicBezTo>
                  <a:cubicBezTo>
                    <a:pt x="338" y="224"/>
                    <a:pt x="338" y="224"/>
                    <a:pt x="338" y="224"/>
                  </a:cubicBezTo>
                  <a:cubicBezTo>
                    <a:pt x="337" y="224"/>
                    <a:pt x="337" y="224"/>
                    <a:pt x="337" y="224"/>
                  </a:cubicBezTo>
                  <a:moveTo>
                    <a:pt x="337" y="219"/>
                  </a:moveTo>
                  <a:cubicBezTo>
                    <a:pt x="337" y="221"/>
                    <a:pt x="337" y="222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7" y="222"/>
                    <a:pt x="337" y="221"/>
                    <a:pt x="337" y="219"/>
                  </a:cubicBezTo>
                  <a:cubicBezTo>
                    <a:pt x="337" y="219"/>
                    <a:pt x="337" y="219"/>
                    <a:pt x="337" y="219"/>
                  </a:cubicBezTo>
                  <a:moveTo>
                    <a:pt x="3" y="166"/>
                  </a:moveTo>
                  <a:cubicBezTo>
                    <a:pt x="2" y="166"/>
                    <a:pt x="2" y="166"/>
                    <a:pt x="2" y="166"/>
                  </a:cubicBezTo>
                  <a:cubicBezTo>
                    <a:pt x="3" y="181"/>
                    <a:pt x="3" y="195"/>
                    <a:pt x="3" y="208"/>
                  </a:cubicBezTo>
                  <a:cubicBezTo>
                    <a:pt x="3" y="220"/>
                    <a:pt x="3" y="230"/>
                    <a:pt x="3" y="238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39"/>
                    <a:pt x="3" y="239"/>
                    <a:pt x="3" y="239"/>
                  </a:cubicBezTo>
                  <a:cubicBezTo>
                    <a:pt x="3" y="229"/>
                    <a:pt x="3" y="219"/>
                    <a:pt x="3" y="208"/>
                  </a:cubicBezTo>
                  <a:cubicBezTo>
                    <a:pt x="3" y="199"/>
                    <a:pt x="3" y="189"/>
                    <a:pt x="3" y="179"/>
                  </a:cubicBezTo>
                  <a:cubicBezTo>
                    <a:pt x="3" y="174"/>
                    <a:pt x="3" y="170"/>
                    <a:pt x="3" y="166"/>
                  </a:cubicBezTo>
                  <a:moveTo>
                    <a:pt x="41" y="165"/>
                  </a:moveTo>
                  <a:cubicBezTo>
                    <a:pt x="41" y="165"/>
                    <a:pt x="41" y="165"/>
                    <a:pt x="41" y="165"/>
                  </a:cubicBezTo>
                  <a:cubicBezTo>
                    <a:pt x="41" y="168"/>
                    <a:pt x="41" y="169"/>
                    <a:pt x="41" y="169"/>
                  </a:cubicBezTo>
                  <a:cubicBezTo>
                    <a:pt x="41" y="169"/>
                    <a:pt x="41" y="168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75"/>
                    <a:pt x="42" y="189"/>
                    <a:pt x="42" y="209"/>
                  </a:cubicBezTo>
                  <a:cubicBezTo>
                    <a:pt x="42" y="218"/>
                    <a:pt x="43" y="228"/>
                    <a:pt x="43" y="239"/>
                  </a:cubicBezTo>
                  <a:cubicBezTo>
                    <a:pt x="43" y="239"/>
                    <a:pt x="43" y="239"/>
                    <a:pt x="43" y="239"/>
                  </a:cubicBezTo>
                  <a:cubicBezTo>
                    <a:pt x="43" y="219"/>
                    <a:pt x="42" y="195"/>
                    <a:pt x="41" y="165"/>
                  </a:cubicBezTo>
                  <a:moveTo>
                    <a:pt x="41" y="158"/>
                  </a:moveTo>
                  <a:cubicBezTo>
                    <a:pt x="41" y="161"/>
                    <a:pt x="41" y="164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8"/>
                    <a:pt x="41" y="158"/>
                    <a:pt x="41" y="158"/>
                  </a:cubicBezTo>
                  <a:moveTo>
                    <a:pt x="910" y="206"/>
                  </a:moveTo>
                  <a:cubicBezTo>
                    <a:pt x="910" y="206"/>
                    <a:pt x="910" y="206"/>
                    <a:pt x="910" y="206"/>
                  </a:cubicBezTo>
                  <a:cubicBezTo>
                    <a:pt x="910" y="206"/>
                    <a:pt x="910" y="206"/>
                    <a:pt x="910" y="206"/>
                  </a:cubicBezTo>
                  <a:moveTo>
                    <a:pt x="685" y="147"/>
                  </a:moveTo>
                  <a:cubicBezTo>
                    <a:pt x="551" y="152"/>
                    <a:pt x="426" y="157"/>
                    <a:pt x="313" y="160"/>
                  </a:cubicBezTo>
                  <a:cubicBezTo>
                    <a:pt x="285" y="161"/>
                    <a:pt x="258" y="162"/>
                    <a:pt x="232" y="162"/>
                  </a:cubicBezTo>
                  <a:cubicBezTo>
                    <a:pt x="524" y="166"/>
                    <a:pt x="1032" y="167"/>
                    <a:pt x="1048" y="170"/>
                  </a:cubicBezTo>
                  <a:cubicBezTo>
                    <a:pt x="984" y="178"/>
                    <a:pt x="997" y="189"/>
                    <a:pt x="816" y="194"/>
                  </a:cubicBezTo>
                  <a:cubicBezTo>
                    <a:pt x="793" y="195"/>
                    <a:pt x="807" y="198"/>
                    <a:pt x="802" y="200"/>
                  </a:cubicBezTo>
                  <a:cubicBezTo>
                    <a:pt x="814" y="202"/>
                    <a:pt x="877" y="206"/>
                    <a:pt x="904" y="206"/>
                  </a:cubicBezTo>
                  <a:cubicBezTo>
                    <a:pt x="846" y="206"/>
                    <a:pt x="884" y="207"/>
                    <a:pt x="969" y="208"/>
                  </a:cubicBezTo>
                  <a:cubicBezTo>
                    <a:pt x="985" y="208"/>
                    <a:pt x="1002" y="208"/>
                    <a:pt x="1018" y="208"/>
                  </a:cubicBezTo>
                  <a:cubicBezTo>
                    <a:pt x="1093" y="206"/>
                    <a:pt x="1163" y="205"/>
                    <a:pt x="1240" y="205"/>
                  </a:cubicBezTo>
                  <a:cubicBezTo>
                    <a:pt x="1265" y="205"/>
                    <a:pt x="1291" y="205"/>
                    <a:pt x="1318" y="205"/>
                  </a:cubicBezTo>
                  <a:cubicBezTo>
                    <a:pt x="1339" y="206"/>
                    <a:pt x="1361" y="206"/>
                    <a:pt x="1382" y="207"/>
                  </a:cubicBezTo>
                  <a:cubicBezTo>
                    <a:pt x="1382" y="187"/>
                    <a:pt x="1381" y="171"/>
                    <a:pt x="1381" y="171"/>
                  </a:cubicBezTo>
                  <a:cubicBezTo>
                    <a:pt x="1381" y="171"/>
                    <a:pt x="1381" y="172"/>
                    <a:pt x="1381" y="173"/>
                  </a:cubicBezTo>
                  <a:cubicBezTo>
                    <a:pt x="1380" y="173"/>
                    <a:pt x="1380" y="173"/>
                    <a:pt x="1380" y="173"/>
                  </a:cubicBezTo>
                  <a:cubicBezTo>
                    <a:pt x="1377" y="173"/>
                    <a:pt x="1377" y="173"/>
                    <a:pt x="1377" y="173"/>
                  </a:cubicBezTo>
                  <a:cubicBezTo>
                    <a:pt x="1366" y="172"/>
                    <a:pt x="1366" y="172"/>
                    <a:pt x="1366" y="172"/>
                  </a:cubicBezTo>
                  <a:cubicBezTo>
                    <a:pt x="1319" y="169"/>
                    <a:pt x="1319" y="169"/>
                    <a:pt x="1319" y="169"/>
                  </a:cubicBezTo>
                  <a:cubicBezTo>
                    <a:pt x="1257" y="166"/>
                    <a:pt x="1193" y="162"/>
                    <a:pt x="1126" y="159"/>
                  </a:cubicBezTo>
                  <a:cubicBezTo>
                    <a:pt x="1048" y="156"/>
                    <a:pt x="880" y="151"/>
                    <a:pt x="685" y="147"/>
                  </a:cubicBezTo>
                  <a:moveTo>
                    <a:pt x="40" y="146"/>
                  </a:moveTo>
                  <a:cubicBezTo>
                    <a:pt x="40" y="146"/>
                    <a:pt x="41" y="151"/>
                    <a:pt x="41" y="165"/>
                  </a:cubicBezTo>
                  <a:cubicBezTo>
                    <a:pt x="41" y="165"/>
                    <a:pt x="41" y="165"/>
                    <a:pt x="41" y="165"/>
                  </a:cubicBezTo>
                  <a:cubicBezTo>
                    <a:pt x="41" y="163"/>
                    <a:pt x="41" y="160"/>
                    <a:pt x="41" y="158"/>
                  </a:cubicBezTo>
                  <a:cubicBezTo>
                    <a:pt x="41" y="152"/>
                    <a:pt x="40" y="146"/>
                    <a:pt x="40" y="146"/>
                  </a:cubicBezTo>
                  <a:moveTo>
                    <a:pt x="41" y="138"/>
                  </a:moveTo>
                  <a:cubicBezTo>
                    <a:pt x="41" y="144"/>
                    <a:pt x="41" y="151"/>
                    <a:pt x="42" y="158"/>
                  </a:cubicBezTo>
                  <a:cubicBezTo>
                    <a:pt x="46" y="158"/>
                    <a:pt x="46" y="158"/>
                    <a:pt x="46" y="158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78" y="159"/>
                    <a:pt x="101" y="160"/>
                    <a:pt x="125" y="160"/>
                  </a:cubicBezTo>
                  <a:cubicBezTo>
                    <a:pt x="155" y="161"/>
                    <a:pt x="192" y="162"/>
                    <a:pt x="232" y="162"/>
                  </a:cubicBezTo>
                  <a:cubicBezTo>
                    <a:pt x="258" y="162"/>
                    <a:pt x="285" y="161"/>
                    <a:pt x="313" y="160"/>
                  </a:cubicBezTo>
                  <a:cubicBezTo>
                    <a:pt x="426" y="157"/>
                    <a:pt x="551" y="152"/>
                    <a:pt x="685" y="147"/>
                  </a:cubicBezTo>
                  <a:cubicBezTo>
                    <a:pt x="608" y="146"/>
                    <a:pt x="527" y="144"/>
                    <a:pt x="445" y="143"/>
                  </a:cubicBezTo>
                  <a:cubicBezTo>
                    <a:pt x="373" y="142"/>
                    <a:pt x="301" y="141"/>
                    <a:pt x="232" y="141"/>
                  </a:cubicBezTo>
                  <a:cubicBezTo>
                    <a:pt x="197" y="140"/>
                    <a:pt x="163" y="140"/>
                    <a:pt x="130" y="139"/>
                  </a:cubicBezTo>
                  <a:cubicBezTo>
                    <a:pt x="113" y="139"/>
                    <a:pt x="97" y="139"/>
                    <a:pt x="81" y="139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moveTo>
                    <a:pt x="1381" y="138"/>
                  </a:moveTo>
                  <a:cubicBezTo>
                    <a:pt x="1381" y="138"/>
                    <a:pt x="1381" y="144"/>
                    <a:pt x="1381" y="158"/>
                  </a:cubicBezTo>
                  <a:cubicBezTo>
                    <a:pt x="1381" y="158"/>
                    <a:pt x="1381" y="158"/>
                    <a:pt x="1381" y="158"/>
                  </a:cubicBezTo>
                  <a:cubicBezTo>
                    <a:pt x="1381" y="146"/>
                    <a:pt x="1381" y="138"/>
                    <a:pt x="1381" y="138"/>
                  </a:cubicBezTo>
                  <a:moveTo>
                    <a:pt x="41" y="129"/>
                  </a:moveTo>
                  <a:cubicBezTo>
                    <a:pt x="41" y="129"/>
                    <a:pt x="41" y="132"/>
                    <a:pt x="41" y="13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6"/>
                    <a:pt x="41" y="134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1" y="130"/>
                    <a:pt x="41" y="129"/>
                    <a:pt x="41" y="129"/>
                  </a:cubicBezTo>
                  <a:moveTo>
                    <a:pt x="1797" y="41"/>
                  </a:moveTo>
                  <a:cubicBezTo>
                    <a:pt x="1798" y="58"/>
                    <a:pt x="1799" y="74"/>
                    <a:pt x="1800" y="89"/>
                  </a:cubicBezTo>
                  <a:cubicBezTo>
                    <a:pt x="1801" y="89"/>
                    <a:pt x="1801" y="89"/>
                    <a:pt x="1801" y="89"/>
                  </a:cubicBezTo>
                  <a:cubicBezTo>
                    <a:pt x="1806" y="89"/>
                    <a:pt x="1806" y="89"/>
                    <a:pt x="1806" y="89"/>
                  </a:cubicBezTo>
                  <a:cubicBezTo>
                    <a:pt x="1823" y="88"/>
                    <a:pt x="1823" y="88"/>
                    <a:pt x="1823" y="88"/>
                  </a:cubicBezTo>
                  <a:cubicBezTo>
                    <a:pt x="1829" y="88"/>
                    <a:pt x="1829" y="88"/>
                    <a:pt x="1829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8"/>
                    <a:pt x="1832" y="88"/>
                    <a:pt x="1832" y="88"/>
                  </a:cubicBezTo>
                  <a:cubicBezTo>
                    <a:pt x="1832" y="87"/>
                    <a:pt x="1832" y="86"/>
                    <a:pt x="1832" y="86"/>
                  </a:cubicBezTo>
                  <a:cubicBezTo>
                    <a:pt x="1833" y="86"/>
                    <a:pt x="1834" y="117"/>
                    <a:pt x="1836" y="148"/>
                  </a:cubicBezTo>
                  <a:cubicBezTo>
                    <a:pt x="1838" y="173"/>
                    <a:pt x="1839" y="198"/>
                    <a:pt x="1840" y="206"/>
                  </a:cubicBezTo>
                  <a:cubicBezTo>
                    <a:pt x="1840" y="208"/>
                    <a:pt x="1840" y="209"/>
                    <a:pt x="1840" y="209"/>
                  </a:cubicBezTo>
                  <a:cubicBezTo>
                    <a:pt x="1840" y="209"/>
                    <a:pt x="1840" y="208"/>
                    <a:pt x="1840" y="206"/>
                  </a:cubicBezTo>
                  <a:cubicBezTo>
                    <a:pt x="1839" y="203"/>
                    <a:pt x="1839" y="197"/>
                    <a:pt x="1838" y="187"/>
                  </a:cubicBezTo>
                  <a:cubicBezTo>
                    <a:pt x="1837" y="187"/>
                    <a:pt x="1837" y="187"/>
                    <a:pt x="1837" y="187"/>
                  </a:cubicBezTo>
                  <a:cubicBezTo>
                    <a:pt x="1826" y="189"/>
                    <a:pt x="1826" y="189"/>
                    <a:pt x="1826" y="189"/>
                  </a:cubicBezTo>
                  <a:cubicBezTo>
                    <a:pt x="1796" y="193"/>
                    <a:pt x="1767" y="197"/>
                    <a:pt x="1737" y="200"/>
                  </a:cubicBezTo>
                  <a:cubicBezTo>
                    <a:pt x="1694" y="206"/>
                    <a:pt x="1652" y="211"/>
                    <a:pt x="1610" y="216"/>
                  </a:cubicBezTo>
                  <a:cubicBezTo>
                    <a:pt x="1618" y="216"/>
                    <a:pt x="1626" y="217"/>
                    <a:pt x="1635" y="217"/>
                  </a:cubicBezTo>
                  <a:cubicBezTo>
                    <a:pt x="1661" y="218"/>
                    <a:pt x="1661" y="218"/>
                    <a:pt x="1661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8"/>
                    <a:pt x="1662" y="218"/>
                    <a:pt x="1662" y="218"/>
                  </a:cubicBezTo>
                  <a:cubicBezTo>
                    <a:pt x="1662" y="217"/>
                    <a:pt x="1662" y="217"/>
                    <a:pt x="1662" y="217"/>
                  </a:cubicBezTo>
                  <a:cubicBezTo>
                    <a:pt x="1662" y="217"/>
                    <a:pt x="1662" y="229"/>
                    <a:pt x="1663" y="246"/>
                  </a:cubicBezTo>
                  <a:cubicBezTo>
                    <a:pt x="1680" y="245"/>
                    <a:pt x="1699" y="243"/>
                    <a:pt x="1718" y="242"/>
                  </a:cubicBezTo>
                  <a:cubicBezTo>
                    <a:pt x="1748" y="240"/>
                    <a:pt x="1778" y="238"/>
                    <a:pt x="1810" y="235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3" y="233"/>
                    <a:pt x="1833" y="233"/>
                    <a:pt x="1833" y="233"/>
                  </a:cubicBezTo>
                  <a:cubicBezTo>
                    <a:pt x="1835" y="233"/>
                    <a:pt x="1835" y="233"/>
                    <a:pt x="1835" y="233"/>
                  </a:cubicBezTo>
                  <a:cubicBezTo>
                    <a:pt x="1841" y="233"/>
                    <a:pt x="1841" y="233"/>
                    <a:pt x="1841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3" y="233"/>
                    <a:pt x="1843" y="233"/>
                    <a:pt x="1843" y="233"/>
                  </a:cubicBezTo>
                  <a:cubicBezTo>
                    <a:pt x="1844" y="233"/>
                    <a:pt x="1844" y="233"/>
                    <a:pt x="1844" y="233"/>
                  </a:cubicBezTo>
                  <a:cubicBezTo>
                    <a:pt x="1843" y="220"/>
                    <a:pt x="1843" y="215"/>
                    <a:pt x="1843" y="215"/>
                  </a:cubicBezTo>
                  <a:cubicBezTo>
                    <a:pt x="1843" y="215"/>
                    <a:pt x="1843" y="224"/>
                    <a:pt x="1844" y="233"/>
                  </a:cubicBezTo>
                  <a:cubicBezTo>
                    <a:pt x="1844" y="241"/>
                    <a:pt x="1845" y="250"/>
                    <a:pt x="1845" y="250"/>
                  </a:cubicBezTo>
                  <a:cubicBezTo>
                    <a:pt x="1845" y="250"/>
                    <a:pt x="1843" y="210"/>
                    <a:pt x="1833" y="42"/>
                  </a:cubicBezTo>
                  <a:cubicBezTo>
                    <a:pt x="1829" y="42"/>
                    <a:pt x="1829" y="42"/>
                    <a:pt x="1829" y="42"/>
                  </a:cubicBezTo>
                  <a:cubicBezTo>
                    <a:pt x="1817" y="42"/>
                    <a:pt x="1817" y="42"/>
                    <a:pt x="1817" y="42"/>
                  </a:cubicBezTo>
                  <a:cubicBezTo>
                    <a:pt x="1816" y="42"/>
                    <a:pt x="1816" y="42"/>
                    <a:pt x="1815" y="42"/>
                  </a:cubicBezTo>
                  <a:cubicBezTo>
                    <a:pt x="1815" y="42"/>
                    <a:pt x="1815" y="42"/>
                    <a:pt x="1815" y="42"/>
                  </a:cubicBezTo>
                  <a:cubicBezTo>
                    <a:pt x="1812" y="42"/>
                    <a:pt x="1809" y="42"/>
                    <a:pt x="1807" y="42"/>
                  </a:cubicBezTo>
                  <a:cubicBezTo>
                    <a:pt x="1805" y="42"/>
                    <a:pt x="1804" y="42"/>
                    <a:pt x="1803" y="42"/>
                  </a:cubicBezTo>
                  <a:cubicBezTo>
                    <a:pt x="1801" y="41"/>
                    <a:pt x="1799" y="41"/>
                    <a:pt x="1797" y="41"/>
                  </a:cubicBezTo>
                  <a:moveTo>
                    <a:pt x="1" y="20"/>
                  </a:moveTo>
                  <a:cubicBezTo>
                    <a:pt x="1" y="20"/>
                    <a:pt x="1" y="30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54" y="47"/>
                    <a:pt x="69" y="47"/>
                    <a:pt x="84" y="48"/>
                  </a:cubicBezTo>
                  <a:cubicBezTo>
                    <a:pt x="164" y="48"/>
                    <a:pt x="237" y="51"/>
                    <a:pt x="298" y="54"/>
                  </a:cubicBezTo>
                  <a:cubicBezTo>
                    <a:pt x="343" y="57"/>
                    <a:pt x="381" y="60"/>
                    <a:pt x="408" y="63"/>
                  </a:cubicBezTo>
                  <a:cubicBezTo>
                    <a:pt x="422" y="66"/>
                    <a:pt x="372" y="70"/>
                    <a:pt x="385" y="72"/>
                  </a:cubicBezTo>
                  <a:cubicBezTo>
                    <a:pt x="450" y="81"/>
                    <a:pt x="614" y="85"/>
                    <a:pt x="641" y="93"/>
                  </a:cubicBezTo>
                  <a:cubicBezTo>
                    <a:pt x="646" y="95"/>
                    <a:pt x="647" y="97"/>
                    <a:pt x="642" y="99"/>
                  </a:cubicBezTo>
                  <a:cubicBezTo>
                    <a:pt x="629" y="100"/>
                    <a:pt x="647" y="102"/>
                    <a:pt x="681" y="104"/>
                  </a:cubicBezTo>
                  <a:cubicBezTo>
                    <a:pt x="699" y="105"/>
                    <a:pt x="721" y="106"/>
                    <a:pt x="745" y="107"/>
                  </a:cubicBezTo>
                  <a:cubicBezTo>
                    <a:pt x="786" y="108"/>
                    <a:pt x="834" y="109"/>
                    <a:pt x="877" y="109"/>
                  </a:cubicBezTo>
                  <a:cubicBezTo>
                    <a:pt x="879" y="109"/>
                    <a:pt x="880" y="109"/>
                    <a:pt x="882" y="109"/>
                  </a:cubicBezTo>
                  <a:cubicBezTo>
                    <a:pt x="936" y="109"/>
                    <a:pt x="1078" y="106"/>
                    <a:pt x="1265" y="101"/>
                  </a:cubicBezTo>
                  <a:cubicBezTo>
                    <a:pt x="1361" y="99"/>
                    <a:pt x="1469" y="97"/>
                    <a:pt x="1583" y="94"/>
                  </a:cubicBezTo>
                  <a:cubicBezTo>
                    <a:pt x="1640" y="93"/>
                    <a:pt x="1698" y="91"/>
                    <a:pt x="1757" y="90"/>
                  </a:cubicBezTo>
                  <a:cubicBezTo>
                    <a:pt x="1800" y="89"/>
                    <a:pt x="1800" y="89"/>
                    <a:pt x="1800" y="89"/>
                  </a:cubicBezTo>
                  <a:cubicBezTo>
                    <a:pt x="1799" y="74"/>
                    <a:pt x="1798" y="58"/>
                    <a:pt x="1797" y="41"/>
                  </a:cubicBezTo>
                  <a:cubicBezTo>
                    <a:pt x="1787" y="41"/>
                    <a:pt x="1777" y="41"/>
                    <a:pt x="1766" y="41"/>
                  </a:cubicBezTo>
                  <a:cubicBezTo>
                    <a:pt x="1731" y="40"/>
                    <a:pt x="1695" y="39"/>
                    <a:pt x="1658" y="39"/>
                  </a:cubicBezTo>
                  <a:cubicBezTo>
                    <a:pt x="1621" y="38"/>
                    <a:pt x="1584" y="37"/>
                    <a:pt x="1546" y="37"/>
                  </a:cubicBezTo>
                  <a:cubicBezTo>
                    <a:pt x="1514" y="37"/>
                    <a:pt x="1482" y="36"/>
                    <a:pt x="1449" y="36"/>
                  </a:cubicBezTo>
                  <a:cubicBezTo>
                    <a:pt x="1420" y="35"/>
                    <a:pt x="1390" y="35"/>
                    <a:pt x="1360" y="35"/>
                  </a:cubicBezTo>
                  <a:cubicBezTo>
                    <a:pt x="1261" y="34"/>
                    <a:pt x="1158" y="34"/>
                    <a:pt x="1054" y="34"/>
                  </a:cubicBezTo>
                  <a:cubicBezTo>
                    <a:pt x="715" y="33"/>
                    <a:pt x="367" y="32"/>
                    <a:pt x="98" y="26"/>
                  </a:cubicBezTo>
                  <a:cubicBezTo>
                    <a:pt x="83" y="26"/>
                    <a:pt x="68" y="25"/>
                    <a:pt x="51" y="25"/>
                  </a:cubicBezTo>
                  <a:cubicBezTo>
                    <a:pt x="43" y="25"/>
                    <a:pt x="35" y="25"/>
                    <a:pt x="2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2"/>
                    <a:pt x="1" y="20"/>
                    <a:pt x="1" y="20"/>
                  </a:cubicBezTo>
                  <a:moveTo>
                    <a:pt x="0" y="0"/>
                  </a:moveTo>
                  <a:cubicBezTo>
                    <a:pt x="0" y="0"/>
                    <a:pt x="1" y="6"/>
                    <a:pt x="1" y="17"/>
                  </a:cubicBezTo>
                  <a:cubicBezTo>
                    <a:pt x="1" y="27"/>
                    <a:pt x="1" y="42"/>
                    <a:pt x="1" y="60"/>
                  </a:cubicBezTo>
                  <a:cubicBezTo>
                    <a:pt x="1" y="74"/>
                    <a:pt x="1" y="90"/>
                    <a:pt x="2" y="106"/>
                  </a:cubicBezTo>
                  <a:cubicBezTo>
                    <a:pt x="2" y="114"/>
                    <a:pt x="2" y="122"/>
                    <a:pt x="2" y="131"/>
                  </a:cubicBezTo>
                  <a:cubicBezTo>
                    <a:pt x="2" y="142"/>
                    <a:pt x="2" y="154"/>
                    <a:pt x="2" y="166"/>
                  </a:cubicBezTo>
                  <a:cubicBezTo>
                    <a:pt x="2" y="166"/>
                    <a:pt x="2" y="166"/>
                    <a:pt x="3" y="166"/>
                  </a:cubicBezTo>
                  <a:cubicBezTo>
                    <a:pt x="2" y="141"/>
                    <a:pt x="2" y="118"/>
                    <a:pt x="2" y="96"/>
                  </a:cubicBezTo>
                  <a:cubicBezTo>
                    <a:pt x="2" y="83"/>
                    <a:pt x="1" y="70"/>
                    <a:pt x="1" y="60"/>
                  </a:cubicBezTo>
                  <a:cubicBezTo>
                    <a:pt x="1" y="55"/>
                    <a:pt x="1" y="51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34"/>
                    <a:pt x="1" y="24"/>
                    <a:pt x="1" y="17"/>
                  </a:cubicBezTo>
                  <a:cubicBezTo>
                    <a:pt x="1" y="5"/>
                    <a:pt x="0" y="0"/>
                    <a:pt x="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7" name="Freeform 243"/>
            <p:cNvSpPr>
              <a:spLocks noEditPoints="1"/>
            </p:cNvSpPr>
            <p:nvPr/>
          </p:nvSpPr>
          <p:spPr bwMode="auto">
            <a:xfrm>
              <a:off x="3176588" y="6107113"/>
              <a:ext cx="2617788" cy="566737"/>
            </a:xfrm>
            <a:custGeom>
              <a:avLst/>
              <a:gdLst>
                <a:gd name="T0" fmla="*/ 45 w 2041"/>
                <a:gd name="T1" fmla="*/ 441 h 441"/>
                <a:gd name="T2" fmla="*/ 73 w 2041"/>
                <a:gd name="T3" fmla="*/ 386 h 441"/>
                <a:gd name="T4" fmla="*/ 46 w 2041"/>
                <a:gd name="T5" fmla="*/ 386 h 441"/>
                <a:gd name="T6" fmla="*/ 44 w 2041"/>
                <a:gd name="T7" fmla="*/ 386 h 441"/>
                <a:gd name="T8" fmla="*/ 46 w 2041"/>
                <a:gd name="T9" fmla="*/ 386 h 441"/>
                <a:gd name="T10" fmla="*/ 183 w 2041"/>
                <a:gd name="T11" fmla="*/ 384 h 441"/>
                <a:gd name="T12" fmla="*/ 239 w 2041"/>
                <a:gd name="T13" fmla="*/ 384 h 441"/>
                <a:gd name="T14" fmla="*/ 280 w 2041"/>
                <a:gd name="T15" fmla="*/ 384 h 441"/>
                <a:gd name="T16" fmla="*/ 240 w 2041"/>
                <a:gd name="T17" fmla="*/ 384 h 441"/>
                <a:gd name="T18" fmla="*/ 231 w 2041"/>
                <a:gd name="T19" fmla="*/ 384 h 441"/>
                <a:gd name="T20" fmla="*/ 574 w 2041"/>
                <a:gd name="T21" fmla="*/ 381 h 441"/>
                <a:gd name="T22" fmla="*/ 574 w 2041"/>
                <a:gd name="T23" fmla="*/ 381 h 441"/>
                <a:gd name="T24" fmla="*/ 837 w 2041"/>
                <a:gd name="T25" fmla="*/ 379 h 441"/>
                <a:gd name="T26" fmla="*/ 574 w 2041"/>
                <a:gd name="T27" fmla="*/ 381 h 441"/>
                <a:gd name="T28" fmla="*/ 1179 w 2041"/>
                <a:gd name="T29" fmla="*/ 370 h 441"/>
                <a:gd name="T30" fmla="*/ 1806 w 2041"/>
                <a:gd name="T31" fmla="*/ 347 h 441"/>
                <a:gd name="T32" fmla="*/ 2041 w 2041"/>
                <a:gd name="T33" fmla="*/ 296 h 441"/>
                <a:gd name="T34" fmla="*/ 550 w 2041"/>
                <a:gd name="T35" fmla="*/ 305 h 441"/>
                <a:gd name="T36" fmla="*/ 469 w 2041"/>
                <a:gd name="T37" fmla="*/ 307 h 441"/>
                <a:gd name="T38" fmla="*/ 1967 w 2041"/>
                <a:gd name="T39" fmla="*/ 291 h 441"/>
                <a:gd name="T40" fmla="*/ 2041 w 2041"/>
                <a:gd name="T41" fmla="*/ 296 h 441"/>
                <a:gd name="T42" fmla="*/ 2041 w 2041"/>
                <a:gd name="T43" fmla="*/ 296 h 441"/>
                <a:gd name="T44" fmla="*/ 1967 w 2041"/>
                <a:gd name="T45" fmla="*/ 291 h 441"/>
                <a:gd name="T46" fmla="*/ 1897 w 2041"/>
                <a:gd name="T47" fmla="*/ 288 h 441"/>
                <a:gd name="T48" fmla="*/ 1892 w 2041"/>
                <a:gd name="T49" fmla="*/ 287 h 441"/>
                <a:gd name="T50" fmla="*/ 1176 w 2041"/>
                <a:gd name="T51" fmla="*/ 284 h 441"/>
                <a:gd name="T52" fmla="*/ 1850 w 2041"/>
                <a:gd name="T53" fmla="*/ 286 h 441"/>
                <a:gd name="T54" fmla="*/ 40 w 2041"/>
                <a:gd name="T55" fmla="*/ 134 h 441"/>
                <a:gd name="T56" fmla="*/ 0 w 2041"/>
                <a:gd name="T57" fmla="*/ 308 h 441"/>
                <a:gd name="T58" fmla="*/ 45 w 2041"/>
                <a:gd name="T59" fmla="*/ 436 h 441"/>
                <a:gd name="T60" fmla="*/ 45 w 2041"/>
                <a:gd name="T61" fmla="*/ 441 h 441"/>
                <a:gd name="T62" fmla="*/ 46 w 2041"/>
                <a:gd name="T63" fmla="*/ 309 h 441"/>
                <a:gd name="T64" fmla="*/ 201 w 2041"/>
                <a:gd name="T65" fmla="*/ 311 h 441"/>
                <a:gd name="T66" fmla="*/ 278 w 2041"/>
                <a:gd name="T67" fmla="*/ 310 h 441"/>
                <a:gd name="T68" fmla="*/ 278 w 2041"/>
                <a:gd name="T69" fmla="*/ 310 h 441"/>
                <a:gd name="T70" fmla="*/ 240 w 2041"/>
                <a:gd name="T71" fmla="*/ 311 h 441"/>
                <a:gd name="T72" fmla="*/ 149 w 2041"/>
                <a:gd name="T73" fmla="*/ 310 h 441"/>
                <a:gd name="T74" fmla="*/ 45 w 2041"/>
                <a:gd name="T75" fmla="*/ 309 h 441"/>
                <a:gd name="T76" fmla="*/ 193 w 2041"/>
                <a:gd name="T77" fmla="*/ 128 h 441"/>
                <a:gd name="T78" fmla="*/ 41 w 2041"/>
                <a:gd name="T79" fmla="*/ 137 h 441"/>
                <a:gd name="T80" fmla="*/ 40 w 2041"/>
                <a:gd name="T81" fmla="*/ 134 h 441"/>
                <a:gd name="T82" fmla="*/ 51 w 2041"/>
                <a:gd name="T83" fmla="*/ 137 h 441"/>
                <a:gd name="T84" fmla="*/ 642 w 2041"/>
                <a:gd name="T85" fmla="*/ 114 h 441"/>
                <a:gd name="T86" fmla="*/ 1238 w 2041"/>
                <a:gd name="T87" fmla="*/ 104 h 441"/>
                <a:gd name="T88" fmla="*/ 1238 w 2041"/>
                <a:gd name="T89" fmla="*/ 104 h 441"/>
                <a:gd name="T90" fmla="*/ 1469 w 2041"/>
                <a:gd name="T91" fmla="*/ 100 h 441"/>
                <a:gd name="T92" fmla="*/ 1891 w 2041"/>
                <a:gd name="T93" fmla="*/ 72 h 441"/>
                <a:gd name="T94" fmla="*/ 1473 w 2041"/>
                <a:gd name="T95" fmla="*/ 100 h 441"/>
                <a:gd name="T96" fmla="*/ 1960 w 2041"/>
                <a:gd name="T97" fmla="*/ 64 h 441"/>
                <a:gd name="T98" fmla="*/ 1995 w 2041"/>
                <a:gd name="T99" fmla="*/ 59 h 441"/>
                <a:gd name="T100" fmla="*/ 2012 w 2041"/>
                <a:gd name="T101" fmla="*/ 56 h 441"/>
                <a:gd name="T102" fmla="*/ 2012 w 2041"/>
                <a:gd name="T103" fmla="*/ 56 h 441"/>
                <a:gd name="T104" fmla="*/ 2026 w 2041"/>
                <a:gd name="T105" fmla="*/ 54 h 441"/>
                <a:gd name="T106" fmla="*/ 2022 w 2041"/>
                <a:gd name="T107" fmla="*/ 0 h 441"/>
                <a:gd name="T108" fmla="*/ 2022 w 2041"/>
                <a:gd name="T109" fmla="*/ 0 h 441"/>
                <a:gd name="T110" fmla="*/ 2023 w 2041"/>
                <a:gd name="T111" fmla="*/ 17 h 441"/>
                <a:gd name="T112" fmla="*/ 2031 w 2041"/>
                <a:gd name="T113" fmla="*/ 133 h 441"/>
                <a:gd name="T114" fmla="*/ 2037 w 2041"/>
                <a:gd name="T115" fmla="*/ 234 h 441"/>
                <a:gd name="T116" fmla="*/ 2041 w 2041"/>
                <a:gd name="T117" fmla="*/ 300 h 441"/>
                <a:gd name="T118" fmla="*/ 2034 w 2041"/>
                <a:gd name="T119" fmla="*/ 186 h 441"/>
                <a:gd name="T120" fmla="*/ 2029 w 2041"/>
                <a:gd name="T121" fmla="*/ 100 h 441"/>
                <a:gd name="T122" fmla="*/ 2022 w 2041"/>
                <a:gd name="T123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41" h="441">
                  <a:moveTo>
                    <a:pt x="44" y="386"/>
                  </a:moveTo>
                  <a:cubicBezTo>
                    <a:pt x="44" y="386"/>
                    <a:pt x="44" y="386"/>
                    <a:pt x="44" y="386"/>
                  </a:cubicBezTo>
                  <a:cubicBezTo>
                    <a:pt x="45" y="424"/>
                    <a:pt x="45" y="440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0"/>
                    <a:pt x="45" y="424"/>
                    <a:pt x="44" y="386"/>
                  </a:cubicBezTo>
                  <a:moveTo>
                    <a:pt x="191" y="384"/>
                  </a:moveTo>
                  <a:cubicBezTo>
                    <a:pt x="189" y="384"/>
                    <a:pt x="186" y="384"/>
                    <a:pt x="183" y="384"/>
                  </a:cubicBezTo>
                  <a:cubicBezTo>
                    <a:pt x="157" y="385"/>
                    <a:pt x="120" y="386"/>
                    <a:pt x="73" y="386"/>
                  </a:cubicBezTo>
                  <a:cubicBezTo>
                    <a:pt x="67" y="386"/>
                    <a:pt x="60" y="386"/>
                    <a:pt x="54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4" y="386"/>
                    <a:pt x="44" y="386"/>
                    <a:pt x="44" y="386"/>
                  </a:cubicBezTo>
                  <a:cubicBezTo>
                    <a:pt x="45" y="386"/>
                    <a:pt x="45" y="386"/>
                    <a:pt x="45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49" y="386"/>
                    <a:pt x="49" y="386"/>
                    <a:pt x="49" y="386"/>
                  </a:cubicBezTo>
                  <a:cubicBezTo>
                    <a:pt x="54" y="386"/>
                    <a:pt x="54" y="386"/>
                    <a:pt x="54" y="386"/>
                  </a:cubicBezTo>
                  <a:cubicBezTo>
                    <a:pt x="60" y="386"/>
                    <a:pt x="67" y="386"/>
                    <a:pt x="73" y="386"/>
                  </a:cubicBezTo>
                  <a:cubicBezTo>
                    <a:pt x="120" y="386"/>
                    <a:pt x="157" y="385"/>
                    <a:pt x="183" y="384"/>
                  </a:cubicBezTo>
                  <a:cubicBezTo>
                    <a:pt x="186" y="384"/>
                    <a:pt x="189" y="384"/>
                    <a:pt x="191" y="384"/>
                  </a:cubicBezTo>
                  <a:cubicBezTo>
                    <a:pt x="191" y="384"/>
                    <a:pt x="191" y="384"/>
                    <a:pt x="192" y="384"/>
                  </a:cubicBezTo>
                  <a:cubicBezTo>
                    <a:pt x="195" y="384"/>
                    <a:pt x="209" y="384"/>
                    <a:pt x="231" y="384"/>
                  </a:cubicBezTo>
                  <a:cubicBezTo>
                    <a:pt x="233" y="384"/>
                    <a:pt x="236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40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52" y="384"/>
                    <a:pt x="265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80" y="384"/>
                    <a:pt x="280" y="384"/>
                    <a:pt x="280" y="384"/>
                  </a:cubicBezTo>
                  <a:cubicBezTo>
                    <a:pt x="265" y="384"/>
                    <a:pt x="252" y="384"/>
                    <a:pt x="240" y="384"/>
                  </a:cubicBezTo>
                  <a:cubicBezTo>
                    <a:pt x="240" y="384"/>
                    <a:pt x="240" y="384"/>
                    <a:pt x="240" y="384"/>
                  </a:cubicBezTo>
                  <a:cubicBezTo>
                    <a:pt x="240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6" y="384"/>
                    <a:pt x="233" y="384"/>
                    <a:pt x="231" y="384"/>
                  </a:cubicBezTo>
                  <a:cubicBezTo>
                    <a:pt x="209" y="384"/>
                    <a:pt x="195" y="384"/>
                    <a:pt x="192" y="384"/>
                  </a:cubicBezTo>
                  <a:cubicBezTo>
                    <a:pt x="191" y="384"/>
                    <a:pt x="191" y="384"/>
                    <a:pt x="191" y="384"/>
                  </a:cubicBezTo>
                  <a:moveTo>
                    <a:pt x="574" y="381"/>
                  </a:moveTo>
                  <a:cubicBezTo>
                    <a:pt x="574" y="381"/>
                    <a:pt x="574" y="381"/>
                    <a:pt x="574" y="381"/>
                  </a:cubicBezTo>
                  <a:cubicBezTo>
                    <a:pt x="469" y="382"/>
                    <a:pt x="356" y="384"/>
                    <a:pt x="281" y="384"/>
                  </a:cubicBezTo>
                  <a:cubicBezTo>
                    <a:pt x="281" y="384"/>
                    <a:pt x="281" y="384"/>
                    <a:pt x="281" y="384"/>
                  </a:cubicBezTo>
                  <a:cubicBezTo>
                    <a:pt x="356" y="384"/>
                    <a:pt x="469" y="382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moveTo>
                    <a:pt x="1179" y="370"/>
                  </a:moveTo>
                  <a:cubicBezTo>
                    <a:pt x="1179" y="370"/>
                    <a:pt x="1179" y="370"/>
                    <a:pt x="1179" y="370"/>
                  </a:cubicBezTo>
                  <a:cubicBezTo>
                    <a:pt x="993" y="376"/>
                    <a:pt x="866" y="379"/>
                    <a:pt x="837" y="379"/>
                  </a:cubicBezTo>
                  <a:cubicBezTo>
                    <a:pt x="833" y="379"/>
                    <a:pt x="830" y="379"/>
                    <a:pt x="830" y="379"/>
                  </a:cubicBezTo>
                  <a:cubicBezTo>
                    <a:pt x="809" y="379"/>
                    <a:pt x="759" y="379"/>
                    <a:pt x="696" y="380"/>
                  </a:cubicBezTo>
                  <a:cubicBezTo>
                    <a:pt x="659" y="380"/>
                    <a:pt x="617" y="381"/>
                    <a:pt x="574" y="381"/>
                  </a:cubicBezTo>
                  <a:cubicBezTo>
                    <a:pt x="574" y="381"/>
                    <a:pt x="574" y="381"/>
                    <a:pt x="574" y="381"/>
                  </a:cubicBezTo>
                  <a:cubicBezTo>
                    <a:pt x="617" y="381"/>
                    <a:pt x="659" y="380"/>
                    <a:pt x="696" y="380"/>
                  </a:cubicBezTo>
                  <a:cubicBezTo>
                    <a:pt x="759" y="379"/>
                    <a:pt x="809" y="379"/>
                    <a:pt x="830" y="379"/>
                  </a:cubicBezTo>
                  <a:cubicBezTo>
                    <a:pt x="830" y="379"/>
                    <a:pt x="833" y="379"/>
                    <a:pt x="837" y="379"/>
                  </a:cubicBezTo>
                  <a:cubicBezTo>
                    <a:pt x="866" y="379"/>
                    <a:pt x="993" y="376"/>
                    <a:pt x="1179" y="370"/>
                  </a:cubicBezTo>
                  <a:moveTo>
                    <a:pt x="1806" y="347"/>
                  </a:moveTo>
                  <a:cubicBezTo>
                    <a:pt x="1756" y="349"/>
                    <a:pt x="1707" y="351"/>
                    <a:pt x="1659" y="353"/>
                  </a:cubicBezTo>
                  <a:cubicBezTo>
                    <a:pt x="1659" y="353"/>
                    <a:pt x="1659" y="353"/>
                    <a:pt x="1659" y="353"/>
                  </a:cubicBezTo>
                  <a:cubicBezTo>
                    <a:pt x="1707" y="351"/>
                    <a:pt x="1756" y="349"/>
                    <a:pt x="1806" y="347"/>
                  </a:cubicBezTo>
                  <a:moveTo>
                    <a:pt x="0" y="308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moveTo>
                    <a:pt x="2041" y="296"/>
                  </a:moveTo>
                  <a:cubicBezTo>
                    <a:pt x="2041" y="298"/>
                    <a:pt x="2041" y="300"/>
                    <a:pt x="2041" y="300"/>
                  </a:cubicBezTo>
                  <a:cubicBezTo>
                    <a:pt x="2041" y="300"/>
                    <a:pt x="2041" y="298"/>
                    <a:pt x="2041" y="296"/>
                  </a:cubicBezTo>
                  <a:moveTo>
                    <a:pt x="922" y="292"/>
                  </a:moveTo>
                  <a:cubicBezTo>
                    <a:pt x="788" y="297"/>
                    <a:pt x="663" y="302"/>
                    <a:pt x="550" y="305"/>
                  </a:cubicBezTo>
                  <a:cubicBezTo>
                    <a:pt x="522" y="306"/>
                    <a:pt x="495" y="307"/>
                    <a:pt x="469" y="307"/>
                  </a:cubicBezTo>
                  <a:cubicBezTo>
                    <a:pt x="399" y="309"/>
                    <a:pt x="336" y="310"/>
                    <a:pt x="279" y="310"/>
                  </a:cubicBezTo>
                  <a:cubicBezTo>
                    <a:pt x="279" y="310"/>
                    <a:pt x="279" y="310"/>
                    <a:pt x="279" y="310"/>
                  </a:cubicBezTo>
                  <a:cubicBezTo>
                    <a:pt x="336" y="310"/>
                    <a:pt x="399" y="309"/>
                    <a:pt x="469" y="307"/>
                  </a:cubicBezTo>
                  <a:cubicBezTo>
                    <a:pt x="495" y="307"/>
                    <a:pt x="522" y="306"/>
                    <a:pt x="550" y="305"/>
                  </a:cubicBezTo>
                  <a:cubicBezTo>
                    <a:pt x="663" y="302"/>
                    <a:pt x="788" y="297"/>
                    <a:pt x="922" y="292"/>
                  </a:cubicBezTo>
                  <a:cubicBezTo>
                    <a:pt x="922" y="292"/>
                    <a:pt x="922" y="292"/>
                    <a:pt x="922" y="292"/>
                  </a:cubicBezTo>
                  <a:moveTo>
                    <a:pt x="1967" y="291"/>
                  </a:moveTo>
                  <a:cubicBezTo>
                    <a:pt x="1967" y="291"/>
                    <a:pt x="1968" y="291"/>
                    <a:pt x="1969" y="291"/>
                  </a:cubicBezTo>
                  <a:cubicBezTo>
                    <a:pt x="1991" y="293"/>
                    <a:pt x="2014" y="294"/>
                    <a:pt x="2038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1" y="296"/>
                    <a:pt x="2041" y="296"/>
                    <a:pt x="2041" y="296"/>
                  </a:cubicBezTo>
                  <a:cubicBezTo>
                    <a:pt x="2040" y="296"/>
                    <a:pt x="2040" y="296"/>
                    <a:pt x="2040" y="296"/>
                  </a:cubicBezTo>
                  <a:cubicBezTo>
                    <a:pt x="2038" y="296"/>
                    <a:pt x="2038" y="296"/>
                    <a:pt x="2038" y="296"/>
                  </a:cubicBezTo>
                  <a:cubicBezTo>
                    <a:pt x="2014" y="294"/>
                    <a:pt x="1991" y="293"/>
                    <a:pt x="1969" y="291"/>
                  </a:cubicBezTo>
                  <a:cubicBezTo>
                    <a:pt x="1968" y="291"/>
                    <a:pt x="1967" y="291"/>
                    <a:pt x="1967" y="291"/>
                  </a:cubicBezTo>
                  <a:moveTo>
                    <a:pt x="1850" y="286"/>
                  </a:moveTo>
                  <a:cubicBezTo>
                    <a:pt x="1863" y="286"/>
                    <a:pt x="1877" y="287"/>
                    <a:pt x="1892" y="287"/>
                  </a:cubicBezTo>
                  <a:cubicBezTo>
                    <a:pt x="1894" y="287"/>
                    <a:pt x="1895" y="288"/>
                    <a:pt x="1896" y="288"/>
                  </a:cubicBezTo>
                  <a:cubicBezTo>
                    <a:pt x="1897" y="288"/>
                    <a:pt x="1897" y="288"/>
                    <a:pt x="1897" y="288"/>
                  </a:cubicBezTo>
                  <a:cubicBezTo>
                    <a:pt x="1919" y="289"/>
                    <a:pt x="1942" y="290"/>
                    <a:pt x="1967" y="291"/>
                  </a:cubicBezTo>
                  <a:cubicBezTo>
                    <a:pt x="1942" y="290"/>
                    <a:pt x="1919" y="289"/>
                    <a:pt x="1897" y="288"/>
                  </a:cubicBezTo>
                  <a:cubicBezTo>
                    <a:pt x="1897" y="288"/>
                    <a:pt x="1897" y="288"/>
                    <a:pt x="1896" y="288"/>
                  </a:cubicBezTo>
                  <a:cubicBezTo>
                    <a:pt x="1895" y="288"/>
                    <a:pt x="1894" y="287"/>
                    <a:pt x="1892" y="287"/>
                  </a:cubicBezTo>
                  <a:cubicBezTo>
                    <a:pt x="1877" y="287"/>
                    <a:pt x="1863" y="286"/>
                    <a:pt x="1850" y="286"/>
                  </a:cubicBezTo>
                  <a:moveTo>
                    <a:pt x="1497" y="279"/>
                  </a:moveTo>
                  <a:cubicBezTo>
                    <a:pt x="1388" y="279"/>
                    <a:pt x="1281" y="281"/>
                    <a:pt x="1176" y="284"/>
                  </a:cubicBezTo>
                  <a:cubicBezTo>
                    <a:pt x="1176" y="284"/>
                    <a:pt x="1176" y="284"/>
                    <a:pt x="1176" y="284"/>
                  </a:cubicBezTo>
                  <a:cubicBezTo>
                    <a:pt x="1281" y="281"/>
                    <a:pt x="1388" y="279"/>
                    <a:pt x="1497" y="279"/>
                  </a:cubicBezTo>
                  <a:cubicBezTo>
                    <a:pt x="1576" y="279"/>
                    <a:pt x="1656" y="280"/>
                    <a:pt x="1736" y="282"/>
                  </a:cubicBezTo>
                  <a:cubicBezTo>
                    <a:pt x="1736" y="283"/>
                    <a:pt x="1781" y="283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850" y="286"/>
                    <a:pt x="1850" y="286"/>
                    <a:pt x="1850" y="286"/>
                  </a:cubicBezTo>
                  <a:cubicBezTo>
                    <a:pt x="1781" y="283"/>
                    <a:pt x="1736" y="283"/>
                    <a:pt x="1736" y="282"/>
                  </a:cubicBezTo>
                  <a:cubicBezTo>
                    <a:pt x="1656" y="280"/>
                    <a:pt x="1576" y="279"/>
                    <a:pt x="1497" y="279"/>
                  </a:cubicBezTo>
                  <a:moveTo>
                    <a:pt x="40" y="134"/>
                  </a:moveTo>
                  <a:cubicBezTo>
                    <a:pt x="40" y="134"/>
                    <a:pt x="40" y="134"/>
                    <a:pt x="40" y="134"/>
                  </a:cubicBezTo>
                  <a:cubicBezTo>
                    <a:pt x="40" y="137"/>
                    <a:pt x="41" y="190"/>
                    <a:pt x="42" y="252"/>
                  </a:cubicBezTo>
                  <a:cubicBezTo>
                    <a:pt x="42" y="271"/>
                    <a:pt x="43" y="290"/>
                    <a:pt x="43" y="309"/>
                  </a:cubicBezTo>
                  <a:cubicBezTo>
                    <a:pt x="18" y="309"/>
                    <a:pt x="4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4" y="308"/>
                    <a:pt x="18" y="309"/>
                    <a:pt x="43" y="309"/>
                  </a:cubicBezTo>
                  <a:cubicBezTo>
                    <a:pt x="44" y="366"/>
                    <a:pt x="45" y="419"/>
                    <a:pt x="45" y="436"/>
                  </a:cubicBezTo>
                  <a:cubicBezTo>
                    <a:pt x="45" y="439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41"/>
                    <a:pt x="45" y="441"/>
                  </a:cubicBezTo>
                  <a:cubicBezTo>
                    <a:pt x="45" y="441"/>
                    <a:pt x="45" y="439"/>
                    <a:pt x="45" y="436"/>
                  </a:cubicBezTo>
                  <a:cubicBezTo>
                    <a:pt x="45" y="419"/>
                    <a:pt x="44" y="366"/>
                    <a:pt x="43" y="309"/>
                  </a:cubicBezTo>
                  <a:cubicBezTo>
                    <a:pt x="43" y="309"/>
                    <a:pt x="44" y="309"/>
                    <a:pt x="45" y="309"/>
                  </a:cubicBezTo>
                  <a:cubicBezTo>
                    <a:pt x="45" y="309"/>
                    <a:pt x="46" y="309"/>
                    <a:pt x="46" y="309"/>
                  </a:cubicBezTo>
                  <a:cubicBezTo>
                    <a:pt x="48" y="309"/>
                    <a:pt x="49" y="309"/>
                    <a:pt x="50" y="309"/>
                  </a:cubicBezTo>
                  <a:cubicBezTo>
                    <a:pt x="50" y="309"/>
                    <a:pt x="50" y="309"/>
                    <a:pt x="51" y="309"/>
                  </a:cubicBezTo>
                  <a:cubicBezTo>
                    <a:pt x="75" y="310"/>
                    <a:pt x="108" y="310"/>
                    <a:pt x="149" y="310"/>
                  </a:cubicBezTo>
                  <a:cubicBezTo>
                    <a:pt x="165" y="311"/>
                    <a:pt x="182" y="311"/>
                    <a:pt x="201" y="311"/>
                  </a:cubicBezTo>
                  <a:cubicBezTo>
                    <a:pt x="213" y="311"/>
                    <a:pt x="226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40" y="311"/>
                  </a:cubicBezTo>
                  <a:cubicBezTo>
                    <a:pt x="252" y="310"/>
                    <a:pt x="265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65" y="310"/>
                    <a:pt x="252" y="310"/>
                    <a:pt x="240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39" y="311"/>
                    <a:pt x="239" y="311"/>
                    <a:pt x="239" y="311"/>
                  </a:cubicBezTo>
                  <a:cubicBezTo>
                    <a:pt x="226" y="311"/>
                    <a:pt x="213" y="311"/>
                    <a:pt x="201" y="311"/>
                  </a:cubicBezTo>
                  <a:cubicBezTo>
                    <a:pt x="182" y="311"/>
                    <a:pt x="165" y="311"/>
                    <a:pt x="149" y="310"/>
                  </a:cubicBezTo>
                  <a:cubicBezTo>
                    <a:pt x="108" y="310"/>
                    <a:pt x="75" y="310"/>
                    <a:pt x="51" y="309"/>
                  </a:cubicBezTo>
                  <a:cubicBezTo>
                    <a:pt x="50" y="309"/>
                    <a:pt x="50" y="309"/>
                    <a:pt x="50" y="309"/>
                  </a:cubicBezTo>
                  <a:cubicBezTo>
                    <a:pt x="49" y="309"/>
                    <a:pt x="48" y="309"/>
                    <a:pt x="46" y="309"/>
                  </a:cubicBezTo>
                  <a:cubicBezTo>
                    <a:pt x="46" y="309"/>
                    <a:pt x="45" y="309"/>
                    <a:pt x="45" y="309"/>
                  </a:cubicBezTo>
                  <a:cubicBezTo>
                    <a:pt x="44" y="309"/>
                    <a:pt x="43" y="309"/>
                    <a:pt x="43" y="309"/>
                  </a:cubicBezTo>
                  <a:cubicBezTo>
                    <a:pt x="43" y="290"/>
                    <a:pt x="42" y="271"/>
                    <a:pt x="42" y="252"/>
                  </a:cubicBezTo>
                  <a:cubicBezTo>
                    <a:pt x="41" y="190"/>
                    <a:pt x="40" y="137"/>
                    <a:pt x="40" y="134"/>
                  </a:cubicBezTo>
                  <a:moveTo>
                    <a:pt x="193" y="128"/>
                  </a:moveTo>
                  <a:cubicBezTo>
                    <a:pt x="193" y="128"/>
                    <a:pt x="193" y="128"/>
                    <a:pt x="193" y="128"/>
                  </a:cubicBezTo>
                  <a:cubicBezTo>
                    <a:pt x="159" y="129"/>
                    <a:pt x="126" y="131"/>
                    <a:pt x="96" y="133"/>
                  </a:cubicBezTo>
                  <a:cubicBezTo>
                    <a:pt x="80" y="134"/>
                    <a:pt x="65" y="136"/>
                    <a:pt x="5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5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4"/>
                    <a:pt x="40" y="134"/>
                  </a:cubicBezTo>
                  <a:cubicBezTo>
                    <a:pt x="40" y="134"/>
                    <a:pt x="40" y="135"/>
                    <a:pt x="40" y="13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65" y="136"/>
                    <a:pt x="80" y="134"/>
                    <a:pt x="96" y="133"/>
                  </a:cubicBezTo>
                  <a:cubicBezTo>
                    <a:pt x="126" y="131"/>
                    <a:pt x="159" y="129"/>
                    <a:pt x="193" y="128"/>
                  </a:cubicBezTo>
                  <a:cubicBezTo>
                    <a:pt x="193" y="128"/>
                    <a:pt x="193" y="128"/>
                    <a:pt x="193" y="128"/>
                  </a:cubicBezTo>
                  <a:moveTo>
                    <a:pt x="642" y="114"/>
                  </a:moveTo>
                  <a:cubicBezTo>
                    <a:pt x="489" y="117"/>
                    <a:pt x="329" y="121"/>
                    <a:pt x="193" y="128"/>
                  </a:cubicBezTo>
                  <a:cubicBezTo>
                    <a:pt x="329" y="121"/>
                    <a:pt x="489" y="117"/>
                    <a:pt x="642" y="114"/>
                  </a:cubicBezTo>
                  <a:moveTo>
                    <a:pt x="1238" y="104"/>
                  </a:moveTo>
                  <a:cubicBezTo>
                    <a:pt x="1238" y="104"/>
                    <a:pt x="1238" y="104"/>
                    <a:pt x="1238" y="104"/>
                  </a:cubicBezTo>
                  <a:cubicBezTo>
                    <a:pt x="1238" y="104"/>
                    <a:pt x="957" y="109"/>
                    <a:pt x="647" y="114"/>
                  </a:cubicBezTo>
                  <a:cubicBezTo>
                    <a:pt x="645" y="114"/>
                    <a:pt x="644" y="114"/>
                    <a:pt x="642" y="114"/>
                  </a:cubicBezTo>
                  <a:cubicBezTo>
                    <a:pt x="644" y="114"/>
                    <a:pt x="645" y="114"/>
                    <a:pt x="647" y="114"/>
                  </a:cubicBezTo>
                  <a:cubicBezTo>
                    <a:pt x="957" y="109"/>
                    <a:pt x="1238" y="104"/>
                    <a:pt x="1238" y="104"/>
                  </a:cubicBezTo>
                  <a:cubicBezTo>
                    <a:pt x="1238" y="104"/>
                    <a:pt x="1238" y="104"/>
                    <a:pt x="1238" y="104"/>
                  </a:cubicBezTo>
                  <a:moveTo>
                    <a:pt x="1469" y="100"/>
                  </a:moveTo>
                  <a:cubicBezTo>
                    <a:pt x="1393" y="102"/>
                    <a:pt x="1316" y="103"/>
                    <a:pt x="1238" y="104"/>
                  </a:cubicBezTo>
                  <a:cubicBezTo>
                    <a:pt x="1316" y="103"/>
                    <a:pt x="1393" y="102"/>
                    <a:pt x="1469" y="100"/>
                  </a:cubicBezTo>
                  <a:moveTo>
                    <a:pt x="1960" y="64"/>
                  </a:moveTo>
                  <a:cubicBezTo>
                    <a:pt x="1960" y="64"/>
                    <a:pt x="1960" y="64"/>
                    <a:pt x="1960" y="64"/>
                  </a:cubicBezTo>
                  <a:cubicBezTo>
                    <a:pt x="1938" y="67"/>
                    <a:pt x="1916" y="69"/>
                    <a:pt x="1894" y="72"/>
                  </a:cubicBezTo>
                  <a:cubicBezTo>
                    <a:pt x="1893" y="72"/>
                    <a:pt x="1892" y="72"/>
                    <a:pt x="1891" y="72"/>
                  </a:cubicBezTo>
                  <a:cubicBezTo>
                    <a:pt x="1849" y="77"/>
                    <a:pt x="1807" y="80"/>
                    <a:pt x="1767" y="83"/>
                  </a:cubicBezTo>
                  <a:cubicBezTo>
                    <a:pt x="1640" y="93"/>
                    <a:pt x="1525" y="97"/>
                    <a:pt x="1473" y="100"/>
                  </a:cubicBezTo>
                  <a:cubicBezTo>
                    <a:pt x="1472" y="100"/>
                    <a:pt x="1471" y="100"/>
                    <a:pt x="1469" y="100"/>
                  </a:cubicBezTo>
                  <a:cubicBezTo>
                    <a:pt x="1471" y="100"/>
                    <a:pt x="1472" y="100"/>
                    <a:pt x="1473" y="100"/>
                  </a:cubicBezTo>
                  <a:cubicBezTo>
                    <a:pt x="1525" y="97"/>
                    <a:pt x="1640" y="93"/>
                    <a:pt x="1767" y="83"/>
                  </a:cubicBezTo>
                  <a:cubicBezTo>
                    <a:pt x="1807" y="80"/>
                    <a:pt x="1849" y="77"/>
                    <a:pt x="1891" y="72"/>
                  </a:cubicBezTo>
                  <a:cubicBezTo>
                    <a:pt x="1892" y="72"/>
                    <a:pt x="1893" y="72"/>
                    <a:pt x="1894" y="72"/>
                  </a:cubicBezTo>
                  <a:cubicBezTo>
                    <a:pt x="1916" y="69"/>
                    <a:pt x="1938" y="67"/>
                    <a:pt x="1960" y="64"/>
                  </a:cubicBezTo>
                  <a:cubicBezTo>
                    <a:pt x="1960" y="64"/>
                    <a:pt x="1960" y="64"/>
                    <a:pt x="1960" y="64"/>
                  </a:cubicBezTo>
                  <a:moveTo>
                    <a:pt x="1995" y="59"/>
                  </a:moveTo>
                  <a:cubicBezTo>
                    <a:pt x="1984" y="61"/>
                    <a:pt x="1972" y="62"/>
                    <a:pt x="1960" y="64"/>
                  </a:cubicBezTo>
                  <a:cubicBezTo>
                    <a:pt x="1972" y="62"/>
                    <a:pt x="1984" y="61"/>
                    <a:pt x="1995" y="59"/>
                  </a:cubicBezTo>
                  <a:moveTo>
                    <a:pt x="2026" y="54"/>
                  </a:moveTo>
                  <a:cubicBezTo>
                    <a:pt x="2024" y="54"/>
                    <a:pt x="2024" y="54"/>
                    <a:pt x="2024" y="54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1995" y="59"/>
                    <a:pt x="1995" y="59"/>
                    <a:pt x="1995" y="59"/>
                  </a:cubicBezTo>
                  <a:cubicBezTo>
                    <a:pt x="2012" y="56"/>
                    <a:pt x="2012" y="56"/>
                    <a:pt x="2012" y="56"/>
                  </a:cubicBezTo>
                  <a:cubicBezTo>
                    <a:pt x="2020" y="54"/>
                    <a:pt x="2020" y="54"/>
                    <a:pt x="2020" y="54"/>
                  </a:cubicBezTo>
                  <a:cubicBezTo>
                    <a:pt x="2024" y="54"/>
                    <a:pt x="2024" y="54"/>
                    <a:pt x="2024" y="54"/>
                  </a:cubicBezTo>
                  <a:cubicBezTo>
                    <a:pt x="2026" y="54"/>
                    <a:pt x="2026" y="54"/>
                    <a:pt x="2026" y="54"/>
                  </a:cubicBezTo>
                  <a:cubicBezTo>
                    <a:pt x="2026" y="54"/>
                    <a:pt x="2026" y="54"/>
                    <a:pt x="2026" y="54"/>
                  </a:cubicBezTo>
                  <a:moveTo>
                    <a:pt x="2022" y="0"/>
                  </a:moveTo>
                  <a:cubicBezTo>
                    <a:pt x="2022" y="1"/>
                    <a:pt x="2023" y="17"/>
                    <a:pt x="2026" y="54"/>
                  </a:cubicBezTo>
                  <a:cubicBezTo>
                    <a:pt x="2023" y="17"/>
                    <a:pt x="2022" y="1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2" y="0"/>
                    <a:pt x="2022" y="0"/>
                  </a:cubicBezTo>
                  <a:moveTo>
                    <a:pt x="2022" y="0"/>
                  </a:moveTo>
                  <a:cubicBezTo>
                    <a:pt x="2022" y="0"/>
                    <a:pt x="2022" y="0"/>
                    <a:pt x="2022" y="0"/>
                  </a:cubicBezTo>
                  <a:cubicBezTo>
                    <a:pt x="2022" y="0"/>
                    <a:pt x="2023" y="6"/>
                    <a:pt x="2023" y="17"/>
                  </a:cubicBezTo>
                  <a:cubicBezTo>
                    <a:pt x="2024" y="31"/>
                    <a:pt x="2025" y="52"/>
                    <a:pt x="2027" y="76"/>
                  </a:cubicBezTo>
                  <a:cubicBezTo>
                    <a:pt x="2027" y="80"/>
                    <a:pt x="2028" y="85"/>
                    <a:pt x="2028" y="90"/>
                  </a:cubicBezTo>
                  <a:cubicBezTo>
                    <a:pt x="2028" y="94"/>
                    <a:pt x="2028" y="97"/>
                    <a:pt x="2029" y="100"/>
                  </a:cubicBezTo>
                  <a:cubicBezTo>
                    <a:pt x="2029" y="111"/>
                    <a:pt x="2030" y="122"/>
                    <a:pt x="2031" y="133"/>
                  </a:cubicBezTo>
                  <a:cubicBezTo>
                    <a:pt x="2032" y="147"/>
                    <a:pt x="2032" y="161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4" y="179"/>
                    <a:pt x="2034" y="183"/>
                    <a:pt x="2034" y="186"/>
                  </a:cubicBezTo>
                  <a:cubicBezTo>
                    <a:pt x="2035" y="203"/>
                    <a:pt x="2036" y="219"/>
                    <a:pt x="2037" y="234"/>
                  </a:cubicBezTo>
                  <a:cubicBezTo>
                    <a:pt x="2037" y="239"/>
                    <a:pt x="2038" y="244"/>
                    <a:pt x="2038" y="249"/>
                  </a:cubicBezTo>
                  <a:cubicBezTo>
                    <a:pt x="2040" y="279"/>
                    <a:pt x="2041" y="299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300"/>
                    <a:pt x="2041" y="300"/>
                    <a:pt x="2041" y="300"/>
                  </a:cubicBezTo>
                  <a:cubicBezTo>
                    <a:pt x="2041" y="299"/>
                    <a:pt x="2040" y="279"/>
                    <a:pt x="2038" y="249"/>
                  </a:cubicBezTo>
                  <a:cubicBezTo>
                    <a:pt x="2038" y="244"/>
                    <a:pt x="2037" y="239"/>
                    <a:pt x="2037" y="234"/>
                  </a:cubicBezTo>
                  <a:cubicBezTo>
                    <a:pt x="2036" y="219"/>
                    <a:pt x="2035" y="203"/>
                    <a:pt x="2034" y="186"/>
                  </a:cubicBezTo>
                  <a:cubicBezTo>
                    <a:pt x="2034" y="183"/>
                    <a:pt x="2034" y="179"/>
                    <a:pt x="2033" y="175"/>
                  </a:cubicBezTo>
                  <a:cubicBezTo>
                    <a:pt x="2033" y="175"/>
                    <a:pt x="2033" y="175"/>
                    <a:pt x="2033" y="175"/>
                  </a:cubicBezTo>
                  <a:cubicBezTo>
                    <a:pt x="2032" y="161"/>
                    <a:pt x="2032" y="147"/>
                    <a:pt x="2031" y="133"/>
                  </a:cubicBezTo>
                  <a:cubicBezTo>
                    <a:pt x="2030" y="122"/>
                    <a:pt x="2029" y="111"/>
                    <a:pt x="2029" y="100"/>
                  </a:cubicBezTo>
                  <a:cubicBezTo>
                    <a:pt x="2028" y="97"/>
                    <a:pt x="2028" y="94"/>
                    <a:pt x="2028" y="90"/>
                  </a:cubicBezTo>
                  <a:cubicBezTo>
                    <a:pt x="2028" y="85"/>
                    <a:pt x="2027" y="80"/>
                    <a:pt x="2027" y="76"/>
                  </a:cubicBezTo>
                  <a:cubicBezTo>
                    <a:pt x="2025" y="52"/>
                    <a:pt x="2024" y="31"/>
                    <a:pt x="2023" y="17"/>
                  </a:cubicBezTo>
                  <a:cubicBezTo>
                    <a:pt x="2023" y="6"/>
                    <a:pt x="2022" y="0"/>
                    <a:pt x="2022" y="0"/>
                  </a:cubicBezTo>
                </a:path>
              </a:pathLst>
            </a:custGeom>
            <a:solidFill>
              <a:srgbClr val="E1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8" name="Freeform 244"/>
            <p:cNvSpPr>
              <a:spLocks noEditPoints="1"/>
            </p:cNvSpPr>
            <p:nvPr/>
          </p:nvSpPr>
          <p:spPr bwMode="auto">
            <a:xfrm>
              <a:off x="3532188" y="6400800"/>
              <a:ext cx="2082800" cy="350837"/>
            </a:xfrm>
            <a:custGeom>
              <a:avLst/>
              <a:gdLst>
                <a:gd name="T0" fmla="*/ 410 w 1624"/>
                <a:gd name="T1" fmla="*/ 249 h 274"/>
                <a:gd name="T2" fmla="*/ 410 w 1624"/>
                <a:gd name="T3" fmla="*/ 252 h 274"/>
                <a:gd name="T4" fmla="*/ 410 w 1624"/>
                <a:gd name="T5" fmla="*/ 238 h 274"/>
                <a:gd name="T6" fmla="*/ 1344 w 1624"/>
                <a:gd name="T7" fmla="*/ 218 h 274"/>
                <a:gd name="T8" fmla="*/ 1245 w 1624"/>
                <a:gd name="T9" fmla="*/ 193 h 274"/>
                <a:gd name="T10" fmla="*/ 297 w 1624"/>
                <a:gd name="T11" fmla="*/ 163 h 274"/>
                <a:gd name="T12" fmla="*/ 297 w 1624"/>
                <a:gd name="T13" fmla="*/ 196 h 274"/>
                <a:gd name="T14" fmla="*/ 298 w 1624"/>
                <a:gd name="T15" fmla="*/ 196 h 274"/>
                <a:gd name="T16" fmla="*/ 297 w 1624"/>
                <a:gd name="T17" fmla="*/ 153 h 274"/>
                <a:gd name="T18" fmla="*/ 297 w 1624"/>
                <a:gd name="T19" fmla="*/ 141 h 274"/>
                <a:gd name="T20" fmla="*/ 1 w 1624"/>
                <a:gd name="T21" fmla="*/ 82 h 274"/>
                <a:gd name="T22" fmla="*/ 4 w 1624"/>
                <a:gd name="T23" fmla="*/ 197 h 274"/>
                <a:gd name="T24" fmla="*/ 5 w 1624"/>
                <a:gd name="T25" fmla="*/ 211 h 274"/>
                <a:gd name="T26" fmla="*/ 5 w 1624"/>
                <a:gd name="T27" fmla="*/ 200 h 274"/>
                <a:gd name="T28" fmla="*/ 3 w 1624"/>
                <a:gd name="T29" fmla="*/ 126 h 274"/>
                <a:gd name="T30" fmla="*/ 1 w 1624"/>
                <a:gd name="T31" fmla="*/ 55 h 274"/>
                <a:gd name="T32" fmla="*/ 0 w 1624"/>
                <a:gd name="T33" fmla="*/ 30 h 274"/>
                <a:gd name="T34" fmla="*/ 3 w 1624"/>
                <a:gd name="T35" fmla="*/ 55 h 274"/>
                <a:gd name="T36" fmla="*/ 192 w 1624"/>
                <a:gd name="T37" fmla="*/ 58 h 274"/>
                <a:gd name="T38" fmla="*/ 1279 w 1624"/>
                <a:gd name="T39" fmla="*/ 86 h 274"/>
                <a:gd name="T40" fmla="*/ 1341 w 1624"/>
                <a:gd name="T41" fmla="*/ 88 h 274"/>
                <a:gd name="T42" fmla="*/ 929 w 1624"/>
                <a:gd name="T43" fmla="*/ 125 h 274"/>
                <a:gd name="T44" fmla="*/ 408 w 1624"/>
                <a:gd name="T45" fmla="*/ 126 h 274"/>
                <a:gd name="T46" fmla="*/ 297 w 1624"/>
                <a:gd name="T47" fmla="*/ 127 h 274"/>
                <a:gd name="T48" fmla="*/ 298 w 1624"/>
                <a:gd name="T49" fmla="*/ 141 h 274"/>
                <a:gd name="T50" fmla="*/ 893 w 1624"/>
                <a:gd name="T51" fmla="*/ 142 h 274"/>
                <a:gd name="T52" fmla="*/ 1343 w 1624"/>
                <a:gd name="T53" fmla="*/ 153 h 274"/>
                <a:gd name="T54" fmla="*/ 1344 w 1624"/>
                <a:gd name="T55" fmla="*/ 209 h 274"/>
                <a:gd name="T56" fmla="*/ 1345 w 1624"/>
                <a:gd name="T57" fmla="*/ 209 h 274"/>
                <a:gd name="T58" fmla="*/ 1619 w 1624"/>
                <a:gd name="T59" fmla="*/ 155 h 274"/>
                <a:gd name="T60" fmla="*/ 1622 w 1624"/>
                <a:gd name="T61" fmla="*/ 188 h 274"/>
                <a:gd name="T62" fmla="*/ 1620 w 1624"/>
                <a:gd name="T63" fmla="*/ 210 h 274"/>
                <a:gd name="T64" fmla="*/ 1194 w 1624"/>
                <a:gd name="T65" fmla="*/ 232 h 274"/>
                <a:gd name="T66" fmla="*/ 1038 w 1624"/>
                <a:gd name="T67" fmla="*/ 213 h 274"/>
                <a:gd name="T68" fmla="*/ 1343 w 1624"/>
                <a:gd name="T69" fmla="*/ 210 h 274"/>
                <a:gd name="T70" fmla="*/ 1343 w 1624"/>
                <a:gd name="T71" fmla="*/ 195 h 274"/>
                <a:gd name="T72" fmla="*/ 1224 w 1624"/>
                <a:gd name="T73" fmla="*/ 197 h 274"/>
                <a:gd name="T74" fmla="*/ 769 w 1624"/>
                <a:gd name="T75" fmla="*/ 190 h 274"/>
                <a:gd name="T76" fmla="*/ 298 w 1624"/>
                <a:gd name="T77" fmla="*/ 196 h 274"/>
                <a:gd name="T78" fmla="*/ 298 w 1624"/>
                <a:gd name="T79" fmla="*/ 210 h 274"/>
                <a:gd name="T80" fmla="*/ 373 w 1624"/>
                <a:gd name="T81" fmla="*/ 206 h 274"/>
                <a:gd name="T82" fmla="*/ 888 w 1624"/>
                <a:gd name="T83" fmla="*/ 211 h 274"/>
                <a:gd name="T84" fmla="*/ 120 w 1624"/>
                <a:gd name="T85" fmla="*/ 219 h 274"/>
                <a:gd name="T86" fmla="*/ 6 w 1624"/>
                <a:gd name="T87" fmla="*/ 236 h 274"/>
                <a:gd name="T88" fmla="*/ 13 w 1624"/>
                <a:gd name="T89" fmla="*/ 233 h 274"/>
                <a:gd name="T90" fmla="*/ 149 w 1624"/>
                <a:gd name="T91" fmla="*/ 232 h 274"/>
                <a:gd name="T92" fmla="*/ 411 w 1624"/>
                <a:gd name="T93" fmla="*/ 238 h 274"/>
                <a:gd name="T94" fmla="*/ 560 w 1624"/>
                <a:gd name="T95" fmla="*/ 242 h 274"/>
                <a:gd name="T96" fmla="*/ 411 w 1624"/>
                <a:gd name="T97" fmla="*/ 252 h 274"/>
                <a:gd name="T98" fmla="*/ 412 w 1624"/>
                <a:gd name="T99" fmla="*/ 270 h 274"/>
                <a:gd name="T100" fmla="*/ 476 w 1624"/>
                <a:gd name="T101" fmla="*/ 267 h 274"/>
                <a:gd name="T102" fmla="*/ 923 w 1624"/>
                <a:gd name="T103" fmla="*/ 256 h 274"/>
                <a:gd name="T104" fmla="*/ 1108 w 1624"/>
                <a:gd name="T105" fmla="*/ 260 h 274"/>
                <a:gd name="T106" fmla="*/ 1612 w 1624"/>
                <a:gd name="T107" fmla="*/ 230 h 274"/>
                <a:gd name="T108" fmla="*/ 1623 w 1624"/>
                <a:gd name="T109" fmla="*/ 192 h 274"/>
                <a:gd name="T110" fmla="*/ 1621 w 1624"/>
                <a:gd name="T111" fmla="*/ 135 h 274"/>
                <a:gd name="T112" fmla="*/ 1382 w 1624"/>
                <a:gd name="T113" fmla="*/ 125 h 274"/>
                <a:gd name="T114" fmla="*/ 1341 w 1624"/>
                <a:gd name="T115" fmla="*/ 75 h 274"/>
                <a:gd name="T116" fmla="*/ 1317 w 1624"/>
                <a:gd name="T117" fmla="*/ 74 h 274"/>
                <a:gd name="T118" fmla="*/ 899 w 1624"/>
                <a:gd name="T119" fmla="*/ 56 h 274"/>
                <a:gd name="T120" fmla="*/ 0 w 1624"/>
                <a:gd name="T121" fmla="*/ 3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4" h="274">
                  <a:moveTo>
                    <a:pt x="410" y="235"/>
                  </a:moveTo>
                  <a:cubicBezTo>
                    <a:pt x="410" y="235"/>
                    <a:pt x="410" y="237"/>
                    <a:pt x="410" y="239"/>
                  </a:cubicBezTo>
                  <a:cubicBezTo>
                    <a:pt x="410" y="240"/>
                    <a:pt x="410" y="241"/>
                    <a:pt x="410" y="242"/>
                  </a:cubicBezTo>
                  <a:cubicBezTo>
                    <a:pt x="410" y="242"/>
                    <a:pt x="410" y="243"/>
                    <a:pt x="410" y="244"/>
                  </a:cubicBezTo>
                  <a:cubicBezTo>
                    <a:pt x="410" y="246"/>
                    <a:pt x="410" y="247"/>
                    <a:pt x="410" y="249"/>
                  </a:cubicBezTo>
                  <a:cubicBezTo>
                    <a:pt x="410" y="250"/>
                    <a:pt x="410" y="251"/>
                    <a:pt x="410" y="251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0" y="252"/>
                    <a:pt x="410" y="252"/>
                    <a:pt x="410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48"/>
                    <a:pt x="411" y="244"/>
                    <a:pt x="411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8"/>
                    <a:pt x="410" y="238"/>
                    <a:pt x="410" y="238"/>
                  </a:cubicBezTo>
                  <a:cubicBezTo>
                    <a:pt x="410" y="236"/>
                    <a:pt x="410" y="235"/>
                    <a:pt x="410" y="235"/>
                  </a:cubicBezTo>
                  <a:moveTo>
                    <a:pt x="1344" y="210"/>
                  </a:moveTo>
                  <a:cubicBezTo>
                    <a:pt x="1344" y="210"/>
                    <a:pt x="1344" y="210"/>
                    <a:pt x="1344" y="210"/>
                  </a:cubicBezTo>
                  <a:cubicBezTo>
                    <a:pt x="1344" y="216"/>
                    <a:pt x="1344" y="218"/>
                    <a:pt x="1344" y="218"/>
                  </a:cubicBezTo>
                  <a:cubicBezTo>
                    <a:pt x="1344" y="218"/>
                    <a:pt x="1344" y="215"/>
                    <a:pt x="1344" y="210"/>
                  </a:cubicBezTo>
                  <a:moveTo>
                    <a:pt x="1245" y="193"/>
                  </a:moveTo>
                  <a:cubicBezTo>
                    <a:pt x="1245" y="193"/>
                    <a:pt x="1244" y="193"/>
                    <a:pt x="1243" y="193"/>
                  </a:cubicBezTo>
                  <a:cubicBezTo>
                    <a:pt x="1243" y="193"/>
                    <a:pt x="1243" y="193"/>
                    <a:pt x="1243" y="193"/>
                  </a:cubicBezTo>
                  <a:cubicBezTo>
                    <a:pt x="1245" y="193"/>
                    <a:pt x="1245" y="193"/>
                    <a:pt x="1245" y="193"/>
                  </a:cubicBezTo>
                  <a:moveTo>
                    <a:pt x="297" y="129"/>
                  </a:moveTo>
                  <a:cubicBezTo>
                    <a:pt x="297" y="129"/>
                    <a:pt x="297" y="139"/>
                    <a:pt x="297" y="151"/>
                  </a:cubicBezTo>
                  <a:cubicBezTo>
                    <a:pt x="297" y="152"/>
                    <a:pt x="297" y="153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6"/>
                    <a:pt x="297" y="160"/>
                    <a:pt x="297" y="163"/>
                  </a:cubicBezTo>
                  <a:cubicBezTo>
                    <a:pt x="297" y="166"/>
                    <a:pt x="297" y="170"/>
                    <a:pt x="297" y="173"/>
                  </a:cubicBezTo>
                  <a:cubicBezTo>
                    <a:pt x="297" y="178"/>
                    <a:pt x="297" y="182"/>
                    <a:pt x="297" y="186"/>
                  </a:cubicBezTo>
                  <a:cubicBezTo>
                    <a:pt x="297" y="190"/>
                    <a:pt x="297" y="193"/>
                    <a:pt x="297" y="195"/>
                  </a:cubicBezTo>
                  <a:cubicBezTo>
                    <a:pt x="297" y="196"/>
                    <a:pt x="298" y="197"/>
                    <a:pt x="298" y="197"/>
                  </a:cubicBezTo>
                  <a:cubicBezTo>
                    <a:pt x="298" y="197"/>
                    <a:pt x="298" y="197"/>
                    <a:pt x="297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5"/>
                    <a:pt x="298" y="195"/>
                  </a:cubicBezTo>
                  <a:cubicBezTo>
                    <a:pt x="298" y="189"/>
                    <a:pt x="298" y="181"/>
                    <a:pt x="298" y="173"/>
                  </a:cubicBezTo>
                  <a:cubicBezTo>
                    <a:pt x="298" y="169"/>
                    <a:pt x="298" y="164"/>
                    <a:pt x="297" y="160"/>
                  </a:cubicBezTo>
                  <a:cubicBezTo>
                    <a:pt x="297" y="158"/>
                    <a:pt x="297" y="155"/>
                    <a:pt x="297" y="153"/>
                  </a:cubicBezTo>
                  <a:cubicBezTo>
                    <a:pt x="297" y="153"/>
                    <a:pt x="297" y="153"/>
                    <a:pt x="297" y="153"/>
                  </a:cubicBezTo>
                  <a:cubicBezTo>
                    <a:pt x="297" y="153"/>
                    <a:pt x="297" y="152"/>
                    <a:pt x="297" y="151"/>
                  </a:cubicBezTo>
                  <a:cubicBezTo>
                    <a:pt x="297" y="148"/>
                    <a:pt x="297" y="144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2"/>
                    <a:pt x="297" y="129"/>
                    <a:pt x="297" y="129"/>
                  </a:cubicBezTo>
                  <a:moveTo>
                    <a:pt x="1" y="55"/>
                  </a:moveTo>
                  <a:cubicBezTo>
                    <a:pt x="1" y="62"/>
                    <a:pt x="1" y="69"/>
                    <a:pt x="1" y="75"/>
                  </a:cubicBezTo>
                  <a:cubicBezTo>
                    <a:pt x="1" y="77"/>
                    <a:pt x="1" y="80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112"/>
                    <a:pt x="3" y="136"/>
                    <a:pt x="3" y="156"/>
                  </a:cubicBezTo>
                  <a:cubicBezTo>
                    <a:pt x="3" y="156"/>
                    <a:pt x="3" y="156"/>
                    <a:pt x="3" y="156"/>
                  </a:cubicBezTo>
                  <a:cubicBezTo>
                    <a:pt x="4" y="163"/>
                    <a:pt x="4" y="169"/>
                    <a:pt x="4" y="175"/>
                  </a:cubicBezTo>
                  <a:cubicBezTo>
                    <a:pt x="4" y="184"/>
                    <a:pt x="4" y="191"/>
                    <a:pt x="4" y="197"/>
                  </a:cubicBezTo>
                  <a:cubicBezTo>
                    <a:pt x="4" y="198"/>
                    <a:pt x="4" y="199"/>
                    <a:pt x="5" y="200"/>
                  </a:cubicBezTo>
                  <a:cubicBezTo>
                    <a:pt x="5" y="204"/>
                    <a:pt x="5" y="208"/>
                    <a:pt x="5" y="211"/>
                  </a:cubicBezTo>
                  <a:cubicBezTo>
                    <a:pt x="5" y="229"/>
                    <a:pt x="5" y="235"/>
                    <a:pt x="5" y="235"/>
                  </a:cubicBezTo>
                  <a:cubicBezTo>
                    <a:pt x="6" y="235"/>
                    <a:pt x="5" y="227"/>
                    <a:pt x="5" y="220"/>
                  </a:cubicBezTo>
                  <a:cubicBezTo>
                    <a:pt x="5" y="217"/>
                    <a:pt x="5" y="214"/>
                    <a:pt x="5" y="211"/>
                  </a:cubicBezTo>
                  <a:cubicBezTo>
                    <a:pt x="5" y="210"/>
                    <a:pt x="5" y="209"/>
                    <a:pt x="5" y="208"/>
                  </a:cubicBezTo>
                  <a:cubicBezTo>
                    <a:pt x="5" y="206"/>
                    <a:pt x="5" y="205"/>
                    <a:pt x="5" y="205"/>
                  </a:cubicBezTo>
                  <a:cubicBezTo>
                    <a:pt x="5" y="205"/>
                    <a:pt x="5" y="209"/>
                    <a:pt x="5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14"/>
                    <a:pt x="5" y="208"/>
                    <a:pt x="5" y="200"/>
                  </a:cubicBezTo>
                  <a:cubicBezTo>
                    <a:pt x="5" y="199"/>
                    <a:pt x="5" y="198"/>
                    <a:pt x="5" y="197"/>
                  </a:cubicBezTo>
                  <a:cubicBezTo>
                    <a:pt x="5" y="191"/>
                    <a:pt x="4" y="183"/>
                    <a:pt x="4" y="175"/>
                  </a:cubicBezTo>
                  <a:cubicBezTo>
                    <a:pt x="4" y="169"/>
                    <a:pt x="4" y="163"/>
                    <a:pt x="4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3" y="146"/>
                    <a:pt x="3" y="136"/>
                    <a:pt x="3" y="126"/>
                  </a:cubicBezTo>
                  <a:cubicBezTo>
                    <a:pt x="3" y="123"/>
                    <a:pt x="3" y="120"/>
                    <a:pt x="3" y="118"/>
                  </a:cubicBezTo>
                  <a:cubicBezTo>
                    <a:pt x="2" y="106"/>
                    <a:pt x="2" y="94"/>
                    <a:pt x="2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2" y="80"/>
                    <a:pt x="2" y="77"/>
                    <a:pt x="2" y="75"/>
                  </a:cubicBezTo>
                  <a:cubicBezTo>
                    <a:pt x="1" y="68"/>
                    <a:pt x="1" y="61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moveTo>
                    <a:pt x="0" y="0"/>
                  </a:moveTo>
                  <a:cubicBezTo>
                    <a:pt x="0" y="0"/>
                    <a:pt x="0" y="5"/>
                    <a:pt x="0" y="14"/>
                  </a:cubicBezTo>
                  <a:cubicBezTo>
                    <a:pt x="0" y="19"/>
                    <a:pt x="0" y="2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6"/>
                    <a:pt x="1" y="42"/>
                    <a:pt x="1" y="49"/>
                  </a:cubicBezTo>
                  <a:cubicBezTo>
                    <a:pt x="1" y="51"/>
                    <a:pt x="1" y="53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57" y="56"/>
                    <a:pt x="73" y="56"/>
                    <a:pt x="90" y="56"/>
                  </a:cubicBezTo>
                  <a:cubicBezTo>
                    <a:pt x="123" y="57"/>
                    <a:pt x="157" y="57"/>
                    <a:pt x="192" y="58"/>
                  </a:cubicBezTo>
                  <a:cubicBezTo>
                    <a:pt x="261" y="58"/>
                    <a:pt x="333" y="59"/>
                    <a:pt x="405" y="60"/>
                  </a:cubicBezTo>
                  <a:cubicBezTo>
                    <a:pt x="487" y="61"/>
                    <a:pt x="568" y="63"/>
                    <a:pt x="645" y="64"/>
                  </a:cubicBezTo>
                  <a:cubicBezTo>
                    <a:pt x="645" y="64"/>
                    <a:pt x="645" y="64"/>
                    <a:pt x="645" y="64"/>
                  </a:cubicBezTo>
                  <a:cubicBezTo>
                    <a:pt x="840" y="68"/>
                    <a:pt x="1008" y="73"/>
                    <a:pt x="1086" y="76"/>
                  </a:cubicBezTo>
                  <a:cubicBezTo>
                    <a:pt x="1153" y="79"/>
                    <a:pt x="1217" y="83"/>
                    <a:pt x="1279" y="86"/>
                  </a:cubicBezTo>
                  <a:cubicBezTo>
                    <a:pt x="1326" y="89"/>
                    <a:pt x="1326" y="89"/>
                    <a:pt x="1326" y="89"/>
                  </a:cubicBezTo>
                  <a:cubicBezTo>
                    <a:pt x="1337" y="90"/>
                    <a:pt x="1337" y="90"/>
                    <a:pt x="1337" y="90"/>
                  </a:cubicBezTo>
                  <a:cubicBezTo>
                    <a:pt x="1340" y="90"/>
                    <a:pt x="1340" y="90"/>
                    <a:pt x="1340" y="90"/>
                  </a:cubicBezTo>
                  <a:cubicBezTo>
                    <a:pt x="1341" y="90"/>
                    <a:pt x="1341" y="90"/>
                    <a:pt x="1341" y="90"/>
                  </a:cubicBezTo>
                  <a:cubicBezTo>
                    <a:pt x="1341" y="89"/>
                    <a:pt x="1341" y="88"/>
                    <a:pt x="1341" y="88"/>
                  </a:cubicBezTo>
                  <a:cubicBezTo>
                    <a:pt x="1341" y="88"/>
                    <a:pt x="1342" y="104"/>
                    <a:pt x="1342" y="124"/>
                  </a:cubicBezTo>
                  <a:cubicBezTo>
                    <a:pt x="1321" y="123"/>
                    <a:pt x="1299" y="123"/>
                    <a:pt x="1278" y="122"/>
                  </a:cubicBezTo>
                  <a:cubicBezTo>
                    <a:pt x="1251" y="122"/>
                    <a:pt x="1225" y="122"/>
                    <a:pt x="1200" y="122"/>
                  </a:cubicBezTo>
                  <a:cubicBezTo>
                    <a:pt x="1123" y="122"/>
                    <a:pt x="1053" y="123"/>
                    <a:pt x="978" y="125"/>
                  </a:cubicBezTo>
                  <a:cubicBezTo>
                    <a:pt x="962" y="125"/>
                    <a:pt x="945" y="125"/>
                    <a:pt x="929" y="125"/>
                  </a:cubicBezTo>
                  <a:cubicBezTo>
                    <a:pt x="827" y="126"/>
                    <a:pt x="715" y="126"/>
                    <a:pt x="603" y="127"/>
                  </a:cubicBezTo>
                  <a:cubicBezTo>
                    <a:pt x="586" y="126"/>
                    <a:pt x="568" y="126"/>
                    <a:pt x="551" y="126"/>
                  </a:cubicBezTo>
                  <a:cubicBezTo>
                    <a:pt x="538" y="126"/>
                    <a:pt x="525" y="126"/>
                    <a:pt x="512" y="126"/>
                  </a:cubicBezTo>
                  <a:cubicBezTo>
                    <a:pt x="499" y="126"/>
                    <a:pt x="486" y="126"/>
                    <a:pt x="474" y="126"/>
                  </a:cubicBezTo>
                  <a:cubicBezTo>
                    <a:pt x="452" y="126"/>
                    <a:pt x="430" y="126"/>
                    <a:pt x="408" y="126"/>
                  </a:cubicBezTo>
                  <a:cubicBezTo>
                    <a:pt x="397" y="126"/>
                    <a:pt x="386" y="126"/>
                    <a:pt x="375" y="126"/>
                  </a:cubicBezTo>
                  <a:cubicBezTo>
                    <a:pt x="354" y="126"/>
                    <a:pt x="334" y="126"/>
                    <a:pt x="313" y="126"/>
                  </a:cubicBezTo>
                  <a:cubicBezTo>
                    <a:pt x="302" y="127"/>
                    <a:pt x="302" y="127"/>
                    <a:pt x="302" y="127"/>
                  </a:cubicBezTo>
                  <a:cubicBezTo>
                    <a:pt x="299" y="127"/>
                    <a:pt x="299" y="127"/>
                    <a:pt x="299" y="127"/>
                  </a:cubicBezTo>
                  <a:cubicBezTo>
                    <a:pt x="297" y="127"/>
                    <a:pt x="297" y="127"/>
                    <a:pt x="297" y="127"/>
                  </a:cubicBezTo>
                  <a:cubicBezTo>
                    <a:pt x="297" y="113"/>
                    <a:pt x="297" y="108"/>
                    <a:pt x="297" y="108"/>
                  </a:cubicBezTo>
                  <a:cubicBezTo>
                    <a:pt x="297" y="108"/>
                    <a:pt x="297" y="116"/>
                    <a:pt x="297" y="128"/>
                  </a:cubicBezTo>
                  <a:cubicBezTo>
                    <a:pt x="297" y="131"/>
                    <a:pt x="297" y="133"/>
                    <a:pt x="297" y="136"/>
                  </a:cubicBezTo>
                  <a:cubicBezTo>
                    <a:pt x="297" y="138"/>
                    <a:pt x="297" y="139"/>
                    <a:pt x="297" y="141"/>
                  </a:cubicBezTo>
                  <a:cubicBezTo>
                    <a:pt x="298" y="141"/>
                    <a:pt x="298" y="141"/>
                    <a:pt x="298" y="141"/>
                  </a:cubicBezTo>
                  <a:cubicBezTo>
                    <a:pt x="301" y="141"/>
                    <a:pt x="301" y="141"/>
                    <a:pt x="301" y="141"/>
                  </a:cubicBezTo>
                  <a:cubicBezTo>
                    <a:pt x="306" y="141"/>
                    <a:pt x="306" y="141"/>
                    <a:pt x="306" y="141"/>
                  </a:cubicBezTo>
                  <a:cubicBezTo>
                    <a:pt x="326" y="141"/>
                    <a:pt x="326" y="141"/>
                    <a:pt x="326" y="141"/>
                  </a:cubicBezTo>
                  <a:cubicBezTo>
                    <a:pt x="430" y="143"/>
                    <a:pt x="553" y="145"/>
                    <a:pt x="668" y="145"/>
                  </a:cubicBezTo>
                  <a:cubicBezTo>
                    <a:pt x="750" y="145"/>
                    <a:pt x="829" y="144"/>
                    <a:pt x="893" y="142"/>
                  </a:cubicBezTo>
                  <a:cubicBezTo>
                    <a:pt x="896" y="142"/>
                    <a:pt x="899" y="142"/>
                    <a:pt x="902" y="142"/>
                  </a:cubicBezTo>
                  <a:cubicBezTo>
                    <a:pt x="902" y="142"/>
                    <a:pt x="902" y="142"/>
                    <a:pt x="902" y="142"/>
                  </a:cubicBezTo>
                  <a:cubicBezTo>
                    <a:pt x="926" y="142"/>
                    <a:pt x="950" y="142"/>
                    <a:pt x="974" y="142"/>
                  </a:cubicBezTo>
                  <a:cubicBezTo>
                    <a:pt x="1097" y="142"/>
                    <a:pt x="1220" y="142"/>
                    <a:pt x="1343" y="145"/>
                  </a:cubicBezTo>
                  <a:cubicBezTo>
                    <a:pt x="1343" y="148"/>
                    <a:pt x="1343" y="150"/>
                    <a:pt x="1343" y="153"/>
                  </a:cubicBezTo>
                  <a:cubicBezTo>
                    <a:pt x="1343" y="172"/>
                    <a:pt x="1344" y="191"/>
                    <a:pt x="1344" y="203"/>
                  </a:cubicBezTo>
                  <a:cubicBezTo>
                    <a:pt x="1344" y="205"/>
                    <a:pt x="1344" y="207"/>
                    <a:pt x="1344" y="209"/>
                  </a:cubicBezTo>
                  <a:cubicBezTo>
                    <a:pt x="1344" y="209"/>
                    <a:pt x="1344" y="209"/>
                    <a:pt x="1344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1"/>
                    <a:pt x="1344" y="197"/>
                    <a:pt x="1344" y="197"/>
                  </a:cubicBezTo>
                  <a:cubicBezTo>
                    <a:pt x="1344" y="197"/>
                    <a:pt x="1344" y="203"/>
                    <a:pt x="1344" y="209"/>
                  </a:cubicBezTo>
                  <a:cubicBezTo>
                    <a:pt x="1344" y="209"/>
                    <a:pt x="1344" y="210"/>
                    <a:pt x="1344" y="210"/>
                  </a:cubicBezTo>
                  <a:cubicBezTo>
                    <a:pt x="1345" y="216"/>
                    <a:pt x="1345" y="222"/>
                    <a:pt x="1345" y="222"/>
                  </a:cubicBezTo>
                  <a:cubicBezTo>
                    <a:pt x="1345" y="222"/>
                    <a:pt x="1345" y="219"/>
                    <a:pt x="1345" y="209"/>
                  </a:cubicBezTo>
                  <a:cubicBezTo>
                    <a:pt x="1344" y="204"/>
                    <a:pt x="1344" y="197"/>
                    <a:pt x="1344" y="188"/>
                  </a:cubicBezTo>
                  <a:cubicBezTo>
                    <a:pt x="1344" y="177"/>
                    <a:pt x="1344" y="163"/>
                    <a:pt x="1343" y="145"/>
                  </a:cubicBezTo>
                  <a:cubicBezTo>
                    <a:pt x="1386" y="146"/>
                    <a:pt x="1428" y="147"/>
                    <a:pt x="1470" y="149"/>
                  </a:cubicBezTo>
                  <a:cubicBezTo>
                    <a:pt x="1615" y="155"/>
                    <a:pt x="1615" y="155"/>
                    <a:pt x="1615" y="155"/>
                  </a:cubicBezTo>
                  <a:cubicBezTo>
                    <a:pt x="1619" y="155"/>
                    <a:pt x="1619" y="155"/>
                    <a:pt x="1619" y="155"/>
                  </a:cubicBezTo>
                  <a:cubicBezTo>
                    <a:pt x="1620" y="155"/>
                    <a:pt x="1620" y="155"/>
                    <a:pt x="1620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55"/>
                    <a:pt x="1621" y="155"/>
                  </a:cubicBezTo>
                  <a:cubicBezTo>
                    <a:pt x="1621" y="155"/>
                    <a:pt x="1621" y="171"/>
                    <a:pt x="1622" y="188"/>
                  </a:cubicBezTo>
                  <a:cubicBezTo>
                    <a:pt x="1622" y="199"/>
                    <a:pt x="1622" y="211"/>
                    <a:pt x="1622" y="217"/>
                  </a:cubicBezTo>
                  <a:cubicBezTo>
                    <a:pt x="1622" y="220"/>
                    <a:pt x="1622" y="221"/>
                    <a:pt x="1622" y="221"/>
                  </a:cubicBezTo>
                  <a:cubicBezTo>
                    <a:pt x="1622" y="221"/>
                    <a:pt x="1622" y="220"/>
                    <a:pt x="1622" y="217"/>
                  </a:cubicBezTo>
                  <a:cubicBezTo>
                    <a:pt x="1622" y="215"/>
                    <a:pt x="1622" y="213"/>
                    <a:pt x="1622" y="209"/>
                  </a:cubicBezTo>
                  <a:cubicBezTo>
                    <a:pt x="1620" y="210"/>
                    <a:pt x="1620" y="210"/>
                    <a:pt x="1620" y="210"/>
                  </a:cubicBezTo>
                  <a:cubicBezTo>
                    <a:pt x="1611" y="210"/>
                    <a:pt x="1611" y="210"/>
                    <a:pt x="1611" y="210"/>
                  </a:cubicBezTo>
                  <a:cubicBezTo>
                    <a:pt x="1593" y="211"/>
                    <a:pt x="1593" y="211"/>
                    <a:pt x="1593" y="211"/>
                  </a:cubicBezTo>
                  <a:cubicBezTo>
                    <a:pt x="1556" y="214"/>
                    <a:pt x="1556" y="214"/>
                    <a:pt x="1556" y="214"/>
                  </a:cubicBezTo>
                  <a:cubicBezTo>
                    <a:pt x="1484" y="219"/>
                    <a:pt x="1484" y="219"/>
                    <a:pt x="1484" y="219"/>
                  </a:cubicBezTo>
                  <a:cubicBezTo>
                    <a:pt x="1388" y="224"/>
                    <a:pt x="1291" y="229"/>
                    <a:pt x="1194" y="232"/>
                  </a:cubicBezTo>
                  <a:cubicBezTo>
                    <a:pt x="1085" y="236"/>
                    <a:pt x="992" y="239"/>
                    <a:pt x="886" y="241"/>
                  </a:cubicBezTo>
                  <a:cubicBezTo>
                    <a:pt x="885" y="241"/>
                    <a:pt x="885" y="241"/>
                    <a:pt x="884" y="241"/>
                  </a:cubicBezTo>
                  <a:cubicBezTo>
                    <a:pt x="832" y="238"/>
                    <a:pt x="781" y="236"/>
                    <a:pt x="730" y="234"/>
                  </a:cubicBezTo>
                  <a:cubicBezTo>
                    <a:pt x="699" y="232"/>
                    <a:pt x="668" y="231"/>
                    <a:pt x="637" y="230"/>
                  </a:cubicBezTo>
                  <a:cubicBezTo>
                    <a:pt x="811" y="226"/>
                    <a:pt x="943" y="220"/>
                    <a:pt x="1038" y="213"/>
                  </a:cubicBezTo>
                  <a:cubicBezTo>
                    <a:pt x="1044" y="213"/>
                    <a:pt x="1049" y="213"/>
                    <a:pt x="1054" y="213"/>
                  </a:cubicBezTo>
                  <a:cubicBezTo>
                    <a:pt x="1072" y="213"/>
                    <a:pt x="1090" y="213"/>
                    <a:pt x="1108" y="213"/>
                  </a:cubicBezTo>
                  <a:cubicBezTo>
                    <a:pt x="1175" y="213"/>
                    <a:pt x="1241" y="213"/>
                    <a:pt x="1309" y="211"/>
                  </a:cubicBezTo>
                  <a:cubicBezTo>
                    <a:pt x="1317" y="210"/>
                    <a:pt x="1326" y="210"/>
                    <a:pt x="1334" y="210"/>
                  </a:cubicBezTo>
                  <a:cubicBezTo>
                    <a:pt x="1343" y="210"/>
                    <a:pt x="1343" y="210"/>
                    <a:pt x="1343" y="210"/>
                  </a:cubicBezTo>
                  <a:cubicBezTo>
                    <a:pt x="1344" y="210"/>
                    <a:pt x="1344" y="210"/>
                    <a:pt x="1344" y="210"/>
                  </a:cubicBezTo>
                  <a:cubicBezTo>
                    <a:pt x="1344" y="209"/>
                    <a:pt x="1344" y="209"/>
                    <a:pt x="1344" y="209"/>
                  </a:cubicBezTo>
                  <a:cubicBezTo>
                    <a:pt x="1344" y="208"/>
                    <a:pt x="1344" y="205"/>
                    <a:pt x="1344" y="203"/>
                  </a:cubicBezTo>
                  <a:cubicBezTo>
                    <a:pt x="1344" y="201"/>
                    <a:pt x="1344" y="198"/>
                    <a:pt x="1344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3" y="195"/>
                    <a:pt x="1343" y="195"/>
                    <a:pt x="1343" y="195"/>
                  </a:cubicBezTo>
                  <a:cubicBezTo>
                    <a:pt x="1342" y="195"/>
                    <a:pt x="1342" y="195"/>
                    <a:pt x="1342" y="195"/>
                  </a:cubicBezTo>
                  <a:cubicBezTo>
                    <a:pt x="1337" y="195"/>
                    <a:pt x="1337" y="195"/>
                    <a:pt x="1337" y="195"/>
                  </a:cubicBezTo>
                  <a:cubicBezTo>
                    <a:pt x="1314" y="195"/>
                    <a:pt x="1314" y="195"/>
                    <a:pt x="1314" y="195"/>
                  </a:cubicBezTo>
                  <a:cubicBezTo>
                    <a:pt x="1283" y="196"/>
                    <a:pt x="1254" y="197"/>
                    <a:pt x="1224" y="197"/>
                  </a:cubicBezTo>
                  <a:cubicBezTo>
                    <a:pt x="1221" y="197"/>
                    <a:pt x="1218" y="197"/>
                    <a:pt x="1215" y="197"/>
                  </a:cubicBezTo>
                  <a:cubicBezTo>
                    <a:pt x="1230" y="195"/>
                    <a:pt x="1239" y="194"/>
                    <a:pt x="1243" y="193"/>
                  </a:cubicBezTo>
                  <a:cubicBezTo>
                    <a:pt x="1221" y="195"/>
                    <a:pt x="1200" y="196"/>
                    <a:pt x="1179" y="197"/>
                  </a:cubicBezTo>
                  <a:cubicBezTo>
                    <a:pt x="1078" y="197"/>
                    <a:pt x="981" y="195"/>
                    <a:pt x="885" y="191"/>
                  </a:cubicBezTo>
                  <a:cubicBezTo>
                    <a:pt x="851" y="190"/>
                    <a:pt x="812" y="190"/>
                    <a:pt x="769" y="190"/>
                  </a:cubicBezTo>
                  <a:cubicBezTo>
                    <a:pt x="670" y="190"/>
                    <a:pt x="552" y="192"/>
                    <a:pt x="439" y="194"/>
                  </a:cubicBezTo>
                  <a:cubicBezTo>
                    <a:pt x="406" y="194"/>
                    <a:pt x="377" y="195"/>
                    <a:pt x="349" y="195"/>
                  </a:cubicBezTo>
                  <a:cubicBezTo>
                    <a:pt x="335" y="195"/>
                    <a:pt x="322" y="195"/>
                    <a:pt x="30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6"/>
                    <a:pt x="298" y="196"/>
                    <a:pt x="298" y="196"/>
                  </a:cubicBezTo>
                  <a:cubicBezTo>
                    <a:pt x="298" y="199"/>
                    <a:pt x="298" y="202"/>
                    <a:pt x="298" y="205"/>
                  </a:cubicBezTo>
                  <a:cubicBezTo>
                    <a:pt x="298" y="209"/>
                    <a:pt x="298" y="211"/>
                    <a:pt x="298" y="211"/>
                  </a:cubicBezTo>
                  <a:cubicBezTo>
                    <a:pt x="298" y="211"/>
                    <a:pt x="298" y="211"/>
                    <a:pt x="298" y="210"/>
                  </a:cubicBezTo>
                  <a:cubicBezTo>
                    <a:pt x="298" y="210"/>
                    <a:pt x="298" y="210"/>
                    <a:pt x="298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299" y="210"/>
                    <a:pt x="299" y="210"/>
                    <a:pt x="299" y="210"/>
                  </a:cubicBezTo>
                  <a:cubicBezTo>
                    <a:pt x="305" y="210"/>
                    <a:pt x="305" y="210"/>
                    <a:pt x="305" y="210"/>
                  </a:cubicBezTo>
                  <a:cubicBezTo>
                    <a:pt x="328" y="208"/>
                    <a:pt x="328" y="208"/>
                    <a:pt x="328" y="208"/>
                  </a:cubicBezTo>
                  <a:cubicBezTo>
                    <a:pt x="343" y="208"/>
                    <a:pt x="358" y="207"/>
                    <a:pt x="373" y="206"/>
                  </a:cubicBezTo>
                  <a:cubicBezTo>
                    <a:pt x="373" y="206"/>
                    <a:pt x="374" y="206"/>
                    <a:pt x="374" y="206"/>
                  </a:cubicBezTo>
                  <a:cubicBezTo>
                    <a:pt x="401" y="204"/>
                    <a:pt x="448" y="203"/>
                    <a:pt x="486" y="203"/>
                  </a:cubicBezTo>
                  <a:cubicBezTo>
                    <a:pt x="489" y="203"/>
                    <a:pt x="493" y="203"/>
                    <a:pt x="496" y="203"/>
                  </a:cubicBezTo>
                  <a:cubicBezTo>
                    <a:pt x="522" y="203"/>
                    <a:pt x="547" y="203"/>
                    <a:pt x="572" y="204"/>
                  </a:cubicBezTo>
                  <a:cubicBezTo>
                    <a:pt x="678" y="206"/>
                    <a:pt x="783" y="209"/>
                    <a:pt x="888" y="211"/>
                  </a:cubicBezTo>
                  <a:cubicBezTo>
                    <a:pt x="730" y="217"/>
                    <a:pt x="571" y="220"/>
                    <a:pt x="411" y="220"/>
                  </a:cubicBezTo>
                  <a:cubicBezTo>
                    <a:pt x="372" y="220"/>
                    <a:pt x="333" y="220"/>
                    <a:pt x="294" y="220"/>
                  </a:cubicBezTo>
                  <a:cubicBezTo>
                    <a:pt x="294" y="220"/>
                    <a:pt x="293" y="220"/>
                    <a:pt x="292" y="220"/>
                  </a:cubicBezTo>
                  <a:cubicBezTo>
                    <a:pt x="272" y="220"/>
                    <a:pt x="247" y="219"/>
                    <a:pt x="217" y="219"/>
                  </a:cubicBezTo>
                  <a:cubicBezTo>
                    <a:pt x="188" y="219"/>
                    <a:pt x="155" y="219"/>
                    <a:pt x="120" y="219"/>
                  </a:cubicBezTo>
                  <a:cubicBezTo>
                    <a:pt x="86" y="219"/>
                    <a:pt x="49" y="219"/>
                    <a:pt x="12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5" y="220"/>
                    <a:pt x="5" y="220"/>
                    <a:pt x="5" y="220"/>
                  </a:cubicBezTo>
                  <a:cubicBezTo>
                    <a:pt x="5" y="222"/>
                    <a:pt x="6" y="224"/>
                    <a:pt x="6" y="226"/>
                  </a:cubicBezTo>
                  <a:cubicBezTo>
                    <a:pt x="6" y="232"/>
                    <a:pt x="6" y="236"/>
                    <a:pt x="6" y="236"/>
                  </a:cubicBezTo>
                  <a:cubicBezTo>
                    <a:pt x="6" y="236"/>
                    <a:pt x="6" y="235"/>
                    <a:pt x="6" y="233"/>
                  </a:cubicBezTo>
                  <a:cubicBezTo>
                    <a:pt x="6" y="233"/>
                    <a:pt x="6" y="233"/>
                    <a:pt x="6" y="233"/>
                  </a:cubicBezTo>
                  <a:cubicBezTo>
                    <a:pt x="7" y="233"/>
                    <a:pt x="7" y="233"/>
                    <a:pt x="7" y="233"/>
                  </a:cubicBezTo>
                  <a:cubicBezTo>
                    <a:pt x="8" y="233"/>
                    <a:pt x="8" y="233"/>
                    <a:pt x="8" y="233"/>
                  </a:cubicBezTo>
                  <a:cubicBezTo>
                    <a:pt x="13" y="233"/>
                    <a:pt x="13" y="233"/>
                    <a:pt x="13" y="233"/>
                  </a:cubicBezTo>
                  <a:cubicBezTo>
                    <a:pt x="23" y="232"/>
                    <a:pt x="23" y="232"/>
                    <a:pt x="23" y="232"/>
                  </a:cubicBezTo>
                  <a:cubicBezTo>
                    <a:pt x="42" y="232"/>
                    <a:pt x="42" y="232"/>
                    <a:pt x="42" y="232"/>
                  </a:cubicBezTo>
                  <a:cubicBezTo>
                    <a:pt x="55" y="232"/>
                    <a:pt x="68" y="232"/>
                    <a:pt x="80" y="232"/>
                  </a:cubicBezTo>
                  <a:cubicBezTo>
                    <a:pt x="91" y="232"/>
                    <a:pt x="102" y="232"/>
                    <a:pt x="112" y="232"/>
                  </a:cubicBezTo>
                  <a:cubicBezTo>
                    <a:pt x="125" y="232"/>
                    <a:pt x="137" y="232"/>
                    <a:pt x="149" y="232"/>
                  </a:cubicBezTo>
                  <a:cubicBezTo>
                    <a:pt x="191" y="232"/>
                    <a:pt x="225" y="232"/>
                    <a:pt x="249" y="232"/>
                  </a:cubicBezTo>
                  <a:cubicBezTo>
                    <a:pt x="282" y="233"/>
                    <a:pt x="315" y="233"/>
                    <a:pt x="347" y="233"/>
                  </a:cubicBezTo>
                  <a:cubicBezTo>
                    <a:pt x="368" y="233"/>
                    <a:pt x="389" y="233"/>
                    <a:pt x="410" y="232"/>
                  </a:cubicBezTo>
                  <a:cubicBezTo>
                    <a:pt x="410" y="232"/>
                    <a:pt x="410" y="232"/>
                    <a:pt x="410" y="232"/>
                  </a:cubicBezTo>
                  <a:cubicBezTo>
                    <a:pt x="411" y="235"/>
                    <a:pt x="411" y="237"/>
                    <a:pt x="411" y="238"/>
                  </a:cubicBezTo>
                  <a:cubicBezTo>
                    <a:pt x="411" y="238"/>
                    <a:pt x="411" y="238"/>
                    <a:pt x="411" y="238"/>
                  </a:cubicBezTo>
                  <a:cubicBezTo>
                    <a:pt x="412" y="238"/>
                    <a:pt x="412" y="238"/>
                    <a:pt x="412" y="238"/>
                  </a:cubicBezTo>
                  <a:cubicBezTo>
                    <a:pt x="419" y="239"/>
                    <a:pt x="419" y="239"/>
                    <a:pt x="419" y="239"/>
                  </a:cubicBezTo>
                  <a:cubicBezTo>
                    <a:pt x="446" y="240"/>
                    <a:pt x="446" y="240"/>
                    <a:pt x="446" y="240"/>
                  </a:cubicBezTo>
                  <a:cubicBezTo>
                    <a:pt x="483" y="241"/>
                    <a:pt x="521" y="242"/>
                    <a:pt x="560" y="242"/>
                  </a:cubicBezTo>
                  <a:cubicBezTo>
                    <a:pt x="601" y="243"/>
                    <a:pt x="642" y="244"/>
                    <a:pt x="683" y="245"/>
                  </a:cubicBezTo>
                  <a:cubicBezTo>
                    <a:pt x="615" y="246"/>
                    <a:pt x="550" y="247"/>
                    <a:pt x="477" y="250"/>
                  </a:cubicBezTo>
                  <a:cubicBezTo>
                    <a:pt x="461" y="250"/>
                    <a:pt x="444" y="251"/>
                    <a:pt x="427" y="251"/>
                  </a:cubicBezTo>
                  <a:cubicBezTo>
                    <a:pt x="414" y="252"/>
                    <a:pt x="414" y="252"/>
                    <a:pt x="414" y="252"/>
                  </a:cubicBezTo>
                  <a:cubicBezTo>
                    <a:pt x="411" y="252"/>
                    <a:pt x="411" y="252"/>
                    <a:pt x="411" y="252"/>
                  </a:cubicBezTo>
                  <a:cubicBezTo>
                    <a:pt x="411" y="255"/>
                    <a:pt x="411" y="257"/>
                    <a:pt x="411" y="259"/>
                  </a:cubicBezTo>
                  <a:cubicBezTo>
                    <a:pt x="411" y="271"/>
                    <a:pt x="412" y="274"/>
                    <a:pt x="412" y="274"/>
                  </a:cubicBezTo>
                  <a:cubicBezTo>
                    <a:pt x="412" y="274"/>
                    <a:pt x="412" y="272"/>
                    <a:pt x="412" y="270"/>
                  </a:cubicBezTo>
                  <a:cubicBezTo>
                    <a:pt x="412" y="268"/>
                    <a:pt x="412" y="265"/>
                    <a:pt x="412" y="265"/>
                  </a:cubicBezTo>
                  <a:cubicBezTo>
                    <a:pt x="412" y="265"/>
                    <a:pt x="412" y="267"/>
                    <a:pt x="412" y="270"/>
                  </a:cubicBezTo>
                  <a:cubicBezTo>
                    <a:pt x="412" y="270"/>
                    <a:pt x="412" y="270"/>
                    <a:pt x="412" y="270"/>
                  </a:cubicBezTo>
                  <a:cubicBezTo>
                    <a:pt x="413" y="270"/>
                    <a:pt x="413" y="270"/>
                    <a:pt x="413" y="270"/>
                  </a:cubicBezTo>
                  <a:cubicBezTo>
                    <a:pt x="418" y="270"/>
                    <a:pt x="418" y="270"/>
                    <a:pt x="418" y="270"/>
                  </a:cubicBezTo>
                  <a:cubicBezTo>
                    <a:pt x="430" y="269"/>
                    <a:pt x="430" y="269"/>
                    <a:pt x="430" y="269"/>
                  </a:cubicBezTo>
                  <a:cubicBezTo>
                    <a:pt x="476" y="267"/>
                    <a:pt x="476" y="267"/>
                    <a:pt x="476" y="267"/>
                  </a:cubicBezTo>
                  <a:cubicBezTo>
                    <a:pt x="507" y="266"/>
                    <a:pt x="537" y="265"/>
                    <a:pt x="568" y="264"/>
                  </a:cubicBezTo>
                  <a:cubicBezTo>
                    <a:pt x="630" y="263"/>
                    <a:pt x="693" y="261"/>
                    <a:pt x="756" y="259"/>
                  </a:cubicBezTo>
                  <a:cubicBezTo>
                    <a:pt x="796" y="259"/>
                    <a:pt x="836" y="258"/>
                    <a:pt x="877" y="257"/>
                  </a:cubicBezTo>
                  <a:cubicBezTo>
                    <a:pt x="878" y="257"/>
                    <a:pt x="879" y="257"/>
                    <a:pt x="880" y="257"/>
                  </a:cubicBezTo>
                  <a:cubicBezTo>
                    <a:pt x="894" y="257"/>
                    <a:pt x="908" y="256"/>
                    <a:pt x="923" y="256"/>
                  </a:cubicBezTo>
                  <a:cubicBezTo>
                    <a:pt x="935" y="256"/>
                    <a:pt x="947" y="256"/>
                    <a:pt x="959" y="255"/>
                  </a:cubicBezTo>
                  <a:cubicBezTo>
                    <a:pt x="964" y="256"/>
                    <a:pt x="969" y="256"/>
                    <a:pt x="974" y="256"/>
                  </a:cubicBezTo>
                  <a:cubicBezTo>
                    <a:pt x="974" y="256"/>
                    <a:pt x="974" y="256"/>
                    <a:pt x="974" y="256"/>
                  </a:cubicBezTo>
                  <a:cubicBezTo>
                    <a:pt x="1016" y="256"/>
                    <a:pt x="1088" y="261"/>
                    <a:pt x="1105" y="261"/>
                  </a:cubicBezTo>
                  <a:cubicBezTo>
                    <a:pt x="1108" y="261"/>
                    <a:pt x="1110" y="261"/>
                    <a:pt x="1108" y="260"/>
                  </a:cubicBezTo>
                  <a:cubicBezTo>
                    <a:pt x="1112" y="259"/>
                    <a:pt x="1086" y="256"/>
                    <a:pt x="1057" y="253"/>
                  </a:cubicBezTo>
                  <a:cubicBezTo>
                    <a:pt x="1085" y="253"/>
                    <a:pt x="1114" y="252"/>
                    <a:pt x="1144" y="251"/>
                  </a:cubicBezTo>
                  <a:cubicBezTo>
                    <a:pt x="1275" y="248"/>
                    <a:pt x="1410" y="244"/>
                    <a:pt x="1547" y="234"/>
                  </a:cubicBezTo>
                  <a:cubicBezTo>
                    <a:pt x="1599" y="231"/>
                    <a:pt x="1599" y="231"/>
                    <a:pt x="1599" y="231"/>
                  </a:cubicBezTo>
                  <a:cubicBezTo>
                    <a:pt x="1612" y="230"/>
                    <a:pt x="1612" y="230"/>
                    <a:pt x="1612" y="230"/>
                  </a:cubicBezTo>
                  <a:cubicBezTo>
                    <a:pt x="1619" y="230"/>
                    <a:pt x="1619" y="230"/>
                    <a:pt x="1619" y="230"/>
                  </a:cubicBezTo>
                  <a:cubicBezTo>
                    <a:pt x="1622" y="230"/>
                    <a:pt x="1622" y="230"/>
                    <a:pt x="1622" y="230"/>
                  </a:cubicBezTo>
                  <a:cubicBezTo>
                    <a:pt x="1623" y="230"/>
                    <a:pt x="1623" y="230"/>
                    <a:pt x="1623" y="230"/>
                  </a:cubicBezTo>
                  <a:cubicBezTo>
                    <a:pt x="1624" y="244"/>
                    <a:pt x="1624" y="250"/>
                    <a:pt x="1624" y="250"/>
                  </a:cubicBezTo>
                  <a:cubicBezTo>
                    <a:pt x="1624" y="250"/>
                    <a:pt x="1624" y="221"/>
                    <a:pt x="1623" y="192"/>
                  </a:cubicBezTo>
                  <a:cubicBezTo>
                    <a:pt x="1623" y="182"/>
                    <a:pt x="1623" y="172"/>
                    <a:pt x="1623" y="163"/>
                  </a:cubicBezTo>
                  <a:cubicBezTo>
                    <a:pt x="1622" y="146"/>
                    <a:pt x="1622" y="134"/>
                    <a:pt x="1622" y="134"/>
                  </a:cubicBezTo>
                  <a:cubicBezTo>
                    <a:pt x="1622" y="134"/>
                    <a:pt x="1622" y="134"/>
                    <a:pt x="1622" y="135"/>
                  </a:cubicBezTo>
                  <a:cubicBezTo>
                    <a:pt x="1622" y="135"/>
                    <a:pt x="1622" y="135"/>
                    <a:pt x="1622" y="135"/>
                  </a:cubicBezTo>
                  <a:cubicBezTo>
                    <a:pt x="1621" y="135"/>
                    <a:pt x="1621" y="135"/>
                    <a:pt x="1621" y="135"/>
                  </a:cubicBezTo>
                  <a:cubicBezTo>
                    <a:pt x="1595" y="134"/>
                    <a:pt x="1595" y="134"/>
                    <a:pt x="1595" y="134"/>
                  </a:cubicBezTo>
                  <a:cubicBezTo>
                    <a:pt x="1586" y="134"/>
                    <a:pt x="1578" y="133"/>
                    <a:pt x="1570" y="133"/>
                  </a:cubicBezTo>
                  <a:cubicBezTo>
                    <a:pt x="1543" y="131"/>
                    <a:pt x="1517" y="130"/>
                    <a:pt x="1490" y="129"/>
                  </a:cubicBezTo>
                  <a:cubicBezTo>
                    <a:pt x="1454" y="127"/>
                    <a:pt x="1418" y="126"/>
                    <a:pt x="1382" y="125"/>
                  </a:cubicBezTo>
                  <a:cubicBezTo>
                    <a:pt x="1382" y="125"/>
                    <a:pt x="1382" y="125"/>
                    <a:pt x="1382" y="125"/>
                  </a:cubicBezTo>
                  <a:cubicBezTo>
                    <a:pt x="1369" y="125"/>
                    <a:pt x="1356" y="124"/>
                    <a:pt x="1343" y="124"/>
                  </a:cubicBezTo>
                  <a:cubicBezTo>
                    <a:pt x="1343" y="122"/>
                    <a:pt x="1343" y="120"/>
                    <a:pt x="1343" y="118"/>
                  </a:cubicBezTo>
                  <a:cubicBezTo>
                    <a:pt x="1342" y="105"/>
                    <a:pt x="1342" y="91"/>
                    <a:pt x="1342" y="75"/>
                  </a:cubicBezTo>
                  <a:cubicBezTo>
                    <a:pt x="1342" y="75"/>
                    <a:pt x="1342" y="75"/>
                    <a:pt x="1342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41" y="75"/>
                    <a:pt x="1341" y="75"/>
                    <a:pt x="1341" y="75"/>
                  </a:cubicBezTo>
                  <a:cubicBezTo>
                    <a:pt x="1339" y="75"/>
                    <a:pt x="1339" y="75"/>
                    <a:pt x="1339" y="75"/>
                  </a:cubicBezTo>
                  <a:cubicBezTo>
                    <a:pt x="1334" y="75"/>
                    <a:pt x="1334" y="75"/>
                    <a:pt x="1334" y="75"/>
                  </a:cubicBezTo>
                  <a:cubicBezTo>
                    <a:pt x="1317" y="74"/>
                    <a:pt x="1317" y="74"/>
                    <a:pt x="1317" y="74"/>
                  </a:cubicBezTo>
                  <a:cubicBezTo>
                    <a:pt x="1282" y="72"/>
                    <a:pt x="1282" y="72"/>
                    <a:pt x="1282" y="72"/>
                  </a:cubicBezTo>
                  <a:cubicBezTo>
                    <a:pt x="1211" y="68"/>
                    <a:pt x="1211" y="68"/>
                    <a:pt x="1211" y="68"/>
                  </a:cubicBezTo>
                  <a:cubicBezTo>
                    <a:pt x="1164" y="66"/>
                    <a:pt x="1116" y="64"/>
                    <a:pt x="1069" y="62"/>
                  </a:cubicBezTo>
                  <a:cubicBezTo>
                    <a:pt x="1028" y="60"/>
                    <a:pt x="969" y="58"/>
                    <a:pt x="899" y="56"/>
                  </a:cubicBezTo>
                  <a:cubicBezTo>
                    <a:pt x="899" y="56"/>
                    <a:pt x="899" y="56"/>
                    <a:pt x="899" y="56"/>
                  </a:cubicBezTo>
                  <a:cubicBezTo>
                    <a:pt x="759" y="52"/>
                    <a:pt x="573" y="48"/>
                    <a:pt x="390" y="46"/>
                  </a:cubicBezTo>
                  <a:cubicBezTo>
                    <a:pt x="252" y="45"/>
                    <a:pt x="116" y="43"/>
                    <a:pt x="3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4"/>
                    <a:pt x="1" y="30"/>
                  </a:cubicBezTo>
                  <a:cubicBezTo>
                    <a:pt x="1" y="30"/>
                    <a:pt x="0" y="30"/>
                    <a:pt x="0" y="30"/>
                  </a:cubicBezTo>
                  <a:cubicBezTo>
                    <a:pt x="0" y="24"/>
                    <a:pt x="0" y="19"/>
                    <a:pt x="0" y="14"/>
                  </a:cubicBezTo>
                  <a:cubicBezTo>
                    <a:pt x="0" y="4"/>
                    <a:pt x="0" y="0"/>
                    <a:pt x="0" y="0"/>
                  </a:cubicBezTo>
                </a:path>
              </a:pathLst>
            </a:custGeom>
            <a:solidFill>
              <a:srgbClr val="FBFB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9" name="Freeform 245"/>
            <p:cNvSpPr>
              <a:spLocks/>
            </p:cNvSpPr>
            <p:nvPr/>
          </p:nvSpPr>
          <p:spPr bwMode="auto">
            <a:xfrm>
              <a:off x="4978401" y="3371850"/>
              <a:ext cx="528638" cy="401637"/>
            </a:xfrm>
            <a:custGeom>
              <a:avLst/>
              <a:gdLst>
                <a:gd name="T0" fmla="*/ 7 w 412"/>
                <a:gd name="T1" fmla="*/ 105 h 312"/>
                <a:gd name="T2" fmla="*/ 255 w 412"/>
                <a:gd name="T3" fmla="*/ 249 h 312"/>
                <a:gd name="T4" fmla="*/ 27 w 412"/>
                <a:gd name="T5" fmla="*/ 97 h 312"/>
                <a:gd name="T6" fmla="*/ 23 w 412"/>
                <a:gd name="T7" fmla="*/ 100 h 312"/>
                <a:gd name="T8" fmla="*/ 227 w 412"/>
                <a:gd name="T9" fmla="*/ 206 h 312"/>
                <a:gd name="T10" fmla="*/ 244 w 412"/>
                <a:gd name="T11" fmla="*/ 174 h 312"/>
                <a:gd name="T12" fmla="*/ 85 w 412"/>
                <a:gd name="T13" fmla="*/ 81 h 312"/>
                <a:gd name="T14" fmla="*/ 250 w 412"/>
                <a:gd name="T15" fmla="*/ 171 h 312"/>
                <a:gd name="T16" fmla="*/ 110 w 412"/>
                <a:gd name="T17" fmla="*/ 71 h 312"/>
                <a:gd name="T18" fmla="*/ 110 w 412"/>
                <a:gd name="T19" fmla="*/ 77 h 312"/>
                <a:gd name="T20" fmla="*/ 270 w 412"/>
                <a:gd name="T21" fmla="*/ 151 h 312"/>
                <a:gd name="T22" fmla="*/ 126 w 412"/>
                <a:gd name="T23" fmla="*/ 66 h 312"/>
                <a:gd name="T24" fmla="*/ 266 w 412"/>
                <a:gd name="T25" fmla="*/ 132 h 312"/>
                <a:gd name="T26" fmla="*/ 267 w 412"/>
                <a:gd name="T27" fmla="*/ 112 h 312"/>
                <a:gd name="T28" fmla="*/ 178 w 412"/>
                <a:gd name="T29" fmla="*/ 47 h 312"/>
                <a:gd name="T30" fmla="*/ 180 w 412"/>
                <a:gd name="T31" fmla="*/ 51 h 312"/>
                <a:gd name="T32" fmla="*/ 176 w 412"/>
                <a:gd name="T33" fmla="*/ 54 h 312"/>
                <a:gd name="T34" fmla="*/ 200 w 412"/>
                <a:gd name="T35" fmla="*/ 40 h 312"/>
                <a:gd name="T36" fmla="*/ 199 w 412"/>
                <a:gd name="T37" fmla="*/ 50 h 312"/>
                <a:gd name="T38" fmla="*/ 312 w 412"/>
                <a:gd name="T39" fmla="*/ 87 h 312"/>
                <a:gd name="T40" fmla="*/ 221 w 412"/>
                <a:gd name="T41" fmla="*/ 37 h 312"/>
                <a:gd name="T42" fmla="*/ 299 w 412"/>
                <a:gd name="T43" fmla="*/ 70 h 312"/>
                <a:gd name="T44" fmla="*/ 254 w 412"/>
                <a:gd name="T45" fmla="*/ 32 h 312"/>
                <a:gd name="T46" fmla="*/ 250 w 412"/>
                <a:gd name="T47" fmla="*/ 32 h 312"/>
                <a:gd name="T48" fmla="*/ 295 w 412"/>
                <a:gd name="T49" fmla="*/ 29 h 312"/>
                <a:gd name="T50" fmla="*/ 272 w 412"/>
                <a:gd name="T51" fmla="*/ 19 h 312"/>
                <a:gd name="T52" fmla="*/ 375 w 412"/>
                <a:gd name="T53" fmla="*/ 68 h 312"/>
                <a:gd name="T54" fmla="*/ 306 w 412"/>
                <a:gd name="T55" fmla="*/ 12 h 312"/>
                <a:gd name="T56" fmla="*/ 301 w 412"/>
                <a:gd name="T57" fmla="*/ 15 h 312"/>
                <a:gd name="T58" fmla="*/ 411 w 412"/>
                <a:gd name="T59" fmla="*/ 61 h 312"/>
                <a:gd name="T60" fmla="*/ 328 w 412"/>
                <a:gd name="T61" fmla="*/ 4 h 312"/>
                <a:gd name="T62" fmla="*/ 403 w 412"/>
                <a:gd name="T63" fmla="*/ 63 h 312"/>
                <a:gd name="T64" fmla="*/ 375 w 412"/>
                <a:gd name="T65" fmla="*/ 68 h 312"/>
                <a:gd name="T66" fmla="*/ 379 w 412"/>
                <a:gd name="T67" fmla="*/ 63 h 312"/>
                <a:gd name="T68" fmla="*/ 378 w 412"/>
                <a:gd name="T69" fmla="*/ 58 h 312"/>
                <a:gd name="T70" fmla="*/ 380 w 412"/>
                <a:gd name="T71" fmla="*/ 58 h 312"/>
                <a:gd name="T72" fmla="*/ 329 w 412"/>
                <a:gd name="T73" fmla="*/ 61 h 312"/>
                <a:gd name="T74" fmla="*/ 348 w 412"/>
                <a:gd name="T75" fmla="*/ 70 h 312"/>
                <a:gd name="T76" fmla="*/ 253 w 412"/>
                <a:gd name="T77" fmla="*/ 22 h 312"/>
                <a:gd name="T78" fmla="*/ 216 w 412"/>
                <a:gd name="T79" fmla="*/ 27 h 312"/>
                <a:gd name="T80" fmla="*/ 303 w 412"/>
                <a:gd name="T81" fmla="*/ 93 h 312"/>
                <a:gd name="T82" fmla="*/ 302 w 412"/>
                <a:gd name="T83" fmla="*/ 89 h 312"/>
                <a:gd name="T84" fmla="*/ 194 w 412"/>
                <a:gd name="T85" fmla="*/ 40 h 312"/>
                <a:gd name="T86" fmla="*/ 171 w 412"/>
                <a:gd name="T87" fmla="*/ 46 h 312"/>
                <a:gd name="T88" fmla="*/ 265 w 412"/>
                <a:gd name="T89" fmla="*/ 102 h 312"/>
                <a:gd name="T90" fmla="*/ 268 w 412"/>
                <a:gd name="T91" fmla="*/ 101 h 312"/>
                <a:gd name="T92" fmla="*/ 266 w 412"/>
                <a:gd name="T93" fmla="*/ 128 h 312"/>
                <a:gd name="T94" fmla="*/ 268 w 412"/>
                <a:gd name="T95" fmla="*/ 127 h 312"/>
                <a:gd name="T96" fmla="*/ 265 w 412"/>
                <a:gd name="T97" fmla="*/ 152 h 312"/>
                <a:gd name="T98" fmla="*/ 265 w 412"/>
                <a:gd name="T99" fmla="*/ 149 h 312"/>
                <a:gd name="T100" fmla="*/ 103 w 412"/>
                <a:gd name="T101" fmla="*/ 79 h 312"/>
                <a:gd name="T102" fmla="*/ 252 w 412"/>
                <a:gd name="T103" fmla="*/ 160 h 312"/>
                <a:gd name="T104" fmla="*/ 254 w 412"/>
                <a:gd name="T105" fmla="*/ 160 h 312"/>
                <a:gd name="T106" fmla="*/ 51 w 412"/>
                <a:gd name="T107" fmla="*/ 82 h 312"/>
                <a:gd name="T108" fmla="*/ 241 w 412"/>
                <a:gd name="T109" fmla="*/ 212 h 312"/>
                <a:gd name="T110" fmla="*/ 36 w 412"/>
                <a:gd name="T111" fmla="*/ 95 h 312"/>
                <a:gd name="T112" fmla="*/ 261 w 412"/>
                <a:gd name="T113" fmla="*/ 250 h 312"/>
                <a:gd name="T114" fmla="*/ 261 w 412"/>
                <a:gd name="T115" fmla="*/ 249 h 312"/>
                <a:gd name="T116" fmla="*/ 264 w 412"/>
                <a:gd name="T117" fmla="*/ 242 h 312"/>
                <a:gd name="T118" fmla="*/ 38 w 412"/>
                <a:gd name="T119" fmla="*/ 11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2" h="312">
                  <a:moveTo>
                    <a:pt x="333" y="301"/>
                  </a:moveTo>
                  <a:cubicBezTo>
                    <a:pt x="10" y="99"/>
                    <a:pt x="10" y="99"/>
                    <a:pt x="10" y="9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9"/>
                    <a:pt x="11" y="108"/>
                    <a:pt x="11" y="107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7" y="104"/>
                    <a:pt x="7" y="104"/>
                    <a:pt x="7" y="104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9"/>
                    <a:pt x="6" y="109"/>
                    <a:pt x="7" y="109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0"/>
                    <a:pt x="8" y="110"/>
                    <a:pt x="10" y="112"/>
                  </a:cubicBezTo>
                  <a:cubicBezTo>
                    <a:pt x="20" y="117"/>
                    <a:pt x="39" y="128"/>
                    <a:pt x="64" y="142"/>
                  </a:cubicBezTo>
                  <a:cubicBezTo>
                    <a:pt x="100" y="163"/>
                    <a:pt x="147" y="191"/>
                    <a:pt x="187" y="213"/>
                  </a:cubicBezTo>
                  <a:cubicBezTo>
                    <a:pt x="206" y="224"/>
                    <a:pt x="224" y="234"/>
                    <a:pt x="238" y="241"/>
                  </a:cubicBezTo>
                  <a:cubicBezTo>
                    <a:pt x="244" y="244"/>
                    <a:pt x="250" y="247"/>
                    <a:pt x="255" y="249"/>
                  </a:cubicBezTo>
                  <a:cubicBezTo>
                    <a:pt x="257" y="250"/>
                    <a:pt x="259" y="251"/>
                    <a:pt x="261" y="252"/>
                  </a:cubicBezTo>
                  <a:cubicBezTo>
                    <a:pt x="261" y="252"/>
                    <a:pt x="262" y="252"/>
                    <a:pt x="263" y="252"/>
                  </a:cubicBezTo>
                  <a:cubicBezTo>
                    <a:pt x="264" y="253"/>
                    <a:pt x="265" y="253"/>
                    <a:pt x="266" y="253"/>
                  </a:cubicBezTo>
                  <a:cubicBezTo>
                    <a:pt x="266" y="253"/>
                    <a:pt x="267" y="253"/>
                    <a:pt x="268" y="252"/>
                  </a:cubicBezTo>
                  <a:cubicBezTo>
                    <a:pt x="269" y="252"/>
                    <a:pt x="270" y="251"/>
                    <a:pt x="271" y="250"/>
                  </a:cubicBezTo>
                  <a:cubicBezTo>
                    <a:pt x="272" y="249"/>
                    <a:pt x="272" y="248"/>
                    <a:pt x="272" y="247"/>
                  </a:cubicBezTo>
                  <a:cubicBezTo>
                    <a:pt x="272" y="246"/>
                    <a:pt x="272" y="245"/>
                    <a:pt x="271" y="245"/>
                  </a:cubicBezTo>
                  <a:cubicBezTo>
                    <a:pt x="271" y="244"/>
                    <a:pt x="271" y="244"/>
                    <a:pt x="271" y="243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69" y="242"/>
                    <a:pt x="269" y="242"/>
                    <a:pt x="269" y="242"/>
                  </a:cubicBezTo>
                  <a:cubicBezTo>
                    <a:pt x="268" y="241"/>
                    <a:pt x="266" y="240"/>
                    <a:pt x="264" y="239"/>
                  </a:cubicBezTo>
                  <a:cubicBezTo>
                    <a:pt x="246" y="227"/>
                    <a:pt x="186" y="190"/>
                    <a:pt x="131" y="155"/>
                  </a:cubicBezTo>
                  <a:cubicBezTo>
                    <a:pt x="76" y="121"/>
                    <a:pt x="25" y="90"/>
                    <a:pt x="25" y="9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7" y="98"/>
                    <a:pt x="27" y="97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25" y="100"/>
                    <a:pt x="26" y="99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4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2" y="100"/>
                    <a:pt x="23" y="100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3" y="101"/>
                    <a:pt x="26" y="102"/>
                  </a:cubicBezTo>
                  <a:cubicBezTo>
                    <a:pt x="34" y="106"/>
                    <a:pt x="52" y="115"/>
                    <a:pt x="74" y="126"/>
                  </a:cubicBezTo>
                  <a:cubicBezTo>
                    <a:pt x="107" y="144"/>
                    <a:pt x="150" y="166"/>
                    <a:pt x="184" y="184"/>
                  </a:cubicBezTo>
                  <a:cubicBezTo>
                    <a:pt x="201" y="193"/>
                    <a:pt x="216" y="201"/>
                    <a:pt x="227" y="206"/>
                  </a:cubicBezTo>
                  <a:cubicBezTo>
                    <a:pt x="232" y="209"/>
                    <a:pt x="236" y="211"/>
                    <a:pt x="239" y="213"/>
                  </a:cubicBezTo>
                  <a:cubicBezTo>
                    <a:pt x="242" y="214"/>
                    <a:pt x="244" y="215"/>
                    <a:pt x="244" y="215"/>
                  </a:cubicBezTo>
                  <a:cubicBezTo>
                    <a:pt x="246" y="217"/>
                    <a:pt x="249" y="216"/>
                    <a:pt x="251" y="213"/>
                  </a:cubicBezTo>
                  <a:cubicBezTo>
                    <a:pt x="252" y="212"/>
                    <a:pt x="252" y="211"/>
                    <a:pt x="252" y="210"/>
                  </a:cubicBezTo>
                  <a:cubicBezTo>
                    <a:pt x="252" y="209"/>
                    <a:pt x="251" y="208"/>
                    <a:pt x="251" y="207"/>
                  </a:cubicBezTo>
                  <a:cubicBezTo>
                    <a:pt x="250" y="206"/>
                    <a:pt x="250" y="205"/>
                    <a:pt x="249" y="205"/>
                  </a:cubicBezTo>
                  <a:cubicBezTo>
                    <a:pt x="248" y="203"/>
                    <a:pt x="246" y="202"/>
                    <a:pt x="243" y="200"/>
                  </a:cubicBezTo>
                  <a:cubicBezTo>
                    <a:pt x="235" y="193"/>
                    <a:pt x="219" y="183"/>
                    <a:pt x="199" y="171"/>
                  </a:cubicBezTo>
                  <a:cubicBezTo>
                    <a:pt x="141" y="134"/>
                    <a:pt x="52" y="82"/>
                    <a:pt x="52" y="82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246" y="188"/>
                    <a:pt x="246" y="188"/>
                    <a:pt x="246" y="188"/>
                  </a:cubicBezTo>
                  <a:cubicBezTo>
                    <a:pt x="248" y="190"/>
                    <a:pt x="251" y="188"/>
                    <a:pt x="253" y="186"/>
                  </a:cubicBezTo>
                  <a:cubicBezTo>
                    <a:pt x="254" y="183"/>
                    <a:pt x="253" y="180"/>
                    <a:pt x="251" y="178"/>
                  </a:cubicBezTo>
                  <a:cubicBezTo>
                    <a:pt x="251" y="178"/>
                    <a:pt x="248" y="177"/>
                    <a:pt x="244" y="174"/>
                  </a:cubicBezTo>
                  <a:cubicBezTo>
                    <a:pt x="228" y="165"/>
                    <a:pt x="189" y="142"/>
                    <a:pt x="153" y="121"/>
                  </a:cubicBezTo>
                  <a:cubicBezTo>
                    <a:pt x="136" y="110"/>
                    <a:pt x="119" y="100"/>
                    <a:pt x="107" y="92"/>
                  </a:cubicBezTo>
                  <a:cubicBezTo>
                    <a:pt x="101" y="88"/>
                    <a:pt x="96" y="84"/>
                    <a:pt x="92" y="82"/>
                  </a:cubicBezTo>
                  <a:cubicBezTo>
                    <a:pt x="91" y="81"/>
                    <a:pt x="90" y="80"/>
                    <a:pt x="89" y="79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9" y="80"/>
                    <a:pt x="89" y="79"/>
                    <a:pt x="89" y="79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9" y="83"/>
                    <a:pt x="89" y="82"/>
                    <a:pt x="89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1" y="86"/>
                    <a:pt x="123" y="107"/>
                    <a:pt x="165" y="128"/>
                  </a:cubicBezTo>
                  <a:cubicBezTo>
                    <a:pt x="186" y="139"/>
                    <a:pt x="207" y="149"/>
                    <a:pt x="222" y="157"/>
                  </a:cubicBezTo>
                  <a:cubicBezTo>
                    <a:pt x="230" y="161"/>
                    <a:pt x="237" y="164"/>
                    <a:pt x="242" y="167"/>
                  </a:cubicBezTo>
                  <a:cubicBezTo>
                    <a:pt x="244" y="168"/>
                    <a:pt x="246" y="169"/>
                    <a:pt x="248" y="170"/>
                  </a:cubicBezTo>
                  <a:cubicBezTo>
                    <a:pt x="248" y="170"/>
                    <a:pt x="249" y="170"/>
                    <a:pt x="249" y="170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51" y="171"/>
                    <a:pt x="251" y="171"/>
                    <a:pt x="251" y="171"/>
                  </a:cubicBezTo>
                  <a:cubicBezTo>
                    <a:pt x="251" y="171"/>
                    <a:pt x="251" y="171"/>
                    <a:pt x="252" y="171"/>
                  </a:cubicBezTo>
                  <a:cubicBezTo>
                    <a:pt x="253" y="171"/>
                    <a:pt x="253" y="171"/>
                    <a:pt x="254" y="171"/>
                  </a:cubicBezTo>
                  <a:cubicBezTo>
                    <a:pt x="254" y="171"/>
                    <a:pt x="255" y="170"/>
                    <a:pt x="256" y="169"/>
                  </a:cubicBezTo>
                  <a:cubicBezTo>
                    <a:pt x="257" y="168"/>
                    <a:pt x="258" y="167"/>
                    <a:pt x="258" y="165"/>
                  </a:cubicBezTo>
                  <a:cubicBezTo>
                    <a:pt x="257" y="163"/>
                    <a:pt x="256" y="162"/>
                    <a:pt x="255" y="161"/>
                  </a:cubicBezTo>
                  <a:cubicBezTo>
                    <a:pt x="255" y="161"/>
                    <a:pt x="253" y="159"/>
                    <a:pt x="249" y="157"/>
                  </a:cubicBezTo>
                  <a:cubicBezTo>
                    <a:pt x="235" y="149"/>
                    <a:pt x="199" y="127"/>
                    <a:pt x="168" y="108"/>
                  </a:cubicBezTo>
                  <a:cubicBezTo>
                    <a:pt x="152" y="98"/>
                    <a:pt x="137" y="89"/>
                    <a:pt x="126" y="82"/>
                  </a:cubicBezTo>
                  <a:cubicBezTo>
                    <a:pt x="121" y="78"/>
                    <a:pt x="116" y="75"/>
                    <a:pt x="113" y="73"/>
                  </a:cubicBezTo>
                  <a:cubicBezTo>
                    <a:pt x="112" y="72"/>
                    <a:pt x="111" y="71"/>
                    <a:pt x="110" y="71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11" y="73"/>
                    <a:pt x="110" y="72"/>
                    <a:pt x="110" y="72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11" y="74"/>
                    <a:pt x="111" y="74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1" y="76"/>
                    <a:pt x="111" y="75"/>
                    <a:pt x="111" y="74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3" y="79"/>
                    <a:pt x="103" y="79"/>
                    <a:pt x="103" y="79"/>
                  </a:cubicBezTo>
                  <a:cubicBezTo>
                    <a:pt x="103" y="79"/>
                    <a:pt x="140" y="98"/>
                    <a:pt x="179" y="118"/>
                  </a:cubicBezTo>
                  <a:cubicBezTo>
                    <a:pt x="198" y="128"/>
                    <a:pt x="218" y="138"/>
                    <a:pt x="234" y="145"/>
                  </a:cubicBezTo>
                  <a:cubicBezTo>
                    <a:pt x="241" y="149"/>
                    <a:pt x="248" y="152"/>
                    <a:pt x="253" y="154"/>
                  </a:cubicBezTo>
                  <a:cubicBezTo>
                    <a:pt x="256" y="155"/>
                    <a:pt x="258" y="156"/>
                    <a:pt x="259" y="157"/>
                  </a:cubicBezTo>
                  <a:cubicBezTo>
                    <a:pt x="260" y="157"/>
                    <a:pt x="261" y="157"/>
                    <a:pt x="262" y="157"/>
                  </a:cubicBezTo>
                  <a:cubicBezTo>
                    <a:pt x="263" y="158"/>
                    <a:pt x="263" y="158"/>
                    <a:pt x="265" y="158"/>
                  </a:cubicBezTo>
                  <a:cubicBezTo>
                    <a:pt x="265" y="158"/>
                    <a:pt x="266" y="158"/>
                    <a:pt x="267" y="157"/>
                  </a:cubicBezTo>
                  <a:cubicBezTo>
                    <a:pt x="267" y="157"/>
                    <a:pt x="268" y="157"/>
                    <a:pt x="268" y="157"/>
                  </a:cubicBezTo>
                  <a:cubicBezTo>
                    <a:pt x="269" y="156"/>
                    <a:pt x="269" y="156"/>
                    <a:pt x="270" y="155"/>
                  </a:cubicBezTo>
                  <a:cubicBezTo>
                    <a:pt x="271" y="154"/>
                    <a:pt x="271" y="152"/>
                    <a:pt x="270" y="151"/>
                  </a:cubicBezTo>
                  <a:cubicBezTo>
                    <a:pt x="270" y="149"/>
                    <a:pt x="269" y="148"/>
                    <a:pt x="268" y="147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9"/>
                    <a:pt x="130" y="69"/>
                    <a:pt x="130" y="68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8" y="70"/>
                    <a:pt x="129" y="69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0"/>
                    <a:pt x="127" y="7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7" y="71"/>
                    <a:pt x="129" y="71"/>
                  </a:cubicBezTo>
                  <a:cubicBezTo>
                    <a:pt x="135" y="73"/>
                    <a:pt x="147" y="78"/>
                    <a:pt x="161" y="84"/>
                  </a:cubicBezTo>
                  <a:cubicBezTo>
                    <a:pt x="182" y="93"/>
                    <a:pt x="208" y="105"/>
                    <a:pt x="229" y="115"/>
                  </a:cubicBezTo>
                  <a:cubicBezTo>
                    <a:pt x="240" y="120"/>
                    <a:pt x="249" y="124"/>
                    <a:pt x="255" y="127"/>
                  </a:cubicBezTo>
                  <a:cubicBezTo>
                    <a:pt x="262" y="130"/>
                    <a:pt x="266" y="132"/>
                    <a:pt x="266" y="132"/>
                  </a:cubicBezTo>
                  <a:cubicBezTo>
                    <a:pt x="268" y="134"/>
                    <a:pt x="271" y="133"/>
                    <a:pt x="273" y="130"/>
                  </a:cubicBezTo>
                  <a:cubicBezTo>
                    <a:pt x="274" y="129"/>
                    <a:pt x="274" y="128"/>
                    <a:pt x="274" y="127"/>
                  </a:cubicBezTo>
                  <a:cubicBezTo>
                    <a:pt x="274" y="125"/>
                    <a:pt x="273" y="125"/>
                    <a:pt x="273" y="124"/>
                  </a:cubicBezTo>
                  <a:cubicBezTo>
                    <a:pt x="272" y="123"/>
                    <a:pt x="272" y="123"/>
                    <a:pt x="271" y="122"/>
                  </a:cubicBezTo>
                  <a:cubicBezTo>
                    <a:pt x="270" y="121"/>
                    <a:pt x="269" y="121"/>
                    <a:pt x="268" y="120"/>
                  </a:cubicBezTo>
                  <a:cubicBezTo>
                    <a:pt x="263" y="116"/>
                    <a:pt x="253" y="110"/>
                    <a:pt x="242" y="102"/>
                  </a:cubicBezTo>
                  <a:cubicBezTo>
                    <a:pt x="207" y="81"/>
                    <a:pt x="155" y="50"/>
                    <a:pt x="154" y="50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76" y="72"/>
                    <a:pt x="204" y="85"/>
                  </a:cubicBezTo>
                  <a:cubicBezTo>
                    <a:pt x="218" y="92"/>
                    <a:pt x="232" y="98"/>
                    <a:pt x="243" y="103"/>
                  </a:cubicBezTo>
                  <a:cubicBezTo>
                    <a:pt x="249" y="106"/>
                    <a:pt x="254" y="108"/>
                    <a:pt x="258" y="109"/>
                  </a:cubicBezTo>
                  <a:cubicBezTo>
                    <a:pt x="260" y="110"/>
                    <a:pt x="262" y="111"/>
                    <a:pt x="263" y="111"/>
                  </a:cubicBezTo>
                  <a:cubicBezTo>
                    <a:pt x="264" y="111"/>
                    <a:pt x="264" y="111"/>
                    <a:pt x="265" y="112"/>
                  </a:cubicBezTo>
                  <a:cubicBezTo>
                    <a:pt x="266" y="112"/>
                    <a:pt x="266" y="112"/>
                    <a:pt x="267" y="112"/>
                  </a:cubicBezTo>
                  <a:cubicBezTo>
                    <a:pt x="268" y="112"/>
                    <a:pt x="268" y="112"/>
                    <a:pt x="269" y="112"/>
                  </a:cubicBezTo>
                  <a:cubicBezTo>
                    <a:pt x="270" y="111"/>
                    <a:pt x="270" y="111"/>
                    <a:pt x="271" y="111"/>
                  </a:cubicBezTo>
                  <a:cubicBezTo>
                    <a:pt x="271" y="110"/>
                    <a:pt x="272" y="110"/>
                    <a:pt x="273" y="109"/>
                  </a:cubicBezTo>
                  <a:cubicBezTo>
                    <a:pt x="273" y="108"/>
                    <a:pt x="274" y="106"/>
                    <a:pt x="273" y="105"/>
                  </a:cubicBezTo>
                  <a:cubicBezTo>
                    <a:pt x="273" y="103"/>
                    <a:pt x="272" y="102"/>
                    <a:pt x="271" y="101"/>
                  </a:cubicBezTo>
                  <a:cubicBezTo>
                    <a:pt x="271" y="101"/>
                    <a:pt x="269" y="101"/>
                    <a:pt x="267" y="99"/>
                  </a:cubicBezTo>
                  <a:cubicBezTo>
                    <a:pt x="258" y="94"/>
                    <a:pt x="236" y="81"/>
                    <a:pt x="216" y="69"/>
                  </a:cubicBezTo>
                  <a:cubicBezTo>
                    <a:pt x="206" y="63"/>
                    <a:pt x="197" y="57"/>
                    <a:pt x="190" y="53"/>
                  </a:cubicBezTo>
                  <a:cubicBezTo>
                    <a:pt x="187" y="50"/>
                    <a:pt x="184" y="49"/>
                    <a:pt x="182" y="47"/>
                  </a:cubicBezTo>
                  <a:cubicBezTo>
                    <a:pt x="181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1" y="47"/>
                    <a:pt x="181" y="46"/>
                    <a:pt x="180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1"/>
                    <a:pt x="181" y="49"/>
                    <a:pt x="18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9" y="53"/>
                    <a:pt x="180" y="52"/>
                    <a:pt x="180" y="51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9" y="53"/>
                    <a:pt x="179" y="53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7" y="54"/>
                    <a:pt x="178" y="54"/>
                    <a:pt x="179" y="53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7" y="54"/>
                    <a:pt x="177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4"/>
                    <a:pt x="177" y="54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6" y="5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6" y="54"/>
                    <a:pt x="177" y="55"/>
                  </a:cubicBezTo>
                  <a:cubicBezTo>
                    <a:pt x="181" y="56"/>
                    <a:pt x="189" y="60"/>
                    <a:pt x="199" y="64"/>
                  </a:cubicBezTo>
                  <a:cubicBezTo>
                    <a:pt x="215" y="71"/>
                    <a:pt x="234" y="80"/>
                    <a:pt x="250" y="88"/>
                  </a:cubicBezTo>
                  <a:cubicBezTo>
                    <a:pt x="257" y="91"/>
                    <a:pt x="264" y="95"/>
                    <a:pt x="269" y="97"/>
                  </a:cubicBezTo>
                  <a:cubicBezTo>
                    <a:pt x="274" y="99"/>
                    <a:pt x="277" y="100"/>
                    <a:pt x="277" y="100"/>
                  </a:cubicBezTo>
                  <a:cubicBezTo>
                    <a:pt x="280" y="102"/>
                    <a:pt x="283" y="101"/>
                    <a:pt x="284" y="98"/>
                  </a:cubicBezTo>
                  <a:cubicBezTo>
                    <a:pt x="286" y="96"/>
                    <a:pt x="285" y="92"/>
                    <a:pt x="282" y="91"/>
                  </a:cubicBezTo>
                  <a:cubicBezTo>
                    <a:pt x="200" y="40"/>
                    <a:pt x="200" y="40"/>
                    <a:pt x="200" y="40"/>
                  </a:cubicBezTo>
                  <a:cubicBezTo>
                    <a:pt x="197" y="44"/>
                    <a:pt x="197" y="44"/>
                    <a:pt x="197" y="44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1" y="49"/>
                    <a:pt x="202" y="48"/>
                    <a:pt x="202" y="47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50"/>
                    <a:pt x="200" y="49"/>
                    <a:pt x="200" y="49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9" y="50"/>
                  </a:cubicBezTo>
                  <a:cubicBezTo>
                    <a:pt x="198" y="45"/>
                    <a:pt x="198" y="45"/>
                    <a:pt x="198" y="45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200" y="50"/>
                  </a:cubicBezTo>
                  <a:cubicBezTo>
                    <a:pt x="204" y="52"/>
                    <a:pt x="213" y="55"/>
                    <a:pt x="224" y="59"/>
                  </a:cubicBezTo>
                  <a:cubicBezTo>
                    <a:pt x="240" y="66"/>
                    <a:pt x="260" y="75"/>
                    <a:pt x="277" y="82"/>
                  </a:cubicBezTo>
                  <a:cubicBezTo>
                    <a:pt x="285" y="85"/>
                    <a:pt x="292" y="88"/>
                    <a:pt x="297" y="90"/>
                  </a:cubicBezTo>
                  <a:cubicBezTo>
                    <a:pt x="302" y="93"/>
                    <a:pt x="305" y="94"/>
                    <a:pt x="305" y="94"/>
                  </a:cubicBezTo>
                  <a:cubicBezTo>
                    <a:pt x="308" y="95"/>
                    <a:pt x="311" y="94"/>
                    <a:pt x="312" y="92"/>
                  </a:cubicBezTo>
                  <a:cubicBezTo>
                    <a:pt x="313" y="90"/>
                    <a:pt x="313" y="89"/>
                    <a:pt x="313" y="89"/>
                  </a:cubicBezTo>
                  <a:cubicBezTo>
                    <a:pt x="313" y="88"/>
                    <a:pt x="313" y="87"/>
                    <a:pt x="312" y="87"/>
                  </a:cubicBezTo>
                  <a:cubicBezTo>
                    <a:pt x="312" y="86"/>
                    <a:pt x="312" y="86"/>
                    <a:pt x="311" y="85"/>
                  </a:cubicBezTo>
                  <a:cubicBezTo>
                    <a:pt x="311" y="85"/>
                    <a:pt x="311" y="85"/>
                    <a:pt x="311" y="84"/>
                  </a:cubicBezTo>
                  <a:cubicBezTo>
                    <a:pt x="310" y="84"/>
                    <a:pt x="310" y="84"/>
                    <a:pt x="310" y="84"/>
                  </a:cubicBezTo>
                  <a:cubicBezTo>
                    <a:pt x="308" y="83"/>
                    <a:pt x="306" y="81"/>
                    <a:pt x="303" y="79"/>
                  </a:cubicBezTo>
                  <a:cubicBezTo>
                    <a:pt x="281" y="65"/>
                    <a:pt x="220" y="28"/>
                    <a:pt x="220" y="28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2" y="36"/>
                    <a:pt x="222" y="36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1" y="37"/>
                    <a:pt x="222" y="37"/>
                    <a:pt x="222" y="36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9" y="38"/>
                    <a:pt x="220" y="38"/>
                    <a:pt x="221" y="37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9" y="38"/>
                    <a:pt x="219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8"/>
                    <a:pt x="218" y="38"/>
                    <a:pt x="219" y="38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8" y="38"/>
                    <a:pt x="218" y="38"/>
                    <a:pt x="220" y="39"/>
                  </a:cubicBezTo>
                  <a:cubicBezTo>
                    <a:pt x="224" y="40"/>
                    <a:pt x="233" y="43"/>
                    <a:pt x="244" y="48"/>
                  </a:cubicBezTo>
                  <a:cubicBezTo>
                    <a:pt x="261" y="54"/>
                    <a:pt x="282" y="63"/>
                    <a:pt x="299" y="70"/>
                  </a:cubicBezTo>
                  <a:cubicBezTo>
                    <a:pt x="307" y="73"/>
                    <a:pt x="315" y="76"/>
                    <a:pt x="320" y="78"/>
                  </a:cubicBezTo>
                  <a:cubicBezTo>
                    <a:pt x="325" y="81"/>
                    <a:pt x="328" y="82"/>
                    <a:pt x="328" y="82"/>
                  </a:cubicBezTo>
                  <a:cubicBezTo>
                    <a:pt x="331" y="83"/>
                    <a:pt x="334" y="82"/>
                    <a:pt x="335" y="79"/>
                  </a:cubicBezTo>
                  <a:cubicBezTo>
                    <a:pt x="337" y="77"/>
                    <a:pt x="336" y="74"/>
                    <a:pt x="333" y="7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4" y="31"/>
                    <a:pt x="255" y="31"/>
                    <a:pt x="255" y="30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4" y="32"/>
                    <a:pt x="254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2" y="32"/>
                    <a:pt x="253" y="32"/>
                    <a:pt x="254" y="32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2" y="32"/>
                    <a:pt x="252" y="32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33"/>
                    <a:pt x="251" y="33"/>
                    <a:pt x="252" y="32"/>
                  </a:cubicBezTo>
                  <a:cubicBezTo>
                    <a:pt x="251" y="28"/>
                    <a:pt x="251" y="28"/>
                    <a:pt x="251" y="28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3"/>
                    <a:pt x="251" y="33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0" y="32"/>
                    <a:pt x="250" y="32"/>
                  </a:cubicBezTo>
                  <a:cubicBezTo>
                    <a:pt x="250" y="32"/>
                    <a:pt x="251" y="33"/>
                    <a:pt x="252" y="33"/>
                  </a:cubicBezTo>
                  <a:cubicBezTo>
                    <a:pt x="256" y="34"/>
                    <a:pt x="265" y="38"/>
                    <a:pt x="275" y="42"/>
                  </a:cubicBezTo>
                  <a:cubicBezTo>
                    <a:pt x="290" y="48"/>
                    <a:pt x="309" y="57"/>
                    <a:pt x="324" y="63"/>
                  </a:cubicBezTo>
                  <a:cubicBezTo>
                    <a:pt x="332" y="67"/>
                    <a:pt x="339" y="70"/>
                    <a:pt x="343" y="72"/>
                  </a:cubicBezTo>
                  <a:cubicBezTo>
                    <a:pt x="348" y="74"/>
                    <a:pt x="351" y="75"/>
                    <a:pt x="351" y="75"/>
                  </a:cubicBezTo>
                  <a:cubicBezTo>
                    <a:pt x="354" y="76"/>
                    <a:pt x="357" y="75"/>
                    <a:pt x="358" y="73"/>
                  </a:cubicBezTo>
                  <a:cubicBezTo>
                    <a:pt x="359" y="72"/>
                    <a:pt x="359" y="71"/>
                    <a:pt x="359" y="70"/>
                  </a:cubicBezTo>
                  <a:cubicBezTo>
                    <a:pt x="359" y="69"/>
                    <a:pt x="359" y="68"/>
                    <a:pt x="358" y="68"/>
                  </a:cubicBezTo>
                  <a:cubicBezTo>
                    <a:pt x="358" y="67"/>
                    <a:pt x="358" y="67"/>
                    <a:pt x="357" y="66"/>
                  </a:cubicBezTo>
                  <a:cubicBezTo>
                    <a:pt x="357" y="66"/>
                    <a:pt x="356" y="65"/>
                    <a:pt x="356" y="65"/>
                  </a:cubicBezTo>
                  <a:cubicBezTo>
                    <a:pt x="355" y="65"/>
                    <a:pt x="354" y="64"/>
                    <a:pt x="353" y="63"/>
                  </a:cubicBezTo>
                  <a:cubicBezTo>
                    <a:pt x="350" y="61"/>
                    <a:pt x="343" y="57"/>
                    <a:pt x="335" y="52"/>
                  </a:cubicBezTo>
                  <a:cubicBezTo>
                    <a:pt x="322" y="45"/>
                    <a:pt x="307" y="36"/>
                    <a:pt x="295" y="29"/>
                  </a:cubicBezTo>
                  <a:cubicBezTo>
                    <a:pt x="289" y="25"/>
                    <a:pt x="284" y="22"/>
                    <a:pt x="280" y="19"/>
                  </a:cubicBezTo>
                  <a:cubicBezTo>
                    <a:pt x="278" y="18"/>
                    <a:pt x="277" y="17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6" y="16"/>
                    <a:pt x="276" y="16"/>
                    <a:pt x="276" y="16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6" y="17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7" y="18"/>
                    <a:pt x="276" y="17"/>
                    <a:pt x="276" y="17"/>
                  </a:cubicBezTo>
                  <a:cubicBezTo>
                    <a:pt x="272" y="19"/>
                    <a:pt x="272" y="19"/>
                    <a:pt x="272" y="19"/>
                  </a:cubicBezTo>
                  <a:cubicBezTo>
                    <a:pt x="277" y="19"/>
                    <a:pt x="277" y="19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6" y="21"/>
                    <a:pt x="277" y="20"/>
                    <a:pt x="277" y="19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6" y="22"/>
                    <a:pt x="276" y="22"/>
                    <a:pt x="276" y="22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69" y="24"/>
                    <a:pt x="295" y="35"/>
                    <a:pt x="321" y="46"/>
                  </a:cubicBezTo>
                  <a:cubicBezTo>
                    <a:pt x="334" y="52"/>
                    <a:pt x="348" y="57"/>
                    <a:pt x="358" y="62"/>
                  </a:cubicBezTo>
                  <a:cubicBezTo>
                    <a:pt x="363" y="64"/>
                    <a:pt x="368" y="65"/>
                    <a:pt x="371" y="67"/>
                  </a:cubicBezTo>
                  <a:cubicBezTo>
                    <a:pt x="373" y="67"/>
                    <a:pt x="374" y="68"/>
                    <a:pt x="375" y="68"/>
                  </a:cubicBezTo>
                  <a:cubicBezTo>
                    <a:pt x="376" y="68"/>
                    <a:pt x="376" y="69"/>
                    <a:pt x="377" y="69"/>
                  </a:cubicBezTo>
                  <a:cubicBezTo>
                    <a:pt x="378" y="69"/>
                    <a:pt x="378" y="69"/>
                    <a:pt x="378" y="69"/>
                  </a:cubicBezTo>
                  <a:cubicBezTo>
                    <a:pt x="378" y="69"/>
                    <a:pt x="378" y="69"/>
                    <a:pt x="379" y="69"/>
                  </a:cubicBezTo>
                  <a:cubicBezTo>
                    <a:pt x="379" y="69"/>
                    <a:pt x="380" y="69"/>
                    <a:pt x="380" y="69"/>
                  </a:cubicBezTo>
                  <a:cubicBezTo>
                    <a:pt x="381" y="69"/>
                    <a:pt x="381" y="68"/>
                    <a:pt x="382" y="68"/>
                  </a:cubicBezTo>
                  <a:cubicBezTo>
                    <a:pt x="382" y="68"/>
                    <a:pt x="383" y="67"/>
                    <a:pt x="384" y="66"/>
                  </a:cubicBezTo>
                  <a:cubicBezTo>
                    <a:pt x="384" y="66"/>
                    <a:pt x="384" y="64"/>
                    <a:pt x="384" y="63"/>
                  </a:cubicBezTo>
                  <a:cubicBezTo>
                    <a:pt x="384" y="62"/>
                    <a:pt x="384" y="61"/>
                    <a:pt x="384" y="61"/>
                  </a:cubicBezTo>
                  <a:cubicBezTo>
                    <a:pt x="383" y="60"/>
                    <a:pt x="383" y="60"/>
                    <a:pt x="383" y="59"/>
                  </a:cubicBezTo>
                  <a:cubicBezTo>
                    <a:pt x="382" y="59"/>
                    <a:pt x="382" y="59"/>
                    <a:pt x="382" y="59"/>
                  </a:cubicBezTo>
                  <a:cubicBezTo>
                    <a:pt x="382" y="58"/>
                    <a:pt x="381" y="58"/>
                    <a:pt x="380" y="58"/>
                  </a:cubicBezTo>
                  <a:cubicBezTo>
                    <a:pt x="377" y="56"/>
                    <a:pt x="371" y="52"/>
                    <a:pt x="363" y="47"/>
                  </a:cubicBezTo>
                  <a:cubicBezTo>
                    <a:pt x="352" y="40"/>
                    <a:pt x="337" y="31"/>
                    <a:pt x="325" y="24"/>
                  </a:cubicBezTo>
                  <a:cubicBezTo>
                    <a:pt x="319" y="20"/>
                    <a:pt x="314" y="17"/>
                    <a:pt x="310" y="15"/>
                  </a:cubicBezTo>
                  <a:cubicBezTo>
                    <a:pt x="308" y="13"/>
                    <a:pt x="307" y="12"/>
                    <a:pt x="306" y="12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5" y="11"/>
                    <a:pt x="305" y="11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6" y="12"/>
                    <a:pt x="305" y="12"/>
                    <a:pt x="305" y="11"/>
                  </a:cubicBezTo>
                  <a:cubicBezTo>
                    <a:pt x="302" y="14"/>
                    <a:pt x="302" y="14"/>
                    <a:pt x="302" y="14"/>
                  </a:cubicBezTo>
                  <a:cubicBezTo>
                    <a:pt x="306" y="12"/>
                    <a:pt x="306" y="12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6" y="13"/>
                    <a:pt x="306" y="13"/>
                    <a:pt x="306" y="12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5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6" y="16"/>
                    <a:pt x="306" y="15"/>
                    <a:pt x="306" y="15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6" y="16"/>
                    <a:pt x="306" y="16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6" y="17"/>
                    <a:pt x="306" y="17"/>
                    <a:pt x="306" y="16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05" y="18"/>
                    <a:pt x="305" y="18"/>
                    <a:pt x="305" y="18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299" y="20"/>
                    <a:pt x="299" y="20"/>
                    <a:pt x="299" y="20"/>
                  </a:cubicBezTo>
                  <a:cubicBezTo>
                    <a:pt x="404" y="63"/>
                    <a:pt x="404" y="63"/>
                    <a:pt x="404" y="63"/>
                  </a:cubicBezTo>
                  <a:cubicBezTo>
                    <a:pt x="406" y="64"/>
                    <a:pt x="409" y="63"/>
                    <a:pt x="411" y="61"/>
                  </a:cubicBezTo>
                  <a:cubicBezTo>
                    <a:pt x="412" y="58"/>
                    <a:pt x="411" y="55"/>
                    <a:pt x="408" y="53"/>
                  </a:cubicBezTo>
                  <a:cubicBezTo>
                    <a:pt x="408" y="53"/>
                    <a:pt x="407" y="53"/>
                    <a:pt x="405" y="51"/>
                  </a:cubicBezTo>
                  <a:cubicBezTo>
                    <a:pt x="397" y="47"/>
                    <a:pt x="377" y="35"/>
                    <a:pt x="360" y="24"/>
                  </a:cubicBezTo>
                  <a:cubicBezTo>
                    <a:pt x="351" y="19"/>
                    <a:pt x="342" y="14"/>
                    <a:pt x="336" y="10"/>
                  </a:cubicBezTo>
                  <a:cubicBezTo>
                    <a:pt x="333" y="8"/>
                    <a:pt x="331" y="6"/>
                    <a:pt x="329" y="5"/>
                  </a:cubicBezTo>
                  <a:cubicBezTo>
                    <a:pt x="329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6" y="6"/>
                    <a:pt x="326" y="6"/>
                    <a:pt x="326" y="6"/>
                  </a:cubicBezTo>
                  <a:cubicBezTo>
                    <a:pt x="328" y="4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9" y="5"/>
                    <a:pt x="328" y="4"/>
                    <a:pt x="328" y="4"/>
                  </a:cubicBezTo>
                  <a:cubicBezTo>
                    <a:pt x="324" y="7"/>
                    <a:pt x="324" y="7"/>
                    <a:pt x="324" y="7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29" y="9"/>
                    <a:pt x="329" y="7"/>
                    <a:pt x="329" y="7"/>
                  </a:cubicBezTo>
                  <a:cubicBezTo>
                    <a:pt x="323" y="7"/>
                    <a:pt x="323" y="7"/>
                    <a:pt x="323" y="7"/>
                  </a:cubicBezTo>
                  <a:cubicBezTo>
                    <a:pt x="328" y="10"/>
                    <a:pt x="328" y="10"/>
                    <a:pt x="328" y="10"/>
                  </a:cubicBezTo>
                  <a:cubicBezTo>
                    <a:pt x="330" y="7"/>
                    <a:pt x="329" y="4"/>
                    <a:pt x="326" y="2"/>
                  </a:cubicBezTo>
                  <a:cubicBezTo>
                    <a:pt x="324" y="0"/>
                    <a:pt x="320" y="1"/>
                    <a:pt x="319" y="4"/>
                  </a:cubicBezTo>
                  <a:cubicBezTo>
                    <a:pt x="318" y="5"/>
                    <a:pt x="318" y="6"/>
                    <a:pt x="318" y="7"/>
                  </a:cubicBezTo>
                  <a:cubicBezTo>
                    <a:pt x="318" y="8"/>
                    <a:pt x="318" y="9"/>
                    <a:pt x="319" y="10"/>
                  </a:cubicBezTo>
                  <a:cubicBezTo>
                    <a:pt x="319" y="11"/>
                    <a:pt x="320" y="11"/>
                    <a:pt x="320" y="11"/>
                  </a:cubicBezTo>
                  <a:cubicBezTo>
                    <a:pt x="321" y="12"/>
                    <a:pt x="322" y="13"/>
                    <a:pt x="323" y="14"/>
                  </a:cubicBezTo>
                  <a:cubicBezTo>
                    <a:pt x="326" y="16"/>
                    <a:pt x="333" y="21"/>
                    <a:pt x="341" y="26"/>
                  </a:cubicBezTo>
                  <a:cubicBezTo>
                    <a:pt x="366" y="41"/>
                    <a:pt x="403" y="63"/>
                    <a:pt x="403" y="63"/>
                  </a:cubicBezTo>
                  <a:cubicBezTo>
                    <a:pt x="406" y="58"/>
                    <a:pt x="406" y="58"/>
                    <a:pt x="406" y="58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303" y="10"/>
                    <a:pt x="303" y="10"/>
                    <a:pt x="303" y="10"/>
                  </a:cubicBezTo>
                  <a:cubicBezTo>
                    <a:pt x="301" y="9"/>
                    <a:pt x="298" y="9"/>
                    <a:pt x="297" y="11"/>
                  </a:cubicBezTo>
                  <a:cubicBezTo>
                    <a:pt x="296" y="12"/>
                    <a:pt x="296" y="13"/>
                    <a:pt x="296" y="13"/>
                  </a:cubicBezTo>
                  <a:cubicBezTo>
                    <a:pt x="295" y="14"/>
                    <a:pt x="295" y="14"/>
                    <a:pt x="295" y="15"/>
                  </a:cubicBezTo>
                  <a:cubicBezTo>
                    <a:pt x="295" y="16"/>
                    <a:pt x="296" y="16"/>
                    <a:pt x="296" y="17"/>
                  </a:cubicBezTo>
                  <a:cubicBezTo>
                    <a:pt x="296" y="18"/>
                    <a:pt x="297" y="18"/>
                    <a:pt x="297" y="19"/>
                  </a:cubicBezTo>
                  <a:cubicBezTo>
                    <a:pt x="297" y="19"/>
                    <a:pt x="298" y="19"/>
                    <a:pt x="298" y="20"/>
                  </a:cubicBezTo>
                  <a:cubicBezTo>
                    <a:pt x="299" y="20"/>
                    <a:pt x="300" y="21"/>
                    <a:pt x="301" y="21"/>
                  </a:cubicBezTo>
                  <a:cubicBezTo>
                    <a:pt x="304" y="24"/>
                    <a:pt x="311" y="28"/>
                    <a:pt x="318" y="33"/>
                  </a:cubicBezTo>
                  <a:cubicBezTo>
                    <a:pt x="330" y="40"/>
                    <a:pt x="344" y="49"/>
                    <a:pt x="356" y="56"/>
                  </a:cubicBezTo>
                  <a:cubicBezTo>
                    <a:pt x="362" y="59"/>
                    <a:pt x="367" y="62"/>
                    <a:pt x="370" y="64"/>
                  </a:cubicBezTo>
                  <a:cubicBezTo>
                    <a:pt x="372" y="66"/>
                    <a:pt x="374" y="66"/>
                    <a:pt x="375" y="67"/>
                  </a:cubicBezTo>
                  <a:cubicBezTo>
                    <a:pt x="375" y="67"/>
                    <a:pt x="375" y="68"/>
                    <a:pt x="375" y="68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8"/>
                    <a:pt x="375" y="68"/>
                    <a:pt x="375" y="68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5" y="67"/>
                    <a:pt x="375" y="67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4" y="66"/>
                    <a:pt x="374" y="66"/>
                    <a:pt x="375" y="67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6"/>
                    <a:pt x="374" y="66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3" y="65"/>
                    <a:pt x="374" y="65"/>
                    <a:pt x="374" y="66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3" y="63"/>
                    <a:pt x="373" y="63"/>
                    <a:pt x="373" y="63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4" y="60"/>
                    <a:pt x="374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6" y="59"/>
                    <a:pt x="375" y="60"/>
                    <a:pt x="374" y="60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6" y="59"/>
                    <a:pt x="376" y="59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7" y="58"/>
                    <a:pt x="377" y="58"/>
                    <a:pt x="376" y="59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8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58"/>
                    <a:pt x="378" y="58"/>
                    <a:pt x="378" y="58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9" y="62"/>
                    <a:pt x="379" y="62"/>
                    <a:pt x="379" y="62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9"/>
                    <a:pt x="379" y="59"/>
                    <a:pt x="379" y="59"/>
                  </a:cubicBezTo>
                  <a:cubicBezTo>
                    <a:pt x="380" y="58"/>
                    <a:pt x="380" y="58"/>
                    <a:pt x="380" y="58"/>
                  </a:cubicBezTo>
                  <a:cubicBezTo>
                    <a:pt x="379" y="58"/>
                    <a:pt x="379" y="58"/>
                    <a:pt x="378" y="57"/>
                  </a:cubicBezTo>
                  <a:cubicBezTo>
                    <a:pt x="373" y="56"/>
                    <a:pt x="364" y="52"/>
                    <a:pt x="354" y="48"/>
                  </a:cubicBezTo>
                  <a:cubicBezTo>
                    <a:pt x="338" y="41"/>
                    <a:pt x="318" y="33"/>
                    <a:pt x="302" y="26"/>
                  </a:cubicBezTo>
                  <a:cubicBezTo>
                    <a:pt x="294" y="23"/>
                    <a:pt x="287" y="19"/>
                    <a:pt x="281" y="17"/>
                  </a:cubicBezTo>
                  <a:cubicBezTo>
                    <a:pt x="276" y="15"/>
                    <a:pt x="273" y="14"/>
                    <a:pt x="273" y="14"/>
                  </a:cubicBezTo>
                  <a:cubicBezTo>
                    <a:pt x="271" y="13"/>
                    <a:pt x="268" y="14"/>
                    <a:pt x="267" y="16"/>
                  </a:cubicBezTo>
                  <a:cubicBezTo>
                    <a:pt x="266" y="17"/>
                    <a:pt x="266" y="18"/>
                    <a:pt x="266" y="19"/>
                  </a:cubicBezTo>
                  <a:cubicBezTo>
                    <a:pt x="266" y="20"/>
                    <a:pt x="266" y="21"/>
                    <a:pt x="266" y="22"/>
                  </a:cubicBezTo>
                  <a:cubicBezTo>
                    <a:pt x="267" y="23"/>
                    <a:pt x="267" y="23"/>
                    <a:pt x="268" y="24"/>
                  </a:cubicBezTo>
                  <a:cubicBezTo>
                    <a:pt x="269" y="24"/>
                    <a:pt x="269" y="25"/>
                    <a:pt x="270" y="26"/>
                  </a:cubicBezTo>
                  <a:cubicBezTo>
                    <a:pt x="274" y="29"/>
                    <a:pt x="281" y="33"/>
                    <a:pt x="289" y="38"/>
                  </a:cubicBezTo>
                  <a:cubicBezTo>
                    <a:pt x="301" y="45"/>
                    <a:pt x="317" y="54"/>
                    <a:pt x="329" y="61"/>
                  </a:cubicBezTo>
                  <a:cubicBezTo>
                    <a:pt x="335" y="65"/>
                    <a:pt x="340" y="68"/>
                    <a:pt x="344" y="70"/>
                  </a:cubicBezTo>
                  <a:cubicBezTo>
                    <a:pt x="346" y="72"/>
                    <a:pt x="348" y="73"/>
                    <a:pt x="348" y="73"/>
                  </a:cubicBezTo>
                  <a:cubicBezTo>
                    <a:pt x="349" y="73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49" y="74"/>
                    <a:pt x="349" y="74"/>
                    <a:pt x="349" y="74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49" y="73"/>
                    <a:pt x="349" y="73"/>
                    <a:pt x="349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3"/>
                    <a:pt x="348" y="73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8" y="71"/>
                    <a:pt x="348" y="72"/>
                    <a:pt x="348" y="73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48" y="68"/>
                    <a:pt x="348" y="69"/>
                    <a:pt x="348" y="70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49" y="67"/>
                    <a:pt x="349" y="67"/>
                    <a:pt x="349" y="67"/>
                  </a:cubicBezTo>
                  <a:cubicBezTo>
                    <a:pt x="353" y="70"/>
                    <a:pt x="353" y="70"/>
                    <a:pt x="353" y="70"/>
                  </a:cubicBezTo>
                  <a:cubicBezTo>
                    <a:pt x="355" y="65"/>
                    <a:pt x="355" y="65"/>
                    <a:pt x="355" y="65"/>
                  </a:cubicBezTo>
                  <a:cubicBezTo>
                    <a:pt x="355" y="65"/>
                    <a:pt x="331" y="54"/>
                    <a:pt x="306" y="44"/>
                  </a:cubicBezTo>
                  <a:cubicBezTo>
                    <a:pt x="294" y="38"/>
                    <a:pt x="281" y="33"/>
                    <a:pt x="271" y="29"/>
                  </a:cubicBezTo>
                  <a:cubicBezTo>
                    <a:pt x="266" y="27"/>
                    <a:pt x="262" y="25"/>
                    <a:pt x="259" y="24"/>
                  </a:cubicBezTo>
                  <a:cubicBezTo>
                    <a:pt x="257" y="23"/>
                    <a:pt x="256" y="23"/>
                    <a:pt x="254" y="22"/>
                  </a:cubicBezTo>
                  <a:cubicBezTo>
                    <a:pt x="254" y="22"/>
                    <a:pt x="253" y="22"/>
                    <a:pt x="253" y="22"/>
                  </a:cubicBezTo>
                  <a:cubicBezTo>
                    <a:pt x="252" y="22"/>
                    <a:pt x="252" y="22"/>
                    <a:pt x="251" y="21"/>
                  </a:cubicBezTo>
                  <a:cubicBezTo>
                    <a:pt x="250" y="21"/>
                    <a:pt x="250" y="21"/>
                    <a:pt x="249" y="22"/>
                  </a:cubicBezTo>
                  <a:cubicBezTo>
                    <a:pt x="249" y="22"/>
                    <a:pt x="248" y="22"/>
                    <a:pt x="248" y="22"/>
                  </a:cubicBezTo>
                  <a:cubicBezTo>
                    <a:pt x="247" y="23"/>
                    <a:pt x="246" y="23"/>
                    <a:pt x="246" y="24"/>
                  </a:cubicBezTo>
                  <a:cubicBezTo>
                    <a:pt x="244" y="27"/>
                    <a:pt x="245" y="30"/>
                    <a:pt x="248" y="32"/>
                  </a:cubicBezTo>
                  <a:cubicBezTo>
                    <a:pt x="327" y="82"/>
                    <a:pt x="327" y="82"/>
                    <a:pt x="327" y="82"/>
                  </a:cubicBezTo>
                  <a:cubicBezTo>
                    <a:pt x="330" y="77"/>
                    <a:pt x="330" y="77"/>
                    <a:pt x="330" y="77"/>
                  </a:cubicBezTo>
                  <a:cubicBezTo>
                    <a:pt x="332" y="72"/>
                    <a:pt x="332" y="72"/>
                    <a:pt x="332" y="72"/>
                  </a:cubicBezTo>
                  <a:cubicBezTo>
                    <a:pt x="332" y="72"/>
                    <a:pt x="306" y="61"/>
                    <a:pt x="279" y="50"/>
                  </a:cubicBezTo>
                  <a:cubicBezTo>
                    <a:pt x="265" y="44"/>
                    <a:pt x="251" y="39"/>
                    <a:pt x="240" y="34"/>
                  </a:cubicBezTo>
                  <a:cubicBezTo>
                    <a:pt x="235" y="32"/>
                    <a:pt x="230" y="31"/>
                    <a:pt x="226" y="29"/>
                  </a:cubicBezTo>
                  <a:cubicBezTo>
                    <a:pt x="225" y="29"/>
                    <a:pt x="223" y="28"/>
                    <a:pt x="222" y="28"/>
                  </a:cubicBezTo>
                  <a:cubicBezTo>
                    <a:pt x="221" y="28"/>
                    <a:pt x="220" y="28"/>
                    <a:pt x="220" y="27"/>
                  </a:cubicBezTo>
                  <a:cubicBezTo>
                    <a:pt x="219" y="27"/>
                    <a:pt x="219" y="27"/>
                    <a:pt x="218" y="27"/>
                  </a:cubicBezTo>
                  <a:cubicBezTo>
                    <a:pt x="217" y="27"/>
                    <a:pt x="217" y="27"/>
                    <a:pt x="216" y="27"/>
                  </a:cubicBezTo>
                  <a:cubicBezTo>
                    <a:pt x="216" y="28"/>
                    <a:pt x="215" y="28"/>
                    <a:pt x="215" y="28"/>
                  </a:cubicBezTo>
                  <a:cubicBezTo>
                    <a:pt x="214" y="28"/>
                    <a:pt x="213" y="29"/>
                    <a:pt x="213" y="30"/>
                  </a:cubicBezTo>
                  <a:cubicBezTo>
                    <a:pt x="212" y="31"/>
                    <a:pt x="212" y="33"/>
                    <a:pt x="212" y="34"/>
                  </a:cubicBezTo>
                  <a:cubicBezTo>
                    <a:pt x="213" y="35"/>
                    <a:pt x="213" y="37"/>
                    <a:pt x="215" y="37"/>
                  </a:cubicBezTo>
                  <a:cubicBezTo>
                    <a:pt x="215" y="38"/>
                    <a:pt x="220" y="41"/>
                    <a:pt x="229" y="46"/>
                  </a:cubicBezTo>
                  <a:cubicBezTo>
                    <a:pt x="241" y="54"/>
                    <a:pt x="260" y="65"/>
                    <a:pt x="276" y="75"/>
                  </a:cubicBezTo>
                  <a:cubicBezTo>
                    <a:pt x="284" y="80"/>
                    <a:pt x="291" y="85"/>
                    <a:pt x="296" y="88"/>
                  </a:cubicBezTo>
                  <a:cubicBezTo>
                    <a:pt x="299" y="89"/>
                    <a:pt x="301" y="91"/>
                    <a:pt x="302" y="92"/>
                  </a:cubicBezTo>
                  <a:cubicBezTo>
                    <a:pt x="303" y="92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5" y="91"/>
                    <a:pt x="305" y="91"/>
                    <a:pt x="305" y="91"/>
                  </a:cubicBezTo>
                  <a:cubicBezTo>
                    <a:pt x="303" y="93"/>
                    <a:pt x="303" y="93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3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2" y="91"/>
                    <a:pt x="303" y="92"/>
                    <a:pt x="303" y="92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2" y="90"/>
                    <a:pt x="302" y="91"/>
                    <a:pt x="302" y="91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2" y="87"/>
                    <a:pt x="302" y="88"/>
                    <a:pt x="302" y="89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7" y="89"/>
                    <a:pt x="307" y="89"/>
                    <a:pt x="307" y="89"/>
                  </a:cubicBezTo>
                  <a:cubicBezTo>
                    <a:pt x="309" y="84"/>
                    <a:pt x="309" y="84"/>
                    <a:pt x="309" y="84"/>
                  </a:cubicBezTo>
                  <a:cubicBezTo>
                    <a:pt x="309" y="84"/>
                    <a:pt x="284" y="73"/>
                    <a:pt x="258" y="61"/>
                  </a:cubicBezTo>
                  <a:cubicBezTo>
                    <a:pt x="244" y="56"/>
                    <a:pt x="231" y="50"/>
                    <a:pt x="220" y="46"/>
                  </a:cubicBezTo>
                  <a:cubicBezTo>
                    <a:pt x="215" y="44"/>
                    <a:pt x="210" y="42"/>
                    <a:pt x="207" y="41"/>
                  </a:cubicBezTo>
                  <a:cubicBezTo>
                    <a:pt x="205" y="40"/>
                    <a:pt x="203" y="40"/>
                    <a:pt x="202" y="39"/>
                  </a:cubicBezTo>
                  <a:cubicBezTo>
                    <a:pt x="201" y="39"/>
                    <a:pt x="201" y="39"/>
                    <a:pt x="200" y="39"/>
                  </a:cubicBezTo>
                  <a:cubicBezTo>
                    <a:pt x="199" y="39"/>
                    <a:pt x="199" y="39"/>
                    <a:pt x="198" y="39"/>
                  </a:cubicBezTo>
                  <a:cubicBezTo>
                    <a:pt x="197" y="39"/>
                    <a:pt x="197" y="39"/>
                    <a:pt x="196" y="39"/>
                  </a:cubicBezTo>
                  <a:cubicBezTo>
                    <a:pt x="196" y="39"/>
                    <a:pt x="195" y="39"/>
                    <a:pt x="194" y="40"/>
                  </a:cubicBezTo>
                  <a:cubicBezTo>
                    <a:pt x="194" y="40"/>
                    <a:pt x="193" y="41"/>
                    <a:pt x="193" y="41"/>
                  </a:cubicBezTo>
                  <a:cubicBezTo>
                    <a:pt x="191" y="44"/>
                    <a:pt x="192" y="47"/>
                    <a:pt x="194" y="49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9" y="95"/>
                    <a:pt x="279" y="95"/>
                    <a:pt x="279" y="95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0"/>
                    <a:pt x="257" y="79"/>
                    <a:pt x="231" y="67"/>
                  </a:cubicBezTo>
                  <a:cubicBezTo>
                    <a:pt x="219" y="61"/>
                    <a:pt x="206" y="55"/>
                    <a:pt x="196" y="51"/>
                  </a:cubicBezTo>
                  <a:cubicBezTo>
                    <a:pt x="191" y="49"/>
                    <a:pt x="187" y="47"/>
                    <a:pt x="184" y="45"/>
                  </a:cubicBezTo>
                  <a:cubicBezTo>
                    <a:pt x="182" y="45"/>
                    <a:pt x="181" y="44"/>
                    <a:pt x="180" y="44"/>
                  </a:cubicBezTo>
                  <a:cubicBezTo>
                    <a:pt x="179" y="44"/>
                    <a:pt x="178" y="44"/>
                    <a:pt x="178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7" y="43"/>
                    <a:pt x="177" y="43"/>
                    <a:pt x="176" y="43"/>
                  </a:cubicBezTo>
                  <a:cubicBezTo>
                    <a:pt x="175" y="43"/>
                    <a:pt x="175" y="43"/>
                    <a:pt x="174" y="43"/>
                  </a:cubicBezTo>
                  <a:cubicBezTo>
                    <a:pt x="174" y="43"/>
                    <a:pt x="173" y="44"/>
                    <a:pt x="173" y="44"/>
                  </a:cubicBezTo>
                  <a:cubicBezTo>
                    <a:pt x="172" y="44"/>
                    <a:pt x="171" y="45"/>
                    <a:pt x="171" y="46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1" y="46"/>
                    <a:pt x="171" y="46"/>
                    <a:pt x="171" y="46"/>
                  </a:cubicBezTo>
                  <a:cubicBezTo>
                    <a:pt x="170" y="47"/>
                    <a:pt x="170" y="48"/>
                    <a:pt x="170" y="49"/>
                  </a:cubicBezTo>
                  <a:cubicBezTo>
                    <a:pt x="170" y="50"/>
                    <a:pt x="171" y="51"/>
                    <a:pt x="171" y="51"/>
                  </a:cubicBezTo>
                  <a:cubicBezTo>
                    <a:pt x="171" y="53"/>
                    <a:pt x="172" y="53"/>
                    <a:pt x="172" y="53"/>
                  </a:cubicBezTo>
                  <a:cubicBezTo>
                    <a:pt x="173" y="54"/>
                    <a:pt x="174" y="55"/>
                    <a:pt x="175" y="56"/>
                  </a:cubicBezTo>
                  <a:cubicBezTo>
                    <a:pt x="179" y="59"/>
                    <a:pt x="187" y="64"/>
                    <a:pt x="196" y="70"/>
                  </a:cubicBezTo>
                  <a:cubicBezTo>
                    <a:pt x="224" y="87"/>
                    <a:pt x="265" y="111"/>
                    <a:pt x="265" y="111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3" y="103"/>
                    <a:pt x="263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4" y="102"/>
                    <a:pt x="264" y="103"/>
                    <a:pt x="263" y="103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6" y="101"/>
                    <a:pt x="266" y="101"/>
                    <a:pt x="265" y="102"/>
                  </a:cubicBezTo>
                  <a:cubicBezTo>
                    <a:pt x="268" y="106"/>
                    <a:pt x="268" y="106"/>
                    <a:pt x="268" y="106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5"/>
                    <a:pt x="267" y="105"/>
                    <a:pt x="267" y="105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7" y="101"/>
                    <a:pt x="267" y="101"/>
                    <a:pt x="267" y="10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8" y="101"/>
                    <a:pt x="268" y="101"/>
                    <a:pt x="268" y="101"/>
                  </a:cubicBezTo>
                  <a:cubicBezTo>
                    <a:pt x="268" y="101"/>
                    <a:pt x="267" y="101"/>
                    <a:pt x="265" y="100"/>
                  </a:cubicBezTo>
                  <a:cubicBezTo>
                    <a:pt x="261" y="99"/>
                    <a:pt x="251" y="95"/>
                    <a:pt x="240" y="90"/>
                  </a:cubicBezTo>
                  <a:cubicBezTo>
                    <a:pt x="222" y="82"/>
                    <a:pt x="201" y="72"/>
                    <a:pt x="184" y="64"/>
                  </a:cubicBezTo>
                  <a:cubicBezTo>
                    <a:pt x="175" y="60"/>
                    <a:pt x="168" y="56"/>
                    <a:pt x="163" y="54"/>
                  </a:cubicBezTo>
                  <a:cubicBezTo>
                    <a:pt x="157" y="51"/>
                    <a:pt x="154" y="50"/>
                    <a:pt x="154" y="50"/>
                  </a:cubicBezTo>
                  <a:cubicBezTo>
                    <a:pt x="151" y="48"/>
                    <a:pt x="148" y="49"/>
                    <a:pt x="147" y="52"/>
                  </a:cubicBezTo>
                  <a:cubicBezTo>
                    <a:pt x="145" y="55"/>
                    <a:pt x="146" y="58"/>
                    <a:pt x="149" y="59"/>
                  </a:cubicBezTo>
                  <a:cubicBezTo>
                    <a:pt x="149" y="59"/>
                    <a:pt x="151" y="60"/>
                    <a:pt x="154" y="62"/>
                  </a:cubicBezTo>
                  <a:cubicBezTo>
                    <a:pt x="165" y="69"/>
                    <a:pt x="193" y="85"/>
                    <a:pt x="218" y="101"/>
                  </a:cubicBezTo>
                  <a:cubicBezTo>
                    <a:pt x="231" y="109"/>
                    <a:pt x="242" y="116"/>
                    <a:pt x="251" y="122"/>
                  </a:cubicBezTo>
                  <a:cubicBezTo>
                    <a:pt x="255" y="124"/>
                    <a:pt x="259" y="127"/>
                    <a:pt x="261" y="128"/>
                  </a:cubicBezTo>
                  <a:cubicBezTo>
                    <a:pt x="262" y="129"/>
                    <a:pt x="263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6" y="128"/>
                    <a:pt x="266" y="128"/>
                    <a:pt x="266" y="128"/>
                  </a:cubicBezTo>
                  <a:cubicBezTo>
                    <a:pt x="264" y="130"/>
                    <a:pt x="264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3" y="129"/>
                    <a:pt x="263" y="130"/>
                    <a:pt x="264" y="130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3" y="127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3" y="125"/>
                    <a:pt x="263" y="127"/>
                    <a:pt x="263" y="127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64" y="125"/>
                    <a:pt x="264" y="125"/>
                    <a:pt x="264" y="125"/>
                  </a:cubicBezTo>
                  <a:cubicBezTo>
                    <a:pt x="268" y="127"/>
                    <a:pt x="268" y="127"/>
                    <a:pt x="268" y="127"/>
                  </a:cubicBezTo>
                  <a:cubicBezTo>
                    <a:pt x="271" y="122"/>
                    <a:pt x="271" y="122"/>
                    <a:pt x="271" y="122"/>
                  </a:cubicBezTo>
                  <a:cubicBezTo>
                    <a:pt x="271" y="122"/>
                    <a:pt x="238" y="107"/>
                    <a:pt x="203" y="91"/>
                  </a:cubicBezTo>
                  <a:cubicBezTo>
                    <a:pt x="186" y="83"/>
                    <a:pt x="169" y="75"/>
                    <a:pt x="155" y="69"/>
                  </a:cubicBezTo>
                  <a:cubicBezTo>
                    <a:pt x="148" y="66"/>
                    <a:pt x="142" y="64"/>
                    <a:pt x="137" y="62"/>
                  </a:cubicBezTo>
                  <a:cubicBezTo>
                    <a:pt x="135" y="61"/>
                    <a:pt x="133" y="61"/>
                    <a:pt x="131" y="60"/>
                  </a:cubicBezTo>
                  <a:cubicBezTo>
                    <a:pt x="130" y="60"/>
                    <a:pt x="129" y="60"/>
                    <a:pt x="129" y="60"/>
                  </a:cubicBezTo>
                  <a:cubicBezTo>
                    <a:pt x="128" y="59"/>
                    <a:pt x="127" y="59"/>
                    <a:pt x="126" y="59"/>
                  </a:cubicBezTo>
                  <a:cubicBezTo>
                    <a:pt x="126" y="59"/>
                    <a:pt x="125" y="59"/>
                    <a:pt x="124" y="60"/>
                  </a:cubicBezTo>
                  <a:cubicBezTo>
                    <a:pt x="124" y="60"/>
                    <a:pt x="123" y="60"/>
                    <a:pt x="123" y="60"/>
                  </a:cubicBezTo>
                  <a:cubicBezTo>
                    <a:pt x="122" y="61"/>
                    <a:pt x="121" y="61"/>
                    <a:pt x="121" y="62"/>
                  </a:cubicBezTo>
                  <a:cubicBezTo>
                    <a:pt x="119" y="65"/>
                    <a:pt x="120" y="68"/>
                    <a:pt x="123" y="70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0" y="149"/>
                    <a:pt x="260" y="149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1" y="148"/>
                    <a:pt x="261" y="148"/>
                    <a:pt x="260" y="149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2" y="148"/>
                    <a:pt x="262" y="148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3" y="147"/>
                    <a:pt x="263" y="147"/>
                    <a:pt x="262" y="148"/>
                  </a:cubicBezTo>
                  <a:cubicBezTo>
                    <a:pt x="265" y="152"/>
                    <a:pt x="265" y="152"/>
                    <a:pt x="265" y="152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4" y="147"/>
                    <a:pt x="264" y="147"/>
                    <a:pt x="264" y="147"/>
                  </a:cubicBezTo>
                  <a:cubicBezTo>
                    <a:pt x="265" y="151"/>
                    <a:pt x="265" y="151"/>
                    <a:pt x="265" y="151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9"/>
                    <a:pt x="265" y="149"/>
                    <a:pt x="265" y="149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5" y="147"/>
                    <a:pt x="264" y="146"/>
                    <a:pt x="262" y="146"/>
                  </a:cubicBezTo>
                  <a:cubicBezTo>
                    <a:pt x="259" y="145"/>
                    <a:pt x="254" y="142"/>
                    <a:pt x="248" y="140"/>
                  </a:cubicBezTo>
                  <a:cubicBezTo>
                    <a:pt x="227" y="130"/>
                    <a:pt x="192" y="112"/>
                    <a:pt x="162" y="97"/>
                  </a:cubicBezTo>
                  <a:cubicBezTo>
                    <a:pt x="147" y="89"/>
                    <a:pt x="134" y="82"/>
                    <a:pt x="124" y="77"/>
                  </a:cubicBezTo>
                  <a:cubicBezTo>
                    <a:pt x="119" y="75"/>
                    <a:pt x="115" y="73"/>
                    <a:pt x="112" y="71"/>
                  </a:cubicBezTo>
                  <a:cubicBezTo>
                    <a:pt x="109" y="70"/>
                    <a:pt x="108" y="69"/>
                    <a:pt x="108" y="69"/>
                  </a:cubicBezTo>
                  <a:cubicBezTo>
                    <a:pt x="105" y="68"/>
                    <a:pt x="102" y="68"/>
                    <a:pt x="101" y="71"/>
                  </a:cubicBezTo>
                  <a:cubicBezTo>
                    <a:pt x="100" y="72"/>
                    <a:pt x="100" y="73"/>
                    <a:pt x="100" y="74"/>
                  </a:cubicBezTo>
                  <a:cubicBezTo>
                    <a:pt x="100" y="75"/>
                    <a:pt x="100" y="76"/>
                    <a:pt x="100" y="76"/>
                  </a:cubicBezTo>
                  <a:cubicBezTo>
                    <a:pt x="101" y="77"/>
                    <a:pt x="101" y="78"/>
                    <a:pt x="101" y="78"/>
                  </a:cubicBezTo>
                  <a:cubicBezTo>
                    <a:pt x="102" y="79"/>
                    <a:pt x="102" y="79"/>
                    <a:pt x="103" y="79"/>
                  </a:cubicBezTo>
                  <a:cubicBezTo>
                    <a:pt x="104" y="80"/>
                    <a:pt x="106" y="81"/>
                    <a:pt x="107" y="83"/>
                  </a:cubicBezTo>
                  <a:cubicBezTo>
                    <a:pt x="114" y="87"/>
                    <a:pt x="126" y="95"/>
                    <a:pt x="141" y="104"/>
                  </a:cubicBezTo>
                  <a:cubicBezTo>
                    <a:pt x="184" y="131"/>
                    <a:pt x="249" y="170"/>
                    <a:pt x="249" y="170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48" y="162"/>
                    <a:pt x="248" y="162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0" y="160"/>
                    <a:pt x="249" y="161"/>
                    <a:pt x="248" y="162"/>
                  </a:cubicBezTo>
                  <a:cubicBezTo>
                    <a:pt x="252" y="166"/>
                    <a:pt x="252" y="166"/>
                    <a:pt x="252" y="166"/>
                  </a:cubicBezTo>
                  <a:cubicBezTo>
                    <a:pt x="250" y="160"/>
                    <a:pt x="250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0"/>
                    <a:pt x="251" y="160"/>
                    <a:pt x="250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2" y="160"/>
                    <a:pt x="252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3" y="160"/>
                    <a:pt x="253" y="160"/>
                    <a:pt x="252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3" y="160"/>
                    <a:pt x="253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3" y="160"/>
                  </a:cubicBezTo>
                  <a:cubicBezTo>
                    <a:pt x="252" y="165"/>
                    <a:pt x="252" y="165"/>
                    <a:pt x="252" y="165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3" y="162"/>
                    <a:pt x="253" y="162"/>
                    <a:pt x="253" y="162"/>
                  </a:cubicBezTo>
                  <a:cubicBezTo>
                    <a:pt x="254" y="160"/>
                    <a:pt x="254" y="160"/>
                    <a:pt x="254" y="160"/>
                  </a:cubicBezTo>
                  <a:cubicBezTo>
                    <a:pt x="254" y="160"/>
                    <a:pt x="252" y="160"/>
                    <a:pt x="251" y="159"/>
                  </a:cubicBezTo>
                  <a:cubicBezTo>
                    <a:pt x="239" y="153"/>
                    <a:pt x="198" y="132"/>
                    <a:pt x="160" y="113"/>
                  </a:cubicBezTo>
                  <a:cubicBezTo>
                    <a:pt x="140" y="103"/>
                    <a:pt x="122" y="94"/>
                    <a:pt x="109" y="87"/>
                  </a:cubicBezTo>
                  <a:cubicBezTo>
                    <a:pt x="102" y="84"/>
                    <a:pt x="96" y="81"/>
                    <a:pt x="92" y="79"/>
                  </a:cubicBezTo>
                  <a:cubicBezTo>
                    <a:pt x="88" y="77"/>
                    <a:pt x="86" y="76"/>
                    <a:pt x="86" y="76"/>
                  </a:cubicBezTo>
                  <a:cubicBezTo>
                    <a:pt x="84" y="74"/>
                    <a:pt x="81" y="75"/>
                    <a:pt x="79" y="78"/>
                  </a:cubicBezTo>
                  <a:cubicBezTo>
                    <a:pt x="78" y="79"/>
                    <a:pt x="78" y="80"/>
                    <a:pt x="78" y="81"/>
                  </a:cubicBezTo>
                  <a:cubicBezTo>
                    <a:pt x="78" y="82"/>
                    <a:pt x="79" y="83"/>
                    <a:pt x="79" y="84"/>
                  </a:cubicBezTo>
                  <a:cubicBezTo>
                    <a:pt x="79" y="85"/>
                    <a:pt x="80" y="86"/>
                    <a:pt x="81" y="86"/>
                  </a:cubicBezTo>
                  <a:cubicBezTo>
                    <a:pt x="82" y="88"/>
                    <a:pt x="83" y="89"/>
                    <a:pt x="85" y="90"/>
                  </a:cubicBezTo>
                  <a:cubicBezTo>
                    <a:pt x="93" y="96"/>
                    <a:pt x="106" y="105"/>
                    <a:pt x="122" y="115"/>
                  </a:cubicBezTo>
                  <a:cubicBezTo>
                    <a:pt x="171" y="145"/>
                    <a:pt x="245" y="188"/>
                    <a:pt x="245" y="188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9" y="81"/>
                    <a:pt x="46" y="82"/>
                    <a:pt x="44" y="85"/>
                  </a:cubicBezTo>
                  <a:cubicBezTo>
                    <a:pt x="43" y="87"/>
                    <a:pt x="44" y="90"/>
                    <a:pt x="46" y="92"/>
                  </a:cubicBezTo>
                  <a:cubicBezTo>
                    <a:pt x="46" y="92"/>
                    <a:pt x="49" y="94"/>
                    <a:pt x="55" y="97"/>
                  </a:cubicBezTo>
                  <a:cubicBezTo>
                    <a:pt x="74" y="108"/>
                    <a:pt x="121" y="136"/>
                    <a:pt x="163" y="161"/>
                  </a:cubicBezTo>
                  <a:cubicBezTo>
                    <a:pt x="184" y="174"/>
                    <a:pt x="204" y="187"/>
                    <a:pt x="219" y="196"/>
                  </a:cubicBezTo>
                  <a:cubicBezTo>
                    <a:pt x="226" y="201"/>
                    <a:pt x="232" y="205"/>
                    <a:pt x="236" y="208"/>
                  </a:cubicBezTo>
                  <a:cubicBezTo>
                    <a:pt x="238" y="210"/>
                    <a:pt x="240" y="211"/>
                    <a:pt x="241" y="212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2" y="213"/>
                    <a:pt x="242" y="213"/>
                    <a:pt x="242" y="213"/>
                  </a:cubicBezTo>
                  <a:cubicBezTo>
                    <a:pt x="244" y="211"/>
                    <a:pt x="244" y="211"/>
                    <a:pt x="244" y="211"/>
                  </a:cubicBezTo>
                  <a:cubicBezTo>
                    <a:pt x="241" y="212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1" y="211"/>
                    <a:pt x="241" y="212"/>
                    <a:pt x="241" y="212"/>
                  </a:cubicBezTo>
                  <a:cubicBezTo>
                    <a:pt x="245" y="210"/>
                    <a:pt x="245" y="210"/>
                    <a:pt x="245" y="210"/>
                  </a:cubicBezTo>
                  <a:cubicBezTo>
                    <a:pt x="241" y="210"/>
                    <a:pt x="241" y="210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1" y="208"/>
                    <a:pt x="241" y="209"/>
                    <a:pt x="241" y="210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2" y="207"/>
                    <a:pt x="242" y="207"/>
                    <a:pt x="242" y="207"/>
                  </a:cubicBezTo>
                  <a:cubicBezTo>
                    <a:pt x="246" y="210"/>
                    <a:pt x="246" y="210"/>
                    <a:pt x="246" y="210"/>
                  </a:cubicBezTo>
                  <a:cubicBezTo>
                    <a:pt x="249" y="206"/>
                    <a:pt x="249" y="206"/>
                    <a:pt x="249" y="206"/>
                  </a:cubicBezTo>
                  <a:cubicBezTo>
                    <a:pt x="249" y="206"/>
                    <a:pt x="194" y="177"/>
                    <a:pt x="139" y="148"/>
                  </a:cubicBezTo>
                  <a:cubicBezTo>
                    <a:pt x="111" y="133"/>
                    <a:pt x="83" y="119"/>
                    <a:pt x="62" y="108"/>
                  </a:cubicBezTo>
                  <a:cubicBezTo>
                    <a:pt x="51" y="102"/>
                    <a:pt x="42" y="98"/>
                    <a:pt x="36" y="95"/>
                  </a:cubicBezTo>
                  <a:cubicBezTo>
                    <a:pt x="33" y="93"/>
                    <a:pt x="30" y="92"/>
                    <a:pt x="28" y="91"/>
                  </a:cubicBezTo>
                  <a:cubicBezTo>
                    <a:pt x="27" y="90"/>
                    <a:pt x="26" y="90"/>
                    <a:pt x="26" y="90"/>
                  </a:cubicBezTo>
                  <a:cubicBezTo>
                    <a:pt x="25" y="90"/>
                    <a:pt x="25" y="90"/>
                    <a:pt x="25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3" y="89"/>
                    <a:pt x="23" y="89"/>
                  </a:cubicBezTo>
                  <a:cubicBezTo>
                    <a:pt x="22" y="89"/>
                    <a:pt x="22" y="89"/>
                    <a:pt x="21" y="89"/>
                  </a:cubicBezTo>
                  <a:cubicBezTo>
                    <a:pt x="20" y="89"/>
                    <a:pt x="20" y="90"/>
                    <a:pt x="19" y="90"/>
                  </a:cubicBezTo>
                  <a:cubicBezTo>
                    <a:pt x="19" y="90"/>
                    <a:pt x="18" y="91"/>
                    <a:pt x="18" y="92"/>
                  </a:cubicBezTo>
                  <a:cubicBezTo>
                    <a:pt x="17" y="93"/>
                    <a:pt x="17" y="94"/>
                    <a:pt x="17" y="96"/>
                  </a:cubicBezTo>
                  <a:cubicBezTo>
                    <a:pt x="17" y="97"/>
                    <a:pt x="18" y="98"/>
                    <a:pt x="20" y="99"/>
                  </a:cubicBezTo>
                  <a:cubicBezTo>
                    <a:pt x="20" y="99"/>
                    <a:pt x="23" y="102"/>
                    <a:pt x="30" y="106"/>
                  </a:cubicBezTo>
                  <a:cubicBezTo>
                    <a:pt x="53" y="120"/>
                    <a:pt x="112" y="156"/>
                    <a:pt x="164" y="189"/>
                  </a:cubicBezTo>
                  <a:cubicBezTo>
                    <a:pt x="191" y="205"/>
                    <a:pt x="215" y="221"/>
                    <a:pt x="234" y="232"/>
                  </a:cubicBezTo>
                  <a:cubicBezTo>
                    <a:pt x="243" y="238"/>
                    <a:pt x="250" y="243"/>
                    <a:pt x="255" y="246"/>
                  </a:cubicBezTo>
                  <a:cubicBezTo>
                    <a:pt x="258" y="248"/>
                    <a:pt x="260" y="249"/>
                    <a:pt x="261" y="250"/>
                  </a:cubicBezTo>
                  <a:cubicBezTo>
                    <a:pt x="262" y="250"/>
                    <a:pt x="262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3" y="251"/>
                    <a:pt x="263" y="251"/>
                    <a:pt x="263" y="251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2" y="251"/>
                    <a:pt x="262" y="251"/>
                    <a:pt x="262" y="251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2" y="250"/>
                    <a:pt x="262" y="250"/>
                    <a:pt x="262" y="250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1" y="248"/>
                    <a:pt x="261" y="249"/>
                    <a:pt x="261" y="249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2" y="244"/>
                    <a:pt x="262" y="244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4" y="242"/>
                    <a:pt x="262" y="243"/>
                    <a:pt x="262" y="244"/>
                  </a:cubicBezTo>
                  <a:cubicBezTo>
                    <a:pt x="266" y="247"/>
                    <a:pt x="266" y="247"/>
                    <a:pt x="266" y="247"/>
                  </a:cubicBezTo>
                  <a:cubicBezTo>
                    <a:pt x="264" y="242"/>
                    <a:pt x="264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5" y="242"/>
                    <a:pt x="264" y="242"/>
                  </a:cubicBezTo>
                  <a:cubicBezTo>
                    <a:pt x="266" y="246"/>
                    <a:pt x="266" y="246"/>
                    <a:pt x="266" y="246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4"/>
                    <a:pt x="266" y="244"/>
                    <a:pt x="266" y="244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6" y="242"/>
                    <a:pt x="266" y="242"/>
                    <a:pt x="266" y="242"/>
                  </a:cubicBezTo>
                  <a:cubicBezTo>
                    <a:pt x="265" y="242"/>
                    <a:pt x="263" y="241"/>
                    <a:pt x="260" y="240"/>
                  </a:cubicBezTo>
                  <a:cubicBezTo>
                    <a:pt x="255" y="238"/>
                    <a:pt x="247" y="234"/>
                    <a:pt x="238" y="228"/>
                  </a:cubicBezTo>
                  <a:cubicBezTo>
                    <a:pt x="204" y="211"/>
                    <a:pt x="148" y="178"/>
                    <a:pt x="100" y="150"/>
                  </a:cubicBezTo>
                  <a:cubicBezTo>
                    <a:pt x="76" y="136"/>
                    <a:pt x="54" y="124"/>
                    <a:pt x="38" y="114"/>
                  </a:cubicBezTo>
                  <a:cubicBezTo>
                    <a:pt x="29" y="110"/>
                    <a:pt x="23" y="106"/>
                    <a:pt x="18" y="103"/>
                  </a:cubicBezTo>
                  <a:cubicBezTo>
                    <a:pt x="15" y="102"/>
                    <a:pt x="13" y="101"/>
                    <a:pt x="12" y="100"/>
                  </a:cubicBezTo>
                  <a:cubicBezTo>
                    <a:pt x="11" y="100"/>
                    <a:pt x="10" y="99"/>
                    <a:pt x="10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8" y="99"/>
                    <a:pt x="8" y="98"/>
                    <a:pt x="7" y="98"/>
                  </a:cubicBezTo>
                  <a:cubicBezTo>
                    <a:pt x="6" y="98"/>
                    <a:pt x="6" y="98"/>
                    <a:pt x="5" y="99"/>
                  </a:cubicBezTo>
                  <a:cubicBezTo>
                    <a:pt x="4" y="99"/>
                    <a:pt x="3" y="100"/>
                    <a:pt x="2" y="101"/>
                  </a:cubicBezTo>
                  <a:cubicBezTo>
                    <a:pt x="0" y="104"/>
                    <a:pt x="1" y="107"/>
                    <a:pt x="4" y="109"/>
                  </a:cubicBezTo>
                  <a:cubicBezTo>
                    <a:pt x="327" y="310"/>
                    <a:pt x="327" y="310"/>
                    <a:pt x="327" y="310"/>
                  </a:cubicBezTo>
                  <a:cubicBezTo>
                    <a:pt x="329" y="312"/>
                    <a:pt x="333" y="311"/>
                    <a:pt x="334" y="309"/>
                  </a:cubicBezTo>
                  <a:cubicBezTo>
                    <a:pt x="336" y="306"/>
                    <a:pt x="335" y="303"/>
                    <a:pt x="333" y="30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0" name="Freeform 246"/>
            <p:cNvSpPr>
              <a:spLocks/>
            </p:cNvSpPr>
            <p:nvPr/>
          </p:nvSpPr>
          <p:spPr bwMode="auto">
            <a:xfrm>
              <a:off x="3322638" y="3789363"/>
              <a:ext cx="414338" cy="292100"/>
            </a:xfrm>
            <a:custGeom>
              <a:avLst/>
              <a:gdLst>
                <a:gd name="T0" fmla="*/ 9 w 323"/>
                <a:gd name="T1" fmla="*/ 225 h 228"/>
                <a:gd name="T2" fmla="*/ 44 w 323"/>
                <a:gd name="T3" fmla="*/ 216 h 228"/>
                <a:gd name="T4" fmla="*/ 18 w 323"/>
                <a:gd name="T5" fmla="*/ 170 h 228"/>
                <a:gd name="T6" fmla="*/ 93 w 323"/>
                <a:gd name="T7" fmla="*/ 197 h 228"/>
                <a:gd name="T8" fmla="*/ 30 w 323"/>
                <a:gd name="T9" fmla="*/ 158 h 228"/>
                <a:gd name="T10" fmla="*/ 26 w 323"/>
                <a:gd name="T11" fmla="*/ 161 h 228"/>
                <a:gd name="T12" fmla="*/ 121 w 323"/>
                <a:gd name="T13" fmla="*/ 197 h 228"/>
                <a:gd name="T14" fmla="*/ 31 w 323"/>
                <a:gd name="T15" fmla="*/ 129 h 228"/>
                <a:gd name="T16" fmla="*/ 27 w 323"/>
                <a:gd name="T17" fmla="*/ 132 h 228"/>
                <a:gd name="T18" fmla="*/ 84 w 323"/>
                <a:gd name="T19" fmla="*/ 163 h 228"/>
                <a:gd name="T20" fmla="*/ 89 w 323"/>
                <a:gd name="T21" fmla="*/ 139 h 228"/>
                <a:gd name="T22" fmla="*/ 46 w 323"/>
                <a:gd name="T23" fmla="*/ 114 h 228"/>
                <a:gd name="T24" fmla="*/ 180 w 323"/>
                <a:gd name="T25" fmla="*/ 178 h 228"/>
                <a:gd name="T26" fmla="*/ 49 w 323"/>
                <a:gd name="T27" fmla="*/ 88 h 228"/>
                <a:gd name="T28" fmla="*/ 50 w 323"/>
                <a:gd name="T29" fmla="*/ 90 h 228"/>
                <a:gd name="T30" fmla="*/ 45 w 323"/>
                <a:gd name="T31" fmla="*/ 92 h 228"/>
                <a:gd name="T32" fmla="*/ 197 w 323"/>
                <a:gd name="T33" fmla="*/ 163 h 228"/>
                <a:gd name="T34" fmla="*/ 62 w 323"/>
                <a:gd name="T35" fmla="*/ 78 h 228"/>
                <a:gd name="T36" fmla="*/ 58 w 323"/>
                <a:gd name="T37" fmla="*/ 81 h 228"/>
                <a:gd name="T38" fmla="*/ 73 w 323"/>
                <a:gd name="T39" fmla="*/ 57 h 228"/>
                <a:gd name="T40" fmla="*/ 249 w 323"/>
                <a:gd name="T41" fmla="*/ 160 h 228"/>
                <a:gd name="T42" fmla="*/ 275 w 323"/>
                <a:gd name="T43" fmla="*/ 151 h 228"/>
                <a:gd name="T44" fmla="*/ 303 w 323"/>
                <a:gd name="T45" fmla="*/ 145 h 228"/>
                <a:gd name="T46" fmla="*/ 108 w 323"/>
                <a:gd name="T47" fmla="*/ 23 h 228"/>
                <a:gd name="T48" fmla="*/ 105 w 323"/>
                <a:gd name="T49" fmla="*/ 23 h 228"/>
                <a:gd name="T50" fmla="*/ 319 w 323"/>
                <a:gd name="T51" fmla="*/ 137 h 228"/>
                <a:gd name="T52" fmla="*/ 123 w 323"/>
                <a:gd name="T53" fmla="*/ 16 h 228"/>
                <a:gd name="T54" fmla="*/ 314 w 323"/>
                <a:gd name="T55" fmla="*/ 135 h 228"/>
                <a:gd name="T56" fmla="*/ 312 w 323"/>
                <a:gd name="T57" fmla="*/ 134 h 228"/>
                <a:gd name="T58" fmla="*/ 315 w 323"/>
                <a:gd name="T59" fmla="*/ 126 h 228"/>
                <a:gd name="T60" fmla="*/ 317 w 323"/>
                <a:gd name="T61" fmla="*/ 129 h 228"/>
                <a:gd name="T62" fmla="*/ 116 w 323"/>
                <a:gd name="T63" fmla="*/ 16 h 228"/>
                <a:gd name="T64" fmla="*/ 298 w 323"/>
                <a:gd name="T65" fmla="*/ 135 h 228"/>
                <a:gd name="T66" fmla="*/ 301 w 323"/>
                <a:gd name="T67" fmla="*/ 139 h 228"/>
                <a:gd name="T68" fmla="*/ 300 w 323"/>
                <a:gd name="T69" fmla="*/ 134 h 228"/>
                <a:gd name="T70" fmla="*/ 85 w 323"/>
                <a:gd name="T71" fmla="*/ 60 h 228"/>
                <a:gd name="T72" fmla="*/ 243 w 323"/>
                <a:gd name="T73" fmla="*/ 157 h 228"/>
                <a:gd name="T74" fmla="*/ 247 w 323"/>
                <a:gd name="T75" fmla="*/ 154 h 228"/>
                <a:gd name="T76" fmla="*/ 247 w 323"/>
                <a:gd name="T77" fmla="*/ 154 h 228"/>
                <a:gd name="T78" fmla="*/ 248 w 323"/>
                <a:gd name="T79" fmla="*/ 149 h 228"/>
                <a:gd name="T80" fmla="*/ 52 w 323"/>
                <a:gd name="T81" fmla="*/ 83 h 228"/>
                <a:gd name="T82" fmla="*/ 189 w 323"/>
                <a:gd name="T83" fmla="*/ 169 h 228"/>
                <a:gd name="T84" fmla="*/ 187 w 323"/>
                <a:gd name="T85" fmla="*/ 168 h 228"/>
                <a:gd name="T86" fmla="*/ 194 w 323"/>
                <a:gd name="T87" fmla="*/ 160 h 228"/>
                <a:gd name="T88" fmla="*/ 171 w 323"/>
                <a:gd name="T89" fmla="*/ 177 h 228"/>
                <a:gd name="T90" fmla="*/ 176 w 323"/>
                <a:gd name="T91" fmla="*/ 174 h 228"/>
                <a:gd name="T92" fmla="*/ 177 w 323"/>
                <a:gd name="T93" fmla="*/ 174 h 228"/>
                <a:gd name="T94" fmla="*/ 152 w 323"/>
                <a:gd name="T95" fmla="*/ 184 h 228"/>
                <a:gd name="T96" fmla="*/ 151 w 323"/>
                <a:gd name="T97" fmla="*/ 178 h 228"/>
                <a:gd name="T98" fmla="*/ 29 w 323"/>
                <a:gd name="T99" fmla="*/ 127 h 228"/>
                <a:gd name="T100" fmla="*/ 118 w 323"/>
                <a:gd name="T101" fmla="*/ 189 h 228"/>
                <a:gd name="T102" fmla="*/ 123 w 323"/>
                <a:gd name="T103" fmla="*/ 187 h 228"/>
                <a:gd name="T104" fmla="*/ 102 w 323"/>
                <a:gd name="T105" fmla="*/ 178 h 228"/>
                <a:gd name="T106" fmla="*/ 65 w 323"/>
                <a:gd name="T107" fmla="*/ 186 h 228"/>
                <a:gd name="T108" fmla="*/ 87 w 323"/>
                <a:gd name="T109" fmla="*/ 195 h 228"/>
                <a:gd name="T110" fmla="*/ 88 w 323"/>
                <a:gd name="T111" fmla="*/ 194 h 228"/>
                <a:gd name="T112" fmla="*/ 88 w 323"/>
                <a:gd name="T113" fmla="*/ 194 h 228"/>
                <a:gd name="T114" fmla="*/ 43 w 323"/>
                <a:gd name="T115" fmla="*/ 177 h 228"/>
                <a:gd name="T116" fmla="*/ 35 w 323"/>
                <a:gd name="T117" fmla="*/ 216 h 228"/>
                <a:gd name="T118" fmla="*/ 39 w 323"/>
                <a:gd name="T119" fmla="*/ 213 h 228"/>
                <a:gd name="T120" fmla="*/ 21 w 323"/>
                <a:gd name="T121" fmla="*/ 2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228">
                  <a:moveTo>
                    <a:pt x="10" y="217"/>
                  </a:moveTo>
                  <a:cubicBezTo>
                    <a:pt x="9" y="216"/>
                    <a:pt x="9" y="216"/>
                    <a:pt x="9" y="216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10" y="225"/>
                    <a:pt x="10" y="225"/>
                    <a:pt x="11" y="224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9" y="225"/>
                    <a:pt x="9" y="225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5"/>
                  </a:cubicBezTo>
                  <a:cubicBezTo>
                    <a:pt x="7" y="222"/>
                    <a:pt x="7" y="222"/>
                    <a:pt x="7" y="222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8" y="225"/>
                    <a:pt x="8" y="225"/>
                    <a:pt x="8" y="225"/>
                  </a:cubicBezTo>
                  <a:cubicBezTo>
                    <a:pt x="9" y="226"/>
                    <a:pt x="9" y="226"/>
                    <a:pt x="9" y="226"/>
                  </a:cubicBezTo>
                  <a:cubicBezTo>
                    <a:pt x="9" y="226"/>
                    <a:pt x="9" y="225"/>
                    <a:pt x="11" y="225"/>
                  </a:cubicBezTo>
                  <a:cubicBezTo>
                    <a:pt x="14" y="224"/>
                    <a:pt x="22" y="222"/>
                    <a:pt x="28" y="221"/>
                  </a:cubicBezTo>
                  <a:cubicBezTo>
                    <a:pt x="31" y="220"/>
                    <a:pt x="34" y="219"/>
                    <a:pt x="37" y="219"/>
                  </a:cubicBezTo>
                  <a:cubicBezTo>
                    <a:pt x="39" y="218"/>
                    <a:pt x="40" y="218"/>
                    <a:pt x="40" y="218"/>
                  </a:cubicBezTo>
                  <a:cubicBezTo>
                    <a:pt x="42" y="218"/>
                    <a:pt x="43" y="217"/>
                    <a:pt x="44" y="216"/>
                  </a:cubicBezTo>
                  <a:cubicBezTo>
                    <a:pt x="44" y="215"/>
                    <a:pt x="44" y="214"/>
                    <a:pt x="44" y="213"/>
                  </a:cubicBezTo>
                  <a:cubicBezTo>
                    <a:pt x="44" y="211"/>
                    <a:pt x="44" y="211"/>
                    <a:pt x="44" y="210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2" y="208"/>
                    <a:pt x="42" y="208"/>
                    <a:pt x="41" y="208"/>
                  </a:cubicBezTo>
                  <a:cubicBezTo>
                    <a:pt x="40" y="207"/>
                    <a:pt x="38" y="205"/>
                    <a:pt x="35" y="204"/>
                  </a:cubicBezTo>
                  <a:cubicBezTo>
                    <a:pt x="28" y="199"/>
                    <a:pt x="17" y="192"/>
                    <a:pt x="17" y="192"/>
                  </a:cubicBezTo>
                  <a:cubicBezTo>
                    <a:pt x="14" y="197"/>
                    <a:pt x="14" y="197"/>
                    <a:pt x="14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59" y="208"/>
                    <a:pt x="59" y="208"/>
                    <a:pt x="59" y="208"/>
                  </a:cubicBezTo>
                  <a:cubicBezTo>
                    <a:pt x="61" y="208"/>
                    <a:pt x="64" y="207"/>
                    <a:pt x="64" y="204"/>
                  </a:cubicBezTo>
                  <a:cubicBezTo>
                    <a:pt x="65" y="202"/>
                    <a:pt x="64" y="199"/>
                    <a:pt x="62" y="198"/>
                  </a:cubicBezTo>
                  <a:cubicBezTo>
                    <a:pt x="18" y="170"/>
                    <a:pt x="18" y="170"/>
                    <a:pt x="18" y="170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13" y="180"/>
                    <a:pt x="30" y="185"/>
                    <a:pt x="48" y="190"/>
                  </a:cubicBezTo>
                  <a:cubicBezTo>
                    <a:pt x="57" y="192"/>
                    <a:pt x="66" y="195"/>
                    <a:pt x="73" y="197"/>
                  </a:cubicBezTo>
                  <a:cubicBezTo>
                    <a:pt x="76" y="198"/>
                    <a:pt x="80" y="198"/>
                    <a:pt x="82" y="199"/>
                  </a:cubicBezTo>
                  <a:cubicBezTo>
                    <a:pt x="83" y="199"/>
                    <a:pt x="84" y="199"/>
                    <a:pt x="85" y="200"/>
                  </a:cubicBezTo>
                  <a:cubicBezTo>
                    <a:pt x="85" y="200"/>
                    <a:pt x="86" y="200"/>
                    <a:pt x="86" y="200"/>
                  </a:cubicBezTo>
                  <a:cubicBezTo>
                    <a:pt x="87" y="200"/>
                    <a:pt x="87" y="200"/>
                    <a:pt x="88" y="200"/>
                  </a:cubicBezTo>
                  <a:cubicBezTo>
                    <a:pt x="88" y="200"/>
                    <a:pt x="88" y="200"/>
                    <a:pt x="89" y="200"/>
                  </a:cubicBezTo>
                  <a:cubicBezTo>
                    <a:pt x="89" y="200"/>
                    <a:pt x="90" y="200"/>
                    <a:pt x="90" y="199"/>
                  </a:cubicBezTo>
                  <a:cubicBezTo>
                    <a:pt x="91" y="199"/>
                    <a:pt x="92" y="198"/>
                    <a:pt x="93" y="197"/>
                  </a:cubicBezTo>
                  <a:cubicBezTo>
                    <a:pt x="93" y="197"/>
                    <a:pt x="93" y="197"/>
                    <a:pt x="93" y="197"/>
                  </a:cubicBezTo>
                  <a:cubicBezTo>
                    <a:pt x="93" y="196"/>
                    <a:pt x="93" y="195"/>
                    <a:pt x="93" y="194"/>
                  </a:cubicBezTo>
                  <a:cubicBezTo>
                    <a:pt x="93" y="193"/>
                    <a:pt x="93" y="193"/>
                    <a:pt x="93" y="192"/>
                  </a:cubicBezTo>
                  <a:cubicBezTo>
                    <a:pt x="93" y="191"/>
                    <a:pt x="92" y="191"/>
                    <a:pt x="92" y="191"/>
                  </a:cubicBezTo>
                  <a:cubicBezTo>
                    <a:pt x="92" y="190"/>
                    <a:pt x="91" y="190"/>
                    <a:pt x="91" y="190"/>
                  </a:cubicBezTo>
                  <a:cubicBezTo>
                    <a:pt x="90" y="189"/>
                    <a:pt x="90" y="189"/>
                    <a:pt x="89" y="188"/>
                  </a:cubicBezTo>
                  <a:cubicBezTo>
                    <a:pt x="86" y="186"/>
                    <a:pt x="81" y="183"/>
                    <a:pt x="74" y="179"/>
                  </a:cubicBezTo>
                  <a:cubicBezTo>
                    <a:pt x="56" y="167"/>
                    <a:pt x="28" y="150"/>
                    <a:pt x="28" y="150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30" y="158"/>
                    <a:pt x="30" y="158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9" y="159"/>
                    <a:pt x="29" y="159"/>
                    <a:pt x="30" y="158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7" y="160"/>
                    <a:pt x="27" y="160"/>
                    <a:pt x="28" y="16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59"/>
                    <a:pt x="26" y="159"/>
                    <a:pt x="26" y="159"/>
                  </a:cubicBezTo>
                  <a:cubicBezTo>
                    <a:pt x="25" y="161"/>
                    <a:pt x="25" y="161"/>
                    <a:pt x="25" y="161"/>
                  </a:cubicBezTo>
                  <a:cubicBezTo>
                    <a:pt x="25" y="161"/>
                    <a:pt x="26" y="161"/>
                    <a:pt x="27" y="161"/>
                  </a:cubicBezTo>
                  <a:cubicBezTo>
                    <a:pt x="31" y="162"/>
                    <a:pt x="39" y="165"/>
                    <a:pt x="48" y="169"/>
                  </a:cubicBezTo>
                  <a:cubicBezTo>
                    <a:pt x="62" y="174"/>
                    <a:pt x="80" y="181"/>
                    <a:pt x="94" y="187"/>
                  </a:cubicBezTo>
                  <a:cubicBezTo>
                    <a:pt x="101" y="190"/>
                    <a:pt x="108" y="192"/>
                    <a:pt x="112" y="194"/>
                  </a:cubicBezTo>
                  <a:cubicBezTo>
                    <a:pt x="115" y="195"/>
                    <a:pt x="117" y="196"/>
                    <a:pt x="118" y="197"/>
                  </a:cubicBezTo>
                  <a:cubicBezTo>
                    <a:pt x="119" y="197"/>
                    <a:pt x="120" y="197"/>
                    <a:pt x="120" y="197"/>
                  </a:cubicBezTo>
                  <a:cubicBezTo>
                    <a:pt x="121" y="197"/>
                    <a:pt x="121" y="197"/>
                    <a:pt x="121" y="197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22" y="198"/>
                    <a:pt x="122" y="198"/>
                    <a:pt x="123" y="198"/>
                  </a:cubicBezTo>
                  <a:cubicBezTo>
                    <a:pt x="123" y="198"/>
                    <a:pt x="123" y="198"/>
                    <a:pt x="124" y="197"/>
                  </a:cubicBezTo>
                  <a:cubicBezTo>
                    <a:pt x="124" y="197"/>
                    <a:pt x="125" y="197"/>
                    <a:pt x="125" y="197"/>
                  </a:cubicBezTo>
                  <a:cubicBezTo>
                    <a:pt x="126" y="197"/>
                    <a:pt x="127" y="196"/>
                    <a:pt x="127" y="195"/>
                  </a:cubicBezTo>
                  <a:cubicBezTo>
                    <a:pt x="128" y="194"/>
                    <a:pt x="128" y="192"/>
                    <a:pt x="128" y="191"/>
                  </a:cubicBezTo>
                  <a:cubicBezTo>
                    <a:pt x="128" y="189"/>
                    <a:pt x="127" y="188"/>
                    <a:pt x="125" y="187"/>
                  </a:cubicBezTo>
                  <a:cubicBezTo>
                    <a:pt x="125" y="187"/>
                    <a:pt x="124" y="187"/>
                    <a:pt x="121" y="185"/>
                  </a:cubicBezTo>
                  <a:cubicBezTo>
                    <a:pt x="112" y="180"/>
                    <a:pt x="89" y="166"/>
                    <a:pt x="68" y="153"/>
                  </a:cubicBezTo>
                  <a:cubicBezTo>
                    <a:pt x="58" y="147"/>
                    <a:pt x="48" y="141"/>
                    <a:pt x="41" y="136"/>
                  </a:cubicBezTo>
                  <a:cubicBezTo>
                    <a:pt x="38" y="134"/>
                    <a:pt x="35" y="132"/>
                    <a:pt x="33" y="131"/>
                  </a:cubicBezTo>
                  <a:cubicBezTo>
                    <a:pt x="32" y="130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31" y="129"/>
                    <a:pt x="31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1"/>
                    <a:pt x="32" y="131"/>
                    <a:pt x="32" y="130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32" y="134"/>
                    <a:pt x="32" y="133"/>
                    <a:pt x="32" y="132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1" y="135"/>
                    <a:pt x="31" y="135"/>
                    <a:pt x="31" y="135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4" y="137"/>
                    <a:pt x="24" y="137"/>
                    <a:pt x="24" y="137"/>
                  </a:cubicBezTo>
                  <a:cubicBezTo>
                    <a:pt x="24" y="137"/>
                    <a:pt x="53" y="150"/>
                    <a:pt x="84" y="163"/>
                  </a:cubicBezTo>
                  <a:cubicBezTo>
                    <a:pt x="99" y="169"/>
                    <a:pt x="114" y="176"/>
                    <a:pt x="127" y="181"/>
                  </a:cubicBezTo>
                  <a:cubicBezTo>
                    <a:pt x="133" y="183"/>
                    <a:pt x="138" y="185"/>
                    <a:pt x="142" y="187"/>
                  </a:cubicBezTo>
                  <a:cubicBezTo>
                    <a:pt x="144" y="188"/>
                    <a:pt x="146" y="188"/>
                    <a:pt x="148" y="189"/>
                  </a:cubicBezTo>
                  <a:cubicBezTo>
                    <a:pt x="149" y="189"/>
                    <a:pt x="149" y="189"/>
                    <a:pt x="150" y="189"/>
                  </a:cubicBezTo>
                  <a:cubicBezTo>
                    <a:pt x="151" y="189"/>
                    <a:pt x="151" y="189"/>
                    <a:pt x="152" y="189"/>
                  </a:cubicBezTo>
                  <a:cubicBezTo>
                    <a:pt x="153" y="189"/>
                    <a:pt x="153" y="189"/>
                    <a:pt x="154" y="189"/>
                  </a:cubicBezTo>
                  <a:cubicBezTo>
                    <a:pt x="154" y="189"/>
                    <a:pt x="155" y="189"/>
                    <a:pt x="155" y="188"/>
                  </a:cubicBezTo>
                  <a:cubicBezTo>
                    <a:pt x="156" y="188"/>
                    <a:pt x="157" y="187"/>
                    <a:pt x="157" y="187"/>
                  </a:cubicBezTo>
                  <a:cubicBezTo>
                    <a:pt x="158" y="185"/>
                    <a:pt x="158" y="184"/>
                    <a:pt x="158" y="182"/>
                  </a:cubicBezTo>
                  <a:cubicBezTo>
                    <a:pt x="158" y="181"/>
                    <a:pt x="157" y="180"/>
                    <a:pt x="155" y="179"/>
                  </a:cubicBezTo>
                  <a:cubicBezTo>
                    <a:pt x="155" y="179"/>
                    <a:pt x="154" y="178"/>
                    <a:pt x="151" y="176"/>
                  </a:cubicBezTo>
                  <a:cubicBezTo>
                    <a:pt x="140" y="170"/>
                    <a:pt x="113" y="154"/>
                    <a:pt x="89" y="139"/>
                  </a:cubicBezTo>
                  <a:cubicBezTo>
                    <a:pt x="77" y="132"/>
                    <a:pt x="66" y="125"/>
                    <a:pt x="58" y="120"/>
                  </a:cubicBezTo>
                  <a:cubicBezTo>
                    <a:pt x="53" y="117"/>
                    <a:pt x="50" y="115"/>
                    <a:pt x="48" y="113"/>
                  </a:cubicBezTo>
                  <a:cubicBezTo>
                    <a:pt x="47" y="112"/>
                    <a:pt x="46" y="112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2"/>
                    <a:pt x="46" y="112"/>
                    <a:pt x="46" y="11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6" y="116"/>
                    <a:pt x="46" y="115"/>
                    <a:pt x="46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174" y="179"/>
                    <a:pt x="174" y="179"/>
                    <a:pt x="174" y="179"/>
                  </a:cubicBezTo>
                  <a:cubicBezTo>
                    <a:pt x="176" y="180"/>
                    <a:pt x="178" y="179"/>
                    <a:pt x="180" y="178"/>
                  </a:cubicBezTo>
                  <a:cubicBezTo>
                    <a:pt x="181" y="177"/>
                    <a:pt x="182" y="176"/>
                    <a:pt x="182" y="174"/>
                  </a:cubicBezTo>
                  <a:cubicBezTo>
                    <a:pt x="182" y="172"/>
                    <a:pt x="182" y="171"/>
                    <a:pt x="181" y="171"/>
                  </a:cubicBezTo>
                  <a:cubicBezTo>
                    <a:pt x="181" y="170"/>
                    <a:pt x="181" y="170"/>
                    <a:pt x="180" y="170"/>
                  </a:cubicBezTo>
                  <a:cubicBezTo>
                    <a:pt x="180" y="169"/>
                    <a:pt x="180" y="169"/>
                    <a:pt x="180" y="169"/>
                  </a:cubicBezTo>
                  <a:cubicBezTo>
                    <a:pt x="179" y="169"/>
                    <a:pt x="178" y="168"/>
                    <a:pt x="177" y="167"/>
                  </a:cubicBezTo>
                  <a:cubicBezTo>
                    <a:pt x="172" y="164"/>
                    <a:pt x="161" y="158"/>
                    <a:pt x="149" y="150"/>
                  </a:cubicBezTo>
                  <a:cubicBezTo>
                    <a:pt x="129" y="138"/>
                    <a:pt x="104" y="122"/>
                    <a:pt x="84" y="110"/>
                  </a:cubicBezTo>
                  <a:cubicBezTo>
                    <a:pt x="74" y="103"/>
                    <a:pt x="65" y="98"/>
                    <a:pt x="59" y="94"/>
                  </a:cubicBezTo>
                  <a:cubicBezTo>
                    <a:pt x="55" y="92"/>
                    <a:pt x="53" y="90"/>
                    <a:pt x="51" y="89"/>
                  </a:cubicBezTo>
                  <a:cubicBezTo>
                    <a:pt x="50" y="89"/>
                    <a:pt x="50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8"/>
                    <a:pt x="49" y="88"/>
                    <a:pt x="49" y="88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1" y="93"/>
                    <a:pt x="51" y="92"/>
                    <a:pt x="51" y="92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0" y="95"/>
                    <a:pt x="50" y="94"/>
                    <a:pt x="51" y="93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91" y="171"/>
                    <a:pt x="193" y="171"/>
                    <a:pt x="195" y="170"/>
                  </a:cubicBezTo>
                  <a:cubicBezTo>
                    <a:pt x="196" y="169"/>
                    <a:pt x="197" y="167"/>
                    <a:pt x="197" y="165"/>
                  </a:cubicBezTo>
                  <a:cubicBezTo>
                    <a:pt x="197" y="164"/>
                    <a:pt x="197" y="163"/>
                    <a:pt x="197" y="163"/>
                  </a:cubicBezTo>
                  <a:cubicBezTo>
                    <a:pt x="196" y="162"/>
                    <a:pt x="196" y="161"/>
                    <a:pt x="196" y="161"/>
                  </a:cubicBezTo>
                  <a:cubicBezTo>
                    <a:pt x="195" y="161"/>
                    <a:pt x="195" y="161"/>
                    <a:pt x="195" y="161"/>
                  </a:cubicBezTo>
                  <a:cubicBezTo>
                    <a:pt x="195" y="160"/>
                    <a:pt x="195" y="160"/>
                    <a:pt x="194" y="160"/>
                  </a:cubicBezTo>
                  <a:cubicBezTo>
                    <a:pt x="193" y="159"/>
                    <a:pt x="190" y="157"/>
                    <a:pt x="185" y="154"/>
                  </a:cubicBezTo>
                  <a:cubicBezTo>
                    <a:pt x="170" y="145"/>
                    <a:pt x="139" y="126"/>
                    <a:pt x="111" y="110"/>
                  </a:cubicBezTo>
                  <a:cubicBezTo>
                    <a:pt x="98" y="101"/>
                    <a:pt x="85" y="93"/>
                    <a:pt x="76" y="87"/>
                  </a:cubicBezTo>
                  <a:cubicBezTo>
                    <a:pt x="71" y="84"/>
                    <a:pt x="67" y="82"/>
                    <a:pt x="65" y="80"/>
                  </a:cubicBezTo>
                  <a:cubicBezTo>
                    <a:pt x="64" y="79"/>
                    <a:pt x="63" y="79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79"/>
                    <a:pt x="62" y="79"/>
                    <a:pt x="62" y="78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3" y="83"/>
                    <a:pt x="63" y="82"/>
                    <a:pt x="63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224" y="164"/>
                    <a:pt x="224" y="164"/>
                    <a:pt x="224" y="164"/>
                  </a:cubicBezTo>
                  <a:cubicBezTo>
                    <a:pt x="226" y="166"/>
                    <a:pt x="229" y="164"/>
                    <a:pt x="231" y="162"/>
                  </a:cubicBezTo>
                  <a:cubicBezTo>
                    <a:pt x="232" y="159"/>
                    <a:pt x="231" y="156"/>
                    <a:pt x="229" y="155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111" y="90"/>
                    <a:pt x="155" y="113"/>
                  </a:cubicBezTo>
                  <a:cubicBezTo>
                    <a:pt x="177" y="125"/>
                    <a:pt x="200" y="136"/>
                    <a:pt x="216" y="145"/>
                  </a:cubicBezTo>
                  <a:cubicBezTo>
                    <a:pt x="225" y="149"/>
                    <a:pt x="232" y="153"/>
                    <a:pt x="237" y="155"/>
                  </a:cubicBezTo>
                  <a:cubicBezTo>
                    <a:pt x="239" y="157"/>
                    <a:pt x="241" y="158"/>
                    <a:pt x="243" y="158"/>
                  </a:cubicBezTo>
                  <a:cubicBezTo>
                    <a:pt x="243" y="159"/>
                    <a:pt x="244" y="159"/>
                    <a:pt x="245" y="159"/>
                  </a:cubicBezTo>
                  <a:cubicBezTo>
                    <a:pt x="245" y="160"/>
                    <a:pt x="245" y="160"/>
                    <a:pt x="245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6" y="160"/>
                    <a:pt x="246" y="160"/>
                    <a:pt x="246" y="160"/>
                  </a:cubicBezTo>
                  <a:cubicBezTo>
                    <a:pt x="247" y="160"/>
                    <a:pt x="247" y="160"/>
                    <a:pt x="247" y="160"/>
                  </a:cubicBezTo>
                  <a:cubicBezTo>
                    <a:pt x="248" y="160"/>
                    <a:pt x="248" y="160"/>
                    <a:pt x="249" y="160"/>
                  </a:cubicBezTo>
                  <a:cubicBezTo>
                    <a:pt x="250" y="159"/>
                    <a:pt x="251" y="159"/>
                    <a:pt x="252" y="158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56"/>
                    <a:pt x="253" y="155"/>
                    <a:pt x="253" y="154"/>
                  </a:cubicBezTo>
                  <a:cubicBezTo>
                    <a:pt x="253" y="153"/>
                    <a:pt x="253" y="153"/>
                    <a:pt x="253" y="152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9"/>
                    <a:pt x="250" y="149"/>
                    <a:pt x="249" y="149"/>
                  </a:cubicBezTo>
                  <a:cubicBezTo>
                    <a:pt x="247" y="147"/>
                    <a:pt x="243" y="144"/>
                    <a:pt x="237" y="140"/>
                  </a:cubicBezTo>
                  <a:cubicBezTo>
                    <a:pt x="197" y="115"/>
                    <a:pt x="84" y="46"/>
                    <a:pt x="84" y="46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275" y="151"/>
                    <a:pt x="275" y="151"/>
                    <a:pt x="275" y="151"/>
                  </a:cubicBezTo>
                  <a:cubicBezTo>
                    <a:pt x="277" y="152"/>
                    <a:pt x="281" y="151"/>
                    <a:pt x="282" y="149"/>
                  </a:cubicBezTo>
                  <a:cubicBezTo>
                    <a:pt x="283" y="146"/>
                    <a:pt x="283" y="143"/>
                    <a:pt x="280" y="141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142" y="65"/>
                    <a:pt x="192" y="92"/>
                  </a:cubicBezTo>
                  <a:cubicBezTo>
                    <a:pt x="216" y="105"/>
                    <a:pt x="241" y="118"/>
                    <a:pt x="261" y="128"/>
                  </a:cubicBezTo>
                  <a:cubicBezTo>
                    <a:pt x="271" y="133"/>
                    <a:pt x="280" y="138"/>
                    <a:pt x="286" y="140"/>
                  </a:cubicBezTo>
                  <a:cubicBezTo>
                    <a:pt x="290" y="142"/>
                    <a:pt x="292" y="143"/>
                    <a:pt x="295" y="144"/>
                  </a:cubicBezTo>
                  <a:cubicBezTo>
                    <a:pt x="296" y="144"/>
                    <a:pt x="297" y="145"/>
                    <a:pt x="298" y="145"/>
                  </a:cubicBezTo>
                  <a:cubicBezTo>
                    <a:pt x="299" y="145"/>
                    <a:pt x="300" y="146"/>
                    <a:pt x="301" y="146"/>
                  </a:cubicBezTo>
                  <a:cubicBezTo>
                    <a:pt x="302" y="146"/>
                    <a:pt x="302" y="146"/>
                    <a:pt x="303" y="145"/>
                  </a:cubicBezTo>
                  <a:cubicBezTo>
                    <a:pt x="304" y="145"/>
                    <a:pt x="304" y="145"/>
                    <a:pt x="305" y="144"/>
                  </a:cubicBezTo>
                  <a:cubicBezTo>
                    <a:pt x="305" y="144"/>
                    <a:pt x="306" y="143"/>
                    <a:pt x="306" y="143"/>
                  </a:cubicBezTo>
                  <a:cubicBezTo>
                    <a:pt x="307" y="142"/>
                    <a:pt x="307" y="140"/>
                    <a:pt x="307" y="139"/>
                  </a:cubicBezTo>
                  <a:cubicBezTo>
                    <a:pt x="307" y="137"/>
                    <a:pt x="306" y="136"/>
                    <a:pt x="305" y="135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9" y="23"/>
                    <a:pt x="110" y="22"/>
                    <a:pt x="111" y="21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7" y="23"/>
                    <a:pt x="108" y="23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3"/>
                    <a:pt x="106" y="23"/>
                    <a:pt x="107" y="23"/>
                  </a:cubicBezTo>
                  <a:cubicBezTo>
                    <a:pt x="107" y="19"/>
                    <a:pt x="107" y="19"/>
                    <a:pt x="107" y="19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6" y="22"/>
                    <a:pt x="106" y="22"/>
                    <a:pt x="106" y="22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5" y="23"/>
                    <a:pt x="106" y="23"/>
                    <a:pt x="106" y="23"/>
                  </a:cubicBezTo>
                  <a:cubicBezTo>
                    <a:pt x="109" y="25"/>
                    <a:pt x="114" y="27"/>
                    <a:pt x="121" y="31"/>
                  </a:cubicBezTo>
                  <a:cubicBezTo>
                    <a:pt x="145" y="44"/>
                    <a:pt x="191" y="70"/>
                    <a:pt x="232" y="94"/>
                  </a:cubicBezTo>
                  <a:cubicBezTo>
                    <a:pt x="252" y="105"/>
                    <a:pt x="272" y="116"/>
                    <a:pt x="286" y="124"/>
                  </a:cubicBezTo>
                  <a:cubicBezTo>
                    <a:pt x="294" y="128"/>
                    <a:pt x="300" y="131"/>
                    <a:pt x="305" y="133"/>
                  </a:cubicBezTo>
                  <a:cubicBezTo>
                    <a:pt x="308" y="134"/>
                    <a:pt x="310" y="135"/>
                    <a:pt x="311" y="136"/>
                  </a:cubicBezTo>
                  <a:cubicBezTo>
                    <a:pt x="312" y="136"/>
                    <a:pt x="313" y="136"/>
                    <a:pt x="314" y="137"/>
                  </a:cubicBezTo>
                  <a:cubicBezTo>
                    <a:pt x="315" y="137"/>
                    <a:pt x="315" y="137"/>
                    <a:pt x="317" y="137"/>
                  </a:cubicBezTo>
                  <a:cubicBezTo>
                    <a:pt x="317" y="137"/>
                    <a:pt x="318" y="137"/>
                    <a:pt x="319" y="137"/>
                  </a:cubicBezTo>
                  <a:cubicBezTo>
                    <a:pt x="320" y="136"/>
                    <a:pt x="321" y="136"/>
                    <a:pt x="322" y="134"/>
                  </a:cubicBezTo>
                  <a:cubicBezTo>
                    <a:pt x="322" y="133"/>
                    <a:pt x="323" y="132"/>
                    <a:pt x="323" y="131"/>
                  </a:cubicBezTo>
                  <a:cubicBezTo>
                    <a:pt x="323" y="130"/>
                    <a:pt x="322" y="129"/>
                    <a:pt x="322" y="129"/>
                  </a:cubicBezTo>
                  <a:cubicBezTo>
                    <a:pt x="322" y="128"/>
                    <a:pt x="321" y="128"/>
                    <a:pt x="321" y="128"/>
                  </a:cubicBezTo>
                  <a:cubicBezTo>
                    <a:pt x="321" y="127"/>
                    <a:pt x="321" y="127"/>
                    <a:pt x="321" y="127"/>
                  </a:cubicBezTo>
                  <a:cubicBezTo>
                    <a:pt x="320" y="127"/>
                    <a:pt x="320" y="127"/>
                    <a:pt x="320" y="127"/>
                  </a:cubicBezTo>
                  <a:cubicBezTo>
                    <a:pt x="320" y="126"/>
                    <a:pt x="320" y="126"/>
                    <a:pt x="319" y="126"/>
                  </a:cubicBezTo>
                  <a:cubicBezTo>
                    <a:pt x="315" y="123"/>
                    <a:pt x="300" y="114"/>
                    <a:pt x="281" y="102"/>
                  </a:cubicBezTo>
                  <a:cubicBezTo>
                    <a:pt x="223" y="65"/>
                    <a:pt x="120" y="2"/>
                    <a:pt x="120" y="2"/>
                  </a:cubicBezTo>
                  <a:cubicBezTo>
                    <a:pt x="117" y="0"/>
                    <a:pt x="114" y="1"/>
                    <a:pt x="112" y="3"/>
                  </a:cubicBezTo>
                  <a:cubicBezTo>
                    <a:pt x="111" y="6"/>
                    <a:pt x="112" y="9"/>
                    <a:pt x="114" y="11"/>
                  </a:cubicBezTo>
                  <a:cubicBezTo>
                    <a:pt x="114" y="11"/>
                    <a:pt x="117" y="13"/>
                    <a:pt x="123" y="16"/>
                  </a:cubicBezTo>
                  <a:cubicBezTo>
                    <a:pt x="142" y="28"/>
                    <a:pt x="190" y="58"/>
                    <a:pt x="233" y="85"/>
                  </a:cubicBezTo>
                  <a:cubicBezTo>
                    <a:pt x="254" y="98"/>
                    <a:pt x="275" y="111"/>
                    <a:pt x="290" y="120"/>
                  </a:cubicBezTo>
                  <a:cubicBezTo>
                    <a:pt x="297" y="125"/>
                    <a:pt x="303" y="129"/>
                    <a:pt x="308" y="132"/>
                  </a:cubicBezTo>
                  <a:cubicBezTo>
                    <a:pt x="310" y="133"/>
                    <a:pt x="311" y="134"/>
                    <a:pt x="312" y="135"/>
                  </a:cubicBezTo>
                  <a:cubicBezTo>
                    <a:pt x="313" y="135"/>
                    <a:pt x="313" y="135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4" y="136"/>
                    <a:pt x="314" y="136"/>
                    <a:pt x="314" y="136"/>
                  </a:cubicBezTo>
                  <a:cubicBezTo>
                    <a:pt x="316" y="133"/>
                    <a:pt x="316" y="133"/>
                    <a:pt x="316" y="133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3" y="134"/>
                    <a:pt x="313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2" y="134"/>
                    <a:pt x="312" y="134"/>
                    <a:pt x="313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4"/>
                    <a:pt x="312" y="134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2" y="132"/>
                    <a:pt x="312" y="133"/>
                    <a:pt x="312" y="134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31"/>
                    <a:pt x="312" y="131"/>
                    <a:pt x="312" y="131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2" y="128"/>
                    <a:pt x="312" y="128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4" y="126"/>
                    <a:pt x="313" y="127"/>
                    <a:pt x="312" y="128"/>
                  </a:cubicBezTo>
                  <a:cubicBezTo>
                    <a:pt x="317" y="131"/>
                    <a:pt x="317" y="131"/>
                    <a:pt x="317" y="131"/>
                  </a:cubicBezTo>
                  <a:cubicBezTo>
                    <a:pt x="315" y="126"/>
                    <a:pt x="315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6" y="126"/>
                    <a:pt x="315" y="126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7"/>
                    <a:pt x="317" y="127"/>
                    <a:pt x="317" y="127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6" y="126"/>
                    <a:pt x="315" y="125"/>
                    <a:pt x="313" y="124"/>
                  </a:cubicBezTo>
                  <a:cubicBezTo>
                    <a:pt x="308" y="122"/>
                    <a:pt x="302" y="119"/>
                    <a:pt x="294" y="115"/>
                  </a:cubicBezTo>
                  <a:cubicBezTo>
                    <a:pt x="267" y="101"/>
                    <a:pt x="222" y="75"/>
                    <a:pt x="183" y="53"/>
                  </a:cubicBezTo>
                  <a:cubicBezTo>
                    <a:pt x="164" y="42"/>
                    <a:pt x="146" y="32"/>
                    <a:pt x="133" y="25"/>
                  </a:cubicBezTo>
                  <a:cubicBezTo>
                    <a:pt x="126" y="21"/>
                    <a:pt x="120" y="18"/>
                    <a:pt x="116" y="16"/>
                  </a:cubicBezTo>
                  <a:cubicBezTo>
                    <a:pt x="114" y="15"/>
                    <a:pt x="112" y="14"/>
                    <a:pt x="111" y="13"/>
                  </a:cubicBezTo>
                  <a:cubicBezTo>
                    <a:pt x="110" y="13"/>
                    <a:pt x="110" y="13"/>
                    <a:pt x="109" y="13"/>
                  </a:cubicBezTo>
                  <a:cubicBezTo>
                    <a:pt x="109" y="13"/>
                    <a:pt x="109" y="12"/>
                    <a:pt x="108" y="12"/>
                  </a:cubicBezTo>
                  <a:cubicBezTo>
                    <a:pt x="108" y="12"/>
                    <a:pt x="107" y="12"/>
                    <a:pt x="107" y="12"/>
                  </a:cubicBezTo>
                  <a:cubicBezTo>
                    <a:pt x="106" y="12"/>
                    <a:pt x="105" y="12"/>
                    <a:pt x="105" y="12"/>
                  </a:cubicBezTo>
                  <a:cubicBezTo>
                    <a:pt x="104" y="13"/>
                    <a:pt x="103" y="13"/>
                    <a:pt x="102" y="15"/>
                  </a:cubicBezTo>
                  <a:cubicBezTo>
                    <a:pt x="100" y="17"/>
                    <a:pt x="101" y="21"/>
                    <a:pt x="103" y="2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2" y="140"/>
                    <a:pt x="302" y="140"/>
                    <a:pt x="302" y="140"/>
                  </a:cubicBezTo>
                  <a:cubicBezTo>
                    <a:pt x="297" y="137"/>
                    <a:pt x="297" y="137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8" y="136"/>
                    <a:pt x="297" y="136"/>
                    <a:pt x="297" y="137"/>
                  </a:cubicBezTo>
                  <a:cubicBezTo>
                    <a:pt x="301" y="140"/>
                    <a:pt x="301" y="140"/>
                    <a:pt x="301" y="14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0" y="135"/>
                    <a:pt x="299" y="135"/>
                    <a:pt x="298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0" y="135"/>
                    <a:pt x="300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0" y="135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135"/>
                    <a:pt x="301" y="134"/>
                    <a:pt x="300" y="134"/>
                  </a:cubicBezTo>
                  <a:cubicBezTo>
                    <a:pt x="297" y="133"/>
                    <a:pt x="292" y="131"/>
                    <a:pt x="285" y="128"/>
                  </a:cubicBezTo>
                  <a:cubicBezTo>
                    <a:pt x="259" y="116"/>
                    <a:pt x="213" y="91"/>
                    <a:pt x="173" y="69"/>
                  </a:cubicBezTo>
                  <a:cubicBezTo>
                    <a:pt x="153" y="58"/>
                    <a:pt x="135" y="48"/>
                    <a:pt x="121" y="41"/>
                  </a:cubicBezTo>
                  <a:cubicBezTo>
                    <a:pt x="115" y="37"/>
                    <a:pt x="109" y="34"/>
                    <a:pt x="106" y="32"/>
                  </a:cubicBezTo>
                  <a:cubicBezTo>
                    <a:pt x="102" y="30"/>
                    <a:pt x="100" y="29"/>
                    <a:pt x="100" y="29"/>
                  </a:cubicBezTo>
                  <a:cubicBezTo>
                    <a:pt x="97" y="27"/>
                    <a:pt x="94" y="28"/>
                    <a:pt x="92" y="31"/>
                  </a:cubicBezTo>
                  <a:cubicBezTo>
                    <a:pt x="91" y="33"/>
                    <a:pt x="92" y="36"/>
                    <a:pt x="94" y="38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1" y="44"/>
                    <a:pt x="78" y="45"/>
                    <a:pt x="76" y="48"/>
                  </a:cubicBezTo>
                  <a:cubicBezTo>
                    <a:pt x="75" y="50"/>
                    <a:pt x="76" y="54"/>
                    <a:pt x="78" y="55"/>
                  </a:cubicBezTo>
                  <a:cubicBezTo>
                    <a:pt x="78" y="55"/>
                    <a:pt x="81" y="57"/>
                    <a:pt x="85" y="60"/>
                  </a:cubicBezTo>
                  <a:cubicBezTo>
                    <a:pt x="101" y="69"/>
                    <a:pt x="141" y="94"/>
                    <a:pt x="177" y="116"/>
                  </a:cubicBezTo>
                  <a:cubicBezTo>
                    <a:pt x="195" y="127"/>
                    <a:pt x="212" y="137"/>
                    <a:pt x="224" y="145"/>
                  </a:cubicBezTo>
                  <a:cubicBezTo>
                    <a:pt x="230" y="149"/>
                    <a:pt x="235" y="153"/>
                    <a:pt x="239" y="155"/>
                  </a:cubicBezTo>
                  <a:cubicBezTo>
                    <a:pt x="241" y="156"/>
                    <a:pt x="242" y="157"/>
                    <a:pt x="243" y="158"/>
                  </a:cubicBezTo>
                  <a:cubicBezTo>
                    <a:pt x="243" y="158"/>
                    <a:pt x="243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7" y="155"/>
                    <a:pt x="247" y="155"/>
                    <a:pt x="247" y="155"/>
                  </a:cubicBezTo>
                  <a:cubicBezTo>
                    <a:pt x="243" y="157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2" y="156"/>
                    <a:pt x="243" y="157"/>
                    <a:pt x="243" y="157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2" y="153"/>
                    <a:pt x="242" y="154"/>
                    <a:pt x="242" y="154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3" y="151"/>
                    <a:pt x="243" y="151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5" y="149"/>
                    <a:pt x="244" y="150"/>
                    <a:pt x="243" y="151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6" y="149"/>
                    <a:pt x="246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49"/>
                    <a:pt x="247" y="149"/>
                    <a:pt x="246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7" y="149"/>
                    <a:pt x="247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49"/>
                    <a:pt x="248" y="149"/>
                    <a:pt x="247" y="149"/>
                  </a:cubicBezTo>
                  <a:cubicBezTo>
                    <a:pt x="247" y="154"/>
                    <a:pt x="247" y="154"/>
                    <a:pt x="247" y="154"/>
                  </a:cubicBezTo>
                  <a:cubicBezTo>
                    <a:pt x="248" y="149"/>
                    <a:pt x="248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8" y="153"/>
                    <a:pt x="248" y="153"/>
                    <a:pt x="248" y="153"/>
                  </a:cubicBezTo>
                  <a:cubicBezTo>
                    <a:pt x="249" y="149"/>
                    <a:pt x="249" y="149"/>
                    <a:pt x="249" y="149"/>
                  </a:cubicBezTo>
                  <a:cubicBezTo>
                    <a:pt x="249" y="149"/>
                    <a:pt x="249" y="149"/>
                    <a:pt x="248" y="149"/>
                  </a:cubicBezTo>
                  <a:cubicBezTo>
                    <a:pt x="246" y="148"/>
                    <a:pt x="242" y="146"/>
                    <a:pt x="236" y="142"/>
                  </a:cubicBezTo>
                  <a:cubicBezTo>
                    <a:pt x="215" y="132"/>
                    <a:pt x="174" y="110"/>
                    <a:pt x="138" y="92"/>
                  </a:cubicBezTo>
                  <a:cubicBezTo>
                    <a:pt x="121" y="82"/>
                    <a:pt x="104" y="74"/>
                    <a:pt x="92" y="67"/>
                  </a:cubicBezTo>
                  <a:cubicBezTo>
                    <a:pt x="86" y="64"/>
                    <a:pt x="81" y="62"/>
                    <a:pt x="78" y="60"/>
                  </a:cubicBezTo>
                  <a:cubicBezTo>
                    <a:pt x="75" y="58"/>
                    <a:pt x="73" y="57"/>
                    <a:pt x="73" y="57"/>
                  </a:cubicBezTo>
                  <a:cubicBezTo>
                    <a:pt x="70" y="56"/>
                    <a:pt x="67" y="57"/>
                    <a:pt x="65" y="59"/>
                  </a:cubicBezTo>
                  <a:cubicBezTo>
                    <a:pt x="64" y="62"/>
                    <a:pt x="65" y="65"/>
                    <a:pt x="67" y="6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57" y="75"/>
                    <a:pt x="54" y="76"/>
                    <a:pt x="53" y="78"/>
                  </a:cubicBezTo>
                  <a:cubicBezTo>
                    <a:pt x="52" y="79"/>
                    <a:pt x="52" y="80"/>
                    <a:pt x="52" y="81"/>
                  </a:cubicBezTo>
                  <a:cubicBezTo>
                    <a:pt x="52" y="82"/>
                    <a:pt x="52" y="83"/>
                    <a:pt x="52" y="83"/>
                  </a:cubicBezTo>
                  <a:cubicBezTo>
                    <a:pt x="53" y="84"/>
                    <a:pt x="53" y="85"/>
                    <a:pt x="54" y="85"/>
                  </a:cubicBezTo>
                  <a:cubicBezTo>
                    <a:pt x="54" y="86"/>
                    <a:pt x="55" y="86"/>
                    <a:pt x="55" y="87"/>
                  </a:cubicBezTo>
                  <a:cubicBezTo>
                    <a:pt x="56" y="88"/>
                    <a:pt x="57" y="88"/>
                    <a:pt x="59" y="90"/>
                  </a:cubicBezTo>
                  <a:cubicBezTo>
                    <a:pt x="65" y="94"/>
                    <a:pt x="76" y="101"/>
                    <a:pt x="90" y="109"/>
                  </a:cubicBezTo>
                  <a:cubicBezTo>
                    <a:pt x="110" y="122"/>
                    <a:pt x="134" y="137"/>
                    <a:pt x="154" y="149"/>
                  </a:cubicBezTo>
                  <a:cubicBezTo>
                    <a:pt x="164" y="155"/>
                    <a:pt x="173" y="160"/>
                    <a:pt x="179" y="164"/>
                  </a:cubicBezTo>
                  <a:cubicBezTo>
                    <a:pt x="182" y="166"/>
                    <a:pt x="185" y="167"/>
                    <a:pt x="186" y="168"/>
                  </a:cubicBezTo>
                  <a:cubicBezTo>
                    <a:pt x="187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9" y="169"/>
                    <a:pt x="189" y="169"/>
                    <a:pt x="189" y="169"/>
                  </a:cubicBezTo>
                  <a:cubicBezTo>
                    <a:pt x="190" y="167"/>
                    <a:pt x="190" y="167"/>
                    <a:pt x="190" y="167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8" y="169"/>
                    <a:pt x="188" y="169"/>
                    <a:pt x="188" y="169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86" y="166"/>
                    <a:pt x="187" y="167"/>
                    <a:pt x="187" y="167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86" y="165"/>
                    <a:pt x="186" y="165"/>
                    <a:pt x="186" y="165"/>
                  </a:cubicBezTo>
                  <a:cubicBezTo>
                    <a:pt x="192" y="165"/>
                    <a:pt x="192" y="165"/>
                    <a:pt x="192" y="165"/>
                  </a:cubicBezTo>
                  <a:cubicBezTo>
                    <a:pt x="194" y="160"/>
                    <a:pt x="194" y="160"/>
                    <a:pt x="194" y="16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6" y="86"/>
                    <a:pt x="43" y="86"/>
                    <a:pt x="41" y="88"/>
                  </a:cubicBezTo>
                  <a:cubicBezTo>
                    <a:pt x="41" y="89"/>
                    <a:pt x="40" y="90"/>
                    <a:pt x="40" y="90"/>
                  </a:cubicBezTo>
                  <a:cubicBezTo>
                    <a:pt x="40" y="91"/>
                    <a:pt x="40" y="91"/>
                    <a:pt x="40" y="92"/>
                  </a:cubicBezTo>
                  <a:cubicBezTo>
                    <a:pt x="40" y="93"/>
                    <a:pt x="40" y="94"/>
                    <a:pt x="41" y="94"/>
                  </a:cubicBezTo>
                  <a:cubicBezTo>
                    <a:pt x="41" y="95"/>
                    <a:pt x="41" y="96"/>
                    <a:pt x="42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50" y="102"/>
                    <a:pt x="61" y="108"/>
                    <a:pt x="74" y="116"/>
                  </a:cubicBezTo>
                  <a:cubicBezTo>
                    <a:pt x="93" y="128"/>
                    <a:pt x="118" y="144"/>
                    <a:pt x="138" y="156"/>
                  </a:cubicBezTo>
                  <a:cubicBezTo>
                    <a:pt x="148" y="162"/>
                    <a:pt x="157" y="168"/>
                    <a:pt x="164" y="172"/>
                  </a:cubicBezTo>
                  <a:cubicBezTo>
                    <a:pt x="167" y="174"/>
                    <a:pt x="169" y="175"/>
                    <a:pt x="171" y="177"/>
                  </a:cubicBezTo>
                  <a:cubicBezTo>
                    <a:pt x="172" y="177"/>
                    <a:pt x="172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3" y="178"/>
                    <a:pt x="173" y="178"/>
                    <a:pt x="173" y="178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2" y="177"/>
                    <a:pt x="172" y="177"/>
                    <a:pt x="172" y="177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2" y="176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1" y="175"/>
                    <a:pt x="172" y="176"/>
                    <a:pt x="172" y="176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1" y="174"/>
                    <a:pt x="171" y="174"/>
                    <a:pt x="171" y="174"/>
                  </a:cubicBezTo>
                  <a:cubicBezTo>
                    <a:pt x="177" y="174"/>
                    <a:pt x="177" y="174"/>
                    <a:pt x="177" y="17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41" y="108"/>
                    <a:pt x="38" y="109"/>
                    <a:pt x="36" y="111"/>
                  </a:cubicBezTo>
                  <a:cubicBezTo>
                    <a:pt x="36" y="112"/>
                    <a:pt x="35" y="113"/>
                    <a:pt x="35" y="114"/>
                  </a:cubicBezTo>
                  <a:cubicBezTo>
                    <a:pt x="35" y="115"/>
                    <a:pt x="36" y="116"/>
                    <a:pt x="36" y="117"/>
                  </a:cubicBezTo>
                  <a:cubicBezTo>
                    <a:pt x="37" y="118"/>
                    <a:pt x="37" y="118"/>
                    <a:pt x="38" y="119"/>
                  </a:cubicBezTo>
                  <a:cubicBezTo>
                    <a:pt x="39" y="120"/>
                    <a:pt x="40" y="121"/>
                    <a:pt x="41" y="122"/>
                  </a:cubicBezTo>
                  <a:cubicBezTo>
                    <a:pt x="46" y="125"/>
                    <a:pt x="55" y="131"/>
                    <a:pt x="66" y="138"/>
                  </a:cubicBezTo>
                  <a:cubicBezTo>
                    <a:pt x="100" y="159"/>
                    <a:pt x="150" y="188"/>
                    <a:pt x="150" y="188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48" y="181"/>
                    <a:pt x="148" y="181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49" y="179"/>
                    <a:pt x="148" y="180"/>
                    <a:pt x="148" y="181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1" y="178"/>
                    <a:pt x="150" y="179"/>
                    <a:pt x="150" y="17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1" y="178"/>
                  </a:cubicBezTo>
                  <a:cubicBezTo>
                    <a:pt x="152" y="182"/>
                    <a:pt x="152" y="182"/>
                    <a:pt x="152" y="182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80"/>
                    <a:pt x="152" y="180"/>
                    <a:pt x="152" y="180"/>
                  </a:cubicBezTo>
                  <a:cubicBezTo>
                    <a:pt x="152" y="178"/>
                    <a:pt x="152" y="178"/>
                    <a:pt x="152" y="178"/>
                  </a:cubicBezTo>
                  <a:cubicBezTo>
                    <a:pt x="152" y="178"/>
                    <a:pt x="151" y="178"/>
                    <a:pt x="150" y="178"/>
                  </a:cubicBezTo>
                  <a:cubicBezTo>
                    <a:pt x="145" y="176"/>
                    <a:pt x="134" y="172"/>
                    <a:pt x="122" y="167"/>
                  </a:cubicBezTo>
                  <a:cubicBezTo>
                    <a:pt x="103" y="159"/>
                    <a:pt x="80" y="149"/>
                    <a:pt x="61" y="141"/>
                  </a:cubicBezTo>
                  <a:cubicBezTo>
                    <a:pt x="52" y="137"/>
                    <a:pt x="44" y="134"/>
                    <a:pt x="38" y="131"/>
                  </a:cubicBezTo>
                  <a:cubicBezTo>
                    <a:pt x="32" y="129"/>
                    <a:pt x="29" y="127"/>
                    <a:pt x="29" y="127"/>
                  </a:cubicBezTo>
                  <a:cubicBezTo>
                    <a:pt x="26" y="126"/>
                    <a:pt x="23" y="127"/>
                    <a:pt x="22" y="129"/>
                  </a:cubicBezTo>
                  <a:cubicBezTo>
                    <a:pt x="21" y="130"/>
                    <a:pt x="21" y="131"/>
                    <a:pt x="21" y="132"/>
                  </a:cubicBezTo>
                  <a:cubicBezTo>
                    <a:pt x="21" y="134"/>
                    <a:pt x="21" y="135"/>
                    <a:pt x="22" y="135"/>
                  </a:cubicBezTo>
                  <a:cubicBezTo>
                    <a:pt x="22" y="136"/>
                    <a:pt x="23" y="136"/>
                    <a:pt x="23" y="137"/>
                  </a:cubicBezTo>
                  <a:cubicBezTo>
                    <a:pt x="24" y="138"/>
                    <a:pt x="25" y="138"/>
                    <a:pt x="26" y="139"/>
                  </a:cubicBezTo>
                  <a:cubicBezTo>
                    <a:pt x="31" y="143"/>
                    <a:pt x="38" y="148"/>
                    <a:pt x="48" y="154"/>
                  </a:cubicBezTo>
                  <a:cubicBezTo>
                    <a:pt x="77" y="171"/>
                    <a:pt x="120" y="197"/>
                    <a:pt x="120" y="19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19" y="188"/>
                    <a:pt x="119" y="188"/>
                    <a:pt x="118" y="189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1" y="187"/>
                    <a:pt x="121" y="187"/>
                    <a:pt x="120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3" y="192"/>
                    <a:pt x="123" y="192"/>
                    <a:pt x="123" y="192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3" y="189"/>
                    <a:pt x="123" y="189"/>
                    <a:pt x="123" y="189"/>
                  </a:cubicBezTo>
                  <a:cubicBezTo>
                    <a:pt x="124" y="187"/>
                    <a:pt x="124" y="187"/>
                    <a:pt x="124" y="187"/>
                  </a:cubicBezTo>
                  <a:cubicBezTo>
                    <a:pt x="124" y="187"/>
                    <a:pt x="123" y="187"/>
                    <a:pt x="122" y="186"/>
                  </a:cubicBezTo>
                  <a:cubicBezTo>
                    <a:pt x="119" y="185"/>
                    <a:pt x="111" y="182"/>
                    <a:pt x="102" y="178"/>
                  </a:cubicBezTo>
                  <a:cubicBezTo>
                    <a:pt x="89" y="173"/>
                    <a:pt x="71" y="166"/>
                    <a:pt x="57" y="160"/>
                  </a:cubicBezTo>
                  <a:cubicBezTo>
                    <a:pt x="49" y="157"/>
                    <a:pt x="43" y="155"/>
                    <a:pt x="38" y="153"/>
                  </a:cubicBezTo>
                  <a:cubicBezTo>
                    <a:pt x="35" y="152"/>
                    <a:pt x="33" y="151"/>
                    <a:pt x="31" y="151"/>
                  </a:cubicBezTo>
                  <a:cubicBezTo>
                    <a:pt x="30" y="150"/>
                    <a:pt x="29" y="150"/>
                    <a:pt x="28" y="150"/>
                  </a:cubicBezTo>
                  <a:cubicBezTo>
                    <a:pt x="27" y="150"/>
                    <a:pt x="27" y="150"/>
                    <a:pt x="26" y="150"/>
                  </a:cubicBezTo>
                  <a:cubicBezTo>
                    <a:pt x="25" y="150"/>
                    <a:pt x="25" y="150"/>
                    <a:pt x="24" y="150"/>
                  </a:cubicBezTo>
                  <a:cubicBezTo>
                    <a:pt x="23" y="150"/>
                    <a:pt x="23" y="150"/>
                    <a:pt x="22" y="150"/>
                  </a:cubicBezTo>
                  <a:cubicBezTo>
                    <a:pt x="22" y="151"/>
                    <a:pt x="21" y="151"/>
                    <a:pt x="21" y="152"/>
                  </a:cubicBezTo>
                  <a:cubicBezTo>
                    <a:pt x="20" y="154"/>
                    <a:pt x="19" y="155"/>
                    <a:pt x="20" y="157"/>
                  </a:cubicBezTo>
                  <a:cubicBezTo>
                    <a:pt x="20" y="158"/>
                    <a:pt x="21" y="159"/>
                    <a:pt x="22" y="160"/>
                  </a:cubicBezTo>
                  <a:cubicBezTo>
                    <a:pt x="22" y="160"/>
                    <a:pt x="26" y="162"/>
                    <a:pt x="32" y="166"/>
                  </a:cubicBezTo>
                  <a:cubicBezTo>
                    <a:pt x="41" y="171"/>
                    <a:pt x="54" y="179"/>
                    <a:pt x="65" y="186"/>
                  </a:cubicBezTo>
                  <a:cubicBezTo>
                    <a:pt x="71" y="189"/>
                    <a:pt x="76" y="192"/>
                    <a:pt x="79" y="195"/>
                  </a:cubicBezTo>
                  <a:cubicBezTo>
                    <a:pt x="81" y="196"/>
                    <a:pt x="82" y="197"/>
                    <a:pt x="83" y="197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6" y="196"/>
                    <a:pt x="86" y="196"/>
                    <a:pt x="86" y="196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7"/>
                    <a:pt x="83" y="198"/>
                    <a:pt x="84" y="198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2" y="196"/>
                    <a:pt x="83" y="197"/>
                    <a:pt x="83" y="197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2" y="194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4"/>
                    <a:pt x="82" y="194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3" y="191"/>
                    <a:pt x="83" y="191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90"/>
                    <a:pt x="84" y="190"/>
                    <a:pt x="83" y="191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7" y="189"/>
                    <a:pt x="86" y="189"/>
                    <a:pt x="85" y="190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92"/>
                    <a:pt x="88" y="192"/>
                    <a:pt x="88" y="192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8" y="189"/>
                    <a:pt x="88" y="189"/>
                    <a:pt x="88" y="189"/>
                  </a:cubicBezTo>
                  <a:cubicBezTo>
                    <a:pt x="87" y="189"/>
                    <a:pt x="85" y="188"/>
                    <a:pt x="83" y="188"/>
                  </a:cubicBezTo>
                  <a:cubicBezTo>
                    <a:pt x="74" y="186"/>
                    <a:pt x="57" y="181"/>
                    <a:pt x="43" y="177"/>
                  </a:cubicBezTo>
                  <a:cubicBezTo>
                    <a:pt x="36" y="175"/>
                    <a:pt x="29" y="173"/>
                    <a:pt x="24" y="172"/>
                  </a:cubicBezTo>
                  <a:cubicBezTo>
                    <a:pt x="19" y="170"/>
                    <a:pt x="16" y="169"/>
                    <a:pt x="16" y="169"/>
                  </a:cubicBezTo>
                  <a:cubicBezTo>
                    <a:pt x="14" y="168"/>
                    <a:pt x="11" y="170"/>
                    <a:pt x="10" y="172"/>
                  </a:cubicBezTo>
                  <a:cubicBezTo>
                    <a:pt x="9" y="175"/>
                    <a:pt x="9" y="178"/>
                    <a:pt x="12" y="179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14" y="192"/>
                    <a:pt x="14" y="192"/>
                    <a:pt x="14" y="192"/>
                  </a:cubicBezTo>
                  <a:cubicBezTo>
                    <a:pt x="12" y="191"/>
                    <a:pt x="9" y="193"/>
                    <a:pt x="9" y="195"/>
                  </a:cubicBezTo>
                  <a:cubicBezTo>
                    <a:pt x="8" y="198"/>
                    <a:pt x="9" y="201"/>
                    <a:pt x="11" y="202"/>
                  </a:cubicBezTo>
                  <a:cubicBezTo>
                    <a:pt x="11" y="202"/>
                    <a:pt x="13" y="203"/>
                    <a:pt x="15" y="204"/>
                  </a:cubicBezTo>
                  <a:cubicBezTo>
                    <a:pt x="18" y="206"/>
                    <a:pt x="24" y="209"/>
                    <a:pt x="28" y="212"/>
                  </a:cubicBezTo>
                  <a:cubicBezTo>
                    <a:pt x="30" y="213"/>
                    <a:pt x="32" y="215"/>
                    <a:pt x="33" y="216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5" y="217"/>
                    <a:pt x="35" y="217"/>
                    <a:pt x="35" y="217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5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4" y="216"/>
                    <a:pt x="35" y="216"/>
                    <a:pt x="35" y="21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34" y="215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3" y="214"/>
                    <a:pt x="34" y="215"/>
                    <a:pt x="34" y="215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3" y="213"/>
                    <a:pt x="33" y="213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4" y="211"/>
                    <a:pt x="33" y="212"/>
                    <a:pt x="33" y="213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4" y="210"/>
                    <a:pt x="34" y="210"/>
                    <a:pt x="34" y="210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8" y="207"/>
                    <a:pt x="38" y="207"/>
                    <a:pt x="38" y="207"/>
                  </a:cubicBezTo>
                  <a:cubicBezTo>
                    <a:pt x="38" y="207"/>
                    <a:pt x="30" y="209"/>
                    <a:pt x="21" y="211"/>
                  </a:cubicBezTo>
                  <a:cubicBezTo>
                    <a:pt x="17" y="212"/>
                    <a:pt x="13" y="213"/>
                    <a:pt x="10" y="214"/>
                  </a:cubicBezTo>
                  <a:cubicBezTo>
                    <a:pt x="9" y="214"/>
                    <a:pt x="7" y="215"/>
                    <a:pt x="6" y="215"/>
                  </a:cubicBezTo>
                  <a:cubicBezTo>
                    <a:pt x="6" y="215"/>
                    <a:pt x="5" y="215"/>
                    <a:pt x="5" y="215"/>
                  </a:cubicBezTo>
                  <a:cubicBezTo>
                    <a:pt x="4" y="216"/>
                    <a:pt x="4" y="216"/>
                    <a:pt x="4" y="216"/>
                  </a:cubicBezTo>
                  <a:cubicBezTo>
                    <a:pt x="3" y="216"/>
                    <a:pt x="3" y="216"/>
                    <a:pt x="3" y="216"/>
                  </a:cubicBezTo>
                  <a:cubicBezTo>
                    <a:pt x="3" y="217"/>
                    <a:pt x="2" y="217"/>
                    <a:pt x="1" y="218"/>
                  </a:cubicBezTo>
                  <a:cubicBezTo>
                    <a:pt x="0" y="220"/>
                    <a:pt x="1" y="224"/>
                    <a:pt x="3" y="225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7" y="228"/>
                    <a:pt x="10" y="227"/>
                    <a:pt x="12" y="224"/>
                  </a:cubicBezTo>
                  <a:cubicBezTo>
                    <a:pt x="13" y="222"/>
                    <a:pt x="12" y="218"/>
                    <a:pt x="10" y="217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1" name="Freeform 247"/>
            <p:cNvSpPr>
              <a:spLocks/>
            </p:cNvSpPr>
            <p:nvPr/>
          </p:nvSpPr>
          <p:spPr bwMode="auto">
            <a:xfrm>
              <a:off x="3435351" y="3360738"/>
              <a:ext cx="2338388" cy="1158875"/>
            </a:xfrm>
            <a:custGeom>
              <a:avLst/>
              <a:gdLst>
                <a:gd name="T0" fmla="*/ 35 w 1823"/>
                <a:gd name="T1" fmla="*/ 767 h 903"/>
                <a:gd name="T2" fmla="*/ 308 w 1823"/>
                <a:gd name="T3" fmla="*/ 899 h 903"/>
                <a:gd name="T4" fmla="*/ 137 w 1823"/>
                <a:gd name="T5" fmla="*/ 740 h 903"/>
                <a:gd name="T6" fmla="*/ 190 w 1823"/>
                <a:gd name="T7" fmla="*/ 717 h 903"/>
                <a:gd name="T8" fmla="*/ 249 w 1823"/>
                <a:gd name="T9" fmla="*/ 707 h 903"/>
                <a:gd name="T10" fmla="*/ 329 w 1823"/>
                <a:gd name="T11" fmla="*/ 673 h 903"/>
                <a:gd name="T12" fmla="*/ 579 w 1823"/>
                <a:gd name="T13" fmla="*/ 750 h 903"/>
                <a:gd name="T14" fmla="*/ 579 w 1823"/>
                <a:gd name="T15" fmla="*/ 721 h 903"/>
                <a:gd name="T16" fmla="*/ 628 w 1823"/>
                <a:gd name="T17" fmla="*/ 681 h 903"/>
                <a:gd name="T18" fmla="*/ 76 w 1823"/>
                <a:gd name="T19" fmla="*/ 306 h 903"/>
                <a:gd name="T20" fmla="*/ 101 w 1823"/>
                <a:gd name="T21" fmla="*/ 285 h 903"/>
                <a:gd name="T22" fmla="*/ 723 w 1823"/>
                <a:gd name="T23" fmla="*/ 605 h 903"/>
                <a:gd name="T24" fmla="*/ 726 w 1823"/>
                <a:gd name="T25" fmla="*/ 564 h 903"/>
                <a:gd name="T26" fmla="*/ 309 w 1823"/>
                <a:gd name="T27" fmla="*/ 237 h 903"/>
                <a:gd name="T28" fmla="*/ 803 w 1823"/>
                <a:gd name="T29" fmla="*/ 458 h 903"/>
                <a:gd name="T30" fmla="*/ 1030 w 1823"/>
                <a:gd name="T31" fmla="*/ 527 h 903"/>
                <a:gd name="T32" fmla="*/ 727 w 1823"/>
                <a:gd name="T33" fmla="*/ 285 h 903"/>
                <a:gd name="T34" fmla="*/ 785 w 1823"/>
                <a:gd name="T35" fmla="*/ 259 h 903"/>
                <a:gd name="T36" fmla="*/ 832 w 1823"/>
                <a:gd name="T37" fmla="*/ 250 h 903"/>
                <a:gd name="T38" fmla="*/ 876 w 1823"/>
                <a:gd name="T39" fmla="*/ 230 h 903"/>
                <a:gd name="T40" fmla="*/ 902 w 1823"/>
                <a:gd name="T41" fmla="*/ 225 h 903"/>
                <a:gd name="T42" fmla="*/ 987 w 1823"/>
                <a:gd name="T43" fmla="*/ 189 h 903"/>
                <a:gd name="T44" fmla="*/ 1065 w 1823"/>
                <a:gd name="T45" fmla="*/ 170 h 903"/>
                <a:gd name="T46" fmla="*/ 1108 w 1823"/>
                <a:gd name="T47" fmla="*/ 152 h 903"/>
                <a:gd name="T48" fmla="*/ 1196 w 1823"/>
                <a:gd name="T49" fmla="*/ 126 h 903"/>
                <a:gd name="T50" fmla="*/ 1589 w 1823"/>
                <a:gd name="T51" fmla="*/ 316 h 903"/>
                <a:gd name="T52" fmla="*/ 1668 w 1823"/>
                <a:gd name="T53" fmla="*/ 291 h 903"/>
                <a:gd name="T54" fmla="*/ 1704 w 1823"/>
                <a:gd name="T55" fmla="*/ 213 h 903"/>
                <a:gd name="T56" fmla="*/ 1703 w 1823"/>
                <a:gd name="T57" fmla="*/ 179 h 903"/>
                <a:gd name="T58" fmla="*/ 1549 w 1823"/>
                <a:gd name="T59" fmla="*/ 9 h 903"/>
                <a:gd name="T60" fmla="*/ 1660 w 1823"/>
                <a:gd name="T61" fmla="*/ 10 h 903"/>
                <a:gd name="T62" fmla="*/ 1749 w 1823"/>
                <a:gd name="T63" fmla="*/ 50 h 903"/>
                <a:gd name="T64" fmla="*/ 1820 w 1823"/>
                <a:gd name="T65" fmla="*/ 146 h 903"/>
                <a:gd name="T66" fmla="*/ 1810 w 1823"/>
                <a:gd name="T67" fmla="*/ 194 h 903"/>
                <a:gd name="T68" fmla="*/ 1786 w 1823"/>
                <a:gd name="T69" fmla="*/ 253 h 903"/>
                <a:gd name="T70" fmla="*/ 1783 w 1823"/>
                <a:gd name="T71" fmla="*/ 297 h 903"/>
                <a:gd name="T72" fmla="*/ 1690 w 1823"/>
                <a:gd name="T73" fmla="*/ 269 h 903"/>
                <a:gd name="T74" fmla="*/ 1743 w 1823"/>
                <a:gd name="T75" fmla="*/ 336 h 903"/>
                <a:gd name="T76" fmla="*/ 1681 w 1823"/>
                <a:gd name="T77" fmla="*/ 374 h 903"/>
                <a:gd name="T78" fmla="*/ 1650 w 1823"/>
                <a:gd name="T79" fmla="*/ 371 h 903"/>
                <a:gd name="T80" fmla="*/ 1101 w 1823"/>
                <a:gd name="T81" fmla="*/ 151 h 903"/>
                <a:gd name="T82" fmla="*/ 1437 w 1823"/>
                <a:gd name="T83" fmla="*/ 427 h 903"/>
                <a:gd name="T84" fmla="*/ 1429 w 1823"/>
                <a:gd name="T85" fmla="*/ 437 h 903"/>
                <a:gd name="T86" fmla="*/ 1320 w 1823"/>
                <a:gd name="T87" fmla="*/ 457 h 903"/>
                <a:gd name="T88" fmla="*/ 1166 w 1823"/>
                <a:gd name="T89" fmla="*/ 445 h 903"/>
                <a:gd name="T90" fmla="*/ 1178 w 1823"/>
                <a:gd name="T91" fmla="*/ 493 h 903"/>
                <a:gd name="T92" fmla="*/ 1131 w 1823"/>
                <a:gd name="T93" fmla="*/ 496 h 903"/>
                <a:gd name="T94" fmla="*/ 1092 w 1823"/>
                <a:gd name="T95" fmla="*/ 506 h 903"/>
                <a:gd name="T96" fmla="*/ 1033 w 1823"/>
                <a:gd name="T97" fmla="*/ 522 h 903"/>
                <a:gd name="T98" fmla="*/ 953 w 1823"/>
                <a:gd name="T99" fmla="*/ 533 h 903"/>
                <a:gd name="T100" fmla="*/ 866 w 1823"/>
                <a:gd name="T101" fmla="*/ 555 h 903"/>
                <a:gd name="T102" fmla="*/ 215 w 1823"/>
                <a:gd name="T103" fmla="*/ 239 h 903"/>
                <a:gd name="T104" fmla="*/ 721 w 1823"/>
                <a:gd name="T105" fmla="*/ 594 h 903"/>
                <a:gd name="T106" fmla="*/ 98 w 1823"/>
                <a:gd name="T107" fmla="*/ 290 h 903"/>
                <a:gd name="T108" fmla="*/ 633 w 1823"/>
                <a:gd name="T109" fmla="*/ 666 h 903"/>
                <a:gd name="T110" fmla="*/ 615 w 1823"/>
                <a:gd name="T111" fmla="*/ 699 h 903"/>
                <a:gd name="T112" fmla="*/ 316 w 1823"/>
                <a:gd name="T113" fmla="*/ 574 h 903"/>
                <a:gd name="T114" fmla="*/ 576 w 1823"/>
                <a:gd name="T115" fmla="*/ 749 h 903"/>
                <a:gd name="T116" fmla="*/ 304 w 1823"/>
                <a:gd name="T117" fmla="*/ 687 h 903"/>
                <a:gd name="T118" fmla="*/ 456 w 1823"/>
                <a:gd name="T119" fmla="*/ 840 h 903"/>
                <a:gd name="T120" fmla="*/ 441 w 1823"/>
                <a:gd name="T121" fmla="*/ 849 h 903"/>
                <a:gd name="T122" fmla="*/ 106 w 1823"/>
                <a:gd name="T123" fmla="*/ 744 h 903"/>
                <a:gd name="T124" fmla="*/ 26 w 1823"/>
                <a:gd name="T125" fmla="*/ 773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3" h="903">
                  <a:moveTo>
                    <a:pt x="102" y="856"/>
                  </a:moveTo>
                  <a:cubicBezTo>
                    <a:pt x="102" y="856"/>
                    <a:pt x="98" y="854"/>
                    <a:pt x="91" y="849"/>
                  </a:cubicBezTo>
                  <a:cubicBezTo>
                    <a:pt x="80" y="843"/>
                    <a:pt x="65" y="833"/>
                    <a:pt x="52" y="825"/>
                  </a:cubicBezTo>
                  <a:cubicBezTo>
                    <a:pt x="45" y="821"/>
                    <a:pt x="39" y="817"/>
                    <a:pt x="35" y="815"/>
                  </a:cubicBezTo>
                  <a:cubicBezTo>
                    <a:pt x="33" y="813"/>
                    <a:pt x="31" y="812"/>
                    <a:pt x="30" y="811"/>
                  </a:cubicBezTo>
                  <a:cubicBezTo>
                    <a:pt x="30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7" y="813"/>
                    <a:pt x="27" y="813"/>
                    <a:pt x="27" y="813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9" y="811"/>
                    <a:pt x="29" y="811"/>
                    <a:pt x="29" y="811"/>
                  </a:cubicBezTo>
                  <a:cubicBezTo>
                    <a:pt x="26" y="814"/>
                    <a:pt x="26" y="814"/>
                    <a:pt x="26" y="814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30" y="812"/>
                    <a:pt x="30" y="812"/>
                    <a:pt x="30" y="812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3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31" y="814"/>
                    <a:pt x="30" y="813"/>
                    <a:pt x="30" y="813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1" y="815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30" y="816"/>
                    <a:pt x="31" y="815"/>
                    <a:pt x="31" y="815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30" y="818"/>
                    <a:pt x="30" y="818"/>
                    <a:pt x="30" y="818"/>
                  </a:cubicBezTo>
                  <a:cubicBezTo>
                    <a:pt x="25" y="815"/>
                    <a:pt x="25" y="815"/>
                    <a:pt x="25" y="815"/>
                  </a:cubicBezTo>
                  <a:cubicBezTo>
                    <a:pt x="23" y="820"/>
                    <a:pt x="23" y="820"/>
                    <a:pt x="23" y="820"/>
                  </a:cubicBezTo>
                  <a:cubicBezTo>
                    <a:pt x="177" y="890"/>
                    <a:pt x="177" y="890"/>
                    <a:pt x="177" y="890"/>
                  </a:cubicBezTo>
                  <a:cubicBezTo>
                    <a:pt x="180" y="891"/>
                    <a:pt x="183" y="890"/>
                    <a:pt x="185" y="888"/>
                  </a:cubicBezTo>
                  <a:cubicBezTo>
                    <a:pt x="186" y="885"/>
                    <a:pt x="185" y="882"/>
                    <a:pt x="182" y="880"/>
                  </a:cubicBezTo>
                  <a:cubicBezTo>
                    <a:pt x="182" y="880"/>
                    <a:pt x="180" y="879"/>
                    <a:pt x="175" y="876"/>
                  </a:cubicBezTo>
                  <a:cubicBezTo>
                    <a:pt x="158" y="866"/>
                    <a:pt x="117" y="842"/>
                    <a:pt x="79" y="819"/>
                  </a:cubicBezTo>
                  <a:cubicBezTo>
                    <a:pt x="61" y="807"/>
                    <a:pt x="43" y="796"/>
                    <a:pt x="30" y="788"/>
                  </a:cubicBezTo>
                  <a:cubicBezTo>
                    <a:pt x="24" y="784"/>
                    <a:pt x="18" y="780"/>
                    <a:pt x="15" y="777"/>
                  </a:cubicBezTo>
                  <a:cubicBezTo>
                    <a:pt x="13" y="776"/>
                    <a:pt x="12" y="775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10" y="774"/>
                    <a:pt x="10" y="774"/>
                    <a:pt x="10" y="774"/>
                  </a:cubicBezTo>
                  <a:cubicBezTo>
                    <a:pt x="9" y="775"/>
                    <a:pt x="9" y="775"/>
                    <a:pt x="9" y="775"/>
                  </a:cubicBezTo>
                  <a:cubicBezTo>
                    <a:pt x="11" y="774"/>
                    <a:pt x="11" y="774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11" y="775"/>
                    <a:pt x="11" y="775"/>
                    <a:pt x="11" y="774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1" y="777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11" y="778"/>
                    <a:pt x="11" y="777"/>
                    <a:pt x="11" y="777"/>
                  </a:cubicBezTo>
                  <a:cubicBezTo>
                    <a:pt x="6" y="777"/>
                    <a:pt x="6" y="777"/>
                    <a:pt x="6" y="777"/>
                  </a:cubicBezTo>
                  <a:cubicBezTo>
                    <a:pt x="10" y="779"/>
                    <a:pt x="10" y="779"/>
                    <a:pt x="10" y="779"/>
                  </a:cubicBezTo>
                  <a:cubicBezTo>
                    <a:pt x="6" y="776"/>
                    <a:pt x="6" y="776"/>
                    <a:pt x="6" y="776"/>
                  </a:cubicBezTo>
                  <a:cubicBezTo>
                    <a:pt x="3" y="781"/>
                    <a:pt x="3" y="781"/>
                    <a:pt x="3" y="781"/>
                  </a:cubicBezTo>
                  <a:cubicBezTo>
                    <a:pt x="3" y="781"/>
                    <a:pt x="58" y="810"/>
                    <a:pt x="113" y="839"/>
                  </a:cubicBezTo>
                  <a:cubicBezTo>
                    <a:pt x="141" y="854"/>
                    <a:pt x="168" y="868"/>
                    <a:pt x="189" y="879"/>
                  </a:cubicBezTo>
                  <a:cubicBezTo>
                    <a:pt x="200" y="884"/>
                    <a:pt x="208" y="889"/>
                    <a:pt x="214" y="892"/>
                  </a:cubicBezTo>
                  <a:cubicBezTo>
                    <a:pt x="217" y="894"/>
                    <a:pt x="220" y="895"/>
                    <a:pt x="221" y="896"/>
                  </a:cubicBezTo>
                  <a:cubicBezTo>
                    <a:pt x="222" y="896"/>
                    <a:pt x="223" y="896"/>
                    <a:pt x="223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4" y="897"/>
                    <a:pt x="224" y="897"/>
                    <a:pt x="224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5" y="897"/>
                    <a:pt x="225" y="897"/>
                    <a:pt x="225" y="897"/>
                  </a:cubicBezTo>
                  <a:cubicBezTo>
                    <a:pt x="226" y="897"/>
                    <a:pt x="226" y="898"/>
                    <a:pt x="227" y="898"/>
                  </a:cubicBezTo>
                  <a:cubicBezTo>
                    <a:pt x="228" y="898"/>
                    <a:pt x="229" y="897"/>
                    <a:pt x="230" y="896"/>
                  </a:cubicBezTo>
                  <a:cubicBezTo>
                    <a:pt x="232" y="895"/>
                    <a:pt x="232" y="893"/>
                    <a:pt x="232" y="892"/>
                  </a:cubicBezTo>
                  <a:cubicBezTo>
                    <a:pt x="232" y="890"/>
                    <a:pt x="231" y="888"/>
                    <a:pt x="229" y="887"/>
                  </a:cubicBezTo>
                  <a:cubicBezTo>
                    <a:pt x="229" y="887"/>
                    <a:pt x="226" y="886"/>
                    <a:pt x="221" y="882"/>
                  </a:cubicBezTo>
                  <a:cubicBezTo>
                    <a:pt x="202" y="871"/>
                    <a:pt x="155" y="843"/>
                    <a:pt x="113" y="816"/>
                  </a:cubicBezTo>
                  <a:cubicBezTo>
                    <a:pt x="92" y="803"/>
                    <a:pt x="72" y="791"/>
                    <a:pt x="57" y="782"/>
                  </a:cubicBezTo>
                  <a:cubicBezTo>
                    <a:pt x="50" y="777"/>
                    <a:pt x="44" y="773"/>
                    <a:pt x="39" y="770"/>
                  </a:cubicBezTo>
                  <a:cubicBezTo>
                    <a:pt x="37" y="769"/>
                    <a:pt x="36" y="767"/>
                    <a:pt x="35" y="767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2" y="768"/>
                    <a:pt x="32" y="768"/>
                    <a:pt x="32" y="768"/>
                  </a:cubicBezTo>
                  <a:cubicBezTo>
                    <a:pt x="34" y="766"/>
                    <a:pt x="34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5" y="767"/>
                    <a:pt x="35" y="766"/>
                    <a:pt x="34" y="766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5" y="767"/>
                    <a:pt x="35" y="767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5" y="768"/>
                    <a:pt x="35" y="768"/>
                    <a:pt x="35" y="767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5" y="769"/>
                    <a:pt x="35" y="769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5" y="771"/>
                    <a:pt x="35" y="770"/>
                    <a:pt x="35" y="769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4" y="773"/>
                    <a:pt x="34" y="773"/>
                    <a:pt x="34" y="772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33" y="773"/>
                    <a:pt x="33" y="773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4"/>
                    <a:pt x="32" y="774"/>
                    <a:pt x="33" y="773"/>
                  </a:cubicBezTo>
                  <a:cubicBezTo>
                    <a:pt x="30" y="770"/>
                    <a:pt x="30" y="770"/>
                    <a:pt x="30" y="770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0" y="771"/>
                    <a:pt x="30" y="771"/>
                    <a:pt x="30" y="771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0" y="773"/>
                    <a:pt x="30" y="773"/>
                    <a:pt x="30" y="773"/>
                  </a:cubicBezTo>
                  <a:cubicBezTo>
                    <a:pt x="30" y="774"/>
                    <a:pt x="30" y="774"/>
                    <a:pt x="30" y="774"/>
                  </a:cubicBezTo>
                  <a:cubicBezTo>
                    <a:pt x="31" y="774"/>
                    <a:pt x="31" y="774"/>
                    <a:pt x="31" y="774"/>
                  </a:cubicBezTo>
                  <a:cubicBezTo>
                    <a:pt x="32" y="775"/>
                    <a:pt x="34" y="775"/>
                    <a:pt x="36" y="776"/>
                  </a:cubicBezTo>
                  <a:cubicBezTo>
                    <a:pt x="47" y="781"/>
                    <a:pt x="67" y="791"/>
                    <a:pt x="91" y="803"/>
                  </a:cubicBezTo>
                  <a:cubicBezTo>
                    <a:pt x="127" y="822"/>
                    <a:pt x="171" y="847"/>
                    <a:pt x="207" y="867"/>
                  </a:cubicBezTo>
                  <a:cubicBezTo>
                    <a:pt x="225" y="877"/>
                    <a:pt x="240" y="885"/>
                    <a:pt x="251" y="891"/>
                  </a:cubicBezTo>
                  <a:cubicBezTo>
                    <a:pt x="257" y="895"/>
                    <a:pt x="261" y="897"/>
                    <a:pt x="264" y="899"/>
                  </a:cubicBezTo>
                  <a:cubicBezTo>
                    <a:pt x="267" y="901"/>
                    <a:pt x="269" y="901"/>
                    <a:pt x="269" y="901"/>
                  </a:cubicBezTo>
                  <a:cubicBezTo>
                    <a:pt x="272" y="903"/>
                    <a:pt x="275" y="902"/>
                    <a:pt x="276" y="899"/>
                  </a:cubicBezTo>
                  <a:cubicBezTo>
                    <a:pt x="278" y="897"/>
                    <a:pt x="277" y="893"/>
                    <a:pt x="275" y="892"/>
                  </a:cubicBezTo>
                  <a:cubicBezTo>
                    <a:pt x="274" y="892"/>
                    <a:pt x="271" y="890"/>
                    <a:pt x="265" y="886"/>
                  </a:cubicBezTo>
                  <a:cubicBezTo>
                    <a:pt x="245" y="874"/>
                    <a:pt x="194" y="843"/>
                    <a:pt x="148" y="815"/>
                  </a:cubicBezTo>
                  <a:cubicBezTo>
                    <a:pt x="125" y="801"/>
                    <a:pt x="103" y="788"/>
                    <a:pt x="87" y="777"/>
                  </a:cubicBezTo>
                  <a:cubicBezTo>
                    <a:pt x="79" y="772"/>
                    <a:pt x="73" y="768"/>
                    <a:pt x="68" y="765"/>
                  </a:cubicBezTo>
                  <a:cubicBezTo>
                    <a:pt x="66" y="763"/>
                    <a:pt x="64" y="762"/>
                    <a:pt x="63" y="761"/>
                  </a:cubicBezTo>
                  <a:cubicBezTo>
                    <a:pt x="63" y="761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62" y="760"/>
                    <a:pt x="62" y="760"/>
                    <a:pt x="62" y="760"/>
                  </a:cubicBezTo>
                  <a:cubicBezTo>
                    <a:pt x="61" y="762"/>
                    <a:pt x="61" y="762"/>
                    <a:pt x="61" y="762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63" y="761"/>
                    <a:pt x="63" y="761"/>
                    <a:pt x="63" y="761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3" y="763"/>
                    <a:pt x="63" y="763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3" y="765"/>
                    <a:pt x="63" y="764"/>
                    <a:pt x="63" y="763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62" y="766"/>
                    <a:pt x="62" y="766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61" y="768"/>
                    <a:pt x="62" y="767"/>
                    <a:pt x="62" y="766"/>
                  </a:cubicBezTo>
                  <a:cubicBezTo>
                    <a:pt x="58" y="763"/>
                    <a:pt x="58" y="763"/>
                    <a:pt x="58" y="763"/>
                  </a:cubicBezTo>
                  <a:cubicBezTo>
                    <a:pt x="60" y="768"/>
                    <a:pt x="60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8"/>
                    <a:pt x="59" y="768"/>
                    <a:pt x="60" y="768"/>
                  </a:cubicBezTo>
                  <a:cubicBezTo>
                    <a:pt x="58" y="764"/>
                    <a:pt x="58" y="764"/>
                    <a:pt x="58" y="764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6"/>
                    <a:pt x="58" y="766"/>
                    <a:pt x="58" y="766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8" y="768"/>
                    <a:pt x="58" y="768"/>
                    <a:pt x="58" y="768"/>
                  </a:cubicBezTo>
                  <a:cubicBezTo>
                    <a:pt x="59" y="769"/>
                    <a:pt x="62" y="769"/>
                    <a:pt x="64" y="771"/>
                  </a:cubicBezTo>
                  <a:cubicBezTo>
                    <a:pt x="75" y="775"/>
                    <a:pt x="95" y="786"/>
                    <a:pt x="119" y="798"/>
                  </a:cubicBezTo>
                  <a:cubicBezTo>
                    <a:pt x="156" y="818"/>
                    <a:pt x="201" y="843"/>
                    <a:pt x="238" y="863"/>
                  </a:cubicBezTo>
                  <a:cubicBezTo>
                    <a:pt x="257" y="873"/>
                    <a:pt x="274" y="882"/>
                    <a:pt x="286" y="888"/>
                  </a:cubicBezTo>
                  <a:cubicBezTo>
                    <a:pt x="292" y="891"/>
                    <a:pt x="297" y="894"/>
                    <a:pt x="301" y="896"/>
                  </a:cubicBezTo>
                  <a:cubicBezTo>
                    <a:pt x="303" y="897"/>
                    <a:pt x="304" y="897"/>
                    <a:pt x="306" y="898"/>
                  </a:cubicBezTo>
                  <a:cubicBezTo>
                    <a:pt x="306" y="898"/>
                    <a:pt x="307" y="898"/>
                    <a:pt x="308" y="899"/>
                  </a:cubicBezTo>
                  <a:cubicBezTo>
                    <a:pt x="308" y="899"/>
                    <a:pt x="309" y="899"/>
                    <a:pt x="310" y="899"/>
                  </a:cubicBezTo>
                  <a:cubicBezTo>
                    <a:pt x="311" y="899"/>
                    <a:pt x="311" y="899"/>
                    <a:pt x="312" y="899"/>
                  </a:cubicBezTo>
                  <a:cubicBezTo>
                    <a:pt x="312" y="898"/>
                    <a:pt x="313" y="898"/>
                    <a:pt x="314" y="898"/>
                  </a:cubicBezTo>
                  <a:cubicBezTo>
                    <a:pt x="314" y="897"/>
                    <a:pt x="315" y="897"/>
                    <a:pt x="315" y="896"/>
                  </a:cubicBezTo>
                  <a:cubicBezTo>
                    <a:pt x="316" y="895"/>
                    <a:pt x="316" y="894"/>
                    <a:pt x="316" y="892"/>
                  </a:cubicBezTo>
                  <a:cubicBezTo>
                    <a:pt x="315" y="891"/>
                    <a:pt x="315" y="889"/>
                    <a:pt x="313" y="889"/>
                  </a:cubicBezTo>
                  <a:cubicBezTo>
                    <a:pt x="88" y="748"/>
                    <a:pt x="88" y="748"/>
                    <a:pt x="88" y="748"/>
                  </a:cubicBezTo>
                  <a:cubicBezTo>
                    <a:pt x="85" y="752"/>
                    <a:pt x="85" y="752"/>
                    <a:pt x="85" y="752"/>
                  </a:cubicBezTo>
                  <a:cubicBezTo>
                    <a:pt x="82" y="757"/>
                    <a:pt x="82" y="757"/>
                    <a:pt x="82" y="757"/>
                  </a:cubicBezTo>
                  <a:cubicBezTo>
                    <a:pt x="82" y="757"/>
                    <a:pt x="141" y="792"/>
                    <a:pt x="203" y="826"/>
                  </a:cubicBezTo>
                  <a:cubicBezTo>
                    <a:pt x="233" y="843"/>
                    <a:pt x="264" y="861"/>
                    <a:pt x="289" y="874"/>
                  </a:cubicBezTo>
                  <a:cubicBezTo>
                    <a:pt x="301" y="880"/>
                    <a:pt x="312" y="886"/>
                    <a:pt x="320" y="889"/>
                  </a:cubicBezTo>
                  <a:cubicBezTo>
                    <a:pt x="324" y="891"/>
                    <a:pt x="328" y="893"/>
                    <a:pt x="331" y="894"/>
                  </a:cubicBezTo>
                  <a:cubicBezTo>
                    <a:pt x="332" y="895"/>
                    <a:pt x="333" y="895"/>
                    <a:pt x="335" y="895"/>
                  </a:cubicBezTo>
                  <a:cubicBezTo>
                    <a:pt x="336" y="896"/>
                    <a:pt x="337" y="896"/>
                    <a:pt x="338" y="896"/>
                  </a:cubicBezTo>
                  <a:cubicBezTo>
                    <a:pt x="339" y="896"/>
                    <a:pt x="340" y="896"/>
                    <a:pt x="341" y="896"/>
                  </a:cubicBezTo>
                  <a:cubicBezTo>
                    <a:pt x="342" y="895"/>
                    <a:pt x="343" y="894"/>
                    <a:pt x="344" y="893"/>
                  </a:cubicBezTo>
                  <a:cubicBezTo>
                    <a:pt x="345" y="892"/>
                    <a:pt x="345" y="890"/>
                    <a:pt x="345" y="889"/>
                  </a:cubicBezTo>
                  <a:cubicBezTo>
                    <a:pt x="344" y="887"/>
                    <a:pt x="343" y="886"/>
                    <a:pt x="342" y="885"/>
                  </a:cubicBezTo>
                  <a:cubicBezTo>
                    <a:pt x="342" y="885"/>
                    <a:pt x="338" y="883"/>
                    <a:pt x="332" y="879"/>
                  </a:cubicBezTo>
                  <a:cubicBezTo>
                    <a:pt x="310" y="866"/>
                    <a:pt x="256" y="833"/>
                    <a:pt x="206" y="803"/>
                  </a:cubicBezTo>
                  <a:cubicBezTo>
                    <a:pt x="182" y="788"/>
                    <a:pt x="159" y="773"/>
                    <a:pt x="142" y="762"/>
                  </a:cubicBezTo>
                  <a:cubicBezTo>
                    <a:pt x="133" y="757"/>
                    <a:pt x="126" y="752"/>
                    <a:pt x="121" y="749"/>
                  </a:cubicBezTo>
                  <a:cubicBezTo>
                    <a:pt x="119" y="747"/>
                    <a:pt x="117" y="746"/>
                    <a:pt x="116" y="745"/>
                  </a:cubicBezTo>
                  <a:cubicBezTo>
                    <a:pt x="115" y="745"/>
                    <a:pt x="115" y="744"/>
                    <a:pt x="115" y="744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5" y="744"/>
                    <a:pt x="115" y="744"/>
                    <a:pt x="115" y="744"/>
                  </a:cubicBezTo>
                  <a:cubicBezTo>
                    <a:pt x="113" y="746"/>
                    <a:pt x="113" y="746"/>
                    <a:pt x="113" y="746"/>
                  </a:cubicBezTo>
                  <a:cubicBezTo>
                    <a:pt x="115" y="745"/>
                    <a:pt x="115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6" y="746"/>
                    <a:pt x="116" y="745"/>
                    <a:pt x="115" y="745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6" y="747"/>
                    <a:pt x="116" y="747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6" y="749"/>
                    <a:pt x="116" y="748"/>
                    <a:pt x="116" y="747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5" y="750"/>
                    <a:pt x="115" y="750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4" y="751"/>
                    <a:pt x="115" y="751"/>
                    <a:pt x="115" y="750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4" y="752"/>
                    <a:pt x="114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2" y="753"/>
                    <a:pt x="113" y="752"/>
                    <a:pt x="114" y="752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2" y="753"/>
                    <a:pt x="112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53"/>
                    <a:pt x="111" y="753"/>
                    <a:pt x="112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11" y="753"/>
                    <a:pt x="111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53"/>
                    <a:pt x="110" y="753"/>
                    <a:pt x="111" y="753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9" y="753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3"/>
                    <a:pt x="109" y="753"/>
                  </a:cubicBezTo>
                  <a:cubicBezTo>
                    <a:pt x="110" y="748"/>
                    <a:pt x="110" y="748"/>
                    <a:pt x="110" y="748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2"/>
                    <a:pt x="109" y="752"/>
                    <a:pt x="109" y="752"/>
                  </a:cubicBezTo>
                  <a:cubicBezTo>
                    <a:pt x="109" y="753"/>
                    <a:pt x="111" y="753"/>
                    <a:pt x="113" y="755"/>
                  </a:cubicBezTo>
                  <a:cubicBezTo>
                    <a:pt x="131" y="764"/>
                    <a:pt x="193" y="797"/>
                    <a:pt x="250" y="828"/>
                  </a:cubicBezTo>
                  <a:cubicBezTo>
                    <a:pt x="279" y="843"/>
                    <a:pt x="306" y="858"/>
                    <a:pt x="327" y="869"/>
                  </a:cubicBezTo>
                  <a:cubicBezTo>
                    <a:pt x="337" y="874"/>
                    <a:pt x="345" y="879"/>
                    <a:pt x="351" y="882"/>
                  </a:cubicBezTo>
                  <a:cubicBezTo>
                    <a:pt x="357" y="885"/>
                    <a:pt x="360" y="887"/>
                    <a:pt x="360" y="887"/>
                  </a:cubicBezTo>
                  <a:cubicBezTo>
                    <a:pt x="363" y="888"/>
                    <a:pt x="366" y="887"/>
                    <a:pt x="368" y="885"/>
                  </a:cubicBezTo>
                  <a:cubicBezTo>
                    <a:pt x="369" y="882"/>
                    <a:pt x="368" y="879"/>
                    <a:pt x="366" y="877"/>
                  </a:cubicBezTo>
                  <a:cubicBezTo>
                    <a:pt x="366" y="877"/>
                    <a:pt x="362" y="875"/>
                    <a:pt x="356" y="872"/>
                  </a:cubicBezTo>
                  <a:cubicBezTo>
                    <a:pt x="334" y="859"/>
                    <a:pt x="280" y="827"/>
                    <a:pt x="231" y="798"/>
                  </a:cubicBezTo>
                  <a:cubicBezTo>
                    <a:pt x="206" y="783"/>
                    <a:pt x="183" y="768"/>
                    <a:pt x="166" y="757"/>
                  </a:cubicBezTo>
                  <a:cubicBezTo>
                    <a:pt x="158" y="752"/>
                    <a:pt x="151" y="747"/>
                    <a:pt x="146" y="743"/>
                  </a:cubicBezTo>
                  <a:cubicBezTo>
                    <a:pt x="144" y="741"/>
                    <a:pt x="142" y="740"/>
                    <a:pt x="141" y="739"/>
                  </a:cubicBezTo>
                  <a:cubicBezTo>
                    <a:pt x="141" y="739"/>
                    <a:pt x="141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40" y="738"/>
                    <a:pt x="140" y="738"/>
                    <a:pt x="140" y="738"/>
                  </a:cubicBezTo>
                  <a:cubicBezTo>
                    <a:pt x="140" y="739"/>
                    <a:pt x="140" y="739"/>
                    <a:pt x="140" y="739"/>
                  </a:cubicBezTo>
                  <a:cubicBezTo>
                    <a:pt x="141" y="738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41" y="739"/>
                    <a:pt x="141" y="738"/>
                    <a:pt x="141" y="738"/>
                  </a:cubicBezTo>
                  <a:cubicBezTo>
                    <a:pt x="137" y="740"/>
                    <a:pt x="137" y="740"/>
                    <a:pt x="137" y="740"/>
                  </a:cubicBezTo>
                  <a:cubicBezTo>
                    <a:pt x="141" y="740"/>
                    <a:pt x="141" y="740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1" y="742"/>
                    <a:pt x="141" y="741"/>
                    <a:pt x="141" y="740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40" y="743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9" y="744"/>
                    <a:pt x="140" y="743"/>
                    <a:pt x="140" y="743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9" y="744"/>
                    <a:pt x="139" y="744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7" y="745"/>
                    <a:pt x="138" y="745"/>
                    <a:pt x="139" y="744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7" y="745"/>
                    <a:pt x="137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5"/>
                    <a:pt x="136" y="745"/>
                    <a:pt x="137" y="745"/>
                  </a:cubicBezTo>
                  <a:cubicBezTo>
                    <a:pt x="136" y="740"/>
                    <a:pt x="136" y="740"/>
                    <a:pt x="136" y="740"/>
                  </a:cubicBezTo>
                  <a:cubicBezTo>
                    <a:pt x="136" y="745"/>
                    <a:pt x="136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5"/>
                  </a:cubicBezTo>
                  <a:cubicBezTo>
                    <a:pt x="136" y="741"/>
                    <a:pt x="136" y="741"/>
                    <a:pt x="136" y="741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3"/>
                    <a:pt x="135" y="743"/>
                    <a:pt x="135" y="743"/>
                  </a:cubicBezTo>
                  <a:cubicBezTo>
                    <a:pt x="135" y="745"/>
                    <a:pt x="135" y="745"/>
                    <a:pt x="135" y="745"/>
                  </a:cubicBezTo>
                  <a:cubicBezTo>
                    <a:pt x="135" y="745"/>
                    <a:pt x="135" y="745"/>
                    <a:pt x="136" y="746"/>
                  </a:cubicBezTo>
                  <a:cubicBezTo>
                    <a:pt x="139" y="747"/>
                    <a:pt x="145" y="750"/>
                    <a:pt x="153" y="754"/>
                  </a:cubicBezTo>
                  <a:cubicBezTo>
                    <a:pt x="183" y="769"/>
                    <a:pt x="239" y="800"/>
                    <a:pt x="289" y="826"/>
                  </a:cubicBezTo>
                  <a:cubicBezTo>
                    <a:pt x="314" y="840"/>
                    <a:pt x="337" y="852"/>
                    <a:pt x="355" y="861"/>
                  </a:cubicBezTo>
                  <a:cubicBezTo>
                    <a:pt x="364" y="865"/>
                    <a:pt x="371" y="869"/>
                    <a:pt x="376" y="872"/>
                  </a:cubicBezTo>
                  <a:cubicBezTo>
                    <a:pt x="379" y="873"/>
                    <a:pt x="381" y="874"/>
                    <a:pt x="383" y="875"/>
                  </a:cubicBezTo>
                  <a:cubicBezTo>
                    <a:pt x="384" y="875"/>
                    <a:pt x="385" y="875"/>
                    <a:pt x="385" y="876"/>
                  </a:cubicBezTo>
                  <a:cubicBezTo>
                    <a:pt x="386" y="876"/>
                    <a:pt x="386" y="876"/>
                    <a:pt x="387" y="876"/>
                  </a:cubicBezTo>
                  <a:cubicBezTo>
                    <a:pt x="387" y="876"/>
                    <a:pt x="387" y="876"/>
                    <a:pt x="388" y="876"/>
                  </a:cubicBezTo>
                  <a:cubicBezTo>
                    <a:pt x="389" y="876"/>
                    <a:pt x="389" y="876"/>
                    <a:pt x="390" y="876"/>
                  </a:cubicBezTo>
                  <a:cubicBezTo>
                    <a:pt x="391" y="876"/>
                    <a:pt x="391" y="876"/>
                    <a:pt x="392" y="875"/>
                  </a:cubicBezTo>
                  <a:cubicBezTo>
                    <a:pt x="392" y="875"/>
                    <a:pt x="393" y="874"/>
                    <a:pt x="393" y="874"/>
                  </a:cubicBezTo>
                  <a:cubicBezTo>
                    <a:pt x="394" y="872"/>
                    <a:pt x="394" y="871"/>
                    <a:pt x="394" y="869"/>
                  </a:cubicBezTo>
                  <a:cubicBezTo>
                    <a:pt x="394" y="868"/>
                    <a:pt x="393" y="867"/>
                    <a:pt x="391" y="866"/>
                  </a:cubicBezTo>
                  <a:cubicBezTo>
                    <a:pt x="391" y="866"/>
                    <a:pt x="388" y="864"/>
                    <a:pt x="382" y="860"/>
                  </a:cubicBezTo>
                  <a:cubicBezTo>
                    <a:pt x="360" y="847"/>
                    <a:pt x="306" y="814"/>
                    <a:pt x="257" y="783"/>
                  </a:cubicBezTo>
                  <a:cubicBezTo>
                    <a:pt x="233" y="768"/>
                    <a:pt x="210" y="754"/>
                    <a:pt x="193" y="743"/>
                  </a:cubicBezTo>
                  <a:cubicBezTo>
                    <a:pt x="185" y="738"/>
                    <a:pt x="178" y="734"/>
                    <a:pt x="173" y="730"/>
                  </a:cubicBezTo>
                  <a:cubicBezTo>
                    <a:pt x="171" y="729"/>
                    <a:pt x="169" y="728"/>
                    <a:pt x="168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6" y="727"/>
                    <a:pt x="166" y="727"/>
                    <a:pt x="166" y="727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4" y="729"/>
                    <a:pt x="164" y="729"/>
                    <a:pt x="164" y="729"/>
                  </a:cubicBezTo>
                  <a:cubicBezTo>
                    <a:pt x="167" y="726"/>
                    <a:pt x="167" y="726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7" y="727"/>
                    <a:pt x="167" y="727"/>
                    <a:pt x="167" y="726"/>
                  </a:cubicBezTo>
                  <a:cubicBezTo>
                    <a:pt x="163" y="729"/>
                    <a:pt x="163" y="729"/>
                    <a:pt x="163" y="729"/>
                  </a:cubicBezTo>
                  <a:cubicBezTo>
                    <a:pt x="168" y="727"/>
                    <a:pt x="168" y="727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8" y="728"/>
                    <a:pt x="168" y="728"/>
                    <a:pt x="168" y="727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8" y="730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8" y="731"/>
                    <a:pt x="168" y="730"/>
                    <a:pt x="168" y="730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7" y="733"/>
                    <a:pt x="167" y="733"/>
                    <a:pt x="167" y="733"/>
                  </a:cubicBezTo>
                  <a:cubicBezTo>
                    <a:pt x="163" y="730"/>
                    <a:pt x="163" y="730"/>
                    <a:pt x="163" y="730"/>
                  </a:cubicBezTo>
                  <a:cubicBezTo>
                    <a:pt x="160" y="734"/>
                    <a:pt x="160" y="734"/>
                    <a:pt x="160" y="734"/>
                  </a:cubicBezTo>
                  <a:cubicBezTo>
                    <a:pt x="414" y="869"/>
                    <a:pt x="414" y="869"/>
                    <a:pt x="414" y="869"/>
                  </a:cubicBezTo>
                  <a:cubicBezTo>
                    <a:pt x="417" y="870"/>
                    <a:pt x="420" y="869"/>
                    <a:pt x="421" y="866"/>
                  </a:cubicBezTo>
                  <a:cubicBezTo>
                    <a:pt x="423" y="864"/>
                    <a:pt x="422" y="861"/>
                    <a:pt x="419" y="859"/>
                  </a:cubicBezTo>
                  <a:cubicBezTo>
                    <a:pt x="419" y="859"/>
                    <a:pt x="416" y="857"/>
                    <a:pt x="410" y="853"/>
                  </a:cubicBezTo>
                  <a:cubicBezTo>
                    <a:pt x="387" y="840"/>
                    <a:pt x="332" y="806"/>
                    <a:pt x="283" y="776"/>
                  </a:cubicBezTo>
                  <a:cubicBezTo>
                    <a:pt x="258" y="761"/>
                    <a:pt x="234" y="746"/>
                    <a:pt x="217" y="735"/>
                  </a:cubicBezTo>
                  <a:cubicBezTo>
                    <a:pt x="209" y="729"/>
                    <a:pt x="202" y="725"/>
                    <a:pt x="197" y="721"/>
                  </a:cubicBezTo>
                  <a:cubicBezTo>
                    <a:pt x="194" y="720"/>
                    <a:pt x="193" y="718"/>
                    <a:pt x="191" y="718"/>
                  </a:cubicBezTo>
                  <a:cubicBezTo>
                    <a:pt x="191" y="717"/>
                    <a:pt x="191" y="717"/>
                    <a:pt x="190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90" y="717"/>
                    <a:pt x="190" y="717"/>
                    <a:pt x="190" y="717"/>
                  </a:cubicBezTo>
                  <a:cubicBezTo>
                    <a:pt x="189" y="718"/>
                    <a:pt x="189" y="718"/>
                    <a:pt x="189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91" y="717"/>
                    <a:pt x="191" y="717"/>
                    <a:pt x="191" y="717"/>
                  </a:cubicBezTo>
                  <a:cubicBezTo>
                    <a:pt x="187" y="720"/>
                    <a:pt x="187" y="720"/>
                    <a:pt x="187" y="720"/>
                  </a:cubicBezTo>
                  <a:cubicBezTo>
                    <a:pt x="191" y="718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92" y="719"/>
                    <a:pt x="191" y="718"/>
                    <a:pt x="191" y="718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2" y="720"/>
                    <a:pt x="192" y="720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91" y="722"/>
                    <a:pt x="192" y="721"/>
                    <a:pt x="192" y="720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91" y="723"/>
                    <a:pt x="191" y="723"/>
                    <a:pt x="191" y="723"/>
                  </a:cubicBezTo>
                  <a:cubicBezTo>
                    <a:pt x="186" y="720"/>
                    <a:pt x="186" y="720"/>
                    <a:pt x="186" y="720"/>
                  </a:cubicBezTo>
                  <a:cubicBezTo>
                    <a:pt x="183" y="724"/>
                    <a:pt x="183" y="724"/>
                    <a:pt x="183" y="724"/>
                  </a:cubicBezTo>
                  <a:cubicBezTo>
                    <a:pt x="183" y="724"/>
                    <a:pt x="243" y="758"/>
                    <a:pt x="305" y="792"/>
                  </a:cubicBezTo>
                  <a:cubicBezTo>
                    <a:pt x="336" y="809"/>
                    <a:pt x="368" y="826"/>
                    <a:pt x="392" y="839"/>
                  </a:cubicBezTo>
                  <a:cubicBezTo>
                    <a:pt x="404" y="845"/>
                    <a:pt x="415" y="850"/>
                    <a:pt x="423" y="854"/>
                  </a:cubicBezTo>
                  <a:cubicBezTo>
                    <a:pt x="427" y="856"/>
                    <a:pt x="431" y="857"/>
                    <a:pt x="433" y="858"/>
                  </a:cubicBezTo>
                  <a:cubicBezTo>
                    <a:pt x="435" y="859"/>
                    <a:pt x="436" y="859"/>
                    <a:pt x="437" y="860"/>
                  </a:cubicBezTo>
                  <a:cubicBezTo>
                    <a:pt x="438" y="860"/>
                    <a:pt x="439" y="860"/>
                    <a:pt x="441" y="860"/>
                  </a:cubicBezTo>
                  <a:cubicBezTo>
                    <a:pt x="441" y="860"/>
                    <a:pt x="442" y="860"/>
                    <a:pt x="443" y="860"/>
                  </a:cubicBezTo>
                  <a:cubicBezTo>
                    <a:pt x="443" y="860"/>
                    <a:pt x="444" y="860"/>
                    <a:pt x="444" y="859"/>
                  </a:cubicBezTo>
                  <a:cubicBezTo>
                    <a:pt x="445" y="859"/>
                    <a:pt x="445" y="858"/>
                    <a:pt x="446" y="858"/>
                  </a:cubicBezTo>
                  <a:cubicBezTo>
                    <a:pt x="446" y="858"/>
                    <a:pt x="446" y="858"/>
                    <a:pt x="446" y="858"/>
                  </a:cubicBezTo>
                  <a:cubicBezTo>
                    <a:pt x="446" y="856"/>
                    <a:pt x="447" y="855"/>
                    <a:pt x="447" y="855"/>
                  </a:cubicBezTo>
                  <a:cubicBezTo>
                    <a:pt x="447" y="854"/>
                    <a:pt x="446" y="853"/>
                    <a:pt x="446" y="852"/>
                  </a:cubicBezTo>
                  <a:cubicBezTo>
                    <a:pt x="446" y="852"/>
                    <a:pt x="446" y="851"/>
                    <a:pt x="445" y="851"/>
                  </a:cubicBezTo>
                  <a:cubicBezTo>
                    <a:pt x="445" y="850"/>
                    <a:pt x="445" y="850"/>
                    <a:pt x="444" y="850"/>
                  </a:cubicBezTo>
                  <a:cubicBezTo>
                    <a:pt x="444" y="849"/>
                    <a:pt x="443" y="849"/>
                    <a:pt x="442" y="848"/>
                  </a:cubicBezTo>
                  <a:cubicBezTo>
                    <a:pt x="439" y="846"/>
                    <a:pt x="434" y="843"/>
                    <a:pt x="426" y="838"/>
                  </a:cubicBezTo>
                  <a:cubicBezTo>
                    <a:pt x="400" y="821"/>
                    <a:pt x="349" y="790"/>
                    <a:pt x="305" y="763"/>
                  </a:cubicBezTo>
                  <a:cubicBezTo>
                    <a:pt x="283" y="750"/>
                    <a:pt x="263" y="737"/>
                    <a:pt x="248" y="728"/>
                  </a:cubicBezTo>
                  <a:cubicBezTo>
                    <a:pt x="241" y="723"/>
                    <a:pt x="235" y="720"/>
                    <a:pt x="230" y="717"/>
                  </a:cubicBezTo>
                  <a:cubicBezTo>
                    <a:pt x="228" y="716"/>
                    <a:pt x="227" y="714"/>
                    <a:pt x="226" y="714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2" y="716"/>
                    <a:pt x="222" y="716"/>
                    <a:pt x="222" y="716"/>
                  </a:cubicBezTo>
                  <a:cubicBezTo>
                    <a:pt x="225" y="713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5" y="714"/>
                    <a:pt x="225" y="713"/>
                    <a:pt x="225" y="713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6" y="714"/>
                    <a:pt x="226" y="714"/>
                    <a:pt x="226" y="714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5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6" y="716"/>
                    <a:pt x="226" y="715"/>
                    <a:pt x="226" y="715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6" y="717"/>
                    <a:pt x="226" y="717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6" y="719"/>
                    <a:pt x="226" y="718"/>
                    <a:pt x="226" y="717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25" y="720"/>
                    <a:pt x="225" y="720"/>
                    <a:pt x="225" y="720"/>
                  </a:cubicBezTo>
                  <a:cubicBezTo>
                    <a:pt x="221" y="717"/>
                    <a:pt x="221" y="717"/>
                    <a:pt x="221" y="717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8" y="722"/>
                    <a:pt x="276" y="753"/>
                    <a:pt x="334" y="784"/>
                  </a:cubicBezTo>
                  <a:cubicBezTo>
                    <a:pt x="364" y="799"/>
                    <a:pt x="393" y="814"/>
                    <a:pt x="416" y="826"/>
                  </a:cubicBezTo>
                  <a:cubicBezTo>
                    <a:pt x="428" y="832"/>
                    <a:pt x="438" y="837"/>
                    <a:pt x="446" y="840"/>
                  </a:cubicBezTo>
                  <a:cubicBezTo>
                    <a:pt x="449" y="842"/>
                    <a:pt x="452" y="843"/>
                    <a:pt x="455" y="844"/>
                  </a:cubicBezTo>
                  <a:cubicBezTo>
                    <a:pt x="456" y="845"/>
                    <a:pt x="457" y="845"/>
                    <a:pt x="458" y="845"/>
                  </a:cubicBezTo>
                  <a:cubicBezTo>
                    <a:pt x="459" y="845"/>
                    <a:pt x="459" y="845"/>
                    <a:pt x="460" y="846"/>
                  </a:cubicBezTo>
                  <a:cubicBezTo>
                    <a:pt x="460" y="846"/>
                    <a:pt x="461" y="846"/>
                    <a:pt x="462" y="846"/>
                  </a:cubicBezTo>
                  <a:cubicBezTo>
                    <a:pt x="462" y="846"/>
                    <a:pt x="463" y="846"/>
                    <a:pt x="464" y="845"/>
                  </a:cubicBezTo>
                  <a:cubicBezTo>
                    <a:pt x="464" y="845"/>
                    <a:pt x="465" y="845"/>
                    <a:pt x="465" y="845"/>
                  </a:cubicBezTo>
                  <a:cubicBezTo>
                    <a:pt x="466" y="844"/>
                    <a:pt x="466" y="844"/>
                    <a:pt x="467" y="843"/>
                  </a:cubicBezTo>
                  <a:cubicBezTo>
                    <a:pt x="467" y="843"/>
                    <a:pt x="467" y="843"/>
                    <a:pt x="467" y="843"/>
                  </a:cubicBezTo>
                  <a:cubicBezTo>
                    <a:pt x="467" y="842"/>
                    <a:pt x="468" y="841"/>
                    <a:pt x="468" y="840"/>
                  </a:cubicBezTo>
                  <a:cubicBezTo>
                    <a:pt x="467" y="839"/>
                    <a:pt x="467" y="838"/>
                    <a:pt x="467" y="837"/>
                  </a:cubicBezTo>
                  <a:cubicBezTo>
                    <a:pt x="466" y="837"/>
                    <a:pt x="466" y="836"/>
                    <a:pt x="466" y="836"/>
                  </a:cubicBezTo>
                  <a:cubicBezTo>
                    <a:pt x="465" y="836"/>
                    <a:pt x="465" y="836"/>
                    <a:pt x="465" y="835"/>
                  </a:cubicBezTo>
                  <a:cubicBezTo>
                    <a:pt x="464" y="835"/>
                    <a:pt x="463" y="834"/>
                    <a:pt x="460" y="832"/>
                  </a:cubicBezTo>
                  <a:cubicBezTo>
                    <a:pt x="452" y="827"/>
                    <a:pt x="436" y="816"/>
                    <a:pt x="414" y="803"/>
                  </a:cubicBezTo>
                  <a:cubicBezTo>
                    <a:pt x="351" y="764"/>
                    <a:pt x="252" y="702"/>
                    <a:pt x="252" y="702"/>
                  </a:cubicBezTo>
                  <a:cubicBezTo>
                    <a:pt x="249" y="707"/>
                    <a:pt x="249" y="707"/>
                    <a:pt x="249" y="707"/>
                  </a:cubicBezTo>
                  <a:cubicBezTo>
                    <a:pt x="246" y="712"/>
                    <a:pt x="246" y="712"/>
                    <a:pt x="246" y="712"/>
                  </a:cubicBezTo>
                  <a:cubicBezTo>
                    <a:pt x="246" y="712"/>
                    <a:pt x="303" y="743"/>
                    <a:pt x="360" y="774"/>
                  </a:cubicBezTo>
                  <a:cubicBezTo>
                    <a:pt x="389" y="789"/>
                    <a:pt x="418" y="805"/>
                    <a:pt x="440" y="816"/>
                  </a:cubicBezTo>
                  <a:cubicBezTo>
                    <a:pt x="451" y="822"/>
                    <a:pt x="461" y="827"/>
                    <a:pt x="468" y="830"/>
                  </a:cubicBezTo>
                  <a:cubicBezTo>
                    <a:pt x="471" y="832"/>
                    <a:pt x="474" y="833"/>
                    <a:pt x="476" y="834"/>
                  </a:cubicBezTo>
                  <a:cubicBezTo>
                    <a:pt x="477" y="835"/>
                    <a:pt x="478" y="835"/>
                    <a:pt x="479" y="836"/>
                  </a:cubicBezTo>
                  <a:cubicBezTo>
                    <a:pt x="479" y="836"/>
                    <a:pt x="480" y="836"/>
                    <a:pt x="480" y="836"/>
                  </a:cubicBezTo>
                  <a:cubicBezTo>
                    <a:pt x="480" y="836"/>
                    <a:pt x="481" y="836"/>
                    <a:pt x="482" y="836"/>
                  </a:cubicBezTo>
                  <a:cubicBezTo>
                    <a:pt x="482" y="836"/>
                    <a:pt x="483" y="836"/>
                    <a:pt x="484" y="836"/>
                  </a:cubicBezTo>
                  <a:cubicBezTo>
                    <a:pt x="484" y="836"/>
                    <a:pt x="485" y="836"/>
                    <a:pt x="485" y="835"/>
                  </a:cubicBezTo>
                  <a:cubicBezTo>
                    <a:pt x="486" y="835"/>
                    <a:pt x="486" y="834"/>
                    <a:pt x="487" y="834"/>
                  </a:cubicBezTo>
                  <a:cubicBezTo>
                    <a:pt x="487" y="834"/>
                    <a:pt x="487" y="834"/>
                    <a:pt x="487" y="834"/>
                  </a:cubicBezTo>
                  <a:cubicBezTo>
                    <a:pt x="487" y="833"/>
                    <a:pt x="488" y="831"/>
                    <a:pt x="488" y="830"/>
                  </a:cubicBezTo>
                  <a:cubicBezTo>
                    <a:pt x="488" y="829"/>
                    <a:pt x="487" y="828"/>
                    <a:pt x="487" y="827"/>
                  </a:cubicBezTo>
                  <a:cubicBezTo>
                    <a:pt x="486" y="826"/>
                    <a:pt x="485" y="825"/>
                    <a:pt x="485" y="825"/>
                  </a:cubicBezTo>
                  <a:cubicBezTo>
                    <a:pt x="483" y="823"/>
                    <a:pt x="481" y="822"/>
                    <a:pt x="479" y="820"/>
                  </a:cubicBezTo>
                  <a:cubicBezTo>
                    <a:pt x="469" y="813"/>
                    <a:pt x="452" y="803"/>
                    <a:pt x="431" y="790"/>
                  </a:cubicBezTo>
                  <a:cubicBezTo>
                    <a:pt x="399" y="771"/>
                    <a:pt x="359" y="749"/>
                    <a:pt x="327" y="730"/>
                  </a:cubicBezTo>
                  <a:cubicBezTo>
                    <a:pt x="311" y="720"/>
                    <a:pt x="297" y="712"/>
                    <a:pt x="287" y="705"/>
                  </a:cubicBezTo>
                  <a:cubicBezTo>
                    <a:pt x="282" y="702"/>
                    <a:pt x="279" y="699"/>
                    <a:pt x="276" y="697"/>
                  </a:cubicBezTo>
                  <a:cubicBezTo>
                    <a:pt x="275" y="696"/>
                    <a:pt x="274" y="696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71" y="696"/>
                    <a:pt x="271" y="696"/>
                    <a:pt x="271" y="696"/>
                  </a:cubicBezTo>
                  <a:cubicBezTo>
                    <a:pt x="273" y="695"/>
                    <a:pt x="273" y="695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74" y="696"/>
                    <a:pt x="274" y="696"/>
                    <a:pt x="273" y="695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4" y="697"/>
                    <a:pt x="274" y="697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74" y="699"/>
                    <a:pt x="274" y="698"/>
                    <a:pt x="274" y="697"/>
                  </a:cubicBezTo>
                  <a:cubicBezTo>
                    <a:pt x="269" y="697"/>
                    <a:pt x="269" y="697"/>
                    <a:pt x="269" y="697"/>
                  </a:cubicBezTo>
                  <a:cubicBezTo>
                    <a:pt x="273" y="700"/>
                    <a:pt x="273" y="700"/>
                    <a:pt x="273" y="700"/>
                  </a:cubicBezTo>
                  <a:cubicBezTo>
                    <a:pt x="268" y="697"/>
                    <a:pt x="268" y="697"/>
                    <a:pt x="268" y="697"/>
                  </a:cubicBezTo>
                  <a:cubicBezTo>
                    <a:pt x="266" y="702"/>
                    <a:pt x="266" y="702"/>
                    <a:pt x="266" y="702"/>
                  </a:cubicBezTo>
                  <a:cubicBezTo>
                    <a:pt x="499" y="822"/>
                    <a:pt x="499" y="822"/>
                    <a:pt x="499" y="822"/>
                  </a:cubicBezTo>
                  <a:cubicBezTo>
                    <a:pt x="502" y="824"/>
                    <a:pt x="505" y="823"/>
                    <a:pt x="506" y="820"/>
                  </a:cubicBezTo>
                  <a:cubicBezTo>
                    <a:pt x="508" y="818"/>
                    <a:pt x="507" y="814"/>
                    <a:pt x="504" y="813"/>
                  </a:cubicBezTo>
                  <a:cubicBezTo>
                    <a:pt x="303" y="687"/>
                    <a:pt x="303" y="687"/>
                    <a:pt x="303" y="687"/>
                  </a:cubicBezTo>
                  <a:cubicBezTo>
                    <a:pt x="300" y="692"/>
                    <a:pt x="300" y="692"/>
                    <a:pt x="300" y="692"/>
                  </a:cubicBezTo>
                  <a:cubicBezTo>
                    <a:pt x="305" y="695"/>
                    <a:pt x="305" y="695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3" y="697"/>
                    <a:pt x="304" y="696"/>
                    <a:pt x="305" y="695"/>
                  </a:cubicBezTo>
                  <a:cubicBezTo>
                    <a:pt x="301" y="692"/>
                    <a:pt x="301" y="692"/>
                    <a:pt x="301" y="692"/>
                  </a:cubicBezTo>
                  <a:cubicBezTo>
                    <a:pt x="302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2" y="697"/>
                    <a:pt x="302" y="697"/>
                  </a:cubicBezTo>
                  <a:cubicBezTo>
                    <a:pt x="301" y="693"/>
                    <a:pt x="301" y="693"/>
                    <a:pt x="301" y="693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4"/>
                    <a:pt x="301" y="694"/>
                    <a:pt x="301" y="694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1" y="697"/>
                    <a:pt x="301" y="697"/>
                    <a:pt x="301" y="697"/>
                  </a:cubicBezTo>
                  <a:cubicBezTo>
                    <a:pt x="301" y="696"/>
                    <a:pt x="301" y="696"/>
                    <a:pt x="301" y="696"/>
                  </a:cubicBezTo>
                  <a:cubicBezTo>
                    <a:pt x="300" y="697"/>
                    <a:pt x="300" y="697"/>
                    <a:pt x="300" y="697"/>
                  </a:cubicBezTo>
                  <a:cubicBezTo>
                    <a:pt x="300" y="697"/>
                    <a:pt x="301" y="697"/>
                    <a:pt x="302" y="698"/>
                  </a:cubicBezTo>
                  <a:cubicBezTo>
                    <a:pt x="304" y="698"/>
                    <a:pt x="310" y="701"/>
                    <a:pt x="318" y="705"/>
                  </a:cubicBezTo>
                  <a:cubicBezTo>
                    <a:pt x="344" y="718"/>
                    <a:pt x="394" y="745"/>
                    <a:pt x="436" y="769"/>
                  </a:cubicBezTo>
                  <a:cubicBezTo>
                    <a:pt x="457" y="781"/>
                    <a:pt x="477" y="792"/>
                    <a:pt x="491" y="800"/>
                  </a:cubicBezTo>
                  <a:cubicBezTo>
                    <a:pt x="498" y="804"/>
                    <a:pt x="504" y="807"/>
                    <a:pt x="508" y="809"/>
                  </a:cubicBezTo>
                  <a:cubicBezTo>
                    <a:pt x="512" y="812"/>
                    <a:pt x="514" y="813"/>
                    <a:pt x="514" y="813"/>
                  </a:cubicBezTo>
                  <a:cubicBezTo>
                    <a:pt x="517" y="814"/>
                    <a:pt x="520" y="814"/>
                    <a:pt x="521" y="811"/>
                  </a:cubicBezTo>
                  <a:cubicBezTo>
                    <a:pt x="523" y="808"/>
                    <a:pt x="522" y="805"/>
                    <a:pt x="520" y="803"/>
                  </a:cubicBezTo>
                  <a:cubicBezTo>
                    <a:pt x="452" y="762"/>
                    <a:pt x="452" y="762"/>
                    <a:pt x="452" y="762"/>
                  </a:cubicBezTo>
                  <a:cubicBezTo>
                    <a:pt x="528" y="802"/>
                    <a:pt x="528" y="802"/>
                    <a:pt x="528" y="802"/>
                  </a:cubicBezTo>
                  <a:cubicBezTo>
                    <a:pt x="530" y="803"/>
                    <a:pt x="534" y="802"/>
                    <a:pt x="535" y="800"/>
                  </a:cubicBezTo>
                  <a:cubicBezTo>
                    <a:pt x="536" y="799"/>
                    <a:pt x="536" y="797"/>
                    <a:pt x="536" y="797"/>
                  </a:cubicBezTo>
                  <a:cubicBezTo>
                    <a:pt x="536" y="795"/>
                    <a:pt x="535" y="794"/>
                    <a:pt x="535" y="793"/>
                  </a:cubicBezTo>
                  <a:cubicBezTo>
                    <a:pt x="534" y="792"/>
                    <a:pt x="534" y="792"/>
                    <a:pt x="533" y="791"/>
                  </a:cubicBezTo>
                  <a:cubicBezTo>
                    <a:pt x="532" y="790"/>
                    <a:pt x="530" y="788"/>
                    <a:pt x="527" y="786"/>
                  </a:cubicBezTo>
                  <a:cubicBezTo>
                    <a:pt x="518" y="780"/>
                    <a:pt x="502" y="769"/>
                    <a:pt x="481" y="756"/>
                  </a:cubicBezTo>
                  <a:cubicBezTo>
                    <a:pt x="420" y="718"/>
                    <a:pt x="328" y="664"/>
                    <a:pt x="328" y="664"/>
                  </a:cubicBezTo>
                  <a:cubicBezTo>
                    <a:pt x="325" y="669"/>
                    <a:pt x="325" y="669"/>
                    <a:pt x="325" y="669"/>
                  </a:cubicBezTo>
                  <a:cubicBezTo>
                    <a:pt x="330" y="672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9" y="673"/>
                    <a:pt x="330" y="672"/>
                    <a:pt x="330" y="672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9" y="673"/>
                    <a:pt x="329" y="673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7" y="674"/>
                    <a:pt x="328" y="674"/>
                    <a:pt x="329" y="673"/>
                  </a:cubicBezTo>
                  <a:cubicBezTo>
                    <a:pt x="326" y="669"/>
                    <a:pt x="326" y="669"/>
                    <a:pt x="326" y="669"/>
                  </a:cubicBezTo>
                  <a:cubicBezTo>
                    <a:pt x="327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26" y="670"/>
                    <a:pt x="326" y="670"/>
                    <a:pt x="326" y="670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2"/>
                    <a:pt x="326" y="672"/>
                    <a:pt x="326" y="672"/>
                  </a:cubicBezTo>
                  <a:cubicBezTo>
                    <a:pt x="326" y="674"/>
                    <a:pt x="326" y="674"/>
                    <a:pt x="326" y="674"/>
                  </a:cubicBezTo>
                  <a:cubicBezTo>
                    <a:pt x="326" y="674"/>
                    <a:pt x="327" y="674"/>
                    <a:pt x="327" y="674"/>
                  </a:cubicBezTo>
                  <a:cubicBezTo>
                    <a:pt x="330" y="675"/>
                    <a:pt x="336" y="677"/>
                    <a:pt x="344" y="681"/>
                  </a:cubicBezTo>
                  <a:cubicBezTo>
                    <a:pt x="370" y="693"/>
                    <a:pt x="420" y="719"/>
                    <a:pt x="462" y="742"/>
                  </a:cubicBezTo>
                  <a:cubicBezTo>
                    <a:pt x="484" y="753"/>
                    <a:pt x="503" y="763"/>
                    <a:pt x="517" y="771"/>
                  </a:cubicBezTo>
                  <a:cubicBezTo>
                    <a:pt x="525" y="775"/>
                    <a:pt x="530" y="778"/>
                    <a:pt x="534" y="780"/>
                  </a:cubicBezTo>
                  <a:cubicBezTo>
                    <a:pt x="538" y="782"/>
                    <a:pt x="541" y="784"/>
                    <a:pt x="541" y="784"/>
                  </a:cubicBezTo>
                  <a:cubicBezTo>
                    <a:pt x="543" y="785"/>
                    <a:pt x="546" y="784"/>
                    <a:pt x="548" y="782"/>
                  </a:cubicBezTo>
                  <a:cubicBezTo>
                    <a:pt x="549" y="781"/>
                    <a:pt x="549" y="780"/>
                    <a:pt x="549" y="779"/>
                  </a:cubicBezTo>
                  <a:cubicBezTo>
                    <a:pt x="549" y="777"/>
                    <a:pt x="548" y="776"/>
                    <a:pt x="548" y="776"/>
                  </a:cubicBezTo>
                  <a:cubicBezTo>
                    <a:pt x="547" y="774"/>
                    <a:pt x="547" y="774"/>
                    <a:pt x="546" y="773"/>
                  </a:cubicBezTo>
                  <a:cubicBezTo>
                    <a:pt x="544" y="771"/>
                    <a:pt x="542" y="770"/>
                    <a:pt x="540" y="768"/>
                  </a:cubicBezTo>
                  <a:cubicBezTo>
                    <a:pt x="531" y="761"/>
                    <a:pt x="514" y="751"/>
                    <a:pt x="493" y="738"/>
                  </a:cubicBezTo>
                  <a:cubicBezTo>
                    <a:pt x="462" y="720"/>
                    <a:pt x="422" y="698"/>
                    <a:pt x="391" y="679"/>
                  </a:cubicBezTo>
                  <a:cubicBezTo>
                    <a:pt x="375" y="670"/>
                    <a:pt x="362" y="662"/>
                    <a:pt x="352" y="656"/>
                  </a:cubicBezTo>
                  <a:cubicBezTo>
                    <a:pt x="347" y="653"/>
                    <a:pt x="343" y="650"/>
                    <a:pt x="341" y="648"/>
                  </a:cubicBezTo>
                  <a:cubicBezTo>
                    <a:pt x="340" y="647"/>
                    <a:pt x="339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6" y="647"/>
                    <a:pt x="336" y="647"/>
                    <a:pt x="336" y="647"/>
                  </a:cubicBezTo>
                  <a:cubicBezTo>
                    <a:pt x="338" y="646"/>
                    <a:pt x="338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9" y="647"/>
                    <a:pt x="339" y="646"/>
                    <a:pt x="338" y="646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9" y="648"/>
                    <a:pt x="339" y="648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9" y="650"/>
                    <a:pt x="339" y="649"/>
                    <a:pt x="339" y="648"/>
                  </a:cubicBezTo>
                  <a:cubicBezTo>
                    <a:pt x="334" y="648"/>
                    <a:pt x="334" y="648"/>
                    <a:pt x="334" y="648"/>
                  </a:cubicBezTo>
                  <a:cubicBezTo>
                    <a:pt x="338" y="651"/>
                    <a:pt x="338" y="651"/>
                    <a:pt x="338" y="651"/>
                  </a:cubicBezTo>
                  <a:cubicBezTo>
                    <a:pt x="333" y="648"/>
                    <a:pt x="333" y="648"/>
                    <a:pt x="333" y="648"/>
                  </a:cubicBezTo>
                  <a:cubicBezTo>
                    <a:pt x="331" y="653"/>
                    <a:pt x="331" y="653"/>
                    <a:pt x="331" y="653"/>
                  </a:cubicBezTo>
                  <a:cubicBezTo>
                    <a:pt x="556" y="771"/>
                    <a:pt x="556" y="771"/>
                    <a:pt x="556" y="771"/>
                  </a:cubicBezTo>
                  <a:cubicBezTo>
                    <a:pt x="559" y="773"/>
                    <a:pt x="562" y="772"/>
                    <a:pt x="564" y="769"/>
                  </a:cubicBezTo>
                  <a:cubicBezTo>
                    <a:pt x="565" y="766"/>
                    <a:pt x="564" y="763"/>
                    <a:pt x="562" y="762"/>
                  </a:cubicBezTo>
                  <a:cubicBezTo>
                    <a:pt x="562" y="761"/>
                    <a:pt x="558" y="759"/>
                    <a:pt x="551" y="755"/>
                  </a:cubicBezTo>
                  <a:cubicBezTo>
                    <a:pt x="528" y="742"/>
                    <a:pt x="471" y="708"/>
                    <a:pt x="419" y="677"/>
                  </a:cubicBezTo>
                  <a:cubicBezTo>
                    <a:pt x="394" y="661"/>
                    <a:pt x="369" y="646"/>
                    <a:pt x="351" y="634"/>
                  </a:cubicBezTo>
                  <a:cubicBezTo>
                    <a:pt x="343" y="628"/>
                    <a:pt x="335" y="623"/>
                    <a:pt x="330" y="620"/>
                  </a:cubicBezTo>
                  <a:cubicBezTo>
                    <a:pt x="328" y="618"/>
                    <a:pt x="326" y="616"/>
                    <a:pt x="325" y="615"/>
                  </a:cubicBezTo>
                  <a:cubicBezTo>
                    <a:pt x="324" y="615"/>
                    <a:pt x="324" y="615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3" y="615"/>
                    <a:pt x="323" y="615"/>
                    <a:pt x="323" y="615"/>
                  </a:cubicBezTo>
                  <a:cubicBezTo>
                    <a:pt x="324" y="614"/>
                    <a:pt x="324" y="614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5" y="615"/>
                    <a:pt x="324" y="615"/>
                    <a:pt x="324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5" y="617"/>
                    <a:pt x="325" y="617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24" y="619"/>
                    <a:pt x="325" y="618"/>
                    <a:pt x="325" y="617"/>
                  </a:cubicBezTo>
                  <a:cubicBezTo>
                    <a:pt x="320" y="617"/>
                    <a:pt x="320" y="617"/>
                    <a:pt x="320" y="617"/>
                  </a:cubicBezTo>
                  <a:cubicBezTo>
                    <a:pt x="324" y="619"/>
                    <a:pt x="324" y="619"/>
                    <a:pt x="324" y="619"/>
                  </a:cubicBezTo>
                  <a:cubicBezTo>
                    <a:pt x="319" y="617"/>
                    <a:pt x="319" y="617"/>
                    <a:pt x="319" y="617"/>
                  </a:cubicBezTo>
                  <a:cubicBezTo>
                    <a:pt x="317" y="621"/>
                    <a:pt x="317" y="621"/>
                    <a:pt x="317" y="621"/>
                  </a:cubicBezTo>
                  <a:cubicBezTo>
                    <a:pt x="317" y="621"/>
                    <a:pt x="380" y="656"/>
                    <a:pt x="443" y="690"/>
                  </a:cubicBezTo>
                  <a:cubicBezTo>
                    <a:pt x="475" y="707"/>
                    <a:pt x="507" y="724"/>
                    <a:pt x="531" y="737"/>
                  </a:cubicBezTo>
                  <a:cubicBezTo>
                    <a:pt x="543" y="744"/>
                    <a:pt x="553" y="749"/>
                    <a:pt x="560" y="753"/>
                  </a:cubicBezTo>
                  <a:cubicBezTo>
                    <a:pt x="563" y="755"/>
                    <a:pt x="566" y="756"/>
                    <a:pt x="568" y="757"/>
                  </a:cubicBezTo>
                  <a:cubicBezTo>
                    <a:pt x="569" y="758"/>
                    <a:pt x="570" y="758"/>
                    <a:pt x="571" y="758"/>
                  </a:cubicBezTo>
                  <a:cubicBezTo>
                    <a:pt x="571" y="759"/>
                    <a:pt x="571" y="759"/>
                    <a:pt x="571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2" y="759"/>
                    <a:pt x="572" y="759"/>
                    <a:pt x="572" y="759"/>
                  </a:cubicBezTo>
                  <a:cubicBezTo>
                    <a:pt x="573" y="759"/>
                    <a:pt x="573" y="759"/>
                    <a:pt x="574" y="759"/>
                  </a:cubicBezTo>
                  <a:cubicBezTo>
                    <a:pt x="574" y="759"/>
                    <a:pt x="575" y="759"/>
                    <a:pt x="576" y="759"/>
                  </a:cubicBezTo>
                  <a:cubicBezTo>
                    <a:pt x="576" y="759"/>
                    <a:pt x="577" y="758"/>
                    <a:pt x="578" y="757"/>
                  </a:cubicBezTo>
                  <a:cubicBezTo>
                    <a:pt x="579" y="757"/>
                    <a:pt x="579" y="757"/>
                    <a:pt x="579" y="757"/>
                  </a:cubicBezTo>
                  <a:cubicBezTo>
                    <a:pt x="579" y="756"/>
                    <a:pt x="579" y="755"/>
                    <a:pt x="579" y="754"/>
                  </a:cubicBezTo>
                  <a:cubicBezTo>
                    <a:pt x="579" y="752"/>
                    <a:pt x="579" y="751"/>
                    <a:pt x="579" y="750"/>
                  </a:cubicBezTo>
                  <a:cubicBezTo>
                    <a:pt x="578" y="749"/>
                    <a:pt x="577" y="748"/>
                    <a:pt x="576" y="747"/>
                  </a:cubicBezTo>
                  <a:cubicBezTo>
                    <a:pt x="574" y="745"/>
                    <a:pt x="572" y="743"/>
                    <a:pt x="569" y="741"/>
                  </a:cubicBezTo>
                  <a:cubicBezTo>
                    <a:pt x="557" y="733"/>
                    <a:pt x="536" y="719"/>
                    <a:pt x="510" y="703"/>
                  </a:cubicBezTo>
                  <a:cubicBezTo>
                    <a:pt x="470" y="679"/>
                    <a:pt x="421" y="651"/>
                    <a:pt x="381" y="627"/>
                  </a:cubicBezTo>
                  <a:cubicBezTo>
                    <a:pt x="362" y="616"/>
                    <a:pt x="344" y="605"/>
                    <a:pt x="332" y="598"/>
                  </a:cubicBezTo>
                  <a:cubicBezTo>
                    <a:pt x="326" y="594"/>
                    <a:pt x="321" y="591"/>
                    <a:pt x="318" y="589"/>
                  </a:cubicBezTo>
                  <a:cubicBezTo>
                    <a:pt x="316" y="587"/>
                    <a:pt x="315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2" y="587"/>
                    <a:pt x="312" y="587"/>
                    <a:pt x="312" y="587"/>
                  </a:cubicBezTo>
                  <a:cubicBezTo>
                    <a:pt x="314" y="586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15" y="587"/>
                    <a:pt x="314" y="586"/>
                    <a:pt x="314" y="586"/>
                  </a:cubicBezTo>
                  <a:cubicBezTo>
                    <a:pt x="310" y="589"/>
                    <a:pt x="310" y="589"/>
                    <a:pt x="310" y="589"/>
                  </a:cubicBezTo>
                  <a:cubicBezTo>
                    <a:pt x="315" y="589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5" y="591"/>
                    <a:pt x="315" y="589"/>
                    <a:pt x="315" y="589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14" y="591"/>
                    <a:pt x="314" y="591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13" y="593"/>
                    <a:pt x="314" y="592"/>
                    <a:pt x="314" y="591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2" y="593"/>
                    <a:pt x="312" y="593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11" y="594"/>
                    <a:pt x="312" y="594"/>
                    <a:pt x="312" y="593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10" y="594"/>
                    <a:pt x="310" y="594"/>
                    <a:pt x="310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4"/>
                    <a:pt x="309" y="594"/>
                    <a:pt x="309" y="594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9" y="592"/>
                    <a:pt x="309" y="592"/>
                    <a:pt x="309" y="592"/>
                  </a:cubicBezTo>
                  <a:cubicBezTo>
                    <a:pt x="308" y="594"/>
                    <a:pt x="308" y="594"/>
                    <a:pt x="308" y="594"/>
                  </a:cubicBezTo>
                  <a:cubicBezTo>
                    <a:pt x="308" y="594"/>
                    <a:pt x="309" y="594"/>
                    <a:pt x="310" y="594"/>
                  </a:cubicBezTo>
                  <a:cubicBezTo>
                    <a:pt x="313" y="596"/>
                    <a:pt x="320" y="599"/>
                    <a:pt x="329" y="604"/>
                  </a:cubicBezTo>
                  <a:cubicBezTo>
                    <a:pt x="362" y="621"/>
                    <a:pt x="425" y="654"/>
                    <a:pt x="479" y="684"/>
                  </a:cubicBezTo>
                  <a:cubicBezTo>
                    <a:pt x="507" y="699"/>
                    <a:pt x="532" y="712"/>
                    <a:pt x="550" y="722"/>
                  </a:cubicBezTo>
                  <a:cubicBezTo>
                    <a:pt x="560" y="727"/>
                    <a:pt x="567" y="732"/>
                    <a:pt x="572" y="734"/>
                  </a:cubicBezTo>
                  <a:cubicBezTo>
                    <a:pt x="578" y="737"/>
                    <a:pt x="580" y="739"/>
                    <a:pt x="580" y="739"/>
                  </a:cubicBezTo>
                  <a:cubicBezTo>
                    <a:pt x="583" y="740"/>
                    <a:pt x="586" y="739"/>
                    <a:pt x="588" y="737"/>
                  </a:cubicBezTo>
                  <a:cubicBezTo>
                    <a:pt x="588" y="736"/>
                    <a:pt x="589" y="735"/>
                    <a:pt x="589" y="734"/>
                  </a:cubicBezTo>
                  <a:cubicBezTo>
                    <a:pt x="589" y="732"/>
                    <a:pt x="588" y="731"/>
                    <a:pt x="588" y="731"/>
                  </a:cubicBezTo>
                  <a:cubicBezTo>
                    <a:pt x="587" y="730"/>
                    <a:pt x="587" y="730"/>
                    <a:pt x="586" y="729"/>
                  </a:cubicBezTo>
                  <a:cubicBezTo>
                    <a:pt x="586" y="729"/>
                    <a:pt x="585" y="728"/>
                    <a:pt x="584" y="727"/>
                  </a:cubicBezTo>
                  <a:cubicBezTo>
                    <a:pt x="581" y="725"/>
                    <a:pt x="574" y="720"/>
                    <a:pt x="564" y="714"/>
                  </a:cubicBezTo>
                  <a:cubicBezTo>
                    <a:pt x="499" y="672"/>
                    <a:pt x="310" y="557"/>
                    <a:pt x="310" y="55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12" y="565"/>
                    <a:pt x="312" y="565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10" y="567"/>
                    <a:pt x="311" y="566"/>
                    <a:pt x="312" y="565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8" y="567"/>
                    <a:pt x="308" y="567"/>
                    <a:pt x="309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7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7" y="567"/>
                  </a:cubicBezTo>
                  <a:cubicBezTo>
                    <a:pt x="307" y="562"/>
                    <a:pt x="307" y="562"/>
                    <a:pt x="307" y="562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7" y="565"/>
                    <a:pt x="307" y="565"/>
                    <a:pt x="307" y="565"/>
                  </a:cubicBezTo>
                  <a:cubicBezTo>
                    <a:pt x="306" y="567"/>
                    <a:pt x="306" y="567"/>
                    <a:pt x="306" y="567"/>
                  </a:cubicBezTo>
                  <a:cubicBezTo>
                    <a:pt x="306" y="567"/>
                    <a:pt x="307" y="567"/>
                    <a:pt x="308" y="568"/>
                  </a:cubicBezTo>
                  <a:cubicBezTo>
                    <a:pt x="311" y="569"/>
                    <a:pt x="318" y="573"/>
                    <a:pt x="327" y="578"/>
                  </a:cubicBezTo>
                  <a:cubicBezTo>
                    <a:pt x="359" y="596"/>
                    <a:pt x="422" y="633"/>
                    <a:pt x="478" y="665"/>
                  </a:cubicBezTo>
                  <a:cubicBezTo>
                    <a:pt x="507" y="682"/>
                    <a:pt x="533" y="697"/>
                    <a:pt x="554" y="708"/>
                  </a:cubicBezTo>
                  <a:cubicBezTo>
                    <a:pt x="564" y="713"/>
                    <a:pt x="572" y="718"/>
                    <a:pt x="579" y="721"/>
                  </a:cubicBezTo>
                  <a:cubicBezTo>
                    <a:pt x="582" y="722"/>
                    <a:pt x="585" y="724"/>
                    <a:pt x="587" y="724"/>
                  </a:cubicBezTo>
                  <a:cubicBezTo>
                    <a:pt x="588" y="725"/>
                    <a:pt x="589" y="725"/>
                    <a:pt x="590" y="726"/>
                  </a:cubicBezTo>
                  <a:cubicBezTo>
                    <a:pt x="591" y="726"/>
                    <a:pt x="592" y="726"/>
                    <a:pt x="594" y="726"/>
                  </a:cubicBezTo>
                  <a:cubicBezTo>
                    <a:pt x="594" y="726"/>
                    <a:pt x="595" y="726"/>
                    <a:pt x="596" y="726"/>
                  </a:cubicBezTo>
                  <a:cubicBezTo>
                    <a:pt x="597" y="725"/>
                    <a:pt x="598" y="725"/>
                    <a:pt x="599" y="723"/>
                  </a:cubicBezTo>
                  <a:cubicBezTo>
                    <a:pt x="600" y="722"/>
                    <a:pt x="600" y="721"/>
                    <a:pt x="600" y="719"/>
                  </a:cubicBezTo>
                  <a:cubicBezTo>
                    <a:pt x="599" y="718"/>
                    <a:pt x="598" y="716"/>
                    <a:pt x="597" y="716"/>
                  </a:cubicBezTo>
                  <a:cubicBezTo>
                    <a:pt x="304" y="532"/>
                    <a:pt x="304" y="532"/>
                    <a:pt x="304" y="53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6" y="540"/>
                    <a:pt x="306" y="540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5" y="541"/>
                    <a:pt x="305" y="541"/>
                    <a:pt x="306" y="540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4" y="541"/>
                    <a:pt x="304" y="541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3" y="542"/>
                    <a:pt x="303" y="542"/>
                    <a:pt x="304" y="541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2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2" y="542"/>
                    <a:pt x="302" y="542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38"/>
                    <a:pt x="301" y="538"/>
                    <a:pt x="301" y="538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1" y="541"/>
                    <a:pt x="301" y="541"/>
                    <a:pt x="301" y="541"/>
                  </a:cubicBezTo>
                  <a:cubicBezTo>
                    <a:pt x="300" y="542"/>
                    <a:pt x="300" y="542"/>
                    <a:pt x="300" y="542"/>
                  </a:cubicBezTo>
                  <a:cubicBezTo>
                    <a:pt x="300" y="542"/>
                    <a:pt x="301" y="543"/>
                    <a:pt x="302" y="543"/>
                  </a:cubicBezTo>
                  <a:cubicBezTo>
                    <a:pt x="306" y="545"/>
                    <a:pt x="314" y="549"/>
                    <a:pt x="324" y="554"/>
                  </a:cubicBezTo>
                  <a:cubicBezTo>
                    <a:pt x="360" y="573"/>
                    <a:pt x="430" y="612"/>
                    <a:pt x="490" y="646"/>
                  </a:cubicBezTo>
                  <a:cubicBezTo>
                    <a:pt x="521" y="662"/>
                    <a:pt x="549" y="678"/>
                    <a:pt x="569" y="690"/>
                  </a:cubicBezTo>
                  <a:cubicBezTo>
                    <a:pt x="579" y="695"/>
                    <a:pt x="587" y="700"/>
                    <a:pt x="593" y="703"/>
                  </a:cubicBezTo>
                  <a:cubicBezTo>
                    <a:pt x="599" y="706"/>
                    <a:pt x="602" y="708"/>
                    <a:pt x="602" y="708"/>
                  </a:cubicBezTo>
                  <a:cubicBezTo>
                    <a:pt x="605" y="710"/>
                    <a:pt x="608" y="709"/>
                    <a:pt x="609" y="706"/>
                  </a:cubicBezTo>
                  <a:cubicBezTo>
                    <a:pt x="610" y="705"/>
                    <a:pt x="610" y="704"/>
                    <a:pt x="610" y="703"/>
                  </a:cubicBezTo>
                  <a:cubicBezTo>
                    <a:pt x="610" y="701"/>
                    <a:pt x="610" y="701"/>
                    <a:pt x="609" y="700"/>
                  </a:cubicBezTo>
                  <a:cubicBezTo>
                    <a:pt x="609" y="698"/>
                    <a:pt x="608" y="698"/>
                    <a:pt x="607" y="697"/>
                  </a:cubicBezTo>
                  <a:cubicBezTo>
                    <a:pt x="605" y="695"/>
                    <a:pt x="602" y="693"/>
                    <a:pt x="598" y="690"/>
                  </a:cubicBezTo>
                  <a:cubicBezTo>
                    <a:pt x="585" y="680"/>
                    <a:pt x="560" y="664"/>
                    <a:pt x="529" y="644"/>
                  </a:cubicBezTo>
                  <a:cubicBezTo>
                    <a:pt x="437" y="587"/>
                    <a:pt x="297" y="505"/>
                    <a:pt x="297" y="505"/>
                  </a:cubicBezTo>
                  <a:cubicBezTo>
                    <a:pt x="294" y="510"/>
                    <a:pt x="294" y="510"/>
                    <a:pt x="294" y="510"/>
                  </a:cubicBezTo>
                  <a:cubicBezTo>
                    <a:pt x="292" y="514"/>
                    <a:pt x="292" y="514"/>
                    <a:pt x="292" y="514"/>
                  </a:cubicBezTo>
                  <a:cubicBezTo>
                    <a:pt x="616" y="700"/>
                    <a:pt x="616" y="700"/>
                    <a:pt x="616" y="700"/>
                  </a:cubicBezTo>
                  <a:cubicBezTo>
                    <a:pt x="618" y="701"/>
                    <a:pt x="620" y="701"/>
                    <a:pt x="622" y="700"/>
                  </a:cubicBezTo>
                  <a:cubicBezTo>
                    <a:pt x="624" y="699"/>
                    <a:pt x="625" y="697"/>
                    <a:pt x="625" y="695"/>
                  </a:cubicBezTo>
                  <a:cubicBezTo>
                    <a:pt x="625" y="694"/>
                    <a:pt x="624" y="693"/>
                    <a:pt x="624" y="693"/>
                  </a:cubicBezTo>
                  <a:cubicBezTo>
                    <a:pt x="623" y="692"/>
                    <a:pt x="623" y="692"/>
                    <a:pt x="623" y="691"/>
                  </a:cubicBezTo>
                  <a:cubicBezTo>
                    <a:pt x="623" y="691"/>
                    <a:pt x="622" y="691"/>
                    <a:pt x="622" y="691"/>
                  </a:cubicBezTo>
                  <a:cubicBezTo>
                    <a:pt x="622" y="690"/>
                    <a:pt x="621" y="690"/>
                    <a:pt x="620" y="689"/>
                  </a:cubicBezTo>
                  <a:cubicBezTo>
                    <a:pt x="617" y="687"/>
                    <a:pt x="609" y="682"/>
                    <a:pt x="598" y="675"/>
                  </a:cubicBezTo>
                  <a:cubicBezTo>
                    <a:pt x="559" y="652"/>
                    <a:pt x="480" y="605"/>
                    <a:pt x="411" y="562"/>
                  </a:cubicBezTo>
                  <a:cubicBezTo>
                    <a:pt x="376" y="541"/>
                    <a:pt x="344" y="521"/>
                    <a:pt x="321" y="506"/>
                  </a:cubicBezTo>
                  <a:cubicBezTo>
                    <a:pt x="309" y="499"/>
                    <a:pt x="299" y="492"/>
                    <a:pt x="293" y="488"/>
                  </a:cubicBezTo>
                  <a:cubicBezTo>
                    <a:pt x="290" y="485"/>
                    <a:pt x="287" y="483"/>
                    <a:pt x="286" y="482"/>
                  </a:cubicBezTo>
                  <a:cubicBezTo>
                    <a:pt x="285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2" y="482"/>
                    <a:pt x="282" y="482"/>
                    <a:pt x="282" y="482"/>
                  </a:cubicBezTo>
                  <a:cubicBezTo>
                    <a:pt x="284" y="481"/>
                    <a:pt x="284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5" y="482"/>
                    <a:pt x="285" y="481"/>
                    <a:pt x="284" y="481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5" y="483"/>
                    <a:pt x="285" y="483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85" y="485"/>
                    <a:pt x="285" y="484"/>
                    <a:pt x="285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84" y="486"/>
                    <a:pt x="284" y="486"/>
                    <a:pt x="284" y="486"/>
                  </a:cubicBezTo>
                  <a:cubicBezTo>
                    <a:pt x="279" y="483"/>
                    <a:pt x="279" y="483"/>
                    <a:pt x="279" y="483"/>
                  </a:cubicBezTo>
                  <a:cubicBezTo>
                    <a:pt x="277" y="488"/>
                    <a:pt x="277" y="488"/>
                    <a:pt x="277" y="488"/>
                  </a:cubicBezTo>
                  <a:cubicBezTo>
                    <a:pt x="277" y="488"/>
                    <a:pt x="360" y="536"/>
                    <a:pt x="445" y="584"/>
                  </a:cubicBezTo>
                  <a:cubicBezTo>
                    <a:pt x="487" y="608"/>
                    <a:pt x="530" y="632"/>
                    <a:pt x="563" y="650"/>
                  </a:cubicBezTo>
                  <a:cubicBezTo>
                    <a:pt x="580" y="659"/>
                    <a:pt x="594" y="667"/>
                    <a:pt x="605" y="672"/>
                  </a:cubicBezTo>
                  <a:cubicBezTo>
                    <a:pt x="610" y="675"/>
                    <a:pt x="614" y="677"/>
                    <a:pt x="617" y="678"/>
                  </a:cubicBezTo>
                  <a:cubicBezTo>
                    <a:pt x="619" y="679"/>
                    <a:pt x="621" y="680"/>
                    <a:pt x="622" y="680"/>
                  </a:cubicBezTo>
                  <a:cubicBezTo>
                    <a:pt x="622" y="680"/>
                    <a:pt x="623" y="680"/>
                    <a:pt x="624" y="681"/>
                  </a:cubicBezTo>
                  <a:cubicBezTo>
                    <a:pt x="624" y="681"/>
                    <a:pt x="625" y="681"/>
                    <a:pt x="626" y="681"/>
                  </a:cubicBezTo>
                  <a:cubicBezTo>
                    <a:pt x="626" y="681"/>
                    <a:pt x="627" y="681"/>
                    <a:pt x="628" y="681"/>
                  </a:cubicBezTo>
                  <a:cubicBezTo>
                    <a:pt x="629" y="680"/>
                    <a:pt x="630" y="680"/>
                    <a:pt x="631" y="678"/>
                  </a:cubicBezTo>
                  <a:cubicBezTo>
                    <a:pt x="632" y="677"/>
                    <a:pt x="632" y="675"/>
                    <a:pt x="632" y="674"/>
                  </a:cubicBezTo>
                  <a:cubicBezTo>
                    <a:pt x="631" y="673"/>
                    <a:pt x="630" y="671"/>
                    <a:pt x="629" y="671"/>
                  </a:cubicBezTo>
                  <a:cubicBezTo>
                    <a:pt x="629" y="671"/>
                    <a:pt x="627" y="669"/>
                    <a:pt x="623" y="667"/>
                  </a:cubicBezTo>
                  <a:cubicBezTo>
                    <a:pt x="591" y="647"/>
                    <a:pt x="450" y="560"/>
                    <a:pt x="317" y="477"/>
                  </a:cubicBezTo>
                  <a:cubicBezTo>
                    <a:pt x="250" y="435"/>
                    <a:pt x="185" y="395"/>
                    <a:pt x="137" y="365"/>
                  </a:cubicBezTo>
                  <a:cubicBezTo>
                    <a:pt x="113" y="350"/>
                    <a:pt x="94" y="337"/>
                    <a:pt x="80" y="328"/>
                  </a:cubicBezTo>
                  <a:cubicBezTo>
                    <a:pt x="73" y="324"/>
                    <a:pt x="67" y="320"/>
                    <a:pt x="64" y="318"/>
                  </a:cubicBezTo>
                  <a:cubicBezTo>
                    <a:pt x="62" y="317"/>
                    <a:pt x="61" y="316"/>
                    <a:pt x="60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6" y="317"/>
                    <a:pt x="56" y="317"/>
                    <a:pt x="56" y="317"/>
                  </a:cubicBezTo>
                  <a:cubicBezTo>
                    <a:pt x="59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60" y="315"/>
                    <a:pt x="59" y="315"/>
                    <a:pt x="59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61" y="317"/>
                    <a:pt x="60" y="316"/>
                    <a:pt x="60" y="316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1" y="318"/>
                    <a:pt x="61" y="318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61" y="319"/>
                    <a:pt x="61" y="319"/>
                    <a:pt x="61" y="318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60" y="320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0"/>
                    <a:pt x="60" y="320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9" y="322"/>
                    <a:pt x="59" y="322"/>
                    <a:pt x="59" y="322"/>
                  </a:cubicBezTo>
                  <a:cubicBezTo>
                    <a:pt x="60" y="321"/>
                    <a:pt x="60" y="321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8" y="323"/>
                    <a:pt x="59" y="323"/>
                    <a:pt x="60" y="321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7" y="324"/>
                    <a:pt x="57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6" y="324"/>
                    <a:pt x="56" y="324"/>
                    <a:pt x="57" y="324"/>
                  </a:cubicBezTo>
                  <a:cubicBezTo>
                    <a:pt x="55" y="319"/>
                    <a:pt x="55" y="319"/>
                    <a:pt x="55" y="319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5" y="324"/>
                    <a:pt x="55" y="324"/>
                  </a:cubicBezTo>
                  <a:cubicBezTo>
                    <a:pt x="55" y="324"/>
                    <a:pt x="56" y="324"/>
                    <a:pt x="58" y="325"/>
                  </a:cubicBezTo>
                  <a:cubicBezTo>
                    <a:pt x="65" y="328"/>
                    <a:pt x="79" y="336"/>
                    <a:pt x="99" y="347"/>
                  </a:cubicBezTo>
                  <a:cubicBezTo>
                    <a:pt x="168" y="386"/>
                    <a:pt x="301" y="466"/>
                    <a:pt x="418" y="536"/>
                  </a:cubicBezTo>
                  <a:cubicBezTo>
                    <a:pt x="476" y="571"/>
                    <a:pt x="530" y="604"/>
                    <a:pt x="569" y="628"/>
                  </a:cubicBezTo>
                  <a:cubicBezTo>
                    <a:pt x="589" y="640"/>
                    <a:pt x="605" y="650"/>
                    <a:pt x="616" y="656"/>
                  </a:cubicBezTo>
                  <a:cubicBezTo>
                    <a:pt x="621" y="660"/>
                    <a:pt x="626" y="662"/>
                    <a:pt x="629" y="664"/>
                  </a:cubicBezTo>
                  <a:cubicBezTo>
                    <a:pt x="632" y="666"/>
                    <a:pt x="633" y="667"/>
                    <a:pt x="633" y="667"/>
                  </a:cubicBezTo>
                  <a:cubicBezTo>
                    <a:pt x="635" y="668"/>
                    <a:pt x="637" y="668"/>
                    <a:pt x="639" y="667"/>
                  </a:cubicBezTo>
                  <a:cubicBezTo>
                    <a:pt x="641" y="666"/>
                    <a:pt x="642" y="664"/>
                    <a:pt x="642" y="662"/>
                  </a:cubicBezTo>
                  <a:cubicBezTo>
                    <a:pt x="642" y="661"/>
                    <a:pt x="641" y="660"/>
                    <a:pt x="641" y="660"/>
                  </a:cubicBezTo>
                  <a:cubicBezTo>
                    <a:pt x="641" y="659"/>
                    <a:pt x="640" y="659"/>
                    <a:pt x="640" y="659"/>
                  </a:cubicBezTo>
                  <a:cubicBezTo>
                    <a:pt x="640" y="658"/>
                    <a:pt x="640" y="658"/>
                    <a:pt x="640" y="658"/>
                  </a:cubicBezTo>
                  <a:cubicBezTo>
                    <a:pt x="639" y="657"/>
                    <a:pt x="639" y="657"/>
                    <a:pt x="638" y="657"/>
                  </a:cubicBezTo>
                  <a:cubicBezTo>
                    <a:pt x="637" y="656"/>
                    <a:pt x="633" y="654"/>
                    <a:pt x="628" y="650"/>
                  </a:cubicBezTo>
                  <a:cubicBezTo>
                    <a:pt x="588" y="626"/>
                    <a:pt x="450" y="541"/>
                    <a:pt x="321" y="462"/>
                  </a:cubicBezTo>
                  <a:cubicBezTo>
                    <a:pt x="257" y="422"/>
                    <a:pt x="195" y="384"/>
                    <a:pt x="149" y="355"/>
                  </a:cubicBezTo>
                  <a:cubicBezTo>
                    <a:pt x="126" y="340"/>
                    <a:pt x="108" y="328"/>
                    <a:pt x="95" y="320"/>
                  </a:cubicBezTo>
                  <a:cubicBezTo>
                    <a:pt x="88" y="315"/>
                    <a:pt x="83" y="312"/>
                    <a:pt x="80" y="309"/>
                  </a:cubicBezTo>
                  <a:cubicBezTo>
                    <a:pt x="78" y="308"/>
                    <a:pt x="77" y="307"/>
                    <a:pt x="76" y="307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4" y="308"/>
                    <a:pt x="74" y="308"/>
                    <a:pt x="74" y="308"/>
                  </a:cubicBezTo>
                  <a:cubicBezTo>
                    <a:pt x="76" y="306"/>
                    <a:pt x="76" y="306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6" y="307"/>
                    <a:pt x="76" y="307"/>
                    <a:pt x="76" y="306"/>
                  </a:cubicBezTo>
                  <a:cubicBezTo>
                    <a:pt x="72" y="309"/>
                    <a:pt x="72" y="309"/>
                    <a:pt x="72" y="309"/>
                  </a:cubicBezTo>
                  <a:cubicBezTo>
                    <a:pt x="76" y="307"/>
                    <a:pt x="76" y="307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8"/>
                    <a:pt x="76" y="308"/>
                    <a:pt x="76" y="307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1"/>
                    <a:pt x="76" y="310"/>
                    <a:pt x="76" y="309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6" y="312"/>
                    <a:pt x="76" y="312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4" y="314"/>
                    <a:pt x="75" y="313"/>
                    <a:pt x="76" y="312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73" y="314"/>
                    <a:pt x="73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4"/>
                    <a:pt x="72" y="314"/>
                    <a:pt x="73" y="314"/>
                  </a:cubicBezTo>
                  <a:cubicBezTo>
                    <a:pt x="72" y="310"/>
                    <a:pt x="72" y="310"/>
                    <a:pt x="72" y="310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2" y="314"/>
                    <a:pt x="72" y="314"/>
                    <a:pt x="72" y="314"/>
                  </a:cubicBezTo>
                  <a:cubicBezTo>
                    <a:pt x="72" y="312"/>
                    <a:pt x="72" y="312"/>
                    <a:pt x="72" y="312"/>
                  </a:cubicBezTo>
                  <a:cubicBezTo>
                    <a:pt x="71" y="314"/>
                    <a:pt x="71" y="314"/>
                    <a:pt x="71" y="314"/>
                  </a:cubicBezTo>
                  <a:cubicBezTo>
                    <a:pt x="71" y="314"/>
                    <a:pt x="72" y="315"/>
                    <a:pt x="74" y="315"/>
                  </a:cubicBezTo>
                  <a:cubicBezTo>
                    <a:pt x="77" y="317"/>
                    <a:pt x="83" y="319"/>
                    <a:pt x="89" y="323"/>
                  </a:cubicBezTo>
                  <a:cubicBezTo>
                    <a:pt x="115" y="336"/>
                    <a:pt x="161" y="363"/>
                    <a:pt x="217" y="396"/>
                  </a:cubicBezTo>
                  <a:cubicBezTo>
                    <a:pt x="301" y="446"/>
                    <a:pt x="405" y="509"/>
                    <a:pt x="488" y="559"/>
                  </a:cubicBezTo>
                  <a:cubicBezTo>
                    <a:pt x="529" y="585"/>
                    <a:pt x="566" y="607"/>
                    <a:pt x="592" y="623"/>
                  </a:cubicBezTo>
                  <a:cubicBezTo>
                    <a:pt x="605" y="630"/>
                    <a:pt x="615" y="637"/>
                    <a:pt x="622" y="641"/>
                  </a:cubicBezTo>
                  <a:cubicBezTo>
                    <a:pt x="629" y="646"/>
                    <a:pt x="633" y="648"/>
                    <a:pt x="633" y="648"/>
                  </a:cubicBezTo>
                  <a:cubicBezTo>
                    <a:pt x="634" y="649"/>
                    <a:pt x="636" y="649"/>
                    <a:pt x="637" y="649"/>
                  </a:cubicBezTo>
                  <a:cubicBezTo>
                    <a:pt x="639" y="648"/>
                    <a:pt x="640" y="647"/>
                    <a:pt x="641" y="646"/>
                  </a:cubicBezTo>
                  <a:cubicBezTo>
                    <a:pt x="641" y="645"/>
                    <a:pt x="642" y="643"/>
                    <a:pt x="641" y="642"/>
                  </a:cubicBezTo>
                  <a:cubicBezTo>
                    <a:pt x="641" y="641"/>
                    <a:pt x="640" y="639"/>
                    <a:pt x="639" y="639"/>
                  </a:cubicBezTo>
                  <a:cubicBezTo>
                    <a:pt x="639" y="639"/>
                    <a:pt x="637" y="637"/>
                    <a:pt x="633" y="635"/>
                  </a:cubicBezTo>
                  <a:cubicBezTo>
                    <a:pt x="602" y="616"/>
                    <a:pt x="467" y="533"/>
                    <a:pt x="338" y="453"/>
                  </a:cubicBezTo>
                  <a:cubicBezTo>
                    <a:pt x="274" y="414"/>
                    <a:pt x="212" y="375"/>
                    <a:pt x="166" y="346"/>
                  </a:cubicBezTo>
                  <a:cubicBezTo>
                    <a:pt x="143" y="331"/>
                    <a:pt x="123" y="319"/>
                    <a:pt x="110" y="310"/>
                  </a:cubicBezTo>
                  <a:cubicBezTo>
                    <a:pt x="104" y="306"/>
                    <a:pt x="98" y="302"/>
                    <a:pt x="95" y="300"/>
                  </a:cubicBezTo>
                  <a:cubicBezTo>
                    <a:pt x="93" y="299"/>
                    <a:pt x="92" y="298"/>
                    <a:pt x="91" y="297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90" y="296"/>
                    <a:pt x="90" y="296"/>
                    <a:pt x="90" y="296"/>
                  </a:cubicBezTo>
                  <a:cubicBezTo>
                    <a:pt x="88" y="299"/>
                    <a:pt x="88" y="299"/>
                    <a:pt x="88" y="299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1" y="297"/>
                    <a:pt x="91" y="297"/>
                    <a:pt x="91" y="297"/>
                  </a:cubicBezTo>
                  <a:cubicBezTo>
                    <a:pt x="87" y="300"/>
                    <a:pt x="87" y="300"/>
                    <a:pt x="87" y="300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92" y="299"/>
                    <a:pt x="91" y="298"/>
                    <a:pt x="91" y="298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2" y="300"/>
                    <a:pt x="92" y="300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92" y="302"/>
                    <a:pt x="92" y="301"/>
                    <a:pt x="92" y="300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91" y="303"/>
                    <a:pt x="91" y="303"/>
                    <a:pt x="91" y="303"/>
                  </a:cubicBezTo>
                  <a:cubicBezTo>
                    <a:pt x="86" y="300"/>
                    <a:pt x="86" y="300"/>
                    <a:pt x="86" y="300"/>
                  </a:cubicBezTo>
                  <a:cubicBezTo>
                    <a:pt x="83" y="304"/>
                    <a:pt x="83" y="304"/>
                    <a:pt x="83" y="304"/>
                  </a:cubicBezTo>
                  <a:cubicBezTo>
                    <a:pt x="83" y="305"/>
                    <a:pt x="217" y="387"/>
                    <a:pt x="355" y="469"/>
                  </a:cubicBezTo>
                  <a:cubicBezTo>
                    <a:pt x="423" y="510"/>
                    <a:pt x="493" y="551"/>
                    <a:pt x="547" y="582"/>
                  </a:cubicBezTo>
                  <a:cubicBezTo>
                    <a:pt x="574" y="597"/>
                    <a:pt x="597" y="610"/>
                    <a:pt x="615" y="619"/>
                  </a:cubicBezTo>
                  <a:cubicBezTo>
                    <a:pt x="623" y="624"/>
                    <a:pt x="631" y="627"/>
                    <a:pt x="636" y="630"/>
                  </a:cubicBezTo>
                  <a:cubicBezTo>
                    <a:pt x="639" y="631"/>
                    <a:pt x="641" y="632"/>
                    <a:pt x="643" y="633"/>
                  </a:cubicBezTo>
                  <a:cubicBezTo>
                    <a:pt x="644" y="633"/>
                    <a:pt x="645" y="633"/>
                    <a:pt x="646" y="634"/>
                  </a:cubicBezTo>
                  <a:cubicBezTo>
                    <a:pt x="647" y="634"/>
                    <a:pt x="648" y="634"/>
                    <a:pt x="649" y="634"/>
                  </a:cubicBezTo>
                  <a:cubicBezTo>
                    <a:pt x="650" y="634"/>
                    <a:pt x="651" y="634"/>
                    <a:pt x="652" y="634"/>
                  </a:cubicBezTo>
                  <a:cubicBezTo>
                    <a:pt x="653" y="633"/>
                    <a:pt x="654" y="632"/>
                    <a:pt x="655" y="631"/>
                  </a:cubicBezTo>
                  <a:cubicBezTo>
                    <a:pt x="655" y="631"/>
                    <a:pt x="655" y="631"/>
                    <a:pt x="655" y="631"/>
                  </a:cubicBezTo>
                  <a:cubicBezTo>
                    <a:pt x="656" y="630"/>
                    <a:pt x="656" y="629"/>
                    <a:pt x="656" y="628"/>
                  </a:cubicBezTo>
                  <a:cubicBezTo>
                    <a:pt x="656" y="627"/>
                    <a:pt x="655" y="626"/>
                    <a:pt x="655" y="625"/>
                  </a:cubicBezTo>
                  <a:cubicBezTo>
                    <a:pt x="655" y="625"/>
                    <a:pt x="654" y="624"/>
                    <a:pt x="654" y="624"/>
                  </a:cubicBezTo>
                  <a:cubicBezTo>
                    <a:pt x="654" y="624"/>
                    <a:pt x="654" y="624"/>
                    <a:pt x="653" y="623"/>
                  </a:cubicBezTo>
                  <a:cubicBezTo>
                    <a:pt x="653" y="623"/>
                    <a:pt x="652" y="622"/>
                    <a:pt x="650" y="621"/>
                  </a:cubicBezTo>
                  <a:cubicBezTo>
                    <a:pt x="645" y="617"/>
                    <a:pt x="632" y="609"/>
                    <a:pt x="614" y="598"/>
                  </a:cubicBezTo>
                  <a:cubicBezTo>
                    <a:pt x="488" y="518"/>
                    <a:pt x="104" y="280"/>
                    <a:pt x="104" y="28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6" y="288"/>
                    <a:pt x="106" y="288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4" y="290"/>
                    <a:pt x="105" y="289"/>
                    <a:pt x="106" y="288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3" y="290"/>
                    <a:pt x="103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2" y="290"/>
                    <a:pt x="102" y="290"/>
                    <a:pt x="103" y="290"/>
                  </a:cubicBezTo>
                  <a:cubicBezTo>
                    <a:pt x="101" y="285"/>
                    <a:pt x="101" y="285"/>
                    <a:pt x="101" y="285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1" y="290"/>
                    <a:pt x="101" y="290"/>
                  </a:cubicBezTo>
                  <a:cubicBezTo>
                    <a:pt x="101" y="290"/>
                    <a:pt x="102" y="291"/>
                    <a:pt x="104" y="291"/>
                  </a:cubicBezTo>
                  <a:cubicBezTo>
                    <a:pt x="110" y="294"/>
                    <a:pt x="124" y="302"/>
                    <a:pt x="143" y="312"/>
                  </a:cubicBezTo>
                  <a:cubicBezTo>
                    <a:pt x="210" y="349"/>
                    <a:pt x="341" y="425"/>
                    <a:pt x="454" y="491"/>
                  </a:cubicBezTo>
                  <a:cubicBezTo>
                    <a:pt x="511" y="525"/>
                    <a:pt x="564" y="556"/>
                    <a:pt x="602" y="579"/>
                  </a:cubicBezTo>
                  <a:cubicBezTo>
                    <a:pt x="621" y="590"/>
                    <a:pt x="637" y="599"/>
                    <a:pt x="648" y="606"/>
                  </a:cubicBezTo>
                  <a:cubicBezTo>
                    <a:pt x="659" y="612"/>
                    <a:pt x="665" y="616"/>
                    <a:pt x="665" y="616"/>
                  </a:cubicBezTo>
                  <a:cubicBezTo>
                    <a:pt x="667" y="617"/>
                    <a:pt x="671" y="616"/>
                    <a:pt x="672" y="614"/>
                  </a:cubicBezTo>
                  <a:cubicBezTo>
                    <a:pt x="673" y="613"/>
                    <a:pt x="673" y="612"/>
                    <a:pt x="673" y="611"/>
                  </a:cubicBezTo>
                  <a:cubicBezTo>
                    <a:pt x="673" y="610"/>
                    <a:pt x="673" y="609"/>
                    <a:pt x="672" y="609"/>
                  </a:cubicBezTo>
                  <a:cubicBezTo>
                    <a:pt x="672" y="608"/>
                    <a:pt x="672" y="607"/>
                    <a:pt x="671" y="607"/>
                  </a:cubicBezTo>
                  <a:cubicBezTo>
                    <a:pt x="671" y="606"/>
                    <a:pt x="670" y="606"/>
                    <a:pt x="670" y="605"/>
                  </a:cubicBezTo>
                  <a:cubicBezTo>
                    <a:pt x="669" y="604"/>
                    <a:pt x="667" y="603"/>
                    <a:pt x="666" y="602"/>
                  </a:cubicBezTo>
                  <a:cubicBezTo>
                    <a:pt x="658" y="597"/>
                    <a:pt x="645" y="588"/>
                    <a:pt x="627" y="576"/>
                  </a:cubicBezTo>
                  <a:cubicBezTo>
                    <a:pt x="499" y="494"/>
                    <a:pt x="134" y="271"/>
                    <a:pt x="134" y="271"/>
                  </a:cubicBezTo>
                  <a:cubicBezTo>
                    <a:pt x="131" y="275"/>
                    <a:pt x="131" y="275"/>
                    <a:pt x="131" y="275"/>
                  </a:cubicBezTo>
                  <a:cubicBezTo>
                    <a:pt x="135" y="278"/>
                    <a:pt x="135" y="278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4" y="280"/>
                    <a:pt x="135" y="280"/>
                    <a:pt x="135" y="278"/>
                  </a:cubicBezTo>
                  <a:cubicBezTo>
                    <a:pt x="131" y="276"/>
                    <a:pt x="131" y="276"/>
                    <a:pt x="131" y="276"/>
                  </a:cubicBezTo>
                  <a:cubicBezTo>
                    <a:pt x="133" y="280"/>
                    <a:pt x="133" y="280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2" y="281"/>
                    <a:pt x="133" y="280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81"/>
                    <a:pt x="131" y="281"/>
                    <a:pt x="131" y="281"/>
                  </a:cubicBezTo>
                  <a:cubicBezTo>
                    <a:pt x="132" y="281"/>
                    <a:pt x="132" y="281"/>
                    <a:pt x="132" y="281"/>
                  </a:cubicBezTo>
                  <a:cubicBezTo>
                    <a:pt x="132" y="281"/>
                    <a:pt x="134" y="281"/>
                    <a:pt x="136" y="282"/>
                  </a:cubicBezTo>
                  <a:cubicBezTo>
                    <a:pt x="143" y="285"/>
                    <a:pt x="158" y="293"/>
                    <a:pt x="178" y="303"/>
                  </a:cubicBezTo>
                  <a:cubicBezTo>
                    <a:pt x="246" y="341"/>
                    <a:pt x="374" y="418"/>
                    <a:pt x="485" y="485"/>
                  </a:cubicBezTo>
                  <a:cubicBezTo>
                    <a:pt x="541" y="519"/>
                    <a:pt x="592" y="550"/>
                    <a:pt x="629" y="573"/>
                  </a:cubicBezTo>
                  <a:cubicBezTo>
                    <a:pt x="648" y="584"/>
                    <a:pt x="663" y="594"/>
                    <a:pt x="674" y="600"/>
                  </a:cubicBezTo>
                  <a:cubicBezTo>
                    <a:pt x="684" y="607"/>
                    <a:pt x="690" y="610"/>
                    <a:pt x="690" y="610"/>
                  </a:cubicBezTo>
                  <a:cubicBezTo>
                    <a:pt x="693" y="612"/>
                    <a:pt x="696" y="611"/>
                    <a:pt x="698" y="608"/>
                  </a:cubicBezTo>
                  <a:cubicBezTo>
                    <a:pt x="698" y="607"/>
                    <a:pt x="699" y="606"/>
                    <a:pt x="699" y="605"/>
                  </a:cubicBezTo>
                  <a:cubicBezTo>
                    <a:pt x="699" y="603"/>
                    <a:pt x="698" y="602"/>
                    <a:pt x="697" y="601"/>
                  </a:cubicBezTo>
                  <a:cubicBezTo>
                    <a:pt x="696" y="600"/>
                    <a:pt x="695" y="598"/>
                    <a:pt x="693" y="597"/>
                  </a:cubicBezTo>
                  <a:cubicBezTo>
                    <a:pt x="690" y="594"/>
                    <a:pt x="686" y="591"/>
                    <a:pt x="679" y="586"/>
                  </a:cubicBezTo>
                  <a:cubicBezTo>
                    <a:pt x="656" y="570"/>
                    <a:pt x="612" y="543"/>
                    <a:pt x="559" y="511"/>
                  </a:cubicBezTo>
                  <a:cubicBezTo>
                    <a:pt x="479" y="463"/>
                    <a:pt x="378" y="405"/>
                    <a:pt x="298" y="356"/>
                  </a:cubicBezTo>
                  <a:cubicBezTo>
                    <a:pt x="257" y="332"/>
                    <a:pt x="222" y="311"/>
                    <a:pt x="197" y="294"/>
                  </a:cubicBezTo>
                  <a:cubicBezTo>
                    <a:pt x="184" y="286"/>
                    <a:pt x="174" y="279"/>
                    <a:pt x="168" y="274"/>
                  </a:cubicBezTo>
                  <a:cubicBezTo>
                    <a:pt x="164" y="272"/>
                    <a:pt x="162" y="270"/>
                    <a:pt x="160" y="268"/>
                  </a:cubicBezTo>
                  <a:cubicBezTo>
                    <a:pt x="159" y="268"/>
                    <a:pt x="159" y="267"/>
                    <a:pt x="159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59" y="269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9" y="270"/>
                    <a:pt x="159" y="269"/>
                    <a:pt x="159" y="269"/>
                  </a:cubicBezTo>
                  <a:cubicBezTo>
                    <a:pt x="154" y="269"/>
                    <a:pt x="154" y="269"/>
                    <a:pt x="154" y="269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54" y="268"/>
                    <a:pt x="154" y="268"/>
                    <a:pt x="154" y="268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3"/>
                    <a:pt x="289" y="356"/>
                    <a:pt x="429" y="439"/>
                  </a:cubicBezTo>
                  <a:cubicBezTo>
                    <a:pt x="499" y="480"/>
                    <a:pt x="569" y="522"/>
                    <a:pt x="623" y="553"/>
                  </a:cubicBezTo>
                  <a:cubicBezTo>
                    <a:pt x="650" y="568"/>
                    <a:pt x="673" y="581"/>
                    <a:pt x="690" y="591"/>
                  </a:cubicBezTo>
                  <a:cubicBezTo>
                    <a:pt x="698" y="595"/>
                    <a:pt x="705" y="599"/>
                    <a:pt x="709" y="601"/>
                  </a:cubicBezTo>
                  <a:cubicBezTo>
                    <a:pt x="712" y="602"/>
                    <a:pt x="714" y="603"/>
                    <a:pt x="716" y="604"/>
                  </a:cubicBezTo>
                  <a:cubicBezTo>
                    <a:pt x="716" y="604"/>
                    <a:pt x="717" y="605"/>
                    <a:pt x="718" y="605"/>
                  </a:cubicBezTo>
                  <a:cubicBezTo>
                    <a:pt x="718" y="605"/>
                    <a:pt x="719" y="605"/>
                    <a:pt x="719" y="605"/>
                  </a:cubicBezTo>
                  <a:cubicBezTo>
                    <a:pt x="719" y="605"/>
                    <a:pt x="720" y="605"/>
                    <a:pt x="721" y="605"/>
                  </a:cubicBezTo>
                  <a:cubicBezTo>
                    <a:pt x="721" y="605"/>
                    <a:pt x="722" y="605"/>
                    <a:pt x="723" y="605"/>
                  </a:cubicBezTo>
                  <a:cubicBezTo>
                    <a:pt x="723" y="605"/>
                    <a:pt x="725" y="604"/>
                    <a:pt x="726" y="603"/>
                  </a:cubicBezTo>
                  <a:cubicBezTo>
                    <a:pt x="726" y="603"/>
                    <a:pt x="726" y="603"/>
                    <a:pt x="726" y="603"/>
                  </a:cubicBezTo>
                  <a:cubicBezTo>
                    <a:pt x="726" y="602"/>
                    <a:pt x="726" y="601"/>
                    <a:pt x="726" y="600"/>
                  </a:cubicBezTo>
                  <a:cubicBezTo>
                    <a:pt x="726" y="598"/>
                    <a:pt x="726" y="597"/>
                    <a:pt x="726" y="597"/>
                  </a:cubicBezTo>
                  <a:cubicBezTo>
                    <a:pt x="725" y="596"/>
                    <a:pt x="725" y="595"/>
                    <a:pt x="724" y="595"/>
                  </a:cubicBezTo>
                  <a:cubicBezTo>
                    <a:pt x="723" y="593"/>
                    <a:pt x="721" y="592"/>
                    <a:pt x="720" y="591"/>
                  </a:cubicBezTo>
                  <a:cubicBezTo>
                    <a:pt x="713" y="586"/>
                    <a:pt x="699" y="577"/>
                    <a:pt x="680" y="565"/>
                  </a:cubicBezTo>
                  <a:cubicBezTo>
                    <a:pt x="615" y="523"/>
                    <a:pt x="488" y="445"/>
                    <a:pt x="377" y="378"/>
                  </a:cubicBezTo>
                  <a:cubicBezTo>
                    <a:pt x="322" y="344"/>
                    <a:pt x="270" y="313"/>
                    <a:pt x="233" y="289"/>
                  </a:cubicBezTo>
                  <a:cubicBezTo>
                    <a:pt x="214" y="278"/>
                    <a:pt x="199" y="268"/>
                    <a:pt x="188" y="262"/>
                  </a:cubicBezTo>
                  <a:cubicBezTo>
                    <a:pt x="183" y="258"/>
                    <a:pt x="179" y="256"/>
                    <a:pt x="176" y="254"/>
                  </a:cubicBezTo>
                  <a:cubicBezTo>
                    <a:pt x="175" y="253"/>
                    <a:pt x="174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73" y="251"/>
                    <a:pt x="173" y="251"/>
                    <a:pt x="173" y="251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74" y="252"/>
                    <a:pt x="173" y="252"/>
                    <a:pt x="173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2"/>
                    <a:pt x="174" y="252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4"/>
                    <a:pt x="174" y="253"/>
                    <a:pt x="17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7"/>
                    <a:pt x="174" y="256"/>
                    <a:pt x="174" y="255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3" y="258"/>
                    <a:pt x="173" y="258"/>
                    <a:pt x="173" y="258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2" y="260"/>
                    <a:pt x="173" y="259"/>
                    <a:pt x="174" y="258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71" y="260"/>
                    <a:pt x="171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60"/>
                    <a:pt x="170" y="260"/>
                    <a:pt x="171" y="260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70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69" y="260"/>
                    <a:pt x="169" y="260"/>
                    <a:pt x="169" y="260"/>
                  </a:cubicBezTo>
                  <a:cubicBezTo>
                    <a:pt x="169" y="260"/>
                    <a:pt x="171" y="260"/>
                    <a:pt x="172" y="261"/>
                  </a:cubicBezTo>
                  <a:cubicBezTo>
                    <a:pt x="176" y="262"/>
                    <a:pt x="181" y="265"/>
                    <a:pt x="188" y="268"/>
                  </a:cubicBezTo>
                  <a:cubicBezTo>
                    <a:pt x="214" y="282"/>
                    <a:pt x="262" y="309"/>
                    <a:pt x="319" y="342"/>
                  </a:cubicBezTo>
                  <a:cubicBezTo>
                    <a:pt x="404" y="392"/>
                    <a:pt x="511" y="456"/>
                    <a:pt x="596" y="508"/>
                  </a:cubicBezTo>
                  <a:cubicBezTo>
                    <a:pt x="638" y="533"/>
                    <a:pt x="676" y="556"/>
                    <a:pt x="703" y="572"/>
                  </a:cubicBezTo>
                  <a:cubicBezTo>
                    <a:pt x="716" y="580"/>
                    <a:pt x="727" y="586"/>
                    <a:pt x="734" y="591"/>
                  </a:cubicBezTo>
                  <a:cubicBezTo>
                    <a:pt x="738" y="593"/>
                    <a:pt x="741" y="595"/>
                    <a:pt x="743" y="596"/>
                  </a:cubicBezTo>
                  <a:cubicBezTo>
                    <a:pt x="744" y="597"/>
                    <a:pt x="745" y="597"/>
                    <a:pt x="746" y="597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8" y="598"/>
                    <a:pt x="748" y="598"/>
                  </a:cubicBezTo>
                  <a:cubicBezTo>
                    <a:pt x="748" y="598"/>
                    <a:pt x="749" y="599"/>
                    <a:pt x="749" y="599"/>
                  </a:cubicBezTo>
                  <a:cubicBezTo>
                    <a:pt x="750" y="599"/>
                    <a:pt x="750" y="599"/>
                    <a:pt x="751" y="598"/>
                  </a:cubicBezTo>
                  <a:cubicBezTo>
                    <a:pt x="752" y="598"/>
                    <a:pt x="753" y="597"/>
                    <a:pt x="754" y="596"/>
                  </a:cubicBezTo>
                  <a:cubicBezTo>
                    <a:pt x="755" y="595"/>
                    <a:pt x="755" y="594"/>
                    <a:pt x="755" y="592"/>
                  </a:cubicBezTo>
                  <a:cubicBezTo>
                    <a:pt x="755" y="590"/>
                    <a:pt x="754" y="589"/>
                    <a:pt x="752" y="588"/>
                  </a:cubicBezTo>
                  <a:cubicBezTo>
                    <a:pt x="201" y="244"/>
                    <a:pt x="201" y="244"/>
                    <a:pt x="201" y="244"/>
                  </a:cubicBezTo>
                  <a:cubicBezTo>
                    <a:pt x="198" y="248"/>
                    <a:pt x="198" y="248"/>
                    <a:pt x="198" y="248"/>
                  </a:cubicBezTo>
                  <a:cubicBezTo>
                    <a:pt x="203" y="251"/>
                    <a:pt x="203" y="251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1" y="253"/>
                    <a:pt x="202" y="252"/>
                    <a:pt x="203" y="251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0" y="253"/>
                    <a:pt x="200" y="253"/>
                  </a:cubicBezTo>
                  <a:cubicBezTo>
                    <a:pt x="200" y="253"/>
                    <a:pt x="202" y="254"/>
                    <a:pt x="204" y="255"/>
                  </a:cubicBezTo>
                  <a:cubicBezTo>
                    <a:pt x="208" y="256"/>
                    <a:pt x="214" y="258"/>
                    <a:pt x="221" y="262"/>
                  </a:cubicBezTo>
                  <a:cubicBezTo>
                    <a:pt x="248" y="275"/>
                    <a:pt x="296" y="303"/>
                    <a:pt x="353" y="336"/>
                  </a:cubicBezTo>
                  <a:cubicBezTo>
                    <a:pt x="437" y="386"/>
                    <a:pt x="541" y="449"/>
                    <a:pt x="623" y="500"/>
                  </a:cubicBezTo>
                  <a:cubicBezTo>
                    <a:pt x="665" y="526"/>
                    <a:pt x="701" y="548"/>
                    <a:pt x="726" y="564"/>
                  </a:cubicBezTo>
                  <a:cubicBezTo>
                    <a:pt x="739" y="572"/>
                    <a:pt x="749" y="579"/>
                    <a:pt x="756" y="583"/>
                  </a:cubicBezTo>
                  <a:cubicBezTo>
                    <a:pt x="763" y="588"/>
                    <a:pt x="767" y="590"/>
                    <a:pt x="767" y="590"/>
                  </a:cubicBezTo>
                  <a:cubicBezTo>
                    <a:pt x="768" y="591"/>
                    <a:pt x="770" y="591"/>
                    <a:pt x="771" y="591"/>
                  </a:cubicBezTo>
                  <a:cubicBezTo>
                    <a:pt x="773" y="590"/>
                    <a:pt x="774" y="590"/>
                    <a:pt x="775" y="588"/>
                  </a:cubicBezTo>
                  <a:cubicBezTo>
                    <a:pt x="776" y="587"/>
                    <a:pt x="776" y="586"/>
                    <a:pt x="776" y="584"/>
                  </a:cubicBezTo>
                  <a:cubicBezTo>
                    <a:pt x="775" y="583"/>
                    <a:pt x="774" y="581"/>
                    <a:pt x="773" y="581"/>
                  </a:cubicBezTo>
                  <a:cubicBezTo>
                    <a:pt x="223" y="237"/>
                    <a:pt x="223" y="237"/>
                    <a:pt x="223" y="237"/>
                  </a:cubicBezTo>
                  <a:cubicBezTo>
                    <a:pt x="222" y="236"/>
                    <a:pt x="220" y="236"/>
                    <a:pt x="219" y="236"/>
                  </a:cubicBezTo>
                  <a:cubicBezTo>
                    <a:pt x="217" y="237"/>
                    <a:pt x="216" y="237"/>
                    <a:pt x="215" y="239"/>
                  </a:cubicBezTo>
                  <a:cubicBezTo>
                    <a:pt x="215" y="240"/>
                    <a:pt x="214" y="241"/>
                    <a:pt x="215" y="243"/>
                  </a:cubicBezTo>
                  <a:cubicBezTo>
                    <a:pt x="215" y="244"/>
                    <a:pt x="216" y="245"/>
                    <a:pt x="217" y="246"/>
                  </a:cubicBezTo>
                  <a:cubicBezTo>
                    <a:pt x="217" y="246"/>
                    <a:pt x="353" y="329"/>
                    <a:pt x="491" y="413"/>
                  </a:cubicBezTo>
                  <a:cubicBezTo>
                    <a:pt x="561" y="454"/>
                    <a:pt x="631" y="496"/>
                    <a:pt x="685" y="527"/>
                  </a:cubicBezTo>
                  <a:cubicBezTo>
                    <a:pt x="712" y="543"/>
                    <a:pt x="736" y="556"/>
                    <a:pt x="753" y="565"/>
                  </a:cubicBezTo>
                  <a:cubicBezTo>
                    <a:pt x="762" y="570"/>
                    <a:pt x="769" y="573"/>
                    <a:pt x="774" y="576"/>
                  </a:cubicBezTo>
                  <a:cubicBezTo>
                    <a:pt x="777" y="577"/>
                    <a:pt x="780" y="578"/>
                    <a:pt x="782" y="579"/>
                  </a:cubicBezTo>
                  <a:cubicBezTo>
                    <a:pt x="783" y="579"/>
                    <a:pt x="783" y="579"/>
                    <a:pt x="784" y="579"/>
                  </a:cubicBezTo>
                  <a:cubicBezTo>
                    <a:pt x="785" y="580"/>
                    <a:pt x="786" y="580"/>
                    <a:pt x="787" y="580"/>
                  </a:cubicBezTo>
                  <a:cubicBezTo>
                    <a:pt x="788" y="580"/>
                    <a:pt x="789" y="580"/>
                    <a:pt x="790" y="579"/>
                  </a:cubicBezTo>
                  <a:cubicBezTo>
                    <a:pt x="791" y="579"/>
                    <a:pt x="792" y="578"/>
                    <a:pt x="793" y="577"/>
                  </a:cubicBezTo>
                  <a:cubicBezTo>
                    <a:pt x="794" y="576"/>
                    <a:pt x="794" y="574"/>
                    <a:pt x="794" y="573"/>
                  </a:cubicBezTo>
                  <a:cubicBezTo>
                    <a:pt x="793" y="571"/>
                    <a:pt x="792" y="570"/>
                    <a:pt x="791" y="569"/>
                  </a:cubicBezTo>
                  <a:cubicBezTo>
                    <a:pt x="619" y="462"/>
                    <a:pt x="619" y="462"/>
                    <a:pt x="619" y="462"/>
                  </a:cubicBezTo>
                  <a:cubicBezTo>
                    <a:pt x="811" y="575"/>
                    <a:pt x="811" y="575"/>
                    <a:pt x="811" y="575"/>
                  </a:cubicBezTo>
                  <a:cubicBezTo>
                    <a:pt x="814" y="577"/>
                    <a:pt x="817" y="576"/>
                    <a:pt x="819" y="573"/>
                  </a:cubicBezTo>
                  <a:cubicBezTo>
                    <a:pt x="820" y="571"/>
                    <a:pt x="819" y="567"/>
                    <a:pt x="817" y="566"/>
                  </a:cubicBezTo>
                  <a:cubicBezTo>
                    <a:pt x="817" y="566"/>
                    <a:pt x="815" y="564"/>
                    <a:pt x="811" y="562"/>
                  </a:cubicBezTo>
                  <a:cubicBezTo>
                    <a:pt x="781" y="544"/>
                    <a:pt x="649" y="464"/>
                    <a:pt x="524" y="387"/>
                  </a:cubicBezTo>
                  <a:cubicBezTo>
                    <a:pt x="461" y="349"/>
                    <a:pt x="401" y="311"/>
                    <a:pt x="356" y="282"/>
                  </a:cubicBezTo>
                  <a:cubicBezTo>
                    <a:pt x="333" y="268"/>
                    <a:pt x="315" y="256"/>
                    <a:pt x="302" y="247"/>
                  </a:cubicBezTo>
                  <a:cubicBezTo>
                    <a:pt x="295" y="243"/>
                    <a:pt x="290" y="239"/>
                    <a:pt x="287" y="237"/>
                  </a:cubicBezTo>
                  <a:cubicBezTo>
                    <a:pt x="285" y="235"/>
                    <a:pt x="284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83" y="233"/>
                    <a:pt x="283" y="233"/>
                    <a:pt x="283" y="233"/>
                  </a:cubicBezTo>
                  <a:cubicBezTo>
                    <a:pt x="281" y="235"/>
                    <a:pt x="281" y="235"/>
                    <a:pt x="281" y="235"/>
                  </a:cubicBezTo>
                  <a:cubicBezTo>
                    <a:pt x="283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4"/>
                    <a:pt x="283" y="234"/>
                    <a:pt x="283" y="234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4" y="238"/>
                    <a:pt x="284" y="237"/>
                    <a:pt x="284" y="236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83" y="239"/>
                    <a:pt x="283" y="239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1" y="240"/>
                    <a:pt x="282" y="240"/>
                    <a:pt x="283" y="239"/>
                  </a:cubicBezTo>
                  <a:cubicBezTo>
                    <a:pt x="279" y="236"/>
                    <a:pt x="279" y="236"/>
                    <a:pt x="279" y="236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1" y="241"/>
                  </a:cubicBezTo>
                  <a:cubicBezTo>
                    <a:pt x="280" y="238"/>
                    <a:pt x="280" y="238"/>
                    <a:pt x="280" y="238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0" y="241"/>
                    <a:pt x="280" y="241"/>
                  </a:cubicBezTo>
                  <a:cubicBezTo>
                    <a:pt x="280" y="241"/>
                    <a:pt x="281" y="241"/>
                    <a:pt x="283" y="242"/>
                  </a:cubicBezTo>
                  <a:cubicBezTo>
                    <a:pt x="287" y="243"/>
                    <a:pt x="292" y="245"/>
                    <a:pt x="299" y="249"/>
                  </a:cubicBezTo>
                  <a:cubicBezTo>
                    <a:pt x="325" y="261"/>
                    <a:pt x="372" y="288"/>
                    <a:pt x="428" y="320"/>
                  </a:cubicBezTo>
                  <a:cubicBezTo>
                    <a:pt x="511" y="368"/>
                    <a:pt x="613" y="430"/>
                    <a:pt x="694" y="480"/>
                  </a:cubicBezTo>
                  <a:cubicBezTo>
                    <a:pt x="735" y="505"/>
                    <a:pt x="771" y="527"/>
                    <a:pt x="796" y="543"/>
                  </a:cubicBezTo>
                  <a:cubicBezTo>
                    <a:pt x="809" y="551"/>
                    <a:pt x="819" y="557"/>
                    <a:pt x="826" y="561"/>
                  </a:cubicBezTo>
                  <a:cubicBezTo>
                    <a:pt x="833" y="565"/>
                    <a:pt x="836" y="568"/>
                    <a:pt x="836" y="568"/>
                  </a:cubicBezTo>
                  <a:cubicBezTo>
                    <a:pt x="839" y="569"/>
                    <a:pt x="842" y="569"/>
                    <a:pt x="844" y="566"/>
                  </a:cubicBezTo>
                  <a:cubicBezTo>
                    <a:pt x="845" y="565"/>
                    <a:pt x="845" y="564"/>
                    <a:pt x="845" y="563"/>
                  </a:cubicBezTo>
                  <a:cubicBezTo>
                    <a:pt x="845" y="561"/>
                    <a:pt x="844" y="560"/>
                    <a:pt x="844" y="559"/>
                  </a:cubicBezTo>
                  <a:cubicBezTo>
                    <a:pt x="843" y="557"/>
                    <a:pt x="842" y="556"/>
                    <a:pt x="840" y="554"/>
                  </a:cubicBezTo>
                  <a:cubicBezTo>
                    <a:pt x="837" y="551"/>
                    <a:pt x="832" y="547"/>
                    <a:pt x="826" y="543"/>
                  </a:cubicBezTo>
                  <a:cubicBezTo>
                    <a:pt x="803" y="526"/>
                    <a:pt x="760" y="498"/>
                    <a:pt x="708" y="465"/>
                  </a:cubicBezTo>
                  <a:cubicBezTo>
                    <a:pt x="550" y="367"/>
                    <a:pt x="311" y="227"/>
                    <a:pt x="311" y="227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4" y="234"/>
                    <a:pt x="314" y="234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12" y="236"/>
                    <a:pt x="313" y="235"/>
                    <a:pt x="314" y="234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11" y="236"/>
                    <a:pt x="311" y="236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7"/>
                    <a:pt x="310" y="237"/>
                    <a:pt x="311" y="236"/>
                  </a:cubicBezTo>
                  <a:cubicBezTo>
                    <a:pt x="309" y="231"/>
                    <a:pt x="309" y="231"/>
                    <a:pt x="309" y="231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9" y="232"/>
                    <a:pt x="309" y="232"/>
                    <a:pt x="309" y="232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7" y="237"/>
                    <a:pt x="307" y="237"/>
                  </a:cubicBezTo>
                  <a:cubicBezTo>
                    <a:pt x="307" y="237"/>
                    <a:pt x="308" y="237"/>
                    <a:pt x="309" y="238"/>
                  </a:cubicBezTo>
                  <a:cubicBezTo>
                    <a:pt x="321" y="245"/>
                    <a:pt x="361" y="268"/>
                    <a:pt x="415" y="300"/>
                  </a:cubicBezTo>
                  <a:cubicBezTo>
                    <a:pt x="496" y="348"/>
                    <a:pt x="607" y="414"/>
                    <a:pt x="698" y="468"/>
                  </a:cubicBezTo>
                  <a:cubicBezTo>
                    <a:pt x="744" y="495"/>
                    <a:pt x="785" y="519"/>
                    <a:pt x="814" y="536"/>
                  </a:cubicBezTo>
                  <a:cubicBezTo>
                    <a:pt x="843" y="554"/>
                    <a:pt x="861" y="564"/>
                    <a:pt x="861" y="564"/>
                  </a:cubicBezTo>
                  <a:cubicBezTo>
                    <a:pt x="863" y="566"/>
                    <a:pt x="867" y="565"/>
                    <a:pt x="868" y="562"/>
                  </a:cubicBezTo>
                  <a:cubicBezTo>
                    <a:pt x="870" y="560"/>
                    <a:pt x="869" y="556"/>
                    <a:pt x="866" y="555"/>
                  </a:cubicBezTo>
                  <a:cubicBezTo>
                    <a:pt x="691" y="445"/>
                    <a:pt x="691" y="445"/>
                    <a:pt x="691" y="445"/>
                  </a:cubicBezTo>
                  <a:cubicBezTo>
                    <a:pt x="881" y="557"/>
                    <a:pt x="881" y="557"/>
                    <a:pt x="881" y="557"/>
                  </a:cubicBezTo>
                  <a:cubicBezTo>
                    <a:pt x="884" y="559"/>
                    <a:pt x="887" y="558"/>
                    <a:pt x="889" y="555"/>
                  </a:cubicBezTo>
                  <a:cubicBezTo>
                    <a:pt x="890" y="553"/>
                    <a:pt x="889" y="549"/>
                    <a:pt x="887" y="548"/>
                  </a:cubicBezTo>
                  <a:cubicBezTo>
                    <a:pt x="682" y="420"/>
                    <a:pt x="682" y="420"/>
                    <a:pt x="682" y="420"/>
                  </a:cubicBezTo>
                  <a:cubicBezTo>
                    <a:pt x="906" y="550"/>
                    <a:pt x="906" y="550"/>
                    <a:pt x="906" y="550"/>
                  </a:cubicBezTo>
                  <a:cubicBezTo>
                    <a:pt x="909" y="552"/>
                    <a:pt x="912" y="551"/>
                    <a:pt x="914" y="548"/>
                  </a:cubicBezTo>
                  <a:cubicBezTo>
                    <a:pt x="914" y="547"/>
                    <a:pt x="915" y="546"/>
                    <a:pt x="915" y="545"/>
                  </a:cubicBezTo>
                  <a:cubicBezTo>
                    <a:pt x="915" y="543"/>
                    <a:pt x="914" y="542"/>
                    <a:pt x="914" y="541"/>
                  </a:cubicBezTo>
                  <a:cubicBezTo>
                    <a:pt x="913" y="540"/>
                    <a:pt x="912" y="539"/>
                    <a:pt x="910" y="537"/>
                  </a:cubicBezTo>
                  <a:cubicBezTo>
                    <a:pt x="907" y="535"/>
                    <a:pt x="903" y="531"/>
                    <a:pt x="898" y="527"/>
                  </a:cubicBezTo>
                  <a:cubicBezTo>
                    <a:pt x="878" y="513"/>
                    <a:pt x="839" y="489"/>
                    <a:pt x="793" y="461"/>
                  </a:cubicBezTo>
                  <a:cubicBezTo>
                    <a:pt x="724" y="419"/>
                    <a:pt x="637" y="367"/>
                    <a:pt x="567" y="326"/>
                  </a:cubicBezTo>
                  <a:cubicBezTo>
                    <a:pt x="532" y="305"/>
                    <a:pt x="501" y="286"/>
                    <a:pt x="479" y="273"/>
                  </a:cubicBezTo>
                  <a:cubicBezTo>
                    <a:pt x="468" y="266"/>
                    <a:pt x="460" y="260"/>
                    <a:pt x="454" y="256"/>
                  </a:cubicBezTo>
                  <a:cubicBezTo>
                    <a:pt x="451" y="254"/>
                    <a:pt x="449" y="253"/>
                    <a:pt x="447" y="252"/>
                  </a:cubicBezTo>
                  <a:cubicBezTo>
                    <a:pt x="447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4" y="253"/>
                    <a:pt x="444" y="253"/>
                    <a:pt x="444" y="253"/>
                  </a:cubicBezTo>
                  <a:cubicBezTo>
                    <a:pt x="446" y="251"/>
                    <a:pt x="446" y="251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7" y="252"/>
                    <a:pt x="447" y="252"/>
                    <a:pt x="446" y="251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7" y="253"/>
                    <a:pt x="447" y="253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7" y="255"/>
                    <a:pt x="447" y="254"/>
                    <a:pt x="447" y="253"/>
                  </a:cubicBezTo>
                  <a:cubicBezTo>
                    <a:pt x="442" y="253"/>
                    <a:pt x="442" y="253"/>
                    <a:pt x="442" y="253"/>
                  </a:cubicBezTo>
                  <a:cubicBezTo>
                    <a:pt x="446" y="256"/>
                    <a:pt x="446" y="256"/>
                    <a:pt x="446" y="256"/>
                  </a:cubicBezTo>
                  <a:cubicBezTo>
                    <a:pt x="441" y="253"/>
                    <a:pt x="441" y="253"/>
                    <a:pt x="441" y="253"/>
                  </a:cubicBezTo>
                  <a:cubicBezTo>
                    <a:pt x="439" y="258"/>
                    <a:pt x="439" y="258"/>
                    <a:pt x="439" y="258"/>
                  </a:cubicBezTo>
                  <a:cubicBezTo>
                    <a:pt x="439" y="258"/>
                    <a:pt x="554" y="330"/>
                    <a:pt x="673" y="401"/>
                  </a:cubicBezTo>
                  <a:cubicBezTo>
                    <a:pt x="733" y="437"/>
                    <a:pt x="794" y="473"/>
                    <a:pt x="841" y="500"/>
                  </a:cubicBezTo>
                  <a:cubicBezTo>
                    <a:pt x="865" y="513"/>
                    <a:pt x="885" y="524"/>
                    <a:pt x="901" y="532"/>
                  </a:cubicBezTo>
                  <a:cubicBezTo>
                    <a:pt x="909" y="536"/>
                    <a:pt x="915" y="539"/>
                    <a:pt x="920" y="541"/>
                  </a:cubicBezTo>
                  <a:cubicBezTo>
                    <a:pt x="923" y="543"/>
                    <a:pt x="925" y="543"/>
                    <a:pt x="927" y="544"/>
                  </a:cubicBezTo>
                  <a:cubicBezTo>
                    <a:pt x="929" y="545"/>
                    <a:pt x="931" y="545"/>
                    <a:pt x="933" y="545"/>
                  </a:cubicBezTo>
                  <a:cubicBezTo>
                    <a:pt x="933" y="545"/>
                    <a:pt x="934" y="545"/>
                    <a:pt x="935" y="545"/>
                  </a:cubicBezTo>
                  <a:cubicBezTo>
                    <a:pt x="936" y="544"/>
                    <a:pt x="938" y="543"/>
                    <a:pt x="939" y="542"/>
                  </a:cubicBezTo>
                  <a:cubicBezTo>
                    <a:pt x="939" y="541"/>
                    <a:pt x="940" y="539"/>
                    <a:pt x="939" y="538"/>
                  </a:cubicBezTo>
                  <a:cubicBezTo>
                    <a:pt x="939" y="536"/>
                    <a:pt x="938" y="535"/>
                    <a:pt x="937" y="534"/>
                  </a:cubicBezTo>
                  <a:cubicBezTo>
                    <a:pt x="589" y="317"/>
                    <a:pt x="589" y="317"/>
                    <a:pt x="589" y="31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90" y="325"/>
                    <a:pt x="590" y="325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8" y="326"/>
                    <a:pt x="590" y="326"/>
                    <a:pt x="590" y="325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8" y="327"/>
                    <a:pt x="588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7"/>
                    <a:pt x="587" y="327"/>
                    <a:pt x="588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6" y="327"/>
                    <a:pt x="586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7"/>
                    <a:pt x="585" y="327"/>
                    <a:pt x="586" y="327"/>
                  </a:cubicBezTo>
                  <a:cubicBezTo>
                    <a:pt x="586" y="322"/>
                    <a:pt x="586" y="322"/>
                    <a:pt x="586" y="322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5" y="327"/>
                  </a:cubicBezTo>
                  <a:cubicBezTo>
                    <a:pt x="585" y="325"/>
                    <a:pt x="585" y="325"/>
                    <a:pt x="585" y="325"/>
                  </a:cubicBezTo>
                  <a:cubicBezTo>
                    <a:pt x="584" y="327"/>
                    <a:pt x="584" y="327"/>
                    <a:pt x="584" y="327"/>
                  </a:cubicBezTo>
                  <a:cubicBezTo>
                    <a:pt x="585" y="327"/>
                    <a:pt x="585" y="327"/>
                    <a:pt x="586" y="328"/>
                  </a:cubicBezTo>
                  <a:cubicBezTo>
                    <a:pt x="590" y="330"/>
                    <a:pt x="599" y="335"/>
                    <a:pt x="610" y="342"/>
                  </a:cubicBezTo>
                  <a:cubicBezTo>
                    <a:pt x="651" y="366"/>
                    <a:pt x="731" y="415"/>
                    <a:pt x="803" y="458"/>
                  </a:cubicBezTo>
                  <a:cubicBezTo>
                    <a:pt x="839" y="480"/>
                    <a:pt x="873" y="500"/>
                    <a:pt x="899" y="514"/>
                  </a:cubicBezTo>
                  <a:cubicBezTo>
                    <a:pt x="912" y="522"/>
                    <a:pt x="924" y="528"/>
                    <a:pt x="932" y="532"/>
                  </a:cubicBezTo>
                  <a:cubicBezTo>
                    <a:pt x="937" y="534"/>
                    <a:pt x="940" y="536"/>
                    <a:pt x="943" y="537"/>
                  </a:cubicBezTo>
                  <a:cubicBezTo>
                    <a:pt x="945" y="537"/>
                    <a:pt x="946" y="538"/>
                    <a:pt x="948" y="538"/>
                  </a:cubicBezTo>
                  <a:cubicBezTo>
                    <a:pt x="949" y="539"/>
                    <a:pt x="950" y="539"/>
                    <a:pt x="952" y="539"/>
                  </a:cubicBezTo>
                  <a:cubicBezTo>
                    <a:pt x="952" y="539"/>
                    <a:pt x="953" y="539"/>
                    <a:pt x="954" y="538"/>
                  </a:cubicBezTo>
                  <a:cubicBezTo>
                    <a:pt x="955" y="538"/>
                    <a:pt x="957" y="537"/>
                    <a:pt x="957" y="536"/>
                  </a:cubicBezTo>
                  <a:cubicBezTo>
                    <a:pt x="958" y="535"/>
                    <a:pt x="958" y="533"/>
                    <a:pt x="958" y="532"/>
                  </a:cubicBezTo>
                  <a:cubicBezTo>
                    <a:pt x="958" y="530"/>
                    <a:pt x="957" y="529"/>
                    <a:pt x="956" y="528"/>
                  </a:cubicBezTo>
                  <a:cubicBezTo>
                    <a:pt x="956" y="528"/>
                    <a:pt x="950" y="525"/>
                    <a:pt x="941" y="519"/>
                  </a:cubicBezTo>
                  <a:cubicBezTo>
                    <a:pt x="908" y="499"/>
                    <a:pt x="825" y="447"/>
                    <a:pt x="751" y="401"/>
                  </a:cubicBezTo>
                  <a:cubicBezTo>
                    <a:pt x="714" y="378"/>
                    <a:pt x="678" y="356"/>
                    <a:pt x="653" y="340"/>
                  </a:cubicBezTo>
                  <a:cubicBezTo>
                    <a:pt x="640" y="331"/>
                    <a:pt x="629" y="325"/>
                    <a:pt x="622" y="320"/>
                  </a:cubicBezTo>
                  <a:cubicBezTo>
                    <a:pt x="618" y="318"/>
                    <a:pt x="615" y="316"/>
                    <a:pt x="613" y="315"/>
                  </a:cubicBezTo>
                  <a:cubicBezTo>
                    <a:pt x="612" y="314"/>
                    <a:pt x="612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9" y="315"/>
                    <a:pt x="609" y="315"/>
                    <a:pt x="609" y="315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11" y="313"/>
                    <a:pt x="611" y="313"/>
                    <a:pt x="611" y="313"/>
                  </a:cubicBezTo>
                  <a:cubicBezTo>
                    <a:pt x="608" y="317"/>
                    <a:pt x="608" y="317"/>
                    <a:pt x="608" y="317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12" y="314"/>
                    <a:pt x="612" y="314"/>
                    <a:pt x="612" y="314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2" y="315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13" y="316"/>
                    <a:pt x="612" y="315"/>
                    <a:pt x="612" y="315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13" y="317"/>
                    <a:pt x="613" y="317"/>
                    <a:pt x="613" y="317"/>
                  </a:cubicBezTo>
                  <a:cubicBezTo>
                    <a:pt x="607" y="317"/>
                    <a:pt x="607" y="317"/>
                    <a:pt x="607" y="317"/>
                  </a:cubicBezTo>
                  <a:cubicBezTo>
                    <a:pt x="605" y="322"/>
                    <a:pt x="605" y="322"/>
                    <a:pt x="605" y="322"/>
                  </a:cubicBezTo>
                  <a:cubicBezTo>
                    <a:pt x="977" y="537"/>
                    <a:pt x="977" y="537"/>
                    <a:pt x="977" y="537"/>
                  </a:cubicBezTo>
                  <a:cubicBezTo>
                    <a:pt x="980" y="538"/>
                    <a:pt x="983" y="537"/>
                    <a:pt x="985" y="535"/>
                  </a:cubicBezTo>
                  <a:cubicBezTo>
                    <a:pt x="985" y="534"/>
                    <a:pt x="986" y="532"/>
                    <a:pt x="986" y="531"/>
                  </a:cubicBezTo>
                  <a:cubicBezTo>
                    <a:pt x="986" y="530"/>
                    <a:pt x="985" y="529"/>
                    <a:pt x="985" y="528"/>
                  </a:cubicBezTo>
                  <a:cubicBezTo>
                    <a:pt x="984" y="527"/>
                    <a:pt x="983" y="526"/>
                    <a:pt x="982" y="524"/>
                  </a:cubicBezTo>
                  <a:cubicBezTo>
                    <a:pt x="980" y="522"/>
                    <a:pt x="977" y="520"/>
                    <a:pt x="972" y="517"/>
                  </a:cubicBezTo>
                  <a:cubicBezTo>
                    <a:pt x="957" y="506"/>
                    <a:pt x="929" y="487"/>
                    <a:pt x="895" y="466"/>
                  </a:cubicBezTo>
                  <a:cubicBezTo>
                    <a:pt x="792" y="401"/>
                    <a:pt x="636" y="310"/>
                    <a:pt x="636" y="310"/>
                  </a:cubicBezTo>
                  <a:cubicBezTo>
                    <a:pt x="633" y="315"/>
                    <a:pt x="633" y="315"/>
                    <a:pt x="633" y="315"/>
                  </a:cubicBezTo>
                  <a:cubicBezTo>
                    <a:pt x="630" y="320"/>
                    <a:pt x="630" y="320"/>
                    <a:pt x="630" y="320"/>
                  </a:cubicBezTo>
                  <a:cubicBezTo>
                    <a:pt x="1003" y="531"/>
                    <a:pt x="1003" y="531"/>
                    <a:pt x="1003" y="531"/>
                  </a:cubicBezTo>
                  <a:cubicBezTo>
                    <a:pt x="1005" y="533"/>
                    <a:pt x="1009" y="532"/>
                    <a:pt x="1010" y="529"/>
                  </a:cubicBezTo>
                  <a:cubicBezTo>
                    <a:pt x="1011" y="528"/>
                    <a:pt x="1011" y="527"/>
                    <a:pt x="1011" y="526"/>
                  </a:cubicBezTo>
                  <a:cubicBezTo>
                    <a:pt x="1011" y="525"/>
                    <a:pt x="1011" y="524"/>
                    <a:pt x="1010" y="524"/>
                  </a:cubicBezTo>
                  <a:cubicBezTo>
                    <a:pt x="1010" y="523"/>
                    <a:pt x="1009" y="522"/>
                    <a:pt x="1009" y="522"/>
                  </a:cubicBezTo>
                  <a:cubicBezTo>
                    <a:pt x="1008" y="521"/>
                    <a:pt x="1007" y="520"/>
                    <a:pt x="1006" y="519"/>
                  </a:cubicBezTo>
                  <a:cubicBezTo>
                    <a:pt x="1001" y="515"/>
                    <a:pt x="993" y="510"/>
                    <a:pt x="981" y="502"/>
                  </a:cubicBezTo>
                  <a:cubicBezTo>
                    <a:pt x="939" y="475"/>
                    <a:pt x="857" y="426"/>
                    <a:pt x="786" y="383"/>
                  </a:cubicBezTo>
                  <a:cubicBezTo>
                    <a:pt x="751" y="361"/>
                    <a:pt x="718" y="341"/>
                    <a:pt x="694" y="327"/>
                  </a:cubicBezTo>
                  <a:cubicBezTo>
                    <a:pt x="682" y="319"/>
                    <a:pt x="672" y="313"/>
                    <a:pt x="665" y="309"/>
                  </a:cubicBezTo>
                  <a:cubicBezTo>
                    <a:pt x="662" y="306"/>
                    <a:pt x="659" y="305"/>
                    <a:pt x="658" y="303"/>
                  </a:cubicBezTo>
                  <a:cubicBezTo>
                    <a:pt x="657" y="303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4" y="304"/>
                    <a:pt x="654" y="304"/>
                    <a:pt x="654" y="304"/>
                  </a:cubicBezTo>
                  <a:cubicBezTo>
                    <a:pt x="656" y="302"/>
                    <a:pt x="656" y="302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7" y="303"/>
                    <a:pt x="656" y="303"/>
                    <a:pt x="656" y="302"/>
                  </a:cubicBezTo>
                  <a:cubicBezTo>
                    <a:pt x="653" y="305"/>
                    <a:pt x="653" y="305"/>
                    <a:pt x="653" y="305"/>
                  </a:cubicBezTo>
                  <a:cubicBezTo>
                    <a:pt x="657" y="303"/>
                    <a:pt x="657" y="303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7" y="304"/>
                    <a:pt x="657" y="304"/>
                    <a:pt x="657" y="303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7" y="306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7" y="308"/>
                    <a:pt x="657" y="306"/>
                    <a:pt x="657" y="306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56" y="309"/>
                    <a:pt x="656" y="309"/>
                    <a:pt x="656" y="309"/>
                  </a:cubicBezTo>
                  <a:cubicBezTo>
                    <a:pt x="652" y="306"/>
                    <a:pt x="652" y="306"/>
                    <a:pt x="652" y="306"/>
                  </a:cubicBezTo>
                  <a:cubicBezTo>
                    <a:pt x="649" y="310"/>
                    <a:pt x="649" y="310"/>
                    <a:pt x="649" y="310"/>
                  </a:cubicBezTo>
                  <a:cubicBezTo>
                    <a:pt x="649" y="310"/>
                    <a:pt x="744" y="364"/>
                    <a:pt x="839" y="418"/>
                  </a:cubicBezTo>
                  <a:cubicBezTo>
                    <a:pt x="886" y="445"/>
                    <a:pt x="934" y="473"/>
                    <a:pt x="969" y="493"/>
                  </a:cubicBezTo>
                  <a:cubicBezTo>
                    <a:pt x="987" y="503"/>
                    <a:pt x="1002" y="511"/>
                    <a:pt x="1013" y="517"/>
                  </a:cubicBezTo>
                  <a:cubicBezTo>
                    <a:pt x="1018" y="520"/>
                    <a:pt x="1023" y="523"/>
                    <a:pt x="1025" y="524"/>
                  </a:cubicBezTo>
                  <a:cubicBezTo>
                    <a:pt x="1027" y="525"/>
                    <a:pt x="1028" y="526"/>
                    <a:pt x="1029" y="526"/>
                  </a:cubicBezTo>
                  <a:cubicBezTo>
                    <a:pt x="1029" y="526"/>
                    <a:pt x="1030" y="526"/>
                    <a:pt x="1030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32" y="527"/>
                    <a:pt x="1032" y="527"/>
                    <a:pt x="1033" y="527"/>
                  </a:cubicBezTo>
                  <a:cubicBezTo>
                    <a:pt x="1033" y="527"/>
                    <a:pt x="1034" y="527"/>
                    <a:pt x="1035" y="527"/>
                  </a:cubicBezTo>
                  <a:cubicBezTo>
                    <a:pt x="1035" y="527"/>
                    <a:pt x="1036" y="526"/>
                    <a:pt x="1037" y="525"/>
                  </a:cubicBezTo>
                  <a:cubicBezTo>
                    <a:pt x="1038" y="525"/>
                    <a:pt x="1038" y="525"/>
                    <a:pt x="1038" y="525"/>
                  </a:cubicBezTo>
                  <a:cubicBezTo>
                    <a:pt x="1038" y="524"/>
                    <a:pt x="1038" y="522"/>
                    <a:pt x="1038" y="522"/>
                  </a:cubicBezTo>
                  <a:cubicBezTo>
                    <a:pt x="1038" y="520"/>
                    <a:pt x="1038" y="519"/>
                    <a:pt x="1037" y="518"/>
                  </a:cubicBezTo>
                  <a:cubicBezTo>
                    <a:pt x="1036" y="517"/>
                    <a:pt x="1036" y="516"/>
                    <a:pt x="1034" y="515"/>
                  </a:cubicBezTo>
                  <a:cubicBezTo>
                    <a:pt x="1032" y="513"/>
                    <a:pt x="1029" y="510"/>
                    <a:pt x="1025" y="507"/>
                  </a:cubicBezTo>
                  <a:cubicBezTo>
                    <a:pt x="1010" y="496"/>
                    <a:pt x="981" y="477"/>
                    <a:pt x="946" y="455"/>
                  </a:cubicBezTo>
                  <a:cubicBezTo>
                    <a:pt x="841" y="390"/>
                    <a:pt x="682" y="296"/>
                    <a:pt x="682" y="296"/>
                  </a:cubicBezTo>
                  <a:cubicBezTo>
                    <a:pt x="679" y="300"/>
                    <a:pt x="679" y="300"/>
                    <a:pt x="679" y="300"/>
                  </a:cubicBezTo>
                  <a:cubicBezTo>
                    <a:pt x="676" y="305"/>
                    <a:pt x="676" y="305"/>
                    <a:pt x="676" y="305"/>
                  </a:cubicBezTo>
                  <a:cubicBezTo>
                    <a:pt x="676" y="305"/>
                    <a:pt x="770" y="359"/>
                    <a:pt x="865" y="413"/>
                  </a:cubicBezTo>
                  <a:cubicBezTo>
                    <a:pt x="912" y="439"/>
                    <a:pt x="960" y="466"/>
                    <a:pt x="996" y="486"/>
                  </a:cubicBezTo>
                  <a:cubicBezTo>
                    <a:pt x="1014" y="496"/>
                    <a:pt x="1029" y="505"/>
                    <a:pt x="1040" y="511"/>
                  </a:cubicBezTo>
                  <a:cubicBezTo>
                    <a:pt x="1045" y="514"/>
                    <a:pt x="1050" y="516"/>
                    <a:pt x="1053" y="517"/>
                  </a:cubicBezTo>
                  <a:cubicBezTo>
                    <a:pt x="1054" y="518"/>
                    <a:pt x="1056" y="519"/>
                    <a:pt x="1057" y="519"/>
                  </a:cubicBezTo>
                  <a:cubicBezTo>
                    <a:pt x="1057" y="520"/>
                    <a:pt x="1058" y="520"/>
                    <a:pt x="1058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59" y="520"/>
                    <a:pt x="1059" y="520"/>
                    <a:pt x="1059" y="520"/>
                  </a:cubicBezTo>
                  <a:cubicBezTo>
                    <a:pt x="1060" y="520"/>
                    <a:pt x="1060" y="520"/>
                    <a:pt x="1061" y="520"/>
                  </a:cubicBezTo>
                  <a:cubicBezTo>
                    <a:pt x="1061" y="520"/>
                    <a:pt x="1062" y="520"/>
                    <a:pt x="1062" y="520"/>
                  </a:cubicBezTo>
                  <a:cubicBezTo>
                    <a:pt x="1063" y="520"/>
                    <a:pt x="1064" y="519"/>
                    <a:pt x="1065" y="518"/>
                  </a:cubicBezTo>
                  <a:cubicBezTo>
                    <a:pt x="1065" y="518"/>
                    <a:pt x="1065" y="518"/>
                    <a:pt x="1065" y="518"/>
                  </a:cubicBezTo>
                  <a:cubicBezTo>
                    <a:pt x="1066" y="517"/>
                    <a:pt x="1066" y="516"/>
                    <a:pt x="1066" y="515"/>
                  </a:cubicBezTo>
                  <a:cubicBezTo>
                    <a:pt x="1066" y="513"/>
                    <a:pt x="1066" y="512"/>
                    <a:pt x="1065" y="511"/>
                  </a:cubicBezTo>
                  <a:cubicBezTo>
                    <a:pt x="1064" y="510"/>
                    <a:pt x="1064" y="509"/>
                    <a:pt x="1062" y="507"/>
                  </a:cubicBezTo>
                  <a:cubicBezTo>
                    <a:pt x="1060" y="505"/>
                    <a:pt x="1057" y="502"/>
                    <a:pt x="1053" y="499"/>
                  </a:cubicBezTo>
                  <a:cubicBezTo>
                    <a:pt x="1037" y="487"/>
                    <a:pt x="1008" y="468"/>
                    <a:pt x="972" y="446"/>
                  </a:cubicBezTo>
                  <a:cubicBezTo>
                    <a:pt x="865" y="379"/>
                    <a:pt x="703" y="285"/>
                    <a:pt x="703" y="28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700" y="295"/>
                    <a:pt x="700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699" y="295"/>
                    <a:pt x="699" y="295"/>
                    <a:pt x="700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700" y="290"/>
                    <a:pt x="700" y="290"/>
                    <a:pt x="700" y="290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8" y="295"/>
                  </a:cubicBezTo>
                  <a:cubicBezTo>
                    <a:pt x="698" y="293"/>
                    <a:pt x="698" y="293"/>
                    <a:pt x="698" y="293"/>
                  </a:cubicBezTo>
                  <a:cubicBezTo>
                    <a:pt x="697" y="294"/>
                    <a:pt x="697" y="294"/>
                    <a:pt x="697" y="294"/>
                  </a:cubicBezTo>
                  <a:cubicBezTo>
                    <a:pt x="698" y="295"/>
                    <a:pt x="698" y="295"/>
                    <a:pt x="699" y="295"/>
                  </a:cubicBezTo>
                  <a:cubicBezTo>
                    <a:pt x="714" y="304"/>
                    <a:pt x="811" y="359"/>
                    <a:pt x="904" y="412"/>
                  </a:cubicBezTo>
                  <a:cubicBezTo>
                    <a:pt x="951" y="438"/>
                    <a:pt x="997" y="464"/>
                    <a:pt x="1030" y="484"/>
                  </a:cubicBezTo>
                  <a:cubicBezTo>
                    <a:pt x="1047" y="493"/>
                    <a:pt x="1062" y="501"/>
                    <a:pt x="1071" y="507"/>
                  </a:cubicBezTo>
                  <a:cubicBezTo>
                    <a:pt x="1081" y="513"/>
                    <a:pt x="1087" y="516"/>
                    <a:pt x="1087" y="516"/>
                  </a:cubicBezTo>
                  <a:cubicBezTo>
                    <a:pt x="1089" y="517"/>
                    <a:pt x="1093" y="516"/>
                    <a:pt x="1094" y="514"/>
                  </a:cubicBezTo>
                  <a:cubicBezTo>
                    <a:pt x="1095" y="513"/>
                    <a:pt x="1095" y="512"/>
                    <a:pt x="1095" y="511"/>
                  </a:cubicBezTo>
                  <a:cubicBezTo>
                    <a:pt x="1095" y="509"/>
                    <a:pt x="1094" y="508"/>
                    <a:pt x="1094" y="507"/>
                  </a:cubicBezTo>
                  <a:cubicBezTo>
                    <a:pt x="1093" y="506"/>
                    <a:pt x="1092" y="505"/>
                    <a:pt x="1091" y="504"/>
                  </a:cubicBezTo>
                  <a:cubicBezTo>
                    <a:pt x="1089" y="502"/>
                    <a:pt x="1086" y="499"/>
                    <a:pt x="1081" y="497"/>
                  </a:cubicBezTo>
                  <a:cubicBezTo>
                    <a:pt x="1066" y="486"/>
                    <a:pt x="1036" y="467"/>
                    <a:pt x="1000" y="446"/>
                  </a:cubicBezTo>
                  <a:cubicBezTo>
                    <a:pt x="946" y="414"/>
                    <a:pt x="879" y="374"/>
                    <a:pt x="825" y="342"/>
                  </a:cubicBezTo>
                  <a:cubicBezTo>
                    <a:pt x="797" y="326"/>
                    <a:pt x="774" y="311"/>
                    <a:pt x="757" y="300"/>
                  </a:cubicBezTo>
                  <a:cubicBezTo>
                    <a:pt x="748" y="295"/>
                    <a:pt x="742" y="290"/>
                    <a:pt x="737" y="287"/>
                  </a:cubicBezTo>
                  <a:cubicBezTo>
                    <a:pt x="735" y="285"/>
                    <a:pt x="733" y="284"/>
                    <a:pt x="732" y="283"/>
                  </a:cubicBezTo>
                  <a:cubicBezTo>
                    <a:pt x="732" y="283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32" y="282"/>
                    <a:pt x="732" y="282"/>
                    <a:pt x="732" y="282"/>
                  </a:cubicBezTo>
                  <a:cubicBezTo>
                    <a:pt x="730" y="284"/>
                    <a:pt x="730" y="284"/>
                    <a:pt x="730" y="284"/>
                  </a:cubicBezTo>
                  <a:cubicBezTo>
                    <a:pt x="732" y="283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32" y="284"/>
                    <a:pt x="732" y="283"/>
                    <a:pt x="732" y="283"/>
                  </a:cubicBezTo>
                  <a:cubicBezTo>
                    <a:pt x="728" y="285"/>
                    <a:pt x="728" y="285"/>
                    <a:pt x="728" y="285"/>
                  </a:cubicBezTo>
                  <a:cubicBezTo>
                    <a:pt x="732" y="285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2" y="286"/>
                    <a:pt x="732" y="285"/>
                    <a:pt x="732" y="285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31" y="287"/>
                    <a:pt x="731" y="287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30" y="289"/>
                    <a:pt x="731" y="289"/>
                    <a:pt x="731" y="287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9" y="289"/>
                    <a:pt x="729" y="289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8" y="290"/>
                    <a:pt x="728" y="290"/>
                    <a:pt x="729" y="289"/>
                  </a:cubicBezTo>
                  <a:cubicBezTo>
                    <a:pt x="727" y="285"/>
                    <a:pt x="727" y="285"/>
                    <a:pt x="727" y="285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87"/>
                    <a:pt x="727" y="287"/>
                    <a:pt x="727" y="287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7" y="290"/>
                    <a:pt x="727" y="290"/>
                  </a:cubicBezTo>
                  <a:cubicBezTo>
                    <a:pt x="727" y="290"/>
                    <a:pt x="728" y="290"/>
                    <a:pt x="729" y="290"/>
                  </a:cubicBezTo>
                  <a:cubicBezTo>
                    <a:pt x="732" y="291"/>
                    <a:pt x="735" y="293"/>
                    <a:pt x="740" y="296"/>
                  </a:cubicBezTo>
                  <a:cubicBezTo>
                    <a:pt x="757" y="305"/>
                    <a:pt x="789" y="323"/>
                    <a:pt x="826" y="345"/>
                  </a:cubicBezTo>
                  <a:cubicBezTo>
                    <a:pt x="882" y="378"/>
                    <a:pt x="951" y="420"/>
                    <a:pt x="1007" y="453"/>
                  </a:cubicBezTo>
                  <a:cubicBezTo>
                    <a:pt x="1034" y="470"/>
                    <a:pt x="1059" y="485"/>
                    <a:pt x="1077" y="495"/>
                  </a:cubicBezTo>
                  <a:cubicBezTo>
                    <a:pt x="1086" y="500"/>
                    <a:pt x="1093" y="505"/>
                    <a:pt x="1099" y="508"/>
                  </a:cubicBezTo>
                  <a:cubicBezTo>
                    <a:pt x="1101" y="509"/>
                    <a:pt x="1104" y="510"/>
                    <a:pt x="1105" y="511"/>
                  </a:cubicBezTo>
                  <a:cubicBezTo>
                    <a:pt x="1106" y="511"/>
                    <a:pt x="1107" y="512"/>
                    <a:pt x="1108" y="512"/>
                  </a:cubicBezTo>
                  <a:cubicBezTo>
                    <a:pt x="1108" y="512"/>
                    <a:pt x="1108" y="512"/>
                    <a:pt x="1109" y="512"/>
                  </a:cubicBezTo>
                  <a:cubicBezTo>
                    <a:pt x="1109" y="513"/>
                    <a:pt x="1110" y="513"/>
                    <a:pt x="1111" y="513"/>
                  </a:cubicBezTo>
                  <a:cubicBezTo>
                    <a:pt x="1111" y="513"/>
                    <a:pt x="1112" y="513"/>
                    <a:pt x="1113" y="512"/>
                  </a:cubicBezTo>
                  <a:cubicBezTo>
                    <a:pt x="1113" y="512"/>
                    <a:pt x="1115" y="511"/>
                    <a:pt x="1115" y="510"/>
                  </a:cubicBezTo>
                  <a:cubicBezTo>
                    <a:pt x="1116" y="509"/>
                    <a:pt x="1117" y="507"/>
                    <a:pt x="1116" y="506"/>
                  </a:cubicBezTo>
                  <a:cubicBezTo>
                    <a:pt x="1116" y="504"/>
                    <a:pt x="1115" y="503"/>
                    <a:pt x="1114" y="502"/>
                  </a:cubicBezTo>
                  <a:cubicBezTo>
                    <a:pt x="750" y="275"/>
                    <a:pt x="750" y="275"/>
                    <a:pt x="750" y="275"/>
                  </a:cubicBezTo>
                  <a:cubicBezTo>
                    <a:pt x="747" y="280"/>
                    <a:pt x="747" y="280"/>
                    <a:pt x="747" y="280"/>
                  </a:cubicBezTo>
                  <a:cubicBezTo>
                    <a:pt x="752" y="283"/>
                    <a:pt x="752" y="283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50" y="285"/>
                    <a:pt x="751" y="284"/>
                    <a:pt x="752" y="283"/>
                  </a:cubicBezTo>
                  <a:cubicBezTo>
                    <a:pt x="748" y="280"/>
                    <a:pt x="748" y="280"/>
                    <a:pt x="748" y="280"/>
                  </a:cubicBezTo>
                  <a:cubicBezTo>
                    <a:pt x="750" y="285"/>
                    <a:pt x="750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9" y="285"/>
                    <a:pt x="750" y="285"/>
                  </a:cubicBezTo>
                  <a:cubicBezTo>
                    <a:pt x="748" y="282"/>
                    <a:pt x="748" y="282"/>
                    <a:pt x="748" y="282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4"/>
                    <a:pt x="748" y="284"/>
                    <a:pt x="748" y="284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8" y="285"/>
                    <a:pt x="748" y="285"/>
                    <a:pt x="748" y="285"/>
                  </a:cubicBezTo>
                  <a:cubicBezTo>
                    <a:pt x="749" y="285"/>
                    <a:pt x="750" y="285"/>
                    <a:pt x="751" y="286"/>
                  </a:cubicBezTo>
                  <a:cubicBezTo>
                    <a:pt x="757" y="288"/>
                    <a:pt x="767" y="293"/>
                    <a:pt x="780" y="300"/>
                  </a:cubicBezTo>
                  <a:cubicBezTo>
                    <a:pt x="827" y="325"/>
                    <a:pt x="914" y="377"/>
                    <a:pt x="989" y="422"/>
                  </a:cubicBezTo>
                  <a:cubicBezTo>
                    <a:pt x="1026" y="445"/>
                    <a:pt x="1060" y="466"/>
                    <a:pt x="1086" y="481"/>
                  </a:cubicBezTo>
                  <a:cubicBezTo>
                    <a:pt x="1098" y="489"/>
                    <a:pt x="1109" y="495"/>
                    <a:pt x="1116" y="500"/>
                  </a:cubicBezTo>
                  <a:cubicBezTo>
                    <a:pt x="1120" y="502"/>
                    <a:pt x="1122" y="504"/>
                    <a:pt x="1125" y="505"/>
                  </a:cubicBezTo>
                  <a:cubicBezTo>
                    <a:pt x="1126" y="505"/>
                    <a:pt x="1126" y="506"/>
                    <a:pt x="1127" y="506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8" y="507"/>
                    <a:pt x="1128" y="507"/>
                    <a:pt x="1128" y="507"/>
                  </a:cubicBezTo>
                  <a:cubicBezTo>
                    <a:pt x="1129" y="507"/>
                    <a:pt x="1129" y="507"/>
                    <a:pt x="1129" y="507"/>
                  </a:cubicBezTo>
                  <a:cubicBezTo>
                    <a:pt x="1129" y="507"/>
                    <a:pt x="1130" y="507"/>
                    <a:pt x="1131" y="507"/>
                  </a:cubicBezTo>
                  <a:cubicBezTo>
                    <a:pt x="1131" y="507"/>
                    <a:pt x="1132" y="507"/>
                    <a:pt x="1132" y="507"/>
                  </a:cubicBezTo>
                  <a:cubicBezTo>
                    <a:pt x="1133" y="507"/>
                    <a:pt x="1134" y="506"/>
                    <a:pt x="1134" y="506"/>
                  </a:cubicBezTo>
                  <a:cubicBezTo>
                    <a:pt x="1135" y="505"/>
                    <a:pt x="1135" y="505"/>
                    <a:pt x="1135" y="505"/>
                  </a:cubicBezTo>
                  <a:cubicBezTo>
                    <a:pt x="1136" y="504"/>
                    <a:pt x="1136" y="502"/>
                    <a:pt x="1136" y="501"/>
                  </a:cubicBezTo>
                  <a:cubicBezTo>
                    <a:pt x="1136" y="500"/>
                    <a:pt x="1136" y="499"/>
                    <a:pt x="1135" y="498"/>
                  </a:cubicBezTo>
                  <a:cubicBezTo>
                    <a:pt x="1134" y="496"/>
                    <a:pt x="1133" y="495"/>
                    <a:pt x="1132" y="494"/>
                  </a:cubicBezTo>
                  <a:cubicBezTo>
                    <a:pt x="1130" y="492"/>
                    <a:pt x="1127" y="489"/>
                    <a:pt x="1122" y="486"/>
                  </a:cubicBezTo>
                  <a:cubicBezTo>
                    <a:pt x="1106" y="474"/>
                    <a:pt x="1076" y="454"/>
                    <a:pt x="1040" y="431"/>
                  </a:cubicBezTo>
                  <a:cubicBezTo>
                    <a:pt x="930" y="363"/>
                    <a:pt x="764" y="266"/>
                    <a:pt x="764" y="266"/>
                  </a:cubicBezTo>
                  <a:cubicBezTo>
                    <a:pt x="763" y="266"/>
                    <a:pt x="761" y="265"/>
                    <a:pt x="760" y="266"/>
                  </a:cubicBezTo>
                  <a:cubicBezTo>
                    <a:pt x="759" y="266"/>
                    <a:pt x="757" y="267"/>
                    <a:pt x="757" y="268"/>
                  </a:cubicBezTo>
                  <a:cubicBezTo>
                    <a:pt x="756" y="270"/>
                    <a:pt x="756" y="271"/>
                    <a:pt x="756" y="273"/>
                  </a:cubicBezTo>
                  <a:cubicBezTo>
                    <a:pt x="756" y="274"/>
                    <a:pt x="757" y="275"/>
                    <a:pt x="759" y="276"/>
                  </a:cubicBezTo>
                  <a:cubicBezTo>
                    <a:pt x="1148" y="499"/>
                    <a:pt x="1148" y="499"/>
                    <a:pt x="1148" y="499"/>
                  </a:cubicBezTo>
                  <a:cubicBezTo>
                    <a:pt x="1151" y="500"/>
                    <a:pt x="1154" y="500"/>
                    <a:pt x="1155" y="497"/>
                  </a:cubicBezTo>
                  <a:cubicBezTo>
                    <a:pt x="1156" y="496"/>
                    <a:pt x="1156" y="495"/>
                    <a:pt x="1156" y="494"/>
                  </a:cubicBezTo>
                  <a:cubicBezTo>
                    <a:pt x="1156" y="492"/>
                    <a:pt x="1156" y="491"/>
                    <a:pt x="1155" y="490"/>
                  </a:cubicBezTo>
                  <a:cubicBezTo>
                    <a:pt x="1155" y="489"/>
                    <a:pt x="1154" y="488"/>
                    <a:pt x="1152" y="486"/>
                  </a:cubicBezTo>
                  <a:cubicBezTo>
                    <a:pt x="1150" y="484"/>
                    <a:pt x="1147" y="481"/>
                    <a:pt x="1143" y="478"/>
                  </a:cubicBezTo>
                  <a:cubicBezTo>
                    <a:pt x="1126" y="466"/>
                    <a:pt x="1096" y="447"/>
                    <a:pt x="1059" y="424"/>
                  </a:cubicBezTo>
                  <a:cubicBezTo>
                    <a:pt x="1005" y="391"/>
                    <a:pt x="935" y="350"/>
                    <a:pt x="880" y="318"/>
                  </a:cubicBezTo>
                  <a:cubicBezTo>
                    <a:pt x="852" y="301"/>
                    <a:pt x="828" y="287"/>
                    <a:pt x="811" y="276"/>
                  </a:cubicBezTo>
                  <a:cubicBezTo>
                    <a:pt x="802" y="271"/>
                    <a:pt x="795" y="267"/>
                    <a:pt x="791" y="264"/>
                  </a:cubicBezTo>
                  <a:cubicBezTo>
                    <a:pt x="788" y="262"/>
                    <a:pt x="786" y="261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4" y="260"/>
                    <a:pt x="784" y="260"/>
                    <a:pt x="784" y="260"/>
                  </a:cubicBezTo>
                  <a:cubicBezTo>
                    <a:pt x="785" y="259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5" y="260"/>
                    <a:pt x="785" y="259"/>
                    <a:pt x="785" y="259"/>
                  </a:cubicBezTo>
                  <a:cubicBezTo>
                    <a:pt x="782" y="262"/>
                    <a:pt x="782" y="262"/>
                    <a:pt x="782" y="262"/>
                  </a:cubicBezTo>
                  <a:cubicBezTo>
                    <a:pt x="785" y="260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6" y="261"/>
                    <a:pt x="785" y="260"/>
                    <a:pt x="785" y="260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6" y="263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6" y="265"/>
                    <a:pt x="786" y="263"/>
                    <a:pt x="786" y="263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5" y="266"/>
                    <a:pt x="785" y="266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3" y="267"/>
                    <a:pt x="784" y="267"/>
                    <a:pt x="785" y="266"/>
                  </a:cubicBezTo>
                  <a:cubicBezTo>
                    <a:pt x="781" y="263"/>
                    <a:pt x="781" y="263"/>
                    <a:pt x="781" y="263"/>
                  </a:cubicBezTo>
                  <a:cubicBezTo>
                    <a:pt x="782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2" y="268"/>
                  </a:cubicBezTo>
                  <a:cubicBezTo>
                    <a:pt x="781" y="264"/>
                    <a:pt x="781" y="264"/>
                    <a:pt x="781" y="264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6"/>
                    <a:pt x="781" y="266"/>
                    <a:pt x="781" y="266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1" y="268"/>
                    <a:pt x="781" y="268"/>
                  </a:cubicBezTo>
                  <a:cubicBezTo>
                    <a:pt x="781" y="268"/>
                    <a:pt x="782" y="268"/>
                    <a:pt x="783" y="269"/>
                  </a:cubicBezTo>
                  <a:cubicBezTo>
                    <a:pt x="789" y="271"/>
                    <a:pt x="799" y="276"/>
                    <a:pt x="812" y="284"/>
                  </a:cubicBezTo>
                  <a:cubicBezTo>
                    <a:pt x="860" y="311"/>
                    <a:pt x="947" y="364"/>
                    <a:pt x="1025" y="411"/>
                  </a:cubicBezTo>
                  <a:cubicBezTo>
                    <a:pt x="1064" y="434"/>
                    <a:pt x="1101" y="456"/>
                    <a:pt x="1129" y="472"/>
                  </a:cubicBezTo>
                  <a:cubicBezTo>
                    <a:pt x="1143" y="480"/>
                    <a:pt x="1154" y="487"/>
                    <a:pt x="1163" y="491"/>
                  </a:cubicBezTo>
                  <a:cubicBezTo>
                    <a:pt x="1168" y="494"/>
                    <a:pt x="1172" y="495"/>
                    <a:pt x="1175" y="497"/>
                  </a:cubicBezTo>
                  <a:cubicBezTo>
                    <a:pt x="1176" y="497"/>
                    <a:pt x="1177" y="498"/>
                    <a:pt x="1179" y="498"/>
                  </a:cubicBezTo>
                  <a:cubicBezTo>
                    <a:pt x="1180" y="499"/>
                    <a:pt x="1181" y="499"/>
                    <a:pt x="1183" y="499"/>
                  </a:cubicBezTo>
                  <a:cubicBezTo>
                    <a:pt x="1183" y="499"/>
                    <a:pt x="1184" y="499"/>
                    <a:pt x="1185" y="498"/>
                  </a:cubicBezTo>
                  <a:cubicBezTo>
                    <a:pt x="1186" y="498"/>
                    <a:pt x="1187" y="497"/>
                    <a:pt x="1188" y="496"/>
                  </a:cubicBezTo>
                  <a:cubicBezTo>
                    <a:pt x="1188" y="496"/>
                    <a:pt x="1188" y="496"/>
                    <a:pt x="1188" y="496"/>
                  </a:cubicBezTo>
                  <a:cubicBezTo>
                    <a:pt x="1189" y="495"/>
                    <a:pt x="1189" y="494"/>
                    <a:pt x="1189" y="493"/>
                  </a:cubicBezTo>
                  <a:cubicBezTo>
                    <a:pt x="1189" y="491"/>
                    <a:pt x="1188" y="490"/>
                    <a:pt x="1188" y="489"/>
                  </a:cubicBezTo>
                  <a:cubicBezTo>
                    <a:pt x="1187" y="488"/>
                    <a:pt x="1186" y="487"/>
                    <a:pt x="1185" y="486"/>
                  </a:cubicBezTo>
                  <a:cubicBezTo>
                    <a:pt x="1183" y="483"/>
                    <a:pt x="1179" y="481"/>
                    <a:pt x="1175" y="478"/>
                  </a:cubicBezTo>
                  <a:cubicBezTo>
                    <a:pt x="1159" y="466"/>
                    <a:pt x="1128" y="446"/>
                    <a:pt x="1091" y="423"/>
                  </a:cubicBezTo>
                  <a:cubicBezTo>
                    <a:pt x="981" y="354"/>
                    <a:pt x="813" y="255"/>
                    <a:pt x="813" y="25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5" y="263"/>
                    <a:pt x="815" y="263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3" y="265"/>
                    <a:pt x="814" y="264"/>
                    <a:pt x="815" y="263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2" y="265"/>
                    <a:pt x="812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5"/>
                    <a:pt x="811" y="265"/>
                    <a:pt x="812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10" y="265"/>
                    <a:pt x="810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09" y="265"/>
                    <a:pt x="809" y="265"/>
                    <a:pt x="810" y="265"/>
                  </a:cubicBezTo>
                  <a:cubicBezTo>
                    <a:pt x="810" y="260"/>
                    <a:pt x="810" y="260"/>
                    <a:pt x="810" y="260"/>
                  </a:cubicBezTo>
                  <a:cubicBezTo>
                    <a:pt x="809" y="265"/>
                    <a:pt x="809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9" y="265"/>
                  </a:cubicBezTo>
                  <a:cubicBezTo>
                    <a:pt x="810" y="261"/>
                    <a:pt x="810" y="261"/>
                    <a:pt x="810" y="261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8" y="265"/>
                    <a:pt x="808" y="265"/>
                  </a:cubicBezTo>
                  <a:cubicBezTo>
                    <a:pt x="808" y="265"/>
                    <a:pt x="809" y="265"/>
                    <a:pt x="810" y="266"/>
                  </a:cubicBezTo>
                  <a:cubicBezTo>
                    <a:pt x="815" y="268"/>
                    <a:pt x="824" y="273"/>
                    <a:pt x="837" y="281"/>
                  </a:cubicBezTo>
                  <a:cubicBezTo>
                    <a:pt x="882" y="307"/>
                    <a:pt x="971" y="360"/>
                    <a:pt x="1050" y="406"/>
                  </a:cubicBezTo>
                  <a:cubicBezTo>
                    <a:pt x="1089" y="429"/>
                    <a:pt x="1126" y="450"/>
                    <a:pt x="1154" y="466"/>
                  </a:cubicBezTo>
                  <a:cubicBezTo>
                    <a:pt x="1168" y="474"/>
                    <a:pt x="1179" y="480"/>
                    <a:pt x="1188" y="485"/>
                  </a:cubicBezTo>
                  <a:cubicBezTo>
                    <a:pt x="1192" y="487"/>
                    <a:pt x="1195" y="489"/>
                    <a:pt x="1198" y="490"/>
                  </a:cubicBezTo>
                  <a:cubicBezTo>
                    <a:pt x="1199" y="490"/>
                    <a:pt x="1200" y="491"/>
                    <a:pt x="1201" y="491"/>
                  </a:cubicBezTo>
                  <a:cubicBezTo>
                    <a:pt x="1202" y="491"/>
                    <a:pt x="1202" y="492"/>
                    <a:pt x="1203" y="492"/>
                  </a:cubicBezTo>
                  <a:cubicBezTo>
                    <a:pt x="1203" y="492"/>
                    <a:pt x="1204" y="492"/>
                    <a:pt x="1205" y="492"/>
                  </a:cubicBezTo>
                  <a:cubicBezTo>
                    <a:pt x="1205" y="492"/>
                    <a:pt x="1206" y="492"/>
                    <a:pt x="1207" y="492"/>
                  </a:cubicBezTo>
                  <a:cubicBezTo>
                    <a:pt x="1208" y="491"/>
                    <a:pt x="1209" y="491"/>
                    <a:pt x="1210" y="489"/>
                  </a:cubicBezTo>
                  <a:cubicBezTo>
                    <a:pt x="1211" y="488"/>
                    <a:pt x="1211" y="487"/>
                    <a:pt x="1210" y="485"/>
                  </a:cubicBezTo>
                  <a:cubicBezTo>
                    <a:pt x="1210" y="484"/>
                    <a:pt x="1209" y="482"/>
                    <a:pt x="1208" y="482"/>
                  </a:cubicBezTo>
                  <a:cubicBezTo>
                    <a:pt x="1208" y="482"/>
                    <a:pt x="1206" y="481"/>
                    <a:pt x="1204" y="479"/>
                  </a:cubicBezTo>
                  <a:cubicBezTo>
                    <a:pt x="1183" y="467"/>
                    <a:pt x="1089" y="412"/>
                    <a:pt x="1000" y="359"/>
                  </a:cubicBezTo>
                  <a:cubicBezTo>
                    <a:pt x="955" y="332"/>
                    <a:pt x="912" y="305"/>
                    <a:pt x="880" y="284"/>
                  </a:cubicBezTo>
                  <a:cubicBezTo>
                    <a:pt x="864" y="274"/>
                    <a:pt x="851" y="265"/>
                    <a:pt x="842" y="258"/>
                  </a:cubicBezTo>
                  <a:cubicBezTo>
                    <a:pt x="838" y="255"/>
                    <a:pt x="834" y="252"/>
                    <a:pt x="832" y="250"/>
                  </a:cubicBezTo>
                  <a:cubicBezTo>
                    <a:pt x="831" y="249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7" y="249"/>
                    <a:pt x="827" y="249"/>
                    <a:pt x="827" y="249"/>
                  </a:cubicBezTo>
                  <a:cubicBezTo>
                    <a:pt x="830" y="249"/>
                    <a:pt x="830" y="249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30" y="251"/>
                    <a:pt x="830" y="250"/>
                    <a:pt x="830" y="249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9" y="252"/>
                    <a:pt x="829" y="252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7" y="254"/>
                    <a:pt x="828" y="253"/>
                    <a:pt x="829" y="252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7" y="254"/>
                    <a:pt x="827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4"/>
                    <a:pt x="826" y="254"/>
                    <a:pt x="827" y="254"/>
                  </a:cubicBezTo>
                  <a:cubicBezTo>
                    <a:pt x="825" y="249"/>
                    <a:pt x="825" y="249"/>
                    <a:pt x="825" y="249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5" y="254"/>
                  </a:cubicBezTo>
                  <a:cubicBezTo>
                    <a:pt x="825" y="251"/>
                    <a:pt x="825" y="251"/>
                    <a:pt x="825" y="251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3"/>
                    <a:pt x="825" y="253"/>
                    <a:pt x="825" y="253"/>
                  </a:cubicBezTo>
                  <a:cubicBezTo>
                    <a:pt x="824" y="254"/>
                    <a:pt x="824" y="254"/>
                    <a:pt x="824" y="254"/>
                  </a:cubicBezTo>
                  <a:cubicBezTo>
                    <a:pt x="825" y="254"/>
                    <a:pt x="825" y="254"/>
                    <a:pt x="827" y="255"/>
                  </a:cubicBezTo>
                  <a:cubicBezTo>
                    <a:pt x="832" y="257"/>
                    <a:pt x="842" y="262"/>
                    <a:pt x="855" y="270"/>
                  </a:cubicBezTo>
                  <a:cubicBezTo>
                    <a:pt x="903" y="296"/>
                    <a:pt x="994" y="350"/>
                    <a:pt x="1073" y="397"/>
                  </a:cubicBezTo>
                  <a:cubicBezTo>
                    <a:pt x="1113" y="420"/>
                    <a:pt x="1149" y="442"/>
                    <a:pt x="1176" y="458"/>
                  </a:cubicBezTo>
                  <a:cubicBezTo>
                    <a:pt x="1189" y="466"/>
                    <a:pt x="1200" y="473"/>
                    <a:pt x="1208" y="478"/>
                  </a:cubicBezTo>
                  <a:cubicBezTo>
                    <a:pt x="1215" y="482"/>
                    <a:pt x="1219" y="485"/>
                    <a:pt x="1219" y="485"/>
                  </a:cubicBezTo>
                  <a:cubicBezTo>
                    <a:pt x="1222" y="486"/>
                    <a:pt x="1225" y="485"/>
                    <a:pt x="1227" y="483"/>
                  </a:cubicBezTo>
                  <a:cubicBezTo>
                    <a:pt x="1228" y="482"/>
                    <a:pt x="1228" y="481"/>
                    <a:pt x="1228" y="480"/>
                  </a:cubicBezTo>
                  <a:cubicBezTo>
                    <a:pt x="1228" y="478"/>
                    <a:pt x="1227" y="477"/>
                    <a:pt x="1227" y="476"/>
                  </a:cubicBezTo>
                  <a:cubicBezTo>
                    <a:pt x="1226" y="475"/>
                    <a:pt x="1225" y="474"/>
                    <a:pt x="1224" y="472"/>
                  </a:cubicBezTo>
                  <a:cubicBezTo>
                    <a:pt x="1221" y="470"/>
                    <a:pt x="1218" y="467"/>
                    <a:pt x="1214" y="464"/>
                  </a:cubicBezTo>
                  <a:cubicBezTo>
                    <a:pt x="1197" y="452"/>
                    <a:pt x="1166" y="432"/>
                    <a:pt x="1128" y="408"/>
                  </a:cubicBezTo>
                  <a:cubicBezTo>
                    <a:pt x="1015" y="338"/>
                    <a:pt x="844" y="237"/>
                    <a:pt x="844" y="23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6" y="245"/>
                    <a:pt x="846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5" y="246"/>
                    <a:pt x="845" y="245"/>
                    <a:pt x="846" y="245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4" y="246"/>
                    <a:pt x="844" y="246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3" y="247"/>
                    <a:pt x="843" y="247"/>
                    <a:pt x="844" y="246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2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7"/>
                    <a:pt x="842" y="247"/>
                    <a:pt x="842" y="247"/>
                  </a:cubicBezTo>
                  <a:cubicBezTo>
                    <a:pt x="841" y="242"/>
                    <a:pt x="841" y="242"/>
                    <a:pt x="841" y="242"/>
                  </a:cubicBezTo>
                  <a:cubicBezTo>
                    <a:pt x="841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1" y="247"/>
                  </a:cubicBezTo>
                  <a:cubicBezTo>
                    <a:pt x="841" y="243"/>
                    <a:pt x="841" y="243"/>
                    <a:pt x="841" y="243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1" y="246"/>
                    <a:pt x="841" y="246"/>
                    <a:pt x="841" y="246"/>
                  </a:cubicBezTo>
                  <a:cubicBezTo>
                    <a:pt x="840" y="247"/>
                    <a:pt x="840" y="247"/>
                    <a:pt x="840" y="247"/>
                  </a:cubicBezTo>
                  <a:cubicBezTo>
                    <a:pt x="840" y="247"/>
                    <a:pt x="841" y="247"/>
                    <a:pt x="842" y="248"/>
                  </a:cubicBezTo>
                  <a:cubicBezTo>
                    <a:pt x="847" y="250"/>
                    <a:pt x="858" y="255"/>
                    <a:pt x="872" y="263"/>
                  </a:cubicBezTo>
                  <a:cubicBezTo>
                    <a:pt x="921" y="289"/>
                    <a:pt x="1017" y="343"/>
                    <a:pt x="1100" y="390"/>
                  </a:cubicBezTo>
                  <a:cubicBezTo>
                    <a:pt x="1142" y="414"/>
                    <a:pt x="1180" y="436"/>
                    <a:pt x="1209" y="452"/>
                  </a:cubicBezTo>
                  <a:cubicBezTo>
                    <a:pt x="1223" y="460"/>
                    <a:pt x="1234" y="467"/>
                    <a:pt x="1242" y="471"/>
                  </a:cubicBezTo>
                  <a:cubicBezTo>
                    <a:pt x="1250" y="476"/>
                    <a:pt x="1255" y="478"/>
                    <a:pt x="1255" y="478"/>
                  </a:cubicBezTo>
                  <a:cubicBezTo>
                    <a:pt x="1257" y="480"/>
                    <a:pt x="1261" y="479"/>
                    <a:pt x="1262" y="476"/>
                  </a:cubicBezTo>
                  <a:cubicBezTo>
                    <a:pt x="1264" y="474"/>
                    <a:pt x="1263" y="471"/>
                    <a:pt x="1260" y="469"/>
                  </a:cubicBezTo>
                  <a:cubicBezTo>
                    <a:pt x="1260" y="469"/>
                    <a:pt x="1259" y="468"/>
                    <a:pt x="1256" y="466"/>
                  </a:cubicBezTo>
                  <a:cubicBezTo>
                    <a:pt x="1235" y="454"/>
                    <a:pt x="1139" y="397"/>
                    <a:pt x="1049" y="342"/>
                  </a:cubicBezTo>
                  <a:cubicBezTo>
                    <a:pt x="1004" y="314"/>
                    <a:pt x="960" y="287"/>
                    <a:pt x="927" y="266"/>
                  </a:cubicBezTo>
                  <a:cubicBezTo>
                    <a:pt x="911" y="256"/>
                    <a:pt x="898" y="247"/>
                    <a:pt x="889" y="240"/>
                  </a:cubicBezTo>
                  <a:cubicBezTo>
                    <a:pt x="884" y="237"/>
                    <a:pt x="880" y="234"/>
                    <a:pt x="878" y="232"/>
                  </a:cubicBezTo>
                  <a:cubicBezTo>
                    <a:pt x="877" y="231"/>
                    <a:pt x="876" y="231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4" y="231"/>
                    <a:pt x="874" y="231"/>
                    <a:pt x="874" y="231"/>
                  </a:cubicBezTo>
                  <a:cubicBezTo>
                    <a:pt x="876" y="230"/>
                    <a:pt x="876" y="230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6" y="231"/>
                    <a:pt x="876" y="231"/>
                    <a:pt x="876" y="230"/>
                  </a:cubicBezTo>
                  <a:cubicBezTo>
                    <a:pt x="872" y="232"/>
                    <a:pt x="872" y="232"/>
                    <a:pt x="872" y="232"/>
                  </a:cubicBezTo>
                  <a:cubicBezTo>
                    <a:pt x="876" y="232"/>
                    <a:pt x="876" y="232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4"/>
                    <a:pt x="876" y="233"/>
                    <a:pt x="876" y="232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5" y="235"/>
                    <a:pt x="875" y="235"/>
                    <a:pt x="875" y="235"/>
                  </a:cubicBezTo>
                  <a:cubicBezTo>
                    <a:pt x="876" y="235"/>
                    <a:pt x="876" y="235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4" y="237"/>
                    <a:pt x="875" y="236"/>
                    <a:pt x="876" y="235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3" y="237"/>
                    <a:pt x="873" y="237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8"/>
                    <a:pt x="872" y="238"/>
                    <a:pt x="873" y="237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1" y="238"/>
                    <a:pt x="871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0" y="238"/>
                    <a:pt x="870" y="238"/>
                    <a:pt x="871" y="238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70" y="238"/>
                    <a:pt x="870" y="238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70" y="238"/>
                  </a:cubicBezTo>
                  <a:cubicBezTo>
                    <a:pt x="871" y="233"/>
                    <a:pt x="871" y="233"/>
                    <a:pt x="871" y="233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69" y="237"/>
                    <a:pt x="869" y="237"/>
                  </a:cubicBezTo>
                  <a:cubicBezTo>
                    <a:pt x="869" y="237"/>
                    <a:pt x="870" y="238"/>
                    <a:pt x="871" y="238"/>
                  </a:cubicBezTo>
                  <a:cubicBezTo>
                    <a:pt x="880" y="243"/>
                    <a:pt x="910" y="260"/>
                    <a:pt x="951" y="283"/>
                  </a:cubicBezTo>
                  <a:cubicBezTo>
                    <a:pt x="1012" y="318"/>
                    <a:pt x="1096" y="365"/>
                    <a:pt x="1165" y="404"/>
                  </a:cubicBezTo>
                  <a:cubicBezTo>
                    <a:pt x="1200" y="424"/>
                    <a:pt x="1231" y="441"/>
                    <a:pt x="1254" y="454"/>
                  </a:cubicBezTo>
                  <a:cubicBezTo>
                    <a:pt x="1265" y="460"/>
                    <a:pt x="1274" y="465"/>
                    <a:pt x="1281" y="468"/>
                  </a:cubicBezTo>
                  <a:cubicBezTo>
                    <a:pt x="1284" y="470"/>
                    <a:pt x="1287" y="472"/>
                    <a:pt x="1289" y="472"/>
                  </a:cubicBezTo>
                  <a:cubicBezTo>
                    <a:pt x="1290" y="473"/>
                    <a:pt x="1291" y="473"/>
                    <a:pt x="1291" y="474"/>
                  </a:cubicBezTo>
                  <a:cubicBezTo>
                    <a:pt x="1292" y="474"/>
                    <a:pt x="1292" y="474"/>
                    <a:pt x="1292" y="474"/>
                  </a:cubicBezTo>
                  <a:cubicBezTo>
                    <a:pt x="1293" y="474"/>
                    <a:pt x="1293" y="474"/>
                    <a:pt x="1293" y="474"/>
                  </a:cubicBezTo>
                  <a:cubicBezTo>
                    <a:pt x="1293" y="474"/>
                    <a:pt x="1294" y="474"/>
                    <a:pt x="1294" y="474"/>
                  </a:cubicBezTo>
                  <a:cubicBezTo>
                    <a:pt x="1295" y="474"/>
                    <a:pt x="1295" y="474"/>
                    <a:pt x="1296" y="474"/>
                  </a:cubicBezTo>
                  <a:cubicBezTo>
                    <a:pt x="1297" y="474"/>
                    <a:pt x="1297" y="474"/>
                    <a:pt x="1298" y="473"/>
                  </a:cubicBezTo>
                  <a:cubicBezTo>
                    <a:pt x="1298" y="473"/>
                    <a:pt x="1299" y="473"/>
                    <a:pt x="1299" y="472"/>
                  </a:cubicBezTo>
                  <a:cubicBezTo>
                    <a:pt x="1300" y="471"/>
                    <a:pt x="1300" y="469"/>
                    <a:pt x="1300" y="468"/>
                  </a:cubicBezTo>
                  <a:cubicBezTo>
                    <a:pt x="1300" y="466"/>
                    <a:pt x="1299" y="465"/>
                    <a:pt x="1297" y="464"/>
                  </a:cubicBezTo>
                  <a:cubicBezTo>
                    <a:pt x="1297" y="464"/>
                    <a:pt x="1296" y="463"/>
                    <a:pt x="1293" y="461"/>
                  </a:cubicBezTo>
                  <a:cubicBezTo>
                    <a:pt x="1271" y="448"/>
                    <a:pt x="1174" y="390"/>
                    <a:pt x="1083" y="333"/>
                  </a:cubicBezTo>
                  <a:cubicBezTo>
                    <a:pt x="1037" y="305"/>
                    <a:pt x="992" y="278"/>
                    <a:pt x="959" y="257"/>
                  </a:cubicBezTo>
                  <a:cubicBezTo>
                    <a:pt x="943" y="246"/>
                    <a:pt x="929" y="237"/>
                    <a:pt x="920" y="231"/>
                  </a:cubicBezTo>
                  <a:cubicBezTo>
                    <a:pt x="915" y="227"/>
                    <a:pt x="911" y="225"/>
                    <a:pt x="909" y="223"/>
                  </a:cubicBezTo>
                  <a:cubicBezTo>
                    <a:pt x="908" y="222"/>
                    <a:pt x="907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6" y="221"/>
                    <a:pt x="906" y="221"/>
                    <a:pt x="906" y="221"/>
                  </a:cubicBezTo>
                  <a:cubicBezTo>
                    <a:pt x="904" y="222"/>
                    <a:pt x="904" y="222"/>
                    <a:pt x="904" y="222"/>
                  </a:cubicBezTo>
                  <a:cubicBezTo>
                    <a:pt x="907" y="221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7" y="222"/>
                    <a:pt x="907" y="221"/>
                    <a:pt x="907" y="221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7" y="224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7" y="225"/>
                    <a:pt x="907" y="224"/>
                    <a:pt x="907" y="224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6" y="226"/>
                    <a:pt x="906" y="226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4" y="228"/>
                    <a:pt x="906" y="228"/>
                    <a:pt x="906" y="226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4" y="228"/>
                    <a:pt x="904" y="228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9"/>
                    <a:pt x="903" y="229"/>
                    <a:pt x="904" y="228"/>
                  </a:cubicBezTo>
                  <a:cubicBezTo>
                    <a:pt x="902" y="224"/>
                    <a:pt x="902" y="224"/>
                    <a:pt x="902" y="224"/>
                  </a:cubicBezTo>
                  <a:cubicBezTo>
                    <a:pt x="902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2" y="229"/>
                  </a:cubicBezTo>
                  <a:cubicBezTo>
                    <a:pt x="902" y="225"/>
                    <a:pt x="902" y="225"/>
                    <a:pt x="902" y="225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2" y="228"/>
                    <a:pt x="902" y="228"/>
                    <a:pt x="902" y="228"/>
                  </a:cubicBezTo>
                  <a:cubicBezTo>
                    <a:pt x="901" y="229"/>
                    <a:pt x="901" y="229"/>
                    <a:pt x="901" y="229"/>
                  </a:cubicBezTo>
                  <a:cubicBezTo>
                    <a:pt x="901" y="229"/>
                    <a:pt x="902" y="229"/>
                    <a:pt x="904" y="230"/>
                  </a:cubicBezTo>
                  <a:cubicBezTo>
                    <a:pt x="908" y="232"/>
                    <a:pt x="919" y="237"/>
                    <a:pt x="933" y="245"/>
                  </a:cubicBezTo>
                  <a:cubicBezTo>
                    <a:pt x="981" y="272"/>
                    <a:pt x="1074" y="328"/>
                    <a:pt x="1157" y="376"/>
                  </a:cubicBezTo>
                  <a:cubicBezTo>
                    <a:pt x="1198" y="401"/>
                    <a:pt x="1237" y="424"/>
                    <a:pt x="1266" y="440"/>
                  </a:cubicBezTo>
                  <a:cubicBezTo>
                    <a:pt x="1280" y="449"/>
                    <a:pt x="1292" y="455"/>
                    <a:pt x="1301" y="460"/>
                  </a:cubicBezTo>
                  <a:cubicBezTo>
                    <a:pt x="1305" y="462"/>
                    <a:pt x="1309" y="464"/>
                    <a:pt x="1312" y="466"/>
                  </a:cubicBezTo>
                  <a:cubicBezTo>
                    <a:pt x="1313" y="466"/>
                    <a:pt x="1314" y="467"/>
                    <a:pt x="1315" y="467"/>
                  </a:cubicBezTo>
                  <a:cubicBezTo>
                    <a:pt x="1316" y="467"/>
                    <a:pt x="1316" y="468"/>
                    <a:pt x="1317" y="468"/>
                  </a:cubicBezTo>
                  <a:cubicBezTo>
                    <a:pt x="1317" y="468"/>
                    <a:pt x="1318" y="468"/>
                    <a:pt x="1319" y="468"/>
                  </a:cubicBezTo>
                  <a:cubicBezTo>
                    <a:pt x="1319" y="468"/>
                    <a:pt x="1320" y="468"/>
                    <a:pt x="1321" y="468"/>
                  </a:cubicBezTo>
                  <a:cubicBezTo>
                    <a:pt x="1322" y="467"/>
                    <a:pt x="1323" y="467"/>
                    <a:pt x="1324" y="465"/>
                  </a:cubicBezTo>
                  <a:cubicBezTo>
                    <a:pt x="1325" y="464"/>
                    <a:pt x="1325" y="463"/>
                    <a:pt x="1325" y="461"/>
                  </a:cubicBezTo>
                  <a:cubicBezTo>
                    <a:pt x="1324" y="460"/>
                    <a:pt x="1323" y="459"/>
                    <a:pt x="1322" y="458"/>
                  </a:cubicBezTo>
                  <a:cubicBezTo>
                    <a:pt x="1242" y="407"/>
                    <a:pt x="1242" y="407"/>
                    <a:pt x="1242" y="407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4" y="467"/>
                    <a:pt x="1347" y="466"/>
                    <a:pt x="1349" y="464"/>
                  </a:cubicBezTo>
                  <a:cubicBezTo>
                    <a:pt x="1350" y="461"/>
                    <a:pt x="1349" y="458"/>
                    <a:pt x="1347" y="456"/>
                  </a:cubicBezTo>
                  <a:cubicBezTo>
                    <a:pt x="1347" y="456"/>
                    <a:pt x="1345" y="455"/>
                    <a:pt x="1342" y="453"/>
                  </a:cubicBezTo>
                  <a:cubicBezTo>
                    <a:pt x="1320" y="440"/>
                    <a:pt x="1219" y="381"/>
                    <a:pt x="1123" y="323"/>
                  </a:cubicBezTo>
                  <a:cubicBezTo>
                    <a:pt x="1076" y="294"/>
                    <a:pt x="1030" y="265"/>
                    <a:pt x="995" y="243"/>
                  </a:cubicBezTo>
                  <a:cubicBezTo>
                    <a:pt x="978" y="232"/>
                    <a:pt x="964" y="222"/>
                    <a:pt x="954" y="215"/>
                  </a:cubicBezTo>
                  <a:cubicBezTo>
                    <a:pt x="949" y="212"/>
                    <a:pt x="946" y="209"/>
                    <a:pt x="943" y="207"/>
                  </a:cubicBezTo>
                  <a:cubicBezTo>
                    <a:pt x="942" y="206"/>
                    <a:pt x="941" y="205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41" y="204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41" y="205"/>
                    <a:pt x="941" y="204"/>
                    <a:pt x="941" y="204"/>
                  </a:cubicBezTo>
                  <a:cubicBezTo>
                    <a:pt x="937" y="206"/>
                    <a:pt x="937" y="206"/>
                    <a:pt x="937" y="206"/>
                  </a:cubicBezTo>
                  <a:cubicBezTo>
                    <a:pt x="941" y="206"/>
                    <a:pt x="941" y="206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41" y="208"/>
                    <a:pt x="941" y="207"/>
                    <a:pt x="941" y="206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40" y="209"/>
                    <a:pt x="940" y="209"/>
                    <a:pt x="940" y="209"/>
                  </a:cubicBezTo>
                  <a:cubicBezTo>
                    <a:pt x="936" y="206"/>
                    <a:pt x="936" y="206"/>
                    <a:pt x="936" y="206"/>
                  </a:cubicBezTo>
                  <a:cubicBezTo>
                    <a:pt x="933" y="211"/>
                    <a:pt x="933" y="211"/>
                    <a:pt x="933" y="211"/>
                  </a:cubicBezTo>
                  <a:cubicBezTo>
                    <a:pt x="1369" y="456"/>
                    <a:pt x="1369" y="456"/>
                    <a:pt x="1369" y="456"/>
                  </a:cubicBezTo>
                  <a:cubicBezTo>
                    <a:pt x="1371" y="457"/>
                    <a:pt x="1375" y="456"/>
                    <a:pt x="1376" y="454"/>
                  </a:cubicBezTo>
                  <a:cubicBezTo>
                    <a:pt x="1378" y="451"/>
                    <a:pt x="1377" y="448"/>
                    <a:pt x="1374" y="446"/>
                  </a:cubicBezTo>
                  <a:cubicBezTo>
                    <a:pt x="1224" y="352"/>
                    <a:pt x="1224" y="352"/>
                    <a:pt x="1224" y="352"/>
                  </a:cubicBezTo>
                  <a:cubicBezTo>
                    <a:pt x="1400" y="453"/>
                    <a:pt x="1400" y="453"/>
                    <a:pt x="1400" y="453"/>
                  </a:cubicBezTo>
                  <a:cubicBezTo>
                    <a:pt x="1402" y="455"/>
                    <a:pt x="1406" y="454"/>
                    <a:pt x="1407" y="451"/>
                  </a:cubicBezTo>
                  <a:cubicBezTo>
                    <a:pt x="1408" y="450"/>
                    <a:pt x="1408" y="449"/>
                    <a:pt x="1408" y="448"/>
                  </a:cubicBezTo>
                  <a:cubicBezTo>
                    <a:pt x="1408" y="446"/>
                    <a:pt x="1407" y="445"/>
                    <a:pt x="1407" y="444"/>
                  </a:cubicBezTo>
                  <a:cubicBezTo>
                    <a:pt x="1406" y="443"/>
                    <a:pt x="1405" y="442"/>
                    <a:pt x="1404" y="441"/>
                  </a:cubicBezTo>
                  <a:cubicBezTo>
                    <a:pt x="1401" y="439"/>
                    <a:pt x="1398" y="436"/>
                    <a:pt x="1393" y="432"/>
                  </a:cubicBezTo>
                  <a:cubicBezTo>
                    <a:pt x="1375" y="420"/>
                    <a:pt x="1341" y="398"/>
                    <a:pt x="1300" y="373"/>
                  </a:cubicBezTo>
                  <a:cubicBezTo>
                    <a:pt x="1238" y="335"/>
                    <a:pt x="1161" y="289"/>
                    <a:pt x="1099" y="252"/>
                  </a:cubicBezTo>
                  <a:cubicBezTo>
                    <a:pt x="1068" y="233"/>
                    <a:pt x="1041" y="217"/>
                    <a:pt x="1021" y="205"/>
                  </a:cubicBezTo>
                  <a:cubicBezTo>
                    <a:pt x="1011" y="199"/>
                    <a:pt x="1004" y="194"/>
                    <a:pt x="998" y="191"/>
                  </a:cubicBezTo>
                  <a:cubicBezTo>
                    <a:pt x="996" y="189"/>
                    <a:pt x="994" y="188"/>
                    <a:pt x="993" y="187"/>
                  </a:cubicBezTo>
                  <a:cubicBezTo>
                    <a:pt x="992" y="186"/>
                    <a:pt x="992" y="186"/>
                    <a:pt x="991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91" y="186"/>
                    <a:pt x="991" y="186"/>
                    <a:pt x="991" y="186"/>
                  </a:cubicBezTo>
                  <a:cubicBezTo>
                    <a:pt x="989" y="188"/>
                    <a:pt x="989" y="188"/>
                    <a:pt x="989" y="188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92" y="186"/>
                    <a:pt x="992" y="186"/>
                    <a:pt x="992" y="186"/>
                  </a:cubicBezTo>
                  <a:cubicBezTo>
                    <a:pt x="988" y="189"/>
                    <a:pt x="988" y="189"/>
                    <a:pt x="988" y="189"/>
                  </a:cubicBezTo>
                  <a:cubicBezTo>
                    <a:pt x="992" y="187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93" y="188"/>
                    <a:pt x="992" y="187"/>
                    <a:pt x="992" y="187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3" y="189"/>
                    <a:pt x="993" y="189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1"/>
                    <a:pt x="993" y="190"/>
                    <a:pt x="993" y="189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92" y="192"/>
                    <a:pt x="992" y="192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90" y="194"/>
                    <a:pt x="991" y="193"/>
                    <a:pt x="992" y="192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9" y="194"/>
                    <a:pt x="989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8" y="194"/>
                    <a:pt x="988" y="194"/>
                    <a:pt x="989" y="194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4"/>
                    <a:pt x="987" y="194"/>
                    <a:pt x="987" y="194"/>
                  </a:cubicBezTo>
                  <a:cubicBezTo>
                    <a:pt x="987" y="190"/>
                    <a:pt x="987" y="190"/>
                    <a:pt x="987" y="190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7" y="193"/>
                    <a:pt x="987" y="193"/>
                    <a:pt x="987" y="193"/>
                  </a:cubicBezTo>
                  <a:cubicBezTo>
                    <a:pt x="986" y="194"/>
                    <a:pt x="986" y="194"/>
                    <a:pt x="986" y="194"/>
                  </a:cubicBezTo>
                  <a:cubicBezTo>
                    <a:pt x="986" y="194"/>
                    <a:pt x="987" y="195"/>
                    <a:pt x="989" y="195"/>
                  </a:cubicBezTo>
                  <a:cubicBezTo>
                    <a:pt x="993" y="198"/>
                    <a:pt x="1004" y="203"/>
                    <a:pt x="1018" y="212"/>
                  </a:cubicBezTo>
                  <a:cubicBezTo>
                    <a:pt x="1068" y="240"/>
                    <a:pt x="1167" y="299"/>
                    <a:pt x="1254" y="351"/>
                  </a:cubicBezTo>
                  <a:cubicBezTo>
                    <a:pt x="1298" y="377"/>
                    <a:pt x="1339" y="401"/>
                    <a:pt x="1370" y="418"/>
                  </a:cubicBezTo>
                  <a:cubicBezTo>
                    <a:pt x="1386" y="427"/>
                    <a:pt x="1399" y="434"/>
                    <a:pt x="1408" y="439"/>
                  </a:cubicBezTo>
                  <a:cubicBezTo>
                    <a:pt x="1413" y="442"/>
                    <a:pt x="1417" y="444"/>
                    <a:pt x="1420" y="445"/>
                  </a:cubicBezTo>
                  <a:cubicBezTo>
                    <a:pt x="1422" y="446"/>
                    <a:pt x="1423" y="446"/>
                    <a:pt x="1425" y="447"/>
                  </a:cubicBezTo>
                  <a:cubicBezTo>
                    <a:pt x="1425" y="447"/>
                    <a:pt x="1426" y="447"/>
                    <a:pt x="1426" y="447"/>
                  </a:cubicBezTo>
                  <a:cubicBezTo>
                    <a:pt x="1427" y="447"/>
                    <a:pt x="1428" y="448"/>
                    <a:pt x="1429" y="448"/>
                  </a:cubicBezTo>
                  <a:cubicBezTo>
                    <a:pt x="1429" y="448"/>
                    <a:pt x="1430" y="448"/>
                    <a:pt x="1431" y="447"/>
                  </a:cubicBezTo>
                  <a:cubicBezTo>
                    <a:pt x="1432" y="447"/>
                    <a:pt x="1433" y="446"/>
                    <a:pt x="1434" y="445"/>
                  </a:cubicBezTo>
                  <a:cubicBezTo>
                    <a:pt x="1434" y="445"/>
                    <a:pt x="1434" y="445"/>
                    <a:pt x="1434" y="445"/>
                  </a:cubicBezTo>
                  <a:cubicBezTo>
                    <a:pt x="1434" y="444"/>
                    <a:pt x="1435" y="443"/>
                    <a:pt x="1435" y="442"/>
                  </a:cubicBezTo>
                  <a:cubicBezTo>
                    <a:pt x="1435" y="441"/>
                    <a:pt x="1434" y="440"/>
                    <a:pt x="1434" y="439"/>
                  </a:cubicBezTo>
                  <a:cubicBezTo>
                    <a:pt x="1434" y="439"/>
                    <a:pt x="1433" y="438"/>
                    <a:pt x="1433" y="438"/>
                  </a:cubicBezTo>
                  <a:cubicBezTo>
                    <a:pt x="1433" y="437"/>
                    <a:pt x="1432" y="437"/>
                    <a:pt x="1432" y="437"/>
                  </a:cubicBezTo>
                  <a:cubicBezTo>
                    <a:pt x="1430" y="435"/>
                    <a:pt x="1427" y="433"/>
                    <a:pt x="1423" y="430"/>
                  </a:cubicBezTo>
                  <a:cubicBezTo>
                    <a:pt x="1408" y="420"/>
                    <a:pt x="1374" y="399"/>
                    <a:pt x="1333" y="373"/>
                  </a:cubicBezTo>
                  <a:cubicBezTo>
                    <a:pt x="1209" y="296"/>
                    <a:pt x="1014" y="176"/>
                    <a:pt x="1014" y="176"/>
                  </a:cubicBezTo>
                  <a:cubicBezTo>
                    <a:pt x="1011" y="180"/>
                    <a:pt x="1011" y="180"/>
                    <a:pt x="1011" y="180"/>
                  </a:cubicBezTo>
                  <a:cubicBezTo>
                    <a:pt x="1015" y="183"/>
                    <a:pt x="1015" y="183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4" y="185"/>
                    <a:pt x="1015" y="185"/>
                    <a:pt x="1015" y="183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3" y="186"/>
                    <a:pt x="1013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6"/>
                    <a:pt x="1012" y="186"/>
                    <a:pt x="1013" y="186"/>
                  </a:cubicBezTo>
                  <a:cubicBezTo>
                    <a:pt x="1011" y="181"/>
                    <a:pt x="1011" y="181"/>
                    <a:pt x="1011" y="181"/>
                  </a:cubicBezTo>
                  <a:cubicBezTo>
                    <a:pt x="1011" y="186"/>
                    <a:pt x="1011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1" y="186"/>
                  </a:cubicBezTo>
                  <a:cubicBezTo>
                    <a:pt x="1011" y="182"/>
                    <a:pt x="1011" y="182"/>
                    <a:pt x="1011" y="182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4"/>
                    <a:pt x="1010" y="184"/>
                    <a:pt x="1010" y="184"/>
                  </a:cubicBezTo>
                  <a:cubicBezTo>
                    <a:pt x="1010" y="186"/>
                    <a:pt x="1010" y="186"/>
                    <a:pt x="1010" y="186"/>
                  </a:cubicBezTo>
                  <a:cubicBezTo>
                    <a:pt x="1010" y="186"/>
                    <a:pt x="1011" y="186"/>
                    <a:pt x="1012" y="187"/>
                  </a:cubicBezTo>
                  <a:cubicBezTo>
                    <a:pt x="1017" y="189"/>
                    <a:pt x="1027" y="195"/>
                    <a:pt x="1042" y="203"/>
                  </a:cubicBezTo>
                  <a:cubicBezTo>
                    <a:pt x="1092" y="232"/>
                    <a:pt x="1190" y="291"/>
                    <a:pt x="1278" y="344"/>
                  </a:cubicBezTo>
                  <a:cubicBezTo>
                    <a:pt x="1322" y="370"/>
                    <a:pt x="1363" y="394"/>
                    <a:pt x="1395" y="412"/>
                  </a:cubicBezTo>
                  <a:cubicBezTo>
                    <a:pt x="1411" y="420"/>
                    <a:pt x="1424" y="428"/>
                    <a:pt x="1434" y="433"/>
                  </a:cubicBezTo>
                  <a:cubicBezTo>
                    <a:pt x="1439" y="435"/>
                    <a:pt x="1443" y="437"/>
                    <a:pt x="1447" y="439"/>
                  </a:cubicBezTo>
                  <a:cubicBezTo>
                    <a:pt x="1448" y="439"/>
                    <a:pt x="1450" y="440"/>
                    <a:pt x="1451" y="440"/>
                  </a:cubicBezTo>
                  <a:cubicBezTo>
                    <a:pt x="1453" y="441"/>
                    <a:pt x="1454" y="441"/>
                    <a:pt x="1455" y="441"/>
                  </a:cubicBezTo>
                  <a:cubicBezTo>
                    <a:pt x="1456" y="441"/>
                    <a:pt x="1457" y="441"/>
                    <a:pt x="1458" y="441"/>
                  </a:cubicBezTo>
                  <a:cubicBezTo>
                    <a:pt x="1459" y="440"/>
                    <a:pt x="1460" y="440"/>
                    <a:pt x="1461" y="438"/>
                  </a:cubicBezTo>
                  <a:cubicBezTo>
                    <a:pt x="1461" y="438"/>
                    <a:pt x="1461" y="438"/>
                    <a:pt x="1461" y="438"/>
                  </a:cubicBezTo>
                  <a:cubicBezTo>
                    <a:pt x="1462" y="437"/>
                    <a:pt x="1462" y="436"/>
                    <a:pt x="1462" y="435"/>
                  </a:cubicBezTo>
                  <a:cubicBezTo>
                    <a:pt x="1462" y="434"/>
                    <a:pt x="1462" y="433"/>
                    <a:pt x="1461" y="433"/>
                  </a:cubicBezTo>
                  <a:cubicBezTo>
                    <a:pt x="1461" y="432"/>
                    <a:pt x="1460" y="431"/>
                    <a:pt x="1460" y="430"/>
                  </a:cubicBezTo>
                  <a:cubicBezTo>
                    <a:pt x="1459" y="429"/>
                    <a:pt x="1458" y="428"/>
                    <a:pt x="1457" y="427"/>
                  </a:cubicBezTo>
                  <a:cubicBezTo>
                    <a:pt x="1454" y="425"/>
                    <a:pt x="1450" y="422"/>
                    <a:pt x="1445" y="418"/>
                  </a:cubicBezTo>
                  <a:cubicBezTo>
                    <a:pt x="1426" y="405"/>
                    <a:pt x="1392" y="383"/>
                    <a:pt x="1351" y="357"/>
                  </a:cubicBezTo>
                  <a:cubicBezTo>
                    <a:pt x="1227" y="280"/>
                    <a:pt x="1043" y="170"/>
                    <a:pt x="1043" y="170"/>
                  </a:cubicBezTo>
                  <a:cubicBezTo>
                    <a:pt x="1040" y="175"/>
                    <a:pt x="1040" y="175"/>
                    <a:pt x="1040" y="175"/>
                  </a:cubicBezTo>
                  <a:cubicBezTo>
                    <a:pt x="1037" y="180"/>
                    <a:pt x="1037" y="180"/>
                    <a:pt x="1037" y="180"/>
                  </a:cubicBezTo>
                  <a:cubicBezTo>
                    <a:pt x="1484" y="434"/>
                    <a:pt x="1484" y="434"/>
                    <a:pt x="1484" y="434"/>
                  </a:cubicBezTo>
                  <a:cubicBezTo>
                    <a:pt x="1487" y="435"/>
                    <a:pt x="1490" y="435"/>
                    <a:pt x="1492" y="432"/>
                  </a:cubicBezTo>
                  <a:cubicBezTo>
                    <a:pt x="1493" y="431"/>
                    <a:pt x="1493" y="430"/>
                    <a:pt x="1493" y="429"/>
                  </a:cubicBezTo>
                  <a:cubicBezTo>
                    <a:pt x="1493" y="428"/>
                    <a:pt x="1492" y="427"/>
                    <a:pt x="1492" y="426"/>
                  </a:cubicBezTo>
                  <a:cubicBezTo>
                    <a:pt x="1491" y="425"/>
                    <a:pt x="1491" y="425"/>
                    <a:pt x="1491" y="424"/>
                  </a:cubicBezTo>
                  <a:cubicBezTo>
                    <a:pt x="1490" y="423"/>
                    <a:pt x="1489" y="422"/>
                    <a:pt x="1487" y="421"/>
                  </a:cubicBezTo>
                  <a:cubicBezTo>
                    <a:pt x="1482" y="417"/>
                    <a:pt x="1471" y="410"/>
                    <a:pt x="1457" y="401"/>
                  </a:cubicBezTo>
                  <a:cubicBezTo>
                    <a:pt x="1407" y="368"/>
                    <a:pt x="1310" y="308"/>
                    <a:pt x="1225" y="256"/>
                  </a:cubicBezTo>
                  <a:cubicBezTo>
                    <a:pt x="1140" y="204"/>
                    <a:pt x="1067" y="160"/>
                    <a:pt x="1067" y="160"/>
                  </a:cubicBezTo>
                  <a:cubicBezTo>
                    <a:pt x="1064" y="165"/>
                    <a:pt x="1064" y="165"/>
                    <a:pt x="1064" y="165"/>
                  </a:cubicBezTo>
                  <a:cubicBezTo>
                    <a:pt x="1069" y="168"/>
                    <a:pt x="1069" y="168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7" y="170"/>
                    <a:pt x="1068" y="169"/>
                    <a:pt x="1069" y="168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6" y="170"/>
                    <a:pt x="1066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70"/>
                    <a:pt x="1065" y="170"/>
                    <a:pt x="1066" y="170"/>
                  </a:cubicBezTo>
                  <a:cubicBezTo>
                    <a:pt x="1065" y="165"/>
                    <a:pt x="1065" y="165"/>
                    <a:pt x="1065" y="165"/>
                  </a:cubicBezTo>
                  <a:cubicBezTo>
                    <a:pt x="1065" y="170"/>
                    <a:pt x="1065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5" y="170"/>
                  </a:cubicBezTo>
                  <a:cubicBezTo>
                    <a:pt x="1065" y="167"/>
                    <a:pt x="1065" y="167"/>
                    <a:pt x="1065" y="167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4" y="170"/>
                    <a:pt x="1064" y="170"/>
                  </a:cubicBezTo>
                  <a:cubicBezTo>
                    <a:pt x="1064" y="170"/>
                    <a:pt x="1065" y="171"/>
                    <a:pt x="1066" y="171"/>
                  </a:cubicBezTo>
                  <a:cubicBezTo>
                    <a:pt x="1072" y="173"/>
                    <a:pt x="1083" y="179"/>
                    <a:pt x="1098" y="188"/>
                  </a:cubicBezTo>
                  <a:cubicBezTo>
                    <a:pt x="1152" y="216"/>
                    <a:pt x="1254" y="276"/>
                    <a:pt x="1343" y="327"/>
                  </a:cubicBezTo>
                  <a:cubicBezTo>
                    <a:pt x="1388" y="353"/>
                    <a:pt x="1429" y="377"/>
                    <a:pt x="1459" y="395"/>
                  </a:cubicBezTo>
                  <a:cubicBezTo>
                    <a:pt x="1474" y="404"/>
                    <a:pt x="1487" y="411"/>
                    <a:pt x="1495" y="416"/>
                  </a:cubicBezTo>
                  <a:cubicBezTo>
                    <a:pt x="1504" y="421"/>
                    <a:pt x="1508" y="424"/>
                    <a:pt x="1508" y="424"/>
                  </a:cubicBezTo>
                  <a:cubicBezTo>
                    <a:pt x="1511" y="425"/>
                    <a:pt x="1514" y="425"/>
                    <a:pt x="1516" y="422"/>
                  </a:cubicBezTo>
                  <a:cubicBezTo>
                    <a:pt x="1516" y="421"/>
                    <a:pt x="1517" y="420"/>
                    <a:pt x="1517" y="419"/>
                  </a:cubicBezTo>
                  <a:cubicBezTo>
                    <a:pt x="1517" y="418"/>
                    <a:pt x="1516" y="417"/>
                    <a:pt x="1516" y="417"/>
                  </a:cubicBezTo>
                  <a:cubicBezTo>
                    <a:pt x="1516" y="416"/>
                    <a:pt x="1515" y="415"/>
                    <a:pt x="1515" y="415"/>
                  </a:cubicBezTo>
                  <a:cubicBezTo>
                    <a:pt x="1514" y="415"/>
                    <a:pt x="1514" y="414"/>
                    <a:pt x="1514" y="414"/>
                  </a:cubicBezTo>
                  <a:cubicBezTo>
                    <a:pt x="1512" y="413"/>
                    <a:pt x="1509" y="411"/>
                    <a:pt x="1505" y="408"/>
                  </a:cubicBezTo>
                  <a:cubicBezTo>
                    <a:pt x="1490" y="397"/>
                    <a:pt x="1456" y="376"/>
                    <a:pt x="1415" y="351"/>
                  </a:cubicBezTo>
                  <a:cubicBezTo>
                    <a:pt x="1292" y="273"/>
                    <a:pt x="1096" y="154"/>
                    <a:pt x="1096" y="154"/>
                  </a:cubicBezTo>
                  <a:cubicBezTo>
                    <a:pt x="1094" y="158"/>
                    <a:pt x="1094" y="158"/>
                    <a:pt x="1094" y="158"/>
                  </a:cubicBezTo>
                  <a:cubicBezTo>
                    <a:pt x="1098" y="161"/>
                    <a:pt x="1098" y="161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6" y="163"/>
                    <a:pt x="1098" y="162"/>
                    <a:pt x="1098" y="161"/>
                  </a:cubicBezTo>
                  <a:cubicBezTo>
                    <a:pt x="1094" y="159"/>
                    <a:pt x="1094" y="159"/>
                    <a:pt x="1094" y="159"/>
                  </a:cubicBezTo>
                  <a:cubicBezTo>
                    <a:pt x="1096" y="163"/>
                    <a:pt x="1096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5" y="163"/>
                    <a:pt x="1095" y="163"/>
                    <a:pt x="1096" y="163"/>
                  </a:cubicBezTo>
                  <a:cubicBezTo>
                    <a:pt x="1094" y="160"/>
                    <a:pt x="1094" y="160"/>
                    <a:pt x="1094" y="160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2"/>
                    <a:pt x="1094" y="162"/>
                    <a:pt x="1094" y="162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4" y="163"/>
                    <a:pt x="1094" y="163"/>
                  </a:cubicBezTo>
                  <a:cubicBezTo>
                    <a:pt x="1094" y="163"/>
                    <a:pt x="1096" y="164"/>
                    <a:pt x="1097" y="164"/>
                  </a:cubicBezTo>
                  <a:cubicBezTo>
                    <a:pt x="1100" y="165"/>
                    <a:pt x="1104" y="167"/>
                    <a:pt x="1110" y="170"/>
                  </a:cubicBezTo>
                  <a:cubicBezTo>
                    <a:pt x="1130" y="180"/>
                    <a:pt x="1167" y="201"/>
                    <a:pt x="1210" y="226"/>
                  </a:cubicBezTo>
                  <a:cubicBezTo>
                    <a:pt x="1276" y="264"/>
                    <a:pt x="1356" y="312"/>
                    <a:pt x="1419" y="351"/>
                  </a:cubicBezTo>
                  <a:cubicBezTo>
                    <a:pt x="1451" y="370"/>
                    <a:pt x="1479" y="387"/>
                    <a:pt x="1499" y="399"/>
                  </a:cubicBezTo>
                  <a:cubicBezTo>
                    <a:pt x="1509" y="405"/>
                    <a:pt x="1517" y="410"/>
                    <a:pt x="1522" y="414"/>
                  </a:cubicBezTo>
                  <a:cubicBezTo>
                    <a:pt x="1528" y="417"/>
                    <a:pt x="1531" y="419"/>
                    <a:pt x="1531" y="419"/>
                  </a:cubicBezTo>
                  <a:cubicBezTo>
                    <a:pt x="1534" y="414"/>
                    <a:pt x="1534" y="414"/>
                    <a:pt x="1534" y="414"/>
                  </a:cubicBezTo>
                  <a:cubicBezTo>
                    <a:pt x="1537" y="409"/>
                    <a:pt x="1537" y="409"/>
                    <a:pt x="1537" y="409"/>
                  </a:cubicBezTo>
                  <a:cubicBezTo>
                    <a:pt x="1536" y="409"/>
                    <a:pt x="1535" y="408"/>
                    <a:pt x="1532" y="406"/>
                  </a:cubicBezTo>
                  <a:cubicBezTo>
                    <a:pt x="1508" y="393"/>
                    <a:pt x="1402" y="330"/>
                    <a:pt x="1303" y="269"/>
                  </a:cubicBezTo>
                  <a:cubicBezTo>
                    <a:pt x="1253" y="239"/>
                    <a:pt x="1204" y="209"/>
                    <a:pt x="1168" y="186"/>
                  </a:cubicBezTo>
                  <a:cubicBezTo>
                    <a:pt x="1150" y="174"/>
                    <a:pt x="1136" y="164"/>
                    <a:pt x="1125" y="157"/>
                  </a:cubicBezTo>
                  <a:cubicBezTo>
                    <a:pt x="1120" y="153"/>
                    <a:pt x="1116" y="150"/>
                    <a:pt x="1114" y="148"/>
                  </a:cubicBezTo>
                  <a:cubicBezTo>
                    <a:pt x="1112" y="147"/>
                    <a:pt x="1111" y="146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9" y="146"/>
                    <a:pt x="1109" y="146"/>
                    <a:pt x="1109" y="146"/>
                  </a:cubicBezTo>
                  <a:cubicBezTo>
                    <a:pt x="1111" y="145"/>
                    <a:pt x="1111" y="145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11" y="146"/>
                    <a:pt x="1111" y="146"/>
                    <a:pt x="1111" y="145"/>
                  </a:cubicBezTo>
                  <a:cubicBezTo>
                    <a:pt x="1107" y="147"/>
                    <a:pt x="1107" y="147"/>
                    <a:pt x="1107" y="147"/>
                  </a:cubicBezTo>
                  <a:cubicBezTo>
                    <a:pt x="1111" y="147"/>
                    <a:pt x="1111" y="147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49"/>
                    <a:pt x="1111" y="148"/>
                    <a:pt x="1111" y="147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11" y="150"/>
                    <a:pt x="1111" y="150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9" y="152"/>
                    <a:pt x="1110" y="151"/>
                    <a:pt x="1111" y="150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8" y="152"/>
                    <a:pt x="1108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7" y="152"/>
                    <a:pt x="1107" y="152"/>
                    <a:pt x="1108" y="152"/>
                  </a:cubicBezTo>
                  <a:cubicBezTo>
                    <a:pt x="1106" y="147"/>
                    <a:pt x="1106" y="147"/>
                    <a:pt x="1106" y="147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49"/>
                    <a:pt x="1106" y="149"/>
                    <a:pt x="1106" y="149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6" y="152"/>
                    <a:pt x="1106" y="152"/>
                  </a:cubicBezTo>
                  <a:cubicBezTo>
                    <a:pt x="1106" y="152"/>
                    <a:pt x="1107" y="152"/>
                    <a:pt x="1109" y="153"/>
                  </a:cubicBezTo>
                  <a:cubicBezTo>
                    <a:pt x="1114" y="155"/>
                    <a:pt x="1126" y="161"/>
                    <a:pt x="1141" y="170"/>
                  </a:cubicBezTo>
                  <a:cubicBezTo>
                    <a:pt x="1195" y="199"/>
                    <a:pt x="1297" y="260"/>
                    <a:pt x="1385" y="314"/>
                  </a:cubicBezTo>
                  <a:cubicBezTo>
                    <a:pt x="1429" y="340"/>
                    <a:pt x="1470" y="365"/>
                    <a:pt x="1500" y="383"/>
                  </a:cubicBezTo>
                  <a:cubicBezTo>
                    <a:pt x="1515" y="392"/>
                    <a:pt x="1527" y="400"/>
                    <a:pt x="1535" y="405"/>
                  </a:cubicBezTo>
                  <a:cubicBezTo>
                    <a:pt x="1544" y="410"/>
                    <a:pt x="1548" y="413"/>
                    <a:pt x="1548" y="413"/>
                  </a:cubicBezTo>
                  <a:cubicBezTo>
                    <a:pt x="1551" y="414"/>
                    <a:pt x="1554" y="414"/>
                    <a:pt x="1556" y="411"/>
                  </a:cubicBezTo>
                  <a:cubicBezTo>
                    <a:pt x="1558" y="408"/>
                    <a:pt x="1557" y="405"/>
                    <a:pt x="1554" y="403"/>
                  </a:cubicBezTo>
                  <a:cubicBezTo>
                    <a:pt x="1131" y="139"/>
                    <a:pt x="1131" y="139"/>
                    <a:pt x="1131" y="139"/>
                  </a:cubicBezTo>
                  <a:cubicBezTo>
                    <a:pt x="1128" y="143"/>
                    <a:pt x="1128" y="143"/>
                    <a:pt x="1128" y="143"/>
                  </a:cubicBezTo>
                  <a:cubicBezTo>
                    <a:pt x="1132" y="146"/>
                    <a:pt x="1132" y="146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30" y="148"/>
                    <a:pt x="1132" y="148"/>
                    <a:pt x="1132" y="146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30" y="148"/>
                    <a:pt x="1130" y="148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9" y="149"/>
                    <a:pt x="1129" y="149"/>
                    <a:pt x="1130" y="148"/>
                  </a:cubicBezTo>
                  <a:cubicBezTo>
                    <a:pt x="1128" y="144"/>
                    <a:pt x="1128" y="144"/>
                    <a:pt x="1128" y="144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6"/>
                    <a:pt x="1128" y="146"/>
                    <a:pt x="1128" y="146"/>
                  </a:cubicBezTo>
                  <a:cubicBezTo>
                    <a:pt x="1128" y="149"/>
                    <a:pt x="1128" y="149"/>
                    <a:pt x="1128" y="149"/>
                  </a:cubicBezTo>
                  <a:cubicBezTo>
                    <a:pt x="1128" y="149"/>
                    <a:pt x="1129" y="149"/>
                    <a:pt x="1130" y="149"/>
                  </a:cubicBezTo>
                  <a:cubicBezTo>
                    <a:pt x="1133" y="150"/>
                    <a:pt x="1137" y="152"/>
                    <a:pt x="1142" y="155"/>
                  </a:cubicBezTo>
                  <a:cubicBezTo>
                    <a:pt x="1163" y="165"/>
                    <a:pt x="1200" y="186"/>
                    <a:pt x="1244" y="211"/>
                  </a:cubicBezTo>
                  <a:cubicBezTo>
                    <a:pt x="1309" y="249"/>
                    <a:pt x="1391" y="298"/>
                    <a:pt x="1457" y="337"/>
                  </a:cubicBezTo>
                  <a:cubicBezTo>
                    <a:pt x="1490" y="356"/>
                    <a:pt x="1518" y="373"/>
                    <a:pt x="1539" y="385"/>
                  </a:cubicBezTo>
                  <a:cubicBezTo>
                    <a:pt x="1550" y="391"/>
                    <a:pt x="1558" y="396"/>
                    <a:pt x="1564" y="400"/>
                  </a:cubicBezTo>
                  <a:cubicBezTo>
                    <a:pt x="1567" y="401"/>
                    <a:pt x="1569" y="403"/>
                    <a:pt x="1571" y="404"/>
                  </a:cubicBezTo>
                  <a:cubicBezTo>
                    <a:pt x="1572" y="404"/>
                    <a:pt x="1573" y="404"/>
                    <a:pt x="1573" y="405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5" y="405"/>
                    <a:pt x="1575" y="405"/>
                    <a:pt x="1575" y="405"/>
                  </a:cubicBezTo>
                  <a:cubicBezTo>
                    <a:pt x="1575" y="405"/>
                    <a:pt x="1575" y="406"/>
                    <a:pt x="1576" y="406"/>
                  </a:cubicBezTo>
                  <a:cubicBezTo>
                    <a:pt x="1577" y="406"/>
                    <a:pt x="1577" y="406"/>
                    <a:pt x="1578" y="405"/>
                  </a:cubicBezTo>
                  <a:cubicBezTo>
                    <a:pt x="1579" y="405"/>
                    <a:pt x="1580" y="404"/>
                    <a:pt x="1581" y="403"/>
                  </a:cubicBezTo>
                  <a:cubicBezTo>
                    <a:pt x="1582" y="402"/>
                    <a:pt x="1582" y="400"/>
                    <a:pt x="1582" y="399"/>
                  </a:cubicBezTo>
                  <a:cubicBezTo>
                    <a:pt x="1582" y="397"/>
                    <a:pt x="1581" y="396"/>
                    <a:pt x="1579" y="395"/>
                  </a:cubicBezTo>
                  <a:cubicBezTo>
                    <a:pt x="1153" y="129"/>
                    <a:pt x="1153" y="129"/>
                    <a:pt x="1153" y="129"/>
                  </a:cubicBezTo>
                  <a:cubicBezTo>
                    <a:pt x="1150" y="134"/>
                    <a:pt x="1150" y="134"/>
                    <a:pt x="1150" y="134"/>
                  </a:cubicBezTo>
                  <a:cubicBezTo>
                    <a:pt x="1155" y="137"/>
                    <a:pt x="1155" y="137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3" y="138"/>
                    <a:pt x="1154" y="138"/>
                    <a:pt x="1155" y="137"/>
                  </a:cubicBezTo>
                  <a:cubicBezTo>
                    <a:pt x="1151" y="134"/>
                    <a:pt x="1151" y="134"/>
                    <a:pt x="1151" y="134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1" y="136"/>
                    <a:pt x="1151" y="136"/>
                    <a:pt x="1151" y="136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1" y="138"/>
                    <a:pt x="1151" y="138"/>
                    <a:pt x="1151" y="138"/>
                  </a:cubicBezTo>
                  <a:cubicBezTo>
                    <a:pt x="1151" y="139"/>
                    <a:pt x="1151" y="139"/>
                    <a:pt x="1151" y="139"/>
                  </a:cubicBezTo>
                  <a:cubicBezTo>
                    <a:pt x="1152" y="139"/>
                    <a:pt x="1152" y="139"/>
                    <a:pt x="1152" y="139"/>
                  </a:cubicBezTo>
                  <a:cubicBezTo>
                    <a:pt x="1152" y="139"/>
                    <a:pt x="1153" y="139"/>
                    <a:pt x="1155" y="140"/>
                  </a:cubicBezTo>
                  <a:cubicBezTo>
                    <a:pt x="1161" y="142"/>
                    <a:pt x="1173" y="148"/>
                    <a:pt x="1189" y="156"/>
                  </a:cubicBezTo>
                  <a:cubicBezTo>
                    <a:pt x="1245" y="186"/>
                    <a:pt x="1349" y="247"/>
                    <a:pt x="1438" y="301"/>
                  </a:cubicBezTo>
                  <a:cubicBezTo>
                    <a:pt x="1482" y="328"/>
                    <a:pt x="1523" y="353"/>
                    <a:pt x="1553" y="372"/>
                  </a:cubicBezTo>
                  <a:cubicBezTo>
                    <a:pt x="1568" y="381"/>
                    <a:pt x="1580" y="388"/>
                    <a:pt x="1589" y="393"/>
                  </a:cubicBezTo>
                  <a:cubicBezTo>
                    <a:pt x="1597" y="399"/>
                    <a:pt x="1602" y="402"/>
                    <a:pt x="1602" y="402"/>
                  </a:cubicBezTo>
                  <a:cubicBezTo>
                    <a:pt x="1605" y="403"/>
                    <a:pt x="1608" y="402"/>
                    <a:pt x="1610" y="400"/>
                  </a:cubicBezTo>
                  <a:cubicBezTo>
                    <a:pt x="1611" y="397"/>
                    <a:pt x="1610" y="394"/>
                    <a:pt x="1608" y="392"/>
                  </a:cubicBezTo>
                  <a:cubicBezTo>
                    <a:pt x="1460" y="300"/>
                    <a:pt x="1460" y="300"/>
                    <a:pt x="1460" y="300"/>
                  </a:cubicBezTo>
                  <a:cubicBezTo>
                    <a:pt x="1624" y="395"/>
                    <a:pt x="1624" y="395"/>
                    <a:pt x="1624" y="395"/>
                  </a:cubicBezTo>
                  <a:cubicBezTo>
                    <a:pt x="1626" y="397"/>
                    <a:pt x="1630" y="396"/>
                    <a:pt x="1631" y="393"/>
                  </a:cubicBezTo>
                  <a:cubicBezTo>
                    <a:pt x="1633" y="391"/>
                    <a:pt x="1632" y="387"/>
                    <a:pt x="1630" y="386"/>
                  </a:cubicBezTo>
                  <a:cubicBezTo>
                    <a:pt x="1198" y="116"/>
                    <a:pt x="1198" y="116"/>
                    <a:pt x="1198" y="116"/>
                  </a:cubicBezTo>
                  <a:cubicBezTo>
                    <a:pt x="1195" y="121"/>
                    <a:pt x="1195" y="121"/>
                    <a:pt x="1195" y="121"/>
                  </a:cubicBezTo>
                  <a:cubicBezTo>
                    <a:pt x="1200" y="124"/>
                    <a:pt x="1200" y="124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8" y="126"/>
                    <a:pt x="1199" y="125"/>
                    <a:pt x="1200" y="124"/>
                  </a:cubicBezTo>
                  <a:cubicBezTo>
                    <a:pt x="1196" y="121"/>
                    <a:pt x="1196" y="121"/>
                    <a:pt x="1196" y="121"/>
                  </a:cubicBezTo>
                  <a:cubicBezTo>
                    <a:pt x="1197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6"/>
                    <a:pt x="1197" y="126"/>
                  </a:cubicBezTo>
                  <a:cubicBezTo>
                    <a:pt x="1196" y="122"/>
                    <a:pt x="1196" y="122"/>
                    <a:pt x="1196" y="122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4"/>
                    <a:pt x="1196" y="124"/>
                    <a:pt x="1196" y="124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6" y="126"/>
                    <a:pt x="1196" y="126"/>
                  </a:cubicBezTo>
                  <a:cubicBezTo>
                    <a:pt x="1196" y="126"/>
                    <a:pt x="1197" y="127"/>
                    <a:pt x="1199" y="127"/>
                  </a:cubicBezTo>
                  <a:cubicBezTo>
                    <a:pt x="1205" y="130"/>
                    <a:pt x="1217" y="136"/>
                    <a:pt x="1232" y="144"/>
                  </a:cubicBezTo>
                  <a:cubicBezTo>
                    <a:pt x="1287" y="174"/>
                    <a:pt x="1390" y="233"/>
                    <a:pt x="1480" y="285"/>
                  </a:cubicBezTo>
                  <a:cubicBezTo>
                    <a:pt x="1525" y="311"/>
                    <a:pt x="1566" y="335"/>
                    <a:pt x="1597" y="353"/>
                  </a:cubicBezTo>
                  <a:cubicBezTo>
                    <a:pt x="1612" y="362"/>
                    <a:pt x="1625" y="369"/>
                    <a:pt x="1633" y="374"/>
                  </a:cubicBezTo>
                  <a:cubicBezTo>
                    <a:pt x="1638" y="376"/>
                    <a:pt x="1641" y="378"/>
                    <a:pt x="1644" y="380"/>
                  </a:cubicBezTo>
                  <a:cubicBezTo>
                    <a:pt x="1645" y="380"/>
                    <a:pt x="1646" y="381"/>
                    <a:pt x="1647" y="381"/>
                  </a:cubicBezTo>
                  <a:cubicBezTo>
                    <a:pt x="1647" y="381"/>
                    <a:pt x="1648" y="382"/>
                    <a:pt x="1648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49" y="382"/>
                    <a:pt x="1649" y="382"/>
                  </a:cubicBezTo>
                  <a:cubicBezTo>
                    <a:pt x="1649" y="382"/>
                    <a:pt x="1650" y="382"/>
                    <a:pt x="1650" y="382"/>
                  </a:cubicBezTo>
                  <a:cubicBezTo>
                    <a:pt x="1651" y="382"/>
                    <a:pt x="1651" y="382"/>
                    <a:pt x="1652" y="382"/>
                  </a:cubicBezTo>
                  <a:cubicBezTo>
                    <a:pt x="1653" y="382"/>
                    <a:pt x="1654" y="381"/>
                    <a:pt x="1655" y="380"/>
                  </a:cubicBezTo>
                  <a:cubicBezTo>
                    <a:pt x="1655" y="380"/>
                    <a:pt x="1655" y="380"/>
                    <a:pt x="1655" y="380"/>
                  </a:cubicBezTo>
                  <a:cubicBezTo>
                    <a:pt x="1656" y="379"/>
                    <a:pt x="1656" y="378"/>
                    <a:pt x="1656" y="377"/>
                  </a:cubicBezTo>
                  <a:cubicBezTo>
                    <a:pt x="1656" y="375"/>
                    <a:pt x="1655" y="374"/>
                    <a:pt x="1655" y="374"/>
                  </a:cubicBezTo>
                  <a:cubicBezTo>
                    <a:pt x="1655" y="373"/>
                    <a:pt x="1654" y="372"/>
                    <a:pt x="1654" y="372"/>
                  </a:cubicBezTo>
                  <a:cubicBezTo>
                    <a:pt x="1653" y="371"/>
                    <a:pt x="1652" y="371"/>
                    <a:pt x="1651" y="370"/>
                  </a:cubicBezTo>
                  <a:cubicBezTo>
                    <a:pt x="1647" y="367"/>
                    <a:pt x="1639" y="362"/>
                    <a:pt x="1630" y="356"/>
                  </a:cubicBezTo>
                  <a:cubicBezTo>
                    <a:pt x="1602" y="339"/>
                    <a:pt x="1561" y="314"/>
                    <a:pt x="1561" y="314"/>
                  </a:cubicBezTo>
                  <a:cubicBezTo>
                    <a:pt x="1558" y="319"/>
                    <a:pt x="1558" y="319"/>
                    <a:pt x="1558" y="319"/>
                  </a:cubicBezTo>
                  <a:cubicBezTo>
                    <a:pt x="1556" y="324"/>
                    <a:pt x="1556" y="324"/>
                    <a:pt x="1556" y="324"/>
                  </a:cubicBezTo>
                  <a:cubicBezTo>
                    <a:pt x="1556" y="324"/>
                    <a:pt x="1585" y="337"/>
                    <a:pt x="1616" y="350"/>
                  </a:cubicBezTo>
                  <a:cubicBezTo>
                    <a:pt x="1631" y="356"/>
                    <a:pt x="1647" y="362"/>
                    <a:pt x="1659" y="367"/>
                  </a:cubicBezTo>
                  <a:cubicBezTo>
                    <a:pt x="1665" y="370"/>
                    <a:pt x="1671" y="372"/>
                    <a:pt x="1675" y="373"/>
                  </a:cubicBezTo>
                  <a:cubicBezTo>
                    <a:pt x="1677" y="374"/>
                    <a:pt x="1679" y="374"/>
                    <a:pt x="1680" y="375"/>
                  </a:cubicBezTo>
                  <a:cubicBezTo>
                    <a:pt x="1681" y="375"/>
                    <a:pt x="1681" y="375"/>
                    <a:pt x="1682" y="375"/>
                  </a:cubicBezTo>
                  <a:cubicBezTo>
                    <a:pt x="1683" y="375"/>
                    <a:pt x="1683" y="376"/>
                    <a:pt x="1684" y="376"/>
                  </a:cubicBezTo>
                  <a:cubicBezTo>
                    <a:pt x="1685" y="376"/>
                    <a:pt x="1685" y="376"/>
                    <a:pt x="1686" y="375"/>
                  </a:cubicBezTo>
                  <a:cubicBezTo>
                    <a:pt x="1686" y="375"/>
                    <a:pt x="1687" y="375"/>
                    <a:pt x="1688" y="375"/>
                  </a:cubicBezTo>
                  <a:cubicBezTo>
                    <a:pt x="1688" y="374"/>
                    <a:pt x="1689" y="374"/>
                    <a:pt x="1689" y="373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90" y="372"/>
                    <a:pt x="1690" y="371"/>
                    <a:pt x="1690" y="370"/>
                  </a:cubicBezTo>
                  <a:cubicBezTo>
                    <a:pt x="1690" y="369"/>
                    <a:pt x="1690" y="368"/>
                    <a:pt x="1690" y="367"/>
                  </a:cubicBezTo>
                  <a:cubicBezTo>
                    <a:pt x="1689" y="366"/>
                    <a:pt x="1689" y="366"/>
                    <a:pt x="1689" y="366"/>
                  </a:cubicBezTo>
                  <a:cubicBezTo>
                    <a:pt x="1688" y="365"/>
                    <a:pt x="1688" y="365"/>
                    <a:pt x="1687" y="365"/>
                  </a:cubicBezTo>
                  <a:cubicBezTo>
                    <a:pt x="1686" y="364"/>
                    <a:pt x="1686" y="364"/>
                    <a:pt x="1684" y="363"/>
                  </a:cubicBezTo>
                  <a:cubicBezTo>
                    <a:pt x="1680" y="360"/>
                    <a:pt x="1672" y="355"/>
                    <a:pt x="1662" y="349"/>
                  </a:cubicBezTo>
                  <a:cubicBezTo>
                    <a:pt x="1648" y="341"/>
                    <a:pt x="1631" y="330"/>
                    <a:pt x="1616" y="322"/>
                  </a:cubicBezTo>
                  <a:cubicBezTo>
                    <a:pt x="1609" y="318"/>
                    <a:pt x="1603" y="314"/>
                    <a:pt x="1599" y="311"/>
                  </a:cubicBezTo>
                  <a:cubicBezTo>
                    <a:pt x="1597" y="310"/>
                    <a:pt x="1595" y="308"/>
                    <a:pt x="1594" y="308"/>
                  </a:cubicBezTo>
                  <a:cubicBezTo>
                    <a:pt x="1594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1" y="309"/>
                    <a:pt x="1591" y="309"/>
                    <a:pt x="1591" y="309"/>
                  </a:cubicBezTo>
                  <a:cubicBezTo>
                    <a:pt x="1593" y="307"/>
                    <a:pt x="1593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94" y="308"/>
                    <a:pt x="1594" y="307"/>
                    <a:pt x="1593" y="307"/>
                  </a:cubicBezTo>
                  <a:cubicBezTo>
                    <a:pt x="1590" y="310"/>
                    <a:pt x="1590" y="310"/>
                    <a:pt x="1590" y="310"/>
                  </a:cubicBezTo>
                  <a:cubicBezTo>
                    <a:pt x="1594" y="308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94" y="309"/>
                    <a:pt x="1594" y="308"/>
                    <a:pt x="1594" y="308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4" y="310"/>
                    <a:pt x="1594" y="310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2"/>
                    <a:pt x="1594" y="311"/>
                    <a:pt x="1594" y="310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3" y="313"/>
                    <a:pt x="1593" y="313"/>
                    <a:pt x="1593" y="313"/>
                  </a:cubicBezTo>
                  <a:cubicBezTo>
                    <a:pt x="1594" y="313"/>
                    <a:pt x="1594" y="313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92" y="314"/>
                    <a:pt x="1593" y="314"/>
                    <a:pt x="1594" y="313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2" y="315"/>
                    <a:pt x="1592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90" y="315"/>
                    <a:pt x="1591" y="315"/>
                    <a:pt x="1592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90" y="315"/>
                    <a:pt x="1590" y="315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6"/>
                    <a:pt x="1590" y="316"/>
                    <a:pt x="1590" y="315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9" y="316"/>
                    <a:pt x="1589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6"/>
                    <a:pt x="1588" y="316"/>
                    <a:pt x="1589" y="316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3"/>
                    <a:pt x="1588" y="313"/>
                    <a:pt x="1588" y="313"/>
                  </a:cubicBezTo>
                  <a:cubicBezTo>
                    <a:pt x="1588" y="315"/>
                    <a:pt x="1588" y="315"/>
                    <a:pt x="1588" y="315"/>
                  </a:cubicBezTo>
                  <a:cubicBezTo>
                    <a:pt x="1588" y="315"/>
                    <a:pt x="1589" y="316"/>
                    <a:pt x="1590" y="316"/>
                  </a:cubicBezTo>
                  <a:cubicBezTo>
                    <a:pt x="1598" y="319"/>
                    <a:pt x="1626" y="331"/>
                    <a:pt x="1652" y="341"/>
                  </a:cubicBezTo>
                  <a:cubicBezTo>
                    <a:pt x="1665" y="347"/>
                    <a:pt x="1678" y="352"/>
                    <a:pt x="1687" y="355"/>
                  </a:cubicBezTo>
                  <a:cubicBezTo>
                    <a:pt x="1696" y="359"/>
                    <a:pt x="1702" y="362"/>
                    <a:pt x="1702" y="362"/>
                  </a:cubicBezTo>
                  <a:cubicBezTo>
                    <a:pt x="1704" y="363"/>
                    <a:pt x="1707" y="362"/>
                    <a:pt x="1709" y="359"/>
                  </a:cubicBezTo>
                  <a:cubicBezTo>
                    <a:pt x="1709" y="358"/>
                    <a:pt x="1709" y="357"/>
                    <a:pt x="1709" y="356"/>
                  </a:cubicBezTo>
                  <a:cubicBezTo>
                    <a:pt x="1709" y="355"/>
                    <a:pt x="1709" y="354"/>
                    <a:pt x="1709" y="354"/>
                  </a:cubicBezTo>
                  <a:cubicBezTo>
                    <a:pt x="1708" y="353"/>
                    <a:pt x="1708" y="352"/>
                    <a:pt x="1707" y="352"/>
                  </a:cubicBezTo>
                  <a:cubicBezTo>
                    <a:pt x="1707" y="351"/>
                    <a:pt x="1706" y="350"/>
                    <a:pt x="1705" y="350"/>
                  </a:cubicBezTo>
                  <a:cubicBezTo>
                    <a:pt x="1701" y="347"/>
                    <a:pt x="1694" y="343"/>
                    <a:pt x="1687" y="338"/>
                  </a:cubicBezTo>
                  <a:cubicBezTo>
                    <a:pt x="1663" y="323"/>
                    <a:pt x="1627" y="302"/>
                    <a:pt x="1627" y="302"/>
                  </a:cubicBezTo>
                  <a:cubicBezTo>
                    <a:pt x="1624" y="307"/>
                    <a:pt x="1624" y="307"/>
                    <a:pt x="1624" y="307"/>
                  </a:cubicBezTo>
                  <a:cubicBezTo>
                    <a:pt x="1622" y="312"/>
                    <a:pt x="1622" y="312"/>
                    <a:pt x="1622" y="312"/>
                  </a:cubicBezTo>
                  <a:cubicBezTo>
                    <a:pt x="1730" y="353"/>
                    <a:pt x="1730" y="353"/>
                    <a:pt x="1730" y="353"/>
                  </a:cubicBezTo>
                  <a:cubicBezTo>
                    <a:pt x="1733" y="354"/>
                    <a:pt x="1736" y="353"/>
                    <a:pt x="1737" y="350"/>
                  </a:cubicBezTo>
                  <a:cubicBezTo>
                    <a:pt x="1738" y="349"/>
                    <a:pt x="1738" y="348"/>
                    <a:pt x="1738" y="347"/>
                  </a:cubicBezTo>
                  <a:cubicBezTo>
                    <a:pt x="1738" y="346"/>
                    <a:pt x="1738" y="345"/>
                    <a:pt x="1737" y="345"/>
                  </a:cubicBezTo>
                  <a:cubicBezTo>
                    <a:pt x="1737" y="344"/>
                    <a:pt x="1736" y="343"/>
                    <a:pt x="1736" y="343"/>
                  </a:cubicBezTo>
                  <a:cubicBezTo>
                    <a:pt x="1735" y="342"/>
                    <a:pt x="1734" y="341"/>
                    <a:pt x="1733" y="340"/>
                  </a:cubicBezTo>
                  <a:cubicBezTo>
                    <a:pt x="1729" y="337"/>
                    <a:pt x="1722" y="333"/>
                    <a:pt x="1714" y="328"/>
                  </a:cubicBezTo>
                  <a:cubicBezTo>
                    <a:pt x="1689" y="312"/>
                    <a:pt x="1651" y="290"/>
                    <a:pt x="1651" y="290"/>
                  </a:cubicBezTo>
                  <a:cubicBezTo>
                    <a:pt x="1648" y="295"/>
                    <a:pt x="1648" y="295"/>
                    <a:pt x="1648" y="295"/>
                  </a:cubicBezTo>
                  <a:cubicBezTo>
                    <a:pt x="1646" y="300"/>
                    <a:pt x="1646" y="300"/>
                    <a:pt x="1646" y="300"/>
                  </a:cubicBezTo>
                  <a:cubicBezTo>
                    <a:pt x="1646" y="300"/>
                    <a:pt x="1669" y="310"/>
                    <a:pt x="1692" y="321"/>
                  </a:cubicBezTo>
                  <a:cubicBezTo>
                    <a:pt x="1704" y="326"/>
                    <a:pt x="1716" y="331"/>
                    <a:pt x="1725" y="335"/>
                  </a:cubicBezTo>
                  <a:cubicBezTo>
                    <a:pt x="1729" y="337"/>
                    <a:pt x="1733" y="339"/>
                    <a:pt x="1736" y="340"/>
                  </a:cubicBezTo>
                  <a:cubicBezTo>
                    <a:pt x="1737" y="340"/>
                    <a:pt x="1738" y="341"/>
                    <a:pt x="1739" y="341"/>
                  </a:cubicBezTo>
                  <a:cubicBezTo>
                    <a:pt x="1740" y="341"/>
                    <a:pt x="1740" y="342"/>
                    <a:pt x="1741" y="342"/>
                  </a:cubicBezTo>
                  <a:cubicBezTo>
                    <a:pt x="1741" y="342"/>
                    <a:pt x="1741" y="342"/>
                    <a:pt x="1741" y="342"/>
                  </a:cubicBezTo>
                  <a:cubicBezTo>
                    <a:pt x="1742" y="342"/>
                    <a:pt x="1742" y="342"/>
                    <a:pt x="1743" y="342"/>
                  </a:cubicBezTo>
                  <a:cubicBezTo>
                    <a:pt x="1743" y="342"/>
                    <a:pt x="1744" y="342"/>
                    <a:pt x="1744" y="342"/>
                  </a:cubicBezTo>
                  <a:cubicBezTo>
                    <a:pt x="1745" y="342"/>
                    <a:pt x="1745" y="342"/>
                    <a:pt x="1746" y="341"/>
                  </a:cubicBezTo>
                  <a:cubicBezTo>
                    <a:pt x="1746" y="341"/>
                    <a:pt x="1747" y="340"/>
                    <a:pt x="1747" y="340"/>
                  </a:cubicBezTo>
                  <a:cubicBezTo>
                    <a:pt x="1748" y="339"/>
                    <a:pt x="1748" y="338"/>
                    <a:pt x="1748" y="337"/>
                  </a:cubicBezTo>
                  <a:cubicBezTo>
                    <a:pt x="1748" y="336"/>
                    <a:pt x="1748" y="335"/>
                    <a:pt x="1748" y="334"/>
                  </a:cubicBezTo>
                  <a:cubicBezTo>
                    <a:pt x="1748" y="334"/>
                    <a:pt x="1747" y="333"/>
                    <a:pt x="1747" y="333"/>
                  </a:cubicBezTo>
                  <a:cubicBezTo>
                    <a:pt x="1747" y="333"/>
                    <a:pt x="1747" y="332"/>
                    <a:pt x="1746" y="332"/>
                  </a:cubicBezTo>
                  <a:cubicBezTo>
                    <a:pt x="1746" y="332"/>
                    <a:pt x="1746" y="332"/>
                    <a:pt x="1746" y="332"/>
                  </a:cubicBezTo>
                  <a:cubicBezTo>
                    <a:pt x="1745" y="332"/>
                    <a:pt x="1745" y="331"/>
                    <a:pt x="1744" y="331"/>
                  </a:cubicBezTo>
                  <a:cubicBezTo>
                    <a:pt x="1738" y="327"/>
                    <a:pt x="1720" y="316"/>
                    <a:pt x="1703" y="305"/>
                  </a:cubicBezTo>
                  <a:cubicBezTo>
                    <a:pt x="1695" y="300"/>
                    <a:pt x="1687" y="295"/>
                    <a:pt x="1681" y="292"/>
                  </a:cubicBezTo>
                  <a:cubicBezTo>
                    <a:pt x="1678" y="290"/>
                    <a:pt x="1675" y="288"/>
                    <a:pt x="1673" y="287"/>
                  </a:cubicBezTo>
                  <a:cubicBezTo>
                    <a:pt x="1673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1" y="286"/>
                    <a:pt x="1671" y="286"/>
                    <a:pt x="1671" y="286"/>
                  </a:cubicBezTo>
                  <a:cubicBezTo>
                    <a:pt x="1670" y="288"/>
                    <a:pt x="1670" y="288"/>
                    <a:pt x="1670" y="288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89"/>
                    <a:pt x="1668" y="289"/>
                    <a:pt x="1668" y="289"/>
                  </a:cubicBezTo>
                  <a:cubicBezTo>
                    <a:pt x="1672" y="286"/>
                    <a:pt x="1672" y="286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73" y="287"/>
                    <a:pt x="1672" y="287"/>
                    <a:pt x="1672" y="286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87"/>
                    <a:pt x="1673" y="287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73" y="288"/>
                    <a:pt x="1673" y="288"/>
                    <a:pt x="1673" y="287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3" y="290"/>
                    <a:pt x="1673" y="290"/>
                    <a:pt x="1673" y="290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2" y="293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71" y="294"/>
                    <a:pt x="1672" y="293"/>
                    <a:pt x="1672" y="293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71" y="294"/>
                    <a:pt x="1671" y="294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9" y="295"/>
                    <a:pt x="1670" y="295"/>
                    <a:pt x="1671" y="294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9" y="295"/>
                    <a:pt x="1669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5"/>
                    <a:pt x="1668" y="295"/>
                    <a:pt x="1669" y="295"/>
                  </a:cubicBezTo>
                  <a:cubicBezTo>
                    <a:pt x="1668" y="290"/>
                    <a:pt x="1668" y="290"/>
                    <a:pt x="1668" y="290"/>
                  </a:cubicBezTo>
                  <a:cubicBezTo>
                    <a:pt x="1668" y="295"/>
                    <a:pt x="1668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8" y="295"/>
                  </a:cubicBezTo>
                  <a:cubicBezTo>
                    <a:pt x="1668" y="291"/>
                    <a:pt x="1668" y="291"/>
                    <a:pt x="1668" y="291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4"/>
                    <a:pt x="1667" y="294"/>
                    <a:pt x="1667" y="294"/>
                  </a:cubicBezTo>
                  <a:cubicBezTo>
                    <a:pt x="1667" y="295"/>
                    <a:pt x="1667" y="295"/>
                    <a:pt x="1667" y="295"/>
                  </a:cubicBezTo>
                  <a:cubicBezTo>
                    <a:pt x="1667" y="295"/>
                    <a:pt x="1668" y="295"/>
                    <a:pt x="1669" y="296"/>
                  </a:cubicBezTo>
                  <a:cubicBezTo>
                    <a:pt x="1672" y="297"/>
                    <a:pt x="1680" y="300"/>
                    <a:pt x="1689" y="303"/>
                  </a:cubicBezTo>
                  <a:cubicBezTo>
                    <a:pt x="1703" y="308"/>
                    <a:pt x="1720" y="315"/>
                    <a:pt x="1735" y="321"/>
                  </a:cubicBezTo>
                  <a:cubicBezTo>
                    <a:pt x="1742" y="323"/>
                    <a:pt x="1749" y="326"/>
                    <a:pt x="1754" y="328"/>
                  </a:cubicBezTo>
                  <a:cubicBezTo>
                    <a:pt x="1757" y="328"/>
                    <a:pt x="1759" y="329"/>
                    <a:pt x="1761" y="330"/>
                  </a:cubicBezTo>
                  <a:cubicBezTo>
                    <a:pt x="1762" y="330"/>
                    <a:pt x="1763" y="330"/>
                    <a:pt x="1763" y="330"/>
                  </a:cubicBezTo>
                  <a:cubicBezTo>
                    <a:pt x="1764" y="331"/>
                    <a:pt x="1765" y="331"/>
                    <a:pt x="1766" y="331"/>
                  </a:cubicBezTo>
                  <a:cubicBezTo>
                    <a:pt x="1766" y="331"/>
                    <a:pt x="1767" y="331"/>
                    <a:pt x="1768" y="330"/>
                  </a:cubicBezTo>
                  <a:cubicBezTo>
                    <a:pt x="1768" y="330"/>
                    <a:pt x="1769" y="330"/>
                    <a:pt x="1769" y="330"/>
                  </a:cubicBezTo>
                  <a:cubicBezTo>
                    <a:pt x="1770" y="329"/>
                    <a:pt x="1771" y="329"/>
                    <a:pt x="1771" y="328"/>
                  </a:cubicBezTo>
                  <a:cubicBezTo>
                    <a:pt x="1772" y="327"/>
                    <a:pt x="1772" y="325"/>
                    <a:pt x="1772" y="324"/>
                  </a:cubicBezTo>
                  <a:cubicBezTo>
                    <a:pt x="1771" y="322"/>
                    <a:pt x="1771" y="321"/>
                    <a:pt x="1769" y="320"/>
                  </a:cubicBezTo>
                  <a:cubicBezTo>
                    <a:pt x="1684" y="267"/>
                    <a:pt x="1684" y="267"/>
                    <a:pt x="1684" y="267"/>
                  </a:cubicBezTo>
                  <a:cubicBezTo>
                    <a:pt x="1681" y="271"/>
                    <a:pt x="1681" y="271"/>
                    <a:pt x="1681" y="271"/>
                  </a:cubicBezTo>
                  <a:cubicBezTo>
                    <a:pt x="1678" y="276"/>
                    <a:pt x="1678" y="276"/>
                    <a:pt x="1678" y="276"/>
                  </a:cubicBezTo>
                  <a:cubicBezTo>
                    <a:pt x="1678" y="276"/>
                    <a:pt x="1701" y="286"/>
                    <a:pt x="1724" y="296"/>
                  </a:cubicBezTo>
                  <a:cubicBezTo>
                    <a:pt x="1736" y="301"/>
                    <a:pt x="1748" y="306"/>
                    <a:pt x="1757" y="310"/>
                  </a:cubicBezTo>
                  <a:cubicBezTo>
                    <a:pt x="1761" y="312"/>
                    <a:pt x="1765" y="313"/>
                    <a:pt x="1768" y="315"/>
                  </a:cubicBezTo>
                  <a:cubicBezTo>
                    <a:pt x="1769" y="315"/>
                    <a:pt x="1770" y="316"/>
                    <a:pt x="1771" y="316"/>
                  </a:cubicBezTo>
                  <a:cubicBezTo>
                    <a:pt x="1771" y="316"/>
                    <a:pt x="1772" y="316"/>
                    <a:pt x="1772" y="316"/>
                  </a:cubicBezTo>
                  <a:cubicBezTo>
                    <a:pt x="1773" y="316"/>
                    <a:pt x="1773" y="316"/>
                    <a:pt x="1773" y="316"/>
                  </a:cubicBezTo>
                  <a:cubicBezTo>
                    <a:pt x="1773" y="317"/>
                    <a:pt x="1773" y="317"/>
                    <a:pt x="1773" y="317"/>
                  </a:cubicBezTo>
                  <a:cubicBezTo>
                    <a:pt x="1773" y="317"/>
                    <a:pt x="1774" y="317"/>
                    <a:pt x="1774" y="317"/>
                  </a:cubicBezTo>
                  <a:cubicBezTo>
                    <a:pt x="1775" y="317"/>
                    <a:pt x="1775" y="317"/>
                    <a:pt x="1776" y="316"/>
                  </a:cubicBezTo>
                  <a:cubicBezTo>
                    <a:pt x="1776" y="316"/>
                    <a:pt x="1778" y="316"/>
                    <a:pt x="1779" y="315"/>
                  </a:cubicBezTo>
                  <a:cubicBezTo>
                    <a:pt x="1779" y="314"/>
                    <a:pt x="1780" y="312"/>
                    <a:pt x="1780" y="311"/>
                  </a:cubicBezTo>
                  <a:cubicBezTo>
                    <a:pt x="1780" y="310"/>
                    <a:pt x="1779" y="309"/>
                    <a:pt x="1779" y="309"/>
                  </a:cubicBezTo>
                  <a:cubicBezTo>
                    <a:pt x="1779" y="308"/>
                    <a:pt x="1779" y="308"/>
                    <a:pt x="1778" y="307"/>
                  </a:cubicBezTo>
                  <a:cubicBezTo>
                    <a:pt x="1778" y="307"/>
                    <a:pt x="1778" y="307"/>
                    <a:pt x="1778" y="307"/>
                  </a:cubicBezTo>
                  <a:cubicBezTo>
                    <a:pt x="1777" y="307"/>
                    <a:pt x="1777" y="307"/>
                    <a:pt x="1777" y="307"/>
                  </a:cubicBezTo>
                  <a:cubicBezTo>
                    <a:pt x="1777" y="306"/>
                    <a:pt x="1776" y="306"/>
                    <a:pt x="1775" y="305"/>
                  </a:cubicBezTo>
                  <a:cubicBezTo>
                    <a:pt x="1768" y="301"/>
                    <a:pt x="1746" y="287"/>
                    <a:pt x="1726" y="274"/>
                  </a:cubicBezTo>
                  <a:cubicBezTo>
                    <a:pt x="1706" y="262"/>
                    <a:pt x="1687" y="250"/>
                    <a:pt x="1687" y="250"/>
                  </a:cubicBezTo>
                  <a:cubicBezTo>
                    <a:pt x="1684" y="255"/>
                    <a:pt x="1684" y="255"/>
                    <a:pt x="1684" y="255"/>
                  </a:cubicBezTo>
                  <a:cubicBezTo>
                    <a:pt x="1682" y="260"/>
                    <a:pt x="1682" y="260"/>
                    <a:pt x="1682" y="260"/>
                  </a:cubicBezTo>
                  <a:cubicBezTo>
                    <a:pt x="1682" y="260"/>
                    <a:pt x="1706" y="270"/>
                    <a:pt x="1731" y="280"/>
                  </a:cubicBezTo>
                  <a:cubicBezTo>
                    <a:pt x="1744" y="285"/>
                    <a:pt x="1757" y="290"/>
                    <a:pt x="1767" y="294"/>
                  </a:cubicBezTo>
                  <a:cubicBezTo>
                    <a:pt x="1772" y="296"/>
                    <a:pt x="1776" y="298"/>
                    <a:pt x="1780" y="299"/>
                  </a:cubicBezTo>
                  <a:cubicBezTo>
                    <a:pt x="1781" y="299"/>
                    <a:pt x="1783" y="300"/>
                    <a:pt x="1784" y="300"/>
                  </a:cubicBezTo>
                  <a:cubicBezTo>
                    <a:pt x="1784" y="300"/>
                    <a:pt x="1785" y="300"/>
                    <a:pt x="1785" y="300"/>
                  </a:cubicBezTo>
                  <a:cubicBezTo>
                    <a:pt x="1786" y="301"/>
                    <a:pt x="1786" y="301"/>
                    <a:pt x="1787" y="301"/>
                  </a:cubicBezTo>
                  <a:cubicBezTo>
                    <a:pt x="1788" y="301"/>
                    <a:pt x="1788" y="301"/>
                    <a:pt x="1789" y="300"/>
                  </a:cubicBezTo>
                  <a:cubicBezTo>
                    <a:pt x="1789" y="300"/>
                    <a:pt x="1790" y="300"/>
                    <a:pt x="1791" y="300"/>
                  </a:cubicBezTo>
                  <a:cubicBezTo>
                    <a:pt x="1791" y="299"/>
                    <a:pt x="1792" y="299"/>
                    <a:pt x="1792" y="298"/>
                  </a:cubicBezTo>
                  <a:cubicBezTo>
                    <a:pt x="1792" y="298"/>
                    <a:pt x="1792" y="298"/>
                    <a:pt x="1792" y="298"/>
                  </a:cubicBezTo>
                  <a:cubicBezTo>
                    <a:pt x="1793" y="297"/>
                    <a:pt x="1793" y="296"/>
                    <a:pt x="1793" y="295"/>
                  </a:cubicBezTo>
                  <a:cubicBezTo>
                    <a:pt x="1793" y="294"/>
                    <a:pt x="1793" y="293"/>
                    <a:pt x="1793" y="293"/>
                  </a:cubicBezTo>
                  <a:cubicBezTo>
                    <a:pt x="1792" y="292"/>
                    <a:pt x="1792" y="292"/>
                    <a:pt x="1792" y="291"/>
                  </a:cubicBezTo>
                  <a:cubicBezTo>
                    <a:pt x="1791" y="291"/>
                    <a:pt x="1791" y="290"/>
                    <a:pt x="1790" y="290"/>
                  </a:cubicBezTo>
                  <a:cubicBezTo>
                    <a:pt x="1790" y="289"/>
                    <a:pt x="1789" y="289"/>
                    <a:pt x="1787" y="288"/>
                  </a:cubicBezTo>
                  <a:cubicBezTo>
                    <a:pt x="1783" y="284"/>
                    <a:pt x="1775" y="279"/>
                    <a:pt x="1765" y="273"/>
                  </a:cubicBezTo>
                  <a:cubicBezTo>
                    <a:pt x="1735" y="255"/>
                    <a:pt x="1692" y="229"/>
                    <a:pt x="1692" y="229"/>
                  </a:cubicBezTo>
                  <a:cubicBezTo>
                    <a:pt x="1689" y="233"/>
                    <a:pt x="1689" y="233"/>
                    <a:pt x="1689" y="233"/>
                  </a:cubicBezTo>
                  <a:cubicBezTo>
                    <a:pt x="1687" y="238"/>
                    <a:pt x="1687" y="238"/>
                    <a:pt x="1687" y="238"/>
                  </a:cubicBezTo>
                  <a:cubicBezTo>
                    <a:pt x="1687" y="238"/>
                    <a:pt x="1713" y="249"/>
                    <a:pt x="1739" y="260"/>
                  </a:cubicBezTo>
                  <a:cubicBezTo>
                    <a:pt x="1753" y="265"/>
                    <a:pt x="1766" y="271"/>
                    <a:pt x="1776" y="275"/>
                  </a:cubicBezTo>
                  <a:cubicBezTo>
                    <a:pt x="1781" y="277"/>
                    <a:pt x="1786" y="279"/>
                    <a:pt x="1789" y="280"/>
                  </a:cubicBezTo>
                  <a:cubicBezTo>
                    <a:pt x="1791" y="281"/>
                    <a:pt x="1792" y="281"/>
                    <a:pt x="1793" y="281"/>
                  </a:cubicBezTo>
                  <a:cubicBezTo>
                    <a:pt x="1794" y="282"/>
                    <a:pt x="1794" y="282"/>
                    <a:pt x="1795" y="282"/>
                  </a:cubicBezTo>
                  <a:cubicBezTo>
                    <a:pt x="1795" y="282"/>
                    <a:pt x="1795" y="282"/>
                    <a:pt x="1795" y="282"/>
                  </a:cubicBezTo>
                  <a:cubicBezTo>
                    <a:pt x="1796" y="282"/>
                    <a:pt x="1796" y="282"/>
                    <a:pt x="1797" y="282"/>
                  </a:cubicBezTo>
                  <a:cubicBezTo>
                    <a:pt x="1797" y="282"/>
                    <a:pt x="1798" y="282"/>
                    <a:pt x="1798" y="282"/>
                  </a:cubicBezTo>
                  <a:cubicBezTo>
                    <a:pt x="1799" y="282"/>
                    <a:pt x="1799" y="282"/>
                    <a:pt x="1800" y="281"/>
                  </a:cubicBezTo>
                  <a:cubicBezTo>
                    <a:pt x="1800" y="281"/>
                    <a:pt x="1801" y="281"/>
                    <a:pt x="1801" y="280"/>
                  </a:cubicBezTo>
                  <a:cubicBezTo>
                    <a:pt x="1802" y="279"/>
                    <a:pt x="1803" y="277"/>
                    <a:pt x="1802" y="275"/>
                  </a:cubicBezTo>
                  <a:cubicBezTo>
                    <a:pt x="1802" y="274"/>
                    <a:pt x="1801" y="273"/>
                    <a:pt x="1800" y="272"/>
                  </a:cubicBezTo>
                  <a:cubicBezTo>
                    <a:pt x="1800" y="272"/>
                    <a:pt x="1798" y="271"/>
                    <a:pt x="1796" y="269"/>
                  </a:cubicBezTo>
                  <a:cubicBezTo>
                    <a:pt x="1786" y="264"/>
                    <a:pt x="1763" y="250"/>
                    <a:pt x="1742" y="237"/>
                  </a:cubicBezTo>
                  <a:cubicBezTo>
                    <a:pt x="1732" y="231"/>
                    <a:pt x="1722" y="224"/>
                    <a:pt x="1715" y="220"/>
                  </a:cubicBezTo>
                  <a:cubicBezTo>
                    <a:pt x="1711" y="218"/>
                    <a:pt x="1709" y="216"/>
                    <a:pt x="1707" y="214"/>
                  </a:cubicBezTo>
                  <a:cubicBezTo>
                    <a:pt x="1706" y="214"/>
                    <a:pt x="1705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2" y="215"/>
                    <a:pt x="1702" y="215"/>
                    <a:pt x="1702" y="215"/>
                  </a:cubicBezTo>
                  <a:cubicBezTo>
                    <a:pt x="1704" y="213"/>
                    <a:pt x="1704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5" y="213"/>
                    <a:pt x="1705" y="213"/>
                    <a:pt x="1704" y="213"/>
                  </a:cubicBezTo>
                  <a:cubicBezTo>
                    <a:pt x="1701" y="216"/>
                    <a:pt x="1701" y="216"/>
                    <a:pt x="1701" y="216"/>
                  </a:cubicBezTo>
                  <a:cubicBezTo>
                    <a:pt x="1705" y="214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6" y="215"/>
                    <a:pt x="1705" y="214"/>
                    <a:pt x="1705" y="214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6"/>
                    <a:pt x="1706" y="216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6" y="217"/>
                    <a:pt x="1706" y="217"/>
                    <a:pt x="1706" y="216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6" y="218"/>
                    <a:pt x="1706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5" y="219"/>
                    <a:pt x="1705" y="218"/>
                    <a:pt x="1706" y="218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705" y="220"/>
                    <a:pt x="1705" y="220"/>
                    <a:pt x="1705" y="220"/>
                  </a:cubicBezTo>
                  <a:cubicBezTo>
                    <a:pt x="1700" y="216"/>
                    <a:pt x="1700" y="216"/>
                    <a:pt x="1700" y="216"/>
                  </a:cubicBezTo>
                  <a:cubicBezTo>
                    <a:pt x="1698" y="221"/>
                    <a:pt x="1698" y="221"/>
                    <a:pt x="1698" y="221"/>
                  </a:cubicBezTo>
                  <a:cubicBezTo>
                    <a:pt x="1799" y="261"/>
                    <a:pt x="1799" y="261"/>
                    <a:pt x="1799" y="261"/>
                  </a:cubicBezTo>
                  <a:cubicBezTo>
                    <a:pt x="1801" y="262"/>
                    <a:pt x="1803" y="261"/>
                    <a:pt x="1804" y="260"/>
                  </a:cubicBezTo>
                  <a:cubicBezTo>
                    <a:pt x="1806" y="259"/>
                    <a:pt x="1807" y="258"/>
                    <a:pt x="1807" y="256"/>
                  </a:cubicBezTo>
                  <a:cubicBezTo>
                    <a:pt x="1807" y="255"/>
                    <a:pt x="1806" y="254"/>
                    <a:pt x="1806" y="254"/>
                  </a:cubicBezTo>
                  <a:cubicBezTo>
                    <a:pt x="1806" y="253"/>
                    <a:pt x="1806" y="252"/>
                    <a:pt x="1805" y="252"/>
                  </a:cubicBezTo>
                  <a:cubicBezTo>
                    <a:pt x="1805" y="252"/>
                    <a:pt x="1805" y="252"/>
                    <a:pt x="1805" y="251"/>
                  </a:cubicBezTo>
                  <a:cubicBezTo>
                    <a:pt x="1804" y="251"/>
                    <a:pt x="1804" y="251"/>
                    <a:pt x="1804" y="251"/>
                  </a:cubicBezTo>
                  <a:cubicBezTo>
                    <a:pt x="1802" y="250"/>
                    <a:pt x="1800" y="248"/>
                    <a:pt x="1796" y="246"/>
                  </a:cubicBezTo>
                  <a:cubicBezTo>
                    <a:pt x="1773" y="231"/>
                    <a:pt x="1707" y="191"/>
                    <a:pt x="1707" y="191"/>
                  </a:cubicBezTo>
                  <a:cubicBezTo>
                    <a:pt x="1704" y="195"/>
                    <a:pt x="1704" y="195"/>
                    <a:pt x="1704" y="195"/>
                  </a:cubicBezTo>
                  <a:cubicBezTo>
                    <a:pt x="1709" y="198"/>
                    <a:pt x="1709" y="198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8" y="200"/>
                    <a:pt x="1709" y="199"/>
                    <a:pt x="1709" y="198"/>
                  </a:cubicBezTo>
                  <a:cubicBezTo>
                    <a:pt x="1705" y="195"/>
                    <a:pt x="1705" y="195"/>
                    <a:pt x="1705" y="195"/>
                  </a:cubicBezTo>
                  <a:cubicBezTo>
                    <a:pt x="1707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6" y="200"/>
                    <a:pt x="1707" y="200"/>
                    <a:pt x="1707" y="200"/>
                  </a:cubicBezTo>
                  <a:cubicBezTo>
                    <a:pt x="1705" y="196"/>
                    <a:pt x="1705" y="196"/>
                    <a:pt x="1705" y="196"/>
                  </a:cubicBezTo>
                  <a:cubicBezTo>
                    <a:pt x="1706" y="201"/>
                    <a:pt x="1706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6" y="201"/>
                  </a:cubicBezTo>
                  <a:cubicBezTo>
                    <a:pt x="1705" y="197"/>
                    <a:pt x="1705" y="197"/>
                    <a:pt x="1705" y="197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199"/>
                    <a:pt x="1705" y="199"/>
                    <a:pt x="1705" y="199"/>
                  </a:cubicBezTo>
                  <a:cubicBezTo>
                    <a:pt x="1705" y="201"/>
                    <a:pt x="1705" y="201"/>
                    <a:pt x="1705" y="201"/>
                  </a:cubicBezTo>
                  <a:cubicBezTo>
                    <a:pt x="1705" y="201"/>
                    <a:pt x="1706" y="201"/>
                    <a:pt x="1707" y="201"/>
                  </a:cubicBezTo>
                  <a:cubicBezTo>
                    <a:pt x="1711" y="202"/>
                    <a:pt x="1720" y="206"/>
                    <a:pt x="1730" y="210"/>
                  </a:cubicBezTo>
                  <a:cubicBezTo>
                    <a:pt x="1746" y="217"/>
                    <a:pt x="1765" y="225"/>
                    <a:pt x="1780" y="232"/>
                  </a:cubicBezTo>
                  <a:cubicBezTo>
                    <a:pt x="1788" y="235"/>
                    <a:pt x="1794" y="239"/>
                    <a:pt x="1799" y="241"/>
                  </a:cubicBezTo>
                  <a:cubicBezTo>
                    <a:pt x="1804" y="243"/>
                    <a:pt x="1807" y="244"/>
                    <a:pt x="1807" y="244"/>
                  </a:cubicBezTo>
                  <a:cubicBezTo>
                    <a:pt x="1809" y="245"/>
                    <a:pt x="1812" y="244"/>
                    <a:pt x="1814" y="242"/>
                  </a:cubicBezTo>
                  <a:cubicBezTo>
                    <a:pt x="1815" y="241"/>
                    <a:pt x="1815" y="240"/>
                    <a:pt x="1815" y="239"/>
                  </a:cubicBezTo>
                  <a:cubicBezTo>
                    <a:pt x="1815" y="238"/>
                    <a:pt x="1814" y="237"/>
                    <a:pt x="1814" y="237"/>
                  </a:cubicBezTo>
                  <a:cubicBezTo>
                    <a:pt x="1814" y="236"/>
                    <a:pt x="1813" y="235"/>
                    <a:pt x="1813" y="235"/>
                  </a:cubicBezTo>
                  <a:cubicBezTo>
                    <a:pt x="1813" y="235"/>
                    <a:pt x="1812" y="234"/>
                    <a:pt x="1812" y="234"/>
                  </a:cubicBezTo>
                  <a:cubicBezTo>
                    <a:pt x="1810" y="233"/>
                    <a:pt x="1808" y="231"/>
                    <a:pt x="1804" y="229"/>
                  </a:cubicBezTo>
                  <a:cubicBezTo>
                    <a:pt x="1792" y="221"/>
                    <a:pt x="1768" y="206"/>
                    <a:pt x="1747" y="193"/>
                  </a:cubicBezTo>
                  <a:cubicBezTo>
                    <a:pt x="1737" y="187"/>
                    <a:pt x="1727" y="181"/>
                    <a:pt x="1720" y="177"/>
                  </a:cubicBezTo>
                  <a:cubicBezTo>
                    <a:pt x="1716" y="175"/>
                    <a:pt x="1713" y="173"/>
                    <a:pt x="1711" y="172"/>
                  </a:cubicBezTo>
                  <a:cubicBezTo>
                    <a:pt x="1710" y="171"/>
                    <a:pt x="1710" y="171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8" y="170"/>
                    <a:pt x="1708" y="170"/>
                    <a:pt x="1708" y="170"/>
                  </a:cubicBezTo>
                  <a:cubicBezTo>
                    <a:pt x="1707" y="172"/>
                    <a:pt x="1707" y="172"/>
                    <a:pt x="1707" y="172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6" y="174"/>
                    <a:pt x="1706" y="174"/>
                    <a:pt x="1706" y="174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30" y="192"/>
                    <a:pt x="1757" y="204"/>
                  </a:cubicBezTo>
                  <a:cubicBezTo>
                    <a:pt x="1770" y="210"/>
                    <a:pt x="1784" y="216"/>
                    <a:pt x="1794" y="221"/>
                  </a:cubicBezTo>
                  <a:cubicBezTo>
                    <a:pt x="1800" y="223"/>
                    <a:pt x="1804" y="225"/>
                    <a:pt x="1808" y="227"/>
                  </a:cubicBezTo>
                  <a:cubicBezTo>
                    <a:pt x="1809" y="227"/>
                    <a:pt x="1811" y="228"/>
                    <a:pt x="1812" y="228"/>
                  </a:cubicBezTo>
                  <a:cubicBezTo>
                    <a:pt x="1812" y="228"/>
                    <a:pt x="1813" y="229"/>
                    <a:pt x="1813" y="229"/>
                  </a:cubicBezTo>
                  <a:cubicBezTo>
                    <a:pt x="1814" y="229"/>
                    <a:pt x="1814" y="229"/>
                    <a:pt x="1814" y="229"/>
                  </a:cubicBezTo>
                  <a:cubicBezTo>
                    <a:pt x="1814" y="229"/>
                    <a:pt x="1815" y="229"/>
                    <a:pt x="1815" y="229"/>
                  </a:cubicBezTo>
                  <a:cubicBezTo>
                    <a:pt x="1816" y="229"/>
                    <a:pt x="1816" y="229"/>
                    <a:pt x="1817" y="229"/>
                  </a:cubicBezTo>
                  <a:cubicBezTo>
                    <a:pt x="1817" y="229"/>
                    <a:pt x="1818" y="229"/>
                    <a:pt x="1818" y="228"/>
                  </a:cubicBezTo>
                  <a:cubicBezTo>
                    <a:pt x="1819" y="228"/>
                    <a:pt x="1820" y="227"/>
                    <a:pt x="1820" y="227"/>
                  </a:cubicBezTo>
                  <a:cubicBezTo>
                    <a:pt x="1821" y="225"/>
                    <a:pt x="1821" y="224"/>
                    <a:pt x="1821" y="222"/>
                  </a:cubicBezTo>
                  <a:cubicBezTo>
                    <a:pt x="1821" y="221"/>
                    <a:pt x="1820" y="220"/>
                    <a:pt x="1818" y="219"/>
                  </a:cubicBezTo>
                  <a:cubicBezTo>
                    <a:pt x="1818" y="219"/>
                    <a:pt x="1817" y="218"/>
                    <a:pt x="1814" y="216"/>
                  </a:cubicBezTo>
                  <a:cubicBezTo>
                    <a:pt x="1804" y="210"/>
                    <a:pt x="1780" y="195"/>
                    <a:pt x="1759" y="182"/>
                  </a:cubicBezTo>
                  <a:cubicBezTo>
                    <a:pt x="1748" y="175"/>
                    <a:pt x="1738" y="169"/>
                    <a:pt x="1730" y="164"/>
                  </a:cubicBezTo>
                  <a:cubicBezTo>
                    <a:pt x="1726" y="162"/>
                    <a:pt x="1723" y="160"/>
                    <a:pt x="1721" y="158"/>
                  </a:cubicBezTo>
                  <a:cubicBezTo>
                    <a:pt x="1720" y="158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7" y="159"/>
                    <a:pt x="1717" y="159"/>
                    <a:pt x="1717" y="159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0"/>
                    <a:pt x="1715" y="160"/>
                    <a:pt x="1715" y="160"/>
                  </a:cubicBezTo>
                  <a:cubicBezTo>
                    <a:pt x="1719" y="157"/>
                    <a:pt x="1719" y="157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20" y="158"/>
                    <a:pt x="1719" y="158"/>
                    <a:pt x="1719" y="157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58"/>
                    <a:pt x="1720" y="158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20" y="159"/>
                    <a:pt x="1720" y="159"/>
                    <a:pt x="1720" y="158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20" y="161"/>
                    <a:pt x="1720" y="161"/>
                    <a:pt x="1720" y="161"/>
                  </a:cubicBezTo>
                  <a:cubicBezTo>
                    <a:pt x="1715" y="161"/>
                    <a:pt x="1715" y="161"/>
                    <a:pt x="1715" y="161"/>
                  </a:cubicBezTo>
                  <a:cubicBezTo>
                    <a:pt x="1713" y="166"/>
                    <a:pt x="1713" y="166"/>
                    <a:pt x="1713" y="166"/>
                  </a:cubicBezTo>
                  <a:cubicBezTo>
                    <a:pt x="1813" y="202"/>
                    <a:pt x="1813" y="202"/>
                    <a:pt x="1813" y="202"/>
                  </a:cubicBezTo>
                  <a:cubicBezTo>
                    <a:pt x="1815" y="203"/>
                    <a:pt x="1818" y="202"/>
                    <a:pt x="1819" y="200"/>
                  </a:cubicBezTo>
                  <a:cubicBezTo>
                    <a:pt x="1820" y="199"/>
                    <a:pt x="1820" y="198"/>
                    <a:pt x="1820" y="197"/>
                  </a:cubicBezTo>
                  <a:cubicBezTo>
                    <a:pt x="1820" y="195"/>
                    <a:pt x="1820" y="194"/>
                    <a:pt x="1819" y="194"/>
                  </a:cubicBezTo>
                  <a:cubicBezTo>
                    <a:pt x="1819" y="192"/>
                    <a:pt x="1818" y="192"/>
                    <a:pt x="1817" y="191"/>
                  </a:cubicBezTo>
                  <a:cubicBezTo>
                    <a:pt x="1816" y="190"/>
                    <a:pt x="1814" y="188"/>
                    <a:pt x="1812" y="187"/>
                  </a:cubicBezTo>
                  <a:cubicBezTo>
                    <a:pt x="1804" y="181"/>
                    <a:pt x="1789" y="171"/>
                    <a:pt x="1771" y="159"/>
                  </a:cubicBezTo>
                  <a:cubicBezTo>
                    <a:pt x="1716" y="125"/>
                    <a:pt x="1634" y="77"/>
                    <a:pt x="1634" y="77"/>
                  </a:cubicBezTo>
                  <a:cubicBezTo>
                    <a:pt x="1631" y="82"/>
                    <a:pt x="1631" y="82"/>
                    <a:pt x="1631" y="82"/>
                  </a:cubicBezTo>
                  <a:cubicBezTo>
                    <a:pt x="1628" y="87"/>
                    <a:pt x="1628" y="87"/>
                    <a:pt x="1628" y="87"/>
                  </a:cubicBezTo>
                  <a:cubicBezTo>
                    <a:pt x="1628" y="87"/>
                    <a:pt x="1673" y="110"/>
                    <a:pt x="1718" y="133"/>
                  </a:cubicBezTo>
                  <a:cubicBezTo>
                    <a:pt x="1741" y="144"/>
                    <a:pt x="1764" y="156"/>
                    <a:pt x="1781" y="164"/>
                  </a:cubicBezTo>
                  <a:cubicBezTo>
                    <a:pt x="1789" y="169"/>
                    <a:pt x="1797" y="172"/>
                    <a:pt x="1802" y="175"/>
                  </a:cubicBezTo>
                  <a:cubicBezTo>
                    <a:pt x="1804" y="176"/>
                    <a:pt x="1806" y="177"/>
                    <a:pt x="1808" y="178"/>
                  </a:cubicBezTo>
                  <a:cubicBezTo>
                    <a:pt x="1809" y="178"/>
                    <a:pt x="1809" y="178"/>
                    <a:pt x="1810" y="179"/>
                  </a:cubicBezTo>
                  <a:cubicBezTo>
                    <a:pt x="1810" y="179"/>
                    <a:pt x="1810" y="179"/>
                    <a:pt x="1810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1" y="179"/>
                    <a:pt x="1811" y="179"/>
                    <a:pt x="1811" y="179"/>
                  </a:cubicBezTo>
                  <a:cubicBezTo>
                    <a:pt x="1812" y="179"/>
                    <a:pt x="1812" y="179"/>
                    <a:pt x="1813" y="179"/>
                  </a:cubicBezTo>
                  <a:cubicBezTo>
                    <a:pt x="1813" y="179"/>
                    <a:pt x="1814" y="179"/>
                    <a:pt x="1814" y="179"/>
                  </a:cubicBezTo>
                  <a:cubicBezTo>
                    <a:pt x="1815" y="179"/>
                    <a:pt x="1816" y="178"/>
                    <a:pt x="1817" y="177"/>
                  </a:cubicBezTo>
                  <a:cubicBezTo>
                    <a:pt x="1817" y="177"/>
                    <a:pt x="1817" y="177"/>
                    <a:pt x="1817" y="177"/>
                  </a:cubicBezTo>
                  <a:cubicBezTo>
                    <a:pt x="1818" y="176"/>
                    <a:pt x="1818" y="175"/>
                    <a:pt x="1818" y="174"/>
                  </a:cubicBezTo>
                  <a:cubicBezTo>
                    <a:pt x="1818" y="172"/>
                    <a:pt x="1818" y="172"/>
                    <a:pt x="1817" y="171"/>
                  </a:cubicBezTo>
                  <a:cubicBezTo>
                    <a:pt x="1817" y="170"/>
                    <a:pt x="1817" y="170"/>
                    <a:pt x="1816" y="169"/>
                  </a:cubicBezTo>
                  <a:cubicBezTo>
                    <a:pt x="1815" y="169"/>
                    <a:pt x="1815" y="168"/>
                    <a:pt x="1814" y="167"/>
                  </a:cubicBezTo>
                  <a:cubicBezTo>
                    <a:pt x="1810" y="164"/>
                    <a:pt x="1804" y="160"/>
                    <a:pt x="1795" y="154"/>
                  </a:cubicBezTo>
                  <a:cubicBezTo>
                    <a:pt x="1764" y="133"/>
                    <a:pt x="1703" y="96"/>
                    <a:pt x="1650" y="64"/>
                  </a:cubicBezTo>
                  <a:cubicBezTo>
                    <a:pt x="1623" y="48"/>
                    <a:pt x="1599" y="33"/>
                    <a:pt x="1581" y="22"/>
                  </a:cubicBezTo>
                  <a:cubicBezTo>
                    <a:pt x="1572" y="17"/>
                    <a:pt x="1564" y="12"/>
                    <a:pt x="1559" y="9"/>
                  </a:cubicBezTo>
                  <a:cubicBezTo>
                    <a:pt x="1557" y="8"/>
                    <a:pt x="1555" y="6"/>
                    <a:pt x="1554" y="6"/>
                  </a:cubicBezTo>
                  <a:cubicBezTo>
                    <a:pt x="1553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4"/>
                    <a:pt x="1552" y="4"/>
                    <a:pt x="1552" y="4"/>
                  </a:cubicBezTo>
                  <a:cubicBezTo>
                    <a:pt x="1550" y="7"/>
                    <a:pt x="1550" y="7"/>
                    <a:pt x="1550" y="7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52" y="5"/>
                    <a:pt x="1552" y="5"/>
                    <a:pt x="1552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5"/>
                    <a:pt x="1553" y="5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53" y="6"/>
                    <a:pt x="1553" y="6"/>
                    <a:pt x="1553" y="5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3" y="6"/>
                    <a:pt x="1553" y="6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54" y="7"/>
                    <a:pt x="1554" y="7"/>
                    <a:pt x="1553" y="6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54" y="9"/>
                    <a:pt x="1554" y="9"/>
                    <a:pt x="1554" y="9"/>
                  </a:cubicBezTo>
                  <a:cubicBezTo>
                    <a:pt x="1549" y="9"/>
                    <a:pt x="1549" y="9"/>
                    <a:pt x="1549" y="9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815" y="156"/>
                    <a:pt x="1815" y="156"/>
                    <a:pt x="1815" y="156"/>
                  </a:cubicBezTo>
                  <a:cubicBezTo>
                    <a:pt x="1817" y="158"/>
                    <a:pt x="1820" y="157"/>
                    <a:pt x="1822" y="154"/>
                  </a:cubicBezTo>
                  <a:cubicBezTo>
                    <a:pt x="1823" y="151"/>
                    <a:pt x="1822" y="148"/>
                    <a:pt x="1820" y="147"/>
                  </a:cubicBezTo>
                  <a:cubicBezTo>
                    <a:pt x="1820" y="147"/>
                    <a:pt x="1816" y="144"/>
                    <a:pt x="1810" y="141"/>
                  </a:cubicBezTo>
                  <a:cubicBezTo>
                    <a:pt x="1788" y="128"/>
                    <a:pt x="1733" y="95"/>
                    <a:pt x="1684" y="65"/>
                  </a:cubicBezTo>
                  <a:cubicBezTo>
                    <a:pt x="1659" y="50"/>
                    <a:pt x="1635" y="36"/>
                    <a:pt x="1618" y="24"/>
                  </a:cubicBezTo>
                  <a:cubicBezTo>
                    <a:pt x="1610" y="19"/>
                    <a:pt x="1603" y="14"/>
                    <a:pt x="1598" y="10"/>
                  </a:cubicBezTo>
                  <a:cubicBezTo>
                    <a:pt x="1596" y="9"/>
                    <a:pt x="1594" y="7"/>
                    <a:pt x="1593" y="6"/>
                  </a:cubicBezTo>
                  <a:cubicBezTo>
                    <a:pt x="1592" y="6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91" y="6"/>
                    <a:pt x="1591" y="6"/>
                    <a:pt x="1591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92" y="5"/>
                    <a:pt x="1592" y="5"/>
                    <a:pt x="1592" y="5"/>
                  </a:cubicBezTo>
                  <a:cubicBezTo>
                    <a:pt x="1589" y="7"/>
                    <a:pt x="1589" y="7"/>
                    <a:pt x="1589" y="7"/>
                  </a:cubicBezTo>
                  <a:cubicBezTo>
                    <a:pt x="1592" y="6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93" y="7"/>
                    <a:pt x="1592" y="6"/>
                    <a:pt x="1592" y="6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3" y="8"/>
                    <a:pt x="1593" y="8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92" y="10"/>
                    <a:pt x="1593" y="9"/>
                    <a:pt x="1593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2" y="11"/>
                    <a:pt x="1592" y="11"/>
                    <a:pt x="1592" y="11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84" y="12"/>
                    <a:pt x="1584" y="12"/>
                    <a:pt x="1584" y="12"/>
                  </a:cubicBezTo>
                  <a:cubicBezTo>
                    <a:pt x="1584" y="12"/>
                    <a:pt x="1638" y="42"/>
                    <a:pt x="1693" y="72"/>
                  </a:cubicBezTo>
                  <a:cubicBezTo>
                    <a:pt x="1720" y="86"/>
                    <a:pt x="1748" y="101"/>
                    <a:pt x="1769" y="112"/>
                  </a:cubicBezTo>
                  <a:cubicBezTo>
                    <a:pt x="1779" y="118"/>
                    <a:pt x="1788" y="122"/>
                    <a:pt x="1794" y="126"/>
                  </a:cubicBezTo>
                  <a:cubicBezTo>
                    <a:pt x="1798" y="127"/>
                    <a:pt x="1800" y="128"/>
                    <a:pt x="1802" y="129"/>
                  </a:cubicBezTo>
                  <a:cubicBezTo>
                    <a:pt x="1803" y="130"/>
                    <a:pt x="1804" y="130"/>
                    <a:pt x="1805" y="130"/>
                  </a:cubicBezTo>
                  <a:cubicBezTo>
                    <a:pt x="1805" y="131"/>
                    <a:pt x="1805" y="131"/>
                    <a:pt x="1806" y="131"/>
                  </a:cubicBezTo>
                  <a:cubicBezTo>
                    <a:pt x="1806" y="131"/>
                    <a:pt x="1806" y="131"/>
                    <a:pt x="1806" y="131"/>
                  </a:cubicBezTo>
                  <a:cubicBezTo>
                    <a:pt x="1807" y="131"/>
                    <a:pt x="1807" y="131"/>
                    <a:pt x="1808" y="131"/>
                  </a:cubicBezTo>
                  <a:cubicBezTo>
                    <a:pt x="1808" y="131"/>
                    <a:pt x="1809" y="131"/>
                    <a:pt x="1810" y="131"/>
                  </a:cubicBezTo>
                  <a:cubicBezTo>
                    <a:pt x="1810" y="131"/>
                    <a:pt x="1812" y="130"/>
                    <a:pt x="1812" y="129"/>
                  </a:cubicBezTo>
                  <a:cubicBezTo>
                    <a:pt x="1813" y="129"/>
                    <a:pt x="1813" y="129"/>
                    <a:pt x="1813" y="129"/>
                  </a:cubicBezTo>
                  <a:cubicBezTo>
                    <a:pt x="1813" y="128"/>
                    <a:pt x="1813" y="126"/>
                    <a:pt x="1813" y="126"/>
                  </a:cubicBezTo>
                  <a:cubicBezTo>
                    <a:pt x="1813" y="124"/>
                    <a:pt x="1813" y="124"/>
                    <a:pt x="1813" y="123"/>
                  </a:cubicBezTo>
                  <a:cubicBezTo>
                    <a:pt x="1812" y="122"/>
                    <a:pt x="1812" y="122"/>
                    <a:pt x="1812" y="121"/>
                  </a:cubicBezTo>
                  <a:cubicBezTo>
                    <a:pt x="1811" y="121"/>
                    <a:pt x="1810" y="120"/>
                    <a:pt x="1810" y="120"/>
                  </a:cubicBezTo>
                  <a:cubicBezTo>
                    <a:pt x="1807" y="118"/>
                    <a:pt x="1802" y="114"/>
                    <a:pt x="1796" y="110"/>
                  </a:cubicBezTo>
                  <a:cubicBezTo>
                    <a:pt x="1773" y="95"/>
                    <a:pt x="1729" y="68"/>
                    <a:pt x="1691" y="45"/>
                  </a:cubicBezTo>
                  <a:cubicBezTo>
                    <a:pt x="1653" y="22"/>
                    <a:pt x="1620" y="2"/>
                    <a:pt x="1620" y="2"/>
                  </a:cubicBezTo>
                  <a:cubicBezTo>
                    <a:pt x="1617" y="7"/>
                    <a:pt x="1617" y="7"/>
                    <a:pt x="1617" y="7"/>
                  </a:cubicBezTo>
                  <a:cubicBezTo>
                    <a:pt x="1615" y="11"/>
                    <a:pt x="1615" y="11"/>
                    <a:pt x="1615" y="11"/>
                  </a:cubicBezTo>
                  <a:cubicBezTo>
                    <a:pt x="1787" y="98"/>
                    <a:pt x="1787" y="98"/>
                    <a:pt x="1787" y="98"/>
                  </a:cubicBezTo>
                  <a:cubicBezTo>
                    <a:pt x="1789" y="100"/>
                    <a:pt x="1793" y="99"/>
                    <a:pt x="1794" y="96"/>
                  </a:cubicBezTo>
                  <a:cubicBezTo>
                    <a:pt x="1796" y="94"/>
                    <a:pt x="1795" y="90"/>
                    <a:pt x="1792" y="89"/>
                  </a:cubicBezTo>
                  <a:cubicBezTo>
                    <a:pt x="1792" y="89"/>
                    <a:pt x="1790" y="87"/>
                    <a:pt x="1786" y="85"/>
                  </a:cubicBezTo>
                  <a:cubicBezTo>
                    <a:pt x="1773" y="78"/>
                    <a:pt x="1741" y="59"/>
                    <a:pt x="1712" y="41"/>
                  </a:cubicBezTo>
                  <a:cubicBezTo>
                    <a:pt x="1698" y="32"/>
                    <a:pt x="1684" y="24"/>
                    <a:pt x="1674" y="17"/>
                  </a:cubicBezTo>
                  <a:cubicBezTo>
                    <a:pt x="1669" y="14"/>
                    <a:pt x="1665" y="11"/>
                    <a:pt x="1663" y="9"/>
                  </a:cubicBezTo>
                  <a:cubicBezTo>
                    <a:pt x="1661" y="8"/>
                    <a:pt x="1660" y="7"/>
                    <a:pt x="1660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9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60" y="7"/>
                    <a:pt x="1659" y="7"/>
                    <a:pt x="1659" y="7"/>
                  </a:cubicBezTo>
                  <a:cubicBezTo>
                    <a:pt x="1657" y="9"/>
                    <a:pt x="1657" y="9"/>
                    <a:pt x="1657" y="9"/>
                  </a:cubicBezTo>
                  <a:cubicBezTo>
                    <a:pt x="1660" y="7"/>
                    <a:pt x="1660" y="7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60" y="8"/>
                    <a:pt x="1660" y="8"/>
                    <a:pt x="1660" y="7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60" y="10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60" y="11"/>
                    <a:pt x="1660" y="10"/>
                    <a:pt x="1660" y="10"/>
                  </a:cubicBezTo>
                  <a:cubicBezTo>
                    <a:pt x="1655" y="10"/>
                    <a:pt x="1655" y="10"/>
                    <a:pt x="1655" y="10"/>
                  </a:cubicBezTo>
                  <a:cubicBezTo>
                    <a:pt x="1659" y="12"/>
                    <a:pt x="1659" y="12"/>
                    <a:pt x="1659" y="12"/>
                  </a:cubicBezTo>
                  <a:cubicBezTo>
                    <a:pt x="1655" y="9"/>
                    <a:pt x="1655" y="9"/>
                    <a:pt x="1655" y="9"/>
                  </a:cubicBezTo>
                  <a:cubicBezTo>
                    <a:pt x="1653" y="14"/>
                    <a:pt x="1653" y="14"/>
                    <a:pt x="1653" y="14"/>
                  </a:cubicBezTo>
                  <a:cubicBezTo>
                    <a:pt x="1653" y="14"/>
                    <a:pt x="1676" y="25"/>
                    <a:pt x="1699" y="35"/>
                  </a:cubicBezTo>
                  <a:cubicBezTo>
                    <a:pt x="1711" y="40"/>
                    <a:pt x="1722" y="45"/>
                    <a:pt x="1731" y="49"/>
                  </a:cubicBezTo>
                  <a:cubicBezTo>
                    <a:pt x="1736" y="51"/>
                    <a:pt x="1740" y="52"/>
                    <a:pt x="1743" y="54"/>
                  </a:cubicBezTo>
                  <a:cubicBezTo>
                    <a:pt x="1744" y="54"/>
                    <a:pt x="1745" y="55"/>
                    <a:pt x="1746" y="55"/>
                  </a:cubicBezTo>
                  <a:cubicBezTo>
                    <a:pt x="1746" y="55"/>
                    <a:pt x="1747" y="55"/>
                    <a:pt x="1747" y="55"/>
                  </a:cubicBezTo>
                  <a:cubicBezTo>
                    <a:pt x="1748" y="55"/>
                    <a:pt x="1748" y="55"/>
                    <a:pt x="1748" y="55"/>
                  </a:cubicBezTo>
                  <a:cubicBezTo>
                    <a:pt x="1748" y="56"/>
                    <a:pt x="1748" y="56"/>
                    <a:pt x="1748" y="56"/>
                  </a:cubicBezTo>
                  <a:cubicBezTo>
                    <a:pt x="1749" y="56"/>
                    <a:pt x="1749" y="56"/>
                    <a:pt x="1749" y="56"/>
                  </a:cubicBezTo>
                  <a:cubicBezTo>
                    <a:pt x="1750" y="56"/>
                    <a:pt x="1750" y="56"/>
                    <a:pt x="1751" y="55"/>
                  </a:cubicBezTo>
                  <a:cubicBezTo>
                    <a:pt x="1752" y="55"/>
                    <a:pt x="1753" y="55"/>
                    <a:pt x="1754" y="53"/>
                  </a:cubicBezTo>
                  <a:cubicBezTo>
                    <a:pt x="1754" y="53"/>
                    <a:pt x="1754" y="53"/>
                    <a:pt x="1754" y="53"/>
                  </a:cubicBezTo>
                  <a:cubicBezTo>
                    <a:pt x="1755" y="52"/>
                    <a:pt x="1755" y="51"/>
                    <a:pt x="1755" y="50"/>
                  </a:cubicBezTo>
                  <a:cubicBezTo>
                    <a:pt x="1755" y="49"/>
                    <a:pt x="1754" y="48"/>
                    <a:pt x="1754" y="47"/>
                  </a:cubicBezTo>
                  <a:cubicBezTo>
                    <a:pt x="1754" y="46"/>
                    <a:pt x="1753" y="46"/>
                    <a:pt x="1753" y="46"/>
                  </a:cubicBezTo>
                  <a:cubicBezTo>
                    <a:pt x="1752" y="45"/>
                    <a:pt x="1752" y="45"/>
                    <a:pt x="1751" y="44"/>
                  </a:cubicBezTo>
                  <a:cubicBezTo>
                    <a:pt x="1748" y="42"/>
                    <a:pt x="1744" y="39"/>
                    <a:pt x="1738" y="36"/>
                  </a:cubicBezTo>
                  <a:cubicBezTo>
                    <a:pt x="1730" y="31"/>
                    <a:pt x="1720" y="25"/>
                    <a:pt x="1711" y="20"/>
                  </a:cubicBezTo>
                  <a:cubicBezTo>
                    <a:pt x="1707" y="18"/>
                    <a:pt x="1704" y="16"/>
                    <a:pt x="1701" y="14"/>
                  </a:cubicBezTo>
                  <a:cubicBezTo>
                    <a:pt x="1700" y="13"/>
                    <a:pt x="1699" y="13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7" y="14"/>
                    <a:pt x="1697" y="14"/>
                    <a:pt x="1697" y="14"/>
                  </a:cubicBezTo>
                  <a:cubicBezTo>
                    <a:pt x="1698" y="12"/>
                    <a:pt x="1698" y="12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9" y="13"/>
                    <a:pt x="1699" y="13"/>
                    <a:pt x="1698" y="12"/>
                  </a:cubicBezTo>
                  <a:cubicBezTo>
                    <a:pt x="1695" y="15"/>
                    <a:pt x="1695" y="15"/>
                    <a:pt x="1695" y="15"/>
                  </a:cubicBezTo>
                  <a:cubicBezTo>
                    <a:pt x="1699" y="13"/>
                    <a:pt x="1699" y="13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700" y="14"/>
                    <a:pt x="1699" y="14"/>
                    <a:pt x="1699" y="13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700" y="16"/>
                    <a:pt x="1700" y="16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699" y="18"/>
                    <a:pt x="1700" y="17"/>
                    <a:pt x="1700" y="16"/>
                  </a:cubicBezTo>
                  <a:cubicBezTo>
                    <a:pt x="1694" y="16"/>
                    <a:pt x="1694" y="16"/>
                    <a:pt x="1694" y="16"/>
                  </a:cubicBezTo>
                  <a:cubicBezTo>
                    <a:pt x="1699" y="19"/>
                    <a:pt x="1699" y="19"/>
                    <a:pt x="1699" y="19"/>
                  </a:cubicBezTo>
                  <a:cubicBezTo>
                    <a:pt x="1700" y="16"/>
                    <a:pt x="1700" y="13"/>
                    <a:pt x="1697" y="11"/>
                  </a:cubicBezTo>
                  <a:cubicBezTo>
                    <a:pt x="1695" y="9"/>
                    <a:pt x="1691" y="10"/>
                    <a:pt x="1690" y="12"/>
                  </a:cubicBezTo>
                  <a:cubicBezTo>
                    <a:pt x="1689" y="14"/>
                    <a:pt x="1689" y="15"/>
                    <a:pt x="1689" y="16"/>
                  </a:cubicBezTo>
                  <a:cubicBezTo>
                    <a:pt x="1689" y="17"/>
                    <a:pt x="1689" y="18"/>
                    <a:pt x="1689" y="18"/>
                  </a:cubicBezTo>
                  <a:cubicBezTo>
                    <a:pt x="1690" y="19"/>
                    <a:pt x="1690" y="20"/>
                    <a:pt x="1691" y="20"/>
                  </a:cubicBezTo>
                  <a:cubicBezTo>
                    <a:pt x="1691" y="21"/>
                    <a:pt x="1692" y="21"/>
                    <a:pt x="1693" y="22"/>
                  </a:cubicBezTo>
                  <a:cubicBezTo>
                    <a:pt x="1695" y="24"/>
                    <a:pt x="1700" y="26"/>
                    <a:pt x="1705" y="30"/>
                  </a:cubicBezTo>
                  <a:cubicBezTo>
                    <a:pt x="1714" y="34"/>
                    <a:pt x="1724" y="40"/>
                    <a:pt x="1732" y="45"/>
                  </a:cubicBezTo>
                  <a:cubicBezTo>
                    <a:pt x="1736" y="48"/>
                    <a:pt x="1740" y="50"/>
                    <a:pt x="1742" y="51"/>
                  </a:cubicBezTo>
                  <a:cubicBezTo>
                    <a:pt x="1743" y="52"/>
                    <a:pt x="1744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7" y="52"/>
                    <a:pt x="1747" y="52"/>
                    <a:pt x="1747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5" y="53"/>
                    <a:pt x="1745" y="53"/>
                    <a:pt x="1745" y="53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2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4" y="51"/>
                    <a:pt x="1744" y="52"/>
                    <a:pt x="1744" y="52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4" y="50"/>
                    <a:pt x="1744" y="50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4" y="48"/>
                    <a:pt x="1744" y="49"/>
                    <a:pt x="1744" y="50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5" y="47"/>
                    <a:pt x="1745" y="47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7" y="45"/>
                    <a:pt x="1746" y="45"/>
                    <a:pt x="1745" y="47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8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45"/>
                    <a:pt x="1748" y="45"/>
                    <a:pt x="1748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49" y="45"/>
                    <a:pt x="1749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5"/>
                    <a:pt x="1750" y="45"/>
                    <a:pt x="1749" y="45"/>
                  </a:cubicBezTo>
                  <a:cubicBezTo>
                    <a:pt x="1749" y="50"/>
                    <a:pt x="1749" y="50"/>
                    <a:pt x="1749" y="50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0" y="45"/>
                    <a:pt x="1750" y="45"/>
                    <a:pt x="1750" y="45"/>
                  </a:cubicBezTo>
                  <a:cubicBezTo>
                    <a:pt x="1750" y="48"/>
                    <a:pt x="1750" y="48"/>
                    <a:pt x="1750" y="48"/>
                  </a:cubicBezTo>
                  <a:cubicBezTo>
                    <a:pt x="1751" y="45"/>
                    <a:pt x="1751" y="45"/>
                    <a:pt x="1751" y="45"/>
                  </a:cubicBezTo>
                  <a:cubicBezTo>
                    <a:pt x="1751" y="45"/>
                    <a:pt x="1750" y="45"/>
                    <a:pt x="1749" y="44"/>
                  </a:cubicBezTo>
                  <a:cubicBezTo>
                    <a:pt x="1745" y="43"/>
                    <a:pt x="1738" y="40"/>
                    <a:pt x="1728" y="36"/>
                  </a:cubicBezTo>
                  <a:cubicBezTo>
                    <a:pt x="1715" y="30"/>
                    <a:pt x="1697" y="22"/>
                    <a:pt x="1682" y="15"/>
                  </a:cubicBezTo>
                  <a:cubicBezTo>
                    <a:pt x="1675" y="12"/>
                    <a:pt x="1669" y="10"/>
                    <a:pt x="1664" y="8"/>
                  </a:cubicBezTo>
                  <a:cubicBezTo>
                    <a:pt x="1660" y="6"/>
                    <a:pt x="1657" y="4"/>
                    <a:pt x="1657" y="4"/>
                  </a:cubicBezTo>
                  <a:cubicBezTo>
                    <a:pt x="1655" y="3"/>
                    <a:pt x="1652" y="4"/>
                    <a:pt x="1650" y="6"/>
                  </a:cubicBezTo>
                  <a:cubicBezTo>
                    <a:pt x="1649" y="8"/>
                    <a:pt x="1649" y="9"/>
                    <a:pt x="1649" y="10"/>
                  </a:cubicBezTo>
                  <a:cubicBezTo>
                    <a:pt x="1649" y="11"/>
                    <a:pt x="1650" y="12"/>
                    <a:pt x="1650" y="13"/>
                  </a:cubicBezTo>
                  <a:cubicBezTo>
                    <a:pt x="1651" y="14"/>
                    <a:pt x="1651" y="14"/>
                    <a:pt x="1652" y="15"/>
                  </a:cubicBezTo>
                  <a:cubicBezTo>
                    <a:pt x="1653" y="16"/>
                    <a:pt x="1654" y="17"/>
                    <a:pt x="1656" y="18"/>
                  </a:cubicBezTo>
                  <a:cubicBezTo>
                    <a:pt x="1662" y="22"/>
                    <a:pt x="1673" y="29"/>
                    <a:pt x="1686" y="38"/>
                  </a:cubicBezTo>
                  <a:cubicBezTo>
                    <a:pt x="1726" y="63"/>
                    <a:pt x="1786" y="98"/>
                    <a:pt x="1787" y="98"/>
                  </a:cubicBezTo>
                  <a:cubicBezTo>
                    <a:pt x="1789" y="93"/>
                    <a:pt x="1789" y="93"/>
                    <a:pt x="1789" y="93"/>
                  </a:cubicBezTo>
                  <a:cubicBezTo>
                    <a:pt x="1792" y="89"/>
                    <a:pt x="1792" y="89"/>
                    <a:pt x="1792" y="89"/>
                  </a:cubicBezTo>
                  <a:cubicBezTo>
                    <a:pt x="1620" y="2"/>
                    <a:pt x="1620" y="2"/>
                    <a:pt x="1620" y="2"/>
                  </a:cubicBezTo>
                  <a:cubicBezTo>
                    <a:pt x="1617" y="0"/>
                    <a:pt x="1614" y="1"/>
                    <a:pt x="1612" y="4"/>
                  </a:cubicBezTo>
                  <a:cubicBezTo>
                    <a:pt x="1611" y="6"/>
                    <a:pt x="1612" y="10"/>
                    <a:pt x="1614" y="11"/>
                  </a:cubicBezTo>
                  <a:cubicBezTo>
                    <a:pt x="1614" y="11"/>
                    <a:pt x="1617" y="13"/>
                    <a:pt x="1623" y="16"/>
                  </a:cubicBezTo>
                  <a:cubicBezTo>
                    <a:pt x="1641" y="27"/>
                    <a:pt x="1686" y="55"/>
                    <a:pt x="1727" y="80"/>
                  </a:cubicBezTo>
                  <a:cubicBezTo>
                    <a:pt x="1748" y="93"/>
                    <a:pt x="1767" y="105"/>
                    <a:pt x="1782" y="114"/>
                  </a:cubicBezTo>
                  <a:cubicBezTo>
                    <a:pt x="1789" y="118"/>
                    <a:pt x="1794" y="122"/>
                    <a:pt x="1798" y="125"/>
                  </a:cubicBezTo>
                  <a:cubicBezTo>
                    <a:pt x="1800" y="126"/>
                    <a:pt x="1802" y="128"/>
                    <a:pt x="1803" y="128"/>
                  </a:cubicBezTo>
                  <a:cubicBezTo>
                    <a:pt x="1803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4" y="129"/>
                    <a:pt x="1804" y="129"/>
                    <a:pt x="1804" y="129"/>
                  </a:cubicBezTo>
                  <a:cubicBezTo>
                    <a:pt x="1805" y="127"/>
                    <a:pt x="1805" y="127"/>
                    <a:pt x="1805" y="127"/>
                  </a:cubicBezTo>
                  <a:cubicBezTo>
                    <a:pt x="1803" y="129"/>
                    <a:pt x="1803" y="129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3" y="128"/>
                    <a:pt x="1803" y="128"/>
                    <a:pt x="1803" y="129"/>
                  </a:cubicBezTo>
                  <a:cubicBezTo>
                    <a:pt x="1807" y="126"/>
                    <a:pt x="1807" y="126"/>
                    <a:pt x="1807" y="126"/>
                  </a:cubicBezTo>
                  <a:cubicBezTo>
                    <a:pt x="1803" y="128"/>
                    <a:pt x="1803" y="128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2" y="127"/>
                    <a:pt x="1803" y="127"/>
                    <a:pt x="1803" y="128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2" y="126"/>
                    <a:pt x="1802" y="126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3" y="124"/>
                    <a:pt x="1802" y="125"/>
                    <a:pt x="1802" y="126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3" y="123"/>
                    <a:pt x="1803" y="123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5" y="121"/>
                    <a:pt x="1804" y="121"/>
                    <a:pt x="1803" y="123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6" y="120"/>
                    <a:pt x="1806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7" y="120"/>
                    <a:pt x="1807" y="120"/>
                    <a:pt x="1806" y="120"/>
                  </a:cubicBezTo>
                  <a:cubicBezTo>
                    <a:pt x="1808" y="126"/>
                    <a:pt x="1808" y="126"/>
                    <a:pt x="1808" y="126"/>
                  </a:cubicBezTo>
                  <a:cubicBezTo>
                    <a:pt x="1808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8" y="120"/>
                    <a:pt x="1808" y="120"/>
                  </a:cubicBezTo>
                  <a:cubicBezTo>
                    <a:pt x="1808" y="125"/>
                    <a:pt x="1808" y="125"/>
                    <a:pt x="1808" y="125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8" y="123"/>
                    <a:pt x="1808" y="123"/>
                    <a:pt x="1808" y="123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9" y="120"/>
                    <a:pt x="1809" y="120"/>
                  </a:cubicBezTo>
                  <a:cubicBezTo>
                    <a:pt x="1809" y="120"/>
                    <a:pt x="1807" y="119"/>
                    <a:pt x="1805" y="118"/>
                  </a:cubicBezTo>
                  <a:cubicBezTo>
                    <a:pt x="1796" y="114"/>
                    <a:pt x="1779" y="105"/>
                    <a:pt x="1757" y="93"/>
                  </a:cubicBezTo>
                  <a:cubicBezTo>
                    <a:pt x="1724" y="76"/>
                    <a:pt x="1682" y="53"/>
                    <a:pt x="1649" y="35"/>
                  </a:cubicBezTo>
                  <a:cubicBezTo>
                    <a:pt x="1632" y="26"/>
                    <a:pt x="1617" y="18"/>
                    <a:pt x="1607" y="12"/>
                  </a:cubicBezTo>
                  <a:cubicBezTo>
                    <a:pt x="1601" y="9"/>
                    <a:pt x="1597" y="7"/>
                    <a:pt x="1594" y="5"/>
                  </a:cubicBezTo>
                  <a:cubicBezTo>
                    <a:pt x="1591" y="4"/>
                    <a:pt x="1590" y="3"/>
                    <a:pt x="1590" y="3"/>
                  </a:cubicBezTo>
                  <a:cubicBezTo>
                    <a:pt x="1587" y="1"/>
                    <a:pt x="1584" y="2"/>
                    <a:pt x="1582" y="5"/>
                  </a:cubicBezTo>
                  <a:cubicBezTo>
                    <a:pt x="1582" y="6"/>
                    <a:pt x="1582" y="7"/>
                    <a:pt x="1582" y="8"/>
                  </a:cubicBezTo>
                  <a:cubicBezTo>
                    <a:pt x="1582" y="9"/>
                    <a:pt x="1582" y="10"/>
                    <a:pt x="1582" y="11"/>
                  </a:cubicBezTo>
                  <a:cubicBezTo>
                    <a:pt x="1583" y="12"/>
                    <a:pt x="1584" y="13"/>
                    <a:pt x="1585" y="14"/>
                  </a:cubicBezTo>
                  <a:cubicBezTo>
                    <a:pt x="1586" y="15"/>
                    <a:pt x="1588" y="17"/>
                    <a:pt x="1591" y="19"/>
                  </a:cubicBezTo>
                  <a:cubicBezTo>
                    <a:pt x="1601" y="27"/>
                    <a:pt x="1620" y="39"/>
                    <a:pt x="1643" y="53"/>
                  </a:cubicBezTo>
                  <a:cubicBezTo>
                    <a:pt x="1711" y="96"/>
                    <a:pt x="1814" y="156"/>
                    <a:pt x="1814" y="156"/>
                  </a:cubicBezTo>
                  <a:cubicBezTo>
                    <a:pt x="1817" y="151"/>
                    <a:pt x="1817" y="151"/>
                    <a:pt x="1817" y="151"/>
                  </a:cubicBezTo>
                  <a:cubicBezTo>
                    <a:pt x="1820" y="146"/>
                    <a:pt x="1820" y="146"/>
                    <a:pt x="1820" y="146"/>
                  </a:cubicBezTo>
                  <a:cubicBezTo>
                    <a:pt x="1551" y="4"/>
                    <a:pt x="1551" y="4"/>
                    <a:pt x="1551" y="4"/>
                  </a:cubicBezTo>
                  <a:cubicBezTo>
                    <a:pt x="1550" y="3"/>
                    <a:pt x="1547" y="3"/>
                    <a:pt x="1546" y="4"/>
                  </a:cubicBezTo>
                  <a:cubicBezTo>
                    <a:pt x="1544" y="5"/>
                    <a:pt x="1543" y="7"/>
                    <a:pt x="1543" y="9"/>
                  </a:cubicBezTo>
                  <a:cubicBezTo>
                    <a:pt x="1543" y="11"/>
                    <a:pt x="1544" y="11"/>
                    <a:pt x="1544" y="12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5" y="13"/>
                    <a:pt x="1545" y="13"/>
                    <a:pt x="1545" y="13"/>
                  </a:cubicBezTo>
                  <a:cubicBezTo>
                    <a:pt x="1546" y="14"/>
                    <a:pt x="1546" y="14"/>
                    <a:pt x="1546" y="14"/>
                  </a:cubicBezTo>
                  <a:cubicBezTo>
                    <a:pt x="1547" y="14"/>
                    <a:pt x="1549" y="15"/>
                    <a:pt x="1551" y="17"/>
                  </a:cubicBezTo>
                  <a:cubicBezTo>
                    <a:pt x="1570" y="28"/>
                    <a:pt x="1634" y="67"/>
                    <a:pt x="1694" y="104"/>
                  </a:cubicBezTo>
                  <a:cubicBezTo>
                    <a:pt x="1724" y="122"/>
                    <a:pt x="1753" y="140"/>
                    <a:pt x="1774" y="154"/>
                  </a:cubicBezTo>
                  <a:cubicBezTo>
                    <a:pt x="1785" y="161"/>
                    <a:pt x="1794" y="166"/>
                    <a:pt x="1800" y="171"/>
                  </a:cubicBezTo>
                  <a:cubicBezTo>
                    <a:pt x="1803" y="173"/>
                    <a:pt x="1805" y="174"/>
                    <a:pt x="1807" y="176"/>
                  </a:cubicBezTo>
                  <a:cubicBezTo>
                    <a:pt x="1807" y="176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09" y="176"/>
                    <a:pt x="1809" y="176"/>
                    <a:pt x="1809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08" y="177"/>
                    <a:pt x="1808" y="177"/>
                    <a:pt x="1808" y="177"/>
                  </a:cubicBezTo>
                  <a:cubicBezTo>
                    <a:pt x="1811" y="174"/>
                    <a:pt x="1811" y="174"/>
                    <a:pt x="1811" y="174"/>
                  </a:cubicBezTo>
                  <a:cubicBezTo>
                    <a:pt x="1808" y="176"/>
                    <a:pt x="1808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07" y="175"/>
                    <a:pt x="1807" y="176"/>
                    <a:pt x="1808" y="176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7" y="174"/>
                    <a:pt x="1807" y="174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07" y="172"/>
                    <a:pt x="1807" y="173"/>
                    <a:pt x="1807" y="174"/>
                  </a:cubicBezTo>
                  <a:cubicBezTo>
                    <a:pt x="1812" y="174"/>
                    <a:pt x="1812" y="174"/>
                    <a:pt x="1812" y="174"/>
                  </a:cubicBezTo>
                  <a:cubicBezTo>
                    <a:pt x="1808" y="171"/>
                    <a:pt x="1808" y="171"/>
                    <a:pt x="1808" y="171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08" y="170"/>
                    <a:pt x="1808" y="170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0" y="169"/>
                    <a:pt x="1809" y="169"/>
                    <a:pt x="1808" y="170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1" y="169"/>
                    <a:pt x="1811" y="169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2" y="168"/>
                    <a:pt x="1812" y="168"/>
                    <a:pt x="1811" y="169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68"/>
                    <a:pt x="1813" y="168"/>
                    <a:pt x="1813" y="168"/>
                  </a:cubicBezTo>
                  <a:cubicBezTo>
                    <a:pt x="1813" y="174"/>
                    <a:pt x="1813" y="174"/>
                    <a:pt x="1813" y="174"/>
                  </a:cubicBezTo>
                  <a:cubicBezTo>
                    <a:pt x="1814" y="168"/>
                    <a:pt x="1814" y="168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4" y="169"/>
                    <a:pt x="1814" y="168"/>
                  </a:cubicBezTo>
                  <a:cubicBezTo>
                    <a:pt x="1813" y="172"/>
                    <a:pt x="1813" y="172"/>
                    <a:pt x="1813" y="172"/>
                  </a:cubicBezTo>
                  <a:cubicBezTo>
                    <a:pt x="1814" y="169"/>
                    <a:pt x="1814" y="169"/>
                    <a:pt x="1814" y="169"/>
                  </a:cubicBezTo>
                  <a:cubicBezTo>
                    <a:pt x="1814" y="169"/>
                    <a:pt x="1813" y="168"/>
                    <a:pt x="1811" y="167"/>
                  </a:cubicBezTo>
                  <a:cubicBezTo>
                    <a:pt x="1798" y="161"/>
                    <a:pt x="1754" y="138"/>
                    <a:pt x="1713" y="118"/>
                  </a:cubicBezTo>
                  <a:cubicBezTo>
                    <a:pt x="1692" y="107"/>
                    <a:pt x="1672" y="97"/>
                    <a:pt x="1658" y="89"/>
                  </a:cubicBezTo>
                  <a:cubicBezTo>
                    <a:pt x="1650" y="86"/>
                    <a:pt x="1644" y="83"/>
                    <a:pt x="1640" y="81"/>
                  </a:cubicBezTo>
                  <a:cubicBezTo>
                    <a:pt x="1636" y="78"/>
                    <a:pt x="1633" y="77"/>
                    <a:pt x="1633" y="77"/>
                  </a:cubicBezTo>
                  <a:cubicBezTo>
                    <a:pt x="1631" y="76"/>
                    <a:pt x="1628" y="77"/>
                    <a:pt x="1626" y="79"/>
                  </a:cubicBezTo>
                  <a:cubicBezTo>
                    <a:pt x="1625" y="82"/>
                    <a:pt x="1626" y="85"/>
                    <a:pt x="1628" y="87"/>
                  </a:cubicBezTo>
                  <a:cubicBezTo>
                    <a:pt x="1628" y="87"/>
                    <a:pt x="1631" y="89"/>
                    <a:pt x="1636" y="91"/>
                  </a:cubicBezTo>
                  <a:cubicBezTo>
                    <a:pt x="1654" y="102"/>
                    <a:pt x="1698" y="128"/>
                    <a:pt x="1737" y="152"/>
                  </a:cubicBezTo>
                  <a:cubicBezTo>
                    <a:pt x="1757" y="164"/>
                    <a:pt x="1776" y="175"/>
                    <a:pt x="1789" y="184"/>
                  </a:cubicBezTo>
                  <a:cubicBezTo>
                    <a:pt x="1796" y="189"/>
                    <a:pt x="1802" y="192"/>
                    <a:pt x="1805" y="195"/>
                  </a:cubicBezTo>
                  <a:cubicBezTo>
                    <a:pt x="1807" y="197"/>
                    <a:pt x="1809" y="198"/>
                    <a:pt x="1809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1" y="199"/>
                    <a:pt x="1811" y="199"/>
                    <a:pt x="1811" y="199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0" y="199"/>
                    <a:pt x="1810" y="199"/>
                    <a:pt x="1810" y="199"/>
                  </a:cubicBezTo>
                  <a:cubicBezTo>
                    <a:pt x="1813" y="197"/>
                    <a:pt x="1813" y="197"/>
                    <a:pt x="1813" y="197"/>
                  </a:cubicBezTo>
                  <a:cubicBezTo>
                    <a:pt x="1810" y="198"/>
                    <a:pt x="1810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09" y="198"/>
                    <a:pt x="1809" y="198"/>
                    <a:pt x="1810" y="198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09" y="197"/>
                    <a:pt x="1809" y="197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09" y="195"/>
                    <a:pt x="1809" y="196"/>
                    <a:pt x="1809" y="197"/>
                  </a:cubicBezTo>
                  <a:cubicBezTo>
                    <a:pt x="1814" y="197"/>
                    <a:pt x="1814" y="197"/>
                    <a:pt x="1814" y="197"/>
                  </a:cubicBezTo>
                  <a:cubicBezTo>
                    <a:pt x="1810" y="194"/>
                    <a:pt x="1810" y="194"/>
                    <a:pt x="1810" y="194"/>
                  </a:cubicBezTo>
                  <a:cubicBezTo>
                    <a:pt x="1815" y="197"/>
                    <a:pt x="1815" y="197"/>
                    <a:pt x="1815" y="197"/>
                  </a:cubicBezTo>
                  <a:cubicBezTo>
                    <a:pt x="1817" y="192"/>
                    <a:pt x="1817" y="192"/>
                    <a:pt x="1817" y="192"/>
                  </a:cubicBezTo>
                  <a:cubicBezTo>
                    <a:pt x="1717" y="155"/>
                    <a:pt x="1717" y="155"/>
                    <a:pt x="1717" y="155"/>
                  </a:cubicBezTo>
                  <a:cubicBezTo>
                    <a:pt x="1715" y="155"/>
                    <a:pt x="1713" y="155"/>
                    <a:pt x="1712" y="156"/>
                  </a:cubicBezTo>
                  <a:cubicBezTo>
                    <a:pt x="1710" y="157"/>
                    <a:pt x="1709" y="159"/>
                    <a:pt x="1709" y="161"/>
                  </a:cubicBezTo>
                  <a:cubicBezTo>
                    <a:pt x="1709" y="162"/>
                    <a:pt x="1710" y="163"/>
                    <a:pt x="1710" y="163"/>
                  </a:cubicBezTo>
                  <a:cubicBezTo>
                    <a:pt x="1710" y="164"/>
                    <a:pt x="1711" y="164"/>
                    <a:pt x="1711" y="164"/>
                  </a:cubicBezTo>
                  <a:cubicBezTo>
                    <a:pt x="1711" y="165"/>
                    <a:pt x="1711" y="165"/>
                    <a:pt x="1712" y="165"/>
                  </a:cubicBezTo>
                  <a:cubicBezTo>
                    <a:pt x="1712" y="166"/>
                    <a:pt x="1713" y="166"/>
                    <a:pt x="1714" y="167"/>
                  </a:cubicBezTo>
                  <a:cubicBezTo>
                    <a:pt x="1718" y="169"/>
                    <a:pt x="1726" y="174"/>
                    <a:pt x="1736" y="181"/>
                  </a:cubicBezTo>
                  <a:cubicBezTo>
                    <a:pt x="1766" y="199"/>
                    <a:pt x="1813" y="228"/>
                    <a:pt x="1813" y="228"/>
                  </a:cubicBezTo>
                  <a:cubicBezTo>
                    <a:pt x="1815" y="224"/>
                    <a:pt x="1815" y="224"/>
                    <a:pt x="1815" y="224"/>
                  </a:cubicBezTo>
                  <a:cubicBezTo>
                    <a:pt x="1811" y="220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2" y="219"/>
                    <a:pt x="1811" y="220"/>
                    <a:pt x="1811" y="220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3" y="219"/>
                    <a:pt x="1813" y="219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4" y="218"/>
                    <a:pt x="1813" y="218"/>
                    <a:pt x="1813" y="219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4" y="218"/>
                    <a:pt x="1814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18"/>
                    <a:pt x="1815" y="218"/>
                    <a:pt x="1814" y="218"/>
                  </a:cubicBezTo>
                  <a:cubicBezTo>
                    <a:pt x="1815" y="223"/>
                    <a:pt x="1815" y="223"/>
                    <a:pt x="1815" y="223"/>
                  </a:cubicBezTo>
                  <a:cubicBezTo>
                    <a:pt x="1815" y="218"/>
                    <a:pt x="1815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5" y="218"/>
                  </a:cubicBezTo>
                  <a:cubicBezTo>
                    <a:pt x="1815" y="222"/>
                    <a:pt x="1815" y="222"/>
                    <a:pt x="1815" y="222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6" y="218"/>
                    <a:pt x="1816" y="218"/>
                  </a:cubicBezTo>
                  <a:cubicBezTo>
                    <a:pt x="1816" y="218"/>
                    <a:pt x="1815" y="218"/>
                    <a:pt x="1814" y="217"/>
                  </a:cubicBezTo>
                  <a:cubicBezTo>
                    <a:pt x="1809" y="215"/>
                    <a:pt x="1800" y="212"/>
                    <a:pt x="1790" y="207"/>
                  </a:cubicBezTo>
                  <a:cubicBezTo>
                    <a:pt x="1773" y="199"/>
                    <a:pt x="1753" y="190"/>
                    <a:pt x="1737" y="183"/>
                  </a:cubicBezTo>
                  <a:cubicBezTo>
                    <a:pt x="1728" y="179"/>
                    <a:pt x="1721" y="176"/>
                    <a:pt x="1716" y="173"/>
                  </a:cubicBezTo>
                  <a:cubicBezTo>
                    <a:pt x="1711" y="171"/>
                    <a:pt x="1708" y="169"/>
                    <a:pt x="1708" y="169"/>
                  </a:cubicBezTo>
                  <a:cubicBezTo>
                    <a:pt x="1705" y="168"/>
                    <a:pt x="1703" y="169"/>
                    <a:pt x="1701" y="171"/>
                  </a:cubicBezTo>
                  <a:cubicBezTo>
                    <a:pt x="1699" y="173"/>
                    <a:pt x="1700" y="176"/>
                    <a:pt x="1702" y="178"/>
                  </a:cubicBezTo>
                  <a:cubicBezTo>
                    <a:pt x="1702" y="179"/>
                    <a:pt x="1702" y="179"/>
                    <a:pt x="1702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3" y="179"/>
                    <a:pt x="1703" y="179"/>
                    <a:pt x="1703" y="179"/>
                  </a:cubicBezTo>
                  <a:cubicBezTo>
                    <a:pt x="1704" y="180"/>
                    <a:pt x="1711" y="184"/>
                    <a:pt x="1721" y="190"/>
                  </a:cubicBezTo>
                  <a:cubicBezTo>
                    <a:pt x="1736" y="199"/>
                    <a:pt x="1757" y="212"/>
                    <a:pt x="1775" y="223"/>
                  </a:cubicBezTo>
                  <a:cubicBezTo>
                    <a:pt x="1783" y="229"/>
                    <a:pt x="1791" y="234"/>
                    <a:pt x="1797" y="237"/>
                  </a:cubicBezTo>
                  <a:cubicBezTo>
                    <a:pt x="1800" y="239"/>
                    <a:pt x="1802" y="241"/>
                    <a:pt x="1804" y="242"/>
                  </a:cubicBezTo>
                  <a:cubicBezTo>
                    <a:pt x="1804" y="242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7" y="241"/>
                    <a:pt x="1807" y="241"/>
                    <a:pt x="1807" y="241"/>
                  </a:cubicBezTo>
                  <a:cubicBezTo>
                    <a:pt x="1805" y="243"/>
                    <a:pt x="1805" y="243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5" y="242"/>
                    <a:pt x="1805" y="242"/>
                    <a:pt x="1805" y="243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42"/>
                    <a:pt x="1804" y="242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4" y="241"/>
                    <a:pt x="1804" y="241"/>
                    <a:pt x="1804" y="242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9"/>
                    <a:pt x="1804" y="239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4" y="237"/>
                    <a:pt x="1804" y="238"/>
                    <a:pt x="1804" y="239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04" y="236"/>
                    <a:pt x="1804" y="236"/>
                    <a:pt x="1804" y="236"/>
                  </a:cubicBezTo>
                  <a:cubicBezTo>
                    <a:pt x="1809" y="239"/>
                    <a:pt x="1809" y="239"/>
                    <a:pt x="1809" y="239"/>
                  </a:cubicBezTo>
                  <a:cubicBezTo>
                    <a:pt x="1812" y="234"/>
                    <a:pt x="1812" y="234"/>
                    <a:pt x="1812" y="234"/>
                  </a:cubicBezTo>
                  <a:cubicBezTo>
                    <a:pt x="1811" y="234"/>
                    <a:pt x="1788" y="223"/>
                    <a:pt x="1762" y="212"/>
                  </a:cubicBezTo>
                  <a:cubicBezTo>
                    <a:pt x="1750" y="207"/>
                    <a:pt x="1737" y="201"/>
                    <a:pt x="1727" y="197"/>
                  </a:cubicBezTo>
                  <a:cubicBezTo>
                    <a:pt x="1722" y="195"/>
                    <a:pt x="1717" y="193"/>
                    <a:pt x="1714" y="192"/>
                  </a:cubicBezTo>
                  <a:cubicBezTo>
                    <a:pt x="1712" y="191"/>
                    <a:pt x="1710" y="191"/>
                    <a:pt x="1709" y="190"/>
                  </a:cubicBezTo>
                  <a:cubicBezTo>
                    <a:pt x="1708" y="190"/>
                    <a:pt x="1708" y="190"/>
                    <a:pt x="1707" y="190"/>
                  </a:cubicBezTo>
                  <a:cubicBezTo>
                    <a:pt x="1706" y="190"/>
                    <a:pt x="1706" y="190"/>
                    <a:pt x="1705" y="190"/>
                  </a:cubicBezTo>
                  <a:cubicBezTo>
                    <a:pt x="1704" y="190"/>
                    <a:pt x="1704" y="190"/>
                    <a:pt x="1703" y="190"/>
                  </a:cubicBezTo>
                  <a:cubicBezTo>
                    <a:pt x="1702" y="190"/>
                    <a:pt x="1702" y="190"/>
                    <a:pt x="1701" y="191"/>
                  </a:cubicBezTo>
                  <a:cubicBezTo>
                    <a:pt x="1701" y="191"/>
                    <a:pt x="1700" y="192"/>
                    <a:pt x="1700" y="192"/>
                  </a:cubicBezTo>
                  <a:cubicBezTo>
                    <a:pt x="1699" y="194"/>
                    <a:pt x="1699" y="195"/>
                    <a:pt x="1699" y="197"/>
                  </a:cubicBezTo>
                  <a:cubicBezTo>
                    <a:pt x="1699" y="198"/>
                    <a:pt x="1700" y="199"/>
                    <a:pt x="1701" y="200"/>
                  </a:cubicBezTo>
                  <a:cubicBezTo>
                    <a:pt x="1701" y="200"/>
                    <a:pt x="1703" y="201"/>
                    <a:pt x="1706" y="203"/>
                  </a:cubicBezTo>
                  <a:cubicBezTo>
                    <a:pt x="1715" y="208"/>
                    <a:pt x="1738" y="223"/>
                    <a:pt x="1759" y="235"/>
                  </a:cubicBezTo>
                  <a:cubicBezTo>
                    <a:pt x="1769" y="242"/>
                    <a:pt x="1779" y="248"/>
                    <a:pt x="1786" y="253"/>
                  </a:cubicBezTo>
                  <a:cubicBezTo>
                    <a:pt x="1790" y="255"/>
                    <a:pt x="1793" y="257"/>
                    <a:pt x="1795" y="258"/>
                  </a:cubicBezTo>
                  <a:cubicBezTo>
                    <a:pt x="1796" y="259"/>
                    <a:pt x="1797" y="259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798" y="260"/>
                    <a:pt x="1798" y="260"/>
                    <a:pt x="1798" y="260"/>
                  </a:cubicBezTo>
                  <a:cubicBezTo>
                    <a:pt x="1799" y="258"/>
                    <a:pt x="1799" y="258"/>
                    <a:pt x="1799" y="258"/>
                  </a:cubicBezTo>
                  <a:cubicBezTo>
                    <a:pt x="1797" y="260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797" y="259"/>
                    <a:pt x="1797" y="260"/>
                    <a:pt x="1797" y="260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797" y="259"/>
                    <a:pt x="1797" y="259"/>
                    <a:pt x="1797" y="259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8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796" y="257"/>
                    <a:pt x="1796" y="258"/>
                    <a:pt x="1796" y="258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796" y="256"/>
                    <a:pt x="1796" y="256"/>
                    <a:pt x="1796" y="256"/>
                  </a:cubicBezTo>
                  <a:cubicBezTo>
                    <a:pt x="1801" y="256"/>
                    <a:pt x="1801" y="256"/>
                    <a:pt x="1801" y="256"/>
                  </a:cubicBezTo>
                  <a:cubicBezTo>
                    <a:pt x="1803" y="251"/>
                    <a:pt x="1803" y="251"/>
                    <a:pt x="1803" y="251"/>
                  </a:cubicBezTo>
                  <a:cubicBezTo>
                    <a:pt x="1702" y="211"/>
                    <a:pt x="1702" y="211"/>
                    <a:pt x="1702" y="211"/>
                  </a:cubicBezTo>
                  <a:cubicBezTo>
                    <a:pt x="1700" y="210"/>
                    <a:pt x="1697" y="211"/>
                    <a:pt x="1696" y="213"/>
                  </a:cubicBezTo>
                  <a:cubicBezTo>
                    <a:pt x="1695" y="214"/>
                    <a:pt x="1695" y="214"/>
                    <a:pt x="1695" y="215"/>
                  </a:cubicBezTo>
                  <a:cubicBezTo>
                    <a:pt x="1695" y="216"/>
                    <a:pt x="1695" y="216"/>
                    <a:pt x="1695" y="216"/>
                  </a:cubicBezTo>
                  <a:cubicBezTo>
                    <a:pt x="1695" y="218"/>
                    <a:pt x="1695" y="218"/>
                    <a:pt x="1695" y="219"/>
                  </a:cubicBezTo>
                  <a:cubicBezTo>
                    <a:pt x="1696" y="220"/>
                    <a:pt x="1696" y="220"/>
                    <a:pt x="1696" y="220"/>
                  </a:cubicBezTo>
                  <a:cubicBezTo>
                    <a:pt x="1697" y="221"/>
                    <a:pt x="1697" y="221"/>
                    <a:pt x="1698" y="221"/>
                  </a:cubicBezTo>
                  <a:cubicBezTo>
                    <a:pt x="1699" y="223"/>
                    <a:pt x="1702" y="224"/>
                    <a:pt x="1705" y="226"/>
                  </a:cubicBezTo>
                  <a:cubicBezTo>
                    <a:pt x="1716" y="234"/>
                    <a:pt x="1739" y="248"/>
                    <a:pt x="1758" y="259"/>
                  </a:cubicBezTo>
                  <a:cubicBezTo>
                    <a:pt x="1777" y="271"/>
                    <a:pt x="1794" y="281"/>
                    <a:pt x="1794" y="281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2" y="273"/>
                    <a:pt x="1792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3" y="272"/>
                    <a:pt x="1793" y="273"/>
                    <a:pt x="1792" y="273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4" y="272"/>
                    <a:pt x="1794" y="272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5" y="271"/>
                    <a:pt x="1795" y="271"/>
                    <a:pt x="1794" y="272"/>
                  </a:cubicBezTo>
                  <a:cubicBezTo>
                    <a:pt x="1797" y="277"/>
                    <a:pt x="1797" y="277"/>
                    <a:pt x="1797" y="277"/>
                  </a:cubicBezTo>
                  <a:cubicBezTo>
                    <a:pt x="1796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1"/>
                    <a:pt x="1796" y="271"/>
                    <a:pt x="1796" y="271"/>
                  </a:cubicBezTo>
                  <a:cubicBezTo>
                    <a:pt x="1797" y="276"/>
                    <a:pt x="1797" y="276"/>
                    <a:pt x="1797" y="276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1"/>
                    <a:pt x="1797" y="271"/>
                    <a:pt x="1797" y="271"/>
                  </a:cubicBezTo>
                  <a:cubicBezTo>
                    <a:pt x="1797" y="275"/>
                    <a:pt x="1797" y="275"/>
                    <a:pt x="1797" y="275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7" y="272"/>
                    <a:pt x="1797" y="272"/>
                    <a:pt x="1797" y="272"/>
                  </a:cubicBezTo>
                  <a:cubicBezTo>
                    <a:pt x="1798" y="271"/>
                    <a:pt x="1798" y="271"/>
                    <a:pt x="1798" y="271"/>
                  </a:cubicBezTo>
                  <a:cubicBezTo>
                    <a:pt x="1798" y="271"/>
                    <a:pt x="1797" y="271"/>
                    <a:pt x="1796" y="271"/>
                  </a:cubicBezTo>
                  <a:cubicBezTo>
                    <a:pt x="1791" y="269"/>
                    <a:pt x="1783" y="266"/>
                    <a:pt x="1772" y="261"/>
                  </a:cubicBezTo>
                  <a:cubicBezTo>
                    <a:pt x="1756" y="255"/>
                    <a:pt x="1736" y="247"/>
                    <a:pt x="1719" y="240"/>
                  </a:cubicBezTo>
                  <a:cubicBezTo>
                    <a:pt x="1711" y="237"/>
                    <a:pt x="1704" y="234"/>
                    <a:pt x="1699" y="232"/>
                  </a:cubicBezTo>
                  <a:cubicBezTo>
                    <a:pt x="1694" y="229"/>
                    <a:pt x="1691" y="228"/>
                    <a:pt x="1691" y="228"/>
                  </a:cubicBezTo>
                  <a:cubicBezTo>
                    <a:pt x="1688" y="227"/>
                    <a:pt x="1685" y="228"/>
                    <a:pt x="1684" y="231"/>
                  </a:cubicBezTo>
                  <a:cubicBezTo>
                    <a:pt x="1683" y="233"/>
                    <a:pt x="1683" y="237"/>
                    <a:pt x="1686" y="238"/>
                  </a:cubicBezTo>
                  <a:cubicBezTo>
                    <a:pt x="1686" y="238"/>
                    <a:pt x="1687" y="239"/>
                    <a:pt x="1690" y="241"/>
                  </a:cubicBezTo>
                  <a:cubicBezTo>
                    <a:pt x="1700" y="246"/>
                    <a:pt x="1723" y="260"/>
                    <a:pt x="1745" y="273"/>
                  </a:cubicBezTo>
                  <a:cubicBezTo>
                    <a:pt x="1755" y="280"/>
                    <a:pt x="1765" y="286"/>
                    <a:pt x="1773" y="291"/>
                  </a:cubicBezTo>
                  <a:cubicBezTo>
                    <a:pt x="1776" y="293"/>
                    <a:pt x="1779" y="295"/>
                    <a:pt x="1781" y="297"/>
                  </a:cubicBezTo>
                  <a:cubicBezTo>
                    <a:pt x="1782" y="297"/>
                    <a:pt x="1783" y="298"/>
                    <a:pt x="1783" y="298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3" y="299"/>
                    <a:pt x="1783" y="299"/>
                    <a:pt x="1783" y="299"/>
                  </a:cubicBezTo>
                  <a:cubicBezTo>
                    <a:pt x="1786" y="296"/>
                    <a:pt x="1786" y="296"/>
                    <a:pt x="1786" y="296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3" y="298"/>
                    <a:pt x="1783" y="298"/>
                    <a:pt x="1783" y="298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3" y="297"/>
                    <a:pt x="1783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2" y="296"/>
                    <a:pt x="1782" y="297"/>
                    <a:pt x="1783" y="297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2" y="295"/>
                    <a:pt x="1782" y="295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2" y="293"/>
                    <a:pt x="1782" y="294"/>
                    <a:pt x="1782" y="295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3" y="292"/>
                    <a:pt x="1783" y="292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4" y="291"/>
                    <a:pt x="1784" y="291"/>
                    <a:pt x="1783" y="292"/>
                  </a:cubicBezTo>
                  <a:cubicBezTo>
                    <a:pt x="1788" y="295"/>
                    <a:pt x="1788" y="295"/>
                    <a:pt x="1788" y="295"/>
                  </a:cubicBezTo>
                  <a:cubicBezTo>
                    <a:pt x="1785" y="290"/>
                    <a:pt x="1785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6" y="290"/>
                    <a:pt x="1786" y="290"/>
                    <a:pt x="1785" y="290"/>
                  </a:cubicBezTo>
                  <a:cubicBezTo>
                    <a:pt x="1787" y="295"/>
                    <a:pt x="1787" y="295"/>
                    <a:pt x="1787" y="295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4"/>
                    <a:pt x="1787" y="294"/>
                    <a:pt x="1787" y="294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7" y="290"/>
                    <a:pt x="1787" y="290"/>
                    <a:pt x="1787" y="290"/>
                  </a:cubicBezTo>
                  <a:cubicBezTo>
                    <a:pt x="1787" y="293"/>
                    <a:pt x="1787" y="293"/>
                    <a:pt x="1787" y="293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8" y="290"/>
                    <a:pt x="1788" y="290"/>
                  </a:cubicBezTo>
                  <a:cubicBezTo>
                    <a:pt x="1788" y="290"/>
                    <a:pt x="1787" y="289"/>
                    <a:pt x="1786" y="289"/>
                  </a:cubicBezTo>
                  <a:cubicBezTo>
                    <a:pt x="1781" y="288"/>
                    <a:pt x="1773" y="285"/>
                    <a:pt x="1763" y="281"/>
                  </a:cubicBezTo>
                  <a:cubicBezTo>
                    <a:pt x="1747" y="275"/>
                    <a:pt x="1728" y="267"/>
                    <a:pt x="1713" y="261"/>
                  </a:cubicBezTo>
                  <a:cubicBezTo>
                    <a:pt x="1705" y="258"/>
                    <a:pt x="1698" y="255"/>
                    <a:pt x="1694" y="253"/>
                  </a:cubicBezTo>
                  <a:cubicBezTo>
                    <a:pt x="1689" y="251"/>
                    <a:pt x="1686" y="250"/>
                    <a:pt x="1686" y="250"/>
                  </a:cubicBezTo>
                  <a:cubicBezTo>
                    <a:pt x="1683" y="249"/>
                    <a:pt x="1680" y="250"/>
                    <a:pt x="1679" y="252"/>
                  </a:cubicBezTo>
                  <a:cubicBezTo>
                    <a:pt x="1678" y="255"/>
                    <a:pt x="1679" y="258"/>
                    <a:pt x="1681" y="259"/>
                  </a:cubicBezTo>
                  <a:cubicBezTo>
                    <a:pt x="1681" y="259"/>
                    <a:pt x="1687" y="263"/>
                    <a:pt x="1695" y="268"/>
                  </a:cubicBezTo>
                  <a:cubicBezTo>
                    <a:pt x="1708" y="276"/>
                    <a:pt x="1727" y="288"/>
                    <a:pt x="1743" y="298"/>
                  </a:cubicBezTo>
                  <a:cubicBezTo>
                    <a:pt x="1751" y="303"/>
                    <a:pt x="1758" y="307"/>
                    <a:pt x="1763" y="310"/>
                  </a:cubicBezTo>
                  <a:cubicBezTo>
                    <a:pt x="1766" y="312"/>
                    <a:pt x="1768" y="313"/>
                    <a:pt x="1769" y="314"/>
                  </a:cubicBezTo>
                  <a:cubicBezTo>
                    <a:pt x="1770" y="315"/>
                    <a:pt x="1770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1" y="315"/>
                    <a:pt x="1771" y="315"/>
                    <a:pt x="1771" y="315"/>
                  </a:cubicBezTo>
                  <a:cubicBezTo>
                    <a:pt x="1774" y="312"/>
                    <a:pt x="1774" y="312"/>
                    <a:pt x="1774" y="312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15"/>
                    <a:pt x="1770" y="315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0" y="314"/>
                    <a:pt x="1770" y="314"/>
                    <a:pt x="1770" y="315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4"/>
                    <a:pt x="1769" y="314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69" y="313"/>
                    <a:pt x="1769" y="313"/>
                    <a:pt x="1769" y="314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69" y="311"/>
                    <a:pt x="1769" y="311"/>
                    <a:pt x="1769" y="311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0" y="308"/>
                    <a:pt x="1770" y="308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2" y="306"/>
                    <a:pt x="1771" y="306"/>
                    <a:pt x="1770" y="308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3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06"/>
                    <a:pt x="1773" y="306"/>
                    <a:pt x="1773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4" y="306"/>
                    <a:pt x="1774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6"/>
                  </a:cubicBezTo>
                  <a:cubicBezTo>
                    <a:pt x="1774" y="311"/>
                    <a:pt x="1774" y="311"/>
                    <a:pt x="1774" y="311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9"/>
                    <a:pt x="1775" y="309"/>
                    <a:pt x="1775" y="309"/>
                  </a:cubicBezTo>
                  <a:cubicBezTo>
                    <a:pt x="1775" y="306"/>
                    <a:pt x="1775" y="306"/>
                    <a:pt x="1775" y="306"/>
                  </a:cubicBezTo>
                  <a:cubicBezTo>
                    <a:pt x="1775" y="306"/>
                    <a:pt x="1775" y="306"/>
                    <a:pt x="1774" y="305"/>
                  </a:cubicBezTo>
                  <a:cubicBezTo>
                    <a:pt x="1770" y="304"/>
                    <a:pt x="1763" y="301"/>
                    <a:pt x="1754" y="297"/>
                  </a:cubicBezTo>
                  <a:cubicBezTo>
                    <a:pt x="1740" y="291"/>
                    <a:pt x="1722" y="283"/>
                    <a:pt x="1708" y="277"/>
                  </a:cubicBezTo>
                  <a:cubicBezTo>
                    <a:pt x="1701" y="274"/>
                    <a:pt x="1694" y="271"/>
                    <a:pt x="1690" y="269"/>
                  </a:cubicBezTo>
                  <a:cubicBezTo>
                    <a:pt x="1685" y="267"/>
                    <a:pt x="1683" y="266"/>
                    <a:pt x="1683" y="266"/>
                  </a:cubicBezTo>
                  <a:cubicBezTo>
                    <a:pt x="1680" y="265"/>
                    <a:pt x="1677" y="266"/>
                    <a:pt x="1676" y="269"/>
                  </a:cubicBezTo>
                  <a:cubicBezTo>
                    <a:pt x="1674" y="271"/>
                    <a:pt x="1675" y="275"/>
                    <a:pt x="1678" y="276"/>
                  </a:cubicBezTo>
                  <a:cubicBezTo>
                    <a:pt x="1763" y="330"/>
                    <a:pt x="1763" y="330"/>
                    <a:pt x="1763" y="33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2" y="322"/>
                    <a:pt x="1762" y="322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3" y="321"/>
                    <a:pt x="1762" y="321"/>
                    <a:pt x="1762" y="322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3" y="320"/>
                    <a:pt x="1763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5" y="320"/>
                    <a:pt x="1764" y="320"/>
                    <a:pt x="1763" y="320"/>
                  </a:cubicBezTo>
                  <a:cubicBezTo>
                    <a:pt x="1766" y="325"/>
                    <a:pt x="1766" y="325"/>
                    <a:pt x="1766" y="325"/>
                  </a:cubicBezTo>
                  <a:cubicBezTo>
                    <a:pt x="1765" y="320"/>
                    <a:pt x="1765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5" y="320"/>
                  </a:cubicBezTo>
                  <a:cubicBezTo>
                    <a:pt x="1766" y="324"/>
                    <a:pt x="1766" y="324"/>
                    <a:pt x="1766" y="324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1"/>
                    <a:pt x="1766" y="321"/>
                    <a:pt x="1766" y="321"/>
                  </a:cubicBezTo>
                  <a:cubicBezTo>
                    <a:pt x="1766" y="320"/>
                    <a:pt x="1766" y="320"/>
                    <a:pt x="1766" y="320"/>
                  </a:cubicBezTo>
                  <a:cubicBezTo>
                    <a:pt x="1766" y="320"/>
                    <a:pt x="1765" y="320"/>
                    <a:pt x="1764" y="319"/>
                  </a:cubicBezTo>
                  <a:cubicBezTo>
                    <a:pt x="1760" y="318"/>
                    <a:pt x="1752" y="315"/>
                    <a:pt x="1743" y="312"/>
                  </a:cubicBezTo>
                  <a:cubicBezTo>
                    <a:pt x="1729" y="307"/>
                    <a:pt x="1711" y="300"/>
                    <a:pt x="1697" y="294"/>
                  </a:cubicBezTo>
                  <a:cubicBezTo>
                    <a:pt x="1690" y="291"/>
                    <a:pt x="1683" y="289"/>
                    <a:pt x="1678" y="287"/>
                  </a:cubicBezTo>
                  <a:cubicBezTo>
                    <a:pt x="1676" y="286"/>
                    <a:pt x="1674" y="286"/>
                    <a:pt x="1672" y="285"/>
                  </a:cubicBezTo>
                  <a:cubicBezTo>
                    <a:pt x="1672" y="285"/>
                    <a:pt x="1671" y="285"/>
                    <a:pt x="1670" y="284"/>
                  </a:cubicBezTo>
                  <a:cubicBezTo>
                    <a:pt x="1669" y="284"/>
                    <a:pt x="1669" y="284"/>
                    <a:pt x="1669" y="284"/>
                  </a:cubicBezTo>
                  <a:cubicBezTo>
                    <a:pt x="1669" y="284"/>
                    <a:pt x="1669" y="284"/>
                    <a:pt x="1668" y="284"/>
                  </a:cubicBezTo>
                  <a:cubicBezTo>
                    <a:pt x="1668" y="284"/>
                    <a:pt x="1667" y="284"/>
                    <a:pt x="1666" y="284"/>
                  </a:cubicBezTo>
                  <a:cubicBezTo>
                    <a:pt x="1666" y="284"/>
                    <a:pt x="1665" y="285"/>
                    <a:pt x="1665" y="285"/>
                  </a:cubicBezTo>
                  <a:cubicBezTo>
                    <a:pt x="1664" y="285"/>
                    <a:pt x="1664" y="286"/>
                    <a:pt x="1663" y="287"/>
                  </a:cubicBezTo>
                  <a:cubicBezTo>
                    <a:pt x="1663" y="288"/>
                    <a:pt x="1662" y="289"/>
                    <a:pt x="1662" y="290"/>
                  </a:cubicBezTo>
                  <a:cubicBezTo>
                    <a:pt x="1662" y="291"/>
                    <a:pt x="1662" y="291"/>
                    <a:pt x="1663" y="292"/>
                  </a:cubicBezTo>
                  <a:cubicBezTo>
                    <a:pt x="1663" y="293"/>
                    <a:pt x="1663" y="293"/>
                    <a:pt x="1664" y="293"/>
                  </a:cubicBezTo>
                  <a:cubicBezTo>
                    <a:pt x="1664" y="294"/>
                    <a:pt x="1664" y="294"/>
                    <a:pt x="1664" y="294"/>
                  </a:cubicBezTo>
                  <a:cubicBezTo>
                    <a:pt x="1665" y="295"/>
                    <a:pt x="1665" y="295"/>
                    <a:pt x="1665" y="295"/>
                  </a:cubicBezTo>
                  <a:cubicBezTo>
                    <a:pt x="1666" y="296"/>
                    <a:pt x="1668" y="297"/>
                    <a:pt x="1671" y="298"/>
                  </a:cubicBezTo>
                  <a:cubicBezTo>
                    <a:pt x="1680" y="304"/>
                    <a:pt x="1697" y="315"/>
                    <a:pt x="1712" y="324"/>
                  </a:cubicBezTo>
                  <a:cubicBezTo>
                    <a:pt x="1720" y="329"/>
                    <a:pt x="1727" y="333"/>
                    <a:pt x="1732" y="336"/>
                  </a:cubicBezTo>
                  <a:cubicBezTo>
                    <a:pt x="1734" y="338"/>
                    <a:pt x="1736" y="339"/>
                    <a:pt x="1738" y="340"/>
                  </a:cubicBezTo>
                  <a:cubicBezTo>
                    <a:pt x="1738" y="340"/>
                    <a:pt x="1739" y="340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1" y="338"/>
                    <a:pt x="1741" y="338"/>
                    <a:pt x="1741" y="338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39" y="341"/>
                    <a:pt x="1739" y="341"/>
                    <a:pt x="1739" y="341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9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38" y="340"/>
                    <a:pt x="1739" y="340"/>
                    <a:pt x="1739" y="340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9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37" y="338"/>
                    <a:pt x="1738" y="339"/>
                    <a:pt x="1738" y="339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7" y="337"/>
                    <a:pt x="1737" y="337"/>
                    <a:pt x="1737" y="337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38" y="333"/>
                    <a:pt x="1738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39" y="332"/>
                    <a:pt x="1739" y="333"/>
                    <a:pt x="1738" y="333"/>
                  </a:cubicBezTo>
                  <a:cubicBezTo>
                    <a:pt x="1743" y="337"/>
                    <a:pt x="1743" y="337"/>
                    <a:pt x="1743" y="337"/>
                  </a:cubicBezTo>
                  <a:cubicBezTo>
                    <a:pt x="1740" y="332"/>
                    <a:pt x="1740" y="332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1" y="331"/>
                    <a:pt x="1741" y="331"/>
                    <a:pt x="1740" y="332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2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1"/>
                    <a:pt x="1742" y="331"/>
                    <a:pt x="1742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3" y="331"/>
                    <a:pt x="1743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3" y="331"/>
                  </a:cubicBezTo>
                  <a:cubicBezTo>
                    <a:pt x="1743" y="336"/>
                    <a:pt x="1743" y="336"/>
                    <a:pt x="1743" y="336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3" y="333"/>
                    <a:pt x="1743" y="333"/>
                    <a:pt x="1743" y="333"/>
                  </a:cubicBezTo>
                  <a:cubicBezTo>
                    <a:pt x="1744" y="331"/>
                    <a:pt x="1744" y="331"/>
                    <a:pt x="1744" y="331"/>
                  </a:cubicBezTo>
                  <a:cubicBezTo>
                    <a:pt x="1744" y="331"/>
                    <a:pt x="1743" y="331"/>
                    <a:pt x="1742" y="331"/>
                  </a:cubicBezTo>
                  <a:cubicBezTo>
                    <a:pt x="1739" y="329"/>
                    <a:pt x="1731" y="326"/>
                    <a:pt x="1722" y="322"/>
                  </a:cubicBezTo>
                  <a:cubicBezTo>
                    <a:pt x="1708" y="316"/>
                    <a:pt x="1690" y="308"/>
                    <a:pt x="1676" y="301"/>
                  </a:cubicBezTo>
                  <a:cubicBezTo>
                    <a:pt x="1669" y="298"/>
                    <a:pt x="1662" y="295"/>
                    <a:pt x="1658" y="293"/>
                  </a:cubicBezTo>
                  <a:cubicBezTo>
                    <a:pt x="1653" y="291"/>
                    <a:pt x="1651" y="290"/>
                    <a:pt x="1651" y="290"/>
                  </a:cubicBezTo>
                  <a:cubicBezTo>
                    <a:pt x="1648" y="289"/>
                    <a:pt x="1645" y="290"/>
                    <a:pt x="1643" y="292"/>
                  </a:cubicBezTo>
                  <a:cubicBezTo>
                    <a:pt x="1642" y="295"/>
                    <a:pt x="1643" y="298"/>
                    <a:pt x="1646" y="300"/>
                  </a:cubicBezTo>
                  <a:cubicBezTo>
                    <a:pt x="1646" y="300"/>
                    <a:pt x="1647" y="300"/>
                    <a:pt x="1649" y="302"/>
                  </a:cubicBezTo>
                  <a:cubicBezTo>
                    <a:pt x="1657" y="306"/>
                    <a:pt x="1677" y="318"/>
                    <a:pt x="1695" y="329"/>
                  </a:cubicBezTo>
                  <a:cubicBezTo>
                    <a:pt x="1704" y="335"/>
                    <a:pt x="1713" y="340"/>
                    <a:pt x="1719" y="344"/>
                  </a:cubicBezTo>
                  <a:cubicBezTo>
                    <a:pt x="1722" y="346"/>
                    <a:pt x="1725" y="348"/>
                    <a:pt x="1726" y="349"/>
                  </a:cubicBezTo>
                  <a:cubicBezTo>
                    <a:pt x="1727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0" y="348"/>
                    <a:pt x="1730" y="348"/>
                    <a:pt x="1730" y="348"/>
                  </a:cubicBezTo>
                  <a:cubicBezTo>
                    <a:pt x="1728" y="350"/>
                    <a:pt x="1728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27" y="349"/>
                    <a:pt x="1727" y="350"/>
                    <a:pt x="1728" y="350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7" y="347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27" y="345"/>
                    <a:pt x="1727" y="347"/>
                    <a:pt x="1727" y="347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28" y="345"/>
                    <a:pt x="1728" y="345"/>
                    <a:pt x="1728" y="345"/>
                  </a:cubicBezTo>
                  <a:cubicBezTo>
                    <a:pt x="1732" y="347"/>
                    <a:pt x="1732" y="347"/>
                    <a:pt x="1732" y="347"/>
                  </a:cubicBezTo>
                  <a:cubicBezTo>
                    <a:pt x="1734" y="342"/>
                    <a:pt x="1734" y="342"/>
                    <a:pt x="1734" y="342"/>
                  </a:cubicBezTo>
                  <a:cubicBezTo>
                    <a:pt x="1626" y="301"/>
                    <a:pt x="1626" y="301"/>
                    <a:pt x="1626" y="301"/>
                  </a:cubicBezTo>
                  <a:cubicBezTo>
                    <a:pt x="1623" y="300"/>
                    <a:pt x="1620" y="302"/>
                    <a:pt x="1619" y="304"/>
                  </a:cubicBezTo>
                  <a:cubicBezTo>
                    <a:pt x="1618" y="307"/>
                    <a:pt x="1619" y="310"/>
                    <a:pt x="1621" y="311"/>
                  </a:cubicBezTo>
                  <a:cubicBezTo>
                    <a:pt x="1621" y="311"/>
                    <a:pt x="1622" y="312"/>
                    <a:pt x="1625" y="313"/>
                  </a:cubicBezTo>
                  <a:cubicBezTo>
                    <a:pt x="1632" y="318"/>
                    <a:pt x="1651" y="329"/>
                    <a:pt x="1669" y="339"/>
                  </a:cubicBezTo>
                  <a:cubicBezTo>
                    <a:pt x="1677" y="345"/>
                    <a:pt x="1685" y="350"/>
                    <a:pt x="1691" y="354"/>
                  </a:cubicBezTo>
                  <a:cubicBezTo>
                    <a:pt x="1694" y="355"/>
                    <a:pt x="1696" y="357"/>
                    <a:pt x="1698" y="358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0" y="359"/>
                    <a:pt x="1700" y="359"/>
                    <a:pt x="1700" y="359"/>
                  </a:cubicBezTo>
                  <a:cubicBezTo>
                    <a:pt x="1702" y="357"/>
                    <a:pt x="1702" y="357"/>
                    <a:pt x="1702" y="357"/>
                  </a:cubicBezTo>
                  <a:cubicBezTo>
                    <a:pt x="1699" y="359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698" y="358"/>
                    <a:pt x="1699" y="359"/>
                    <a:pt x="1699" y="359"/>
                  </a:cubicBezTo>
                  <a:cubicBezTo>
                    <a:pt x="1703" y="356"/>
                    <a:pt x="1703" y="356"/>
                    <a:pt x="1703" y="356"/>
                  </a:cubicBezTo>
                  <a:cubicBezTo>
                    <a:pt x="1698" y="356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699" y="354"/>
                    <a:pt x="1698" y="356"/>
                    <a:pt x="1698" y="356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699" y="354"/>
                    <a:pt x="1699" y="354"/>
                    <a:pt x="1699" y="354"/>
                  </a:cubicBezTo>
                  <a:cubicBezTo>
                    <a:pt x="1704" y="356"/>
                    <a:pt x="1704" y="356"/>
                    <a:pt x="1704" y="356"/>
                  </a:cubicBezTo>
                  <a:cubicBezTo>
                    <a:pt x="1706" y="351"/>
                    <a:pt x="1706" y="351"/>
                    <a:pt x="1706" y="351"/>
                  </a:cubicBezTo>
                  <a:cubicBezTo>
                    <a:pt x="1706" y="351"/>
                    <a:pt x="1678" y="340"/>
                    <a:pt x="1649" y="328"/>
                  </a:cubicBezTo>
                  <a:cubicBezTo>
                    <a:pt x="1635" y="322"/>
                    <a:pt x="1621" y="317"/>
                    <a:pt x="1610" y="312"/>
                  </a:cubicBezTo>
                  <a:cubicBezTo>
                    <a:pt x="1604" y="310"/>
                    <a:pt x="1600" y="308"/>
                    <a:pt x="1596" y="307"/>
                  </a:cubicBezTo>
                  <a:cubicBezTo>
                    <a:pt x="1595" y="306"/>
                    <a:pt x="1593" y="306"/>
                    <a:pt x="1592" y="305"/>
                  </a:cubicBezTo>
                  <a:cubicBezTo>
                    <a:pt x="1592" y="305"/>
                    <a:pt x="1591" y="305"/>
                    <a:pt x="1591" y="305"/>
                  </a:cubicBezTo>
                  <a:cubicBezTo>
                    <a:pt x="1591" y="305"/>
                    <a:pt x="1591" y="305"/>
                    <a:pt x="1591" y="305"/>
                  </a:cubicBezTo>
                  <a:cubicBezTo>
                    <a:pt x="1590" y="305"/>
                    <a:pt x="1590" y="305"/>
                    <a:pt x="1590" y="305"/>
                  </a:cubicBezTo>
                  <a:cubicBezTo>
                    <a:pt x="1590" y="305"/>
                    <a:pt x="1590" y="305"/>
                    <a:pt x="1589" y="305"/>
                  </a:cubicBezTo>
                  <a:cubicBezTo>
                    <a:pt x="1589" y="305"/>
                    <a:pt x="1588" y="305"/>
                    <a:pt x="1587" y="305"/>
                  </a:cubicBezTo>
                  <a:cubicBezTo>
                    <a:pt x="1587" y="305"/>
                    <a:pt x="1586" y="305"/>
                    <a:pt x="1586" y="305"/>
                  </a:cubicBezTo>
                  <a:cubicBezTo>
                    <a:pt x="1585" y="306"/>
                    <a:pt x="1585" y="306"/>
                    <a:pt x="1584" y="307"/>
                  </a:cubicBezTo>
                  <a:cubicBezTo>
                    <a:pt x="1589" y="310"/>
                    <a:pt x="1589" y="310"/>
                    <a:pt x="1589" y="310"/>
                  </a:cubicBezTo>
                  <a:cubicBezTo>
                    <a:pt x="1584" y="307"/>
                    <a:pt x="1584" y="307"/>
                    <a:pt x="1584" y="307"/>
                  </a:cubicBezTo>
                  <a:cubicBezTo>
                    <a:pt x="1584" y="308"/>
                    <a:pt x="1583" y="309"/>
                    <a:pt x="1583" y="310"/>
                  </a:cubicBezTo>
                  <a:cubicBezTo>
                    <a:pt x="1583" y="312"/>
                    <a:pt x="1584" y="313"/>
                    <a:pt x="1584" y="313"/>
                  </a:cubicBezTo>
                  <a:cubicBezTo>
                    <a:pt x="1585" y="314"/>
                    <a:pt x="1585" y="315"/>
                    <a:pt x="1586" y="315"/>
                  </a:cubicBezTo>
                  <a:cubicBezTo>
                    <a:pt x="1587" y="316"/>
                    <a:pt x="1587" y="316"/>
                    <a:pt x="1589" y="317"/>
                  </a:cubicBezTo>
                  <a:cubicBezTo>
                    <a:pt x="1593" y="320"/>
                    <a:pt x="1601" y="325"/>
                    <a:pt x="1610" y="331"/>
                  </a:cubicBezTo>
                  <a:cubicBezTo>
                    <a:pt x="1625" y="340"/>
                    <a:pt x="1642" y="350"/>
                    <a:pt x="1657" y="359"/>
                  </a:cubicBezTo>
                  <a:cubicBezTo>
                    <a:pt x="1664" y="363"/>
                    <a:pt x="1670" y="367"/>
                    <a:pt x="1675" y="370"/>
                  </a:cubicBezTo>
                  <a:cubicBezTo>
                    <a:pt x="1677" y="371"/>
                    <a:pt x="1679" y="372"/>
                    <a:pt x="1680" y="373"/>
                  </a:cubicBezTo>
                  <a:cubicBezTo>
                    <a:pt x="1680" y="373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1" y="374"/>
                    <a:pt x="1681" y="374"/>
                    <a:pt x="1681" y="374"/>
                  </a:cubicBezTo>
                  <a:cubicBezTo>
                    <a:pt x="1683" y="371"/>
                    <a:pt x="1683" y="371"/>
                    <a:pt x="1683" y="371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0" y="373"/>
                    <a:pt x="1680" y="373"/>
                    <a:pt x="1680" y="373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0" y="372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79" y="371"/>
                    <a:pt x="1680" y="372"/>
                    <a:pt x="1680" y="372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79" y="370"/>
                    <a:pt x="1679" y="370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79" y="368"/>
                    <a:pt x="1679" y="369"/>
                    <a:pt x="1679" y="370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0" y="367"/>
                    <a:pt x="1680" y="367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1" y="366"/>
                    <a:pt x="1681" y="366"/>
                    <a:pt x="1680" y="367"/>
                  </a:cubicBezTo>
                  <a:cubicBezTo>
                    <a:pt x="1685" y="370"/>
                    <a:pt x="1685" y="370"/>
                    <a:pt x="1685" y="370"/>
                  </a:cubicBezTo>
                  <a:cubicBezTo>
                    <a:pt x="1682" y="365"/>
                    <a:pt x="1682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3" y="365"/>
                    <a:pt x="1683" y="365"/>
                    <a:pt x="1682" y="365"/>
                  </a:cubicBezTo>
                  <a:cubicBezTo>
                    <a:pt x="1684" y="370"/>
                    <a:pt x="1684" y="370"/>
                    <a:pt x="1684" y="370"/>
                  </a:cubicBezTo>
                  <a:cubicBezTo>
                    <a:pt x="1683" y="365"/>
                    <a:pt x="1683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5"/>
                    <a:pt x="1684" y="365"/>
                    <a:pt x="1683" y="365"/>
                  </a:cubicBezTo>
                  <a:cubicBezTo>
                    <a:pt x="1684" y="369"/>
                    <a:pt x="1684" y="369"/>
                    <a:pt x="1684" y="369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4" y="365"/>
                    <a:pt x="1684" y="365"/>
                    <a:pt x="1684" y="365"/>
                  </a:cubicBezTo>
                  <a:cubicBezTo>
                    <a:pt x="1684" y="367"/>
                    <a:pt x="1684" y="367"/>
                    <a:pt x="1684" y="367"/>
                  </a:cubicBezTo>
                  <a:cubicBezTo>
                    <a:pt x="1685" y="365"/>
                    <a:pt x="1685" y="365"/>
                    <a:pt x="1685" y="365"/>
                  </a:cubicBezTo>
                  <a:cubicBezTo>
                    <a:pt x="1685" y="365"/>
                    <a:pt x="1684" y="364"/>
                    <a:pt x="1682" y="364"/>
                  </a:cubicBezTo>
                  <a:cubicBezTo>
                    <a:pt x="1677" y="362"/>
                    <a:pt x="1667" y="358"/>
                    <a:pt x="1654" y="353"/>
                  </a:cubicBezTo>
                  <a:cubicBezTo>
                    <a:pt x="1636" y="346"/>
                    <a:pt x="1612" y="336"/>
                    <a:pt x="1593" y="328"/>
                  </a:cubicBezTo>
                  <a:cubicBezTo>
                    <a:pt x="1584" y="324"/>
                    <a:pt x="1576" y="321"/>
                    <a:pt x="1570" y="318"/>
                  </a:cubicBezTo>
                  <a:cubicBezTo>
                    <a:pt x="1564" y="315"/>
                    <a:pt x="1560" y="314"/>
                    <a:pt x="1560" y="314"/>
                  </a:cubicBezTo>
                  <a:cubicBezTo>
                    <a:pt x="1558" y="313"/>
                    <a:pt x="1554" y="314"/>
                    <a:pt x="1553" y="317"/>
                  </a:cubicBezTo>
                  <a:cubicBezTo>
                    <a:pt x="1552" y="319"/>
                    <a:pt x="1553" y="322"/>
                    <a:pt x="1555" y="324"/>
                  </a:cubicBezTo>
                  <a:cubicBezTo>
                    <a:pt x="1555" y="324"/>
                    <a:pt x="1557" y="325"/>
                    <a:pt x="1559" y="326"/>
                  </a:cubicBezTo>
                  <a:cubicBezTo>
                    <a:pt x="1568" y="331"/>
                    <a:pt x="1590" y="345"/>
                    <a:pt x="1610" y="357"/>
                  </a:cubicBezTo>
                  <a:cubicBezTo>
                    <a:pt x="1620" y="363"/>
                    <a:pt x="1629" y="369"/>
                    <a:pt x="1636" y="373"/>
                  </a:cubicBezTo>
                  <a:cubicBezTo>
                    <a:pt x="1640" y="375"/>
                    <a:pt x="1642" y="377"/>
                    <a:pt x="1644" y="378"/>
                  </a:cubicBezTo>
                  <a:cubicBezTo>
                    <a:pt x="1645" y="379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48" y="378"/>
                    <a:pt x="1648" y="378"/>
                    <a:pt x="1648" y="378"/>
                  </a:cubicBezTo>
                  <a:cubicBezTo>
                    <a:pt x="1646" y="380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46" y="379"/>
                    <a:pt x="1646" y="380"/>
                    <a:pt x="1646" y="380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9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45" y="378"/>
                    <a:pt x="1645" y="379"/>
                    <a:pt x="1645" y="379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5" y="377"/>
                    <a:pt x="1645" y="377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45" y="375"/>
                    <a:pt x="1645" y="376"/>
                    <a:pt x="1645" y="377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6" y="374"/>
                    <a:pt x="1646" y="374"/>
                    <a:pt x="1646" y="374"/>
                  </a:cubicBezTo>
                  <a:cubicBezTo>
                    <a:pt x="1651" y="377"/>
                    <a:pt x="1651" y="377"/>
                    <a:pt x="1651" y="377"/>
                  </a:cubicBezTo>
                  <a:cubicBezTo>
                    <a:pt x="1646" y="373"/>
                    <a:pt x="1646" y="373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48" y="372"/>
                    <a:pt x="1647" y="372"/>
                    <a:pt x="1646" y="373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49" y="372"/>
                    <a:pt x="1649" y="372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1"/>
                    <a:pt x="1650" y="371"/>
                    <a:pt x="1649" y="372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0" y="371"/>
                    <a:pt x="1650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2" y="371"/>
                    <a:pt x="1651" y="371"/>
                    <a:pt x="1650" y="371"/>
                  </a:cubicBezTo>
                  <a:cubicBezTo>
                    <a:pt x="1650" y="377"/>
                    <a:pt x="1650" y="377"/>
                    <a:pt x="1650" y="377"/>
                  </a:cubicBezTo>
                  <a:cubicBezTo>
                    <a:pt x="1652" y="371"/>
                    <a:pt x="1652" y="371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2" y="372"/>
                    <a:pt x="1652" y="371"/>
                  </a:cubicBezTo>
                  <a:cubicBezTo>
                    <a:pt x="1651" y="375"/>
                    <a:pt x="1651" y="375"/>
                    <a:pt x="1651" y="375"/>
                  </a:cubicBezTo>
                  <a:cubicBezTo>
                    <a:pt x="1652" y="372"/>
                    <a:pt x="1652" y="372"/>
                    <a:pt x="1652" y="372"/>
                  </a:cubicBezTo>
                  <a:cubicBezTo>
                    <a:pt x="1652" y="372"/>
                    <a:pt x="1651" y="371"/>
                    <a:pt x="1650" y="371"/>
                  </a:cubicBezTo>
                  <a:cubicBezTo>
                    <a:pt x="1646" y="368"/>
                    <a:pt x="1635" y="362"/>
                    <a:pt x="1621" y="354"/>
                  </a:cubicBezTo>
                  <a:cubicBezTo>
                    <a:pt x="1570" y="325"/>
                    <a:pt x="1468" y="265"/>
                    <a:pt x="1377" y="213"/>
                  </a:cubicBezTo>
                  <a:cubicBezTo>
                    <a:pt x="1332" y="187"/>
                    <a:pt x="1289" y="163"/>
                    <a:pt x="1257" y="145"/>
                  </a:cubicBezTo>
                  <a:cubicBezTo>
                    <a:pt x="1240" y="136"/>
                    <a:pt x="1227" y="129"/>
                    <a:pt x="1217" y="124"/>
                  </a:cubicBezTo>
                  <a:cubicBezTo>
                    <a:pt x="1212" y="121"/>
                    <a:pt x="1207" y="119"/>
                    <a:pt x="1204" y="118"/>
                  </a:cubicBezTo>
                  <a:cubicBezTo>
                    <a:pt x="1203" y="117"/>
                    <a:pt x="1201" y="116"/>
                    <a:pt x="1200" y="116"/>
                  </a:cubicBezTo>
                  <a:cubicBezTo>
                    <a:pt x="1199" y="116"/>
                    <a:pt x="1199" y="116"/>
                    <a:pt x="1198" y="115"/>
                  </a:cubicBezTo>
                  <a:cubicBezTo>
                    <a:pt x="1197" y="115"/>
                    <a:pt x="1197" y="115"/>
                    <a:pt x="1196" y="115"/>
                  </a:cubicBezTo>
                  <a:cubicBezTo>
                    <a:pt x="1195" y="115"/>
                    <a:pt x="1195" y="115"/>
                    <a:pt x="1194" y="115"/>
                  </a:cubicBezTo>
                  <a:cubicBezTo>
                    <a:pt x="1193" y="116"/>
                    <a:pt x="1192" y="117"/>
                    <a:pt x="1191" y="118"/>
                  </a:cubicBezTo>
                  <a:cubicBezTo>
                    <a:pt x="1189" y="120"/>
                    <a:pt x="1190" y="124"/>
                    <a:pt x="1192" y="125"/>
                  </a:cubicBezTo>
                  <a:cubicBezTo>
                    <a:pt x="1334" y="214"/>
                    <a:pt x="1334" y="214"/>
                    <a:pt x="1334" y="214"/>
                  </a:cubicBezTo>
                  <a:cubicBezTo>
                    <a:pt x="1171" y="119"/>
                    <a:pt x="1171" y="119"/>
                    <a:pt x="1171" y="119"/>
                  </a:cubicBezTo>
                  <a:cubicBezTo>
                    <a:pt x="1168" y="118"/>
                    <a:pt x="1165" y="118"/>
                    <a:pt x="1163" y="121"/>
                  </a:cubicBezTo>
                  <a:cubicBezTo>
                    <a:pt x="1162" y="124"/>
                    <a:pt x="1162" y="127"/>
                    <a:pt x="1165" y="129"/>
                  </a:cubicBezTo>
                  <a:cubicBezTo>
                    <a:pt x="1602" y="402"/>
                    <a:pt x="1602" y="402"/>
                    <a:pt x="1602" y="402"/>
                  </a:cubicBezTo>
                  <a:cubicBezTo>
                    <a:pt x="1603" y="402"/>
                    <a:pt x="1605" y="403"/>
                    <a:pt x="1606" y="402"/>
                  </a:cubicBezTo>
                  <a:cubicBezTo>
                    <a:pt x="1608" y="402"/>
                    <a:pt x="1609" y="401"/>
                    <a:pt x="1610" y="400"/>
                  </a:cubicBezTo>
                  <a:cubicBezTo>
                    <a:pt x="1610" y="399"/>
                    <a:pt x="1611" y="397"/>
                    <a:pt x="1610" y="396"/>
                  </a:cubicBezTo>
                  <a:cubicBezTo>
                    <a:pt x="1610" y="394"/>
                    <a:pt x="1609" y="393"/>
                    <a:pt x="1608" y="392"/>
                  </a:cubicBezTo>
                  <a:cubicBezTo>
                    <a:pt x="1608" y="392"/>
                    <a:pt x="1501" y="326"/>
                    <a:pt x="1391" y="260"/>
                  </a:cubicBezTo>
                  <a:cubicBezTo>
                    <a:pt x="1336" y="227"/>
                    <a:pt x="1280" y="194"/>
                    <a:pt x="1236" y="170"/>
                  </a:cubicBezTo>
                  <a:cubicBezTo>
                    <a:pt x="1214" y="157"/>
                    <a:pt x="1196" y="147"/>
                    <a:pt x="1181" y="140"/>
                  </a:cubicBezTo>
                  <a:cubicBezTo>
                    <a:pt x="1174" y="136"/>
                    <a:pt x="1168" y="133"/>
                    <a:pt x="1163" y="131"/>
                  </a:cubicBezTo>
                  <a:cubicBezTo>
                    <a:pt x="1161" y="130"/>
                    <a:pt x="1159" y="129"/>
                    <a:pt x="1157" y="129"/>
                  </a:cubicBezTo>
                  <a:cubicBezTo>
                    <a:pt x="1155" y="128"/>
                    <a:pt x="1153" y="128"/>
                    <a:pt x="1151" y="128"/>
                  </a:cubicBezTo>
                  <a:cubicBezTo>
                    <a:pt x="1151" y="128"/>
                    <a:pt x="1150" y="128"/>
                    <a:pt x="1149" y="128"/>
                  </a:cubicBezTo>
                  <a:cubicBezTo>
                    <a:pt x="1148" y="128"/>
                    <a:pt x="1146" y="129"/>
                    <a:pt x="1146" y="131"/>
                  </a:cubicBezTo>
                  <a:cubicBezTo>
                    <a:pt x="1144" y="133"/>
                    <a:pt x="1145" y="137"/>
                    <a:pt x="1147" y="138"/>
                  </a:cubicBezTo>
                  <a:cubicBezTo>
                    <a:pt x="1574" y="405"/>
                    <a:pt x="1574" y="405"/>
                    <a:pt x="1574" y="405"/>
                  </a:cubicBezTo>
                  <a:cubicBezTo>
                    <a:pt x="1577" y="400"/>
                    <a:pt x="1577" y="400"/>
                    <a:pt x="1577" y="400"/>
                  </a:cubicBezTo>
                  <a:cubicBezTo>
                    <a:pt x="1572" y="397"/>
                    <a:pt x="1572" y="397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4" y="395"/>
                    <a:pt x="1573" y="396"/>
                    <a:pt x="1572" y="397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5" y="395"/>
                    <a:pt x="1575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395"/>
                    <a:pt x="1576" y="395"/>
                    <a:pt x="1575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6" y="395"/>
                    <a:pt x="1576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5"/>
                    <a:pt x="1577" y="395"/>
                    <a:pt x="1576" y="395"/>
                  </a:cubicBezTo>
                  <a:cubicBezTo>
                    <a:pt x="1576" y="400"/>
                    <a:pt x="1576" y="400"/>
                    <a:pt x="1576" y="400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7" y="398"/>
                    <a:pt x="1577" y="398"/>
                    <a:pt x="1577" y="398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8" y="395"/>
                    <a:pt x="1578" y="395"/>
                  </a:cubicBezTo>
                  <a:cubicBezTo>
                    <a:pt x="1578" y="395"/>
                    <a:pt x="1577" y="394"/>
                    <a:pt x="1575" y="393"/>
                  </a:cubicBezTo>
                  <a:cubicBezTo>
                    <a:pt x="1570" y="391"/>
                    <a:pt x="1559" y="384"/>
                    <a:pt x="1545" y="376"/>
                  </a:cubicBezTo>
                  <a:cubicBezTo>
                    <a:pt x="1494" y="346"/>
                    <a:pt x="1394" y="287"/>
                    <a:pt x="1305" y="235"/>
                  </a:cubicBezTo>
                  <a:cubicBezTo>
                    <a:pt x="1261" y="209"/>
                    <a:pt x="1219" y="185"/>
                    <a:pt x="1188" y="167"/>
                  </a:cubicBezTo>
                  <a:cubicBezTo>
                    <a:pt x="1172" y="158"/>
                    <a:pt x="1159" y="151"/>
                    <a:pt x="1149" y="146"/>
                  </a:cubicBezTo>
                  <a:cubicBezTo>
                    <a:pt x="1144" y="143"/>
                    <a:pt x="1140" y="141"/>
                    <a:pt x="1137" y="140"/>
                  </a:cubicBezTo>
                  <a:cubicBezTo>
                    <a:pt x="1135" y="139"/>
                    <a:pt x="1134" y="139"/>
                    <a:pt x="1132" y="138"/>
                  </a:cubicBezTo>
                  <a:cubicBezTo>
                    <a:pt x="1132" y="138"/>
                    <a:pt x="1131" y="138"/>
                    <a:pt x="1130" y="138"/>
                  </a:cubicBezTo>
                  <a:cubicBezTo>
                    <a:pt x="1130" y="138"/>
                    <a:pt x="1129" y="138"/>
                    <a:pt x="1128" y="138"/>
                  </a:cubicBezTo>
                  <a:cubicBezTo>
                    <a:pt x="1128" y="138"/>
                    <a:pt x="1127" y="138"/>
                    <a:pt x="1126" y="138"/>
                  </a:cubicBezTo>
                  <a:cubicBezTo>
                    <a:pt x="1125" y="138"/>
                    <a:pt x="1124" y="139"/>
                    <a:pt x="1123" y="140"/>
                  </a:cubicBezTo>
                  <a:cubicBezTo>
                    <a:pt x="1121" y="143"/>
                    <a:pt x="1122" y="146"/>
                    <a:pt x="1125" y="148"/>
                  </a:cubicBezTo>
                  <a:cubicBezTo>
                    <a:pt x="1548" y="413"/>
                    <a:pt x="1548" y="413"/>
                    <a:pt x="1548" y="413"/>
                  </a:cubicBezTo>
                  <a:cubicBezTo>
                    <a:pt x="1550" y="414"/>
                    <a:pt x="1551" y="414"/>
                    <a:pt x="1553" y="413"/>
                  </a:cubicBezTo>
                  <a:cubicBezTo>
                    <a:pt x="1554" y="413"/>
                    <a:pt x="1555" y="412"/>
                    <a:pt x="1556" y="411"/>
                  </a:cubicBezTo>
                  <a:cubicBezTo>
                    <a:pt x="1557" y="410"/>
                    <a:pt x="1557" y="408"/>
                    <a:pt x="1557" y="407"/>
                  </a:cubicBezTo>
                  <a:cubicBezTo>
                    <a:pt x="1556" y="405"/>
                    <a:pt x="1555" y="404"/>
                    <a:pt x="1554" y="403"/>
                  </a:cubicBezTo>
                  <a:cubicBezTo>
                    <a:pt x="1554" y="403"/>
                    <a:pt x="1447" y="338"/>
                    <a:pt x="1338" y="273"/>
                  </a:cubicBezTo>
                  <a:cubicBezTo>
                    <a:pt x="1284" y="240"/>
                    <a:pt x="1229" y="207"/>
                    <a:pt x="1186" y="183"/>
                  </a:cubicBezTo>
                  <a:cubicBezTo>
                    <a:pt x="1165" y="170"/>
                    <a:pt x="1147" y="160"/>
                    <a:pt x="1133" y="153"/>
                  </a:cubicBezTo>
                  <a:cubicBezTo>
                    <a:pt x="1126" y="149"/>
                    <a:pt x="1121" y="146"/>
                    <a:pt x="1117" y="144"/>
                  </a:cubicBezTo>
                  <a:cubicBezTo>
                    <a:pt x="1114" y="143"/>
                    <a:pt x="1113" y="143"/>
                    <a:pt x="1111" y="142"/>
                  </a:cubicBezTo>
                  <a:cubicBezTo>
                    <a:pt x="1110" y="142"/>
                    <a:pt x="1110" y="142"/>
                    <a:pt x="1109" y="141"/>
                  </a:cubicBezTo>
                  <a:cubicBezTo>
                    <a:pt x="1108" y="141"/>
                    <a:pt x="1108" y="141"/>
                    <a:pt x="1106" y="141"/>
                  </a:cubicBezTo>
                  <a:cubicBezTo>
                    <a:pt x="1106" y="141"/>
                    <a:pt x="1105" y="141"/>
                    <a:pt x="1104" y="141"/>
                  </a:cubicBezTo>
                  <a:cubicBezTo>
                    <a:pt x="1103" y="142"/>
                    <a:pt x="1102" y="142"/>
                    <a:pt x="1101" y="144"/>
                  </a:cubicBezTo>
                  <a:cubicBezTo>
                    <a:pt x="1101" y="144"/>
                    <a:pt x="1101" y="144"/>
                    <a:pt x="1101" y="144"/>
                  </a:cubicBezTo>
                  <a:cubicBezTo>
                    <a:pt x="1101" y="145"/>
                    <a:pt x="1100" y="146"/>
                    <a:pt x="1100" y="147"/>
                  </a:cubicBezTo>
                  <a:cubicBezTo>
                    <a:pt x="1100" y="149"/>
                    <a:pt x="1101" y="150"/>
                    <a:pt x="1101" y="151"/>
                  </a:cubicBezTo>
                  <a:cubicBezTo>
                    <a:pt x="1102" y="152"/>
                    <a:pt x="1103" y="153"/>
                    <a:pt x="1105" y="155"/>
                  </a:cubicBezTo>
                  <a:cubicBezTo>
                    <a:pt x="1107" y="157"/>
                    <a:pt x="1111" y="160"/>
                    <a:pt x="1116" y="164"/>
                  </a:cubicBezTo>
                  <a:cubicBezTo>
                    <a:pt x="1134" y="177"/>
                    <a:pt x="1169" y="200"/>
                    <a:pt x="1212" y="226"/>
                  </a:cubicBezTo>
                  <a:cubicBezTo>
                    <a:pt x="1339" y="305"/>
                    <a:pt x="1531" y="419"/>
                    <a:pt x="1531" y="419"/>
                  </a:cubicBezTo>
                  <a:cubicBezTo>
                    <a:pt x="1534" y="420"/>
                    <a:pt x="1537" y="419"/>
                    <a:pt x="1538" y="417"/>
                  </a:cubicBezTo>
                  <a:cubicBezTo>
                    <a:pt x="1540" y="414"/>
                    <a:pt x="1539" y="411"/>
                    <a:pt x="1537" y="409"/>
                  </a:cubicBezTo>
                  <a:cubicBezTo>
                    <a:pt x="1537" y="409"/>
                    <a:pt x="1432" y="345"/>
                    <a:pt x="1325" y="281"/>
                  </a:cubicBezTo>
                  <a:cubicBezTo>
                    <a:pt x="1272" y="249"/>
                    <a:pt x="1218" y="217"/>
                    <a:pt x="1175" y="193"/>
                  </a:cubicBezTo>
                  <a:cubicBezTo>
                    <a:pt x="1154" y="181"/>
                    <a:pt x="1136" y="171"/>
                    <a:pt x="1122" y="164"/>
                  </a:cubicBezTo>
                  <a:cubicBezTo>
                    <a:pt x="1116" y="161"/>
                    <a:pt x="1110" y="158"/>
                    <a:pt x="1105" y="156"/>
                  </a:cubicBezTo>
                  <a:cubicBezTo>
                    <a:pt x="1103" y="155"/>
                    <a:pt x="1101" y="154"/>
                    <a:pt x="1099" y="153"/>
                  </a:cubicBezTo>
                  <a:cubicBezTo>
                    <a:pt x="1099" y="153"/>
                    <a:pt x="1098" y="153"/>
                    <a:pt x="1097" y="153"/>
                  </a:cubicBezTo>
                  <a:cubicBezTo>
                    <a:pt x="1096" y="153"/>
                    <a:pt x="1095" y="152"/>
                    <a:pt x="1094" y="152"/>
                  </a:cubicBezTo>
                  <a:cubicBezTo>
                    <a:pt x="1094" y="152"/>
                    <a:pt x="1093" y="152"/>
                    <a:pt x="1092" y="153"/>
                  </a:cubicBezTo>
                  <a:cubicBezTo>
                    <a:pt x="1091" y="153"/>
                    <a:pt x="1090" y="154"/>
                    <a:pt x="1089" y="155"/>
                  </a:cubicBezTo>
                  <a:cubicBezTo>
                    <a:pt x="1088" y="157"/>
                    <a:pt x="1088" y="158"/>
                    <a:pt x="1088" y="160"/>
                  </a:cubicBezTo>
                  <a:cubicBezTo>
                    <a:pt x="1089" y="161"/>
                    <a:pt x="1089" y="162"/>
                    <a:pt x="1091" y="163"/>
                  </a:cubicBezTo>
                  <a:cubicBezTo>
                    <a:pt x="1091" y="163"/>
                    <a:pt x="1092" y="164"/>
                    <a:pt x="1095" y="166"/>
                  </a:cubicBezTo>
                  <a:cubicBezTo>
                    <a:pt x="1118" y="180"/>
                    <a:pt x="1221" y="243"/>
                    <a:pt x="1319" y="304"/>
                  </a:cubicBezTo>
                  <a:cubicBezTo>
                    <a:pt x="1368" y="334"/>
                    <a:pt x="1415" y="363"/>
                    <a:pt x="1450" y="385"/>
                  </a:cubicBezTo>
                  <a:cubicBezTo>
                    <a:pt x="1468" y="397"/>
                    <a:pt x="1482" y="406"/>
                    <a:pt x="1492" y="412"/>
                  </a:cubicBezTo>
                  <a:cubicBezTo>
                    <a:pt x="1497" y="416"/>
                    <a:pt x="1501" y="418"/>
                    <a:pt x="1504" y="420"/>
                  </a:cubicBezTo>
                  <a:cubicBezTo>
                    <a:pt x="1505" y="421"/>
                    <a:pt x="1506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07" y="423"/>
                    <a:pt x="1507" y="423"/>
                    <a:pt x="1507" y="423"/>
                  </a:cubicBezTo>
                  <a:cubicBezTo>
                    <a:pt x="1509" y="420"/>
                    <a:pt x="1509" y="420"/>
                    <a:pt x="1509" y="420"/>
                  </a:cubicBezTo>
                  <a:cubicBezTo>
                    <a:pt x="1507" y="422"/>
                    <a:pt x="1507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06" y="422"/>
                    <a:pt x="1506" y="422"/>
                    <a:pt x="1507" y="422"/>
                  </a:cubicBezTo>
                  <a:cubicBezTo>
                    <a:pt x="1510" y="419"/>
                    <a:pt x="1510" y="419"/>
                    <a:pt x="1510" y="419"/>
                  </a:cubicBezTo>
                  <a:cubicBezTo>
                    <a:pt x="1506" y="421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06" y="420"/>
                    <a:pt x="1506" y="421"/>
                    <a:pt x="1506" y="421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9"/>
                    <a:pt x="1506" y="419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06" y="417"/>
                    <a:pt x="1506" y="418"/>
                    <a:pt x="1506" y="419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06" y="416"/>
                    <a:pt x="1506" y="416"/>
                    <a:pt x="1506" y="416"/>
                  </a:cubicBezTo>
                  <a:cubicBezTo>
                    <a:pt x="1511" y="419"/>
                    <a:pt x="1511" y="419"/>
                    <a:pt x="1511" y="419"/>
                  </a:cubicBezTo>
                  <a:cubicBezTo>
                    <a:pt x="1514" y="414"/>
                    <a:pt x="1514" y="414"/>
                    <a:pt x="1514" y="414"/>
                  </a:cubicBezTo>
                  <a:cubicBezTo>
                    <a:pt x="1514" y="414"/>
                    <a:pt x="1406" y="351"/>
                    <a:pt x="1296" y="287"/>
                  </a:cubicBezTo>
                  <a:cubicBezTo>
                    <a:pt x="1241" y="255"/>
                    <a:pt x="1186" y="224"/>
                    <a:pt x="1143" y="200"/>
                  </a:cubicBezTo>
                  <a:cubicBezTo>
                    <a:pt x="1122" y="188"/>
                    <a:pt x="1104" y="178"/>
                    <a:pt x="1090" y="171"/>
                  </a:cubicBezTo>
                  <a:cubicBezTo>
                    <a:pt x="1084" y="167"/>
                    <a:pt x="1078" y="165"/>
                    <a:pt x="1074" y="163"/>
                  </a:cubicBezTo>
                  <a:cubicBezTo>
                    <a:pt x="1072" y="162"/>
                    <a:pt x="1071" y="161"/>
                    <a:pt x="1069" y="160"/>
                  </a:cubicBezTo>
                  <a:cubicBezTo>
                    <a:pt x="1068" y="160"/>
                    <a:pt x="1068" y="160"/>
                    <a:pt x="1067" y="160"/>
                  </a:cubicBezTo>
                  <a:cubicBezTo>
                    <a:pt x="1066" y="159"/>
                    <a:pt x="1066" y="159"/>
                    <a:pt x="1065" y="159"/>
                  </a:cubicBezTo>
                  <a:cubicBezTo>
                    <a:pt x="1064" y="159"/>
                    <a:pt x="1064" y="159"/>
                    <a:pt x="1063" y="160"/>
                  </a:cubicBezTo>
                  <a:cubicBezTo>
                    <a:pt x="1062" y="160"/>
                    <a:pt x="1060" y="161"/>
                    <a:pt x="1060" y="162"/>
                  </a:cubicBezTo>
                  <a:cubicBezTo>
                    <a:pt x="1059" y="163"/>
                    <a:pt x="1059" y="165"/>
                    <a:pt x="1059" y="166"/>
                  </a:cubicBezTo>
                  <a:cubicBezTo>
                    <a:pt x="1059" y="168"/>
                    <a:pt x="1060" y="169"/>
                    <a:pt x="1061" y="170"/>
                  </a:cubicBezTo>
                  <a:cubicBezTo>
                    <a:pt x="1061" y="170"/>
                    <a:pt x="1063" y="171"/>
                    <a:pt x="1066" y="172"/>
                  </a:cubicBezTo>
                  <a:cubicBezTo>
                    <a:pt x="1089" y="187"/>
                    <a:pt x="1194" y="250"/>
                    <a:pt x="1293" y="311"/>
                  </a:cubicBezTo>
                  <a:cubicBezTo>
                    <a:pt x="1342" y="341"/>
                    <a:pt x="1390" y="371"/>
                    <a:pt x="1425" y="393"/>
                  </a:cubicBezTo>
                  <a:cubicBezTo>
                    <a:pt x="1443" y="405"/>
                    <a:pt x="1458" y="414"/>
                    <a:pt x="1468" y="421"/>
                  </a:cubicBezTo>
                  <a:cubicBezTo>
                    <a:pt x="1473" y="425"/>
                    <a:pt x="1477" y="427"/>
                    <a:pt x="1480" y="429"/>
                  </a:cubicBezTo>
                  <a:cubicBezTo>
                    <a:pt x="1481" y="430"/>
                    <a:pt x="1482" y="431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3" y="432"/>
                    <a:pt x="1483" y="432"/>
                    <a:pt x="1483" y="432"/>
                  </a:cubicBezTo>
                  <a:cubicBezTo>
                    <a:pt x="1484" y="430"/>
                    <a:pt x="1484" y="430"/>
                    <a:pt x="1484" y="430"/>
                  </a:cubicBezTo>
                  <a:cubicBezTo>
                    <a:pt x="1482" y="432"/>
                    <a:pt x="1482" y="432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2" y="431"/>
                    <a:pt x="1482" y="431"/>
                    <a:pt x="1482" y="432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2" y="429"/>
                    <a:pt x="1482" y="429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2" y="427"/>
                    <a:pt x="1482" y="428"/>
                    <a:pt x="1482" y="429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83" y="426"/>
                    <a:pt x="1483" y="426"/>
                    <a:pt x="1483" y="426"/>
                  </a:cubicBezTo>
                  <a:cubicBezTo>
                    <a:pt x="1487" y="429"/>
                    <a:pt x="1487" y="429"/>
                    <a:pt x="1487" y="429"/>
                  </a:cubicBezTo>
                  <a:cubicBezTo>
                    <a:pt x="1490" y="424"/>
                    <a:pt x="1490" y="424"/>
                    <a:pt x="1490" y="424"/>
                  </a:cubicBezTo>
                  <a:cubicBezTo>
                    <a:pt x="1043" y="170"/>
                    <a:pt x="1043" y="170"/>
                    <a:pt x="1043" y="170"/>
                  </a:cubicBezTo>
                  <a:cubicBezTo>
                    <a:pt x="1040" y="169"/>
                    <a:pt x="1037" y="170"/>
                    <a:pt x="1035" y="172"/>
                  </a:cubicBezTo>
                  <a:cubicBezTo>
                    <a:pt x="1034" y="175"/>
                    <a:pt x="1035" y="178"/>
                    <a:pt x="1037" y="180"/>
                  </a:cubicBezTo>
                  <a:cubicBezTo>
                    <a:pt x="1037" y="180"/>
                    <a:pt x="1039" y="181"/>
                    <a:pt x="1042" y="183"/>
                  </a:cubicBezTo>
                  <a:cubicBezTo>
                    <a:pt x="1065" y="196"/>
                    <a:pt x="1168" y="258"/>
                    <a:pt x="1265" y="317"/>
                  </a:cubicBezTo>
                  <a:cubicBezTo>
                    <a:pt x="1313" y="347"/>
                    <a:pt x="1361" y="376"/>
                    <a:pt x="1396" y="399"/>
                  </a:cubicBezTo>
                  <a:cubicBezTo>
                    <a:pt x="1413" y="410"/>
                    <a:pt x="1427" y="419"/>
                    <a:pt x="1437" y="427"/>
                  </a:cubicBezTo>
                  <a:cubicBezTo>
                    <a:pt x="1442" y="430"/>
                    <a:pt x="1446" y="433"/>
                    <a:pt x="1449" y="435"/>
                  </a:cubicBezTo>
                  <a:cubicBezTo>
                    <a:pt x="1450" y="436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2" y="437"/>
                    <a:pt x="1452" y="437"/>
                    <a:pt x="1452" y="437"/>
                  </a:cubicBezTo>
                  <a:cubicBezTo>
                    <a:pt x="1454" y="436"/>
                    <a:pt x="1454" y="436"/>
                    <a:pt x="1454" y="436"/>
                  </a:cubicBezTo>
                  <a:cubicBezTo>
                    <a:pt x="1451" y="437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1" y="436"/>
                    <a:pt x="1451" y="437"/>
                    <a:pt x="1451" y="437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1" y="435"/>
                    <a:pt x="1451" y="435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1" y="433"/>
                    <a:pt x="1451" y="434"/>
                    <a:pt x="1451" y="435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2" y="432"/>
                    <a:pt x="1452" y="432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4" y="431"/>
                    <a:pt x="1452" y="431"/>
                    <a:pt x="1452" y="432"/>
                  </a:cubicBezTo>
                  <a:cubicBezTo>
                    <a:pt x="1456" y="435"/>
                    <a:pt x="1456" y="435"/>
                    <a:pt x="1456" y="435"/>
                  </a:cubicBezTo>
                  <a:cubicBezTo>
                    <a:pt x="1454" y="430"/>
                    <a:pt x="1454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0"/>
                    <a:pt x="1455" y="430"/>
                    <a:pt x="1454" y="430"/>
                  </a:cubicBezTo>
                  <a:cubicBezTo>
                    <a:pt x="1455" y="434"/>
                    <a:pt x="1455" y="434"/>
                    <a:pt x="1455" y="434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5" y="430"/>
                    <a:pt x="1455" y="430"/>
                  </a:cubicBezTo>
                  <a:cubicBezTo>
                    <a:pt x="1455" y="432"/>
                    <a:pt x="1455" y="432"/>
                    <a:pt x="1455" y="432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6" y="430"/>
                    <a:pt x="1456" y="430"/>
                    <a:pt x="1456" y="430"/>
                  </a:cubicBezTo>
                  <a:cubicBezTo>
                    <a:pt x="1455" y="430"/>
                    <a:pt x="1454" y="430"/>
                    <a:pt x="1453" y="429"/>
                  </a:cubicBezTo>
                  <a:cubicBezTo>
                    <a:pt x="1450" y="428"/>
                    <a:pt x="1446" y="426"/>
                    <a:pt x="1441" y="424"/>
                  </a:cubicBezTo>
                  <a:cubicBezTo>
                    <a:pt x="1420" y="414"/>
                    <a:pt x="1384" y="393"/>
                    <a:pt x="1341" y="368"/>
                  </a:cubicBezTo>
                  <a:cubicBezTo>
                    <a:pt x="1276" y="330"/>
                    <a:pt x="1196" y="282"/>
                    <a:pt x="1132" y="243"/>
                  </a:cubicBezTo>
                  <a:cubicBezTo>
                    <a:pt x="1099" y="224"/>
                    <a:pt x="1071" y="207"/>
                    <a:pt x="1050" y="195"/>
                  </a:cubicBezTo>
                  <a:cubicBezTo>
                    <a:pt x="1039" y="189"/>
                    <a:pt x="1031" y="184"/>
                    <a:pt x="1024" y="181"/>
                  </a:cubicBezTo>
                  <a:cubicBezTo>
                    <a:pt x="1021" y="179"/>
                    <a:pt x="1019" y="178"/>
                    <a:pt x="1017" y="177"/>
                  </a:cubicBezTo>
                  <a:cubicBezTo>
                    <a:pt x="1016" y="176"/>
                    <a:pt x="1015" y="176"/>
                    <a:pt x="1014" y="176"/>
                  </a:cubicBezTo>
                  <a:cubicBezTo>
                    <a:pt x="1014" y="175"/>
                    <a:pt x="1013" y="175"/>
                    <a:pt x="1013" y="175"/>
                  </a:cubicBezTo>
                  <a:cubicBezTo>
                    <a:pt x="1012" y="175"/>
                    <a:pt x="1012" y="175"/>
                    <a:pt x="1011" y="175"/>
                  </a:cubicBezTo>
                  <a:cubicBezTo>
                    <a:pt x="1011" y="175"/>
                    <a:pt x="1010" y="175"/>
                    <a:pt x="1009" y="175"/>
                  </a:cubicBezTo>
                  <a:cubicBezTo>
                    <a:pt x="1008" y="176"/>
                    <a:pt x="1007" y="176"/>
                    <a:pt x="1006" y="178"/>
                  </a:cubicBezTo>
                  <a:cubicBezTo>
                    <a:pt x="1005" y="179"/>
                    <a:pt x="1005" y="180"/>
                    <a:pt x="1005" y="182"/>
                  </a:cubicBezTo>
                  <a:cubicBezTo>
                    <a:pt x="1006" y="183"/>
                    <a:pt x="1007" y="184"/>
                    <a:pt x="1008" y="185"/>
                  </a:cubicBezTo>
                  <a:cubicBezTo>
                    <a:pt x="1008" y="185"/>
                    <a:pt x="1010" y="186"/>
                    <a:pt x="1013" y="188"/>
                  </a:cubicBezTo>
                  <a:cubicBezTo>
                    <a:pt x="1036" y="202"/>
                    <a:pt x="1139" y="266"/>
                    <a:pt x="1237" y="326"/>
                  </a:cubicBezTo>
                  <a:cubicBezTo>
                    <a:pt x="1285" y="356"/>
                    <a:pt x="1333" y="386"/>
                    <a:pt x="1368" y="408"/>
                  </a:cubicBezTo>
                  <a:cubicBezTo>
                    <a:pt x="1386" y="419"/>
                    <a:pt x="1400" y="428"/>
                    <a:pt x="1410" y="435"/>
                  </a:cubicBezTo>
                  <a:cubicBezTo>
                    <a:pt x="1415" y="438"/>
                    <a:pt x="1419" y="441"/>
                    <a:pt x="1422" y="443"/>
                  </a:cubicBezTo>
                  <a:cubicBezTo>
                    <a:pt x="1423" y="444"/>
                    <a:pt x="1424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7" y="443"/>
                    <a:pt x="1427" y="443"/>
                    <a:pt x="1427" y="443"/>
                  </a:cubicBezTo>
                  <a:cubicBezTo>
                    <a:pt x="1425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4" y="445"/>
                    <a:pt x="1425" y="445"/>
                    <a:pt x="1425" y="445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4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4" y="443"/>
                    <a:pt x="1424" y="444"/>
                    <a:pt x="1424" y="444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42"/>
                    <a:pt x="1424" y="442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40"/>
                    <a:pt x="1424" y="441"/>
                    <a:pt x="1424" y="442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4" y="439"/>
                    <a:pt x="1424" y="439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6" y="437"/>
                    <a:pt x="1425" y="438"/>
                    <a:pt x="1424" y="439"/>
                  </a:cubicBezTo>
                  <a:cubicBezTo>
                    <a:pt x="1429" y="442"/>
                    <a:pt x="1429" y="442"/>
                    <a:pt x="1429" y="442"/>
                  </a:cubicBezTo>
                  <a:cubicBezTo>
                    <a:pt x="1427" y="437"/>
                    <a:pt x="1427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8" y="437"/>
                    <a:pt x="1428" y="437"/>
                    <a:pt x="1427" y="437"/>
                  </a:cubicBezTo>
                  <a:cubicBezTo>
                    <a:pt x="1429" y="441"/>
                    <a:pt x="1429" y="441"/>
                    <a:pt x="1429" y="441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9"/>
                    <a:pt x="1429" y="439"/>
                    <a:pt x="1429" y="439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9" y="437"/>
                    <a:pt x="1429" y="437"/>
                  </a:cubicBezTo>
                  <a:cubicBezTo>
                    <a:pt x="1429" y="437"/>
                    <a:pt x="1428" y="436"/>
                    <a:pt x="1426" y="436"/>
                  </a:cubicBezTo>
                  <a:cubicBezTo>
                    <a:pt x="1421" y="433"/>
                    <a:pt x="1410" y="428"/>
                    <a:pt x="1395" y="419"/>
                  </a:cubicBezTo>
                  <a:cubicBezTo>
                    <a:pt x="1343" y="391"/>
                    <a:pt x="1244" y="332"/>
                    <a:pt x="1157" y="280"/>
                  </a:cubicBezTo>
                  <a:cubicBezTo>
                    <a:pt x="1113" y="254"/>
                    <a:pt x="1073" y="230"/>
                    <a:pt x="1042" y="213"/>
                  </a:cubicBezTo>
                  <a:cubicBezTo>
                    <a:pt x="1027" y="204"/>
                    <a:pt x="1015" y="197"/>
                    <a:pt x="1006" y="192"/>
                  </a:cubicBezTo>
                  <a:cubicBezTo>
                    <a:pt x="1001" y="189"/>
                    <a:pt x="997" y="187"/>
                    <a:pt x="995" y="186"/>
                  </a:cubicBezTo>
                  <a:cubicBezTo>
                    <a:pt x="993" y="185"/>
                    <a:pt x="992" y="185"/>
                    <a:pt x="991" y="184"/>
                  </a:cubicBezTo>
                  <a:cubicBezTo>
                    <a:pt x="991" y="184"/>
                    <a:pt x="990" y="184"/>
                    <a:pt x="990" y="184"/>
                  </a:cubicBezTo>
                  <a:cubicBezTo>
                    <a:pt x="989" y="184"/>
                    <a:pt x="989" y="183"/>
                    <a:pt x="987" y="183"/>
                  </a:cubicBezTo>
                  <a:cubicBezTo>
                    <a:pt x="987" y="183"/>
                    <a:pt x="986" y="183"/>
                    <a:pt x="985" y="184"/>
                  </a:cubicBezTo>
                  <a:cubicBezTo>
                    <a:pt x="985" y="184"/>
                    <a:pt x="983" y="185"/>
                    <a:pt x="983" y="186"/>
                  </a:cubicBezTo>
                  <a:cubicBezTo>
                    <a:pt x="987" y="189"/>
                    <a:pt x="987" y="189"/>
                    <a:pt x="987" y="189"/>
                  </a:cubicBezTo>
                  <a:cubicBezTo>
                    <a:pt x="983" y="186"/>
                    <a:pt x="983" y="186"/>
                    <a:pt x="983" y="186"/>
                  </a:cubicBezTo>
                  <a:cubicBezTo>
                    <a:pt x="982" y="187"/>
                    <a:pt x="982" y="188"/>
                    <a:pt x="982" y="189"/>
                  </a:cubicBezTo>
                  <a:cubicBezTo>
                    <a:pt x="982" y="191"/>
                    <a:pt x="982" y="192"/>
                    <a:pt x="983" y="192"/>
                  </a:cubicBezTo>
                  <a:cubicBezTo>
                    <a:pt x="983" y="193"/>
                    <a:pt x="984" y="193"/>
                    <a:pt x="984" y="194"/>
                  </a:cubicBezTo>
                  <a:cubicBezTo>
                    <a:pt x="985" y="195"/>
                    <a:pt x="986" y="196"/>
                    <a:pt x="987" y="197"/>
                  </a:cubicBezTo>
                  <a:cubicBezTo>
                    <a:pt x="993" y="200"/>
                    <a:pt x="1003" y="207"/>
                    <a:pt x="1017" y="215"/>
                  </a:cubicBezTo>
                  <a:cubicBezTo>
                    <a:pt x="1066" y="246"/>
                    <a:pt x="1162" y="302"/>
                    <a:pt x="1245" y="353"/>
                  </a:cubicBezTo>
                  <a:cubicBezTo>
                    <a:pt x="1287" y="378"/>
                    <a:pt x="1325" y="402"/>
                    <a:pt x="1354" y="420"/>
                  </a:cubicBezTo>
                  <a:cubicBezTo>
                    <a:pt x="1368" y="429"/>
                    <a:pt x="1379" y="436"/>
                    <a:pt x="1387" y="442"/>
                  </a:cubicBezTo>
                  <a:cubicBezTo>
                    <a:pt x="1391" y="445"/>
                    <a:pt x="1394" y="447"/>
                    <a:pt x="1396" y="449"/>
                  </a:cubicBezTo>
                  <a:cubicBezTo>
                    <a:pt x="1397" y="449"/>
                    <a:pt x="1397" y="450"/>
                    <a:pt x="1398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398" y="450"/>
                    <a:pt x="1398" y="450"/>
                    <a:pt x="1398" y="450"/>
                  </a:cubicBezTo>
                  <a:cubicBezTo>
                    <a:pt x="1399" y="449"/>
                    <a:pt x="1399" y="449"/>
                    <a:pt x="1399" y="449"/>
                  </a:cubicBezTo>
                  <a:cubicBezTo>
                    <a:pt x="1397" y="450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397" y="449"/>
                    <a:pt x="1397" y="450"/>
                    <a:pt x="1397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48"/>
                    <a:pt x="1397" y="448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7" y="446"/>
                    <a:pt x="1397" y="447"/>
                    <a:pt x="1397" y="448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402" y="448"/>
                    <a:pt x="1402" y="448"/>
                    <a:pt x="1402" y="448"/>
                  </a:cubicBezTo>
                  <a:cubicBezTo>
                    <a:pt x="1405" y="444"/>
                    <a:pt x="1405" y="444"/>
                    <a:pt x="1405" y="444"/>
                  </a:cubicBezTo>
                  <a:cubicBezTo>
                    <a:pt x="969" y="193"/>
                    <a:pt x="969" y="193"/>
                    <a:pt x="969" y="193"/>
                  </a:cubicBezTo>
                  <a:cubicBezTo>
                    <a:pt x="966" y="191"/>
                    <a:pt x="963" y="192"/>
                    <a:pt x="961" y="195"/>
                  </a:cubicBezTo>
                  <a:cubicBezTo>
                    <a:pt x="960" y="197"/>
                    <a:pt x="960" y="200"/>
                    <a:pt x="963" y="202"/>
                  </a:cubicBezTo>
                  <a:cubicBezTo>
                    <a:pt x="1166" y="329"/>
                    <a:pt x="1166" y="329"/>
                    <a:pt x="1166" y="329"/>
                  </a:cubicBezTo>
                  <a:cubicBezTo>
                    <a:pt x="938" y="201"/>
                    <a:pt x="938" y="201"/>
                    <a:pt x="938" y="201"/>
                  </a:cubicBezTo>
                  <a:cubicBezTo>
                    <a:pt x="936" y="200"/>
                    <a:pt x="933" y="200"/>
                    <a:pt x="931" y="203"/>
                  </a:cubicBezTo>
                  <a:cubicBezTo>
                    <a:pt x="930" y="204"/>
                    <a:pt x="930" y="205"/>
                    <a:pt x="930" y="206"/>
                  </a:cubicBezTo>
                  <a:cubicBezTo>
                    <a:pt x="930" y="208"/>
                    <a:pt x="931" y="209"/>
                    <a:pt x="931" y="210"/>
                  </a:cubicBezTo>
                  <a:cubicBezTo>
                    <a:pt x="932" y="211"/>
                    <a:pt x="933" y="212"/>
                    <a:pt x="934" y="213"/>
                  </a:cubicBezTo>
                  <a:cubicBezTo>
                    <a:pt x="937" y="216"/>
                    <a:pt x="940" y="219"/>
                    <a:pt x="945" y="222"/>
                  </a:cubicBezTo>
                  <a:cubicBezTo>
                    <a:pt x="963" y="235"/>
                    <a:pt x="996" y="257"/>
                    <a:pt x="1036" y="282"/>
                  </a:cubicBezTo>
                  <a:cubicBezTo>
                    <a:pt x="1158" y="358"/>
                    <a:pt x="1341" y="466"/>
                    <a:pt x="1341" y="466"/>
                  </a:cubicBezTo>
                  <a:cubicBezTo>
                    <a:pt x="1342" y="466"/>
                    <a:pt x="1344" y="466"/>
                    <a:pt x="1345" y="466"/>
                  </a:cubicBezTo>
                  <a:cubicBezTo>
                    <a:pt x="1347" y="466"/>
                    <a:pt x="1348" y="465"/>
                    <a:pt x="1349" y="464"/>
                  </a:cubicBezTo>
                  <a:cubicBezTo>
                    <a:pt x="1349" y="462"/>
                    <a:pt x="1350" y="461"/>
                    <a:pt x="1349" y="459"/>
                  </a:cubicBezTo>
                  <a:cubicBezTo>
                    <a:pt x="1349" y="458"/>
                    <a:pt x="1348" y="457"/>
                    <a:pt x="1347" y="456"/>
                  </a:cubicBezTo>
                  <a:cubicBezTo>
                    <a:pt x="929" y="212"/>
                    <a:pt x="929" y="212"/>
                    <a:pt x="929" y="212"/>
                  </a:cubicBezTo>
                  <a:cubicBezTo>
                    <a:pt x="926" y="211"/>
                    <a:pt x="923" y="211"/>
                    <a:pt x="921" y="214"/>
                  </a:cubicBezTo>
                  <a:cubicBezTo>
                    <a:pt x="920" y="217"/>
                    <a:pt x="921" y="220"/>
                    <a:pt x="923" y="221"/>
                  </a:cubicBezTo>
                  <a:cubicBezTo>
                    <a:pt x="1316" y="467"/>
                    <a:pt x="1316" y="467"/>
                    <a:pt x="1316" y="46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5" y="459"/>
                    <a:pt x="1315" y="459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6" y="458"/>
                    <a:pt x="1315" y="458"/>
                    <a:pt x="1315" y="459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7" y="457"/>
                    <a:pt x="1317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57"/>
                    <a:pt x="1318" y="457"/>
                    <a:pt x="1317" y="457"/>
                  </a:cubicBezTo>
                  <a:cubicBezTo>
                    <a:pt x="1319" y="462"/>
                    <a:pt x="1319" y="462"/>
                    <a:pt x="1319" y="462"/>
                  </a:cubicBezTo>
                  <a:cubicBezTo>
                    <a:pt x="1319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9" y="457"/>
                  </a:cubicBezTo>
                  <a:cubicBezTo>
                    <a:pt x="1319" y="461"/>
                    <a:pt x="1319" y="461"/>
                    <a:pt x="1319" y="461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19" y="458"/>
                    <a:pt x="1319" y="458"/>
                    <a:pt x="1319" y="458"/>
                  </a:cubicBezTo>
                  <a:cubicBezTo>
                    <a:pt x="1320" y="457"/>
                    <a:pt x="1320" y="457"/>
                    <a:pt x="1320" y="457"/>
                  </a:cubicBezTo>
                  <a:cubicBezTo>
                    <a:pt x="1320" y="457"/>
                    <a:pt x="1319" y="457"/>
                    <a:pt x="1318" y="456"/>
                  </a:cubicBezTo>
                  <a:cubicBezTo>
                    <a:pt x="1313" y="454"/>
                    <a:pt x="1303" y="449"/>
                    <a:pt x="1289" y="441"/>
                  </a:cubicBezTo>
                  <a:cubicBezTo>
                    <a:pt x="1241" y="414"/>
                    <a:pt x="1148" y="358"/>
                    <a:pt x="1065" y="309"/>
                  </a:cubicBezTo>
                  <a:cubicBezTo>
                    <a:pt x="1024" y="285"/>
                    <a:pt x="985" y="262"/>
                    <a:pt x="956" y="246"/>
                  </a:cubicBezTo>
                  <a:cubicBezTo>
                    <a:pt x="941" y="237"/>
                    <a:pt x="929" y="230"/>
                    <a:pt x="920" y="226"/>
                  </a:cubicBezTo>
                  <a:cubicBezTo>
                    <a:pt x="916" y="223"/>
                    <a:pt x="912" y="221"/>
                    <a:pt x="909" y="220"/>
                  </a:cubicBezTo>
                  <a:cubicBezTo>
                    <a:pt x="908" y="220"/>
                    <a:pt x="907" y="219"/>
                    <a:pt x="906" y="219"/>
                  </a:cubicBezTo>
                  <a:cubicBezTo>
                    <a:pt x="905" y="218"/>
                    <a:pt x="905" y="218"/>
                    <a:pt x="904" y="218"/>
                  </a:cubicBezTo>
                  <a:cubicBezTo>
                    <a:pt x="904" y="218"/>
                    <a:pt x="903" y="218"/>
                    <a:pt x="902" y="218"/>
                  </a:cubicBezTo>
                  <a:cubicBezTo>
                    <a:pt x="902" y="218"/>
                    <a:pt x="901" y="218"/>
                    <a:pt x="900" y="218"/>
                  </a:cubicBezTo>
                  <a:cubicBezTo>
                    <a:pt x="899" y="218"/>
                    <a:pt x="898" y="219"/>
                    <a:pt x="897" y="220"/>
                  </a:cubicBezTo>
                  <a:cubicBezTo>
                    <a:pt x="902" y="223"/>
                    <a:pt x="902" y="223"/>
                    <a:pt x="902" y="223"/>
                  </a:cubicBezTo>
                  <a:cubicBezTo>
                    <a:pt x="897" y="220"/>
                    <a:pt x="897" y="220"/>
                    <a:pt x="897" y="220"/>
                  </a:cubicBezTo>
                  <a:cubicBezTo>
                    <a:pt x="896" y="221"/>
                    <a:pt x="896" y="223"/>
                    <a:pt x="896" y="224"/>
                  </a:cubicBezTo>
                  <a:cubicBezTo>
                    <a:pt x="896" y="225"/>
                    <a:pt x="897" y="226"/>
                    <a:pt x="897" y="226"/>
                  </a:cubicBezTo>
                  <a:cubicBezTo>
                    <a:pt x="897" y="227"/>
                    <a:pt x="898" y="228"/>
                    <a:pt x="898" y="228"/>
                  </a:cubicBezTo>
                  <a:cubicBezTo>
                    <a:pt x="899" y="229"/>
                    <a:pt x="900" y="230"/>
                    <a:pt x="902" y="231"/>
                  </a:cubicBezTo>
                  <a:cubicBezTo>
                    <a:pt x="907" y="235"/>
                    <a:pt x="916" y="242"/>
                    <a:pt x="930" y="251"/>
                  </a:cubicBezTo>
                  <a:cubicBezTo>
                    <a:pt x="976" y="281"/>
                    <a:pt x="1067" y="337"/>
                    <a:pt x="1145" y="385"/>
                  </a:cubicBezTo>
                  <a:cubicBezTo>
                    <a:pt x="1224" y="433"/>
                    <a:pt x="1292" y="474"/>
                    <a:pt x="1292" y="474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0" y="466"/>
                    <a:pt x="1290" y="466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1" y="465"/>
                    <a:pt x="1290" y="465"/>
                    <a:pt x="1290" y="466"/>
                  </a:cubicBezTo>
                  <a:cubicBezTo>
                    <a:pt x="1295" y="469"/>
                    <a:pt x="1295" y="469"/>
                    <a:pt x="1295" y="469"/>
                  </a:cubicBezTo>
                  <a:cubicBezTo>
                    <a:pt x="1291" y="464"/>
                    <a:pt x="1291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3" y="464"/>
                    <a:pt x="1292" y="464"/>
                    <a:pt x="1291" y="464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3" y="463"/>
                    <a:pt x="1293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3"/>
                    <a:pt x="1294" y="463"/>
                    <a:pt x="1293" y="463"/>
                  </a:cubicBezTo>
                  <a:cubicBezTo>
                    <a:pt x="1294" y="469"/>
                    <a:pt x="1294" y="469"/>
                    <a:pt x="1294" y="469"/>
                  </a:cubicBezTo>
                  <a:cubicBezTo>
                    <a:pt x="1294" y="463"/>
                    <a:pt x="1294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5" y="463"/>
                    <a:pt x="1294" y="463"/>
                  </a:cubicBezTo>
                  <a:cubicBezTo>
                    <a:pt x="1294" y="468"/>
                    <a:pt x="1294" y="468"/>
                    <a:pt x="1294" y="468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6"/>
                    <a:pt x="1295" y="466"/>
                    <a:pt x="1295" y="466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6" y="464"/>
                    <a:pt x="1296" y="464"/>
                    <a:pt x="1296" y="464"/>
                  </a:cubicBezTo>
                  <a:cubicBezTo>
                    <a:pt x="1295" y="463"/>
                    <a:pt x="1294" y="463"/>
                    <a:pt x="1293" y="462"/>
                  </a:cubicBezTo>
                  <a:cubicBezTo>
                    <a:pt x="1288" y="460"/>
                    <a:pt x="1277" y="454"/>
                    <a:pt x="1263" y="446"/>
                  </a:cubicBezTo>
                  <a:cubicBezTo>
                    <a:pt x="1213" y="419"/>
                    <a:pt x="1116" y="364"/>
                    <a:pt x="1031" y="316"/>
                  </a:cubicBezTo>
                  <a:cubicBezTo>
                    <a:pt x="989" y="292"/>
                    <a:pt x="950" y="270"/>
                    <a:pt x="921" y="254"/>
                  </a:cubicBezTo>
                  <a:cubicBezTo>
                    <a:pt x="907" y="246"/>
                    <a:pt x="895" y="239"/>
                    <a:pt x="887" y="234"/>
                  </a:cubicBezTo>
                  <a:cubicBezTo>
                    <a:pt x="883" y="232"/>
                    <a:pt x="879" y="230"/>
                    <a:pt x="877" y="229"/>
                  </a:cubicBezTo>
                  <a:cubicBezTo>
                    <a:pt x="876" y="229"/>
                    <a:pt x="875" y="228"/>
                    <a:pt x="874" y="228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72" y="227"/>
                    <a:pt x="872" y="227"/>
                    <a:pt x="872" y="227"/>
                  </a:cubicBezTo>
                  <a:cubicBezTo>
                    <a:pt x="872" y="227"/>
                    <a:pt x="872" y="227"/>
                    <a:pt x="871" y="227"/>
                  </a:cubicBezTo>
                  <a:cubicBezTo>
                    <a:pt x="870" y="227"/>
                    <a:pt x="870" y="227"/>
                    <a:pt x="869" y="227"/>
                  </a:cubicBezTo>
                  <a:cubicBezTo>
                    <a:pt x="868" y="227"/>
                    <a:pt x="867" y="228"/>
                    <a:pt x="866" y="230"/>
                  </a:cubicBezTo>
                  <a:cubicBezTo>
                    <a:pt x="871" y="232"/>
                    <a:pt x="871" y="232"/>
                    <a:pt x="871" y="232"/>
                  </a:cubicBezTo>
                  <a:cubicBezTo>
                    <a:pt x="866" y="229"/>
                    <a:pt x="866" y="229"/>
                    <a:pt x="866" y="229"/>
                  </a:cubicBezTo>
                  <a:cubicBezTo>
                    <a:pt x="865" y="230"/>
                    <a:pt x="865" y="231"/>
                    <a:pt x="865" y="232"/>
                  </a:cubicBezTo>
                  <a:cubicBezTo>
                    <a:pt x="865" y="233"/>
                    <a:pt x="865" y="234"/>
                    <a:pt x="866" y="235"/>
                  </a:cubicBezTo>
                  <a:cubicBezTo>
                    <a:pt x="866" y="236"/>
                    <a:pt x="867" y="236"/>
                    <a:pt x="867" y="237"/>
                  </a:cubicBezTo>
                  <a:cubicBezTo>
                    <a:pt x="868" y="238"/>
                    <a:pt x="869" y="239"/>
                    <a:pt x="870" y="240"/>
                  </a:cubicBezTo>
                  <a:cubicBezTo>
                    <a:pt x="873" y="242"/>
                    <a:pt x="877" y="245"/>
                    <a:pt x="881" y="248"/>
                  </a:cubicBezTo>
                  <a:cubicBezTo>
                    <a:pt x="899" y="261"/>
                    <a:pt x="930" y="281"/>
                    <a:pt x="969" y="305"/>
                  </a:cubicBezTo>
                  <a:cubicBezTo>
                    <a:pt x="1083" y="377"/>
                    <a:pt x="1254" y="478"/>
                    <a:pt x="1255" y="478"/>
                  </a:cubicBezTo>
                  <a:cubicBezTo>
                    <a:pt x="1257" y="474"/>
                    <a:pt x="1257" y="474"/>
                    <a:pt x="1257" y="474"/>
                  </a:cubicBezTo>
                  <a:cubicBezTo>
                    <a:pt x="1260" y="469"/>
                    <a:pt x="1260" y="469"/>
                    <a:pt x="1260" y="469"/>
                  </a:cubicBezTo>
                  <a:cubicBezTo>
                    <a:pt x="1260" y="469"/>
                    <a:pt x="1159" y="411"/>
                    <a:pt x="1056" y="353"/>
                  </a:cubicBezTo>
                  <a:cubicBezTo>
                    <a:pt x="1005" y="324"/>
                    <a:pt x="953" y="295"/>
                    <a:pt x="913" y="273"/>
                  </a:cubicBezTo>
                  <a:cubicBezTo>
                    <a:pt x="894" y="262"/>
                    <a:pt x="877" y="253"/>
                    <a:pt x="865" y="247"/>
                  </a:cubicBezTo>
                  <a:cubicBezTo>
                    <a:pt x="859" y="244"/>
                    <a:pt x="854" y="241"/>
                    <a:pt x="850" y="239"/>
                  </a:cubicBezTo>
                  <a:cubicBezTo>
                    <a:pt x="848" y="238"/>
                    <a:pt x="847" y="238"/>
                    <a:pt x="845" y="237"/>
                  </a:cubicBezTo>
                  <a:cubicBezTo>
                    <a:pt x="845" y="237"/>
                    <a:pt x="844" y="237"/>
                    <a:pt x="844" y="237"/>
                  </a:cubicBezTo>
                  <a:cubicBezTo>
                    <a:pt x="843" y="236"/>
                    <a:pt x="843" y="236"/>
                    <a:pt x="843" y="236"/>
                  </a:cubicBezTo>
                  <a:cubicBezTo>
                    <a:pt x="842" y="236"/>
                    <a:pt x="842" y="236"/>
                    <a:pt x="841" y="236"/>
                  </a:cubicBezTo>
                  <a:cubicBezTo>
                    <a:pt x="841" y="236"/>
                    <a:pt x="840" y="236"/>
                    <a:pt x="839" y="236"/>
                  </a:cubicBezTo>
                  <a:cubicBezTo>
                    <a:pt x="839" y="237"/>
                    <a:pt x="838" y="237"/>
                    <a:pt x="838" y="237"/>
                  </a:cubicBezTo>
                  <a:cubicBezTo>
                    <a:pt x="837" y="238"/>
                    <a:pt x="837" y="238"/>
                    <a:pt x="836" y="239"/>
                  </a:cubicBezTo>
                  <a:cubicBezTo>
                    <a:pt x="836" y="240"/>
                    <a:pt x="835" y="242"/>
                    <a:pt x="836" y="243"/>
                  </a:cubicBezTo>
                  <a:cubicBezTo>
                    <a:pt x="836" y="244"/>
                    <a:pt x="837" y="246"/>
                    <a:pt x="838" y="246"/>
                  </a:cubicBezTo>
                  <a:cubicBezTo>
                    <a:pt x="838" y="246"/>
                    <a:pt x="840" y="247"/>
                    <a:pt x="842" y="249"/>
                  </a:cubicBezTo>
                  <a:cubicBezTo>
                    <a:pt x="863" y="261"/>
                    <a:pt x="958" y="317"/>
                    <a:pt x="1047" y="371"/>
                  </a:cubicBezTo>
                  <a:cubicBezTo>
                    <a:pt x="1091" y="398"/>
                    <a:pt x="1134" y="425"/>
                    <a:pt x="1166" y="445"/>
                  </a:cubicBezTo>
                  <a:cubicBezTo>
                    <a:pt x="1182" y="456"/>
                    <a:pt x="1195" y="465"/>
                    <a:pt x="1205" y="471"/>
                  </a:cubicBezTo>
                  <a:cubicBezTo>
                    <a:pt x="1209" y="474"/>
                    <a:pt x="1213" y="477"/>
                    <a:pt x="1215" y="479"/>
                  </a:cubicBezTo>
                  <a:cubicBezTo>
                    <a:pt x="1216" y="480"/>
                    <a:pt x="1217" y="481"/>
                    <a:pt x="1217" y="481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17" y="482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17" y="481"/>
                    <a:pt x="1217" y="482"/>
                    <a:pt x="1217" y="482"/>
                  </a:cubicBezTo>
                  <a:cubicBezTo>
                    <a:pt x="1220" y="480"/>
                    <a:pt x="1220" y="480"/>
                    <a:pt x="1220" y="480"/>
                  </a:cubicBezTo>
                  <a:cubicBezTo>
                    <a:pt x="1217" y="480"/>
                    <a:pt x="1217" y="480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17" y="478"/>
                    <a:pt x="1217" y="479"/>
                    <a:pt x="1217" y="480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18" y="477"/>
                    <a:pt x="1218" y="477"/>
                    <a:pt x="1218" y="477"/>
                  </a:cubicBezTo>
                  <a:cubicBezTo>
                    <a:pt x="1222" y="480"/>
                    <a:pt x="1222" y="480"/>
                    <a:pt x="1222" y="480"/>
                  </a:cubicBezTo>
                  <a:cubicBezTo>
                    <a:pt x="1225" y="475"/>
                    <a:pt x="1225" y="475"/>
                    <a:pt x="1225" y="475"/>
                  </a:cubicBezTo>
                  <a:cubicBezTo>
                    <a:pt x="1225" y="475"/>
                    <a:pt x="1129" y="417"/>
                    <a:pt x="1032" y="360"/>
                  </a:cubicBezTo>
                  <a:cubicBezTo>
                    <a:pt x="983" y="331"/>
                    <a:pt x="934" y="302"/>
                    <a:pt x="896" y="280"/>
                  </a:cubicBezTo>
                  <a:cubicBezTo>
                    <a:pt x="877" y="269"/>
                    <a:pt x="861" y="260"/>
                    <a:pt x="849" y="254"/>
                  </a:cubicBezTo>
                  <a:cubicBezTo>
                    <a:pt x="843" y="250"/>
                    <a:pt x="838" y="248"/>
                    <a:pt x="834" y="246"/>
                  </a:cubicBezTo>
                  <a:cubicBezTo>
                    <a:pt x="832" y="245"/>
                    <a:pt x="831" y="245"/>
                    <a:pt x="829" y="244"/>
                  </a:cubicBezTo>
                  <a:cubicBezTo>
                    <a:pt x="829" y="244"/>
                    <a:pt x="828" y="244"/>
                    <a:pt x="827" y="243"/>
                  </a:cubicBezTo>
                  <a:cubicBezTo>
                    <a:pt x="827" y="243"/>
                    <a:pt x="826" y="243"/>
                    <a:pt x="825" y="243"/>
                  </a:cubicBezTo>
                  <a:cubicBezTo>
                    <a:pt x="824" y="243"/>
                    <a:pt x="824" y="243"/>
                    <a:pt x="823" y="243"/>
                  </a:cubicBezTo>
                  <a:cubicBezTo>
                    <a:pt x="822" y="244"/>
                    <a:pt x="821" y="244"/>
                    <a:pt x="820" y="246"/>
                  </a:cubicBezTo>
                  <a:cubicBezTo>
                    <a:pt x="820" y="246"/>
                    <a:pt x="820" y="246"/>
                    <a:pt x="820" y="246"/>
                  </a:cubicBezTo>
                  <a:cubicBezTo>
                    <a:pt x="819" y="247"/>
                    <a:pt x="819" y="248"/>
                    <a:pt x="819" y="249"/>
                  </a:cubicBezTo>
                  <a:cubicBezTo>
                    <a:pt x="819" y="251"/>
                    <a:pt x="819" y="252"/>
                    <a:pt x="820" y="253"/>
                  </a:cubicBezTo>
                  <a:cubicBezTo>
                    <a:pt x="821" y="254"/>
                    <a:pt x="822" y="255"/>
                    <a:pt x="823" y="257"/>
                  </a:cubicBezTo>
                  <a:cubicBezTo>
                    <a:pt x="825" y="259"/>
                    <a:pt x="829" y="262"/>
                    <a:pt x="833" y="265"/>
                  </a:cubicBezTo>
                  <a:cubicBezTo>
                    <a:pt x="850" y="278"/>
                    <a:pt x="881" y="298"/>
                    <a:pt x="918" y="321"/>
                  </a:cubicBezTo>
                  <a:cubicBezTo>
                    <a:pt x="1031" y="392"/>
                    <a:pt x="1202" y="491"/>
                    <a:pt x="1202" y="49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0" y="484"/>
                    <a:pt x="1200" y="484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2" y="482"/>
                    <a:pt x="1201" y="482"/>
                    <a:pt x="1200" y="484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3" y="481"/>
                    <a:pt x="1203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1"/>
                    <a:pt x="1204" y="481"/>
                    <a:pt x="1203" y="481"/>
                  </a:cubicBezTo>
                  <a:cubicBezTo>
                    <a:pt x="1205" y="486"/>
                    <a:pt x="1205" y="486"/>
                    <a:pt x="1205" y="486"/>
                  </a:cubicBezTo>
                  <a:cubicBezTo>
                    <a:pt x="1205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5" y="481"/>
                  </a:cubicBezTo>
                  <a:cubicBezTo>
                    <a:pt x="1205" y="485"/>
                    <a:pt x="1205" y="485"/>
                    <a:pt x="1205" y="485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5" y="483"/>
                    <a:pt x="1205" y="483"/>
                    <a:pt x="1205" y="483"/>
                  </a:cubicBezTo>
                  <a:cubicBezTo>
                    <a:pt x="1206" y="481"/>
                    <a:pt x="1206" y="481"/>
                    <a:pt x="1206" y="481"/>
                  </a:cubicBezTo>
                  <a:cubicBezTo>
                    <a:pt x="1206" y="481"/>
                    <a:pt x="1205" y="481"/>
                    <a:pt x="1204" y="480"/>
                  </a:cubicBezTo>
                  <a:cubicBezTo>
                    <a:pt x="1199" y="478"/>
                    <a:pt x="1189" y="473"/>
                    <a:pt x="1176" y="466"/>
                  </a:cubicBezTo>
                  <a:cubicBezTo>
                    <a:pt x="1130" y="440"/>
                    <a:pt x="1040" y="387"/>
                    <a:pt x="961" y="341"/>
                  </a:cubicBezTo>
                  <a:cubicBezTo>
                    <a:pt x="922" y="318"/>
                    <a:pt x="885" y="296"/>
                    <a:pt x="858" y="281"/>
                  </a:cubicBezTo>
                  <a:cubicBezTo>
                    <a:pt x="845" y="273"/>
                    <a:pt x="834" y="266"/>
                    <a:pt x="826" y="262"/>
                  </a:cubicBezTo>
                  <a:cubicBezTo>
                    <a:pt x="822" y="259"/>
                    <a:pt x="819" y="258"/>
                    <a:pt x="816" y="257"/>
                  </a:cubicBezTo>
                  <a:cubicBezTo>
                    <a:pt x="815" y="256"/>
                    <a:pt x="814" y="255"/>
                    <a:pt x="813" y="255"/>
                  </a:cubicBezTo>
                  <a:cubicBezTo>
                    <a:pt x="813" y="255"/>
                    <a:pt x="813" y="255"/>
                    <a:pt x="812" y="255"/>
                  </a:cubicBezTo>
                  <a:cubicBezTo>
                    <a:pt x="812" y="254"/>
                    <a:pt x="812" y="254"/>
                    <a:pt x="812" y="254"/>
                  </a:cubicBezTo>
                  <a:cubicBezTo>
                    <a:pt x="811" y="254"/>
                    <a:pt x="811" y="254"/>
                    <a:pt x="810" y="254"/>
                  </a:cubicBezTo>
                  <a:cubicBezTo>
                    <a:pt x="809" y="254"/>
                    <a:pt x="809" y="254"/>
                    <a:pt x="808" y="254"/>
                  </a:cubicBezTo>
                  <a:cubicBezTo>
                    <a:pt x="807" y="255"/>
                    <a:pt x="806" y="255"/>
                    <a:pt x="805" y="257"/>
                  </a:cubicBezTo>
                  <a:cubicBezTo>
                    <a:pt x="804" y="258"/>
                    <a:pt x="804" y="259"/>
                    <a:pt x="804" y="261"/>
                  </a:cubicBezTo>
                  <a:cubicBezTo>
                    <a:pt x="805" y="262"/>
                    <a:pt x="806" y="264"/>
                    <a:pt x="807" y="264"/>
                  </a:cubicBezTo>
                  <a:cubicBezTo>
                    <a:pt x="807" y="264"/>
                    <a:pt x="809" y="265"/>
                    <a:pt x="811" y="267"/>
                  </a:cubicBezTo>
                  <a:cubicBezTo>
                    <a:pt x="832" y="279"/>
                    <a:pt x="924" y="334"/>
                    <a:pt x="1011" y="387"/>
                  </a:cubicBezTo>
                  <a:cubicBezTo>
                    <a:pt x="1055" y="413"/>
                    <a:pt x="1097" y="439"/>
                    <a:pt x="1129" y="460"/>
                  </a:cubicBezTo>
                  <a:cubicBezTo>
                    <a:pt x="1144" y="470"/>
                    <a:pt x="1157" y="478"/>
                    <a:pt x="1166" y="485"/>
                  </a:cubicBezTo>
                  <a:cubicBezTo>
                    <a:pt x="1171" y="488"/>
                    <a:pt x="1174" y="491"/>
                    <a:pt x="1176" y="493"/>
                  </a:cubicBezTo>
                  <a:cubicBezTo>
                    <a:pt x="1177" y="494"/>
                    <a:pt x="1178" y="494"/>
                    <a:pt x="1178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79" y="495"/>
                    <a:pt x="1179" y="495"/>
                    <a:pt x="1179" y="495"/>
                  </a:cubicBezTo>
                  <a:cubicBezTo>
                    <a:pt x="1180" y="494"/>
                    <a:pt x="1180" y="494"/>
                    <a:pt x="1180" y="494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78" y="494"/>
                    <a:pt x="1178" y="494"/>
                    <a:pt x="1178" y="494"/>
                  </a:cubicBezTo>
                  <a:cubicBezTo>
                    <a:pt x="1182" y="493"/>
                    <a:pt x="1182" y="493"/>
                    <a:pt x="1182" y="493"/>
                  </a:cubicBezTo>
                  <a:cubicBezTo>
                    <a:pt x="1178" y="493"/>
                    <a:pt x="1178" y="493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8" y="491"/>
                    <a:pt x="1178" y="492"/>
                    <a:pt x="1178" y="493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79" y="490"/>
                    <a:pt x="1179" y="490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1" y="488"/>
                    <a:pt x="1179" y="489"/>
                    <a:pt x="1179" y="490"/>
                  </a:cubicBezTo>
                  <a:cubicBezTo>
                    <a:pt x="1183" y="493"/>
                    <a:pt x="1183" y="493"/>
                    <a:pt x="1183" y="493"/>
                  </a:cubicBezTo>
                  <a:cubicBezTo>
                    <a:pt x="1181" y="488"/>
                    <a:pt x="1181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2" y="488"/>
                    <a:pt x="1182" y="488"/>
                    <a:pt x="1181" y="488"/>
                  </a:cubicBezTo>
                  <a:cubicBezTo>
                    <a:pt x="1183" y="492"/>
                    <a:pt x="1183" y="492"/>
                    <a:pt x="1183" y="492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9"/>
                    <a:pt x="1183" y="489"/>
                    <a:pt x="1183" y="489"/>
                  </a:cubicBezTo>
                  <a:cubicBezTo>
                    <a:pt x="1183" y="488"/>
                    <a:pt x="1183" y="488"/>
                    <a:pt x="1183" y="488"/>
                  </a:cubicBezTo>
                  <a:cubicBezTo>
                    <a:pt x="1183" y="488"/>
                    <a:pt x="1182" y="488"/>
                    <a:pt x="1181" y="487"/>
                  </a:cubicBezTo>
                  <a:cubicBezTo>
                    <a:pt x="1178" y="486"/>
                    <a:pt x="1174" y="485"/>
                    <a:pt x="1170" y="482"/>
                  </a:cubicBezTo>
                  <a:cubicBezTo>
                    <a:pt x="1152" y="473"/>
                    <a:pt x="1119" y="454"/>
                    <a:pt x="1081" y="432"/>
                  </a:cubicBezTo>
                  <a:cubicBezTo>
                    <a:pt x="1023" y="397"/>
                    <a:pt x="952" y="354"/>
                    <a:pt x="894" y="319"/>
                  </a:cubicBezTo>
                  <a:cubicBezTo>
                    <a:pt x="865" y="301"/>
                    <a:pt x="839" y="286"/>
                    <a:pt x="819" y="275"/>
                  </a:cubicBezTo>
                  <a:cubicBezTo>
                    <a:pt x="809" y="270"/>
                    <a:pt x="801" y="265"/>
                    <a:pt x="795" y="262"/>
                  </a:cubicBezTo>
                  <a:cubicBezTo>
                    <a:pt x="792" y="261"/>
                    <a:pt x="789" y="259"/>
                    <a:pt x="787" y="258"/>
                  </a:cubicBezTo>
                  <a:cubicBezTo>
                    <a:pt x="786" y="258"/>
                    <a:pt x="785" y="258"/>
                    <a:pt x="784" y="257"/>
                  </a:cubicBezTo>
                  <a:cubicBezTo>
                    <a:pt x="783" y="257"/>
                    <a:pt x="782" y="257"/>
                    <a:pt x="781" y="257"/>
                  </a:cubicBezTo>
                  <a:cubicBezTo>
                    <a:pt x="780" y="257"/>
                    <a:pt x="780" y="257"/>
                    <a:pt x="779" y="257"/>
                  </a:cubicBezTo>
                  <a:cubicBezTo>
                    <a:pt x="778" y="258"/>
                    <a:pt x="776" y="258"/>
                    <a:pt x="776" y="260"/>
                  </a:cubicBezTo>
                  <a:cubicBezTo>
                    <a:pt x="780" y="263"/>
                    <a:pt x="780" y="263"/>
                    <a:pt x="780" y="263"/>
                  </a:cubicBezTo>
                  <a:cubicBezTo>
                    <a:pt x="776" y="260"/>
                    <a:pt x="776" y="260"/>
                    <a:pt x="776" y="260"/>
                  </a:cubicBezTo>
                  <a:cubicBezTo>
                    <a:pt x="775" y="261"/>
                    <a:pt x="775" y="262"/>
                    <a:pt x="775" y="263"/>
                  </a:cubicBezTo>
                  <a:cubicBezTo>
                    <a:pt x="775" y="264"/>
                    <a:pt x="775" y="265"/>
                    <a:pt x="776" y="266"/>
                  </a:cubicBezTo>
                  <a:cubicBezTo>
                    <a:pt x="776" y="267"/>
                    <a:pt x="777" y="267"/>
                    <a:pt x="777" y="267"/>
                  </a:cubicBezTo>
                  <a:cubicBezTo>
                    <a:pt x="778" y="268"/>
                    <a:pt x="779" y="269"/>
                    <a:pt x="780" y="270"/>
                  </a:cubicBezTo>
                  <a:cubicBezTo>
                    <a:pt x="785" y="273"/>
                    <a:pt x="794" y="279"/>
                    <a:pt x="806" y="287"/>
                  </a:cubicBezTo>
                  <a:cubicBezTo>
                    <a:pt x="850" y="313"/>
                    <a:pt x="936" y="363"/>
                    <a:pt x="1010" y="407"/>
                  </a:cubicBezTo>
                  <a:cubicBezTo>
                    <a:pt x="1047" y="430"/>
                    <a:pt x="1082" y="451"/>
                    <a:pt x="1107" y="467"/>
                  </a:cubicBezTo>
                  <a:cubicBezTo>
                    <a:pt x="1119" y="475"/>
                    <a:pt x="1129" y="482"/>
                    <a:pt x="1136" y="487"/>
                  </a:cubicBezTo>
                  <a:cubicBezTo>
                    <a:pt x="1140" y="490"/>
                    <a:pt x="1143" y="492"/>
                    <a:pt x="1144" y="494"/>
                  </a:cubicBezTo>
                  <a:cubicBezTo>
                    <a:pt x="1145" y="494"/>
                    <a:pt x="1145" y="495"/>
                    <a:pt x="1146" y="495"/>
                  </a:cubicBezTo>
                  <a:cubicBezTo>
                    <a:pt x="1146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45" y="495"/>
                    <a:pt x="1146" y="495"/>
                    <a:pt x="1146" y="495"/>
                  </a:cubicBezTo>
                  <a:cubicBezTo>
                    <a:pt x="1148" y="494"/>
                    <a:pt x="1148" y="494"/>
                    <a:pt x="1148" y="494"/>
                  </a:cubicBezTo>
                  <a:cubicBezTo>
                    <a:pt x="1145" y="494"/>
                    <a:pt x="1145" y="494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45" y="492"/>
                    <a:pt x="1145" y="493"/>
                    <a:pt x="1145" y="494"/>
                  </a:cubicBezTo>
                  <a:cubicBezTo>
                    <a:pt x="1150" y="494"/>
                    <a:pt x="1150" y="494"/>
                    <a:pt x="1150" y="494"/>
                  </a:cubicBezTo>
                  <a:cubicBezTo>
                    <a:pt x="1146" y="491"/>
                    <a:pt x="1146" y="491"/>
                    <a:pt x="1146" y="491"/>
                  </a:cubicBezTo>
                  <a:cubicBezTo>
                    <a:pt x="1151" y="494"/>
                    <a:pt x="1151" y="494"/>
                    <a:pt x="1151" y="494"/>
                  </a:cubicBezTo>
                  <a:cubicBezTo>
                    <a:pt x="1153" y="489"/>
                    <a:pt x="1153" y="489"/>
                    <a:pt x="1153" y="489"/>
                  </a:cubicBezTo>
                  <a:cubicBezTo>
                    <a:pt x="764" y="266"/>
                    <a:pt x="764" y="266"/>
                    <a:pt x="764" y="266"/>
                  </a:cubicBezTo>
                  <a:cubicBezTo>
                    <a:pt x="761" y="265"/>
                    <a:pt x="758" y="266"/>
                    <a:pt x="757" y="268"/>
                  </a:cubicBezTo>
                  <a:cubicBezTo>
                    <a:pt x="755" y="271"/>
                    <a:pt x="756" y="274"/>
                    <a:pt x="759" y="276"/>
                  </a:cubicBezTo>
                  <a:cubicBezTo>
                    <a:pt x="759" y="276"/>
                    <a:pt x="760" y="277"/>
                    <a:pt x="763" y="278"/>
                  </a:cubicBezTo>
                  <a:cubicBezTo>
                    <a:pt x="783" y="290"/>
                    <a:pt x="874" y="343"/>
                    <a:pt x="960" y="396"/>
                  </a:cubicBezTo>
                  <a:cubicBezTo>
                    <a:pt x="1004" y="422"/>
                    <a:pt x="1045" y="448"/>
                    <a:pt x="1076" y="468"/>
                  </a:cubicBezTo>
                  <a:cubicBezTo>
                    <a:pt x="1092" y="478"/>
                    <a:pt x="1105" y="486"/>
                    <a:pt x="1113" y="493"/>
                  </a:cubicBezTo>
                  <a:cubicBezTo>
                    <a:pt x="1118" y="496"/>
                    <a:pt x="1121" y="499"/>
                    <a:pt x="1123" y="501"/>
                  </a:cubicBezTo>
                  <a:cubicBezTo>
                    <a:pt x="1124" y="502"/>
                    <a:pt x="1125" y="503"/>
                    <a:pt x="1125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6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25" y="503"/>
                    <a:pt x="1126" y="503"/>
                    <a:pt x="1126" y="50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1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25" y="500"/>
                    <a:pt x="1125" y="501"/>
                    <a:pt x="1125" y="501"/>
                  </a:cubicBezTo>
                  <a:cubicBezTo>
                    <a:pt x="1130" y="501"/>
                    <a:pt x="1130" y="501"/>
                    <a:pt x="1130" y="501"/>
                  </a:cubicBezTo>
                  <a:cubicBezTo>
                    <a:pt x="1126" y="499"/>
                    <a:pt x="1126" y="499"/>
                    <a:pt x="1126" y="499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7" y="498"/>
                    <a:pt x="1127" y="498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28" y="497"/>
                    <a:pt x="1127" y="497"/>
                    <a:pt x="1127" y="498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29" y="497"/>
                    <a:pt x="1129" y="497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0" y="496"/>
                    <a:pt x="1130" y="496"/>
                    <a:pt x="1129" y="497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496"/>
                    <a:pt x="1131" y="496"/>
                    <a:pt x="1131" y="496"/>
                  </a:cubicBezTo>
                  <a:cubicBezTo>
                    <a:pt x="1131" y="502"/>
                    <a:pt x="1131" y="502"/>
                    <a:pt x="1131" y="502"/>
                  </a:cubicBezTo>
                  <a:cubicBezTo>
                    <a:pt x="1132" y="496"/>
                    <a:pt x="1132" y="496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2" y="496"/>
                  </a:cubicBezTo>
                  <a:cubicBezTo>
                    <a:pt x="1131" y="501"/>
                    <a:pt x="1131" y="501"/>
                    <a:pt x="1131" y="501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2" y="498"/>
                    <a:pt x="1132" y="498"/>
                    <a:pt x="1132" y="498"/>
                  </a:cubicBezTo>
                  <a:cubicBezTo>
                    <a:pt x="1133" y="497"/>
                    <a:pt x="1133" y="497"/>
                    <a:pt x="1133" y="497"/>
                  </a:cubicBezTo>
                  <a:cubicBezTo>
                    <a:pt x="1133" y="497"/>
                    <a:pt x="1132" y="496"/>
                    <a:pt x="1131" y="496"/>
                  </a:cubicBezTo>
                  <a:cubicBezTo>
                    <a:pt x="1127" y="494"/>
                    <a:pt x="1119" y="488"/>
                    <a:pt x="1107" y="481"/>
                  </a:cubicBezTo>
                  <a:cubicBezTo>
                    <a:pt x="1065" y="456"/>
                    <a:pt x="981" y="404"/>
                    <a:pt x="905" y="359"/>
                  </a:cubicBezTo>
                  <a:cubicBezTo>
                    <a:pt x="867" y="336"/>
                    <a:pt x="831" y="315"/>
                    <a:pt x="803" y="300"/>
                  </a:cubicBezTo>
                  <a:cubicBezTo>
                    <a:pt x="789" y="292"/>
                    <a:pt x="777" y="286"/>
                    <a:pt x="768" y="281"/>
                  </a:cubicBezTo>
                  <a:cubicBezTo>
                    <a:pt x="764" y="279"/>
                    <a:pt x="760" y="277"/>
                    <a:pt x="757" y="276"/>
                  </a:cubicBezTo>
                  <a:cubicBezTo>
                    <a:pt x="755" y="276"/>
                    <a:pt x="754" y="275"/>
                    <a:pt x="752" y="275"/>
                  </a:cubicBezTo>
                  <a:cubicBezTo>
                    <a:pt x="751" y="274"/>
                    <a:pt x="750" y="274"/>
                    <a:pt x="748" y="274"/>
                  </a:cubicBezTo>
                  <a:cubicBezTo>
                    <a:pt x="748" y="274"/>
                    <a:pt x="747" y="274"/>
                    <a:pt x="746" y="274"/>
                  </a:cubicBezTo>
                  <a:cubicBezTo>
                    <a:pt x="745" y="275"/>
                    <a:pt x="743" y="276"/>
                    <a:pt x="743" y="277"/>
                  </a:cubicBezTo>
                  <a:cubicBezTo>
                    <a:pt x="741" y="280"/>
                    <a:pt x="742" y="283"/>
                    <a:pt x="744" y="285"/>
                  </a:cubicBezTo>
                  <a:cubicBezTo>
                    <a:pt x="1108" y="512"/>
                    <a:pt x="1108" y="512"/>
                    <a:pt x="1108" y="51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6" y="504"/>
                    <a:pt x="1106" y="504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08" y="502"/>
                    <a:pt x="1107" y="503"/>
                    <a:pt x="1106" y="504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09" y="502"/>
                    <a:pt x="1109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0" y="502"/>
                    <a:pt x="1110" y="502"/>
                    <a:pt x="1109" y="502"/>
                  </a:cubicBezTo>
                  <a:cubicBezTo>
                    <a:pt x="1111" y="507"/>
                    <a:pt x="1111" y="507"/>
                    <a:pt x="1111" y="507"/>
                  </a:cubicBezTo>
                  <a:cubicBezTo>
                    <a:pt x="1111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2"/>
                    <a:pt x="1111" y="502"/>
                  </a:cubicBezTo>
                  <a:cubicBezTo>
                    <a:pt x="1111" y="506"/>
                    <a:pt x="1111" y="506"/>
                    <a:pt x="1111" y="506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1" y="504"/>
                    <a:pt x="1111" y="504"/>
                    <a:pt x="1111" y="504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2" y="502"/>
                    <a:pt x="1112" y="502"/>
                  </a:cubicBezTo>
                  <a:cubicBezTo>
                    <a:pt x="1112" y="502"/>
                    <a:pt x="1111" y="501"/>
                    <a:pt x="1110" y="501"/>
                  </a:cubicBezTo>
                  <a:cubicBezTo>
                    <a:pt x="1105" y="499"/>
                    <a:pt x="1096" y="493"/>
                    <a:pt x="1083" y="486"/>
                  </a:cubicBezTo>
                  <a:cubicBezTo>
                    <a:pt x="1040" y="460"/>
                    <a:pt x="955" y="409"/>
                    <a:pt x="879" y="364"/>
                  </a:cubicBezTo>
                  <a:cubicBezTo>
                    <a:pt x="841" y="341"/>
                    <a:pt x="806" y="320"/>
                    <a:pt x="779" y="304"/>
                  </a:cubicBezTo>
                  <a:cubicBezTo>
                    <a:pt x="765" y="297"/>
                    <a:pt x="754" y="290"/>
                    <a:pt x="745" y="286"/>
                  </a:cubicBezTo>
                  <a:cubicBezTo>
                    <a:pt x="741" y="284"/>
                    <a:pt x="738" y="282"/>
                    <a:pt x="735" y="281"/>
                  </a:cubicBezTo>
                  <a:cubicBezTo>
                    <a:pt x="733" y="280"/>
                    <a:pt x="732" y="280"/>
                    <a:pt x="731" y="279"/>
                  </a:cubicBezTo>
                  <a:cubicBezTo>
                    <a:pt x="731" y="279"/>
                    <a:pt x="730" y="279"/>
                    <a:pt x="729" y="279"/>
                  </a:cubicBezTo>
                  <a:cubicBezTo>
                    <a:pt x="729" y="279"/>
                    <a:pt x="728" y="279"/>
                    <a:pt x="727" y="279"/>
                  </a:cubicBezTo>
                  <a:cubicBezTo>
                    <a:pt x="727" y="279"/>
                    <a:pt x="726" y="279"/>
                    <a:pt x="725" y="279"/>
                  </a:cubicBezTo>
                  <a:cubicBezTo>
                    <a:pt x="724" y="279"/>
                    <a:pt x="723" y="280"/>
                    <a:pt x="722" y="281"/>
                  </a:cubicBezTo>
                  <a:cubicBezTo>
                    <a:pt x="722" y="281"/>
                    <a:pt x="722" y="281"/>
                    <a:pt x="722" y="281"/>
                  </a:cubicBezTo>
                  <a:cubicBezTo>
                    <a:pt x="721" y="282"/>
                    <a:pt x="721" y="284"/>
                    <a:pt x="721" y="285"/>
                  </a:cubicBezTo>
                  <a:cubicBezTo>
                    <a:pt x="721" y="287"/>
                    <a:pt x="722" y="287"/>
                    <a:pt x="722" y="288"/>
                  </a:cubicBezTo>
                  <a:cubicBezTo>
                    <a:pt x="723" y="290"/>
                    <a:pt x="724" y="291"/>
                    <a:pt x="725" y="292"/>
                  </a:cubicBezTo>
                  <a:cubicBezTo>
                    <a:pt x="728" y="294"/>
                    <a:pt x="731" y="296"/>
                    <a:pt x="735" y="299"/>
                  </a:cubicBezTo>
                  <a:cubicBezTo>
                    <a:pt x="751" y="310"/>
                    <a:pt x="780" y="328"/>
                    <a:pt x="816" y="350"/>
                  </a:cubicBezTo>
                  <a:cubicBezTo>
                    <a:pt x="870" y="382"/>
                    <a:pt x="938" y="421"/>
                    <a:pt x="992" y="454"/>
                  </a:cubicBezTo>
                  <a:cubicBezTo>
                    <a:pt x="1019" y="470"/>
                    <a:pt x="1043" y="484"/>
                    <a:pt x="1059" y="495"/>
                  </a:cubicBezTo>
                  <a:cubicBezTo>
                    <a:pt x="1068" y="501"/>
                    <a:pt x="1075" y="505"/>
                    <a:pt x="1079" y="508"/>
                  </a:cubicBezTo>
                  <a:cubicBezTo>
                    <a:pt x="1081" y="510"/>
                    <a:pt x="1083" y="511"/>
                    <a:pt x="1084" y="512"/>
                  </a:cubicBezTo>
                  <a:cubicBezTo>
                    <a:pt x="1084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5" y="513"/>
                    <a:pt x="1085" y="513"/>
                    <a:pt x="1085" y="513"/>
                  </a:cubicBezTo>
                  <a:cubicBezTo>
                    <a:pt x="1086" y="512"/>
                    <a:pt x="1086" y="512"/>
                    <a:pt x="1086" y="512"/>
                  </a:cubicBezTo>
                  <a:cubicBezTo>
                    <a:pt x="1084" y="513"/>
                    <a:pt x="1084" y="513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4" y="512"/>
                    <a:pt x="1084" y="512"/>
                    <a:pt x="1084" y="513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4" y="511"/>
                    <a:pt x="1084" y="511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4" y="509"/>
                    <a:pt x="1084" y="510"/>
                    <a:pt x="1084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5" y="508"/>
                    <a:pt x="1085" y="508"/>
                    <a:pt x="1085" y="508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92" y="506"/>
                    <a:pt x="1092" y="506"/>
                    <a:pt x="1092" y="506"/>
                  </a:cubicBezTo>
                  <a:cubicBezTo>
                    <a:pt x="1092" y="506"/>
                    <a:pt x="995" y="451"/>
                    <a:pt x="898" y="395"/>
                  </a:cubicBezTo>
                  <a:cubicBezTo>
                    <a:pt x="849" y="368"/>
                    <a:pt x="800" y="340"/>
                    <a:pt x="764" y="319"/>
                  </a:cubicBezTo>
                  <a:cubicBezTo>
                    <a:pt x="746" y="309"/>
                    <a:pt x="730" y="300"/>
                    <a:pt x="720" y="294"/>
                  </a:cubicBezTo>
                  <a:cubicBezTo>
                    <a:pt x="714" y="291"/>
                    <a:pt x="710" y="289"/>
                    <a:pt x="707" y="287"/>
                  </a:cubicBezTo>
                  <a:cubicBezTo>
                    <a:pt x="706" y="286"/>
                    <a:pt x="704" y="286"/>
                    <a:pt x="704" y="285"/>
                  </a:cubicBezTo>
                  <a:cubicBezTo>
                    <a:pt x="703" y="285"/>
                    <a:pt x="703" y="285"/>
                    <a:pt x="703" y="285"/>
                  </a:cubicBezTo>
                  <a:cubicBezTo>
                    <a:pt x="702" y="285"/>
                    <a:pt x="702" y="285"/>
                    <a:pt x="702" y="285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2" y="284"/>
                    <a:pt x="702" y="284"/>
                    <a:pt x="702" y="284"/>
                  </a:cubicBezTo>
                  <a:cubicBezTo>
                    <a:pt x="701" y="284"/>
                    <a:pt x="701" y="284"/>
                    <a:pt x="701" y="284"/>
                  </a:cubicBezTo>
                  <a:cubicBezTo>
                    <a:pt x="701" y="284"/>
                    <a:pt x="701" y="284"/>
                    <a:pt x="700" y="284"/>
                  </a:cubicBezTo>
                  <a:cubicBezTo>
                    <a:pt x="697" y="284"/>
                    <a:pt x="695" y="286"/>
                    <a:pt x="695" y="288"/>
                  </a:cubicBezTo>
                  <a:cubicBezTo>
                    <a:pt x="694" y="290"/>
                    <a:pt x="695" y="293"/>
                    <a:pt x="697" y="294"/>
                  </a:cubicBezTo>
                  <a:cubicBezTo>
                    <a:pt x="697" y="294"/>
                    <a:pt x="698" y="295"/>
                    <a:pt x="701" y="297"/>
                  </a:cubicBezTo>
                  <a:cubicBezTo>
                    <a:pt x="721" y="308"/>
                    <a:pt x="810" y="360"/>
                    <a:pt x="894" y="411"/>
                  </a:cubicBezTo>
                  <a:cubicBezTo>
                    <a:pt x="936" y="437"/>
                    <a:pt x="977" y="462"/>
                    <a:pt x="1008" y="482"/>
                  </a:cubicBezTo>
                  <a:cubicBezTo>
                    <a:pt x="1023" y="492"/>
                    <a:pt x="1035" y="500"/>
                    <a:pt x="1044" y="506"/>
                  </a:cubicBezTo>
                  <a:cubicBezTo>
                    <a:pt x="1048" y="510"/>
                    <a:pt x="1051" y="512"/>
                    <a:pt x="1053" y="514"/>
                  </a:cubicBezTo>
                  <a:cubicBezTo>
                    <a:pt x="1054" y="515"/>
                    <a:pt x="1055" y="516"/>
                    <a:pt x="1055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6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55" y="516"/>
                    <a:pt x="1056" y="516"/>
                    <a:pt x="1056" y="516"/>
                  </a:cubicBezTo>
                  <a:cubicBezTo>
                    <a:pt x="1059" y="515"/>
                    <a:pt x="1059" y="515"/>
                    <a:pt x="1059" y="515"/>
                  </a:cubicBezTo>
                  <a:cubicBezTo>
                    <a:pt x="1055" y="515"/>
                    <a:pt x="1055" y="515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55" y="513"/>
                    <a:pt x="1055" y="514"/>
                    <a:pt x="1055" y="515"/>
                  </a:cubicBezTo>
                  <a:cubicBezTo>
                    <a:pt x="1060" y="515"/>
                    <a:pt x="1060" y="515"/>
                    <a:pt x="1060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6" y="512"/>
                    <a:pt x="1056" y="512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58" y="510"/>
                    <a:pt x="1057" y="511"/>
                    <a:pt x="1056" y="512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59" y="510"/>
                    <a:pt x="1059" y="510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0" y="509"/>
                    <a:pt x="1060" y="509"/>
                    <a:pt x="1059" y="510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1" y="509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0"/>
                    <a:pt x="1061" y="509"/>
                    <a:pt x="1061" y="509"/>
                  </a:cubicBezTo>
                  <a:cubicBezTo>
                    <a:pt x="1061" y="515"/>
                    <a:pt x="1061" y="515"/>
                    <a:pt x="1061" y="515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1" y="513"/>
                    <a:pt x="1061" y="513"/>
                    <a:pt x="1061" y="513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2" y="510"/>
                    <a:pt x="1062" y="510"/>
                  </a:cubicBezTo>
                  <a:cubicBezTo>
                    <a:pt x="1062" y="510"/>
                    <a:pt x="1061" y="509"/>
                    <a:pt x="1060" y="509"/>
                  </a:cubicBezTo>
                  <a:cubicBezTo>
                    <a:pt x="1056" y="507"/>
                    <a:pt x="1046" y="501"/>
                    <a:pt x="1034" y="494"/>
                  </a:cubicBezTo>
                  <a:cubicBezTo>
                    <a:pt x="989" y="470"/>
                    <a:pt x="901" y="420"/>
                    <a:pt x="824" y="377"/>
                  </a:cubicBezTo>
                  <a:cubicBezTo>
                    <a:pt x="785" y="355"/>
                    <a:pt x="750" y="335"/>
                    <a:pt x="724" y="320"/>
                  </a:cubicBezTo>
                  <a:cubicBezTo>
                    <a:pt x="711" y="312"/>
                    <a:pt x="700" y="306"/>
                    <a:pt x="693" y="302"/>
                  </a:cubicBezTo>
                  <a:cubicBezTo>
                    <a:pt x="686" y="298"/>
                    <a:pt x="681" y="296"/>
                    <a:pt x="681" y="296"/>
                  </a:cubicBezTo>
                  <a:cubicBezTo>
                    <a:pt x="679" y="294"/>
                    <a:pt x="675" y="295"/>
                    <a:pt x="674" y="298"/>
                  </a:cubicBezTo>
                  <a:cubicBezTo>
                    <a:pt x="672" y="300"/>
                    <a:pt x="673" y="304"/>
                    <a:pt x="676" y="305"/>
                  </a:cubicBezTo>
                  <a:cubicBezTo>
                    <a:pt x="676" y="305"/>
                    <a:pt x="681" y="309"/>
                    <a:pt x="691" y="314"/>
                  </a:cubicBezTo>
                  <a:cubicBezTo>
                    <a:pt x="725" y="334"/>
                    <a:pt x="810" y="385"/>
                    <a:pt x="886" y="431"/>
                  </a:cubicBezTo>
                  <a:cubicBezTo>
                    <a:pt x="924" y="455"/>
                    <a:pt x="960" y="477"/>
                    <a:pt x="986" y="494"/>
                  </a:cubicBezTo>
                  <a:cubicBezTo>
                    <a:pt x="1000" y="503"/>
                    <a:pt x="1010" y="510"/>
                    <a:pt x="1018" y="516"/>
                  </a:cubicBezTo>
                  <a:cubicBezTo>
                    <a:pt x="1022" y="518"/>
                    <a:pt x="1024" y="521"/>
                    <a:pt x="1026" y="522"/>
                  </a:cubicBezTo>
                  <a:cubicBezTo>
                    <a:pt x="1027" y="523"/>
                    <a:pt x="1028" y="523"/>
                    <a:pt x="1028" y="524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28" y="524"/>
                    <a:pt x="1028" y="524"/>
                    <a:pt x="1028" y="524"/>
                  </a:cubicBezTo>
                  <a:cubicBezTo>
                    <a:pt x="1030" y="522"/>
                    <a:pt x="1030" y="522"/>
                    <a:pt x="1030" y="522"/>
                  </a:cubicBezTo>
                  <a:cubicBezTo>
                    <a:pt x="1028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27" y="523"/>
                    <a:pt x="1028" y="523"/>
                    <a:pt x="1028" y="523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7" y="522"/>
                    <a:pt x="1027" y="522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28" y="520"/>
                    <a:pt x="1027" y="521"/>
                    <a:pt x="1027" y="522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8" y="519"/>
                    <a:pt x="1028" y="519"/>
                    <a:pt x="1028" y="519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28" y="518"/>
                    <a:pt x="1028" y="518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0" y="517"/>
                    <a:pt x="1029" y="517"/>
                    <a:pt x="1028" y="518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1" y="517"/>
                    <a:pt x="1031" y="517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2" y="516"/>
                    <a:pt x="1032" y="516"/>
                    <a:pt x="1031" y="517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3" y="516"/>
                    <a:pt x="1033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4" y="516"/>
                    <a:pt x="1034" y="516"/>
                    <a:pt x="1033" y="516"/>
                  </a:cubicBezTo>
                  <a:cubicBezTo>
                    <a:pt x="1033" y="522"/>
                    <a:pt x="1033" y="522"/>
                    <a:pt x="1033" y="522"/>
                  </a:cubicBezTo>
                  <a:cubicBezTo>
                    <a:pt x="1034" y="517"/>
                    <a:pt x="1034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5" y="517"/>
                    <a:pt x="1034" y="517"/>
                  </a:cubicBezTo>
                  <a:cubicBezTo>
                    <a:pt x="1033" y="520"/>
                    <a:pt x="1033" y="520"/>
                    <a:pt x="1033" y="520"/>
                  </a:cubicBezTo>
                  <a:cubicBezTo>
                    <a:pt x="1035" y="517"/>
                    <a:pt x="1035" y="517"/>
                    <a:pt x="1035" y="517"/>
                  </a:cubicBezTo>
                  <a:cubicBezTo>
                    <a:pt x="1035" y="517"/>
                    <a:pt x="1034" y="516"/>
                    <a:pt x="1033" y="516"/>
                  </a:cubicBezTo>
                  <a:cubicBezTo>
                    <a:pt x="1029" y="514"/>
                    <a:pt x="1020" y="509"/>
                    <a:pt x="1008" y="502"/>
                  </a:cubicBezTo>
                  <a:cubicBezTo>
                    <a:pt x="964" y="477"/>
                    <a:pt x="876" y="427"/>
                    <a:pt x="798" y="383"/>
                  </a:cubicBezTo>
                  <a:cubicBezTo>
                    <a:pt x="760" y="361"/>
                    <a:pt x="724" y="340"/>
                    <a:pt x="697" y="325"/>
                  </a:cubicBezTo>
                  <a:cubicBezTo>
                    <a:pt x="684" y="318"/>
                    <a:pt x="674" y="312"/>
                    <a:pt x="666" y="307"/>
                  </a:cubicBezTo>
                  <a:cubicBezTo>
                    <a:pt x="659" y="303"/>
                    <a:pt x="655" y="301"/>
                    <a:pt x="655" y="301"/>
                  </a:cubicBezTo>
                  <a:cubicBezTo>
                    <a:pt x="652" y="299"/>
                    <a:pt x="649" y="300"/>
                    <a:pt x="647" y="302"/>
                  </a:cubicBezTo>
                  <a:cubicBezTo>
                    <a:pt x="647" y="304"/>
                    <a:pt x="646" y="305"/>
                    <a:pt x="646" y="306"/>
                  </a:cubicBezTo>
                  <a:cubicBezTo>
                    <a:pt x="646" y="307"/>
                    <a:pt x="647" y="307"/>
                    <a:pt x="647" y="308"/>
                  </a:cubicBezTo>
                  <a:cubicBezTo>
                    <a:pt x="647" y="309"/>
                    <a:pt x="648" y="309"/>
                    <a:pt x="648" y="309"/>
                  </a:cubicBezTo>
                  <a:cubicBezTo>
                    <a:pt x="648" y="310"/>
                    <a:pt x="649" y="310"/>
                    <a:pt x="649" y="311"/>
                  </a:cubicBezTo>
                  <a:cubicBezTo>
                    <a:pt x="650" y="311"/>
                    <a:pt x="651" y="312"/>
                    <a:pt x="652" y="313"/>
                  </a:cubicBezTo>
                  <a:cubicBezTo>
                    <a:pt x="657" y="316"/>
                    <a:pt x="666" y="322"/>
                    <a:pt x="678" y="329"/>
                  </a:cubicBezTo>
                  <a:cubicBezTo>
                    <a:pt x="720" y="356"/>
                    <a:pt x="801" y="405"/>
                    <a:pt x="872" y="447"/>
                  </a:cubicBezTo>
                  <a:cubicBezTo>
                    <a:pt x="907" y="469"/>
                    <a:pt x="940" y="489"/>
                    <a:pt x="964" y="504"/>
                  </a:cubicBezTo>
                  <a:cubicBezTo>
                    <a:pt x="976" y="512"/>
                    <a:pt x="985" y="518"/>
                    <a:pt x="992" y="522"/>
                  </a:cubicBezTo>
                  <a:cubicBezTo>
                    <a:pt x="995" y="525"/>
                    <a:pt x="998" y="527"/>
                    <a:pt x="999" y="528"/>
                  </a:cubicBezTo>
                  <a:cubicBezTo>
                    <a:pt x="1000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3" y="527"/>
                    <a:pt x="1003" y="527"/>
                    <a:pt x="1003" y="527"/>
                  </a:cubicBezTo>
                  <a:cubicBezTo>
                    <a:pt x="1001" y="529"/>
                    <a:pt x="1001" y="529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0" y="528"/>
                    <a:pt x="1000" y="528"/>
                    <a:pt x="1001" y="529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0" y="526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0" y="525"/>
                    <a:pt x="1000" y="526"/>
                    <a:pt x="1000" y="526"/>
                  </a:cubicBezTo>
                  <a:cubicBezTo>
                    <a:pt x="1005" y="526"/>
                    <a:pt x="1005" y="526"/>
                    <a:pt x="1005" y="526"/>
                  </a:cubicBezTo>
                  <a:cubicBezTo>
                    <a:pt x="1001" y="524"/>
                    <a:pt x="1001" y="524"/>
                    <a:pt x="1001" y="524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8" y="522"/>
                    <a:pt x="1008" y="522"/>
                    <a:pt x="1008" y="522"/>
                  </a:cubicBezTo>
                  <a:cubicBezTo>
                    <a:pt x="636" y="310"/>
                    <a:pt x="636" y="310"/>
                    <a:pt x="636" y="310"/>
                  </a:cubicBezTo>
                  <a:cubicBezTo>
                    <a:pt x="633" y="309"/>
                    <a:pt x="630" y="310"/>
                    <a:pt x="628" y="312"/>
                  </a:cubicBezTo>
                  <a:cubicBezTo>
                    <a:pt x="627" y="315"/>
                    <a:pt x="628" y="318"/>
                    <a:pt x="630" y="320"/>
                  </a:cubicBezTo>
                  <a:cubicBezTo>
                    <a:pt x="630" y="320"/>
                    <a:pt x="632" y="321"/>
                    <a:pt x="634" y="322"/>
                  </a:cubicBezTo>
                  <a:cubicBezTo>
                    <a:pt x="653" y="333"/>
                    <a:pt x="739" y="384"/>
                    <a:pt x="820" y="433"/>
                  </a:cubicBezTo>
                  <a:cubicBezTo>
                    <a:pt x="860" y="457"/>
                    <a:pt x="900" y="482"/>
                    <a:pt x="929" y="500"/>
                  </a:cubicBezTo>
                  <a:cubicBezTo>
                    <a:pt x="943" y="510"/>
                    <a:pt x="955" y="518"/>
                    <a:pt x="964" y="524"/>
                  </a:cubicBezTo>
                  <a:cubicBezTo>
                    <a:pt x="968" y="527"/>
                    <a:pt x="971" y="530"/>
                    <a:pt x="973" y="531"/>
                  </a:cubicBezTo>
                  <a:cubicBezTo>
                    <a:pt x="974" y="532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6" y="533"/>
                    <a:pt x="976" y="533"/>
                    <a:pt x="976" y="533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5" y="533"/>
                    <a:pt x="975" y="533"/>
                    <a:pt x="975" y="533"/>
                  </a:cubicBezTo>
                  <a:cubicBezTo>
                    <a:pt x="978" y="531"/>
                    <a:pt x="978" y="531"/>
                    <a:pt x="978" y="531"/>
                  </a:cubicBezTo>
                  <a:cubicBezTo>
                    <a:pt x="975" y="531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75" y="530"/>
                    <a:pt x="975" y="531"/>
                    <a:pt x="975" y="531"/>
                  </a:cubicBezTo>
                  <a:cubicBezTo>
                    <a:pt x="979" y="531"/>
                    <a:pt x="979" y="531"/>
                    <a:pt x="979" y="531"/>
                  </a:cubicBezTo>
                  <a:cubicBezTo>
                    <a:pt x="975" y="529"/>
                    <a:pt x="975" y="529"/>
                    <a:pt x="975" y="529"/>
                  </a:cubicBezTo>
                  <a:cubicBezTo>
                    <a:pt x="980" y="532"/>
                    <a:pt x="980" y="532"/>
                    <a:pt x="980" y="532"/>
                  </a:cubicBezTo>
                  <a:cubicBezTo>
                    <a:pt x="983" y="527"/>
                    <a:pt x="983" y="527"/>
                    <a:pt x="983" y="527"/>
                  </a:cubicBezTo>
                  <a:cubicBezTo>
                    <a:pt x="610" y="312"/>
                    <a:pt x="610" y="312"/>
                    <a:pt x="610" y="312"/>
                  </a:cubicBezTo>
                  <a:cubicBezTo>
                    <a:pt x="608" y="311"/>
                    <a:pt x="606" y="311"/>
                    <a:pt x="605" y="312"/>
                  </a:cubicBezTo>
                  <a:cubicBezTo>
                    <a:pt x="603" y="313"/>
                    <a:pt x="602" y="315"/>
                    <a:pt x="602" y="317"/>
                  </a:cubicBezTo>
                  <a:cubicBezTo>
                    <a:pt x="602" y="319"/>
                    <a:pt x="602" y="319"/>
                    <a:pt x="602" y="320"/>
                  </a:cubicBezTo>
                  <a:cubicBezTo>
                    <a:pt x="603" y="321"/>
                    <a:pt x="603" y="321"/>
                    <a:pt x="603" y="321"/>
                  </a:cubicBezTo>
                  <a:cubicBezTo>
                    <a:pt x="604" y="322"/>
                    <a:pt x="604" y="322"/>
                    <a:pt x="604" y="322"/>
                  </a:cubicBezTo>
                  <a:cubicBezTo>
                    <a:pt x="605" y="322"/>
                    <a:pt x="605" y="322"/>
                    <a:pt x="606" y="323"/>
                  </a:cubicBezTo>
                  <a:cubicBezTo>
                    <a:pt x="610" y="326"/>
                    <a:pt x="618" y="331"/>
                    <a:pt x="629" y="338"/>
                  </a:cubicBezTo>
                  <a:cubicBezTo>
                    <a:pt x="708" y="388"/>
                    <a:pt x="950" y="538"/>
                    <a:pt x="950" y="538"/>
                  </a:cubicBezTo>
                  <a:cubicBezTo>
                    <a:pt x="953" y="533"/>
                    <a:pt x="953" y="533"/>
                    <a:pt x="953" y="533"/>
                  </a:cubicBezTo>
                  <a:cubicBezTo>
                    <a:pt x="948" y="530"/>
                    <a:pt x="948" y="530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0" y="528"/>
                    <a:pt x="949" y="529"/>
                    <a:pt x="948" y="530"/>
                  </a:cubicBezTo>
                  <a:cubicBezTo>
                    <a:pt x="952" y="533"/>
                    <a:pt x="952" y="533"/>
                    <a:pt x="952" y="533"/>
                  </a:cubicBezTo>
                  <a:cubicBezTo>
                    <a:pt x="950" y="528"/>
                    <a:pt x="950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1" y="528"/>
                    <a:pt x="951" y="528"/>
                    <a:pt x="950" y="528"/>
                  </a:cubicBezTo>
                  <a:cubicBezTo>
                    <a:pt x="952" y="531"/>
                    <a:pt x="952" y="531"/>
                    <a:pt x="952" y="531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9"/>
                    <a:pt x="952" y="529"/>
                    <a:pt x="952" y="529"/>
                  </a:cubicBezTo>
                  <a:cubicBezTo>
                    <a:pt x="952" y="528"/>
                    <a:pt x="952" y="528"/>
                    <a:pt x="952" y="528"/>
                  </a:cubicBezTo>
                  <a:cubicBezTo>
                    <a:pt x="952" y="528"/>
                    <a:pt x="951" y="528"/>
                    <a:pt x="950" y="527"/>
                  </a:cubicBezTo>
                  <a:cubicBezTo>
                    <a:pt x="947" y="527"/>
                    <a:pt x="944" y="525"/>
                    <a:pt x="939" y="523"/>
                  </a:cubicBezTo>
                  <a:cubicBezTo>
                    <a:pt x="922" y="515"/>
                    <a:pt x="892" y="498"/>
                    <a:pt x="856" y="477"/>
                  </a:cubicBezTo>
                  <a:cubicBezTo>
                    <a:pt x="802" y="446"/>
                    <a:pt x="737" y="406"/>
                    <a:pt x="684" y="373"/>
                  </a:cubicBezTo>
                  <a:cubicBezTo>
                    <a:pt x="657" y="357"/>
                    <a:pt x="634" y="343"/>
                    <a:pt x="617" y="333"/>
                  </a:cubicBezTo>
                  <a:cubicBezTo>
                    <a:pt x="609" y="328"/>
                    <a:pt x="602" y="324"/>
                    <a:pt x="597" y="321"/>
                  </a:cubicBezTo>
                  <a:cubicBezTo>
                    <a:pt x="594" y="320"/>
                    <a:pt x="592" y="319"/>
                    <a:pt x="591" y="318"/>
                  </a:cubicBezTo>
                  <a:cubicBezTo>
                    <a:pt x="590" y="317"/>
                    <a:pt x="590" y="317"/>
                    <a:pt x="589" y="317"/>
                  </a:cubicBezTo>
                  <a:cubicBezTo>
                    <a:pt x="589" y="317"/>
                    <a:pt x="588" y="317"/>
                    <a:pt x="588" y="316"/>
                  </a:cubicBezTo>
                  <a:cubicBezTo>
                    <a:pt x="587" y="316"/>
                    <a:pt x="587" y="316"/>
                    <a:pt x="587" y="316"/>
                  </a:cubicBezTo>
                  <a:cubicBezTo>
                    <a:pt x="587" y="316"/>
                    <a:pt x="587" y="316"/>
                    <a:pt x="586" y="316"/>
                  </a:cubicBezTo>
                  <a:cubicBezTo>
                    <a:pt x="585" y="316"/>
                    <a:pt x="585" y="316"/>
                    <a:pt x="584" y="316"/>
                  </a:cubicBezTo>
                  <a:cubicBezTo>
                    <a:pt x="583" y="317"/>
                    <a:pt x="582" y="317"/>
                    <a:pt x="581" y="319"/>
                  </a:cubicBezTo>
                  <a:cubicBezTo>
                    <a:pt x="579" y="321"/>
                    <a:pt x="580" y="325"/>
                    <a:pt x="583" y="326"/>
                  </a:cubicBezTo>
                  <a:cubicBezTo>
                    <a:pt x="931" y="544"/>
                    <a:pt x="931" y="544"/>
                    <a:pt x="931" y="544"/>
                  </a:cubicBezTo>
                  <a:cubicBezTo>
                    <a:pt x="934" y="539"/>
                    <a:pt x="934" y="539"/>
                    <a:pt x="934" y="539"/>
                  </a:cubicBezTo>
                  <a:cubicBezTo>
                    <a:pt x="929" y="536"/>
                    <a:pt x="929" y="536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1" y="534"/>
                    <a:pt x="930" y="535"/>
                    <a:pt x="929" y="536"/>
                  </a:cubicBezTo>
                  <a:cubicBezTo>
                    <a:pt x="933" y="539"/>
                    <a:pt x="933" y="539"/>
                    <a:pt x="933" y="539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2" y="534"/>
                    <a:pt x="932" y="534"/>
                  </a:cubicBezTo>
                  <a:cubicBezTo>
                    <a:pt x="933" y="537"/>
                    <a:pt x="933" y="537"/>
                    <a:pt x="933" y="537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3" y="534"/>
                    <a:pt x="933" y="534"/>
                    <a:pt x="933" y="534"/>
                  </a:cubicBezTo>
                  <a:cubicBezTo>
                    <a:pt x="932" y="534"/>
                    <a:pt x="931" y="534"/>
                    <a:pt x="930" y="533"/>
                  </a:cubicBezTo>
                  <a:cubicBezTo>
                    <a:pt x="927" y="532"/>
                    <a:pt x="922" y="530"/>
                    <a:pt x="916" y="527"/>
                  </a:cubicBezTo>
                  <a:cubicBezTo>
                    <a:pt x="893" y="516"/>
                    <a:pt x="852" y="493"/>
                    <a:pt x="803" y="465"/>
                  </a:cubicBezTo>
                  <a:cubicBezTo>
                    <a:pt x="730" y="423"/>
                    <a:pt x="640" y="369"/>
                    <a:pt x="569" y="325"/>
                  </a:cubicBezTo>
                  <a:cubicBezTo>
                    <a:pt x="533" y="303"/>
                    <a:pt x="502" y="284"/>
                    <a:pt x="480" y="271"/>
                  </a:cubicBezTo>
                  <a:cubicBezTo>
                    <a:pt x="469" y="264"/>
                    <a:pt x="460" y="258"/>
                    <a:pt x="454" y="254"/>
                  </a:cubicBezTo>
                  <a:cubicBezTo>
                    <a:pt x="448" y="251"/>
                    <a:pt x="444" y="249"/>
                    <a:pt x="444" y="249"/>
                  </a:cubicBezTo>
                  <a:cubicBezTo>
                    <a:pt x="442" y="247"/>
                    <a:pt x="438" y="248"/>
                    <a:pt x="437" y="250"/>
                  </a:cubicBezTo>
                  <a:cubicBezTo>
                    <a:pt x="436" y="251"/>
                    <a:pt x="436" y="253"/>
                    <a:pt x="436" y="253"/>
                  </a:cubicBezTo>
                  <a:cubicBezTo>
                    <a:pt x="436" y="255"/>
                    <a:pt x="436" y="256"/>
                    <a:pt x="437" y="256"/>
                  </a:cubicBezTo>
                  <a:cubicBezTo>
                    <a:pt x="437" y="257"/>
                    <a:pt x="438" y="258"/>
                    <a:pt x="438" y="258"/>
                  </a:cubicBezTo>
                  <a:cubicBezTo>
                    <a:pt x="439" y="259"/>
                    <a:pt x="440" y="260"/>
                    <a:pt x="442" y="262"/>
                  </a:cubicBezTo>
                  <a:cubicBezTo>
                    <a:pt x="448" y="266"/>
                    <a:pt x="459" y="273"/>
                    <a:pt x="475" y="283"/>
                  </a:cubicBezTo>
                  <a:cubicBezTo>
                    <a:pt x="531" y="318"/>
                    <a:pt x="638" y="381"/>
                    <a:pt x="732" y="437"/>
                  </a:cubicBezTo>
                  <a:cubicBezTo>
                    <a:pt x="779" y="465"/>
                    <a:pt x="823" y="492"/>
                    <a:pt x="854" y="512"/>
                  </a:cubicBezTo>
                  <a:cubicBezTo>
                    <a:pt x="870" y="522"/>
                    <a:pt x="883" y="530"/>
                    <a:pt x="892" y="537"/>
                  </a:cubicBezTo>
                  <a:cubicBezTo>
                    <a:pt x="896" y="540"/>
                    <a:pt x="900" y="543"/>
                    <a:pt x="902" y="545"/>
                  </a:cubicBezTo>
                  <a:cubicBezTo>
                    <a:pt x="903" y="546"/>
                    <a:pt x="904" y="546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4" y="547"/>
                    <a:pt x="904" y="547"/>
                    <a:pt x="904" y="547"/>
                  </a:cubicBezTo>
                  <a:cubicBezTo>
                    <a:pt x="907" y="545"/>
                    <a:pt x="907" y="545"/>
                    <a:pt x="907" y="545"/>
                  </a:cubicBezTo>
                  <a:cubicBezTo>
                    <a:pt x="904" y="545"/>
                    <a:pt x="904" y="545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4" y="543"/>
                    <a:pt x="904" y="544"/>
                    <a:pt x="904" y="545"/>
                  </a:cubicBezTo>
                  <a:cubicBezTo>
                    <a:pt x="908" y="545"/>
                    <a:pt x="908" y="545"/>
                    <a:pt x="908" y="545"/>
                  </a:cubicBezTo>
                  <a:cubicBezTo>
                    <a:pt x="904" y="543"/>
                    <a:pt x="904" y="543"/>
                    <a:pt x="904" y="543"/>
                  </a:cubicBezTo>
                  <a:cubicBezTo>
                    <a:pt x="909" y="546"/>
                    <a:pt x="909" y="546"/>
                    <a:pt x="909" y="546"/>
                  </a:cubicBezTo>
                  <a:cubicBezTo>
                    <a:pt x="912" y="541"/>
                    <a:pt x="912" y="541"/>
                    <a:pt x="912" y="541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76" y="229"/>
                    <a:pt x="373" y="230"/>
                    <a:pt x="371" y="232"/>
                  </a:cubicBezTo>
                  <a:cubicBezTo>
                    <a:pt x="370" y="235"/>
                    <a:pt x="371" y="238"/>
                    <a:pt x="373" y="240"/>
                  </a:cubicBezTo>
                  <a:cubicBezTo>
                    <a:pt x="538" y="343"/>
                    <a:pt x="538" y="343"/>
                    <a:pt x="538" y="343"/>
                  </a:cubicBezTo>
                  <a:cubicBezTo>
                    <a:pt x="347" y="231"/>
                    <a:pt x="347" y="231"/>
                    <a:pt x="347" y="231"/>
                  </a:cubicBezTo>
                  <a:cubicBezTo>
                    <a:pt x="345" y="229"/>
                    <a:pt x="341" y="230"/>
                    <a:pt x="340" y="232"/>
                  </a:cubicBezTo>
                  <a:cubicBezTo>
                    <a:pt x="338" y="235"/>
                    <a:pt x="339" y="238"/>
                    <a:pt x="342" y="240"/>
                  </a:cubicBezTo>
                  <a:cubicBezTo>
                    <a:pt x="860" y="564"/>
                    <a:pt x="860" y="564"/>
                    <a:pt x="860" y="564"/>
                  </a:cubicBezTo>
                  <a:cubicBezTo>
                    <a:pt x="863" y="559"/>
                    <a:pt x="863" y="559"/>
                    <a:pt x="863" y="559"/>
                  </a:cubicBezTo>
                  <a:cubicBezTo>
                    <a:pt x="866" y="555"/>
                    <a:pt x="866" y="555"/>
                    <a:pt x="866" y="555"/>
                  </a:cubicBezTo>
                  <a:cubicBezTo>
                    <a:pt x="866" y="555"/>
                    <a:pt x="728" y="473"/>
                    <a:pt x="590" y="391"/>
                  </a:cubicBezTo>
                  <a:cubicBezTo>
                    <a:pt x="520" y="350"/>
                    <a:pt x="451" y="309"/>
                    <a:pt x="399" y="278"/>
                  </a:cubicBezTo>
                  <a:cubicBezTo>
                    <a:pt x="373" y="263"/>
                    <a:pt x="351" y="250"/>
                    <a:pt x="336" y="241"/>
                  </a:cubicBezTo>
                  <a:cubicBezTo>
                    <a:pt x="328" y="236"/>
                    <a:pt x="322" y="233"/>
                    <a:pt x="318" y="230"/>
                  </a:cubicBezTo>
                  <a:cubicBezTo>
                    <a:pt x="316" y="229"/>
                    <a:pt x="314" y="228"/>
                    <a:pt x="313" y="228"/>
                  </a:cubicBezTo>
                  <a:cubicBezTo>
                    <a:pt x="313" y="227"/>
                    <a:pt x="312" y="227"/>
                    <a:pt x="312" y="227"/>
                  </a:cubicBezTo>
                  <a:cubicBezTo>
                    <a:pt x="311" y="227"/>
                    <a:pt x="311" y="227"/>
                    <a:pt x="311" y="227"/>
                  </a:cubicBezTo>
                  <a:cubicBezTo>
                    <a:pt x="311" y="226"/>
                    <a:pt x="311" y="226"/>
                    <a:pt x="311" y="226"/>
                  </a:cubicBezTo>
                  <a:cubicBezTo>
                    <a:pt x="310" y="226"/>
                    <a:pt x="310" y="226"/>
                    <a:pt x="310" y="226"/>
                  </a:cubicBezTo>
                  <a:cubicBezTo>
                    <a:pt x="310" y="226"/>
                    <a:pt x="310" y="226"/>
                    <a:pt x="309" y="226"/>
                  </a:cubicBezTo>
                  <a:cubicBezTo>
                    <a:pt x="308" y="226"/>
                    <a:pt x="307" y="226"/>
                    <a:pt x="306" y="226"/>
                  </a:cubicBezTo>
                  <a:cubicBezTo>
                    <a:pt x="305" y="227"/>
                    <a:pt x="304" y="228"/>
                    <a:pt x="304" y="229"/>
                  </a:cubicBezTo>
                  <a:cubicBezTo>
                    <a:pt x="302" y="231"/>
                    <a:pt x="303" y="235"/>
                    <a:pt x="306" y="236"/>
                  </a:cubicBezTo>
                  <a:cubicBezTo>
                    <a:pt x="306" y="236"/>
                    <a:pt x="308" y="237"/>
                    <a:pt x="312" y="240"/>
                  </a:cubicBezTo>
                  <a:cubicBezTo>
                    <a:pt x="341" y="257"/>
                    <a:pt x="472" y="334"/>
                    <a:pt x="596" y="410"/>
                  </a:cubicBezTo>
                  <a:cubicBezTo>
                    <a:pt x="658" y="447"/>
                    <a:pt x="718" y="484"/>
                    <a:pt x="763" y="513"/>
                  </a:cubicBezTo>
                  <a:cubicBezTo>
                    <a:pt x="785" y="528"/>
                    <a:pt x="803" y="540"/>
                    <a:pt x="816" y="549"/>
                  </a:cubicBezTo>
                  <a:cubicBezTo>
                    <a:pt x="822" y="554"/>
                    <a:pt x="827" y="558"/>
                    <a:pt x="831" y="561"/>
                  </a:cubicBezTo>
                  <a:cubicBezTo>
                    <a:pt x="832" y="562"/>
                    <a:pt x="833" y="563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6" y="563"/>
                    <a:pt x="836" y="563"/>
                    <a:pt x="836" y="563"/>
                  </a:cubicBezTo>
                  <a:cubicBezTo>
                    <a:pt x="834" y="564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4" y="563"/>
                    <a:pt x="834" y="564"/>
                    <a:pt x="834" y="564"/>
                  </a:cubicBezTo>
                  <a:cubicBezTo>
                    <a:pt x="838" y="563"/>
                    <a:pt x="838" y="563"/>
                    <a:pt x="838" y="563"/>
                  </a:cubicBezTo>
                  <a:cubicBezTo>
                    <a:pt x="834" y="563"/>
                    <a:pt x="834" y="563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4" y="561"/>
                    <a:pt x="834" y="562"/>
                    <a:pt x="834" y="563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35" y="560"/>
                    <a:pt x="835" y="560"/>
                    <a:pt x="835" y="560"/>
                  </a:cubicBezTo>
                  <a:cubicBezTo>
                    <a:pt x="839" y="563"/>
                    <a:pt x="839" y="563"/>
                    <a:pt x="839" y="563"/>
                  </a:cubicBezTo>
                  <a:cubicBezTo>
                    <a:pt x="842" y="558"/>
                    <a:pt x="842" y="558"/>
                    <a:pt x="842" y="558"/>
                  </a:cubicBezTo>
                  <a:cubicBezTo>
                    <a:pt x="842" y="558"/>
                    <a:pt x="710" y="476"/>
                    <a:pt x="574" y="394"/>
                  </a:cubicBezTo>
                  <a:cubicBezTo>
                    <a:pt x="507" y="353"/>
                    <a:pt x="438" y="312"/>
                    <a:pt x="383" y="282"/>
                  </a:cubicBezTo>
                  <a:cubicBezTo>
                    <a:pt x="356" y="266"/>
                    <a:pt x="333" y="253"/>
                    <a:pt x="316" y="244"/>
                  </a:cubicBezTo>
                  <a:cubicBezTo>
                    <a:pt x="307" y="240"/>
                    <a:pt x="299" y="236"/>
                    <a:pt x="293" y="234"/>
                  </a:cubicBezTo>
                  <a:cubicBezTo>
                    <a:pt x="291" y="233"/>
                    <a:pt x="288" y="232"/>
                    <a:pt x="286" y="231"/>
                  </a:cubicBezTo>
                  <a:cubicBezTo>
                    <a:pt x="284" y="230"/>
                    <a:pt x="282" y="230"/>
                    <a:pt x="280" y="230"/>
                  </a:cubicBezTo>
                  <a:cubicBezTo>
                    <a:pt x="279" y="230"/>
                    <a:pt x="278" y="230"/>
                    <a:pt x="277" y="230"/>
                  </a:cubicBezTo>
                  <a:cubicBezTo>
                    <a:pt x="276" y="231"/>
                    <a:pt x="275" y="231"/>
                    <a:pt x="274" y="233"/>
                  </a:cubicBezTo>
                  <a:cubicBezTo>
                    <a:pt x="274" y="233"/>
                    <a:pt x="274" y="233"/>
                    <a:pt x="274" y="233"/>
                  </a:cubicBezTo>
                  <a:cubicBezTo>
                    <a:pt x="273" y="234"/>
                    <a:pt x="273" y="235"/>
                    <a:pt x="273" y="236"/>
                  </a:cubicBezTo>
                  <a:cubicBezTo>
                    <a:pt x="273" y="237"/>
                    <a:pt x="273" y="238"/>
                    <a:pt x="274" y="239"/>
                  </a:cubicBezTo>
                  <a:cubicBezTo>
                    <a:pt x="274" y="240"/>
                    <a:pt x="275" y="240"/>
                    <a:pt x="275" y="241"/>
                  </a:cubicBezTo>
                  <a:cubicBezTo>
                    <a:pt x="276" y="242"/>
                    <a:pt x="278" y="243"/>
                    <a:pt x="279" y="245"/>
                  </a:cubicBezTo>
                  <a:cubicBezTo>
                    <a:pt x="286" y="250"/>
                    <a:pt x="299" y="259"/>
                    <a:pt x="317" y="271"/>
                  </a:cubicBezTo>
                  <a:cubicBezTo>
                    <a:pt x="381" y="312"/>
                    <a:pt x="504" y="388"/>
                    <a:pt x="612" y="454"/>
                  </a:cubicBezTo>
                  <a:cubicBezTo>
                    <a:pt x="719" y="520"/>
                    <a:pt x="811" y="575"/>
                    <a:pt x="811" y="575"/>
                  </a:cubicBezTo>
                  <a:cubicBezTo>
                    <a:pt x="814" y="570"/>
                    <a:pt x="814" y="570"/>
                    <a:pt x="814" y="570"/>
                  </a:cubicBezTo>
                  <a:cubicBezTo>
                    <a:pt x="817" y="566"/>
                    <a:pt x="817" y="566"/>
                    <a:pt x="817" y="566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2" y="232"/>
                    <a:pt x="248" y="233"/>
                    <a:pt x="247" y="236"/>
                  </a:cubicBezTo>
                  <a:cubicBezTo>
                    <a:pt x="245" y="238"/>
                    <a:pt x="246" y="242"/>
                    <a:pt x="249" y="243"/>
                  </a:cubicBezTo>
                  <a:cubicBezTo>
                    <a:pt x="785" y="579"/>
                    <a:pt x="785" y="579"/>
                    <a:pt x="785" y="579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3" y="571"/>
                    <a:pt x="783" y="571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5" y="569"/>
                    <a:pt x="784" y="570"/>
                    <a:pt x="783" y="571"/>
                  </a:cubicBezTo>
                  <a:cubicBezTo>
                    <a:pt x="788" y="574"/>
                    <a:pt x="788" y="574"/>
                    <a:pt x="788" y="574"/>
                  </a:cubicBezTo>
                  <a:cubicBezTo>
                    <a:pt x="786" y="569"/>
                    <a:pt x="786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6" y="569"/>
                  </a:cubicBezTo>
                  <a:cubicBezTo>
                    <a:pt x="787" y="573"/>
                    <a:pt x="787" y="573"/>
                    <a:pt x="787" y="573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71"/>
                    <a:pt x="787" y="571"/>
                    <a:pt x="787" y="571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7" y="569"/>
                    <a:pt x="787" y="569"/>
                  </a:cubicBezTo>
                  <a:cubicBezTo>
                    <a:pt x="787" y="569"/>
                    <a:pt x="786" y="569"/>
                    <a:pt x="784" y="568"/>
                  </a:cubicBezTo>
                  <a:cubicBezTo>
                    <a:pt x="781" y="567"/>
                    <a:pt x="776" y="564"/>
                    <a:pt x="769" y="561"/>
                  </a:cubicBezTo>
                  <a:cubicBezTo>
                    <a:pt x="743" y="548"/>
                    <a:pt x="696" y="521"/>
                    <a:pt x="640" y="488"/>
                  </a:cubicBezTo>
                  <a:cubicBezTo>
                    <a:pt x="555" y="439"/>
                    <a:pt x="451" y="376"/>
                    <a:pt x="368" y="325"/>
                  </a:cubicBezTo>
                  <a:cubicBezTo>
                    <a:pt x="327" y="300"/>
                    <a:pt x="290" y="278"/>
                    <a:pt x="264" y="262"/>
                  </a:cubicBezTo>
                  <a:cubicBezTo>
                    <a:pt x="251" y="254"/>
                    <a:pt x="241" y="248"/>
                    <a:pt x="234" y="244"/>
                  </a:cubicBezTo>
                  <a:cubicBezTo>
                    <a:pt x="227" y="239"/>
                    <a:pt x="223" y="237"/>
                    <a:pt x="223" y="237"/>
                  </a:cubicBezTo>
                  <a:cubicBezTo>
                    <a:pt x="220" y="235"/>
                    <a:pt x="217" y="236"/>
                    <a:pt x="215" y="239"/>
                  </a:cubicBezTo>
                  <a:cubicBezTo>
                    <a:pt x="214" y="241"/>
                    <a:pt x="214" y="245"/>
                    <a:pt x="217" y="246"/>
                  </a:cubicBezTo>
                  <a:cubicBezTo>
                    <a:pt x="767" y="590"/>
                    <a:pt x="767" y="590"/>
                    <a:pt x="767" y="590"/>
                  </a:cubicBezTo>
                  <a:cubicBezTo>
                    <a:pt x="770" y="592"/>
                    <a:pt x="773" y="591"/>
                    <a:pt x="775" y="588"/>
                  </a:cubicBezTo>
                  <a:cubicBezTo>
                    <a:pt x="776" y="586"/>
                    <a:pt x="776" y="582"/>
                    <a:pt x="773" y="581"/>
                  </a:cubicBezTo>
                  <a:cubicBezTo>
                    <a:pt x="773" y="581"/>
                    <a:pt x="639" y="496"/>
                    <a:pt x="500" y="412"/>
                  </a:cubicBezTo>
                  <a:cubicBezTo>
                    <a:pt x="431" y="370"/>
                    <a:pt x="361" y="327"/>
                    <a:pt x="306" y="296"/>
                  </a:cubicBezTo>
                  <a:cubicBezTo>
                    <a:pt x="278" y="280"/>
                    <a:pt x="254" y="267"/>
                    <a:pt x="236" y="257"/>
                  </a:cubicBezTo>
                  <a:cubicBezTo>
                    <a:pt x="227" y="253"/>
                    <a:pt x="220" y="249"/>
                    <a:pt x="214" y="247"/>
                  </a:cubicBezTo>
                  <a:cubicBezTo>
                    <a:pt x="211" y="245"/>
                    <a:pt x="208" y="244"/>
                    <a:pt x="206" y="244"/>
                  </a:cubicBezTo>
                  <a:cubicBezTo>
                    <a:pt x="204" y="243"/>
                    <a:pt x="202" y="242"/>
                    <a:pt x="200" y="242"/>
                  </a:cubicBezTo>
                  <a:cubicBezTo>
                    <a:pt x="199" y="242"/>
                    <a:pt x="198" y="242"/>
                    <a:pt x="197" y="243"/>
                  </a:cubicBezTo>
                  <a:cubicBezTo>
                    <a:pt x="196" y="243"/>
                    <a:pt x="194" y="244"/>
                    <a:pt x="193" y="245"/>
                  </a:cubicBezTo>
                  <a:cubicBezTo>
                    <a:pt x="192" y="248"/>
                    <a:pt x="192" y="251"/>
                    <a:pt x="195" y="253"/>
                  </a:cubicBezTo>
                  <a:cubicBezTo>
                    <a:pt x="747" y="598"/>
                    <a:pt x="747" y="598"/>
                    <a:pt x="747" y="598"/>
                  </a:cubicBezTo>
                  <a:cubicBezTo>
                    <a:pt x="750" y="593"/>
                    <a:pt x="750" y="593"/>
                    <a:pt x="750" y="593"/>
                  </a:cubicBezTo>
                  <a:cubicBezTo>
                    <a:pt x="745" y="590"/>
                    <a:pt x="745" y="590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7" y="588"/>
                    <a:pt x="746" y="589"/>
                    <a:pt x="745" y="590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8" y="588"/>
                    <a:pt x="748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88"/>
                    <a:pt x="749" y="588"/>
                    <a:pt x="748" y="588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49" y="587"/>
                    <a:pt x="749" y="587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49" y="587"/>
                  </a:cubicBezTo>
                  <a:cubicBezTo>
                    <a:pt x="749" y="593"/>
                    <a:pt x="749" y="593"/>
                    <a:pt x="749" y="593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0" y="591"/>
                    <a:pt x="750" y="591"/>
                    <a:pt x="750" y="591"/>
                  </a:cubicBezTo>
                  <a:cubicBezTo>
                    <a:pt x="751" y="588"/>
                    <a:pt x="751" y="588"/>
                    <a:pt x="751" y="588"/>
                  </a:cubicBezTo>
                  <a:cubicBezTo>
                    <a:pt x="751" y="588"/>
                    <a:pt x="750" y="587"/>
                    <a:pt x="749" y="586"/>
                  </a:cubicBezTo>
                  <a:cubicBezTo>
                    <a:pt x="743" y="583"/>
                    <a:pt x="730" y="575"/>
                    <a:pt x="712" y="564"/>
                  </a:cubicBezTo>
                  <a:cubicBezTo>
                    <a:pt x="647" y="526"/>
                    <a:pt x="517" y="447"/>
                    <a:pt x="401" y="378"/>
                  </a:cubicBezTo>
                  <a:cubicBezTo>
                    <a:pt x="343" y="344"/>
                    <a:pt x="288" y="312"/>
                    <a:pt x="247" y="288"/>
                  </a:cubicBezTo>
                  <a:cubicBezTo>
                    <a:pt x="226" y="276"/>
                    <a:pt x="209" y="267"/>
                    <a:pt x="196" y="260"/>
                  </a:cubicBezTo>
                  <a:cubicBezTo>
                    <a:pt x="189" y="257"/>
                    <a:pt x="184" y="254"/>
                    <a:pt x="180" y="252"/>
                  </a:cubicBezTo>
                  <a:cubicBezTo>
                    <a:pt x="178" y="251"/>
                    <a:pt x="176" y="251"/>
                    <a:pt x="174" y="250"/>
                  </a:cubicBezTo>
                  <a:cubicBezTo>
                    <a:pt x="173" y="250"/>
                    <a:pt x="173" y="250"/>
                    <a:pt x="172" y="249"/>
                  </a:cubicBezTo>
                  <a:cubicBezTo>
                    <a:pt x="171" y="249"/>
                    <a:pt x="171" y="249"/>
                    <a:pt x="170" y="249"/>
                  </a:cubicBezTo>
                  <a:cubicBezTo>
                    <a:pt x="169" y="249"/>
                    <a:pt x="168" y="249"/>
                    <a:pt x="167" y="249"/>
                  </a:cubicBezTo>
                  <a:cubicBezTo>
                    <a:pt x="166" y="250"/>
                    <a:pt x="165" y="251"/>
                    <a:pt x="164" y="252"/>
                  </a:cubicBezTo>
                  <a:cubicBezTo>
                    <a:pt x="169" y="255"/>
                    <a:pt x="169" y="255"/>
                    <a:pt x="169" y="255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3"/>
                    <a:pt x="163" y="254"/>
                    <a:pt x="163" y="255"/>
                  </a:cubicBezTo>
                  <a:cubicBezTo>
                    <a:pt x="163" y="256"/>
                    <a:pt x="164" y="257"/>
                    <a:pt x="164" y="258"/>
                  </a:cubicBezTo>
                  <a:cubicBezTo>
                    <a:pt x="164" y="258"/>
                    <a:pt x="165" y="259"/>
                    <a:pt x="165" y="259"/>
                  </a:cubicBezTo>
                  <a:cubicBezTo>
                    <a:pt x="166" y="260"/>
                    <a:pt x="166" y="260"/>
                    <a:pt x="167" y="260"/>
                  </a:cubicBezTo>
                  <a:cubicBezTo>
                    <a:pt x="169" y="262"/>
                    <a:pt x="172" y="265"/>
                    <a:pt x="178" y="268"/>
                  </a:cubicBezTo>
                  <a:cubicBezTo>
                    <a:pt x="198" y="281"/>
                    <a:pt x="242" y="308"/>
                    <a:pt x="296" y="341"/>
                  </a:cubicBezTo>
                  <a:cubicBezTo>
                    <a:pt x="378" y="391"/>
                    <a:pt x="484" y="455"/>
                    <a:pt x="568" y="507"/>
                  </a:cubicBezTo>
                  <a:cubicBezTo>
                    <a:pt x="611" y="534"/>
                    <a:pt x="648" y="557"/>
                    <a:pt x="675" y="574"/>
                  </a:cubicBezTo>
                  <a:cubicBezTo>
                    <a:pt x="688" y="583"/>
                    <a:pt x="699" y="590"/>
                    <a:pt x="706" y="595"/>
                  </a:cubicBezTo>
                  <a:cubicBezTo>
                    <a:pt x="710" y="597"/>
                    <a:pt x="713" y="599"/>
                    <a:pt x="715" y="601"/>
                  </a:cubicBezTo>
                  <a:cubicBezTo>
                    <a:pt x="715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18" y="601"/>
                    <a:pt x="718" y="601"/>
                    <a:pt x="718" y="601"/>
                  </a:cubicBezTo>
                  <a:cubicBezTo>
                    <a:pt x="716" y="602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15" y="601"/>
                    <a:pt x="716" y="602"/>
                    <a:pt x="716" y="602"/>
                  </a:cubicBezTo>
                  <a:cubicBezTo>
                    <a:pt x="720" y="600"/>
                    <a:pt x="720" y="600"/>
                    <a:pt x="720" y="600"/>
                  </a:cubicBezTo>
                  <a:cubicBezTo>
                    <a:pt x="715" y="600"/>
                    <a:pt x="715" y="600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8"/>
                    <a:pt x="715" y="599"/>
                    <a:pt x="715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16" y="597"/>
                    <a:pt x="716" y="597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18" y="595"/>
                    <a:pt x="717" y="596"/>
                    <a:pt x="716" y="597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595"/>
                    <a:pt x="719" y="595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0" y="594"/>
                    <a:pt x="720" y="594"/>
                    <a:pt x="719" y="595"/>
                  </a:cubicBezTo>
                  <a:cubicBezTo>
                    <a:pt x="721" y="599"/>
                    <a:pt x="721" y="599"/>
                    <a:pt x="721" y="599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8"/>
                    <a:pt x="721" y="598"/>
                    <a:pt x="721" y="598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5"/>
                    <a:pt x="721" y="595"/>
                    <a:pt x="721" y="595"/>
                  </a:cubicBezTo>
                  <a:cubicBezTo>
                    <a:pt x="721" y="594"/>
                    <a:pt x="721" y="594"/>
                    <a:pt x="721" y="594"/>
                  </a:cubicBezTo>
                  <a:cubicBezTo>
                    <a:pt x="721" y="594"/>
                    <a:pt x="720" y="594"/>
                    <a:pt x="718" y="593"/>
                  </a:cubicBezTo>
                  <a:cubicBezTo>
                    <a:pt x="712" y="590"/>
                    <a:pt x="698" y="583"/>
                    <a:pt x="679" y="572"/>
                  </a:cubicBezTo>
                  <a:cubicBezTo>
                    <a:pt x="611" y="534"/>
                    <a:pt x="481" y="457"/>
                    <a:pt x="367" y="389"/>
                  </a:cubicBezTo>
                  <a:cubicBezTo>
                    <a:pt x="310" y="356"/>
                    <a:pt x="258" y="324"/>
                    <a:pt x="219" y="301"/>
                  </a:cubicBezTo>
                  <a:cubicBezTo>
                    <a:pt x="200" y="290"/>
                    <a:pt x="184" y="280"/>
                    <a:pt x="173" y="274"/>
                  </a:cubicBezTo>
                  <a:cubicBezTo>
                    <a:pt x="163" y="267"/>
                    <a:pt x="157" y="264"/>
                    <a:pt x="157" y="264"/>
                  </a:cubicBezTo>
                  <a:cubicBezTo>
                    <a:pt x="154" y="262"/>
                    <a:pt x="151" y="263"/>
                    <a:pt x="149" y="265"/>
                  </a:cubicBezTo>
                  <a:cubicBezTo>
                    <a:pt x="148" y="267"/>
                    <a:pt x="148" y="268"/>
                    <a:pt x="148" y="269"/>
                  </a:cubicBezTo>
                  <a:cubicBezTo>
                    <a:pt x="148" y="271"/>
                    <a:pt x="149" y="272"/>
                    <a:pt x="149" y="273"/>
                  </a:cubicBezTo>
                  <a:cubicBezTo>
                    <a:pt x="150" y="274"/>
                    <a:pt x="152" y="276"/>
                    <a:pt x="153" y="277"/>
                  </a:cubicBezTo>
                  <a:cubicBezTo>
                    <a:pt x="156" y="280"/>
                    <a:pt x="161" y="283"/>
                    <a:pt x="167" y="288"/>
                  </a:cubicBezTo>
                  <a:cubicBezTo>
                    <a:pt x="190" y="304"/>
                    <a:pt x="235" y="331"/>
                    <a:pt x="288" y="363"/>
                  </a:cubicBezTo>
                  <a:cubicBezTo>
                    <a:pt x="368" y="411"/>
                    <a:pt x="468" y="470"/>
                    <a:pt x="549" y="518"/>
                  </a:cubicBezTo>
                  <a:cubicBezTo>
                    <a:pt x="589" y="542"/>
                    <a:pt x="625" y="564"/>
                    <a:pt x="650" y="580"/>
                  </a:cubicBezTo>
                  <a:cubicBezTo>
                    <a:pt x="662" y="588"/>
                    <a:pt x="672" y="595"/>
                    <a:pt x="679" y="600"/>
                  </a:cubicBezTo>
                  <a:cubicBezTo>
                    <a:pt x="683" y="602"/>
                    <a:pt x="685" y="604"/>
                    <a:pt x="687" y="606"/>
                  </a:cubicBezTo>
                  <a:cubicBezTo>
                    <a:pt x="687" y="606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88" y="607"/>
                    <a:pt x="688" y="607"/>
                    <a:pt x="688" y="607"/>
                  </a:cubicBezTo>
                  <a:cubicBezTo>
                    <a:pt x="691" y="605"/>
                    <a:pt x="691" y="605"/>
                    <a:pt x="691" y="605"/>
                  </a:cubicBezTo>
                  <a:cubicBezTo>
                    <a:pt x="688" y="605"/>
                    <a:pt x="688" y="605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88" y="603"/>
                    <a:pt x="688" y="604"/>
                    <a:pt x="688" y="605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88" y="603"/>
                    <a:pt x="688" y="603"/>
                    <a:pt x="688" y="603"/>
                  </a:cubicBezTo>
                  <a:cubicBezTo>
                    <a:pt x="693" y="605"/>
                    <a:pt x="693" y="605"/>
                    <a:pt x="693" y="605"/>
                  </a:cubicBezTo>
                  <a:cubicBezTo>
                    <a:pt x="696" y="601"/>
                    <a:pt x="696" y="601"/>
                    <a:pt x="696" y="601"/>
                  </a:cubicBezTo>
                  <a:cubicBezTo>
                    <a:pt x="696" y="601"/>
                    <a:pt x="562" y="518"/>
                    <a:pt x="425" y="436"/>
                  </a:cubicBezTo>
                  <a:cubicBezTo>
                    <a:pt x="357" y="394"/>
                    <a:pt x="287" y="353"/>
                    <a:pt x="233" y="322"/>
                  </a:cubicBezTo>
                  <a:cubicBezTo>
                    <a:pt x="206" y="306"/>
                    <a:pt x="183" y="294"/>
                    <a:pt x="166" y="284"/>
                  </a:cubicBezTo>
                  <a:cubicBezTo>
                    <a:pt x="157" y="280"/>
                    <a:pt x="150" y="276"/>
                    <a:pt x="145" y="274"/>
                  </a:cubicBezTo>
                  <a:cubicBezTo>
                    <a:pt x="142" y="273"/>
                    <a:pt x="139" y="272"/>
                    <a:pt x="137" y="271"/>
                  </a:cubicBezTo>
                  <a:cubicBezTo>
                    <a:pt x="136" y="271"/>
                    <a:pt x="135" y="270"/>
                    <a:pt x="135" y="270"/>
                  </a:cubicBezTo>
                  <a:cubicBezTo>
                    <a:pt x="134" y="270"/>
                    <a:pt x="133" y="270"/>
                    <a:pt x="132" y="270"/>
                  </a:cubicBezTo>
                  <a:cubicBezTo>
                    <a:pt x="131" y="270"/>
                    <a:pt x="130" y="270"/>
                    <a:pt x="129" y="270"/>
                  </a:cubicBezTo>
                  <a:cubicBezTo>
                    <a:pt x="128" y="270"/>
                    <a:pt x="127" y="271"/>
                    <a:pt x="126" y="273"/>
                  </a:cubicBezTo>
                  <a:cubicBezTo>
                    <a:pt x="125" y="274"/>
                    <a:pt x="125" y="275"/>
                    <a:pt x="125" y="277"/>
                  </a:cubicBezTo>
                  <a:cubicBezTo>
                    <a:pt x="126" y="278"/>
                    <a:pt x="127" y="279"/>
                    <a:pt x="128" y="280"/>
                  </a:cubicBezTo>
                  <a:cubicBezTo>
                    <a:pt x="128" y="280"/>
                    <a:pt x="130" y="281"/>
                    <a:pt x="134" y="284"/>
                  </a:cubicBezTo>
                  <a:cubicBezTo>
                    <a:pt x="163" y="302"/>
                    <a:pt x="296" y="383"/>
                    <a:pt x="421" y="461"/>
                  </a:cubicBezTo>
                  <a:cubicBezTo>
                    <a:pt x="484" y="499"/>
                    <a:pt x="545" y="537"/>
                    <a:pt x="590" y="566"/>
                  </a:cubicBezTo>
                  <a:cubicBezTo>
                    <a:pt x="612" y="580"/>
                    <a:pt x="631" y="592"/>
                    <a:pt x="644" y="601"/>
                  </a:cubicBezTo>
                  <a:cubicBezTo>
                    <a:pt x="650" y="605"/>
                    <a:pt x="656" y="608"/>
                    <a:pt x="659" y="611"/>
                  </a:cubicBezTo>
                  <a:cubicBezTo>
                    <a:pt x="661" y="612"/>
                    <a:pt x="662" y="613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5" y="612"/>
                    <a:pt x="665" y="612"/>
                    <a:pt x="665" y="612"/>
                  </a:cubicBezTo>
                  <a:cubicBezTo>
                    <a:pt x="663" y="614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3" y="613"/>
                    <a:pt x="663" y="614"/>
                    <a:pt x="663" y="614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3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2" y="612"/>
                    <a:pt x="662" y="613"/>
                    <a:pt x="662" y="613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2" y="611"/>
                    <a:pt x="662" y="611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2" y="609"/>
                    <a:pt x="662" y="610"/>
                    <a:pt x="662" y="611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63" y="608"/>
                    <a:pt x="663" y="608"/>
                    <a:pt x="663" y="608"/>
                  </a:cubicBezTo>
                  <a:cubicBezTo>
                    <a:pt x="667" y="611"/>
                    <a:pt x="667" y="611"/>
                    <a:pt x="667" y="611"/>
                  </a:cubicBezTo>
                  <a:cubicBezTo>
                    <a:pt x="670" y="606"/>
                    <a:pt x="670" y="606"/>
                    <a:pt x="670" y="606"/>
                  </a:cubicBezTo>
                  <a:cubicBezTo>
                    <a:pt x="670" y="606"/>
                    <a:pt x="533" y="525"/>
                    <a:pt x="393" y="443"/>
                  </a:cubicBezTo>
                  <a:cubicBezTo>
                    <a:pt x="324" y="402"/>
                    <a:pt x="253" y="361"/>
                    <a:pt x="199" y="331"/>
                  </a:cubicBezTo>
                  <a:cubicBezTo>
                    <a:pt x="172" y="316"/>
                    <a:pt x="150" y="303"/>
                    <a:pt x="133" y="294"/>
                  </a:cubicBezTo>
                  <a:cubicBezTo>
                    <a:pt x="125" y="289"/>
                    <a:pt x="118" y="286"/>
                    <a:pt x="113" y="283"/>
                  </a:cubicBezTo>
                  <a:cubicBezTo>
                    <a:pt x="110" y="282"/>
                    <a:pt x="108" y="281"/>
                    <a:pt x="107" y="281"/>
                  </a:cubicBezTo>
                  <a:cubicBezTo>
                    <a:pt x="106" y="280"/>
                    <a:pt x="105" y="280"/>
                    <a:pt x="104" y="280"/>
                  </a:cubicBezTo>
                  <a:cubicBezTo>
                    <a:pt x="103" y="279"/>
                    <a:pt x="103" y="279"/>
                    <a:pt x="101" y="279"/>
                  </a:cubicBezTo>
                  <a:cubicBezTo>
                    <a:pt x="101" y="279"/>
                    <a:pt x="100" y="279"/>
                    <a:pt x="99" y="280"/>
                  </a:cubicBezTo>
                  <a:cubicBezTo>
                    <a:pt x="98" y="280"/>
                    <a:pt x="97" y="281"/>
                    <a:pt x="96" y="282"/>
                  </a:cubicBezTo>
                  <a:cubicBezTo>
                    <a:pt x="96" y="283"/>
                    <a:pt x="95" y="285"/>
                    <a:pt x="96" y="286"/>
                  </a:cubicBezTo>
                  <a:cubicBezTo>
                    <a:pt x="96" y="288"/>
                    <a:pt x="97" y="289"/>
                    <a:pt x="98" y="290"/>
                  </a:cubicBezTo>
                  <a:cubicBezTo>
                    <a:pt x="98" y="290"/>
                    <a:pt x="100" y="291"/>
                    <a:pt x="104" y="293"/>
                  </a:cubicBezTo>
                  <a:cubicBezTo>
                    <a:pt x="134" y="312"/>
                    <a:pt x="270" y="396"/>
                    <a:pt x="398" y="476"/>
                  </a:cubicBezTo>
                  <a:cubicBezTo>
                    <a:pt x="463" y="516"/>
                    <a:pt x="525" y="555"/>
                    <a:pt x="571" y="584"/>
                  </a:cubicBezTo>
                  <a:cubicBezTo>
                    <a:pt x="594" y="598"/>
                    <a:pt x="613" y="610"/>
                    <a:pt x="626" y="619"/>
                  </a:cubicBezTo>
                  <a:cubicBezTo>
                    <a:pt x="633" y="623"/>
                    <a:pt x="638" y="626"/>
                    <a:pt x="642" y="629"/>
                  </a:cubicBezTo>
                  <a:cubicBezTo>
                    <a:pt x="644" y="630"/>
                    <a:pt x="645" y="631"/>
                    <a:pt x="646" y="631"/>
                  </a:cubicBezTo>
                  <a:cubicBezTo>
                    <a:pt x="646" y="632"/>
                    <a:pt x="646" y="632"/>
                    <a:pt x="647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47" y="632"/>
                    <a:pt x="647" y="632"/>
                    <a:pt x="647" y="632"/>
                  </a:cubicBezTo>
                  <a:cubicBezTo>
                    <a:pt x="649" y="629"/>
                    <a:pt x="649" y="629"/>
                    <a:pt x="649" y="629"/>
                  </a:cubicBezTo>
                  <a:cubicBezTo>
                    <a:pt x="646" y="632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46" y="631"/>
                    <a:pt x="646" y="632"/>
                    <a:pt x="646" y="632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45" y="631"/>
                    <a:pt x="646" y="631"/>
                    <a:pt x="646" y="631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30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45" y="629"/>
                    <a:pt x="645" y="630"/>
                    <a:pt x="645" y="630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8"/>
                    <a:pt x="645" y="628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45" y="626"/>
                    <a:pt x="645" y="627"/>
                    <a:pt x="645" y="628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5" y="625"/>
                    <a:pt x="645" y="625"/>
                    <a:pt x="645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6" y="625"/>
                    <a:pt x="646" y="625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7" y="623"/>
                    <a:pt x="646" y="624"/>
                    <a:pt x="646" y="625"/>
                  </a:cubicBezTo>
                  <a:cubicBezTo>
                    <a:pt x="650" y="628"/>
                    <a:pt x="650" y="628"/>
                    <a:pt x="650" y="628"/>
                  </a:cubicBezTo>
                  <a:cubicBezTo>
                    <a:pt x="648" y="623"/>
                    <a:pt x="648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8" y="623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4"/>
                    <a:pt x="649" y="624"/>
                    <a:pt x="649" y="624"/>
                  </a:cubicBezTo>
                  <a:cubicBezTo>
                    <a:pt x="649" y="623"/>
                    <a:pt x="649" y="623"/>
                    <a:pt x="649" y="623"/>
                  </a:cubicBezTo>
                  <a:cubicBezTo>
                    <a:pt x="649" y="623"/>
                    <a:pt x="648" y="623"/>
                    <a:pt x="646" y="622"/>
                  </a:cubicBezTo>
                  <a:cubicBezTo>
                    <a:pt x="643" y="621"/>
                    <a:pt x="638" y="618"/>
                    <a:pt x="631" y="615"/>
                  </a:cubicBezTo>
                  <a:cubicBezTo>
                    <a:pt x="605" y="602"/>
                    <a:pt x="558" y="576"/>
                    <a:pt x="503" y="544"/>
                  </a:cubicBezTo>
                  <a:cubicBezTo>
                    <a:pt x="419" y="495"/>
                    <a:pt x="316" y="433"/>
                    <a:pt x="233" y="383"/>
                  </a:cubicBezTo>
                  <a:cubicBezTo>
                    <a:pt x="192" y="358"/>
                    <a:pt x="156" y="336"/>
                    <a:pt x="130" y="320"/>
                  </a:cubicBezTo>
                  <a:cubicBezTo>
                    <a:pt x="117" y="312"/>
                    <a:pt x="107" y="306"/>
                    <a:pt x="100" y="302"/>
                  </a:cubicBezTo>
                  <a:cubicBezTo>
                    <a:pt x="93" y="297"/>
                    <a:pt x="89" y="295"/>
                    <a:pt x="89" y="295"/>
                  </a:cubicBezTo>
                  <a:cubicBezTo>
                    <a:pt x="87" y="294"/>
                    <a:pt x="83" y="294"/>
                    <a:pt x="82" y="297"/>
                  </a:cubicBezTo>
                  <a:cubicBezTo>
                    <a:pt x="81" y="298"/>
                    <a:pt x="81" y="299"/>
                    <a:pt x="81" y="300"/>
                  </a:cubicBezTo>
                  <a:cubicBezTo>
                    <a:pt x="81" y="301"/>
                    <a:pt x="81" y="302"/>
                    <a:pt x="81" y="302"/>
                  </a:cubicBezTo>
                  <a:cubicBezTo>
                    <a:pt x="82" y="303"/>
                    <a:pt x="82" y="304"/>
                    <a:pt x="82" y="304"/>
                  </a:cubicBezTo>
                  <a:cubicBezTo>
                    <a:pt x="83" y="305"/>
                    <a:pt x="83" y="305"/>
                    <a:pt x="84" y="305"/>
                  </a:cubicBezTo>
                  <a:cubicBezTo>
                    <a:pt x="86" y="307"/>
                    <a:pt x="90" y="310"/>
                    <a:pt x="95" y="313"/>
                  </a:cubicBezTo>
                  <a:cubicBezTo>
                    <a:pt x="115" y="327"/>
                    <a:pt x="159" y="355"/>
                    <a:pt x="213" y="388"/>
                  </a:cubicBezTo>
                  <a:cubicBezTo>
                    <a:pt x="376" y="490"/>
                    <a:pt x="633" y="648"/>
                    <a:pt x="633" y="648"/>
                  </a:cubicBezTo>
                  <a:cubicBezTo>
                    <a:pt x="636" y="650"/>
                    <a:pt x="639" y="649"/>
                    <a:pt x="641" y="646"/>
                  </a:cubicBezTo>
                  <a:cubicBezTo>
                    <a:pt x="642" y="644"/>
                    <a:pt x="641" y="640"/>
                    <a:pt x="639" y="639"/>
                  </a:cubicBezTo>
                  <a:cubicBezTo>
                    <a:pt x="639" y="639"/>
                    <a:pt x="503" y="555"/>
                    <a:pt x="364" y="471"/>
                  </a:cubicBezTo>
                  <a:cubicBezTo>
                    <a:pt x="295" y="430"/>
                    <a:pt x="225" y="388"/>
                    <a:pt x="171" y="356"/>
                  </a:cubicBezTo>
                  <a:cubicBezTo>
                    <a:pt x="144" y="341"/>
                    <a:pt x="121" y="328"/>
                    <a:pt x="104" y="318"/>
                  </a:cubicBezTo>
                  <a:cubicBezTo>
                    <a:pt x="96" y="314"/>
                    <a:pt x="89" y="310"/>
                    <a:pt x="84" y="308"/>
                  </a:cubicBezTo>
                  <a:cubicBezTo>
                    <a:pt x="81" y="306"/>
                    <a:pt x="79" y="305"/>
                    <a:pt x="77" y="305"/>
                  </a:cubicBezTo>
                  <a:cubicBezTo>
                    <a:pt x="76" y="304"/>
                    <a:pt x="75" y="304"/>
                    <a:pt x="74" y="304"/>
                  </a:cubicBezTo>
                  <a:cubicBezTo>
                    <a:pt x="74" y="304"/>
                    <a:pt x="73" y="303"/>
                    <a:pt x="72" y="303"/>
                  </a:cubicBezTo>
                  <a:cubicBezTo>
                    <a:pt x="71" y="303"/>
                    <a:pt x="70" y="303"/>
                    <a:pt x="69" y="304"/>
                  </a:cubicBezTo>
                  <a:cubicBezTo>
                    <a:pt x="68" y="304"/>
                    <a:pt x="67" y="305"/>
                    <a:pt x="66" y="306"/>
                  </a:cubicBezTo>
                  <a:cubicBezTo>
                    <a:pt x="71" y="309"/>
                    <a:pt x="71" y="309"/>
                    <a:pt x="71" y="309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07"/>
                    <a:pt x="65" y="308"/>
                    <a:pt x="65" y="309"/>
                  </a:cubicBezTo>
                  <a:cubicBezTo>
                    <a:pt x="66" y="311"/>
                    <a:pt x="66" y="312"/>
                    <a:pt x="66" y="312"/>
                  </a:cubicBezTo>
                  <a:cubicBezTo>
                    <a:pt x="67" y="313"/>
                    <a:pt x="68" y="314"/>
                    <a:pt x="68" y="314"/>
                  </a:cubicBezTo>
                  <a:cubicBezTo>
                    <a:pt x="69" y="315"/>
                    <a:pt x="71" y="316"/>
                    <a:pt x="72" y="318"/>
                  </a:cubicBezTo>
                  <a:cubicBezTo>
                    <a:pt x="79" y="323"/>
                    <a:pt x="93" y="332"/>
                    <a:pt x="112" y="344"/>
                  </a:cubicBezTo>
                  <a:cubicBezTo>
                    <a:pt x="179" y="387"/>
                    <a:pt x="309" y="468"/>
                    <a:pt x="423" y="537"/>
                  </a:cubicBezTo>
                  <a:cubicBezTo>
                    <a:pt x="480" y="572"/>
                    <a:pt x="532" y="604"/>
                    <a:pt x="571" y="628"/>
                  </a:cubicBezTo>
                  <a:cubicBezTo>
                    <a:pt x="590" y="640"/>
                    <a:pt x="605" y="649"/>
                    <a:pt x="616" y="656"/>
                  </a:cubicBezTo>
                  <a:cubicBezTo>
                    <a:pt x="622" y="659"/>
                    <a:pt x="626" y="662"/>
                    <a:pt x="629" y="664"/>
                  </a:cubicBezTo>
                  <a:cubicBezTo>
                    <a:pt x="630" y="665"/>
                    <a:pt x="631" y="665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3" y="666"/>
                    <a:pt x="633" y="666"/>
                    <a:pt x="633" y="666"/>
                  </a:cubicBezTo>
                  <a:cubicBezTo>
                    <a:pt x="635" y="663"/>
                    <a:pt x="635" y="663"/>
                    <a:pt x="635" y="663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2" y="666"/>
                    <a:pt x="632" y="666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1" y="665"/>
                    <a:pt x="632" y="665"/>
                    <a:pt x="632" y="666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5"/>
                    <a:pt x="631" y="665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1" y="664"/>
                    <a:pt x="631" y="664"/>
                    <a:pt x="631" y="665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1" y="662"/>
                    <a:pt x="631" y="662"/>
                    <a:pt x="631" y="662"/>
                  </a:cubicBezTo>
                  <a:cubicBezTo>
                    <a:pt x="636" y="662"/>
                    <a:pt x="636" y="662"/>
                    <a:pt x="636" y="662"/>
                  </a:cubicBezTo>
                  <a:cubicBezTo>
                    <a:pt x="639" y="657"/>
                    <a:pt x="639" y="657"/>
                    <a:pt x="639" y="657"/>
                  </a:cubicBezTo>
                  <a:cubicBezTo>
                    <a:pt x="639" y="657"/>
                    <a:pt x="498" y="571"/>
                    <a:pt x="355" y="485"/>
                  </a:cubicBezTo>
                  <a:cubicBezTo>
                    <a:pt x="284" y="443"/>
                    <a:pt x="212" y="400"/>
                    <a:pt x="156" y="367"/>
                  </a:cubicBezTo>
                  <a:cubicBezTo>
                    <a:pt x="129" y="351"/>
                    <a:pt x="105" y="338"/>
                    <a:pt x="88" y="328"/>
                  </a:cubicBezTo>
                  <a:cubicBezTo>
                    <a:pt x="80" y="323"/>
                    <a:pt x="73" y="320"/>
                    <a:pt x="67" y="317"/>
                  </a:cubicBezTo>
                  <a:cubicBezTo>
                    <a:pt x="65" y="316"/>
                    <a:pt x="63" y="315"/>
                    <a:pt x="61" y="314"/>
                  </a:cubicBezTo>
                  <a:cubicBezTo>
                    <a:pt x="60" y="314"/>
                    <a:pt x="59" y="313"/>
                    <a:pt x="58" y="313"/>
                  </a:cubicBezTo>
                  <a:cubicBezTo>
                    <a:pt x="58" y="313"/>
                    <a:pt x="57" y="313"/>
                    <a:pt x="55" y="313"/>
                  </a:cubicBezTo>
                  <a:cubicBezTo>
                    <a:pt x="55" y="313"/>
                    <a:pt x="54" y="313"/>
                    <a:pt x="53" y="313"/>
                  </a:cubicBezTo>
                  <a:cubicBezTo>
                    <a:pt x="53" y="313"/>
                    <a:pt x="51" y="314"/>
                    <a:pt x="50" y="315"/>
                  </a:cubicBezTo>
                  <a:cubicBezTo>
                    <a:pt x="55" y="318"/>
                    <a:pt x="55" y="318"/>
                    <a:pt x="55" y="318"/>
                  </a:cubicBezTo>
                  <a:cubicBezTo>
                    <a:pt x="51" y="315"/>
                    <a:pt x="51" y="315"/>
                    <a:pt x="51" y="315"/>
                  </a:cubicBezTo>
                  <a:cubicBezTo>
                    <a:pt x="50" y="316"/>
                    <a:pt x="50" y="316"/>
                    <a:pt x="50" y="317"/>
                  </a:cubicBezTo>
                  <a:cubicBezTo>
                    <a:pt x="50" y="318"/>
                    <a:pt x="50" y="318"/>
                    <a:pt x="50" y="318"/>
                  </a:cubicBezTo>
                  <a:cubicBezTo>
                    <a:pt x="50" y="320"/>
                    <a:pt x="50" y="320"/>
                    <a:pt x="50" y="321"/>
                  </a:cubicBezTo>
                  <a:cubicBezTo>
                    <a:pt x="51" y="322"/>
                    <a:pt x="51" y="322"/>
                    <a:pt x="51" y="322"/>
                  </a:cubicBezTo>
                  <a:cubicBezTo>
                    <a:pt x="51" y="323"/>
                    <a:pt x="52" y="323"/>
                    <a:pt x="52" y="323"/>
                  </a:cubicBezTo>
                  <a:cubicBezTo>
                    <a:pt x="53" y="324"/>
                    <a:pt x="54" y="324"/>
                    <a:pt x="55" y="325"/>
                  </a:cubicBezTo>
                  <a:cubicBezTo>
                    <a:pt x="61" y="329"/>
                    <a:pt x="74" y="338"/>
                    <a:pt x="93" y="350"/>
                  </a:cubicBezTo>
                  <a:cubicBezTo>
                    <a:pt x="224" y="433"/>
                    <a:pt x="623" y="680"/>
                    <a:pt x="623" y="68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2" y="672"/>
                    <a:pt x="622" y="672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4" y="670"/>
                    <a:pt x="622" y="671"/>
                    <a:pt x="622" y="672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4" y="670"/>
                    <a:pt x="624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5" y="670"/>
                    <a:pt x="624" y="670"/>
                  </a:cubicBezTo>
                  <a:cubicBezTo>
                    <a:pt x="626" y="675"/>
                    <a:pt x="626" y="675"/>
                    <a:pt x="626" y="675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3"/>
                    <a:pt x="626" y="673"/>
                    <a:pt x="626" y="673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1"/>
                    <a:pt x="626" y="671"/>
                    <a:pt x="626" y="671"/>
                  </a:cubicBezTo>
                  <a:cubicBezTo>
                    <a:pt x="626" y="670"/>
                    <a:pt x="626" y="670"/>
                    <a:pt x="626" y="670"/>
                  </a:cubicBezTo>
                  <a:cubicBezTo>
                    <a:pt x="626" y="670"/>
                    <a:pt x="626" y="670"/>
                    <a:pt x="624" y="669"/>
                  </a:cubicBezTo>
                  <a:cubicBezTo>
                    <a:pt x="620" y="668"/>
                    <a:pt x="611" y="663"/>
                    <a:pt x="599" y="657"/>
                  </a:cubicBezTo>
                  <a:cubicBezTo>
                    <a:pt x="558" y="635"/>
                    <a:pt x="478" y="590"/>
                    <a:pt x="409" y="551"/>
                  </a:cubicBezTo>
                  <a:cubicBezTo>
                    <a:pt x="375" y="532"/>
                    <a:pt x="343" y="513"/>
                    <a:pt x="320" y="500"/>
                  </a:cubicBezTo>
                  <a:cubicBezTo>
                    <a:pt x="308" y="493"/>
                    <a:pt x="299" y="488"/>
                    <a:pt x="292" y="484"/>
                  </a:cubicBezTo>
                  <a:cubicBezTo>
                    <a:pt x="286" y="480"/>
                    <a:pt x="282" y="478"/>
                    <a:pt x="282" y="478"/>
                  </a:cubicBezTo>
                  <a:cubicBezTo>
                    <a:pt x="280" y="477"/>
                    <a:pt x="276" y="478"/>
                    <a:pt x="275" y="480"/>
                  </a:cubicBezTo>
                  <a:cubicBezTo>
                    <a:pt x="274" y="481"/>
                    <a:pt x="274" y="482"/>
                    <a:pt x="274" y="483"/>
                  </a:cubicBezTo>
                  <a:cubicBezTo>
                    <a:pt x="274" y="484"/>
                    <a:pt x="274" y="485"/>
                    <a:pt x="274" y="486"/>
                  </a:cubicBezTo>
                  <a:cubicBezTo>
                    <a:pt x="275" y="487"/>
                    <a:pt x="275" y="487"/>
                    <a:pt x="276" y="488"/>
                  </a:cubicBezTo>
                  <a:cubicBezTo>
                    <a:pt x="277" y="489"/>
                    <a:pt x="278" y="490"/>
                    <a:pt x="279" y="491"/>
                  </a:cubicBezTo>
                  <a:cubicBezTo>
                    <a:pt x="281" y="493"/>
                    <a:pt x="284" y="495"/>
                    <a:pt x="288" y="498"/>
                  </a:cubicBezTo>
                  <a:cubicBezTo>
                    <a:pt x="304" y="509"/>
                    <a:pt x="332" y="526"/>
                    <a:pt x="365" y="547"/>
                  </a:cubicBezTo>
                  <a:cubicBezTo>
                    <a:pt x="416" y="578"/>
                    <a:pt x="478" y="616"/>
                    <a:pt x="528" y="647"/>
                  </a:cubicBezTo>
                  <a:cubicBezTo>
                    <a:pt x="554" y="662"/>
                    <a:pt x="575" y="675"/>
                    <a:pt x="591" y="684"/>
                  </a:cubicBezTo>
                  <a:cubicBezTo>
                    <a:pt x="599" y="689"/>
                    <a:pt x="605" y="693"/>
                    <a:pt x="609" y="696"/>
                  </a:cubicBezTo>
                  <a:cubicBezTo>
                    <a:pt x="612" y="697"/>
                    <a:pt x="613" y="698"/>
                    <a:pt x="614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7" y="697"/>
                    <a:pt x="617" y="697"/>
                    <a:pt x="617" y="697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5" y="699"/>
                    <a:pt x="615" y="699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4" y="698"/>
                    <a:pt x="615" y="698"/>
                    <a:pt x="615" y="699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8"/>
                    <a:pt x="614" y="698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4" y="697"/>
                    <a:pt x="614" y="697"/>
                    <a:pt x="614" y="698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14" y="695"/>
                    <a:pt x="614" y="695"/>
                    <a:pt x="614" y="695"/>
                  </a:cubicBezTo>
                  <a:cubicBezTo>
                    <a:pt x="619" y="695"/>
                    <a:pt x="619" y="695"/>
                    <a:pt x="619" y="695"/>
                  </a:cubicBezTo>
                  <a:cubicBezTo>
                    <a:pt x="622" y="690"/>
                    <a:pt x="622" y="690"/>
                    <a:pt x="622" y="690"/>
                  </a:cubicBezTo>
                  <a:cubicBezTo>
                    <a:pt x="297" y="505"/>
                    <a:pt x="297" y="505"/>
                    <a:pt x="297" y="505"/>
                  </a:cubicBezTo>
                  <a:cubicBezTo>
                    <a:pt x="295" y="503"/>
                    <a:pt x="291" y="504"/>
                    <a:pt x="290" y="507"/>
                  </a:cubicBezTo>
                  <a:cubicBezTo>
                    <a:pt x="288" y="509"/>
                    <a:pt x="289" y="513"/>
                    <a:pt x="292" y="514"/>
                  </a:cubicBezTo>
                  <a:cubicBezTo>
                    <a:pt x="292" y="514"/>
                    <a:pt x="296" y="517"/>
                    <a:pt x="305" y="522"/>
                  </a:cubicBezTo>
                  <a:cubicBezTo>
                    <a:pt x="335" y="540"/>
                    <a:pt x="409" y="584"/>
                    <a:pt x="476" y="625"/>
                  </a:cubicBezTo>
                  <a:cubicBezTo>
                    <a:pt x="509" y="645"/>
                    <a:pt x="541" y="665"/>
                    <a:pt x="564" y="680"/>
                  </a:cubicBezTo>
                  <a:cubicBezTo>
                    <a:pt x="575" y="687"/>
                    <a:pt x="585" y="694"/>
                    <a:pt x="591" y="698"/>
                  </a:cubicBezTo>
                  <a:cubicBezTo>
                    <a:pt x="594" y="701"/>
                    <a:pt x="597" y="703"/>
                    <a:pt x="598" y="704"/>
                  </a:cubicBezTo>
                  <a:cubicBezTo>
                    <a:pt x="599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2" y="704"/>
                    <a:pt x="602" y="704"/>
                    <a:pt x="602" y="704"/>
                  </a:cubicBezTo>
                  <a:cubicBezTo>
                    <a:pt x="600" y="705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599" y="704"/>
                    <a:pt x="600" y="705"/>
                    <a:pt x="600" y="705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599" y="703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0" y="701"/>
                    <a:pt x="599" y="703"/>
                    <a:pt x="599" y="703"/>
                  </a:cubicBezTo>
                  <a:cubicBezTo>
                    <a:pt x="604" y="703"/>
                    <a:pt x="604" y="703"/>
                    <a:pt x="604" y="703"/>
                  </a:cubicBezTo>
                  <a:cubicBezTo>
                    <a:pt x="600" y="701"/>
                    <a:pt x="600" y="701"/>
                    <a:pt x="600" y="701"/>
                  </a:cubicBezTo>
                  <a:cubicBezTo>
                    <a:pt x="605" y="703"/>
                    <a:pt x="605" y="703"/>
                    <a:pt x="605" y="703"/>
                  </a:cubicBezTo>
                  <a:cubicBezTo>
                    <a:pt x="607" y="699"/>
                    <a:pt x="607" y="699"/>
                    <a:pt x="607" y="699"/>
                  </a:cubicBezTo>
                  <a:cubicBezTo>
                    <a:pt x="607" y="699"/>
                    <a:pt x="534" y="657"/>
                    <a:pt x="459" y="615"/>
                  </a:cubicBezTo>
                  <a:cubicBezTo>
                    <a:pt x="422" y="595"/>
                    <a:pt x="384" y="574"/>
                    <a:pt x="355" y="558"/>
                  </a:cubicBezTo>
                  <a:cubicBezTo>
                    <a:pt x="341" y="550"/>
                    <a:pt x="328" y="544"/>
                    <a:pt x="319" y="539"/>
                  </a:cubicBezTo>
                  <a:cubicBezTo>
                    <a:pt x="315" y="537"/>
                    <a:pt x="311" y="535"/>
                    <a:pt x="308" y="534"/>
                  </a:cubicBezTo>
                  <a:cubicBezTo>
                    <a:pt x="307" y="533"/>
                    <a:pt x="306" y="533"/>
                    <a:pt x="305" y="532"/>
                  </a:cubicBezTo>
                  <a:cubicBezTo>
                    <a:pt x="304" y="532"/>
                    <a:pt x="304" y="532"/>
                    <a:pt x="303" y="532"/>
                  </a:cubicBezTo>
                  <a:cubicBezTo>
                    <a:pt x="303" y="532"/>
                    <a:pt x="302" y="531"/>
                    <a:pt x="301" y="531"/>
                  </a:cubicBezTo>
                  <a:cubicBezTo>
                    <a:pt x="301" y="531"/>
                    <a:pt x="300" y="531"/>
                    <a:pt x="299" y="532"/>
                  </a:cubicBezTo>
                  <a:cubicBezTo>
                    <a:pt x="299" y="532"/>
                    <a:pt x="298" y="532"/>
                    <a:pt x="298" y="533"/>
                  </a:cubicBezTo>
                  <a:cubicBezTo>
                    <a:pt x="297" y="533"/>
                    <a:pt x="297" y="533"/>
                    <a:pt x="296" y="534"/>
                  </a:cubicBezTo>
                  <a:cubicBezTo>
                    <a:pt x="295" y="537"/>
                    <a:pt x="295" y="540"/>
                    <a:pt x="298" y="542"/>
                  </a:cubicBezTo>
                  <a:cubicBezTo>
                    <a:pt x="591" y="725"/>
                    <a:pt x="591" y="725"/>
                    <a:pt x="591" y="725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0" y="717"/>
                    <a:pt x="590" y="717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2" y="716"/>
                    <a:pt x="590" y="716"/>
                    <a:pt x="590" y="717"/>
                  </a:cubicBezTo>
                  <a:cubicBezTo>
                    <a:pt x="594" y="720"/>
                    <a:pt x="594" y="720"/>
                    <a:pt x="594" y="720"/>
                  </a:cubicBezTo>
                  <a:cubicBezTo>
                    <a:pt x="592" y="715"/>
                    <a:pt x="592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3" y="715"/>
                    <a:pt x="593" y="715"/>
                    <a:pt x="592" y="715"/>
                  </a:cubicBezTo>
                  <a:cubicBezTo>
                    <a:pt x="594" y="719"/>
                    <a:pt x="594" y="719"/>
                    <a:pt x="594" y="719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7"/>
                    <a:pt x="594" y="717"/>
                    <a:pt x="594" y="717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4" y="715"/>
                    <a:pt x="594" y="715"/>
                  </a:cubicBezTo>
                  <a:cubicBezTo>
                    <a:pt x="594" y="715"/>
                    <a:pt x="593" y="715"/>
                    <a:pt x="592" y="715"/>
                  </a:cubicBezTo>
                  <a:cubicBezTo>
                    <a:pt x="589" y="713"/>
                    <a:pt x="581" y="710"/>
                    <a:pt x="571" y="704"/>
                  </a:cubicBezTo>
                  <a:cubicBezTo>
                    <a:pt x="537" y="686"/>
                    <a:pt x="473" y="650"/>
                    <a:pt x="417" y="617"/>
                  </a:cubicBezTo>
                  <a:cubicBezTo>
                    <a:pt x="389" y="601"/>
                    <a:pt x="363" y="586"/>
                    <a:pt x="344" y="575"/>
                  </a:cubicBezTo>
                  <a:cubicBezTo>
                    <a:pt x="334" y="569"/>
                    <a:pt x="326" y="565"/>
                    <a:pt x="320" y="562"/>
                  </a:cubicBezTo>
                  <a:cubicBezTo>
                    <a:pt x="317" y="560"/>
                    <a:pt x="315" y="559"/>
                    <a:pt x="313" y="558"/>
                  </a:cubicBezTo>
                  <a:cubicBezTo>
                    <a:pt x="312" y="557"/>
                    <a:pt x="311" y="557"/>
                    <a:pt x="310" y="557"/>
                  </a:cubicBezTo>
                  <a:cubicBezTo>
                    <a:pt x="310" y="557"/>
                    <a:pt x="310" y="557"/>
                    <a:pt x="309" y="556"/>
                  </a:cubicBezTo>
                  <a:cubicBezTo>
                    <a:pt x="309" y="556"/>
                    <a:pt x="309" y="556"/>
                    <a:pt x="307" y="556"/>
                  </a:cubicBezTo>
                  <a:cubicBezTo>
                    <a:pt x="307" y="556"/>
                    <a:pt x="306" y="556"/>
                    <a:pt x="305" y="556"/>
                  </a:cubicBezTo>
                  <a:cubicBezTo>
                    <a:pt x="305" y="557"/>
                    <a:pt x="303" y="557"/>
                    <a:pt x="303" y="559"/>
                  </a:cubicBezTo>
                  <a:cubicBezTo>
                    <a:pt x="302" y="560"/>
                    <a:pt x="302" y="561"/>
                    <a:pt x="302" y="563"/>
                  </a:cubicBezTo>
                  <a:cubicBezTo>
                    <a:pt x="302" y="564"/>
                    <a:pt x="303" y="566"/>
                    <a:pt x="304" y="566"/>
                  </a:cubicBezTo>
                  <a:cubicBezTo>
                    <a:pt x="304" y="566"/>
                    <a:pt x="309" y="569"/>
                    <a:pt x="316" y="574"/>
                  </a:cubicBezTo>
                  <a:cubicBezTo>
                    <a:pt x="343" y="590"/>
                    <a:pt x="409" y="630"/>
                    <a:pt x="468" y="667"/>
                  </a:cubicBezTo>
                  <a:cubicBezTo>
                    <a:pt x="498" y="685"/>
                    <a:pt x="526" y="703"/>
                    <a:pt x="546" y="716"/>
                  </a:cubicBezTo>
                  <a:cubicBezTo>
                    <a:pt x="557" y="722"/>
                    <a:pt x="565" y="728"/>
                    <a:pt x="571" y="732"/>
                  </a:cubicBezTo>
                  <a:cubicBezTo>
                    <a:pt x="574" y="734"/>
                    <a:pt x="576" y="735"/>
                    <a:pt x="577" y="736"/>
                  </a:cubicBezTo>
                  <a:cubicBezTo>
                    <a:pt x="578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1" y="735"/>
                    <a:pt x="581" y="735"/>
                    <a:pt x="581" y="735"/>
                  </a:cubicBezTo>
                  <a:cubicBezTo>
                    <a:pt x="579" y="737"/>
                    <a:pt x="579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78" y="737"/>
                    <a:pt x="578" y="737"/>
                    <a:pt x="579" y="737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6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78" y="735"/>
                    <a:pt x="578" y="736"/>
                    <a:pt x="578" y="736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4"/>
                    <a:pt x="578" y="734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78" y="732"/>
                    <a:pt x="578" y="733"/>
                    <a:pt x="578" y="734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78" y="731"/>
                    <a:pt x="578" y="731"/>
                    <a:pt x="578" y="731"/>
                  </a:cubicBezTo>
                  <a:cubicBezTo>
                    <a:pt x="583" y="734"/>
                    <a:pt x="583" y="734"/>
                    <a:pt x="583" y="734"/>
                  </a:cubicBezTo>
                  <a:cubicBezTo>
                    <a:pt x="586" y="729"/>
                    <a:pt x="586" y="729"/>
                    <a:pt x="586" y="729"/>
                  </a:cubicBezTo>
                  <a:cubicBezTo>
                    <a:pt x="586" y="729"/>
                    <a:pt x="519" y="693"/>
                    <a:pt x="451" y="656"/>
                  </a:cubicBezTo>
                  <a:cubicBezTo>
                    <a:pt x="418" y="638"/>
                    <a:pt x="384" y="620"/>
                    <a:pt x="358" y="606"/>
                  </a:cubicBezTo>
                  <a:cubicBezTo>
                    <a:pt x="345" y="599"/>
                    <a:pt x="334" y="594"/>
                    <a:pt x="326" y="590"/>
                  </a:cubicBezTo>
                  <a:cubicBezTo>
                    <a:pt x="322" y="588"/>
                    <a:pt x="318" y="586"/>
                    <a:pt x="316" y="585"/>
                  </a:cubicBezTo>
                  <a:cubicBezTo>
                    <a:pt x="315" y="585"/>
                    <a:pt x="314" y="584"/>
                    <a:pt x="313" y="584"/>
                  </a:cubicBezTo>
                  <a:cubicBezTo>
                    <a:pt x="312" y="584"/>
                    <a:pt x="312" y="583"/>
                    <a:pt x="311" y="583"/>
                  </a:cubicBezTo>
                  <a:cubicBezTo>
                    <a:pt x="311" y="583"/>
                    <a:pt x="311" y="583"/>
                    <a:pt x="311" y="583"/>
                  </a:cubicBezTo>
                  <a:cubicBezTo>
                    <a:pt x="310" y="583"/>
                    <a:pt x="310" y="583"/>
                    <a:pt x="309" y="583"/>
                  </a:cubicBezTo>
                  <a:cubicBezTo>
                    <a:pt x="309" y="583"/>
                    <a:pt x="308" y="583"/>
                    <a:pt x="308" y="583"/>
                  </a:cubicBezTo>
                  <a:cubicBezTo>
                    <a:pt x="307" y="583"/>
                    <a:pt x="307" y="584"/>
                    <a:pt x="306" y="584"/>
                  </a:cubicBezTo>
                  <a:cubicBezTo>
                    <a:pt x="306" y="584"/>
                    <a:pt x="305" y="585"/>
                    <a:pt x="305" y="586"/>
                  </a:cubicBezTo>
                  <a:cubicBezTo>
                    <a:pt x="309" y="589"/>
                    <a:pt x="309" y="589"/>
                    <a:pt x="309" y="589"/>
                  </a:cubicBezTo>
                  <a:cubicBezTo>
                    <a:pt x="305" y="586"/>
                    <a:pt x="305" y="586"/>
                    <a:pt x="305" y="586"/>
                  </a:cubicBezTo>
                  <a:cubicBezTo>
                    <a:pt x="304" y="587"/>
                    <a:pt x="304" y="588"/>
                    <a:pt x="304" y="589"/>
                  </a:cubicBezTo>
                  <a:cubicBezTo>
                    <a:pt x="304" y="590"/>
                    <a:pt x="304" y="591"/>
                    <a:pt x="304" y="591"/>
                  </a:cubicBezTo>
                  <a:cubicBezTo>
                    <a:pt x="305" y="592"/>
                    <a:pt x="305" y="593"/>
                    <a:pt x="306" y="593"/>
                  </a:cubicBezTo>
                  <a:cubicBezTo>
                    <a:pt x="306" y="594"/>
                    <a:pt x="307" y="594"/>
                    <a:pt x="308" y="595"/>
                  </a:cubicBezTo>
                  <a:cubicBezTo>
                    <a:pt x="310" y="597"/>
                    <a:pt x="312" y="598"/>
                    <a:pt x="316" y="600"/>
                  </a:cubicBezTo>
                  <a:cubicBezTo>
                    <a:pt x="328" y="608"/>
                    <a:pt x="349" y="621"/>
                    <a:pt x="376" y="637"/>
                  </a:cubicBezTo>
                  <a:cubicBezTo>
                    <a:pt x="415" y="660"/>
                    <a:pt x="464" y="688"/>
                    <a:pt x="503" y="712"/>
                  </a:cubicBezTo>
                  <a:cubicBezTo>
                    <a:pt x="522" y="724"/>
                    <a:pt x="539" y="734"/>
                    <a:pt x="551" y="742"/>
                  </a:cubicBezTo>
                  <a:cubicBezTo>
                    <a:pt x="557" y="746"/>
                    <a:pt x="562" y="750"/>
                    <a:pt x="565" y="752"/>
                  </a:cubicBezTo>
                  <a:cubicBezTo>
                    <a:pt x="567" y="753"/>
                    <a:pt x="568" y="755"/>
                    <a:pt x="569" y="755"/>
                  </a:cubicBezTo>
                  <a:cubicBezTo>
                    <a:pt x="569" y="755"/>
                    <a:pt x="569" y="755"/>
                    <a:pt x="569" y="755"/>
                  </a:cubicBezTo>
                  <a:cubicBezTo>
                    <a:pt x="569" y="756"/>
                    <a:pt x="569" y="756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69" y="755"/>
                    <a:pt x="569" y="755"/>
                    <a:pt x="569" y="756"/>
                  </a:cubicBezTo>
                  <a:cubicBezTo>
                    <a:pt x="572" y="754"/>
                    <a:pt x="572" y="754"/>
                    <a:pt x="572" y="754"/>
                  </a:cubicBezTo>
                  <a:cubicBezTo>
                    <a:pt x="568" y="754"/>
                    <a:pt x="568" y="754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69" y="752"/>
                    <a:pt x="568" y="753"/>
                    <a:pt x="568" y="754"/>
                  </a:cubicBezTo>
                  <a:cubicBezTo>
                    <a:pt x="573" y="754"/>
                    <a:pt x="573" y="754"/>
                    <a:pt x="573" y="754"/>
                  </a:cubicBezTo>
                  <a:cubicBezTo>
                    <a:pt x="569" y="751"/>
                    <a:pt x="569" y="751"/>
                    <a:pt x="569" y="751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0" y="750"/>
                    <a:pt x="570" y="750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1" y="749"/>
                    <a:pt x="570" y="749"/>
                    <a:pt x="570" y="750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2" y="749"/>
                    <a:pt x="572" y="749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3" y="748"/>
                    <a:pt x="573" y="748"/>
                    <a:pt x="572" y="749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4" y="748"/>
                    <a:pt x="574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5" y="748"/>
                    <a:pt x="575" y="748"/>
                    <a:pt x="574" y="748"/>
                  </a:cubicBezTo>
                  <a:cubicBezTo>
                    <a:pt x="574" y="754"/>
                    <a:pt x="574" y="754"/>
                    <a:pt x="574" y="754"/>
                  </a:cubicBezTo>
                  <a:cubicBezTo>
                    <a:pt x="575" y="749"/>
                    <a:pt x="575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5" y="749"/>
                  </a:cubicBezTo>
                  <a:cubicBezTo>
                    <a:pt x="574" y="753"/>
                    <a:pt x="574" y="753"/>
                    <a:pt x="574" y="753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5" y="750"/>
                    <a:pt x="575" y="750"/>
                    <a:pt x="575" y="750"/>
                  </a:cubicBezTo>
                  <a:cubicBezTo>
                    <a:pt x="576" y="749"/>
                    <a:pt x="576" y="749"/>
                    <a:pt x="576" y="749"/>
                  </a:cubicBezTo>
                  <a:cubicBezTo>
                    <a:pt x="576" y="749"/>
                    <a:pt x="575" y="748"/>
                    <a:pt x="574" y="748"/>
                  </a:cubicBezTo>
                  <a:cubicBezTo>
                    <a:pt x="572" y="747"/>
                    <a:pt x="566" y="743"/>
                    <a:pt x="557" y="739"/>
                  </a:cubicBezTo>
                  <a:cubicBezTo>
                    <a:pt x="527" y="723"/>
                    <a:pt x="469" y="691"/>
                    <a:pt x="417" y="663"/>
                  </a:cubicBezTo>
                  <a:cubicBezTo>
                    <a:pt x="391" y="650"/>
                    <a:pt x="368" y="637"/>
                    <a:pt x="350" y="627"/>
                  </a:cubicBezTo>
                  <a:cubicBezTo>
                    <a:pt x="341" y="622"/>
                    <a:pt x="334" y="619"/>
                    <a:pt x="329" y="616"/>
                  </a:cubicBezTo>
                  <a:cubicBezTo>
                    <a:pt x="325" y="613"/>
                    <a:pt x="322" y="612"/>
                    <a:pt x="322" y="612"/>
                  </a:cubicBezTo>
                  <a:cubicBezTo>
                    <a:pt x="319" y="610"/>
                    <a:pt x="316" y="611"/>
                    <a:pt x="314" y="614"/>
                  </a:cubicBezTo>
                  <a:cubicBezTo>
                    <a:pt x="314" y="615"/>
                    <a:pt x="314" y="616"/>
                    <a:pt x="314" y="617"/>
                  </a:cubicBezTo>
                  <a:cubicBezTo>
                    <a:pt x="314" y="618"/>
                    <a:pt x="314" y="619"/>
                    <a:pt x="314" y="620"/>
                  </a:cubicBezTo>
                  <a:cubicBezTo>
                    <a:pt x="315" y="621"/>
                    <a:pt x="316" y="622"/>
                    <a:pt x="317" y="623"/>
                  </a:cubicBezTo>
                  <a:cubicBezTo>
                    <a:pt x="318" y="624"/>
                    <a:pt x="320" y="626"/>
                    <a:pt x="323" y="628"/>
                  </a:cubicBezTo>
                  <a:cubicBezTo>
                    <a:pt x="334" y="636"/>
                    <a:pt x="353" y="649"/>
                    <a:pt x="377" y="664"/>
                  </a:cubicBezTo>
                  <a:cubicBezTo>
                    <a:pt x="448" y="708"/>
                    <a:pt x="556" y="771"/>
                    <a:pt x="556" y="771"/>
                  </a:cubicBezTo>
                  <a:cubicBezTo>
                    <a:pt x="559" y="766"/>
                    <a:pt x="559" y="766"/>
                    <a:pt x="559" y="766"/>
                  </a:cubicBezTo>
                  <a:cubicBezTo>
                    <a:pt x="561" y="761"/>
                    <a:pt x="561" y="761"/>
                    <a:pt x="561" y="761"/>
                  </a:cubicBezTo>
                  <a:cubicBezTo>
                    <a:pt x="336" y="643"/>
                    <a:pt x="336" y="643"/>
                    <a:pt x="336" y="643"/>
                  </a:cubicBezTo>
                  <a:cubicBezTo>
                    <a:pt x="333" y="642"/>
                    <a:pt x="330" y="642"/>
                    <a:pt x="329" y="645"/>
                  </a:cubicBezTo>
                  <a:cubicBezTo>
                    <a:pt x="328" y="646"/>
                    <a:pt x="328" y="647"/>
                    <a:pt x="328" y="648"/>
                  </a:cubicBezTo>
                  <a:cubicBezTo>
                    <a:pt x="328" y="649"/>
                    <a:pt x="328" y="650"/>
                    <a:pt x="329" y="651"/>
                  </a:cubicBezTo>
                  <a:cubicBezTo>
                    <a:pt x="329" y="652"/>
                    <a:pt x="330" y="653"/>
                    <a:pt x="331" y="654"/>
                  </a:cubicBezTo>
                  <a:cubicBezTo>
                    <a:pt x="332" y="655"/>
                    <a:pt x="334" y="657"/>
                    <a:pt x="337" y="659"/>
                  </a:cubicBezTo>
                  <a:cubicBezTo>
                    <a:pt x="346" y="665"/>
                    <a:pt x="363" y="676"/>
                    <a:pt x="384" y="688"/>
                  </a:cubicBezTo>
                  <a:cubicBezTo>
                    <a:pt x="415" y="706"/>
                    <a:pt x="454" y="729"/>
                    <a:pt x="486" y="747"/>
                  </a:cubicBezTo>
                  <a:cubicBezTo>
                    <a:pt x="501" y="756"/>
                    <a:pt x="515" y="764"/>
                    <a:pt x="525" y="771"/>
                  </a:cubicBezTo>
                  <a:cubicBezTo>
                    <a:pt x="529" y="774"/>
                    <a:pt x="533" y="777"/>
                    <a:pt x="536" y="778"/>
                  </a:cubicBezTo>
                  <a:cubicBezTo>
                    <a:pt x="537" y="779"/>
                    <a:pt x="538" y="780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38" y="781"/>
                    <a:pt x="538" y="781"/>
                    <a:pt x="538" y="781"/>
                  </a:cubicBezTo>
                  <a:cubicBezTo>
                    <a:pt x="540" y="779"/>
                    <a:pt x="540" y="779"/>
                    <a:pt x="540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38" y="780"/>
                    <a:pt x="538" y="780"/>
                    <a:pt x="538" y="780"/>
                  </a:cubicBezTo>
                  <a:cubicBezTo>
                    <a:pt x="542" y="779"/>
                    <a:pt x="542" y="779"/>
                    <a:pt x="542" y="779"/>
                  </a:cubicBezTo>
                  <a:cubicBezTo>
                    <a:pt x="538" y="779"/>
                    <a:pt x="538" y="779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38" y="777"/>
                    <a:pt x="538" y="778"/>
                    <a:pt x="538" y="779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39" y="776"/>
                    <a:pt x="539" y="776"/>
                    <a:pt x="539" y="776"/>
                  </a:cubicBezTo>
                  <a:cubicBezTo>
                    <a:pt x="543" y="779"/>
                    <a:pt x="543" y="779"/>
                    <a:pt x="543" y="779"/>
                  </a:cubicBezTo>
                  <a:cubicBezTo>
                    <a:pt x="546" y="774"/>
                    <a:pt x="546" y="774"/>
                    <a:pt x="546" y="774"/>
                  </a:cubicBezTo>
                  <a:cubicBezTo>
                    <a:pt x="546" y="774"/>
                    <a:pt x="495" y="746"/>
                    <a:pt x="443" y="719"/>
                  </a:cubicBezTo>
                  <a:cubicBezTo>
                    <a:pt x="417" y="705"/>
                    <a:pt x="390" y="691"/>
                    <a:pt x="369" y="681"/>
                  </a:cubicBezTo>
                  <a:cubicBezTo>
                    <a:pt x="358" y="675"/>
                    <a:pt x="349" y="671"/>
                    <a:pt x="342" y="668"/>
                  </a:cubicBezTo>
                  <a:cubicBezTo>
                    <a:pt x="338" y="667"/>
                    <a:pt x="335" y="665"/>
                    <a:pt x="333" y="664"/>
                  </a:cubicBezTo>
                  <a:cubicBezTo>
                    <a:pt x="332" y="664"/>
                    <a:pt x="331" y="664"/>
                    <a:pt x="330" y="663"/>
                  </a:cubicBezTo>
                  <a:cubicBezTo>
                    <a:pt x="328" y="663"/>
                    <a:pt x="328" y="663"/>
                    <a:pt x="326" y="663"/>
                  </a:cubicBezTo>
                  <a:cubicBezTo>
                    <a:pt x="326" y="663"/>
                    <a:pt x="325" y="663"/>
                    <a:pt x="324" y="663"/>
                  </a:cubicBezTo>
                  <a:cubicBezTo>
                    <a:pt x="324" y="663"/>
                    <a:pt x="323" y="664"/>
                    <a:pt x="322" y="664"/>
                  </a:cubicBezTo>
                  <a:cubicBezTo>
                    <a:pt x="322" y="664"/>
                    <a:pt x="321" y="665"/>
                    <a:pt x="321" y="666"/>
                  </a:cubicBezTo>
                  <a:cubicBezTo>
                    <a:pt x="320" y="667"/>
                    <a:pt x="320" y="668"/>
                    <a:pt x="320" y="670"/>
                  </a:cubicBezTo>
                  <a:cubicBezTo>
                    <a:pt x="320" y="671"/>
                    <a:pt x="321" y="673"/>
                    <a:pt x="323" y="673"/>
                  </a:cubicBezTo>
                  <a:cubicBezTo>
                    <a:pt x="323" y="673"/>
                    <a:pt x="326" y="675"/>
                    <a:pt x="331" y="679"/>
                  </a:cubicBezTo>
                  <a:cubicBezTo>
                    <a:pt x="351" y="690"/>
                    <a:pt x="400" y="719"/>
                    <a:pt x="444" y="746"/>
                  </a:cubicBezTo>
                  <a:cubicBezTo>
                    <a:pt x="466" y="760"/>
                    <a:pt x="487" y="773"/>
                    <a:pt x="502" y="783"/>
                  </a:cubicBezTo>
                  <a:cubicBezTo>
                    <a:pt x="510" y="788"/>
                    <a:pt x="516" y="792"/>
                    <a:pt x="520" y="795"/>
                  </a:cubicBezTo>
                  <a:cubicBezTo>
                    <a:pt x="522" y="796"/>
                    <a:pt x="524" y="798"/>
                    <a:pt x="525" y="799"/>
                  </a:cubicBezTo>
                  <a:cubicBezTo>
                    <a:pt x="525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28" y="798"/>
                    <a:pt x="528" y="798"/>
                    <a:pt x="528" y="798"/>
                  </a:cubicBezTo>
                  <a:cubicBezTo>
                    <a:pt x="526" y="799"/>
                    <a:pt x="526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25" y="798"/>
                    <a:pt x="525" y="799"/>
                    <a:pt x="526" y="799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5" y="797"/>
                    <a:pt x="525" y="797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25" y="795"/>
                    <a:pt x="525" y="796"/>
                    <a:pt x="525" y="797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26" y="794"/>
                    <a:pt x="526" y="794"/>
                    <a:pt x="526" y="794"/>
                  </a:cubicBezTo>
                  <a:cubicBezTo>
                    <a:pt x="530" y="797"/>
                    <a:pt x="530" y="797"/>
                    <a:pt x="530" y="797"/>
                  </a:cubicBezTo>
                  <a:cubicBezTo>
                    <a:pt x="533" y="792"/>
                    <a:pt x="533" y="792"/>
                    <a:pt x="533" y="792"/>
                  </a:cubicBezTo>
                  <a:cubicBezTo>
                    <a:pt x="319" y="678"/>
                    <a:pt x="319" y="678"/>
                    <a:pt x="319" y="678"/>
                  </a:cubicBezTo>
                  <a:cubicBezTo>
                    <a:pt x="317" y="677"/>
                    <a:pt x="313" y="678"/>
                    <a:pt x="312" y="681"/>
                  </a:cubicBezTo>
                  <a:cubicBezTo>
                    <a:pt x="311" y="683"/>
                    <a:pt x="311" y="686"/>
                    <a:pt x="314" y="688"/>
                  </a:cubicBezTo>
                  <a:cubicBezTo>
                    <a:pt x="514" y="813"/>
                    <a:pt x="514" y="813"/>
                    <a:pt x="514" y="813"/>
                  </a:cubicBezTo>
                  <a:cubicBezTo>
                    <a:pt x="517" y="808"/>
                    <a:pt x="517" y="808"/>
                    <a:pt x="517" y="808"/>
                  </a:cubicBezTo>
                  <a:cubicBezTo>
                    <a:pt x="519" y="803"/>
                    <a:pt x="519" y="803"/>
                    <a:pt x="519" y="803"/>
                  </a:cubicBezTo>
                  <a:cubicBezTo>
                    <a:pt x="519" y="803"/>
                    <a:pt x="469" y="774"/>
                    <a:pt x="416" y="745"/>
                  </a:cubicBezTo>
                  <a:cubicBezTo>
                    <a:pt x="390" y="731"/>
                    <a:pt x="363" y="716"/>
                    <a:pt x="342" y="705"/>
                  </a:cubicBezTo>
                  <a:cubicBezTo>
                    <a:pt x="332" y="700"/>
                    <a:pt x="323" y="695"/>
                    <a:pt x="316" y="692"/>
                  </a:cubicBezTo>
                  <a:cubicBezTo>
                    <a:pt x="313" y="690"/>
                    <a:pt x="310" y="689"/>
                    <a:pt x="307" y="688"/>
                  </a:cubicBezTo>
                  <a:cubicBezTo>
                    <a:pt x="306" y="687"/>
                    <a:pt x="305" y="687"/>
                    <a:pt x="304" y="687"/>
                  </a:cubicBezTo>
                  <a:cubicBezTo>
                    <a:pt x="303" y="686"/>
                    <a:pt x="302" y="686"/>
                    <a:pt x="301" y="686"/>
                  </a:cubicBezTo>
                  <a:cubicBezTo>
                    <a:pt x="300" y="686"/>
                    <a:pt x="300" y="686"/>
                    <a:pt x="299" y="687"/>
                  </a:cubicBezTo>
                  <a:cubicBezTo>
                    <a:pt x="298" y="687"/>
                    <a:pt x="297" y="688"/>
                    <a:pt x="296" y="689"/>
                  </a:cubicBezTo>
                  <a:cubicBezTo>
                    <a:pt x="294" y="692"/>
                    <a:pt x="295" y="695"/>
                    <a:pt x="297" y="697"/>
                  </a:cubicBezTo>
                  <a:cubicBezTo>
                    <a:pt x="384" y="751"/>
                    <a:pt x="384" y="751"/>
                    <a:pt x="384" y="751"/>
                  </a:cubicBezTo>
                  <a:cubicBezTo>
                    <a:pt x="271" y="692"/>
                    <a:pt x="271" y="692"/>
                    <a:pt x="271" y="692"/>
                  </a:cubicBezTo>
                  <a:cubicBezTo>
                    <a:pt x="268" y="691"/>
                    <a:pt x="265" y="692"/>
                    <a:pt x="264" y="694"/>
                  </a:cubicBezTo>
                  <a:cubicBezTo>
                    <a:pt x="263" y="695"/>
                    <a:pt x="263" y="696"/>
                    <a:pt x="263" y="697"/>
                  </a:cubicBezTo>
                  <a:cubicBezTo>
                    <a:pt x="263" y="699"/>
                    <a:pt x="263" y="700"/>
                    <a:pt x="264" y="700"/>
                  </a:cubicBezTo>
                  <a:cubicBezTo>
                    <a:pt x="264" y="702"/>
                    <a:pt x="265" y="702"/>
                    <a:pt x="266" y="703"/>
                  </a:cubicBezTo>
                  <a:cubicBezTo>
                    <a:pt x="267" y="705"/>
                    <a:pt x="269" y="706"/>
                    <a:pt x="272" y="708"/>
                  </a:cubicBezTo>
                  <a:cubicBezTo>
                    <a:pt x="281" y="715"/>
                    <a:pt x="299" y="726"/>
                    <a:pt x="320" y="738"/>
                  </a:cubicBezTo>
                  <a:cubicBezTo>
                    <a:pt x="352" y="757"/>
                    <a:pt x="391" y="780"/>
                    <a:pt x="423" y="799"/>
                  </a:cubicBezTo>
                  <a:cubicBezTo>
                    <a:pt x="439" y="808"/>
                    <a:pt x="453" y="816"/>
                    <a:pt x="463" y="823"/>
                  </a:cubicBezTo>
                  <a:cubicBezTo>
                    <a:pt x="468" y="826"/>
                    <a:pt x="472" y="829"/>
                    <a:pt x="475" y="831"/>
                  </a:cubicBezTo>
                  <a:cubicBezTo>
                    <a:pt x="476" y="832"/>
                    <a:pt x="477" y="832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79" y="831"/>
                    <a:pt x="479" y="831"/>
                    <a:pt x="479" y="831"/>
                  </a:cubicBezTo>
                  <a:cubicBezTo>
                    <a:pt x="477" y="833"/>
                    <a:pt x="477" y="833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77" y="832"/>
                    <a:pt x="477" y="832"/>
                    <a:pt x="477" y="833"/>
                  </a:cubicBezTo>
                  <a:cubicBezTo>
                    <a:pt x="481" y="830"/>
                    <a:pt x="481" y="830"/>
                    <a:pt x="481" y="830"/>
                  </a:cubicBezTo>
                  <a:cubicBezTo>
                    <a:pt x="477" y="830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77" y="829"/>
                    <a:pt x="477" y="830"/>
                    <a:pt x="477" y="830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7" y="828"/>
                    <a:pt x="477" y="828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78" y="827"/>
                    <a:pt x="478" y="827"/>
                    <a:pt x="477" y="828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79" y="826"/>
                    <a:pt x="479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0" y="825"/>
                    <a:pt x="480" y="826"/>
                    <a:pt x="479" y="826"/>
                  </a:cubicBezTo>
                  <a:cubicBezTo>
                    <a:pt x="482" y="831"/>
                    <a:pt x="482" y="831"/>
                    <a:pt x="482" y="831"/>
                  </a:cubicBezTo>
                  <a:cubicBezTo>
                    <a:pt x="481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5"/>
                    <a:pt x="481" y="825"/>
                    <a:pt x="481" y="825"/>
                  </a:cubicBezTo>
                  <a:cubicBezTo>
                    <a:pt x="482" y="830"/>
                    <a:pt x="482" y="830"/>
                    <a:pt x="482" y="830"/>
                  </a:cubicBezTo>
                  <a:cubicBezTo>
                    <a:pt x="482" y="825"/>
                    <a:pt x="482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3" y="825"/>
                    <a:pt x="482" y="825"/>
                  </a:cubicBezTo>
                  <a:cubicBezTo>
                    <a:pt x="482" y="829"/>
                    <a:pt x="482" y="829"/>
                    <a:pt x="482" y="829"/>
                  </a:cubicBezTo>
                  <a:cubicBezTo>
                    <a:pt x="483" y="825"/>
                    <a:pt x="483" y="825"/>
                    <a:pt x="483" y="825"/>
                  </a:cubicBezTo>
                  <a:cubicBezTo>
                    <a:pt x="483" y="825"/>
                    <a:pt x="482" y="825"/>
                    <a:pt x="482" y="825"/>
                  </a:cubicBezTo>
                  <a:cubicBezTo>
                    <a:pt x="479" y="824"/>
                    <a:pt x="473" y="821"/>
                    <a:pt x="465" y="817"/>
                  </a:cubicBezTo>
                  <a:cubicBezTo>
                    <a:pt x="437" y="803"/>
                    <a:pt x="384" y="774"/>
                    <a:pt x="337" y="749"/>
                  </a:cubicBezTo>
                  <a:cubicBezTo>
                    <a:pt x="314" y="736"/>
                    <a:pt x="292" y="724"/>
                    <a:pt x="277" y="716"/>
                  </a:cubicBezTo>
                  <a:cubicBezTo>
                    <a:pt x="269" y="712"/>
                    <a:pt x="263" y="708"/>
                    <a:pt x="258" y="706"/>
                  </a:cubicBezTo>
                  <a:cubicBezTo>
                    <a:pt x="254" y="703"/>
                    <a:pt x="251" y="702"/>
                    <a:pt x="251" y="702"/>
                  </a:cubicBezTo>
                  <a:cubicBezTo>
                    <a:pt x="249" y="701"/>
                    <a:pt x="245" y="701"/>
                    <a:pt x="244" y="704"/>
                  </a:cubicBezTo>
                  <a:cubicBezTo>
                    <a:pt x="242" y="707"/>
                    <a:pt x="243" y="710"/>
                    <a:pt x="246" y="712"/>
                  </a:cubicBezTo>
                  <a:cubicBezTo>
                    <a:pt x="246" y="712"/>
                    <a:pt x="249" y="714"/>
                    <a:pt x="255" y="717"/>
                  </a:cubicBezTo>
                  <a:cubicBezTo>
                    <a:pt x="275" y="730"/>
                    <a:pt x="326" y="761"/>
                    <a:pt x="372" y="790"/>
                  </a:cubicBezTo>
                  <a:cubicBezTo>
                    <a:pt x="395" y="804"/>
                    <a:pt x="417" y="818"/>
                    <a:pt x="433" y="828"/>
                  </a:cubicBezTo>
                  <a:cubicBezTo>
                    <a:pt x="441" y="833"/>
                    <a:pt x="447" y="837"/>
                    <a:pt x="452" y="840"/>
                  </a:cubicBezTo>
                  <a:cubicBezTo>
                    <a:pt x="454" y="841"/>
                    <a:pt x="456" y="842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0" y="842"/>
                    <a:pt x="460" y="842"/>
                    <a:pt x="460" y="842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58" y="844"/>
                    <a:pt x="458" y="844"/>
                    <a:pt x="458" y="844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57" y="843"/>
                    <a:pt x="457" y="843"/>
                    <a:pt x="457" y="843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42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56" y="841"/>
                    <a:pt x="457" y="842"/>
                    <a:pt x="457" y="842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6" y="840"/>
                    <a:pt x="456" y="840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57" y="838"/>
                    <a:pt x="456" y="839"/>
                    <a:pt x="456" y="840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7" y="837"/>
                    <a:pt x="457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58" y="836"/>
                    <a:pt x="458" y="837"/>
                    <a:pt x="457" y="837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59" y="836"/>
                    <a:pt x="459" y="836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0" y="835"/>
                    <a:pt x="460" y="835"/>
                    <a:pt x="459" y="836"/>
                  </a:cubicBezTo>
                  <a:cubicBezTo>
                    <a:pt x="462" y="840"/>
                    <a:pt x="462" y="840"/>
                    <a:pt x="462" y="840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1" y="835"/>
                    <a:pt x="461" y="835"/>
                    <a:pt x="461" y="835"/>
                  </a:cubicBezTo>
                  <a:cubicBezTo>
                    <a:pt x="462" y="839"/>
                    <a:pt x="462" y="839"/>
                    <a:pt x="462" y="839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8"/>
                    <a:pt x="462" y="838"/>
                    <a:pt x="462" y="838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6"/>
                    <a:pt x="462" y="836"/>
                    <a:pt x="462" y="836"/>
                  </a:cubicBezTo>
                  <a:cubicBezTo>
                    <a:pt x="462" y="835"/>
                    <a:pt x="462" y="835"/>
                    <a:pt x="462" y="835"/>
                  </a:cubicBezTo>
                  <a:cubicBezTo>
                    <a:pt x="462" y="835"/>
                    <a:pt x="461" y="835"/>
                    <a:pt x="461" y="834"/>
                  </a:cubicBezTo>
                  <a:cubicBezTo>
                    <a:pt x="458" y="833"/>
                    <a:pt x="451" y="831"/>
                    <a:pt x="443" y="827"/>
                  </a:cubicBezTo>
                  <a:cubicBezTo>
                    <a:pt x="414" y="813"/>
                    <a:pt x="359" y="784"/>
                    <a:pt x="311" y="759"/>
                  </a:cubicBezTo>
                  <a:cubicBezTo>
                    <a:pt x="287" y="746"/>
                    <a:pt x="266" y="735"/>
                    <a:pt x="250" y="726"/>
                  </a:cubicBezTo>
                  <a:cubicBezTo>
                    <a:pt x="242" y="722"/>
                    <a:pt x="235" y="718"/>
                    <a:pt x="231" y="716"/>
                  </a:cubicBezTo>
                  <a:cubicBezTo>
                    <a:pt x="226" y="714"/>
                    <a:pt x="224" y="712"/>
                    <a:pt x="224" y="712"/>
                  </a:cubicBezTo>
                  <a:cubicBezTo>
                    <a:pt x="221" y="711"/>
                    <a:pt x="218" y="712"/>
                    <a:pt x="217" y="714"/>
                  </a:cubicBezTo>
                  <a:cubicBezTo>
                    <a:pt x="216" y="715"/>
                    <a:pt x="215" y="716"/>
                    <a:pt x="215" y="717"/>
                  </a:cubicBezTo>
                  <a:cubicBezTo>
                    <a:pt x="215" y="719"/>
                    <a:pt x="216" y="719"/>
                    <a:pt x="216" y="720"/>
                  </a:cubicBezTo>
                  <a:cubicBezTo>
                    <a:pt x="217" y="721"/>
                    <a:pt x="217" y="721"/>
                    <a:pt x="217" y="721"/>
                  </a:cubicBezTo>
                  <a:cubicBezTo>
                    <a:pt x="218" y="722"/>
                    <a:pt x="218" y="722"/>
                    <a:pt x="218" y="722"/>
                  </a:cubicBezTo>
                  <a:cubicBezTo>
                    <a:pt x="219" y="723"/>
                    <a:pt x="221" y="724"/>
                    <a:pt x="223" y="725"/>
                  </a:cubicBezTo>
                  <a:cubicBezTo>
                    <a:pt x="231" y="730"/>
                    <a:pt x="248" y="741"/>
                    <a:pt x="270" y="754"/>
                  </a:cubicBezTo>
                  <a:cubicBezTo>
                    <a:pt x="303" y="774"/>
                    <a:pt x="345" y="800"/>
                    <a:pt x="379" y="821"/>
                  </a:cubicBezTo>
                  <a:cubicBezTo>
                    <a:pt x="396" y="832"/>
                    <a:pt x="410" y="841"/>
                    <a:pt x="421" y="848"/>
                  </a:cubicBezTo>
                  <a:cubicBezTo>
                    <a:pt x="426" y="851"/>
                    <a:pt x="431" y="854"/>
                    <a:pt x="434" y="856"/>
                  </a:cubicBezTo>
                  <a:cubicBezTo>
                    <a:pt x="435" y="857"/>
                    <a:pt x="436" y="857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39" y="856"/>
                    <a:pt x="439" y="856"/>
                    <a:pt x="439" y="856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37" y="858"/>
                    <a:pt x="437" y="858"/>
                    <a:pt x="437" y="858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7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36" y="856"/>
                    <a:pt x="436" y="857"/>
                    <a:pt x="436" y="857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5"/>
                    <a:pt x="436" y="855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36" y="853"/>
                    <a:pt x="436" y="854"/>
                    <a:pt x="436" y="855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5"/>
                    <a:pt x="441" y="855"/>
                    <a:pt x="441" y="855"/>
                  </a:cubicBezTo>
                  <a:cubicBezTo>
                    <a:pt x="436" y="852"/>
                    <a:pt x="436" y="852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37" y="851"/>
                    <a:pt x="437" y="851"/>
                    <a:pt x="436" y="852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38" y="850"/>
                    <a:pt x="438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39" y="850"/>
                    <a:pt x="439" y="850"/>
                    <a:pt x="438" y="850"/>
                  </a:cubicBezTo>
                  <a:cubicBezTo>
                    <a:pt x="441" y="854"/>
                    <a:pt x="441" y="854"/>
                    <a:pt x="441" y="854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0" y="849"/>
                    <a:pt x="440" y="849"/>
                    <a:pt x="440" y="849"/>
                  </a:cubicBezTo>
                  <a:cubicBezTo>
                    <a:pt x="441" y="853"/>
                    <a:pt x="441" y="853"/>
                    <a:pt x="441" y="853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2"/>
                    <a:pt x="441" y="852"/>
                    <a:pt x="441" y="852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50"/>
                    <a:pt x="441" y="850"/>
                    <a:pt x="441" y="850"/>
                  </a:cubicBezTo>
                  <a:cubicBezTo>
                    <a:pt x="441" y="849"/>
                    <a:pt x="441" y="849"/>
                    <a:pt x="441" y="849"/>
                  </a:cubicBezTo>
                  <a:cubicBezTo>
                    <a:pt x="441" y="849"/>
                    <a:pt x="440" y="849"/>
                    <a:pt x="439" y="849"/>
                  </a:cubicBezTo>
                  <a:cubicBezTo>
                    <a:pt x="436" y="848"/>
                    <a:pt x="429" y="845"/>
                    <a:pt x="420" y="840"/>
                  </a:cubicBezTo>
                  <a:cubicBezTo>
                    <a:pt x="389" y="825"/>
                    <a:pt x="331" y="794"/>
                    <a:pt x="281" y="766"/>
                  </a:cubicBezTo>
                  <a:cubicBezTo>
                    <a:pt x="256" y="752"/>
                    <a:pt x="233" y="740"/>
                    <a:pt x="216" y="730"/>
                  </a:cubicBezTo>
                  <a:cubicBezTo>
                    <a:pt x="208" y="725"/>
                    <a:pt x="201" y="722"/>
                    <a:pt x="196" y="719"/>
                  </a:cubicBezTo>
                  <a:cubicBezTo>
                    <a:pt x="191" y="716"/>
                    <a:pt x="189" y="715"/>
                    <a:pt x="189" y="715"/>
                  </a:cubicBezTo>
                  <a:cubicBezTo>
                    <a:pt x="186" y="713"/>
                    <a:pt x="183" y="714"/>
                    <a:pt x="181" y="717"/>
                  </a:cubicBezTo>
                  <a:cubicBezTo>
                    <a:pt x="181" y="718"/>
                    <a:pt x="181" y="719"/>
                    <a:pt x="181" y="720"/>
                  </a:cubicBezTo>
                  <a:cubicBezTo>
                    <a:pt x="181" y="721"/>
                    <a:pt x="181" y="722"/>
                    <a:pt x="181" y="722"/>
                  </a:cubicBezTo>
                  <a:cubicBezTo>
                    <a:pt x="182" y="723"/>
                    <a:pt x="182" y="724"/>
                    <a:pt x="182" y="724"/>
                  </a:cubicBezTo>
                  <a:cubicBezTo>
                    <a:pt x="183" y="725"/>
                    <a:pt x="184" y="725"/>
                    <a:pt x="184" y="726"/>
                  </a:cubicBezTo>
                  <a:cubicBezTo>
                    <a:pt x="188" y="729"/>
                    <a:pt x="193" y="732"/>
                    <a:pt x="201" y="738"/>
                  </a:cubicBezTo>
                  <a:cubicBezTo>
                    <a:pt x="228" y="756"/>
                    <a:pt x="282" y="788"/>
                    <a:pt x="328" y="816"/>
                  </a:cubicBezTo>
                  <a:cubicBezTo>
                    <a:pt x="374" y="845"/>
                    <a:pt x="414" y="868"/>
                    <a:pt x="414" y="868"/>
                  </a:cubicBezTo>
                  <a:cubicBezTo>
                    <a:pt x="417" y="864"/>
                    <a:pt x="417" y="864"/>
                    <a:pt x="417" y="864"/>
                  </a:cubicBezTo>
                  <a:cubicBezTo>
                    <a:pt x="419" y="859"/>
                    <a:pt x="419" y="859"/>
                    <a:pt x="419" y="859"/>
                  </a:cubicBezTo>
                  <a:cubicBezTo>
                    <a:pt x="165" y="725"/>
                    <a:pt x="165" y="725"/>
                    <a:pt x="165" y="725"/>
                  </a:cubicBezTo>
                  <a:cubicBezTo>
                    <a:pt x="163" y="723"/>
                    <a:pt x="160" y="724"/>
                    <a:pt x="158" y="726"/>
                  </a:cubicBezTo>
                  <a:cubicBezTo>
                    <a:pt x="157" y="728"/>
                    <a:pt x="157" y="729"/>
                    <a:pt x="157" y="730"/>
                  </a:cubicBezTo>
                  <a:cubicBezTo>
                    <a:pt x="157" y="731"/>
                    <a:pt x="157" y="731"/>
                    <a:pt x="158" y="732"/>
                  </a:cubicBezTo>
                  <a:cubicBezTo>
                    <a:pt x="158" y="733"/>
                    <a:pt x="158" y="733"/>
                    <a:pt x="159" y="733"/>
                  </a:cubicBezTo>
                  <a:cubicBezTo>
                    <a:pt x="159" y="734"/>
                    <a:pt x="159" y="734"/>
                    <a:pt x="160" y="734"/>
                  </a:cubicBezTo>
                  <a:cubicBezTo>
                    <a:pt x="160" y="735"/>
                    <a:pt x="161" y="735"/>
                    <a:pt x="162" y="736"/>
                  </a:cubicBezTo>
                  <a:cubicBezTo>
                    <a:pt x="165" y="738"/>
                    <a:pt x="170" y="742"/>
                    <a:pt x="178" y="747"/>
                  </a:cubicBezTo>
                  <a:cubicBezTo>
                    <a:pt x="232" y="781"/>
                    <a:pt x="386" y="875"/>
                    <a:pt x="386" y="875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4" y="868"/>
                    <a:pt x="384" y="868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5" y="867"/>
                    <a:pt x="384" y="867"/>
                    <a:pt x="384" y="868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5" y="866"/>
                    <a:pt x="385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7" y="865"/>
                    <a:pt x="386" y="866"/>
                    <a:pt x="385" y="866"/>
                  </a:cubicBezTo>
                  <a:cubicBezTo>
                    <a:pt x="388" y="871"/>
                    <a:pt x="388" y="871"/>
                    <a:pt x="388" y="871"/>
                  </a:cubicBezTo>
                  <a:cubicBezTo>
                    <a:pt x="387" y="865"/>
                    <a:pt x="387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5"/>
                    <a:pt x="388" y="865"/>
                    <a:pt x="387" y="865"/>
                  </a:cubicBezTo>
                  <a:cubicBezTo>
                    <a:pt x="388" y="870"/>
                    <a:pt x="388" y="870"/>
                    <a:pt x="388" y="870"/>
                  </a:cubicBezTo>
                  <a:cubicBezTo>
                    <a:pt x="388" y="865"/>
                    <a:pt x="388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8" y="869"/>
                    <a:pt x="388" y="869"/>
                    <a:pt x="388" y="869"/>
                  </a:cubicBezTo>
                  <a:cubicBezTo>
                    <a:pt x="389" y="865"/>
                    <a:pt x="389" y="865"/>
                    <a:pt x="389" y="865"/>
                  </a:cubicBezTo>
                  <a:cubicBezTo>
                    <a:pt x="389" y="865"/>
                    <a:pt x="389" y="865"/>
                    <a:pt x="388" y="865"/>
                  </a:cubicBezTo>
                  <a:cubicBezTo>
                    <a:pt x="385" y="864"/>
                    <a:pt x="378" y="861"/>
                    <a:pt x="370" y="856"/>
                  </a:cubicBezTo>
                  <a:cubicBezTo>
                    <a:pt x="340" y="841"/>
                    <a:pt x="283" y="811"/>
                    <a:pt x="234" y="784"/>
                  </a:cubicBezTo>
                  <a:cubicBezTo>
                    <a:pt x="209" y="771"/>
                    <a:pt x="186" y="759"/>
                    <a:pt x="168" y="750"/>
                  </a:cubicBezTo>
                  <a:cubicBezTo>
                    <a:pt x="160" y="745"/>
                    <a:pt x="152" y="741"/>
                    <a:pt x="147" y="739"/>
                  </a:cubicBezTo>
                  <a:cubicBezTo>
                    <a:pt x="145" y="738"/>
                    <a:pt x="142" y="737"/>
                    <a:pt x="141" y="736"/>
                  </a:cubicBezTo>
                  <a:cubicBezTo>
                    <a:pt x="140" y="735"/>
                    <a:pt x="139" y="735"/>
                    <a:pt x="139" y="735"/>
                  </a:cubicBezTo>
                  <a:cubicBezTo>
                    <a:pt x="138" y="735"/>
                    <a:pt x="138" y="735"/>
                    <a:pt x="138" y="735"/>
                  </a:cubicBezTo>
                  <a:cubicBezTo>
                    <a:pt x="137" y="735"/>
                    <a:pt x="137" y="734"/>
                    <a:pt x="136" y="734"/>
                  </a:cubicBezTo>
                  <a:cubicBezTo>
                    <a:pt x="135" y="734"/>
                    <a:pt x="135" y="734"/>
                    <a:pt x="134" y="735"/>
                  </a:cubicBezTo>
                  <a:cubicBezTo>
                    <a:pt x="133" y="735"/>
                    <a:pt x="133" y="735"/>
                    <a:pt x="132" y="735"/>
                  </a:cubicBezTo>
                  <a:cubicBezTo>
                    <a:pt x="132" y="736"/>
                    <a:pt x="131" y="736"/>
                    <a:pt x="131" y="737"/>
                  </a:cubicBezTo>
                  <a:cubicBezTo>
                    <a:pt x="131" y="737"/>
                    <a:pt x="131" y="737"/>
                    <a:pt x="131" y="737"/>
                  </a:cubicBezTo>
                  <a:cubicBezTo>
                    <a:pt x="130" y="738"/>
                    <a:pt x="130" y="739"/>
                    <a:pt x="130" y="740"/>
                  </a:cubicBezTo>
                  <a:cubicBezTo>
                    <a:pt x="130" y="742"/>
                    <a:pt x="130" y="743"/>
                    <a:pt x="131" y="743"/>
                  </a:cubicBezTo>
                  <a:cubicBezTo>
                    <a:pt x="131" y="745"/>
                    <a:pt x="132" y="745"/>
                    <a:pt x="133" y="746"/>
                  </a:cubicBezTo>
                  <a:cubicBezTo>
                    <a:pt x="135" y="748"/>
                    <a:pt x="137" y="750"/>
                    <a:pt x="139" y="752"/>
                  </a:cubicBezTo>
                  <a:cubicBezTo>
                    <a:pt x="149" y="759"/>
                    <a:pt x="168" y="771"/>
                    <a:pt x="190" y="786"/>
                  </a:cubicBezTo>
                  <a:cubicBezTo>
                    <a:pt x="258" y="828"/>
                    <a:pt x="360" y="887"/>
                    <a:pt x="360" y="887"/>
                  </a:cubicBezTo>
                  <a:cubicBezTo>
                    <a:pt x="363" y="882"/>
                    <a:pt x="363" y="882"/>
                    <a:pt x="363" y="882"/>
                  </a:cubicBezTo>
                  <a:cubicBezTo>
                    <a:pt x="366" y="877"/>
                    <a:pt x="366" y="877"/>
                    <a:pt x="366" y="877"/>
                  </a:cubicBezTo>
                  <a:cubicBezTo>
                    <a:pt x="366" y="877"/>
                    <a:pt x="303" y="843"/>
                    <a:pt x="240" y="810"/>
                  </a:cubicBezTo>
                  <a:cubicBezTo>
                    <a:pt x="209" y="793"/>
                    <a:pt x="177" y="776"/>
                    <a:pt x="154" y="763"/>
                  </a:cubicBezTo>
                  <a:cubicBezTo>
                    <a:pt x="142" y="757"/>
                    <a:pt x="132" y="752"/>
                    <a:pt x="125" y="748"/>
                  </a:cubicBezTo>
                  <a:cubicBezTo>
                    <a:pt x="121" y="746"/>
                    <a:pt x="118" y="745"/>
                    <a:pt x="116" y="744"/>
                  </a:cubicBezTo>
                  <a:cubicBezTo>
                    <a:pt x="115" y="743"/>
                    <a:pt x="114" y="743"/>
                    <a:pt x="114" y="743"/>
                  </a:cubicBezTo>
                  <a:cubicBezTo>
                    <a:pt x="113" y="742"/>
                    <a:pt x="113" y="742"/>
                    <a:pt x="113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2" y="742"/>
                    <a:pt x="112" y="742"/>
                  </a:cubicBezTo>
                  <a:cubicBezTo>
                    <a:pt x="112" y="742"/>
                    <a:pt x="111" y="742"/>
                    <a:pt x="111" y="742"/>
                  </a:cubicBezTo>
                  <a:cubicBezTo>
                    <a:pt x="110" y="742"/>
                    <a:pt x="110" y="742"/>
                    <a:pt x="109" y="742"/>
                  </a:cubicBezTo>
                  <a:cubicBezTo>
                    <a:pt x="108" y="742"/>
                    <a:pt x="108" y="742"/>
                    <a:pt x="107" y="743"/>
                  </a:cubicBezTo>
                  <a:cubicBezTo>
                    <a:pt x="107" y="743"/>
                    <a:pt x="106" y="744"/>
                    <a:pt x="106" y="744"/>
                  </a:cubicBezTo>
                  <a:cubicBezTo>
                    <a:pt x="111" y="747"/>
                    <a:pt x="111" y="747"/>
                    <a:pt x="111" y="747"/>
                  </a:cubicBezTo>
                  <a:cubicBezTo>
                    <a:pt x="106" y="744"/>
                    <a:pt x="106" y="744"/>
                    <a:pt x="106" y="744"/>
                  </a:cubicBezTo>
                  <a:cubicBezTo>
                    <a:pt x="105" y="745"/>
                    <a:pt x="105" y="746"/>
                    <a:pt x="105" y="747"/>
                  </a:cubicBezTo>
                  <a:cubicBezTo>
                    <a:pt x="105" y="749"/>
                    <a:pt x="105" y="749"/>
                    <a:pt x="106" y="750"/>
                  </a:cubicBezTo>
                  <a:cubicBezTo>
                    <a:pt x="106" y="751"/>
                    <a:pt x="106" y="751"/>
                    <a:pt x="107" y="752"/>
                  </a:cubicBezTo>
                  <a:cubicBezTo>
                    <a:pt x="108" y="752"/>
                    <a:pt x="108" y="753"/>
                    <a:pt x="109" y="754"/>
                  </a:cubicBezTo>
                  <a:cubicBezTo>
                    <a:pt x="111" y="755"/>
                    <a:pt x="113" y="756"/>
                    <a:pt x="115" y="758"/>
                  </a:cubicBezTo>
                  <a:cubicBezTo>
                    <a:pt x="126" y="766"/>
                    <a:pt x="145" y="778"/>
                    <a:pt x="167" y="792"/>
                  </a:cubicBezTo>
                  <a:cubicBezTo>
                    <a:pt x="235" y="834"/>
                    <a:pt x="336" y="895"/>
                    <a:pt x="336" y="895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5" y="887"/>
                    <a:pt x="335" y="887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6" y="885"/>
                    <a:pt x="335" y="886"/>
                    <a:pt x="335" y="887"/>
                  </a:cubicBezTo>
                  <a:cubicBezTo>
                    <a:pt x="339" y="890"/>
                    <a:pt x="339" y="890"/>
                    <a:pt x="339" y="890"/>
                  </a:cubicBezTo>
                  <a:cubicBezTo>
                    <a:pt x="337" y="885"/>
                    <a:pt x="337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8" y="889"/>
                    <a:pt x="338" y="889"/>
                    <a:pt x="338" y="889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6"/>
                    <a:pt x="338" y="886"/>
                    <a:pt x="338" y="886"/>
                  </a:cubicBezTo>
                  <a:cubicBezTo>
                    <a:pt x="338" y="885"/>
                    <a:pt x="338" y="885"/>
                    <a:pt x="338" y="885"/>
                  </a:cubicBezTo>
                  <a:cubicBezTo>
                    <a:pt x="338" y="885"/>
                    <a:pt x="338" y="885"/>
                    <a:pt x="337" y="885"/>
                  </a:cubicBezTo>
                  <a:cubicBezTo>
                    <a:pt x="335" y="884"/>
                    <a:pt x="333" y="883"/>
                    <a:pt x="330" y="882"/>
                  </a:cubicBezTo>
                  <a:cubicBezTo>
                    <a:pt x="317" y="876"/>
                    <a:pt x="296" y="865"/>
                    <a:pt x="271" y="851"/>
                  </a:cubicBezTo>
                  <a:cubicBezTo>
                    <a:pt x="233" y="831"/>
                    <a:pt x="188" y="805"/>
                    <a:pt x="151" y="784"/>
                  </a:cubicBezTo>
                  <a:cubicBezTo>
                    <a:pt x="133" y="774"/>
                    <a:pt x="117" y="765"/>
                    <a:pt x="106" y="758"/>
                  </a:cubicBezTo>
                  <a:cubicBezTo>
                    <a:pt x="100" y="755"/>
                    <a:pt x="96" y="752"/>
                    <a:pt x="92" y="750"/>
                  </a:cubicBezTo>
                  <a:cubicBezTo>
                    <a:pt x="89" y="749"/>
                    <a:pt x="88" y="748"/>
                    <a:pt x="88" y="748"/>
                  </a:cubicBezTo>
                  <a:cubicBezTo>
                    <a:pt x="85" y="746"/>
                    <a:pt x="82" y="747"/>
                    <a:pt x="80" y="750"/>
                  </a:cubicBezTo>
                  <a:cubicBezTo>
                    <a:pt x="79" y="752"/>
                    <a:pt x="79" y="756"/>
                    <a:pt x="82" y="757"/>
                  </a:cubicBezTo>
                  <a:cubicBezTo>
                    <a:pt x="307" y="898"/>
                    <a:pt x="307" y="898"/>
                    <a:pt x="307" y="89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6" y="890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07" y="889"/>
                    <a:pt x="306" y="890"/>
                    <a:pt x="306" y="890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7" y="889"/>
                    <a:pt x="307" y="889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09" y="888"/>
                    <a:pt x="308" y="888"/>
                    <a:pt x="307" y="889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09" y="888"/>
                    <a:pt x="309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88"/>
                    <a:pt x="310" y="888"/>
                    <a:pt x="309" y="888"/>
                  </a:cubicBezTo>
                  <a:cubicBezTo>
                    <a:pt x="310" y="893"/>
                    <a:pt x="310" y="893"/>
                    <a:pt x="310" y="893"/>
                  </a:cubicBezTo>
                  <a:cubicBezTo>
                    <a:pt x="310" y="888"/>
                    <a:pt x="310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1" y="888"/>
                    <a:pt x="310" y="888"/>
                  </a:cubicBezTo>
                  <a:cubicBezTo>
                    <a:pt x="310" y="891"/>
                    <a:pt x="310" y="891"/>
                    <a:pt x="310" y="891"/>
                  </a:cubicBezTo>
                  <a:cubicBezTo>
                    <a:pt x="311" y="888"/>
                    <a:pt x="311" y="888"/>
                    <a:pt x="311" y="888"/>
                  </a:cubicBezTo>
                  <a:cubicBezTo>
                    <a:pt x="311" y="888"/>
                    <a:pt x="310" y="888"/>
                    <a:pt x="310" y="887"/>
                  </a:cubicBezTo>
                  <a:cubicBezTo>
                    <a:pt x="307" y="886"/>
                    <a:pt x="300" y="883"/>
                    <a:pt x="292" y="879"/>
                  </a:cubicBezTo>
                  <a:cubicBezTo>
                    <a:pt x="263" y="864"/>
                    <a:pt x="208" y="834"/>
                    <a:pt x="159" y="807"/>
                  </a:cubicBezTo>
                  <a:cubicBezTo>
                    <a:pt x="135" y="794"/>
                    <a:pt x="112" y="782"/>
                    <a:pt x="94" y="773"/>
                  </a:cubicBezTo>
                  <a:cubicBezTo>
                    <a:pt x="85" y="768"/>
                    <a:pt x="77" y="764"/>
                    <a:pt x="72" y="762"/>
                  </a:cubicBezTo>
                  <a:cubicBezTo>
                    <a:pt x="69" y="760"/>
                    <a:pt x="66" y="759"/>
                    <a:pt x="64" y="759"/>
                  </a:cubicBezTo>
                  <a:cubicBezTo>
                    <a:pt x="63" y="758"/>
                    <a:pt x="62" y="758"/>
                    <a:pt x="61" y="758"/>
                  </a:cubicBezTo>
                  <a:cubicBezTo>
                    <a:pt x="60" y="758"/>
                    <a:pt x="60" y="757"/>
                    <a:pt x="58" y="757"/>
                  </a:cubicBezTo>
                  <a:cubicBezTo>
                    <a:pt x="58" y="757"/>
                    <a:pt x="57" y="757"/>
                    <a:pt x="56" y="758"/>
                  </a:cubicBezTo>
                  <a:cubicBezTo>
                    <a:pt x="55" y="758"/>
                    <a:pt x="54" y="759"/>
                    <a:pt x="53" y="760"/>
                  </a:cubicBezTo>
                  <a:cubicBezTo>
                    <a:pt x="53" y="760"/>
                    <a:pt x="53" y="760"/>
                    <a:pt x="53" y="760"/>
                  </a:cubicBezTo>
                  <a:cubicBezTo>
                    <a:pt x="52" y="761"/>
                    <a:pt x="52" y="762"/>
                    <a:pt x="52" y="763"/>
                  </a:cubicBezTo>
                  <a:cubicBezTo>
                    <a:pt x="52" y="764"/>
                    <a:pt x="53" y="765"/>
                    <a:pt x="53" y="765"/>
                  </a:cubicBezTo>
                  <a:cubicBezTo>
                    <a:pt x="53" y="766"/>
                    <a:pt x="54" y="767"/>
                    <a:pt x="54" y="767"/>
                  </a:cubicBezTo>
                  <a:cubicBezTo>
                    <a:pt x="55" y="768"/>
                    <a:pt x="55" y="769"/>
                    <a:pt x="56" y="769"/>
                  </a:cubicBezTo>
                  <a:cubicBezTo>
                    <a:pt x="58" y="771"/>
                    <a:pt x="60" y="772"/>
                    <a:pt x="62" y="774"/>
                  </a:cubicBezTo>
                  <a:cubicBezTo>
                    <a:pt x="72" y="781"/>
                    <a:pt x="90" y="792"/>
                    <a:pt x="111" y="805"/>
                  </a:cubicBezTo>
                  <a:cubicBezTo>
                    <a:pt x="174" y="845"/>
                    <a:pt x="269" y="901"/>
                    <a:pt x="269" y="901"/>
                  </a:cubicBezTo>
                  <a:cubicBezTo>
                    <a:pt x="272" y="897"/>
                    <a:pt x="272" y="897"/>
                    <a:pt x="272" y="897"/>
                  </a:cubicBezTo>
                  <a:cubicBezTo>
                    <a:pt x="274" y="892"/>
                    <a:pt x="274" y="892"/>
                    <a:pt x="274" y="892"/>
                  </a:cubicBezTo>
                  <a:cubicBezTo>
                    <a:pt x="274" y="892"/>
                    <a:pt x="218" y="860"/>
                    <a:pt x="159" y="828"/>
                  </a:cubicBezTo>
                  <a:cubicBezTo>
                    <a:pt x="130" y="812"/>
                    <a:pt x="101" y="796"/>
                    <a:pt x="77" y="784"/>
                  </a:cubicBezTo>
                  <a:cubicBezTo>
                    <a:pt x="65" y="778"/>
                    <a:pt x="55" y="773"/>
                    <a:pt x="48" y="769"/>
                  </a:cubicBezTo>
                  <a:cubicBezTo>
                    <a:pt x="44" y="767"/>
                    <a:pt x="40" y="766"/>
                    <a:pt x="38" y="765"/>
                  </a:cubicBezTo>
                  <a:cubicBezTo>
                    <a:pt x="36" y="765"/>
                    <a:pt x="35" y="764"/>
                    <a:pt x="34" y="764"/>
                  </a:cubicBezTo>
                  <a:cubicBezTo>
                    <a:pt x="33" y="764"/>
                    <a:pt x="32" y="763"/>
                    <a:pt x="30" y="763"/>
                  </a:cubicBezTo>
                  <a:cubicBezTo>
                    <a:pt x="30" y="763"/>
                    <a:pt x="29" y="763"/>
                    <a:pt x="28" y="764"/>
                  </a:cubicBezTo>
                  <a:cubicBezTo>
                    <a:pt x="28" y="764"/>
                    <a:pt x="27" y="764"/>
                    <a:pt x="27" y="764"/>
                  </a:cubicBezTo>
                  <a:cubicBezTo>
                    <a:pt x="26" y="765"/>
                    <a:pt x="26" y="765"/>
                    <a:pt x="25" y="766"/>
                  </a:cubicBezTo>
                  <a:cubicBezTo>
                    <a:pt x="30" y="769"/>
                    <a:pt x="30" y="769"/>
                    <a:pt x="30" y="769"/>
                  </a:cubicBezTo>
                  <a:cubicBezTo>
                    <a:pt x="25" y="766"/>
                    <a:pt x="25" y="766"/>
                    <a:pt x="25" y="766"/>
                  </a:cubicBezTo>
                  <a:cubicBezTo>
                    <a:pt x="24" y="767"/>
                    <a:pt x="24" y="768"/>
                    <a:pt x="24" y="769"/>
                  </a:cubicBezTo>
                  <a:cubicBezTo>
                    <a:pt x="24" y="770"/>
                    <a:pt x="25" y="771"/>
                    <a:pt x="25" y="772"/>
                  </a:cubicBezTo>
                  <a:cubicBezTo>
                    <a:pt x="25" y="773"/>
                    <a:pt x="26" y="773"/>
                    <a:pt x="26" y="773"/>
                  </a:cubicBezTo>
                  <a:cubicBezTo>
                    <a:pt x="27" y="774"/>
                    <a:pt x="27" y="775"/>
                    <a:pt x="28" y="775"/>
                  </a:cubicBezTo>
                  <a:cubicBezTo>
                    <a:pt x="29" y="776"/>
                    <a:pt x="31" y="778"/>
                    <a:pt x="34" y="779"/>
                  </a:cubicBezTo>
                  <a:cubicBezTo>
                    <a:pt x="42" y="786"/>
                    <a:pt x="59" y="796"/>
                    <a:pt x="78" y="808"/>
                  </a:cubicBezTo>
                  <a:cubicBezTo>
                    <a:pt x="137" y="845"/>
                    <a:pt x="224" y="897"/>
                    <a:pt x="224" y="89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3" y="888"/>
                    <a:pt x="223" y="888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6" y="887"/>
                    <a:pt x="224" y="887"/>
                    <a:pt x="223" y="888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7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8" y="887"/>
                    <a:pt x="227" y="887"/>
                    <a:pt x="227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8" y="887"/>
                    <a:pt x="228" y="887"/>
                    <a:pt x="228" y="887"/>
                  </a:cubicBezTo>
                  <a:cubicBezTo>
                    <a:pt x="227" y="892"/>
                    <a:pt x="227" y="892"/>
                    <a:pt x="227" y="892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7" y="890"/>
                    <a:pt x="227" y="890"/>
                    <a:pt x="227" y="890"/>
                  </a:cubicBezTo>
                  <a:cubicBezTo>
                    <a:pt x="229" y="887"/>
                    <a:pt x="229" y="887"/>
                    <a:pt x="229" y="887"/>
                  </a:cubicBezTo>
                  <a:cubicBezTo>
                    <a:pt x="229" y="887"/>
                    <a:pt x="228" y="887"/>
                    <a:pt x="228" y="886"/>
                  </a:cubicBezTo>
                  <a:cubicBezTo>
                    <a:pt x="223" y="884"/>
                    <a:pt x="207" y="876"/>
                    <a:pt x="186" y="865"/>
                  </a:cubicBezTo>
                  <a:cubicBezTo>
                    <a:pt x="153" y="848"/>
                    <a:pt x="109" y="824"/>
                    <a:pt x="73" y="805"/>
                  </a:cubicBezTo>
                  <a:cubicBezTo>
                    <a:pt x="55" y="796"/>
                    <a:pt x="39" y="787"/>
                    <a:pt x="27" y="781"/>
                  </a:cubicBezTo>
                  <a:cubicBezTo>
                    <a:pt x="21" y="778"/>
                    <a:pt x="16" y="776"/>
                    <a:pt x="13" y="774"/>
                  </a:cubicBezTo>
                  <a:cubicBezTo>
                    <a:pt x="10" y="772"/>
                    <a:pt x="8" y="772"/>
                    <a:pt x="8" y="772"/>
                  </a:cubicBezTo>
                  <a:cubicBezTo>
                    <a:pt x="6" y="770"/>
                    <a:pt x="3" y="771"/>
                    <a:pt x="1" y="773"/>
                  </a:cubicBezTo>
                  <a:cubicBezTo>
                    <a:pt x="0" y="774"/>
                    <a:pt x="0" y="776"/>
                    <a:pt x="0" y="777"/>
                  </a:cubicBezTo>
                  <a:cubicBezTo>
                    <a:pt x="0" y="778"/>
                    <a:pt x="1" y="779"/>
                    <a:pt x="1" y="780"/>
                  </a:cubicBezTo>
                  <a:cubicBezTo>
                    <a:pt x="2" y="781"/>
                    <a:pt x="2" y="781"/>
                    <a:pt x="3" y="782"/>
                  </a:cubicBezTo>
                  <a:cubicBezTo>
                    <a:pt x="4" y="783"/>
                    <a:pt x="6" y="784"/>
                    <a:pt x="8" y="786"/>
                  </a:cubicBezTo>
                  <a:cubicBezTo>
                    <a:pt x="15" y="792"/>
                    <a:pt x="30" y="801"/>
                    <a:pt x="47" y="812"/>
                  </a:cubicBezTo>
                  <a:cubicBezTo>
                    <a:pt x="99" y="844"/>
                    <a:pt x="177" y="890"/>
                    <a:pt x="177" y="890"/>
                  </a:cubicBezTo>
                  <a:cubicBezTo>
                    <a:pt x="180" y="885"/>
                    <a:pt x="180" y="885"/>
                    <a:pt x="180" y="885"/>
                  </a:cubicBezTo>
                  <a:cubicBezTo>
                    <a:pt x="182" y="880"/>
                    <a:pt x="182" y="880"/>
                    <a:pt x="182" y="880"/>
                  </a:cubicBezTo>
                  <a:cubicBezTo>
                    <a:pt x="27" y="810"/>
                    <a:pt x="27" y="810"/>
                    <a:pt x="27" y="810"/>
                  </a:cubicBezTo>
                  <a:cubicBezTo>
                    <a:pt x="25" y="808"/>
                    <a:pt x="22" y="809"/>
                    <a:pt x="21" y="811"/>
                  </a:cubicBezTo>
                  <a:cubicBezTo>
                    <a:pt x="20" y="813"/>
                    <a:pt x="20" y="814"/>
                    <a:pt x="20" y="815"/>
                  </a:cubicBezTo>
                  <a:cubicBezTo>
                    <a:pt x="20" y="816"/>
                    <a:pt x="20" y="817"/>
                    <a:pt x="20" y="817"/>
                  </a:cubicBezTo>
                  <a:cubicBezTo>
                    <a:pt x="21" y="818"/>
                    <a:pt x="21" y="818"/>
                    <a:pt x="21" y="819"/>
                  </a:cubicBezTo>
                  <a:cubicBezTo>
                    <a:pt x="22" y="819"/>
                    <a:pt x="22" y="819"/>
                    <a:pt x="22" y="820"/>
                  </a:cubicBezTo>
                  <a:cubicBezTo>
                    <a:pt x="24" y="820"/>
                    <a:pt x="25" y="822"/>
                    <a:pt x="28" y="823"/>
                  </a:cubicBezTo>
                  <a:cubicBezTo>
                    <a:pt x="37" y="829"/>
                    <a:pt x="54" y="840"/>
                    <a:pt x="69" y="849"/>
                  </a:cubicBezTo>
                  <a:cubicBezTo>
                    <a:pt x="84" y="858"/>
                    <a:pt x="97" y="866"/>
                    <a:pt x="97" y="866"/>
                  </a:cubicBezTo>
                  <a:cubicBezTo>
                    <a:pt x="99" y="867"/>
                    <a:pt x="103" y="867"/>
                    <a:pt x="104" y="864"/>
                  </a:cubicBezTo>
                  <a:cubicBezTo>
                    <a:pt x="106" y="861"/>
                    <a:pt x="105" y="858"/>
                    <a:pt x="102" y="856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2" name="Freeform 248"/>
            <p:cNvSpPr>
              <a:spLocks/>
            </p:cNvSpPr>
            <p:nvPr/>
          </p:nvSpPr>
          <p:spPr bwMode="auto">
            <a:xfrm>
              <a:off x="5260976" y="3444875"/>
              <a:ext cx="220663" cy="304800"/>
            </a:xfrm>
            <a:custGeom>
              <a:avLst/>
              <a:gdLst>
                <a:gd name="T0" fmla="*/ 10 w 172"/>
                <a:gd name="T1" fmla="*/ 165 h 238"/>
                <a:gd name="T2" fmla="*/ 6 w 172"/>
                <a:gd name="T3" fmla="*/ 168 h 238"/>
                <a:gd name="T4" fmla="*/ 5 w 172"/>
                <a:gd name="T5" fmla="*/ 168 h 238"/>
                <a:gd name="T6" fmla="*/ 15 w 172"/>
                <a:gd name="T7" fmla="*/ 148 h 238"/>
                <a:gd name="T8" fmla="*/ 17 w 172"/>
                <a:gd name="T9" fmla="*/ 152 h 238"/>
                <a:gd name="T10" fmla="*/ 35 w 172"/>
                <a:gd name="T11" fmla="*/ 127 h 238"/>
                <a:gd name="T12" fmla="*/ 39 w 172"/>
                <a:gd name="T13" fmla="*/ 92 h 238"/>
                <a:gd name="T14" fmla="*/ 37 w 172"/>
                <a:gd name="T15" fmla="*/ 93 h 238"/>
                <a:gd name="T16" fmla="*/ 37 w 172"/>
                <a:gd name="T17" fmla="*/ 94 h 238"/>
                <a:gd name="T18" fmla="*/ 65 w 172"/>
                <a:gd name="T19" fmla="*/ 74 h 238"/>
                <a:gd name="T20" fmla="*/ 47 w 172"/>
                <a:gd name="T21" fmla="*/ 48 h 238"/>
                <a:gd name="T22" fmla="*/ 44 w 172"/>
                <a:gd name="T23" fmla="*/ 50 h 238"/>
                <a:gd name="T24" fmla="*/ 42 w 172"/>
                <a:gd name="T25" fmla="*/ 51 h 238"/>
                <a:gd name="T26" fmla="*/ 79 w 172"/>
                <a:gd name="T27" fmla="*/ 55 h 238"/>
                <a:gd name="T28" fmla="*/ 99 w 172"/>
                <a:gd name="T29" fmla="*/ 47 h 238"/>
                <a:gd name="T30" fmla="*/ 108 w 172"/>
                <a:gd name="T31" fmla="*/ 37 h 238"/>
                <a:gd name="T32" fmla="*/ 74 w 172"/>
                <a:gd name="T33" fmla="*/ 20 h 238"/>
                <a:gd name="T34" fmla="*/ 72 w 172"/>
                <a:gd name="T35" fmla="*/ 21 h 238"/>
                <a:gd name="T36" fmla="*/ 129 w 172"/>
                <a:gd name="T37" fmla="*/ 41 h 238"/>
                <a:gd name="T38" fmla="*/ 98 w 172"/>
                <a:gd name="T39" fmla="*/ 13 h 238"/>
                <a:gd name="T40" fmla="*/ 94 w 172"/>
                <a:gd name="T41" fmla="*/ 17 h 238"/>
                <a:gd name="T42" fmla="*/ 94 w 172"/>
                <a:gd name="T43" fmla="*/ 17 h 238"/>
                <a:gd name="T44" fmla="*/ 96 w 172"/>
                <a:gd name="T45" fmla="*/ 22 h 238"/>
                <a:gd name="T46" fmla="*/ 138 w 172"/>
                <a:gd name="T47" fmla="*/ 30 h 238"/>
                <a:gd name="T48" fmla="*/ 151 w 172"/>
                <a:gd name="T49" fmla="*/ 21 h 238"/>
                <a:gd name="T50" fmla="*/ 127 w 172"/>
                <a:gd name="T51" fmla="*/ 13 h 238"/>
                <a:gd name="T52" fmla="*/ 128 w 172"/>
                <a:gd name="T53" fmla="*/ 17 h 238"/>
                <a:gd name="T54" fmla="*/ 167 w 172"/>
                <a:gd name="T55" fmla="*/ 23 h 238"/>
                <a:gd name="T56" fmla="*/ 166 w 172"/>
                <a:gd name="T57" fmla="*/ 18 h 238"/>
                <a:gd name="T58" fmla="*/ 166 w 172"/>
                <a:gd name="T59" fmla="*/ 18 h 238"/>
                <a:gd name="T60" fmla="*/ 166 w 172"/>
                <a:gd name="T61" fmla="*/ 15 h 238"/>
                <a:gd name="T62" fmla="*/ 122 w 172"/>
                <a:gd name="T63" fmla="*/ 10 h 238"/>
                <a:gd name="T64" fmla="*/ 144 w 172"/>
                <a:gd name="T65" fmla="*/ 30 h 238"/>
                <a:gd name="T66" fmla="*/ 143 w 172"/>
                <a:gd name="T67" fmla="*/ 29 h 238"/>
                <a:gd name="T68" fmla="*/ 148 w 172"/>
                <a:gd name="T69" fmla="*/ 26 h 238"/>
                <a:gd name="T70" fmla="*/ 147 w 172"/>
                <a:gd name="T71" fmla="*/ 23 h 238"/>
                <a:gd name="T72" fmla="*/ 93 w 172"/>
                <a:gd name="T73" fmla="*/ 11 h 238"/>
                <a:gd name="T74" fmla="*/ 115 w 172"/>
                <a:gd name="T75" fmla="*/ 36 h 238"/>
                <a:gd name="T76" fmla="*/ 126 w 172"/>
                <a:gd name="T77" fmla="*/ 37 h 238"/>
                <a:gd name="T78" fmla="*/ 126 w 172"/>
                <a:gd name="T79" fmla="*/ 37 h 238"/>
                <a:gd name="T80" fmla="*/ 67 w 172"/>
                <a:gd name="T81" fmla="*/ 24 h 238"/>
                <a:gd name="T82" fmla="*/ 101 w 172"/>
                <a:gd name="T83" fmla="*/ 45 h 238"/>
                <a:gd name="T84" fmla="*/ 100 w 172"/>
                <a:gd name="T85" fmla="*/ 43 h 238"/>
                <a:gd name="T86" fmla="*/ 100 w 172"/>
                <a:gd name="T87" fmla="*/ 39 h 238"/>
                <a:gd name="T88" fmla="*/ 101 w 172"/>
                <a:gd name="T89" fmla="*/ 37 h 238"/>
                <a:gd name="T90" fmla="*/ 104 w 172"/>
                <a:gd name="T91" fmla="*/ 36 h 238"/>
                <a:gd name="T92" fmla="*/ 46 w 172"/>
                <a:gd name="T93" fmla="*/ 31 h 238"/>
                <a:gd name="T94" fmla="*/ 77 w 172"/>
                <a:gd name="T95" fmla="*/ 49 h 238"/>
                <a:gd name="T96" fmla="*/ 77 w 172"/>
                <a:gd name="T97" fmla="*/ 46 h 238"/>
                <a:gd name="T98" fmla="*/ 42 w 172"/>
                <a:gd name="T99" fmla="*/ 40 h 238"/>
                <a:gd name="T100" fmla="*/ 59 w 172"/>
                <a:gd name="T101" fmla="*/ 83 h 238"/>
                <a:gd name="T102" fmla="*/ 59 w 172"/>
                <a:gd name="T103" fmla="*/ 74 h 238"/>
                <a:gd name="T104" fmla="*/ 36 w 172"/>
                <a:gd name="T105" fmla="*/ 82 h 238"/>
                <a:gd name="T106" fmla="*/ 23 w 172"/>
                <a:gd name="T107" fmla="*/ 105 h 238"/>
                <a:gd name="T108" fmla="*/ 18 w 172"/>
                <a:gd name="T109" fmla="*/ 141 h 238"/>
                <a:gd name="T110" fmla="*/ 1 w 172"/>
                <a:gd name="T111" fmla="*/ 165 h 238"/>
                <a:gd name="T112" fmla="*/ 104 w 172"/>
                <a:gd name="T113" fmla="*/ 237 h 238"/>
                <a:gd name="T114" fmla="*/ 104 w 172"/>
                <a:gd name="T115" fmla="*/ 236 h 238"/>
                <a:gd name="T116" fmla="*/ 102 w 172"/>
                <a:gd name="T117" fmla="*/ 23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238">
                  <a:moveTo>
                    <a:pt x="113" y="232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2" y="229"/>
                    <a:pt x="112" y="229"/>
                    <a:pt x="112" y="229"/>
                  </a:cubicBezTo>
                  <a:cubicBezTo>
                    <a:pt x="111" y="228"/>
                    <a:pt x="111" y="228"/>
                    <a:pt x="111" y="228"/>
                  </a:cubicBezTo>
                  <a:cubicBezTo>
                    <a:pt x="111" y="228"/>
                    <a:pt x="110" y="227"/>
                    <a:pt x="110" y="227"/>
                  </a:cubicBezTo>
                  <a:cubicBezTo>
                    <a:pt x="109" y="226"/>
                    <a:pt x="106" y="225"/>
                    <a:pt x="102" y="222"/>
                  </a:cubicBezTo>
                  <a:cubicBezTo>
                    <a:pt x="90" y="215"/>
                    <a:pt x="67" y="201"/>
                    <a:pt x="46" y="189"/>
                  </a:cubicBezTo>
                  <a:cubicBezTo>
                    <a:pt x="36" y="182"/>
                    <a:pt x="26" y="177"/>
                    <a:pt x="20" y="172"/>
                  </a:cubicBezTo>
                  <a:cubicBezTo>
                    <a:pt x="16" y="170"/>
                    <a:pt x="13" y="168"/>
                    <a:pt x="12" y="167"/>
                  </a:cubicBezTo>
                  <a:cubicBezTo>
                    <a:pt x="11" y="166"/>
                    <a:pt x="10" y="166"/>
                    <a:pt x="10" y="165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5"/>
                    <a:pt x="10" y="165"/>
                    <a:pt x="10" y="165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11" y="167"/>
                    <a:pt x="11" y="167"/>
                    <a:pt x="10" y="166"/>
                  </a:cubicBezTo>
                  <a:cubicBezTo>
                    <a:pt x="6" y="168"/>
                    <a:pt x="6" y="168"/>
                    <a:pt x="6" y="168"/>
                  </a:cubicBezTo>
                  <a:cubicBezTo>
                    <a:pt x="11" y="168"/>
                    <a:pt x="11" y="168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1" y="170"/>
                    <a:pt x="11" y="169"/>
                    <a:pt x="11" y="168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5" y="168"/>
                    <a:pt x="5" y="168"/>
                    <a:pt x="5" y="168"/>
                  </a:cubicBezTo>
                  <a:cubicBezTo>
                    <a:pt x="7" y="173"/>
                    <a:pt x="7" y="173"/>
                    <a:pt x="7" y="173"/>
                  </a:cubicBezTo>
                  <a:cubicBezTo>
                    <a:pt x="34" y="163"/>
                    <a:pt x="34" y="163"/>
                    <a:pt x="34" y="163"/>
                  </a:cubicBezTo>
                  <a:cubicBezTo>
                    <a:pt x="36" y="163"/>
                    <a:pt x="37" y="161"/>
                    <a:pt x="37" y="159"/>
                  </a:cubicBezTo>
                  <a:cubicBezTo>
                    <a:pt x="37" y="157"/>
                    <a:pt x="36" y="155"/>
                    <a:pt x="35" y="153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9" y="152"/>
                    <a:pt x="19" y="152"/>
                    <a:pt x="20" y="151"/>
                  </a:cubicBezTo>
                  <a:cubicBezTo>
                    <a:pt x="15" y="148"/>
                    <a:pt x="15" y="148"/>
                    <a:pt x="15" y="148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8" y="152"/>
                    <a:pt x="18" y="152"/>
                    <a:pt x="19" y="152"/>
                  </a:cubicBezTo>
                  <a:cubicBezTo>
                    <a:pt x="23" y="151"/>
                    <a:pt x="29" y="149"/>
                    <a:pt x="35" y="147"/>
                  </a:cubicBezTo>
                  <a:cubicBezTo>
                    <a:pt x="40" y="146"/>
                    <a:pt x="45" y="144"/>
                    <a:pt x="45" y="144"/>
                  </a:cubicBezTo>
                  <a:cubicBezTo>
                    <a:pt x="47" y="144"/>
                    <a:pt x="49" y="142"/>
                    <a:pt x="49" y="140"/>
                  </a:cubicBezTo>
                  <a:cubicBezTo>
                    <a:pt x="49" y="138"/>
                    <a:pt x="48" y="135"/>
                    <a:pt x="46" y="134"/>
                  </a:cubicBezTo>
                  <a:cubicBezTo>
                    <a:pt x="35" y="127"/>
                    <a:pt x="35" y="127"/>
                    <a:pt x="35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1" y="122"/>
                    <a:pt x="52" y="121"/>
                    <a:pt x="52" y="118"/>
                  </a:cubicBezTo>
                  <a:cubicBezTo>
                    <a:pt x="53" y="116"/>
                    <a:pt x="52" y="114"/>
                    <a:pt x="50" y="113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6" y="105"/>
                    <a:pt x="57" y="103"/>
                    <a:pt x="58" y="101"/>
                  </a:cubicBezTo>
                  <a:cubicBezTo>
                    <a:pt x="58" y="98"/>
                    <a:pt x="57" y="96"/>
                    <a:pt x="55" y="95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3"/>
                    <a:pt x="38" y="93"/>
                    <a:pt x="39" y="92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37" y="93"/>
                    <a:pt x="38" y="9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7" y="94"/>
                    <a:pt x="38" y="93"/>
                    <a:pt x="38" y="93"/>
                  </a:cubicBezTo>
                  <a:cubicBezTo>
                    <a:pt x="42" y="92"/>
                    <a:pt x="48" y="89"/>
                    <a:pt x="54" y="87"/>
                  </a:cubicBezTo>
                  <a:cubicBezTo>
                    <a:pt x="56" y="86"/>
                    <a:pt x="59" y="85"/>
                    <a:pt x="61" y="85"/>
                  </a:cubicBezTo>
                  <a:cubicBezTo>
                    <a:pt x="62" y="84"/>
                    <a:pt x="63" y="84"/>
                    <a:pt x="63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7" y="82"/>
                    <a:pt x="67" y="81"/>
                  </a:cubicBezTo>
                  <a:cubicBezTo>
                    <a:pt x="69" y="79"/>
                    <a:pt x="68" y="75"/>
                    <a:pt x="65" y="74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4"/>
                    <a:pt x="69" y="63"/>
                    <a:pt x="70" y="60"/>
                  </a:cubicBezTo>
                  <a:cubicBezTo>
                    <a:pt x="70" y="58"/>
                    <a:pt x="69" y="56"/>
                    <a:pt x="67" y="54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49"/>
                    <a:pt x="46" y="49"/>
                    <a:pt x="47" y="48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5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3" y="51"/>
                    <a:pt x="43" y="51"/>
                    <a:pt x="44" y="50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1"/>
                    <a:pt x="43" y="51"/>
                    <a:pt x="44" y="51"/>
                  </a:cubicBezTo>
                  <a:cubicBezTo>
                    <a:pt x="48" y="51"/>
                    <a:pt x="55" y="52"/>
                    <a:pt x="62" y="53"/>
                  </a:cubicBezTo>
                  <a:cubicBezTo>
                    <a:pt x="65" y="54"/>
                    <a:pt x="68" y="54"/>
                    <a:pt x="71" y="55"/>
                  </a:cubicBezTo>
                  <a:cubicBezTo>
                    <a:pt x="72" y="55"/>
                    <a:pt x="73" y="55"/>
                    <a:pt x="74" y="55"/>
                  </a:cubicBezTo>
                  <a:cubicBezTo>
                    <a:pt x="75" y="55"/>
                    <a:pt x="76" y="55"/>
                    <a:pt x="77" y="55"/>
                  </a:cubicBezTo>
                  <a:cubicBezTo>
                    <a:pt x="77" y="55"/>
                    <a:pt x="77" y="55"/>
                    <a:pt x="78" y="55"/>
                  </a:cubicBezTo>
                  <a:cubicBezTo>
                    <a:pt x="78" y="55"/>
                    <a:pt x="78" y="55"/>
                    <a:pt x="79" y="55"/>
                  </a:cubicBezTo>
                  <a:cubicBezTo>
                    <a:pt x="79" y="55"/>
                    <a:pt x="80" y="55"/>
                    <a:pt x="80" y="54"/>
                  </a:cubicBezTo>
                  <a:cubicBezTo>
                    <a:pt x="81" y="54"/>
                    <a:pt x="81" y="54"/>
                    <a:pt x="82" y="53"/>
                  </a:cubicBezTo>
                  <a:cubicBezTo>
                    <a:pt x="83" y="51"/>
                    <a:pt x="83" y="50"/>
                    <a:pt x="83" y="48"/>
                  </a:cubicBezTo>
                  <a:cubicBezTo>
                    <a:pt x="82" y="47"/>
                    <a:pt x="81" y="46"/>
                    <a:pt x="80" y="45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50" y="39"/>
                    <a:pt x="61" y="41"/>
                    <a:pt x="74" y="43"/>
                  </a:cubicBezTo>
                  <a:cubicBezTo>
                    <a:pt x="80" y="44"/>
                    <a:pt x="86" y="45"/>
                    <a:pt x="92" y="46"/>
                  </a:cubicBezTo>
                  <a:cubicBezTo>
                    <a:pt x="94" y="46"/>
                    <a:pt x="97" y="46"/>
                    <a:pt x="99" y="47"/>
                  </a:cubicBezTo>
                  <a:cubicBezTo>
                    <a:pt x="101" y="47"/>
                    <a:pt x="102" y="47"/>
                    <a:pt x="104" y="47"/>
                  </a:cubicBezTo>
                  <a:cubicBezTo>
                    <a:pt x="104" y="47"/>
                    <a:pt x="105" y="47"/>
                    <a:pt x="105" y="47"/>
                  </a:cubicBezTo>
                  <a:cubicBezTo>
                    <a:pt x="106" y="47"/>
                    <a:pt x="106" y="47"/>
                    <a:pt x="107" y="47"/>
                  </a:cubicBezTo>
                  <a:cubicBezTo>
                    <a:pt x="107" y="46"/>
                    <a:pt x="107" y="46"/>
                    <a:pt x="108" y="46"/>
                  </a:cubicBezTo>
                  <a:cubicBezTo>
                    <a:pt x="108" y="46"/>
                    <a:pt x="109" y="45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43"/>
                    <a:pt x="110" y="42"/>
                    <a:pt x="110" y="41"/>
                  </a:cubicBezTo>
                  <a:cubicBezTo>
                    <a:pt x="110" y="40"/>
                    <a:pt x="110" y="40"/>
                    <a:pt x="110" y="39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5" y="35"/>
                    <a:pt x="102" y="33"/>
                    <a:pt x="99" y="31"/>
                  </a:cubicBezTo>
                  <a:cubicBezTo>
                    <a:pt x="94" y="28"/>
                    <a:pt x="88" y="25"/>
                    <a:pt x="83" y="22"/>
                  </a:cubicBezTo>
                  <a:cubicBezTo>
                    <a:pt x="81" y="21"/>
                    <a:pt x="79" y="19"/>
                    <a:pt x="78" y="18"/>
                  </a:cubicBezTo>
                  <a:cubicBezTo>
                    <a:pt x="77" y="18"/>
                    <a:pt x="76" y="17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19"/>
                    <a:pt x="77" y="19"/>
                    <a:pt x="77" y="18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6" y="43"/>
                    <a:pt x="128" y="42"/>
                    <a:pt x="129" y="41"/>
                  </a:cubicBezTo>
                  <a:cubicBezTo>
                    <a:pt x="131" y="40"/>
                    <a:pt x="132" y="39"/>
                    <a:pt x="132" y="37"/>
                  </a:cubicBezTo>
                  <a:cubicBezTo>
                    <a:pt x="132" y="36"/>
                    <a:pt x="131" y="35"/>
                    <a:pt x="131" y="35"/>
                  </a:cubicBezTo>
                  <a:cubicBezTo>
                    <a:pt x="131" y="34"/>
                    <a:pt x="130" y="34"/>
                    <a:pt x="130" y="33"/>
                  </a:cubicBezTo>
                  <a:cubicBezTo>
                    <a:pt x="130" y="33"/>
                    <a:pt x="130" y="33"/>
                    <a:pt x="129" y="33"/>
                  </a:cubicBezTo>
                  <a:cubicBezTo>
                    <a:pt x="129" y="32"/>
                    <a:pt x="129" y="32"/>
                    <a:pt x="129" y="32"/>
                  </a:cubicBezTo>
                  <a:cubicBezTo>
                    <a:pt x="128" y="32"/>
                    <a:pt x="127" y="31"/>
                    <a:pt x="126" y="31"/>
                  </a:cubicBezTo>
                  <a:cubicBezTo>
                    <a:pt x="122" y="28"/>
                    <a:pt x="115" y="24"/>
                    <a:pt x="109" y="20"/>
                  </a:cubicBezTo>
                  <a:cubicBezTo>
                    <a:pt x="105" y="18"/>
                    <a:pt x="102" y="16"/>
                    <a:pt x="100" y="15"/>
                  </a:cubicBezTo>
                  <a:cubicBezTo>
                    <a:pt x="99" y="14"/>
                    <a:pt x="98" y="14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8" y="14"/>
                    <a:pt x="98" y="13"/>
                    <a:pt x="98" y="13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9" y="15"/>
                    <a:pt x="99" y="15"/>
                    <a:pt x="9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9" y="17"/>
                    <a:pt x="99" y="17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19"/>
                    <a:pt x="99" y="18"/>
                    <a:pt x="99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9" y="20"/>
                    <a:pt x="99" y="20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8" y="21"/>
                    <a:pt x="99" y="20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6" y="22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22"/>
                    <a:pt x="96" y="22"/>
                    <a:pt x="97" y="23"/>
                  </a:cubicBezTo>
                  <a:cubicBezTo>
                    <a:pt x="103" y="23"/>
                    <a:pt x="114" y="26"/>
                    <a:pt x="124" y="28"/>
                  </a:cubicBezTo>
                  <a:cubicBezTo>
                    <a:pt x="129" y="29"/>
                    <a:pt x="134" y="30"/>
                    <a:pt x="138" y="30"/>
                  </a:cubicBezTo>
                  <a:cubicBezTo>
                    <a:pt x="140" y="31"/>
                    <a:pt x="142" y="31"/>
                    <a:pt x="143" y="31"/>
                  </a:cubicBezTo>
                  <a:cubicBezTo>
                    <a:pt x="145" y="31"/>
                    <a:pt x="146" y="32"/>
                    <a:pt x="147" y="32"/>
                  </a:cubicBezTo>
                  <a:cubicBezTo>
                    <a:pt x="148" y="32"/>
                    <a:pt x="148" y="32"/>
                    <a:pt x="149" y="31"/>
                  </a:cubicBezTo>
                  <a:cubicBezTo>
                    <a:pt x="149" y="31"/>
                    <a:pt x="149" y="31"/>
                    <a:pt x="150" y="31"/>
                  </a:cubicBezTo>
                  <a:cubicBezTo>
                    <a:pt x="151" y="31"/>
                    <a:pt x="152" y="30"/>
                    <a:pt x="153" y="29"/>
                  </a:cubicBezTo>
                  <a:cubicBezTo>
                    <a:pt x="153" y="29"/>
                    <a:pt x="153" y="29"/>
                    <a:pt x="153" y="29"/>
                  </a:cubicBezTo>
                  <a:cubicBezTo>
                    <a:pt x="153" y="28"/>
                    <a:pt x="153" y="27"/>
                    <a:pt x="153" y="26"/>
                  </a:cubicBezTo>
                  <a:cubicBezTo>
                    <a:pt x="153" y="24"/>
                    <a:pt x="153" y="24"/>
                    <a:pt x="153" y="23"/>
                  </a:cubicBezTo>
                  <a:cubicBezTo>
                    <a:pt x="152" y="22"/>
                    <a:pt x="152" y="22"/>
                    <a:pt x="152" y="22"/>
                  </a:cubicBezTo>
                  <a:cubicBezTo>
                    <a:pt x="151" y="21"/>
                    <a:pt x="151" y="21"/>
                    <a:pt x="151" y="21"/>
                  </a:cubicBezTo>
                  <a:cubicBezTo>
                    <a:pt x="149" y="20"/>
                    <a:pt x="148" y="19"/>
                    <a:pt x="145" y="18"/>
                  </a:cubicBezTo>
                  <a:cubicBezTo>
                    <a:pt x="139" y="14"/>
                    <a:pt x="130" y="8"/>
                    <a:pt x="130" y="8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1" y="16"/>
                    <a:pt x="132" y="16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8"/>
                    <a:pt x="129" y="18"/>
                    <a:pt x="130" y="17"/>
                  </a:cubicBezTo>
                  <a:cubicBezTo>
                    <a:pt x="127" y="13"/>
                    <a:pt x="127" y="13"/>
                    <a:pt x="127" y="13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7" y="14"/>
                    <a:pt x="127" y="14"/>
                    <a:pt x="127" y="1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9" y="18"/>
                    <a:pt x="130" y="18"/>
                  </a:cubicBezTo>
                  <a:cubicBezTo>
                    <a:pt x="134" y="19"/>
                    <a:pt x="142" y="20"/>
                    <a:pt x="149" y="21"/>
                  </a:cubicBezTo>
                  <a:cubicBezTo>
                    <a:pt x="153" y="22"/>
                    <a:pt x="156" y="22"/>
                    <a:pt x="159" y="23"/>
                  </a:cubicBezTo>
                  <a:cubicBezTo>
                    <a:pt x="160" y="23"/>
                    <a:pt x="162" y="23"/>
                    <a:pt x="163" y="23"/>
                  </a:cubicBezTo>
                  <a:cubicBezTo>
                    <a:pt x="164" y="23"/>
                    <a:pt x="165" y="23"/>
                    <a:pt x="166" y="23"/>
                  </a:cubicBezTo>
                  <a:cubicBezTo>
                    <a:pt x="166" y="23"/>
                    <a:pt x="166" y="23"/>
                    <a:pt x="167" y="23"/>
                  </a:cubicBezTo>
                  <a:cubicBezTo>
                    <a:pt x="167" y="23"/>
                    <a:pt x="167" y="23"/>
                    <a:pt x="168" y="23"/>
                  </a:cubicBezTo>
                  <a:cubicBezTo>
                    <a:pt x="168" y="23"/>
                    <a:pt x="169" y="23"/>
                    <a:pt x="169" y="22"/>
                  </a:cubicBezTo>
                  <a:cubicBezTo>
                    <a:pt x="170" y="22"/>
                    <a:pt x="170" y="22"/>
                    <a:pt x="171" y="21"/>
                  </a:cubicBezTo>
                  <a:cubicBezTo>
                    <a:pt x="172" y="20"/>
                    <a:pt x="172" y="18"/>
                    <a:pt x="171" y="17"/>
                  </a:cubicBezTo>
                  <a:cubicBezTo>
                    <a:pt x="171" y="15"/>
                    <a:pt x="170" y="14"/>
                    <a:pt x="169" y="13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48" y="0"/>
                    <a:pt x="145" y="1"/>
                    <a:pt x="143" y="3"/>
                  </a:cubicBezTo>
                  <a:cubicBezTo>
                    <a:pt x="142" y="6"/>
                    <a:pt x="142" y="9"/>
                    <a:pt x="145" y="11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2" y="14"/>
                    <a:pt x="161" y="15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4" y="13"/>
                    <a:pt x="164" y="13"/>
                    <a:pt x="163" y="1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7"/>
                    <a:pt x="166" y="17"/>
                    <a:pt x="166" y="17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5" y="12"/>
                    <a:pt x="164" y="12"/>
                  </a:cubicBezTo>
                  <a:cubicBezTo>
                    <a:pt x="160" y="12"/>
                    <a:pt x="152" y="10"/>
                    <a:pt x="144" y="9"/>
                  </a:cubicBezTo>
                  <a:cubicBezTo>
                    <a:pt x="141" y="9"/>
                    <a:pt x="137" y="8"/>
                    <a:pt x="134" y="8"/>
                  </a:cubicBezTo>
                  <a:cubicBezTo>
                    <a:pt x="133" y="8"/>
                    <a:pt x="132" y="7"/>
                    <a:pt x="131" y="7"/>
                  </a:cubicBezTo>
                  <a:cubicBezTo>
                    <a:pt x="129" y="7"/>
                    <a:pt x="128" y="7"/>
                    <a:pt x="128" y="7"/>
                  </a:cubicBezTo>
                  <a:cubicBezTo>
                    <a:pt x="127" y="7"/>
                    <a:pt x="127" y="7"/>
                    <a:pt x="126" y="7"/>
                  </a:cubicBezTo>
                  <a:cubicBezTo>
                    <a:pt x="126" y="7"/>
                    <a:pt x="125" y="7"/>
                    <a:pt x="125" y="8"/>
                  </a:cubicBezTo>
                  <a:cubicBezTo>
                    <a:pt x="125" y="8"/>
                    <a:pt x="124" y="8"/>
                    <a:pt x="124" y="8"/>
                  </a:cubicBezTo>
                  <a:cubicBezTo>
                    <a:pt x="123" y="9"/>
                    <a:pt x="123" y="9"/>
                    <a:pt x="122" y="10"/>
                  </a:cubicBezTo>
                  <a:cubicBezTo>
                    <a:pt x="121" y="11"/>
                    <a:pt x="121" y="13"/>
                    <a:pt x="121" y="14"/>
                  </a:cubicBezTo>
                  <a:cubicBezTo>
                    <a:pt x="122" y="15"/>
                    <a:pt x="123" y="17"/>
                    <a:pt x="124" y="17"/>
                  </a:cubicBezTo>
                  <a:cubicBezTo>
                    <a:pt x="124" y="17"/>
                    <a:pt x="125" y="18"/>
                    <a:pt x="127" y="19"/>
                  </a:cubicBezTo>
                  <a:cubicBezTo>
                    <a:pt x="130" y="21"/>
                    <a:pt x="135" y="24"/>
                    <a:pt x="138" y="26"/>
                  </a:cubicBezTo>
                  <a:cubicBezTo>
                    <a:pt x="140" y="27"/>
                    <a:pt x="142" y="28"/>
                    <a:pt x="143" y="29"/>
                  </a:cubicBezTo>
                  <a:cubicBezTo>
                    <a:pt x="143" y="29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4" y="30"/>
                    <a:pt x="144" y="30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4" y="29"/>
                    <a:pt x="144" y="29"/>
                    <a:pt x="144" y="30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2" y="28"/>
                    <a:pt x="143" y="28"/>
                    <a:pt x="143" y="29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3" y="24"/>
                    <a:pt x="142" y="25"/>
                    <a:pt x="142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3" y="23"/>
                    <a:pt x="143" y="23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5" y="21"/>
                    <a:pt x="144" y="22"/>
                    <a:pt x="143" y="23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1"/>
                    <a:pt x="146" y="21"/>
                  </a:cubicBezTo>
                  <a:cubicBezTo>
                    <a:pt x="147" y="25"/>
                    <a:pt x="147" y="25"/>
                    <a:pt x="147" y="25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3"/>
                    <a:pt x="147" y="23"/>
                    <a:pt x="147" y="23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47" y="21"/>
                    <a:pt x="146" y="20"/>
                    <a:pt x="144" y="20"/>
                  </a:cubicBezTo>
                  <a:cubicBezTo>
                    <a:pt x="139" y="19"/>
                    <a:pt x="128" y="17"/>
                    <a:pt x="117" y="15"/>
                  </a:cubicBezTo>
                  <a:cubicBezTo>
                    <a:pt x="112" y="14"/>
                    <a:pt x="108" y="13"/>
                    <a:pt x="104" y="12"/>
                  </a:cubicBezTo>
                  <a:cubicBezTo>
                    <a:pt x="102" y="12"/>
                    <a:pt x="100" y="12"/>
                    <a:pt x="98" y="12"/>
                  </a:cubicBezTo>
                  <a:cubicBezTo>
                    <a:pt x="97" y="11"/>
                    <a:pt x="96" y="11"/>
                    <a:pt x="95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2" y="12"/>
                    <a:pt x="92" y="12"/>
                  </a:cubicBezTo>
                  <a:cubicBezTo>
                    <a:pt x="91" y="12"/>
                    <a:pt x="90" y="13"/>
                    <a:pt x="89" y="14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5"/>
                    <a:pt x="88" y="16"/>
                    <a:pt x="88" y="17"/>
                  </a:cubicBezTo>
                  <a:cubicBezTo>
                    <a:pt x="88" y="19"/>
                    <a:pt x="89" y="19"/>
                    <a:pt x="89" y="20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1" y="22"/>
                    <a:pt x="91" y="22"/>
                    <a:pt x="92" y="22"/>
                  </a:cubicBezTo>
                  <a:cubicBezTo>
                    <a:pt x="93" y="23"/>
                    <a:pt x="96" y="25"/>
                    <a:pt x="99" y="27"/>
                  </a:cubicBezTo>
                  <a:cubicBezTo>
                    <a:pt x="104" y="30"/>
                    <a:pt x="110" y="34"/>
                    <a:pt x="115" y="36"/>
                  </a:cubicBezTo>
                  <a:cubicBezTo>
                    <a:pt x="117" y="38"/>
                    <a:pt x="119" y="39"/>
                    <a:pt x="121" y="40"/>
                  </a:cubicBezTo>
                  <a:cubicBezTo>
                    <a:pt x="121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0"/>
                    <a:pt x="122" y="40"/>
                    <a:pt x="122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1" y="38"/>
                    <a:pt x="121" y="39"/>
                    <a:pt x="121" y="40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1" y="15"/>
                    <a:pt x="69" y="16"/>
                    <a:pt x="68" y="18"/>
                  </a:cubicBezTo>
                  <a:cubicBezTo>
                    <a:pt x="67" y="19"/>
                    <a:pt x="67" y="20"/>
                    <a:pt x="67" y="21"/>
                  </a:cubicBezTo>
                  <a:cubicBezTo>
                    <a:pt x="67" y="23"/>
                    <a:pt x="67" y="23"/>
                    <a:pt x="67" y="24"/>
                  </a:cubicBezTo>
                  <a:cubicBezTo>
                    <a:pt x="68" y="25"/>
                    <a:pt x="68" y="25"/>
                    <a:pt x="69" y="25"/>
                  </a:cubicBezTo>
                  <a:cubicBezTo>
                    <a:pt x="69" y="26"/>
                    <a:pt x="69" y="26"/>
                    <a:pt x="70" y="26"/>
                  </a:cubicBezTo>
                  <a:cubicBezTo>
                    <a:pt x="72" y="28"/>
                    <a:pt x="74" y="29"/>
                    <a:pt x="78" y="31"/>
                  </a:cubicBezTo>
                  <a:cubicBezTo>
                    <a:pt x="82" y="34"/>
                    <a:pt x="88" y="38"/>
                    <a:pt x="93" y="41"/>
                  </a:cubicBezTo>
                  <a:cubicBezTo>
                    <a:pt x="96" y="42"/>
                    <a:pt x="98" y="43"/>
                    <a:pt x="99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0" y="45"/>
                    <a:pt x="101" y="45"/>
                    <a:pt x="101" y="45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42"/>
                    <a:pt x="99" y="43"/>
                    <a:pt x="100" y="43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99" y="40"/>
                    <a:pt x="99" y="41"/>
                    <a:pt x="99" y="41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0" y="38"/>
                    <a:pt x="100" y="38"/>
                  </a:cubicBezTo>
                  <a:cubicBezTo>
                    <a:pt x="105" y="41"/>
                    <a:pt x="105" y="41"/>
                    <a:pt x="105" y="41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3" y="36"/>
                    <a:pt x="102" y="36"/>
                    <a:pt x="101" y="37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3" y="36"/>
                    <a:pt x="103" y="3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6"/>
                    <a:pt x="102" y="36"/>
                    <a:pt x="100" y="36"/>
                  </a:cubicBezTo>
                  <a:cubicBezTo>
                    <a:pt x="94" y="35"/>
                    <a:pt x="81" y="33"/>
                    <a:pt x="71" y="31"/>
                  </a:cubicBezTo>
                  <a:cubicBezTo>
                    <a:pt x="66" y="30"/>
                    <a:pt x="61" y="29"/>
                    <a:pt x="58" y="29"/>
                  </a:cubicBezTo>
                  <a:cubicBezTo>
                    <a:pt x="54" y="28"/>
                    <a:pt x="52" y="28"/>
                    <a:pt x="52" y="28"/>
                  </a:cubicBezTo>
                  <a:cubicBezTo>
                    <a:pt x="49" y="27"/>
                    <a:pt x="47" y="29"/>
                    <a:pt x="46" y="31"/>
                  </a:cubicBezTo>
                  <a:cubicBezTo>
                    <a:pt x="45" y="34"/>
                    <a:pt x="46" y="36"/>
                    <a:pt x="48" y="38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4" y="45"/>
                    <a:pt x="73" y="46"/>
                    <a:pt x="73" y="47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4"/>
                    <a:pt x="75" y="45"/>
                    <a:pt x="74" y="45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6" y="44"/>
                    <a:pt x="75" y="44"/>
                  </a:cubicBezTo>
                  <a:cubicBezTo>
                    <a:pt x="71" y="44"/>
                    <a:pt x="63" y="43"/>
                    <a:pt x="57" y="42"/>
                  </a:cubicBezTo>
                  <a:cubicBezTo>
                    <a:pt x="53" y="41"/>
                    <a:pt x="50" y="41"/>
                    <a:pt x="48" y="40"/>
                  </a:cubicBezTo>
                  <a:cubicBezTo>
                    <a:pt x="46" y="40"/>
                    <a:pt x="45" y="40"/>
                    <a:pt x="45" y="40"/>
                  </a:cubicBezTo>
                  <a:cubicBezTo>
                    <a:pt x="44" y="40"/>
                    <a:pt x="44" y="40"/>
                    <a:pt x="43" y="40"/>
                  </a:cubicBezTo>
                  <a:cubicBezTo>
                    <a:pt x="43" y="40"/>
                    <a:pt x="43" y="40"/>
                    <a:pt x="42" y="40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0"/>
                    <a:pt x="41" y="40"/>
                    <a:pt x="40" y="40"/>
                  </a:cubicBezTo>
                  <a:cubicBezTo>
                    <a:pt x="40" y="40"/>
                    <a:pt x="40" y="40"/>
                    <a:pt x="39" y="41"/>
                  </a:cubicBezTo>
                  <a:cubicBezTo>
                    <a:pt x="39" y="41"/>
                    <a:pt x="38" y="41"/>
                    <a:pt x="37" y="42"/>
                  </a:cubicBezTo>
                  <a:cubicBezTo>
                    <a:pt x="36" y="45"/>
                    <a:pt x="37" y="48"/>
                    <a:pt x="39" y="5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4" y="57"/>
                    <a:pt x="32" y="59"/>
                    <a:pt x="31" y="61"/>
                  </a:cubicBezTo>
                  <a:cubicBezTo>
                    <a:pt x="31" y="63"/>
                    <a:pt x="32" y="66"/>
                    <a:pt x="34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59" y="74"/>
                    <a:pt x="58" y="74"/>
                    <a:pt x="58" y="75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59" y="74"/>
                    <a:pt x="58" y="74"/>
                  </a:cubicBezTo>
                  <a:cubicBezTo>
                    <a:pt x="55" y="75"/>
                    <a:pt x="48" y="78"/>
                    <a:pt x="43" y="80"/>
                  </a:cubicBezTo>
                  <a:cubicBezTo>
                    <a:pt x="40" y="81"/>
                    <a:pt x="38" y="82"/>
                    <a:pt x="36" y="82"/>
                  </a:cubicBezTo>
                  <a:cubicBezTo>
                    <a:pt x="35" y="83"/>
                    <a:pt x="34" y="83"/>
                    <a:pt x="33" y="83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5"/>
                    <a:pt x="30" y="85"/>
                    <a:pt x="30" y="86"/>
                  </a:cubicBezTo>
                  <a:cubicBezTo>
                    <a:pt x="28" y="88"/>
                    <a:pt x="29" y="92"/>
                    <a:pt x="32" y="93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5" y="101"/>
                    <a:pt x="23" y="103"/>
                    <a:pt x="23" y="105"/>
                  </a:cubicBezTo>
                  <a:cubicBezTo>
                    <a:pt x="23" y="107"/>
                    <a:pt x="24" y="110"/>
                    <a:pt x="25" y="111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18" y="121"/>
                    <a:pt x="17" y="123"/>
                    <a:pt x="16" y="125"/>
                  </a:cubicBezTo>
                  <a:cubicBezTo>
                    <a:pt x="16" y="127"/>
                    <a:pt x="17" y="129"/>
                    <a:pt x="19" y="130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3" y="139"/>
                    <a:pt x="43" y="139"/>
                    <a:pt x="43" y="139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42" y="134"/>
                    <a:pt x="35" y="136"/>
                    <a:pt x="28" y="138"/>
                  </a:cubicBezTo>
                  <a:cubicBezTo>
                    <a:pt x="24" y="139"/>
                    <a:pt x="21" y="140"/>
                    <a:pt x="18" y="141"/>
                  </a:cubicBezTo>
                  <a:cubicBezTo>
                    <a:pt x="17" y="141"/>
                    <a:pt x="16" y="142"/>
                    <a:pt x="15" y="142"/>
                  </a:cubicBezTo>
                  <a:cubicBezTo>
                    <a:pt x="14" y="142"/>
                    <a:pt x="14" y="142"/>
                    <a:pt x="13" y="142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43"/>
                    <a:pt x="11" y="144"/>
                    <a:pt x="10" y="145"/>
                  </a:cubicBezTo>
                  <a:cubicBezTo>
                    <a:pt x="10" y="146"/>
                    <a:pt x="9" y="147"/>
                    <a:pt x="10" y="149"/>
                  </a:cubicBezTo>
                  <a:cubicBezTo>
                    <a:pt x="10" y="150"/>
                    <a:pt x="11" y="152"/>
                    <a:pt x="12" y="152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2" y="164"/>
                    <a:pt x="1" y="164"/>
                    <a:pt x="1" y="165"/>
                  </a:cubicBezTo>
                  <a:cubicBezTo>
                    <a:pt x="0" y="166"/>
                    <a:pt x="0" y="168"/>
                    <a:pt x="0" y="168"/>
                  </a:cubicBezTo>
                  <a:cubicBezTo>
                    <a:pt x="0" y="170"/>
                    <a:pt x="0" y="171"/>
                    <a:pt x="1" y="171"/>
                  </a:cubicBezTo>
                  <a:cubicBezTo>
                    <a:pt x="1" y="172"/>
                    <a:pt x="2" y="173"/>
                    <a:pt x="2" y="173"/>
                  </a:cubicBezTo>
                  <a:cubicBezTo>
                    <a:pt x="3" y="174"/>
                    <a:pt x="4" y="175"/>
                    <a:pt x="5" y="176"/>
                  </a:cubicBezTo>
                  <a:cubicBezTo>
                    <a:pt x="10" y="179"/>
                    <a:pt x="18" y="184"/>
                    <a:pt x="28" y="191"/>
                  </a:cubicBezTo>
                  <a:cubicBezTo>
                    <a:pt x="44" y="200"/>
                    <a:pt x="63" y="212"/>
                    <a:pt x="78" y="221"/>
                  </a:cubicBezTo>
                  <a:cubicBezTo>
                    <a:pt x="86" y="225"/>
                    <a:pt x="93" y="229"/>
                    <a:pt x="97" y="232"/>
                  </a:cubicBezTo>
                  <a:cubicBezTo>
                    <a:pt x="100" y="234"/>
                    <a:pt x="102" y="235"/>
                    <a:pt x="103" y="236"/>
                  </a:cubicBezTo>
                  <a:cubicBezTo>
                    <a:pt x="104" y="236"/>
                    <a:pt x="104" y="236"/>
                    <a:pt x="104" y="237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7"/>
                    <a:pt x="104" y="237"/>
                    <a:pt x="104" y="237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7" y="233"/>
                    <a:pt x="107" y="233"/>
                    <a:pt x="107" y="233"/>
                  </a:cubicBezTo>
                  <a:cubicBezTo>
                    <a:pt x="104" y="236"/>
                    <a:pt x="104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3" y="235"/>
                    <a:pt x="103" y="236"/>
                    <a:pt x="104" y="236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3" y="235"/>
                    <a:pt x="103" y="235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4"/>
                    <a:pt x="103" y="234"/>
                    <a:pt x="103" y="235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102" y="235"/>
                    <a:pt x="105" y="238"/>
                    <a:pt x="108" y="238"/>
                  </a:cubicBezTo>
                  <a:cubicBezTo>
                    <a:pt x="111" y="238"/>
                    <a:pt x="113" y="235"/>
                    <a:pt x="113" y="232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3" name="Freeform 249"/>
            <p:cNvSpPr>
              <a:spLocks/>
            </p:cNvSpPr>
            <p:nvPr/>
          </p:nvSpPr>
          <p:spPr bwMode="auto">
            <a:xfrm>
              <a:off x="5283201" y="3427413"/>
              <a:ext cx="369888" cy="374650"/>
            </a:xfrm>
            <a:custGeom>
              <a:avLst/>
              <a:gdLst>
                <a:gd name="T0" fmla="*/ 90 w 288"/>
                <a:gd name="T1" fmla="*/ 279 h 292"/>
                <a:gd name="T2" fmla="*/ 130 w 288"/>
                <a:gd name="T3" fmla="*/ 284 h 292"/>
                <a:gd name="T4" fmla="*/ 10 w 288"/>
                <a:gd name="T5" fmla="*/ 204 h 292"/>
                <a:gd name="T6" fmla="*/ 6 w 288"/>
                <a:gd name="T7" fmla="*/ 206 h 292"/>
                <a:gd name="T8" fmla="*/ 166 w 288"/>
                <a:gd name="T9" fmla="*/ 272 h 292"/>
                <a:gd name="T10" fmla="*/ 136 w 288"/>
                <a:gd name="T11" fmla="*/ 250 h 292"/>
                <a:gd name="T12" fmla="*/ 136 w 288"/>
                <a:gd name="T13" fmla="*/ 257 h 292"/>
                <a:gd name="T14" fmla="*/ 132 w 288"/>
                <a:gd name="T15" fmla="*/ 257 h 292"/>
                <a:gd name="T16" fmla="*/ 182 w 288"/>
                <a:gd name="T17" fmla="*/ 259 h 292"/>
                <a:gd name="T18" fmla="*/ 181 w 288"/>
                <a:gd name="T19" fmla="*/ 238 h 292"/>
                <a:gd name="T20" fmla="*/ 176 w 288"/>
                <a:gd name="T21" fmla="*/ 241 h 292"/>
                <a:gd name="T22" fmla="*/ 236 w 288"/>
                <a:gd name="T23" fmla="*/ 255 h 292"/>
                <a:gd name="T24" fmla="*/ 252 w 288"/>
                <a:gd name="T25" fmla="*/ 238 h 292"/>
                <a:gd name="T26" fmla="*/ 232 w 288"/>
                <a:gd name="T27" fmla="*/ 233 h 292"/>
                <a:gd name="T28" fmla="*/ 260 w 288"/>
                <a:gd name="T29" fmla="*/ 204 h 292"/>
                <a:gd name="T30" fmla="*/ 272 w 288"/>
                <a:gd name="T31" fmla="*/ 180 h 292"/>
                <a:gd name="T32" fmla="*/ 245 w 288"/>
                <a:gd name="T33" fmla="*/ 165 h 292"/>
                <a:gd name="T34" fmla="*/ 248 w 288"/>
                <a:gd name="T35" fmla="*/ 170 h 292"/>
                <a:gd name="T36" fmla="*/ 280 w 288"/>
                <a:gd name="T37" fmla="*/ 136 h 292"/>
                <a:gd name="T38" fmla="*/ 261 w 288"/>
                <a:gd name="T39" fmla="*/ 124 h 292"/>
                <a:gd name="T40" fmla="*/ 262 w 288"/>
                <a:gd name="T41" fmla="*/ 129 h 292"/>
                <a:gd name="T42" fmla="*/ 244 w 288"/>
                <a:gd name="T43" fmla="*/ 99 h 292"/>
                <a:gd name="T44" fmla="*/ 271 w 288"/>
                <a:gd name="T45" fmla="*/ 82 h 292"/>
                <a:gd name="T46" fmla="*/ 149 w 288"/>
                <a:gd name="T47" fmla="*/ 5 h 292"/>
                <a:gd name="T48" fmla="*/ 150 w 288"/>
                <a:gd name="T49" fmla="*/ 9 h 292"/>
                <a:gd name="T50" fmla="*/ 174 w 288"/>
                <a:gd name="T51" fmla="*/ 1 h 292"/>
                <a:gd name="T52" fmla="*/ 174 w 288"/>
                <a:gd name="T53" fmla="*/ 2 h 292"/>
                <a:gd name="T54" fmla="*/ 186 w 288"/>
                <a:gd name="T55" fmla="*/ 21 h 292"/>
                <a:gd name="T56" fmla="*/ 199 w 288"/>
                <a:gd name="T57" fmla="*/ 24 h 292"/>
                <a:gd name="T58" fmla="*/ 140 w 288"/>
                <a:gd name="T59" fmla="*/ 12 h 292"/>
                <a:gd name="T60" fmla="*/ 261 w 288"/>
                <a:gd name="T61" fmla="*/ 88 h 292"/>
                <a:gd name="T62" fmla="*/ 242 w 288"/>
                <a:gd name="T63" fmla="*/ 94 h 292"/>
                <a:gd name="T64" fmla="*/ 281 w 288"/>
                <a:gd name="T65" fmla="*/ 125 h 292"/>
                <a:gd name="T66" fmla="*/ 283 w 288"/>
                <a:gd name="T67" fmla="*/ 123 h 292"/>
                <a:gd name="T68" fmla="*/ 273 w 288"/>
                <a:gd name="T69" fmla="*/ 144 h 292"/>
                <a:gd name="T70" fmla="*/ 276 w 288"/>
                <a:gd name="T71" fmla="*/ 139 h 292"/>
                <a:gd name="T72" fmla="*/ 273 w 288"/>
                <a:gd name="T73" fmla="*/ 158 h 292"/>
                <a:gd name="T74" fmla="*/ 270 w 288"/>
                <a:gd name="T75" fmla="*/ 153 h 292"/>
                <a:gd name="T76" fmla="*/ 240 w 288"/>
                <a:gd name="T77" fmla="*/ 192 h 292"/>
                <a:gd name="T78" fmla="*/ 259 w 288"/>
                <a:gd name="T79" fmla="*/ 198 h 292"/>
                <a:gd name="T80" fmla="*/ 259 w 288"/>
                <a:gd name="T81" fmla="*/ 198 h 292"/>
                <a:gd name="T82" fmla="*/ 233 w 288"/>
                <a:gd name="T83" fmla="*/ 200 h 292"/>
                <a:gd name="T84" fmla="*/ 244 w 288"/>
                <a:gd name="T85" fmla="*/ 244 h 292"/>
                <a:gd name="T86" fmla="*/ 246 w 288"/>
                <a:gd name="T87" fmla="*/ 234 h 292"/>
                <a:gd name="T88" fmla="*/ 209 w 288"/>
                <a:gd name="T89" fmla="*/ 226 h 292"/>
                <a:gd name="T90" fmla="*/ 234 w 288"/>
                <a:gd name="T91" fmla="*/ 250 h 292"/>
                <a:gd name="T92" fmla="*/ 234 w 288"/>
                <a:gd name="T93" fmla="*/ 245 h 292"/>
                <a:gd name="T94" fmla="*/ 149 w 288"/>
                <a:gd name="T95" fmla="*/ 245 h 292"/>
                <a:gd name="T96" fmla="*/ 177 w 288"/>
                <a:gd name="T97" fmla="*/ 262 h 292"/>
                <a:gd name="T98" fmla="*/ 176 w 288"/>
                <a:gd name="T99" fmla="*/ 256 h 292"/>
                <a:gd name="T100" fmla="*/ 178 w 288"/>
                <a:gd name="T101" fmla="*/ 256 h 292"/>
                <a:gd name="T102" fmla="*/ 129 w 288"/>
                <a:gd name="T103" fmla="*/ 249 h 292"/>
                <a:gd name="T104" fmla="*/ 157 w 288"/>
                <a:gd name="T105" fmla="*/ 276 h 292"/>
                <a:gd name="T106" fmla="*/ 155 w 288"/>
                <a:gd name="T107" fmla="*/ 272 h 292"/>
                <a:gd name="T108" fmla="*/ 159 w 288"/>
                <a:gd name="T109" fmla="*/ 266 h 292"/>
                <a:gd name="T110" fmla="*/ 162 w 288"/>
                <a:gd name="T111" fmla="*/ 266 h 292"/>
                <a:gd name="T112" fmla="*/ 2 w 288"/>
                <a:gd name="T113" fmla="*/ 196 h 292"/>
                <a:gd name="T114" fmla="*/ 127 w 288"/>
                <a:gd name="T115" fmla="*/ 279 h 292"/>
                <a:gd name="T116" fmla="*/ 129 w 288"/>
                <a:gd name="T117" fmla="*/ 278 h 292"/>
                <a:gd name="T118" fmla="*/ 129 w 288"/>
                <a:gd name="T119" fmla="*/ 278 h 292"/>
                <a:gd name="T120" fmla="*/ 86 w 288"/>
                <a:gd name="T121" fmla="*/ 28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8" h="292">
                  <a:moveTo>
                    <a:pt x="106" y="281"/>
                  </a:moveTo>
                  <a:cubicBezTo>
                    <a:pt x="92" y="272"/>
                    <a:pt x="92" y="272"/>
                    <a:pt x="92" y="27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1"/>
                    <a:pt x="93" y="281"/>
                    <a:pt x="94" y="280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1" y="282"/>
                    <a:pt x="91" y="282"/>
                    <a:pt x="92" y="282"/>
                  </a:cubicBezTo>
                  <a:cubicBezTo>
                    <a:pt x="89" y="277"/>
                    <a:pt x="89" y="277"/>
                    <a:pt x="89" y="277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1" y="282"/>
                    <a:pt x="91" y="282"/>
                    <a:pt x="91" y="282"/>
                  </a:cubicBezTo>
                  <a:cubicBezTo>
                    <a:pt x="90" y="279"/>
                    <a:pt x="90" y="279"/>
                    <a:pt x="90" y="279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0" y="282"/>
                    <a:pt x="90" y="282"/>
                  </a:cubicBezTo>
                  <a:cubicBezTo>
                    <a:pt x="90" y="282"/>
                    <a:pt x="91" y="282"/>
                    <a:pt x="93" y="282"/>
                  </a:cubicBezTo>
                  <a:cubicBezTo>
                    <a:pt x="97" y="282"/>
                    <a:pt x="105" y="283"/>
                    <a:pt x="112" y="283"/>
                  </a:cubicBezTo>
                  <a:cubicBezTo>
                    <a:pt x="116" y="283"/>
                    <a:pt x="119" y="283"/>
                    <a:pt x="122" y="283"/>
                  </a:cubicBezTo>
                  <a:cubicBezTo>
                    <a:pt x="125" y="284"/>
                    <a:pt x="127" y="284"/>
                    <a:pt x="129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4"/>
                    <a:pt x="130" y="284"/>
                    <a:pt x="130" y="284"/>
                  </a:cubicBezTo>
                  <a:cubicBezTo>
                    <a:pt x="130" y="283"/>
                    <a:pt x="131" y="283"/>
                    <a:pt x="131" y="283"/>
                  </a:cubicBezTo>
                  <a:cubicBezTo>
                    <a:pt x="131" y="283"/>
                    <a:pt x="132" y="283"/>
                    <a:pt x="132" y="283"/>
                  </a:cubicBezTo>
                  <a:cubicBezTo>
                    <a:pt x="133" y="283"/>
                    <a:pt x="133" y="282"/>
                    <a:pt x="134" y="281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5" y="280"/>
                    <a:pt x="135" y="279"/>
                    <a:pt x="135" y="278"/>
                  </a:cubicBezTo>
                  <a:cubicBezTo>
                    <a:pt x="135" y="277"/>
                    <a:pt x="135" y="276"/>
                    <a:pt x="134" y="275"/>
                  </a:cubicBezTo>
                  <a:cubicBezTo>
                    <a:pt x="134" y="274"/>
                    <a:pt x="133" y="273"/>
                    <a:pt x="133" y="273"/>
                  </a:cubicBezTo>
                  <a:cubicBezTo>
                    <a:pt x="132" y="272"/>
                    <a:pt x="130" y="271"/>
                    <a:pt x="129" y="270"/>
                  </a:cubicBezTo>
                  <a:cubicBezTo>
                    <a:pt x="123" y="265"/>
                    <a:pt x="113" y="259"/>
                    <a:pt x="101" y="251"/>
                  </a:cubicBezTo>
                  <a:cubicBezTo>
                    <a:pt x="64" y="228"/>
                    <a:pt x="8" y="196"/>
                    <a:pt x="8" y="19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9" y="205"/>
                    <a:pt x="10" y="204"/>
                    <a:pt x="10" y="204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9" y="205"/>
                    <a:pt x="9" y="205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7" y="206"/>
                    <a:pt x="8" y="206"/>
                    <a:pt x="9" y="205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6"/>
                    <a:pt x="6" y="206"/>
                    <a:pt x="7" y="206"/>
                  </a:cubicBezTo>
                  <a:cubicBezTo>
                    <a:pt x="6" y="201"/>
                    <a:pt x="6" y="201"/>
                    <a:pt x="6" y="201"/>
                  </a:cubicBezTo>
                  <a:cubicBezTo>
                    <a:pt x="6" y="206"/>
                    <a:pt x="6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5" y="206"/>
                    <a:pt x="6" y="206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5" y="206"/>
                    <a:pt x="5" y="206"/>
                    <a:pt x="5" y="206"/>
                  </a:cubicBezTo>
                  <a:cubicBezTo>
                    <a:pt x="5" y="206"/>
                    <a:pt x="7" y="206"/>
                    <a:pt x="8" y="207"/>
                  </a:cubicBezTo>
                  <a:cubicBezTo>
                    <a:pt x="14" y="209"/>
                    <a:pt x="26" y="215"/>
                    <a:pt x="41" y="222"/>
                  </a:cubicBezTo>
                  <a:cubicBezTo>
                    <a:pt x="64" y="232"/>
                    <a:pt x="92" y="246"/>
                    <a:pt x="116" y="257"/>
                  </a:cubicBezTo>
                  <a:cubicBezTo>
                    <a:pt x="127" y="263"/>
                    <a:pt x="137" y="268"/>
                    <a:pt x="145" y="271"/>
                  </a:cubicBezTo>
                  <a:cubicBezTo>
                    <a:pt x="149" y="273"/>
                    <a:pt x="152" y="274"/>
                    <a:pt x="154" y="275"/>
                  </a:cubicBezTo>
                  <a:cubicBezTo>
                    <a:pt x="155" y="276"/>
                    <a:pt x="156" y="276"/>
                    <a:pt x="157" y="277"/>
                  </a:cubicBezTo>
                  <a:cubicBezTo>
                    <a:pt x="157" y="277"/>
                    <a:pt x="158" y="277"/>
                    <a:pt x="158" y="277"/>
                  </a:cubicBezTo>
                  <a:cubicBezTo>
                    <a:pt x="159" y="277"/>
                    <a:pt x="159" y="277"/>
                    <a:pt x="159" y="277"/>
                  </a:cubicBezTo>
                  <a:cubicBezTo>
                    <a:pt x="159" y="277"/>
                    <a:pt x="160" y="277"/>
                    <a:pt x="160" y="277"/>
                  </a:cubicBezTo>
                  <a:cubicBezTo>
                    <a:pt x="161" y="277"/>
                    <a:pt x="161" y="277"/>
                    <a:pt x="162" y="277"/>
                  </a:cubicBezTo>
                  <a:cubicBezTo>
                    <a:pt x="162" y="277"/>
                    <a:pt x="163" y="277"/>
                    <a:pt x="163" y="276"/>
                  </a:cubicBezTo>
                  <a:cubicBezTo>
                    <a:pt x="164" y="276"/>
                    <a:pt x="164" y="276"/>
                    <a:pt x="165" y="275"/>
                  </a:cubicBezTo>
                  <a:cubicBezTo>
                    <a:pt x="166" y="274"/>
                    <a:pt x="166" y="273"/>
                    <a:pt x="166" y="272"/>
                  </a:cubicBezTo>
                  <a:cubicBezTo>
                    <a:pt x="166" y="271"/>
                    <a:pt x="166" y="270"/>
                    <a:pt x="165" y="270"/>
                  </a:cubicBezTo>
                  <a:cubicBezTo>
                    <a:pt x="165" y="269"/>
                    <a:pt x="165" y="268"/>
                    <a:pt x="164" y="268"/>
                  </a:cubicBezTo>
                  <a:cubicBezTo>
                    <a:pt x="164" y="268"/>
                    <a:pt x="164" y="268"/>
                    <a:pt x="164" y="267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2" y="266"/>
                    <a:pt x="161" y="266"/>
                  </a:cubicBezTo>
                  <a:cubicBezTo>
                    <a:pt x="157" y="263"/>
                    <a:pt x="151" y="260"/>
                    <a:pt x="145" y="256"/>
                  </a:cubicBezTo>
                  <a:cubicBezTo>
                    <a:pt x="142" y="254"/>
                    <a:pt x="140" y="253"/>
                    <a:pt x="138" y="252"/>
                  </a:cubicBezTo>
                  <a:cubicBezTo>
                    <a:pt x="137" y="251"/>
                    <a:pt x="136" y="251"/>
                    <a:pt x="136" y="250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34" y="252"/>
                    <a:pt x="134" y="252"/>
                    <a:pt x="134" y="252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6" y="251"/>
                    <a:pt x="136" y="251"/>
                    <a:pt x="136" y="250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1"/>
                    <a:pt x="136" y="251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7" y="252"/>
                    <a:pt x="137" y="252"/>
                    <a:pt x="136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7" y="254"/>
                    <a:pt x="137" y="254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7" y="256"/>
                    <a:pt x="137" y="255"/>
                    <a:pt x="137" y="254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6" y="257"/>
                    <a:pt x="136" y="257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4" y="259"/>
                    <a:pt x="135" y="258"/>
                    <a:pt x="136" y="257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4" y="259"/>
                    <a:pt x="134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3" y="259"/>
                    <a:pt x="133" y="259"/>
                    <a:pt x="134" y="259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7"/>
                    <a:pt x="132" y="257"/>
                    <a:pt x="132" y="25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3" y="259"/>
                    <a:pt x="135" y="259"/>
                  </a:cubicBezTo>
                  <a:cubicBezTo>
                    <a:pt x="140" y="260"/>
                    <a:pt x="150" y="262"/>
                    <a:pt x="159" y="264"/>
                  </a:cubicBezTo>
                  <a:cubicBezTo>
                    <a:pt x="164" y="264"/>
                    <a:pt x="168" y="265"/>
                    <a:pt x="171" y="266"/>
                  </a:cubicBezTo>
                  <a:cubicBezTo>
                    <a:pt x="173" y="266"/>
                    <a:pt x="174" y="266"/>
                    <a:pt x="175" y="267"/>
                  </a:cubicBezTo>
                  <a:cubicBezTo>
                    <a:pt x="175" y="267"/>
                    <a:pt x="176" y="267"/>
                    <a:pt x="176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7" y="267"/>
                    <a:pt x="177" y="267"/>
                    <a:pt x="177" y="267"/>
                  </a:cubicBezTo>
                  <a:cubicBezTo>
                    <a:pt x="178" y="267"/>
                    <a:pt x="178" y="267"/>
                    <a:pt x="178" y="267"/>
                  </a:cubicBezTo>
                  <a:cubicBezTo>
                    <a:pt x="178" y="267"/>
                    <a:pt x="179" y="267"/>
                    <a:pt x="179" y="267"/>
                  </a:cubicBezTo>
                  <a:cubicBezTo>
                    <a:pt x="179" y="267"/>
                    <a:pt x="180" y="266"/>
                    <a:pt x="181" y="266"/>
                  </a:cubicBezTo>
                  <a:cubicBezTo>
                    <a:pt x="181" y="265"/>
                    <a:pt x="182" y="265"/>
                    <a:pt x="182" y="264"/>
                  </a:cubicBezTo>
                  <a:cubicBezTo>
                    <a:pt x="183" y="263"/>
                    <a:pt x="183" y="262"/>
                    <a:pt x="183" y="261"/>
                  </a:cubicBezTo>
                  <a:cubicBezTo>
                    <a:pt x="183" y="260"/>
                    <a:pt x="183" y="259"/>
                    <a:pt x="182" y="259"/>
                  </a:cubicBezTo>
                  <a:cubicBezTo>
                    <a:pt x="182" y="258"/>
                    <a:pt x="181" y="258"/>
                    <a:pt x="181" y="257"/>
                  </a:cubicBezTo>
                  <a:cubicBezTo>
                    <a:pt x="181" y="257"/>
                    <a:pt x="180" y="257"/>
                    <a:pt x="180" y="256"/>
                  </a:cubicBezTo>
                  <a:cubicBezTo>
                    <a:pt x="179" y="255"/>
                    <a:pt x="177" y="254"/>
                    <a:pt x="174" y="253"/>
                  </a:cubicBezTo>
                  <a:cubicBezTo>
                    <a:pt x="167" y="248"/>
                    <a:pt x="157" y="242"/>
                    <a:pt x="157" y="242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2"/>
                    <a:pt x="153" y="252"/>
                    <a:pt x="153" y="252"/>
                  </a:cubicBezTo>
                  <a:cubicBezTo>
                    <a:pt x="204" y="259"/>
                    <a:pt x="204" y="259"/>
                    <a:pt x="204" y="259"/>
                  </a:cubicBezTo>
                  <a:cubicBezTo>
                    <a:pt x="207" y="259"/>
                    <a:pt x="209" y="258"/>
                    <a:pt x="210" y="255"/>
                  </a:cubicBezTo>
                  <a:cubicBezTo>
                    <a:pt x="211" y="253"/>
                    <a:pt x="210" y="250"/>
                    <a:pt x="208" y="249"/>
                  </a:cubicBezTo>
                  <a:cubicBezTo>
                    <a:pt x="179" y="231"/>
                    <a:pt x="179" y="231"/>
                    <a:pt x="179" y="23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81" y="238"/>
                    <a:pt x="181" y="238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9" y="240"/>
                    <a:pt x="180" y="240"/>
                    <a:pt x="181" y="238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9" y="241"/>
                    <a:pt x="179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7" y="241"/>
                    <a:pt x="178" y="241"/>
                    <a:pt x="179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7" y="241"/>
                    <a:pt x="177" y="241"/>
                    <a:pt x="177" y="241"/>
                  </a:cubicBezTo>
                  <a:cubicBezTo>
                    <a:pt x="176" y="236"/>
                    <a:pt x="176" y="236"/>
                    <a:pt x="176" y="236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6" y="241"/>
                    <a:pt x="176" y="241"/>
                  </a:cubicBezTo>
                  <a:cubicBezTo>
                    <a:pt x="176" y="237"/>
                    <a:pt x="176" y="237"/>
                    <a:pt x="176" y="237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0"/>
                    <a:pt x="176" y="240"/>
                    <a:pt x="176" y="240"/>
                  </a:cubicBezTo>
                  <a:cubicBezTo>
                    <a:pt x="175" y="241"/>
                    <a:pt x="175" y="241"/>
                    <a:pt x="175" y="241"/>
                  </a:cubicBezTo>
                  <a:cubicBezTo>
                    <a:pt x="176" y="241"/>
                    <a:pt x="177" y="241"/>
                    <a:pt x="179" y="242"/>
                  </a:cubicBezTo>
                  <a:cubicBezTo>
                    <a:pt x="185" y="243"/>
                    <a:pt x="197" y="247"/>
                    <a:pt x="209" y="250"/>
                  </a:cubicBezTo>
                  <a:cubicBezTo>
                    <a:pt x="215" y="251"/>
                    <a:pt x="220" y="253"/>
                    <a:pt x="224" y="254"/>
                  </a:cubicBezTo>
                  <a:cubicBezTo>
                    <a:pt x="226" y="254"/>
                    <a:pt x="228" y="255"/>
                    <a:pt x="230" y="255"/>
                  </a:cubicBezTo>
                  <a:cubicBezTo>
                    <a:pt x="230" y="255"/>
                    <a:pt x="231" y="255"/>
                    <a:pt x="232" y="255"/>
                  </a:cubicBezTo>
                  <a:cubicBezTo>
                    <a:pt x="232" y="255"/>
                    <a:pt x="233" y="255"/>
                    <a:pt x="234" y="255"/>
                  </a:cubicBezTo>
                  <a:cubicBezTo>
                    <a:pt x="234" y="255"/>
                    <a:pt x="234" y="255"/>
                    <a:pt x="235" y="255"/>
                  </a:cubicBezTo>
                  <a:cubicBezTo>
                    <a:pt x="235" y="255"/>
                    <a:pt x="236" y="255"/>
                    <a:pt x="236" y="255"/>
                  </a:cubicBezTo>
                  <a:cubicBezTo>
                    <a:pt x="237" y="255"/>
                    <a:pt x="238" y="254"/>
                    <a:pt x="238" y="253"/>
                  </a:cubicBezTo>
                  <a:cubicBezTo>
                    <a:pt x="239" y="252"/>
                    <a:pt x="239" y="250"/>
                    <a:pt x="239" y="249"/>
                  </a:cubicBezTo>
                  <a:cubicBezTo>
                    <a:pt x="239" y="247"/>
                    <a:pt x="238" y="246"/>
                    <a:pt x="237" y="245"/>
                  </a:cubicBezTo>
                  <a:cubicBezTo>
                    <a:pt x="206" y="226"/>
                    <a:pt x="206" y="226"/>
                    <a:pt x="206" y="226"/>
                  </a:cubicBezTo>
                  <a:cubicBezTo>
                    <a:pt x="203" y="231"/>
                    <a:pt x="203" y="231"/>
                    <a:pt x="203" y="231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36"/>
                    <a:pt x="212" y="238"/>
                    <a:pt x="222" y="240"/>
                  </a:cubicBezTo>
                  <a:cubicBezTo>
                    <a:pt x="228" y="241"/>
                    <a:pt x="233" y="242"/>
                    <a:pt x="237" y="243"/>
                  </a:cubicBezTo>
                  <a:cubicBezTo>
                    <a:pt x="239" y="244"/>
                    <a:pt x="241" y="244"/>
                    <a:pt x="243" y="244"/>
                  </a:cubicBezTo>
                  <a:cubicBezTo>
                    <a:pt x="243" y="244"/>
                    <a:pt x="244" y="244"/>
                    <a:pt x="245" y="244"/>
                  </a:cubicBezTo>
                  <a:cubicBezTo>
                    <a:pt x="245" y="245"/>
                    <a:pt x="245" y="245"/>
                    <a:pt x="246" y="245"/>
                  </a:cubicBezTo>
                  <a:cubicBezTo>
                    <a:pt x="247" y="245"/>
                    <a:pt x="247" y="245"/>
                    <a:pt x="247" y="245"/>
                  </a:cubicBezTo>
                  <a:cubicBezTo>
                    <a:pt x="248" y="244"/>
                    <a:pt x="248" y="244"/>
                    <a:pt x="249" y="244"/>
                  </a:cubicBezTo>
                  <a:cubicBezTo>
                    <a:pt x="249" y="244"/>
                    <a:pt x="250" y="244"/>
                    <a:pt x="251" y="242"/>
                  </a:cubicBezTo>
                  <a:cubicBezTo>
                    <a:pt x="252" y="241"/>
                    <a:pt x="252" y="239"/>
                    <a:pt x="252" y="238"/>
                  </a:cubicBezTo>
                  <a:cubicBezTo>
                    <a:pt x="252" y="237"/>
                    <a:pt x="251" y="235"/>
                    <a:pt x="249" y="234"/>
                  </a:cubicBezTo>
                  <a:cubicBezTo>
                    <a:pt x="232" y="224"/>
                    <a:pt x="232" y="224"/>
                    <a:pt x="232" y="224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4" y="231"/>
                    <a:pt x="234" y="231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3" y="233"/>
                    <a:pt x="233" y="232"/>
                    <a:pt x="234" y="231"/>
                  </a:cubicBezTo>
                  <a:cubicBezTo>
                    <a:pt x="229" y="228"/>
                    <a:pt x="229" y="228"/>
                    <a:pt x="229" y="228"/>
                  </a:cubicBezTo>
                  <a:cubicBezTo>
                    <a:pt x="233" y="233"/>
                    <a:pt x="233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3" y="233"/>
                  </a:cubicBezTo>
                  <a:cubicBezTo>
                    <a:pt x="230" y="229"/>
                    <a:pt x="230" y="229"/>
                    <a:pt x="230" y="229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2" y="233"/>
                    <a:pt x="232" y="233"/>
                  </a:cubicBezTo>
                  <a:cubicBezTo>
                    <a:pt x="232" y="233"/>
                    <a:pt x="233" y="233"/>
                    <a:pt x="234" y="232"/>
                  </a:cubicBezTo>
                  <a:cubicBezTo>
                    <a:pt x="237" y="231"/>
                    <a:pt x="243" y="229"/>
                    <a:pt x="248" y="227"/>
                  </a:cubicBezTo>
                  <a:cubicBezTo>
                    <a:pt x="253" y="225"/>
                    <a:pt x="258" y="224"/>
                    <a:pt x="258" y="224"/>
                  </a:cubicBezTo>
                  <a:cubicBezTo>
                    <a:pt x="260" y="223"/>
                    <a:pt x="261" y="221"/>
                    <a:pt x="261" y="219"/>
                  </a:cubicBezTo>
                  <a:cubicBezTo>
                    <a:pt x="261" y="217"/>
                    <a:pt x="260" y="215"/>
                    <a:pt x="259" y="214"/>
                  </a:cubicBezTo>
                  <a:cubicBezTo>
                    <a:pt x="237" y="201"/>
                    <a:pt x="237" y="201"/>
                    <a:pt x="237" y="201"/>
                  </a:cubicBezTo>
                  <a:cubicBezTo>
                    <a:pt x="234" y="205"/>
                    <a:pt x="234" y="205"/>
                    <a:pt x="234" y="205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6" y="211"/>
                    <a:pt x="242" y="209"/>
                    <a:pt x="248" y="207"/>
                  </a:cubicBezTo>
                  <a:cubicBezTo>
                    <a:pt x="251" y="206"/>
                    <a:pt x="254" y="205"/>
                    <a:pt x="257" y="205"/>
                  </a:cubicBezTo>
                  <a:cubicBezTo>
                    <a:pt x="258" y="204"/>
                    <a:pt x="259" y="204"/>
                    <a:pt x="260" y="204"/>
                  </a:cubicBezTo>
                  <a:cubicBezTo>
                    <a:pt x="261" y="204"/>
                    <a:pt x="261" y="203"/>
                    <a:pt x="261" y="203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3" y="202"/>
                    <a:pt x="263" y="202"/>
                    <a:pt x="263" y="202"/>
                  </a:cubicBezTo>
                  <a:cubicBezTo>
                    <a:pt x="263" y="202"/>
                    <a:pt x="264" y="202"/>
                    <a:pt x="264" y="201"/>
                  </a:cubicBezTo>
                  <a:cubicBezTo>
                    <a:pt x="264" y="201"/>
                    <a:pt x="264" y="201"/>
                    <a:pt x="264" y="201"/>
                  </a:cubicBezTo>
                  <a:cubicBezTo>
                    <a:pt x="265" y="200"/>
                    <a:pt x="265" y="199"/>
                    <a:pt x="265" y="198"/>
                  </a:cubicBezTo>
                  <a:cubicBezTo>
                    <a:pt x="265" y="197"/>
                    <a:pt x="265" y="196"/>
                    <a:pt x="264" y="195"/>
                  </a:cubicBezTo>
                  <a:cubicBezTo>
                    <a:pt x="264" y="194"/>
                    <a:pt x="264" y="194"/>
                    <a:pt x="263" y="194"/>
                  </a:cubicBezTo>
                  <a:cubicBezTo>
                    <a:pt x="263" y="194"/>
                    <a:pt x="263" y="193"/>
                    <a:pt x="262" y="193"/>
                  </a:cubicBezTo>
                  <a:cubicBezTo>
                    <a:pt x="261" y="192"/>
                    <a:pt x="259" y="191"/>
                    <a:pt x="257" y="190"/>
                  </a:cubicBezTo>
                  <a:cubicBezTo>
                    <a:pt x="251" y="186"/>
                    <a:pt x="242" y="181"/>
                    <a:pt x="242" y="181"/>
                  </a:cubicBezTo>
                  <a:cubicBezTo>
                    <a:pt x="240" y="186"/>
                    <a:pt x="240" y="186"/>
                    <a:pt x="240" y="186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68" y="184"/>
                    <a:pt x="268" y="184"/>
                    <a:pt x="268" y="184"/>
                  </a:cubicBezTo>
                  <a:cubicBezTo>
                    <a:pt x="270" y="184"/>
                    <a:pt x="272" y="182"/>
                    <a:pt x="272" y="180"/>
                  </a:cubicBezTo>
                  <a:cubicBezTo>
                    <a:pt x="273" y="177"/>
                    <a:pt x="272" y="175"/>
                    <a:pt x="270" y="174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9" y="169"/>
                    <a:pt x="249" y="169"/>
                    <a:pt x="250" y="168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9" y="169"/>
                    <a:pt x="249" y="169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8" y="170"/>
                    <a:pt x="248" y="170"/>
                    <a:pt x="249" y="169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8" y="170"/>
                    <a:pt x="248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45" y="165"/>
                    <a:pt x="245" y="165"/>
                    <a:pt x="245" y="165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6" y="169"/>
                    <a:pt x="246" y="169"/>
                    <a:pt x="246" y="169"/>
                  </a:cubicBezTo>
                  <a:cubicBezTo>
                    <a:pt x="247" y="170"/>
                    <a:pt x="247" y="170"/>
                    <a:pt x="247" y="170"/>
                  </a:cubicBezTo>
                  <a:cubicBezTo>
                    <a:pt x="247" y="170"/>
                    <a:pt x="247" y="170"/>
                    <a:pt x="248" y="170"/>
                  </a:cubicBezTo>
                  <a:cubicBezTo>
                    <a:pt x="252" y="169"/>
                    <a:pt x="258" y="167"/>
                    <a:pt x="264" y="166"/>
                  </a:cubicBezTo>
                  <a:cubicBezTo>
                    <a:pt x="267" y="165"/>
                    <a:pt x="270" y="165"/>
                    <a:pt x="272" y="164"/>
                  </a:cubicBezTo>
                  <a:cubicBezTo>
                    <a:pt x="273" y="164"/>
                    <a:pt x="273" y="163"/>
                    <a:pt x="274" y="163"/>
                  </a:cubicBezTo>
                  <a:cubicBezTo>
                    <a:pt x="275" y="163"/>
                    <a:pt x="275" y="163"/>
                    <a:pt x="275" y="163"/>
                  </a:cubicBezTo>
                  <a:cubicBezTo>
                    <a:pt x="276" y="163"/>
                    <a:pt x="276" y="163"/>
                    <a:pt x="276" y="163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7" y="162"/>
                    <a:pt x="278" y="161"/>
                    <a:pt x="278" y="161"/>
                  </a:cubicBezTo>
                  <a:cubicBezTo>
                    <a:pt x="279" y="159"/>
                    <a:pt x="279" y="158"/>
                    <a:pt x="279" y="156"/>
                  </a:cubicBezTo>
                  <a:cubicBezTo>
                    <a:pt x="279" y="155"/>
                    <a:pt x="278" y="154"/>
                    <a:pt x="276" y="153"/>
                  </a:cubicBezTo>
                  <a:cubicBezTo>
                    <a:pt x="267" y="147"/>
                    <a:pt x="267" y="147"/>
                    <a:pt x="267" y="147"/>
                  </a:cubicBezTo>
                  <a:cubicBezTo>
                    <a:pt x="277" y="145"/>
                    <a:pt x="277" y="145"/>
                    <a:pt x="277" y="145"/>
                  </a:cubicBezTo>
                  <a:cubicBezTo>
                    <a:pt x="280" y="144"/>
                    <a:pt x="281" y="142"/>
                    <a:pt x="281" y="139"/>
                  </a:cubicBezTo>
                  <a:cubicBezTo>
                    <a:pt x="281" y="138"/>
                    <a:pt x="281" y="138"/>
                    <a:pt x="281" y="137"/>
                  </a:cubicBezTo>
                  <a:cubicBezTo>
                    <a:pt x="281" y="136"/>
                    <a:pt x="280" y="136"/>
                    <a:pt x="280" y="136"/>
                  </a:cubicBezTo>
                  <a:cubicBezTo>
                    <a:pt x="280" y="135"/>
                    <a:pt x="280" y="135"/>
                    <a:pt x="279" y="135"/>
                  </a:cubicBezTo>
                  <a:cubicBezTo>
                    <a:pt x="279" y="135"/>
                    <a:pt x="279" y="135"/>
                    <a:pt x="279" y="135"/>
                  </a:cubicBezTo>
                  <a:cubicBezTo>
                    <a:pt x="278" y="134"/>
                    <a:pt x="278" y="134"/>
                    <a:pt x="277" y="133"/>
                  </a:cubicBezTo>
                  <a:cubicBezTo>
                    <a:pt x="275" y="132"/>
                    <a:pt x="270" y="130"/>
                    <a:pt x="267" y="127"/>
                  </a:cubicBezTo>
                  <a:cubicBezTo>
                    <a:pt x="265" y="126"/>
                    <a:pt x="263" y="125"/>
                    <a:pt x="262" y="124"/>
                  </a:cubicBezTo>
                  <a:cubicBezTo>
                    <a:pt x="261" y="124"/>
                    <a:pt x="261" y="123"/>
                    <a:pt x="261" y="123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60" y="123"/>
                    <a:pt x="260" y="123"/>
                    <a:pt x="260" y="123"/>
                  </a:cubicBezTo>
                  <a:cubicBezTo>
                    <a:pt x="258" y="126"/>
                    <a:pt x="258" y="126"/>
                    <a:pt x="258" y="126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1" y="124"/>
                    <a:pt x="261" y="124"/>
                    <a:pt x="261" y="124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26"/>
                    <a:pt x="262" y="125"/>
                    <a:pt x="261" y="125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62" y="128"/>
                    <a:pt x="262" y="128"/>
                    <a:pt x="262" y="127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2" y="129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61" y="130"/>
                    <a:pt x="262" y="129"/>
                    <a:pt x="262" y="129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61" y="131"/>
                    <a:pt x="261" y="131"/>
                    <a:pt x="261" y="131"/>
                  </a:cubicBezTo>
                  <a:cubicBezTo>
                    <a:pt x="257" y="127"/>
                    <a:pt x="257" y="127"/>
                    <a:pt x="257" y="127"/>
                  </a:cubicBezTo>
                  <a:cubicBezTo>
                    <a:pt x="257" y="133"/>
                    <a:pt x="257" y="133"/>
                    <a:pt x="257" y="133"/>
                  </a:cubicBezTo>
                  <a:cubicBezTo>
                    <a:pt x="283" y="128"/>
                    <a:pt x="283" y="128"/>
                    <a:pt x="283" y="128"/>
                  </a:cubicBezTo>
                  <a:cubicBezTo>
                    <a:pt x="286" y="128"/>
                    <a:pt x="288" y="126"/>
                    <a:pt x="288" y="123"/>
                  </a:cubicBezTo>
                  <a:cubicBezTo>
                    <a:pt x="288" y="122"/>
                    <a:pt x="288" y="121"/>
                    <a:pt x="288" y="121"/>
                  </a:cubicBezTo>
                  <a:cubicBezTo>
                    <a:pt x="287" y="120"/>
                    <a:pt x="287" y="120"/>
                    <a:pt x="287" y="119"/>
                  </a:cubicBezTo>
                  <a:cubicBezTo>
                    <a:pt x="286" y="119"/>
                    <a:pt x="286" y="119"/>
                    <a:pt x="286" y="119"/>
                  </a:cubicBezTo>
                  <a:cubicBezTo>
                    <a:pt x="285" y="118"/>
                    <a:pt x="285" y="118"/>
                    <a:pt x="285" y="118"/>
                  </a:cubicBezTo>
                  <a:cubicBezTo>
                    <a:pt x="285" y="118"/>
                    <a:pt x="284" y="117"/>
                    <a:pt x="282" y="116"/>
                  </a:cubicBezTo>
                  <a:cubicBezTo>
                    <a:pt x="273" y="110"/>
                    <a:pt x="247" y="94"/>
                    <a:pt x="247" y="94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9" y="102"/>
                    <a:pt x="249" y="102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44" y="99"/>
                    <a:pt x="244" y="99"/>
                    <a:pt x="244" y="99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5" y="100"/>
                    <a:pt x="245" y="100"/>
                    <a:pt x="245" y="100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48" y="103"/>
                    <a:pt x="248" y="103"/>
                    <a:pt x="249" y="102"/>
                  </a:cubicBezTo>
                  <a:cubicBezTo>
                    <a:pt x="251" y="101"/>
                    <a:pt x="256" y="98"/>
                    <a:pt x="261" y="95"/>
                  </a:cubicBezTo>
                  <a:cubicBezTo>
                    <a:pt x="265" y="92"/>
                    <a:pt x="269" y="90"/>
                    <a:pt x="269" y="90"/>
                  </a:cubicBezTo>
                  <a:cubicBezTo>
                    <a:pt x="270" y="89"/>
                    <a:pt x="270" y="89"/>
                    <a:pt x="271" y="88"/>
                  </a:cubicBezTo>
                  <a:cubicBezTo>
                    <a:pt x="271" y="87"/>
                    <a:pt x="272" y="86"/>
                    <a:pt x="272" y="85"/>
                  </a:cubicBezTo>
                  <a:cubicBezTo>
                    <a:pt x="272" y="83"/>
                    <a:pt x="271" y="83"/>
                    <a:pt x="271" y="82"/>
                  </a:cubicBezTo>
                  <a:cubicBezTo>
                    <a:pt x="270" y="81"/>
                    <a:pt x="270" y="81"/>
                    <a:pt x="269" y="80"/>
                  </a:cubicBezTo>
                  <a:cubicBezTo>
                    <a:pt x="268" y="79"/>
                    <a:pt x="267" y="78"/>
                    <a:pt x="266" y="77"/>
                  </a:cubicBezTo>
                  <a:cubicBezTo>
                    <a:pt x="260" y="73"/>
                    <a:pt x="250" y="67"/>
                    <a:pt x="238" y="59"/>
                  </a:cubicBezTo>
                  <a:cubicBezTo>
                    <a:pt x="220" y="48"/>
                    <a:pt x="198" y="35"/>
                    <a:pt x="179" y="24"/>
                  </a:cubicBezTo>
                  <a:cubicBezTo>
                    <a:pt x="170" y="18"/>
                    <a:pt x="162" y="14"/>
                    <a:pt x="157" y="10"/>
                  </a:cubicBezTo>
                  <a:cubicBezTo>
                    <a:pt x="154" y="9"/>
                    <a:pt x="152" y="7"/>
                    <a:pt x="150" y="6"/>
                  </a:cubicBezTo>
                  <a:cubicBezTo>
                    <a:pt x="149" y="6"/>
                    <a:pt x="149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8" y="5"/>
                    <a:pt x="148" y="5"/>
                    <a:pt x="148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5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9" y="5"/>
                    <a:pt x="149" y="5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7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8"/>
                    <a:pt x="150" y="7"/>
                    <a:pt x="150" y="7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98" y="29"/>
                    <a:pt x="198" y="29"/>
                    <a:pt x="198" y="29"/>
                  </a:cubicBezTo>
                  <a:cubicBezTo>
                    <a:pt x="200" y="30"/>
                    <a:pt x="203" y="29"/>
                    <a:pt x="204" y="27"/>
                  </a:cubicBezTo>
                  <a:cubicBezTo>
                    <a:pt x="205" y="26"/>
                    <a:pt x="205" y="25"/>
                    <a:pt x="205" y="24"/>
                  </a:cubicBezTo>
                  <a:cubicBezTo>
                    <a:pt x="205" y="22"/>
                    <a:pt x="204" y="21"/>
                    <a:pt x="204" y="21"/>
                  </a:cubicBezTo>
                  <a:cubicBezTo>
                    <a:pt x="204" y="20"/>
                    <a:pt x="203" y="20"/>
                    <a:pt x="203" y="20"/>
                  </a:cubicBezTo>
                  <a:cubicBezTo>
                    <a:pt x="202" y="19"/>
                    <a:pt x="202" y="19"/>
                    <a:pt x="202" y="18"/>
                  </a:cubicBezTo>
                  <a:cubicBezTo>
                    <a:pt x="200" y="17"/>
                    <a:pt x="198" y="16"/>
                    <a:pt x="195" y="14"/>
                  </a:cubicBezTo>
                  <a:cubicBezTo>
                    <a:pt x="190" y="11"/>
                    <a:pt x="185" y="8"/>
                    <a:pt x="181" y="5"/>
                  </a:cubicBezTo>
                  <a:cubicBezTo>
                    <a:pt x="178" y="4"/>
                    <a:pt x="177" y="3"/>
                    <a:pt x="175" y="2"/>
                  </a:cubicBezTo>
                  <a:cubicBezTo>
                    <a:pt x="175" y="2"/>
                    <a:pt x="174" y="2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2" y="4"/>
                    <a:pt x="172" y="4"/>
                    <a:pt x="172" y="4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4" y="1"/>
                    <a:pt x="174" y="1"/>
                    <a:pt x="174" y="1"/>
                  </a:cubicBezTo>
                  <a:cubicBezTo>
                    <a:pt x="170" y="5"/>
                    <a:pt x="170" y="5"/>
                    <a:pt x="170" y="5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5" y="2"/>
                    <a:pt x="174" y="2"/>
                    <a:pt x="174" y="2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4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3"/>
                    <a:pt x="173" y="0"/>
                    <a:pt x="170" y="0"/>
                  </a:cubicBezTo>
                  <a:cubicBezTo>
                    <a:pt x="167" y="0"/>
                    <a:pt x="165" y="3"/>
                    <a:pt x="165" y="6"/>
                  </a:cubicBezTo>
                  <a:cubicBezTo>
                    <a:pt x="165" y="7"/>
                    <a:pt x="165" y="7"/>
                    <a:pt x="165" y="8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7" y="10"/>
                    <a:pt x="167" y="10"/>
                    <a:pt x="167" y="10"/>
                  </a:cubicBezTo>
                  <a:cubicBezTo>
                    <a:pt x="168" y="11"/>
                    <a:pt x="169" y="11"/>
                    <a:pt x="170" y="12"/>
                  </a:cubicBezTo>
                  <a:cubicBezTo>
                    <a:pt x="173" y="14"/>
                    <a:pt x="180" y="18"/>
                    <a:pt x="186" y="21"/>
                  </a:cubicBezTo>
                  <a:cubicBezTo>
                    <a:pt x="189" y="23"/>
                    <a:pt x="191" y="25"/>
                    <a:pt x="193" y="26"/>
                  </a:cubicBezTo>
                  <a:cubicBezTo>
                    <a:pt x="194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8" y="25"/>
                    <a:pt x="198" y="25"/>
                    <a:pt x="198" y="25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4" y="25"/>
                    <a:pt x="194" y="26"/>
                    <a:pt x="194" y="26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4" y="22"/>
                    <a:pt x="194" y="23"/>
                    <a:pt x="194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201" y="18"/>
                    <a:pt x="201" y="18"/>
                    <a:pt x="201" y="18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5" y="4"/>
                    <a:pt x="143" y="4"/>
                    <a:pt x="141" y="5"/>
                  </a:cubicBezTo>
                  <a:cubicBezTo>
                    <a:pt x="140" y="6"/>
                    <a:pt x="139" y="8"/>
                    <a:pt x="139" y="9"/>
                  </a:cubicBezTo>
                  <a:cubicBezTo>
                    <a:pt x="139" y="10"/>
                    <a:pt x="140" y="11"/>
                    <a:pt x="140" y="12"/>
                  </a:cubicBezTo>
                  <a:cubicBezTo>
                    <a:pt x="140" y="12"/>
                    <a:pt x="140" y="13"/>
                    <a:pt x="141" y="13"/>
                  </a:cubicBezTo>
                  <a:cubicBezTo>
                    <a:pt x="141" y="13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3" y="15"/>
                  </a:cubicBezTo>
                  <a:cubicBezTo>
                    <a:pt x="145" y="16"/>
                    <a:pt x="154" y="21"/>
                    <a:pt x="166" y="28"/>
                  </a:cubicBezTo>
                  <a:cubicBezTo>
                    <a:pt x="183" y="39"/>
                    <a:pt x="208" y="54"/>
                    <a:pt x="228" y="66"/>
                  </a:cubicBezTo>
                  <a:cubicBezTo>
                    <a:pt x="238" y="72"/>
                    <a:pt x="246" y="78"/>
                    <a:pt x="253" y="82"/>
                  </a:cubicBezTo>
                  <a:cubicBezTo>
                    <a:pt x="256" y="84"/>
                    <a:pt x="258" y="86"/>
                    <a:pt x="260" y="87"/>
                  </a:cubicBezTo>
                  <a:cubicBezTo>
                    <a:pt x="261" y="87"/>
                    <a:pt x="261" y="88"/>
                    <a:pt x="262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2" y="88"/>
                    <a:pt x="262" y="88"/>
                    <a:pt x="262" y="88"/>
                  </a:cubicBezTo>
                  <a:cubicBezTo>
                    <a:pt x="264" y="86"/>
                    <a:pt x="264" y="86"/>
                    <a:pt x="264" y="86"/>
                  </a:cubicBezTo>
                  <a:cubicBezTo>
                    <a:pt x="261" y="88"/>
                    <a:pt x="261" y="88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87"/>
                    <a:pt x="261" y="87"/>
                    <a:pt x="261" y="88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1" y="83"/>
                    <a:pt x="261" y="84"/>
                    <a:pt x="261" y="85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66" y="85"/>
                    <a:pt x="266" y="85"/>
                    <a:pt x="266" y="85"/>
                  </a:cubicBezTo>
                  <a:cubicBezTo>
                    <a:pt x="263" y="80"/>
                    <a:pt x="263" y="80"/>
                    <a:pt x="263" y="80"/>
                  </a:cubicBezTo>
                  <a:cubicBezTo>
                    <a:pt x="263" y="80"/>
                    <a:pt x="258" y="84"/>
                    <a:pt x="252" y="87"/>
                  </a:cubicBezTo>
                  <a:cubicBezTo>
                    <a:pt x="250" y="89"/>
                    <a:pt x="247" y="91"/>
                    <a:pt x="245" y="92"/>
                  </a:cubicBezTo>
                  <a:cubicBezTo>
                    <a:pt x="244" y="93"/>
                    <a:pt x="243" y="93"/>
                    <a:pt x="242" y="94"/>
                  </a:cubicBezTo>
                  <a:cubicBezTo>
                    <a:pt x="241" y="94"/>
                    <a:pt x="241" y="94"/>
                    <a:pt x="241" y="94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40" y="95"/>
                    <a:pt x="240" y="95"/>
                    <a:pt x="240" y="96"/>
                  </a:cubicBezTo>
                  <a:cubicBezTo>
                    <a:pt x="239" y="97"/>
                    <a:pt x="239" y="99"/>
                    <a:pt x="239" y="100"/>
                  </a:cubicBezTo>
                  <a:cubicBezTo>
                    <a:pt x="239" y="102"/>
                    <a:pt x="240" y="103"/>
                    <a:pt x="241" y="104"/>
                  </a:cubicBezTo>
                  <a:cubicBezTo>
                    <a:pt x="241" y="104"/>
                    <a:pt x="244" y="105"/>
                    <a:pt x="247" y="107"/>
                  </a:cubicBezTo>
                  <a:cubicBezTo>
                    <a:pt x="253" y="111"/>
                    <a:pt x="261" y="116"/>
                    <a:pt x="268" y="120"/>
                  </a:cubicBezTo>
                  <a:cubicBezTo>
                    <a:pt x="271" y="122"/>
                    <a:pt x="274" y="124"/>
                    <a:pt x="276" y="125"/>
                  </a:cubicBezTo>
                  <a:cubicBezTo>
                    <a:pt x="277" y="126"/>
                    <a:pt x="278" y="126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1" y="125"/>
                    <a:pt x="281" y="125"/>
                    <a:pt x="281" y="125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9" y="127"/>
                    <a:pt x="279" y="127"/>
                    <a:pt x="279" y="127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2" y="123"/>
                    <a:pt x="282" y="123"/>
                    <a:pt x="282" y="123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77" y="124"/>
                    <a:pt x="278" y="125"/>
                    <a:pt x="278" y="126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77" y="123"/>
                    <a:pt x="277" y="123"/>
                    <a:pt x="277" y="123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2" y="117"/>
                    <a:pt x="282" y="117"/>
                    <a:pt x="282" y="117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54" y="122"/>
                    <a:pt x="253" y="123"/>
                    <a:pt x="252" y="124"/>
                  </a:cubicBezTo>
                  <a:cubicBezTo>
                    <a:pt x="252" y="124"/>
                    <a:pt x="251" y="125"/>
                    <a:pt x="251" y="126"/>
                  </a:cubicBezTo>
                  <a:cubicBezTo>
                    <a:pt x="251" y="126"/>
                    <a:pt x="251" y="127"/>
                    <a:pt x="251" y="127"/>
                  </a:cubicBezTo>
                  <a:cubicBezTo>
                    <a:pt x="251" y="128"/>
                    <a:pt x="251" y="129"/>
                    <a:pt x="252" y="130"/>
                  </a:cubicBezTo>
                  <a:cubicBezTo>
                    <a:pt x="252" y="131"/>
                    <a:pt x="252" y="131"/>
                    <a:pt x="253" y="131"/>
                  </a:cubicBezTo>
                  <a:cubicBezTo>
                    <a:pt x="253" y="132"/>
                    <a:pt x="254" y="132"/>
                    <a:pt x="254" y="132"/>
                  </a:cubicBezTo>
                  <a:cubicBezTo>
                    <a:pt x="254" y="133"/>
                    <a:pt x="255" y="133"/>
                    <a:pt x="256" y="134"/>
                  </a:cubicBezTo>
                  <a:cubicBezTo>
                    <a:pt x="259" y="135"/>
                    <a:pt x="263" y="138"/>
                    <a:pt x="267" y="140"/>
                  </a:cubicBezTo>
                  <a:cubicBezTo>
                    <a:pt x="268" y="141"/>
                    <a:pt x="270" y="142"/>
                    <a:pt x="271" y="143"/>
                  </a:cubicBezTo>
                  <a:cubicBezTo>
                    <a:pt x="272" y="143"/>
                    <a:pt x="272" y="143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3" y="144"/>
                    <a:pt x="273" y="144"/>
                    <a:pt x="273" y="144"/>
                  </a:cubicBezTo>
                  <a:cubicBezTo>
                    <a:pt x="275" y="141"/>
                    <a:pt x="275" y="141"/>
                    <a:pt x="275" y="141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2" y="143"/>
                    <a:pt x="272" y="143"/>
                    <a:pt x="272" y="143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1" y="141"/>
                    <a:pt x="271" y="142"/>
                    <a:pt x="271" y="142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0" y="139"/>
                    <a:pt x="270" y="139"/>
                    <a:pt x="270" y="139"/>
                  </a:cubicBezTo>
                  <a:cubicBezTo>
                    <a:pt x="276" y="139"/>
                    <a:pt x="276" y="139"/>
                    <a:pt x="276" y="139"/>
                  </a:cubicBezTo>
                  <a:cubicBezTo>
                    <a:pt x="275" y="134"/>
                    <a:pt x="275" y="134"/>
                    <a:pt x="275" y="134"/>
                  </a:cubicBezTo>
                  <a:cubicBezTo>
                    <a:pt x="252" y="140"/>
                    <a:pt x="252" y="140"/>
                    <a:pt x="252" y="140"/>
                  </a:cubicBezTo>
                  <a:cubicBezTo>
                    <a:pt x="250" y="140"/>
                    <a:pt x="248" y="142"/>
                    <a:pt x="248" y="144"/>
                  </a:cubicBezTo>
                  <a:cubicBezTo>
                    <a:pt x="247" y="146"/>
                    <a:pt x="248" y="148"/>
                    <a:pt x="250" y="150"/>
                  </a:cubicBezTo>
                  <a:cubicBezTo>
                    <a:pt x="271" y="162"/>
                    <a:pt x="271" y="162"/>
                    <a:pt x="271" y="162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69" y="155"/>
                    <a:pt x="269" y="155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0" y="154"/>
                    <a:pt x="269" y="154"/>
                    <a:pt x="269" y="155"/>
                  </a:cubicBezTo>
                  <a:cubicBezTo>
                    <a:pt x="273" y="158"/>
                    <a:pt x="273" y="158"/>
                    <a:pt x="273" y="158"/>
                  </a:cubicBezTo>
                  <a:cubicBezTo>
                    <a:pt x="270" y="153"/>
                    <a:pt x="270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73" y="157"/>
                    <a:pt x="273" y="157"/>
                    <a:pt x="273" y="157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2" y="156"/>
                    <a:pt x="272" y="156"/>
                    <a:pt x="272" y="156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71" y="153"/>
                    <a:pt x="271" y="153"/>
                    <a:pt x="270" y="153"/>
                  </a:cubicBezTo>
                  <a:cubicBezTo>
                    <a:pt x="266" y="154"/>
                    <a:pt x="260" y="156"/>
                    <a:pt x="254" y="157"/>
                  </a:cubicBezTo>
                  <a:cubicBezTo>
                    <a:pt x="251" y="158"/>
                    <a:pt x="249" y="158"/>
                    <a:pt x="247" y="159"/>
                  </a:cubicBezTo>
                  <a:cubicBezTo>
                    <a:pt x="246" y="159"/>
                    <a:pt x="245" y="159"/>
                    <a:pt x="244" y="160"/>
                  </a:cubicBezTo>
                  <a:cubicBezTo>
                    <a:pt x="244" y="160"/>
                    <a:pt x="244" y="160"/>
                    <a:pt x="244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3" y="160"/>
                    <a:pt x="243" y="160"/>
                    <a:pt x="243" y="160"/>
                  </a:cubicBezTo>
                  <a:cubicBezTo>
                    <a:pt x="242" y="160"/>
                    <a:pt x="242" y="160"/>
                    <a:pt x="242" y="160"/>
                  </a:cubicBezTo>
                  <a:cubicBezTo>
                    <a:pt x="242" y="161"/>
                    <a:pt x="242" y="161"/>
                    <a:pt x="242" y="161"/>
                  </a:cubicBezTo>
                  <a:cubicBezTo>
                    <a:pt x="241" y="161"/>
                    <a:pt x="241" y="161"/>
                    <a:pt x="240" y="162"/>
                  </a:cubicBezTo>
                  <a:cubicBezTo>
                    <a:pt x="239" y="165"/>
                    <a:pt x="239" y="168"/>
                    <a:pt x="242" y="170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6" y="181"/>
                    <a:pt x="235" y="183"/>
                    <a:pt x="234" y="185"/>
                  </a:cubicBezTo>
                  <a:cubicBezTo>
                    <a:pt x="234" y="187"/>
                    <a:pt x="235" y="189"/>
                    <a:pt x="237" y="190"/>
                  </a:cubicBezTo>
                  <a:cubicBezTo>
                    <a:pt x="237" y="190"/>
                    <a:pt x="238" y="191"/>
                    <a:pt x="240" y="192"/>
                  </a:cubicBezTo>
                  <a:cubicBezTo>
                    <a:pt x="243" y="194"/>
                    <a:pt x="247" y="196"/>
                    <a:pt x="250" y="198"/>
                  </a:cubicBezTo>
                  <a:cubicBezTo>
                    <a:pt x="252" y="199"/>
                    <a:pt x="254" y="200"/>
                    <a:pt x="255" y="201"/>
                  </a:cubicBezTo>
                  <a:cubicBezTo>
                    <a:pt x="255" y="201"/>
                    <a:pt x="255" y="202"/>
                    <a:pt x="256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7" y="200"/>
                    <a:pt x="257" y="200"/>
                    <a:pt x="257" y="200"/>
                  </a:cubicBezTo>
                  <a:cubicBezTo>
                    <a:pt x="255" y="202"/>
                    <a:pt x="255" y="202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5" y="201"/>
                    <a:pt x="255" y="201"/>
                    <a:pt x="255" y="202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201"/>
                    <a:pt x="255" y="201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4" y="200"/>
                    <a:pt x="255" y="200"/>
                    <a:pt x="255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4" y="196"/>
                    <a:pt x="254" y="197"/>
                    <a:pt x="25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5" y="195"/>
                    <a:pt x="255" y="195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6" y="194"/>
                    <a:pt x="255" y="194"/>
                    <a:pt x="255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6" y="194"/>
                  </a:cubicBezTo>
                  <a:cubicBezTo>
                    <a:pt x="259" y="197"/>
                    <a:pt x="259" y="197"/>
                    <a:pt x="259" y="197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7" y="193"/>
                    <a:pt x="257" y="193"/>
                    <a:pt x="257" y="193"/>
                  </a:cubicBezTo>
                  <a:cubicBezTo>
                    <a:pt x="256" y="193"/>
                    <a:pt x="254" y="194"/>
                    <a:pt x="252" y="195"/>
                  </a:cubicBezTo>
                  <a:cubicBezTo>
                    <a:pt x="248" y="196"/>
                    <a:pt x="243" y="197"/>
                    <a:pt x="240" y="198"/>
                  </a:cubicBezTo>
                  <a:cubicBezTo>
                    <a:pt x="236" y="199"/>
                    <a:pt x="233" y="200"/>
                    <a:pt x="233" y="200"/>
                  </a:cubicBezTo>
                  <a:cubicBezTo>
                    <a:pt x="231" y="200"/>
                    <a:pt x="229" y="202"/>
                    <a:pt x="229" y="204"/>
                  </a:cubicBezTo>
                  <a:cubicBezTo>
                    <a:pt x="229" y="207"/>
                    <a:pt x="230" y="209"/>
                    <a:pt x="231" y="210"/>
                  </a:cubicBezTo>
                  <a:cubicBezTo>
                    <a:pt x="253" y="223"/>
                    <a:pt x="253" y="223"/>
                    <a:pt x="253" y="223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54" y="213"/>
                    <a:pt x="254" y="213"/>
                    <a:pt x="254" y="213"/>
                  </a:cubicBezTo>
                  <a:cubicBezTo>
                    <a:pt x="254" y="213"/>
                    <a:pt x="247" y="216"/>
                    <a:pt x="241" y="218"/>
                  </a:cubicBezTo>
                  <a:cubicBezTo>
                    <a:pt x="237" y="219"/>
                    <a:pt x="234" y="220"/>
                    <a:pt x="232" y="221"/>
                  </a:cubicBezTo>
                  <a:cubicBezTo>
                    <a:pt x="230" y="222"/>
                    <a:pt x="229" y="222"/>
                    <a:pt x="228" y="223"/>
                  </a:cubicBezTo>
                  <a:cubicBezTo>
                    <a:pt x="228" y="223"/>
                    <a:pt x="228" y="223"/>
                    <a:pt x="227" y="223"/>
                  </a:cubicBezTo>
                  <a:cubicBezTo>
                    <a:pt x="227" y="224"/>
                    <a:pt x="227" y="224"/>
                    <a:pt x="227" y="224"/>
                  </a:cubicBezTo>
                  <a:cubicBezTo>
                    <a:pt x="226" y="224"/>
                    <a:pt x="226" y="224"/>
                    <a:pt x="226" y="224"/>
                  </a:cubicBezTo>
                  <a:cubicBezTo>
                    <a:pt x="226" y="224"/>
                    <a:pt x="225" y="224"/>
                    <a:pt x="225" y="225"/>
                  </a:cubicBezTo>
                  <a:cubicBezTo>
                    <a:pt x="224" y="227"/>
                    <a:pt x="224" y="228"/>
                    <a:pt x="224" y="230"/>
                  </a:cubicBezTo>
                  <a:cubicBezTo>
                    <a:pt x="224" y="231"/>
                    <a:pt x="225" y="232"/>
                    <a:pt x="226" y="233"/>
                  </a:cubicBezTo>
                  <a:cubicBezTo>
                    <a:pt x="244" y="244"/>
                    <a:pt x="244" y="244"/>
                    <a:pt x="244" y="24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2" y="236"/>
                    <a:pt x="242" y="236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4" y="234"/>
                    <a:pt x="243" y="235"/>
                    <a:pt x="242" y="236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4" y="234"/>
                    <a:pt x="244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5" y="234"/>
                    <a:pt x="245" y="234"/>
                    <a:pt x="244" y="234"/>
                  </a:cubicBezTo>
                  <a:cubicBezTo>
                    <a:pt x="246" y="239"/>
                    <a:pt x="246" y="239"/>
                    <a:pt x="246" y="239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8"/>
                    <a:pt x="246" y="238"/>
                    <a:pt x="246" y="238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6" y="237"/>
                    <a:pt x="246" y="237"/>
                    <a:pt x="246" y="237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7" y="234"/>
                    <a:pt x="247" y="234"/>
                  </a:cubicBezTo>
                  <a:cubicBezTo>
                    <a:pt x="246" y="234"/>
                    <a:pt x="245" y="233"/>
                    <a:pt x="244" y="233"/>
                  </a:cubicBezTo>
                  <a:cubicBezTo>
                    <a:pt x="239" y="232"/>
                    <a:pt x="229" y="230"/>
                    <a:pt x="220" y="228"/>
                  </a:cubicBezTo>
                  <a:cubicBezTo>
                    <a:pt x="216" y="228"/>
                    <a:pt x="212" y="227"/>
                    <a:pt x="209" y="226"/>
                  </a:cubicBezTo>
                  <a:cubicBezTo>
                    <a:pt x="206" y="226"/>
                    <a:pt x="204" y="225"/>
                    <a:pt x="204" y="225"/>
                  </a:cubicBezTo>
                  <a:cubicBezTo>
                    <a:pt x="201" y="225"/>
                    <a:pt x="199" y="226"/>
                    <a:pt x="198" y="228"/>
                  </a:cubicBezTo>
                  <a:cubicBezTo>
                    <a:pt x="197" y="231"/>
                    <a:pt x="198" y="234"/>
                    <a:pt x="200" y="235"/>
                  </a:cubicBezTo>
                  <a:cubicBezTo>
                    <a:pt x="231" y="255"/>
                    <a:pt x="231" y="255"/>
                    <a:pt x="231" y="25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29" y="247"/>
                    <a:pt x="229" y="247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1" y="245"/>
                    <a:pt x="230" y="246"/>
                    <a:pt x="229" y="247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1" y="245"/>
                    <a:pt x="231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3" y="244"/>
                    <a:pt x="232" y="245"/>
                    <a:pt x="231" y="245"/>
                  </a:cubicBezTo>
                  <a:cubicBezTo>
                    <a:pt x="234" y="250"/>
                    <a:pt x="234" y="250"/>
                    <a:pt x="234" y="250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3" y="244"/>
                    <a:pt x="233" y="244"/>
                    <a:pt x="233" y="244"/>
                  </a:cubicBezTo>
                  <a:cubicBezTo>
                    <a:pt x="234" y="249"/>
                    <a:pt x="234" y="249"/>
                    <a:pt x="234" y="249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7"/>
                    <a:pt x="234" y="247"/>
                    <a:pt x="234" y="247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44"/>
                    <a:pt x="234" y="244"/>
                    <a:pt x="234" y="244"/>
                  </a:cubicBezTo>
                  <a:cubicBezTo>
                    <a:pt x="234" y="244"/>
                    <a:pt x="232" y="244"/>
                    <a:pt x="230" y="244"/>
                  </a:cubicBezTo>
                  <a:cubicBezTo>
                    <a:pt x="224" y="242"/>
                    <a:pt x="211" y="239"/>
                    <a:pt x="200" y="236"/>
                  </a:cubicBezTo>
                  <a:cubicBezTo>
                    <a:pt x="194" y="234"/>
                    <a:pt x="189" y="233"/>
                    <a:pt x="184" y="232"/>
                  </a:cubicBezTo>
                  <a:cubicBezTo>
                    <a:pt x="182" y="231"/>
                    <a:pt x="181" y="231"/>
                    <a:pt x="180" y="231"/>
                  </a:cubicBezTo>
                  <a:cubicBezTo>
                    <a:pt x="179" y="231"/>
                    <a:pt x="178" y="230"/>
                    <a:pt x="178" y="230"/>
                  </a:cubicBezTo>
                  <a:cubicBezTo>
                    <a:pt x="177" y="230"/>
                    <a:pt x="177" y="230"/>
                    <a:pt x="177" y="230"/>
                  </a:cubicBezTo>
                  <a:cubicBezTo>
                    <a:pt x="177" y="230"/>
                    <a:pt x="177" y="230"/>
                    <a:pt x="176" y="230"/>
                  </a:cubicBezTo>
                  <a:cubicBezTo>
                    <a:pt x="176" y="230"/>
                    <a:pt x="175" y="230"/>
                    <a:pt x="175" y="230"/>
                  </a:cubicBezTo>
                  <a:cubicBezTo>
                    <a:pt x="175" y="230"/>
                    <a:pt x="174" y="230"/>
                    <a:pt x="173" y="231"/>
                  </a:cubicBezTo>
                  <a:cubicBezTo>
                    <a:pt x="173" y="231"/>
                    <a:pt x="172" y="232"/>
                    <a:pt x="171" y="233"/>
                  </a:cubicBezTo>
                  <a:cubicBezTo>
                    <a:pt x="170" y="235"/>
                    <a:pt x="171" y="239"/>
                    <a:pt x="173" y="240"/>
                  </a:cubicBezTo>
                  <a:cubicBezTo>
                    <a:pt x="180" y="245"/>
                    <a:pt x="180" y="245"/>
                    <a:pt x="180" y="245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2" y="241"/>
                    <a:pt x="150" y="243"/>
                    <a:pt x="149" y="245"/>
                  </a:cubicBezTo>
                  <a:cubicBezTo>
                    <a:pt x="148" y="247"/>
                    <a:pt x="149" y="250"/>
                    <a:pt x="151" y="252"/>
                  </a:cubicBezTo>
                  <a:cubicBezTo>
                    <a:pt x="151" y="252"/>
                    <a:pt x="153" y="252"/>
                    <a:pt x="155" y="254"/>
                  </a:cubicBezTo>
                  <a:cubicBezTo>
                    <a:pt x="158" y="256"/>
                    <a:pt x="163" y="259"/>
                    <a:pt x="167" y="261"/>
                  </a:cubicBezTo>
                  <a:cubicBezTo>
                    <a:pt x="169" y="262"/>
                    <a:pt x="171" y="263"/>
                    <a:pt x="172" y="264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4" y="265"/>
                    <a:pt x="174" y="265"/>
                    <a:pt x="174" y="265"/>
                  </a:cubicBezTo>
                  <a:cubicBezTo>
                    <a:pt x="176" y="263"/>
                    <a:pt x="176" y="263"/>
                    <a:pt x="176" y="263"/>
                  </a:cubicBezTo>
                  <a:cubicBezTo>
                    <a:pt x="173" y="265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3" y="264"/>
                    <a:pt x="173" y="265"/>
                    <a:pt x="173" y="265"/>
                  </a:cubicBezTo>
                  <a:cubicBezTo>
                    <a:pt x="177" y="262"/>
                    <a:pt x="177" y="262"/>
                    <a:pt x="177" y="262"/>
                  </a:cubicBezTo>
                  <a:cubicBezTo>
                    <a:pt x="173" y="264"/>
                    <a:pt x="173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2" y="263"/>
                    <a:pt x="172" y="264"/>
                    <a:pt x="173" y="264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2" y="259"/>
                    <a:pt x="172" y="260"/>
                    <a:pt x="172" y="261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3" y="259"/>
                    <a:pt x="173" y="259"/>
                    <a:pt x="173" y="259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4" y="257"/>
                    <a:pt x="174" y="257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5" y="256"/>
                    <a:pt x="175" y="256"/>
                    <a:pt x="174" y="257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6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6" y="256"/>
                    <a:pt x="176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7" y="256"/>
                    <a:pt x="177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7" y="256"/>
                  </a:cubicBezTo>
                  <a:cubicBezTo>
                    <a:pt x="177" y="261"/>
                    <a:pt x="177" y="261"/>
                    <a:pt x="177" y="261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7"/>
                    <a:pt x="178" y="257"/>
                    <a:pt x="178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8" y="256"/>
                    <a:pt x="177" y="256"/>
                    <a:pt x="176" y="255"/>
                  </a:cubicBezTo>
                  <a:cubicBezTo>
                    <a:pt x="171" y="255"/>
                    <a:pt x="161" y="253"/>
                    <a:pt x="152" y="251"/>
                  </a:cubicBezTo>
                  <a:cubicBezTo>
                    <a:pt x="148" y="250"/>
                    <a:pt x="144" y="250"/>
                    <a:pt x="140" y="249"/>
                  </a:cubicBezTo>
                  <a:cubicBezTo>
                    <a:pt x="138" y="249"/>
                    <a:pt x="137" y="249"/>
                    <a:pt x="135" y="248"/>
                  </a:cubicBezTo>
                  <a:cubicBezTo>
                    <a:pt x="134" y="248"/>
                    <a:pt x="133" y="248"/>
                    <a:pt x="132" y="248"/>
                  </a:cubicBezTo>
                  <a:cubicBezTo>
                    <a:pt x="132" y="248"/>
                    <a:pt x="131" y="248"/>
                    <a:pt x="131" y="248"/>
                  </a:cubicBezTo>
                  <a:cubicBezTo>
                    <a:pt x="130" y="248"/>
                    <a:pt x="130" y="248"/>
                    <a:pt x="129" y="249"/>
                  </a:cubicBezTo>
                  <a:cubicBezTo>
                    <a:pt x="129" y="249"/>
                    <a:pt x="128" y="249"/>
                    <a:pt x="127" y="251"/>
                  </a:cubicBezTo>
                  <a:cubicBezTo>
                    <a:pt x="132" y="254"/>
                    <a:pt x="132" y="254"/>
                    <a:pt x="132" y="254"/>
                  </a:cubicBezTo>
                  <a:cubicBezTo>
                    <a:pt x="127" y="250"/>
                    <a:pt x="127" y="250"/>
                    <a:pt x="127" y="250"/>
                  </a:cubicBezTo>
                  <a:cubicBezTo>
                    <a:pt x="126" y="252"/>
                    <a:pt x="126" y="253"/>
                    <a:pt x="126" y="254"/>
                  </a:cubicBezTo>
                  <a:cubicBezTo>
                    <a:pt x="126" y="255"/>
                    <a:pt x="126" y="256"/>
                    <a:pt x="127" y="256"/>
                  </a:cubicBezTo>
                  <a:cubicBezTo>
                    <a:pt x="127" y="257"/>
                    <a:pt x="128" y="258"/>
                    <a:pt x="128" y="258"/>
                  </a:cubicBezTo>
                  <a:cubicBezTo>
                    <a:pt x="128" y="258"/>
                    <a:pt x="129" y="259"/>
                    <a:pt x="129" y="259"/>
                  </a:cubicBezTo>
                  <a:cubicBezTo>
                    <a:pt x="131" y="260"/>
                    <a:pt x="133" y="262"/>
                    <a:pt x="136" y="264"/>
                  </a:cubicBezTo>
                  <a:cubicBezTo>
                    <a:pt x="140" y="266"/>
                    <a:pt x="146" y="269"/>
                    <a:pt x="150" y="272"/>
                  </a:cubicBezTo>
                  <a:cubicBezTo>
                    <a:pt x="152" y="273"/>
                    <a:pt x="154" y="274"/>
                    <a:pt x="155" y="275"/>
                  </a:cubicBezTo>
                  <a:cubicBezTo>
                    <a:pt x="156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3"/>
                    <a:pt x="159" y="273"/>
                    <a:pt x="159" y="273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75"/>
                    <a:pt x="156" y="275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55" y="273"/>
                    <a:pt x="155" y="274"/>
                    <a:pt x="156" y="275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5" y="272"/>
                    <a:pt x="155" y="272"/>
                    <a:pt x="155" y="272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6" y="269"/>
                    <a:pt x="156" y="269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57" y="267"/>
                    <a:pt x="156" y="268"/>
                    <a:pt x="156" y="269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7" y="267"/>
                    <a:pt x="157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7"/>
                    <a:pt x="158" y="267"/>
                    <a:pt x="157" y="267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60" y="272"/>
                    <a:pt x="160" y="272"/>
                    <a:pt x="160" y="272"/>
                  </a:cubicBezTo>
                  <a:cubicBezTo>
                    <a:pt x="160" y="266"/>
                    <a:pt x="160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66"/>
                    <a:pt x="161" y="266"/>
                    <a:pt x="160" y="266"/>
                  </a:cubicBezTo>
                  <a:cubicBezTo>
                    <a:pt x="160" y="271"/>
                    <a:pt x="160" y="271"/>
                    <a:pt x="160" y="271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1" y="270"/>
                    <a:pt x="161" y="270"/>
                    <a:pt x="161" y="270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1" y="268"/>
                    <a:pt x="161" y="268"/>
                    <a:pt x="161" y="268"/>
                  </a:cubicBezTo>
                  <a:cubicBezTo>
                    <a:pt x="162" y="266"/>
                    <a:pt x="162" y="266"/>
                    <a:pt x="162" y="266"/>
                  </a:cubicBezTo>
                  <a:cubicBezTo>
                    <a:pt x="162" y="266"/>
                    <a:pt x="161" y="266"/>
                    <a:pt x="161" y="266"/>
                  </a:cubicBezTo>
                  <a:cubicBezTo>
                    <a:pt x="159" y="265"/>
                    <a:pt x="155" y="264"/>
                    <a:pt x="150" y="261"/>
                  </a:cubicBezTo>
                  <a:cubicBezTo>
                    <a:pt x="133" y="253"/>
                    <a:pt x="99" y="237"/>
                    <a:pt x="68" y="222"/>
                  </a:cubicBezTo>
                  <a:cubicBezTo>
                    <a:pt x="53" y="215"/>
                    <a:pt x="39" y="208"/>
                    <a:pt x="28" y="204"/>
                  </a:cubicBezTo>
                  <a:cubicBezTo>
                    <a:pt x="23" y="201"/>
                    <a:pt x="18" y="199"/>
                    <a:pt x="14" y="198"/>
                  </a:cubicBezTo>
                  <a:cubicBezTo>
                    <a:pt x="13" y="197"/>
                    <a:pt x="11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7" y="195"/>
                    <a:pt x="7" y="195"/>
                    <a:pt x="6" y="195"/>
                  </a:cubicBezTo>
                  <a:cubicBezTo>
                    <a:pt x="5" y="195"/>
                    <a:pt x="5" y="195"/>
                    <a:pt x="4" y="195"/>
                  </a:cubicBezTo>
                  <a:cubicBezTo>
                    <a:pt x="4" y="195"/>
                    <a:pt x="3" y="196"/>
                    <a:pt x="2" y="196"/>
                  </a:cubicBezTo>
                  <a:cubicBezTo>
                    <a:pt x="2" y="196"/>
                    <a:pt x="1" y="197"/>
                    <a:pt x="1" y="198"/>
                  </a:cubicBezTo>
                  <a:cubicBezTo>
                    <a:pt x="0" y="199"/>
                    <a:pt x="0" y="201"/>
                    <a:pt x="0" y="202"/>
                  </a:cubicBezTo>
                  <a:cubicBezTo>
                    <a:pt x="1" y="203"/>
                    <a:pt x="1" y="205"/>
                    <a:pt x="3" y="205"/>
                  </a:cubicBezTo>
                  <a:cubicBezTo>
                    <a:pt x="3" y="205"/>
                    <a:pt x="5" y="207"/>
                    <a:pt x="8" y="209"/>
                  </a:cubicBezTo>
                  <a:cubicBezTo>
                    <a:pt x="20" y="215"/>
                    <a:pt x="50" y="233"/>
                    <a:pt x="76" y="249"/>
                  </a:cubicBezTo>
                  <a:cubicBezTo>
                    <a:pt x="89" y="257"/>
                    <a:pt x="102" y="265"/>
                    <a:pt x="111" y="271"/>
                  </a:cubicBezTo>
                  <a:cubicBezTo>
                    <a:pt x="116" y="274"/>
                    <a:pt x="119" y="276"/>
                    <a:pt x="122" y="278"/>
                  </a:cubicBezTo>
                  <a:cubicBezTo>
                    <a:pt x="123" y="279"/>
                    <a:pt x="124" y="280"/>
                    <a:pt x="125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5" y="281"/>
                    <a:pt x="125" y="281"/>
                    <a:pt x="125" y="281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4" y="279"/>
                    <a:pt x="124" y="280"/>
                    <a:pt x="124" y="280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4" y="278"/>
                    <a:pt x="124" y="278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4" y="276"/>
                    <a:pt x="124" y="277"/>
                    <a:pt x="124" y="278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5" y="275"/>
                    <a:pt x="125" y="275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6" y="274"/>
                    <a:pt x="125" y="274"/>
                    <a:pt x="125" y="275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7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8" y="273"/>
                    <a:pt x="127" y="273"/>
                    <a:pt x="127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8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8" y="273"/>
                    <a:pt x="128" y="273"/>
                  </a:cubicBezTo>
                  <a:cubicBezTo>
                    <a:pt x="129" y="278"/>
                    <a:pt x="129" y="278"/>
                    <a:pt x="129" y="278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5"/>
                    <a:pt x="129" y="275"/>
                    <a:pt x="129" y="275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9" y="273"/>
                    <a:pt x="129" y="273"/>
                    <a:pt x="129" y="273"/>
                  </a:cubicBezTo>
                  <a:cubicBezTo>
                    <a:pt x="128" y="273"/>
                    <a:pt x="126" y="273"/>
                    <a:pt x="123" y="272"/>
                  </a:cubicBezTo>
                  <a:cubicBezTo>
                    <a:pt x="114" y="272"/>
                    <a:pt x="100" y="271"/>
                    <a:pt x="93" y="271"/>
                  </a:cubicBezTo>
                  <a:cubicBezTo>
                    <a:pt x="91" y="271"/>
                    <a:pt x="90" y="271"/>
                    <a:pt x="90" y="271"/>
                  </a:cubicBezTo>
                  <a:cubicBezTo>
                    <a:pt x="89" y="271"/>
                    <a:pt x="89" y="271"/>
                    <a:pt x="88" y="271"/>
                  </a:cubicBezTo>
                  <a:cubicBezTo>
                    <a:pt x="88" y="272"/>
                    <a:pt x="87" y="272"/>
                    <a:pt x="87" y="272"/>
                  </a:cubicBezTo>
                  <a:cubicBezTo>
                    <a:pt x="87" y="272"/>
                    <a:pt x="86" y="272"/>
                    <a:pt x="86" y="272"/>
                  </a:cubicBezTo>
                  <a:cubicBezTo>
                    <a:pt x="85" y="273"/>
                    <a:pt x="85" y="273"/>
                    <a:pt x="84" y="274"/>
                  </a:cubicBezTo>
                  <a:cubicBezTo>
                    <a:pt x="83" y="277"/>
                    <a:pt x="83" y="280"/>
                    <a:pt x="86" y="282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03" y="292"/>
                    <a:pt x="107" y="292"/>
                    <a:pt x="108" y="289"/>
                  </a:cubicBezTo>
                  <a:cubicBezTo>
                    <a:pt x="110" y="286"/>
                    <a:pt x="109" y="283"/>
                    <a:pt x="106" y="281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4" name="Freeform 250"/>
            <p:cNvSpPr>
              <a:spLocks/>
            </p:cNvSpPr>
            <p:nvPr/>
          </p:nvSpPr>
          <p:spPr bwMode="auto">
            <a:xfrm>
              <a:off x="3402013" y="3937000"/>
              <a:ext cx="481013" cy="460375"/>
            </a:xfrm>
            <a:custGeom>
              <a:avLst/>
              <a:gdLst>
                <a:gd name="T0" fmla="*/ 56 w 375"/>
                <a:gd name="T1" fmla="*/ 328 h 359"/>
                <a:gd name="T2" fmla="*/ 23 w 375"/>
                <a:gd name="T3" fmla="*/ 312 h 359"/>
                <a:gd name="T4" fmla="*/ 83 w 375"/>
                <a:gd name="T5" fmla="*/ 318 h 359"/>
                <a:gd name="T6" fmla="*/ 58 w 375"/>
                <a:gd name="T7" fmla="*/ 308 h 359"/>
                <a:gd name="T8" fmla="*/ 62 w 375"/>
                <a:gd name="T9" fmla="*/ 311 h 359"/>
                <a:gd name="T10" fmla="*/ 59 w 375"/>
                <a:gd name="T11" fmla="*/ 314 h 359"/>
                <a:gd name="T12" fmla="*/ 107 w 375"/>
                <a:gd name="T13" fmla="*/ 296 h 359"/>
                <a:gd name="T14" fmla="*/ 104 w 375"/>
                <a:gd name="T15" fmla="*/ 296 h 359"/>
                <a:gd name="T16" fmla="*/ 135 w 375"/>
                <a:gd name="T17" fmla="*/ 282 h 359"/>
                <a:gd name="T18" fmla="*/ 135 w 375"/>
                <a:gd name="T19" fmla="*/ 288 h 359"/>
                <a:gd name="T20" fmla="*/ 173 w 375"/>
                <a:gd name="T21" fmla="*/ 271 h 359"/>
                <a:gd name="T22" fmla="*/ 173 w 375"/>
                <a:gd name="T23" fmla="*/ 278 h 359"/>
                <a:gd name="T24" fmla="*/ 195 w 375"/>
                <a:gd name="T25" fmla="*/ 272 h 359"/>
                <a:gd name="T26" fmla="*/ 245 w 375"/>
                <a:gd name="T27" fmla="*/ 272 h 359"/>
                <a:gd name="T28" fmla="*/ 218 w 375"/>
                <a:gd name="T29" fmla="*/ 256 h 359"/>
                <a:gd name="T30" fmla="*/ 216 w 375"/>
                <a:gd name="T31" fmla="*/ 263 h 359"/>
                <a:gd name="T32" fmla="*/ 264 w 375"/>
                <a:gd name="T33" fmla="*/ 278 h 359"/>
                <a:gd name="T34" fmla="*/ 269 w 375"/>
                <a:gd name="T35" fmla="*/ 246 h 359"/>
                <a:gd name="T36" fmla="*/ 267 w 375"/>
                <a:gd name="T37" fmla="*/ 248 h 359"/>
                <a:gd name="T38" fmla="*/ 288 w 375"/>
                <a:gd name="T39" fmla="*/ 241 h 359"/>
                <a:gd name="T40" fmla="*/ 336 w 375"/>
                <a:gd name="T41" fmla="*/ 249 h 359"/>
                <a:gd name="T42" fmla="*/ 342 w 375"/>
                <a:gd name="T43" fmla="*/ 213 h 359"/>
                <a:gd name="T44" fmla="*/ 346 w 375"/>
                <a:gd name="T45" fmla="*/ 192 h 359"/>
                <a:gd name="T46" fmla="*/ 360 w 375"/>
                <a:gd name="T47" fmla="*/ 168 h 359"/>
                <a:gd name="T48" fmla="*/ 332 w 375"/>
                <a:gd name="T49" fmla="*/ 151 h 359"/>
                <a:gd name="T50" fmla="*/ 355 w 375"/>
                <a:gd name="T51" fmla="*/ 143 h 359"/>
                <a:gd name="T52" fmla="*/ 314 w 375"/>
                <a:gd name="T53" fmla="*/ 83 h 359"/>
                <a:gd name="T54" fmla="*/ 312 w 375"/>
                <a:gd name="T55" fmla="*/ 85 h 359"/>
                <a:gd name="T56" fmla="*/ 308 w 375"/>
                <a:gd name="T57" fmla="*/ 50 h 359"/>
                <a:gd name="T58" fmla="*/ 309 w 375"/>
                <a:gd name="T59" fmla="*/ 54 h 359"/>
                <a:gd name="T60" fmla="*/ 264 w 375"/>
                <a:gd name="T61" fmla="*/ 12 h 359"/>
                <a:gd name="T62" fmla="*/ 261 w 375"/>
                <a:gd name="T63" fmla="*/ 13 h 359"/>
                <a:gd name="T64" fmla="*/ 286 w 375"/>
                <a:gd name="T65" fmla="*/ 11 h 359"/>
                <a:gd name="T66" fmla="*/ 317 w 375"/>
                <a:gd name="T67" fmla="*/ 18 h 359"/>
                <a:gd name="T68" fmla="*/ 260 w 375"/>
                <a:gd name="T69" fmla="*/ 2 h 359"/>
                <a:gd name="T70" fmla="*/ 306 w 375"/>
                <a:gd name="T71" fmla="*/ 85 h 359"/>
                <a:gd name="T72" fmla="*/ 337 w 375"/>
                <a:gd name="T73" fmla="*/ 101 h 359"/>
                <a:gd name="T74" fmla="*/ 324 w 375"/>
                <a:gd name="T75" fmla="*/ 127 h 359"/>
                <a:gd name="T76" fmla="*/ 354 w 375"/>
                <a:gd name="T77" fmla="*/ 177 h 359"/>
                <a:gd name="T78" fmla="*/ 358 w 375"/>
                <a:gd name="T79" fmla="*/ 173 h 359"/>
                <a:gd name="T80" fmla="*/ 364 w 375"/>
                <a:gd name="T81" fmla="*/ 203 h 359"/>
                <a:gd name="T82" fmla="*/ 368 w 375"/>
                <a:gd name="T83" fmla="*/ 201 h 359"/>
                <a:gd name="T84" fmla="*/ 331 w 375"/>
                <a:gd name="T85" fmla="*/ 240 h 359"/>
                <a:gd name="T86" fmla="*/ 335 w 375"/>
                <a:gd name="T87" fmla="*/ 238 h 359"/>
                <a:gd name="T88" fmla="*/ 263 w 375"/>
                <a:gd name="T89" fmla="*/ 245 h 359"/>
                <a:gd name="T90" fmla="*/ 290 w 375"/>
                <a:gd name="T91" fmla="*/ 263 h 359"/>
                <a:gd name="T92" fmla="*/ 264 w 375"/>
                <a:gd name="T93" fmla="*/ 272 h 359"/>
                <a:gd name="T94" fmla="*/ 264 w 375"/>
                <a:gd name="T95" fmla="*/ 267 h 359"/>
                <a:gd name="T96" fmla="*/ 211 w 375"/>
                <a:gd name="T97" fmla="*/ 263 h 359"/>
                <a:gd name="T98" fmla="*/ 237 w 375"/>
                <a:gd name="T99" fmla="*/ 277 h 359"/>
                <a:gd name="T100" fmla="*/ 190 w 375"/>
                <a:gd name="T101" fmla="*/ 264 h 359"/>
                <a:gd name="T102" fmla="*/ 193 w 375"/>
                <a:gd name="T103" fmla="*/ 290 h 359"/>
                <a:gd name="T104" fmla="*/ 133 w 375"/>
                <a:gd name="T105" fmla="*/ 277 h 359"/>
                <a:gd name="T106" fmla="*/ 165 w 375"/>
                <a:gd name="T107" fmla="*/ 298 h 359"/>
                <a:gd name="T108" fmla="*/ 106 w 375"/>
                <a:gd name="T109" fmla="*/ 298 h 359"/>
                <a:gd name="T110" fmla="*/ 97 w 375"/>
                <a:gd name="T111" fmla="*/ 309 h 359"/>
                <a:gd name="T112" fmla="*/ 54 w 375"/>
                <a:gd name="T113" fmla="*/ 312 h 359"/>
                <a:gd name="T114" fmla="*/ 78 w 375"/>
                <a:gd name="T115" fmla="*/ 321 h 359"/>
                <a:gd name="T116" fmla="*/ 76 w 375"/>
                <a:gd name="T117" fmla="*/ 316 h 359"/>
                <a:gd name="T118" fmla="*/ 23 w 375"/>
                <a:gd name="T119" fmla="*/ 306 h 359"/>
                <a:gd name="T120" fmla="*/ 50 w 375"/>
                <a:gd name="T121" fmla="*/ 328 h 359"/>
                <a:gd name="T122" fmla="*/ 46 w 375"/>
                <a:gd name="T123" fmla="*/ 354 h 359"/>
                <a:gd name="T124" fmla="*/ 48 w 375"/>
                <a:gd name="T125" fmla="*/ 353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" h="359">
                  <a:moveTo>
                    <a:pt x="59" y="356"/>
                  </a:moveTo>
                  <a:cubicBezTo>
                    <a:pt x="59" y="355"/>
                    <a:pt x="59" y="354"/>
                    <a:pt x="59" y="353"/>
                  </a:cubicBezTo>
                  <a:cubicBezTo>
                    <a:pt x="59" y="351"/>
                    <a:pt x="59" y="351"/>
                    <a:pt x="59" y="350"/>
                  </a:cubicBezTo>
                  <a:cubicBezTo>
                    <a:pt x="58" y="349"/>
                    <a:pt x="58" y="349"/>
                    <a:pt x="58" y="348"/>
                  </a:cubicBezTo>
                  <a:cubicBezTo>
                    <a:pt x="57" y="348"/>
                    <a:pt x="56" y="347"/>
                    <a:pt x="56" y="347"/>
                  </a:cubicBezTo>
                  <a:cubicBezTo>
                    <a:pt x="53" y="345"/>
                    <a:pt x="50" y="343"/>
                    <a:pt x="45" y="340"/>
                  </a:cubicBezTo>
                  <a:cubicBezTo>
                    <a:pt x="31" y="331"/>
                    <a:pt x="9" y="318"/>
                    <a:pt x="9" y="318"/>
                  </a:cubicBezTo>
                  <a:cubicBezTo>
                    <a:pt x="7" y="323"/>
                    <a:pt x="7" y="323"/>
                    <a:pt x="7" y="323"/>
                  </a:cubicBezTo>
                  <a:cubicBezTo>
                    <a:pt x="6" y="329"/>
                    <a:pt x="6" y="329"/>
                    <a:pt x="6" y="329"/>
                  </a:cubicBezTo>
                  <a:cubicBezTo>
                    <a:pt x="6" y="329"/>
                    <a:pt x="15" y="330"/>
                    <a:pt x="26" y="331"/>
                  </a:cubicBezTo>
                  <a:cubicBezTo>
                    <a:pt x="31" y="332"/>
                    <a:pt x="36" y="333"/>
                    <a:pt x="40" y="333"/>
                  </a:cubicBezTo>
                  <a:cubicBezTo>
                    <a:pt x="43" y="334"/>
                    <a:pt x="44" y="334"/>
                    <a:pt x="46" y="334"/>
                  </a:cubicBezTo>
                  <a:cubicBezTo>
                    <a:pt x="48" y="334"/>
                    <a:pt x="49" y="334"/>
                    <a:pt x="50" y="334"/>
                  </a:cubicBezTo>
                  <a:cubicBezTo>
                    <a:pt x="50" y="334"/>
                    <a:pt x="50" y="334"/>
                    <a:pt x="51" y="334"/>
                  </a:cubicBezTo>
                  <a:cubicBezTo>
                    <a:pt x="51" y="334"/>
                    <a:pt x="51" y="334"/>
                    <a:pt x="52" y="334"/>
                  </a:cubicBezTo>
                  <a:cubicBezTo>
                    <a:pt x="52" y="334"/>
                    <a:pt x="53" y="334"/>
                    <a:pt x="53" y="333"/>
                  </a:cubicBezTo>
                  <a:cubicBezTo>
                    <a:pt x="54" y="333"/>
                    <a:pt x="54" y="333"/>
                    <a:pt x="55" y="332"/>
                  </a:cubicBezTo>
                  <a:cubicBezTo>
                    <a:pt x="56" y="330"/>
                    <a:pt x="56" y="329"/>
                    <a:pt x="56" y="328"/>
                  </a:cubicBezTo>
                  <a:cubicBezTo>
                    <a:pt x="55" y="326"/>
                    <a:pt x="54" y="325"/>
                    <a:pt x="53" y="324"/>
                  </a:cubicBezTo>
                  <a:cubicBezTo>
                    <a:pt x="26" y="307"/>
                    <a:pt x="26" y="307"/>
                    <a:pt x="26" y="307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5" y="316"/>
                    <a:pt x="26" y="316"/>
                    <a:pt x="27" y="314"/>
                  </a:cubicBezTo>
                  <a:cubicBezTo>
                    <a:pt x="23" y="311"/>
                    <a:pt x="23" y="311"/>
                    <a:pt x="23" y="311"/>
                  </a:cubicBezTo>
                  <a:cubicBezTo>
                    <a:pt x="25" y="317"/>
                    <a:pt x="25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4" y="317"/>
                    <a:pt x="24" y="317"/>
                    <a:pt x="25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2"/>
                    <a:pt x="23" y="312"/>
                    <a:pt x="23" y="312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3" y="317"/>
                    <a:pt x="23" y="317"/>
                  </a:cubicBezTo>
                  <a:cubicBezTo>
                    <a:pt x="23" y="317"/>
                    <a:pt x="25" y="317"/>
                    <a:pt x="27" y="318"/>
                  </a:cubicBezTo>
                  <a:cubicBezTo>
                    <a:pt x="33" y="319"/>
                    <a:pt x="44" y="321"/>
                    <a:pt x="54" y="323"/>
                  </a:cubicBezTo>
                  <a:cubicBezTo>
                    <a:pt x="60" y="324"/>
                    <a:pt x="65" y="325"/>
                    <a:pt x="68" y="325"/>
                  </a:cubicBezTo>
                  <a:cubicBezTo>
                    <a:pt x="70" y="326"/>
                    <a:pt x="72" y="326"/>
                    <a:pt x="74" y="326"/>
                  </a:cubicBezTo>
                  <a:cubicBezTo>
                    <a:pt x="75" y="327"/>
                    <a:pt x="76" y="327"/>
                    <a:pt x="77" y="327"/>
                  </a:cubicBezTo>
                  <a:cubicBezTo>
                    <a:pt x="78" y="327"/>
                    <a:pt x="78" y="327"/>
                    <a:pt x="79" y="327"/>
                  </a:cubicBezTo>
                  <a:cubicBezTo>
                    <a:pt x="79" y="327"/>
                    <a:pt x="79" y="326"/>
                    <a:pt x="80" y="326"/>
                  </a:cubicBezTo>
                  <a:cubicBezTo>
                    <a:pt x="80" y="326"/>
                    <a:pt x="81" y="325"/>
                    <a:pt x="82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3" y="323"/>
                    <a:pt x="83" y="322"/>
                    <a:pt x="83" y="321"/>
                  </a:cubicBezTo>
                  <a:cubicBezTo>
                    <a:pt x="83" y="320"/>
                    <a:pt x="83" y="319"/>
                    <a:pt x="83" y="318"/>
                  </a:cubicBezTo>
                  <a:cubicBezTo>
                    <a:pt x="82" y="317"/>
                    <a:pt x="82" y="317"/>
                    <a:pt x="81" y="317"/>
                  </a:cubicBezTo>
                  <a:cubicBezTo>
                    <a:pt x="81" y="316"/>
                    <a:pt x="81" y="316"/>
                    <a:pt x="80" y="316"/>
                  </a:cubicBezTo>
                  <a:cubicBezTo>
                    <a:pt x="79" y="315"/>
                    <a:pt x="78" y="314"/>
                    <a:pt x="75" y="313"/>
                  </a:cubicBezTo>
                  <a:cubicBezTo>
                    <a:pt x="72" y="311"/>
                    <a:pt x="69" y="309"/>
                    <a:pt x="66" y="307"/>
                  </a:cubicBezTo>
                  <a:cubicBezTo>
                    <a:pt x="64" y="306"/>
                    <a:pt x="63" y="305"/>
                    <a:pt x="62" y="305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9" y="307"/>
                    <a:pt x="59" y="307"/>
                    <a:pt x="59" y="307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61" y="305"/>
                    <a:pt x="61" y="304"/>
                    <a:pt x="61" y="304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2" y="305"/>
                    <a:pt x="62" y="305"/>
                    <a:pt x="62" y="305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63" y="307"/>
                    <a:pt x="63" y="306"/>
                    <a:pt x="62" y="306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3" y="308"/>
                    <a:pt x="63" y="308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3" y="311"/>
                    <a:pt x="63" y="309"/>
                    <a:pt x="63" y="308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2" y="312"/>
                    <a:pt x="62" y="312"/>
                    <a:pt x="62" y="312"/>
                  </a:cubicBezTo>
                  <a:cubicBezTo>
                    <a:pt x="62" y="311"/>
                    <a:pt x="62" y="311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60" y="313"/>
                    <a:pt x="61" y="313"/>
                    <a:pt x="62" y="311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60" y="313"/>
                    <a:pt x="60" y="313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9" y="314"/>
                    <a:pt x="60" y="313"/>
                  </a:cubicBezTo>
                  <a:cubicBezTo>
                    <a:pt x="58" y="308"/>
                    <a:pt x="58" y="308"/>
                    <a:pt x="58" y="308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09"/>
                    <a:pt x="58" y="309"/>
                    <a:pt x="58" y="309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8" y="314"/>
                    <a:pt x="58" y="314"/>
                    <a:pt x="58" y="314"/>
                  </a:cubicBezTo>
                  <a:cubicBezTo>
                    <a:pt x="58" y="311"/>
                    <a:pt x="58" y="311"/>
                    <a:pt x="58" y="311"/>
                  </a:cubicBezTo>
                  <a:cubicBezTo>
                    <a:pt x="57" y="314"/>
                    <a:pt x="57" y="314"/>
                    <a:pt x="57" y="314"/>
                  </a:cubicBezTo>
                  <a:cubicBezTo>
                    <a:pt x="57" y="314"/>
                    <a:pt x="58" y="314"/>
                    <a:pt x="59" y="314"/>
                  </a:cubicBezTo>
                  <a:cubicBezTo>
                    <a:pt x="63" y="315"/>
                    <a:pt x="72" y="316"/>
                    <a:pt x="79" y="318"/>
                  </a:cubicBezTo>
                  <a:cubicBezTo>
                    <a:pt x="83" y="318"/>
                    <a:pt x="87" y="319"/>
                    <a:pt x="90" y="319"/>
                  </a:cubicBezTo>
                  <a:cubicBezTo>
                    <a:pt x="91" y="320"/>
                    <a:pt x="93" y="320"/>
                    <a:pt x="94" y="320"/>
                  </a:cubicBezTo>
                  <a:cubicBezTo>
                    <a:pt x="95" y="320"/>
                    <a:pt x="96" y="320"/>
                    <a:pt x="97" y="320"/>
                  </a:cubicBezTo>
                  <a:cubicBezTo>
                    <a:pt x="97" y="320"/>
                    <a:pt x="98" y="320"/>
                    <a:pt x="98" y="320"/>
                  </a:cubicBezTo>
                  <a:cubicBezTo>
                    <a:pt x="99" y="320"/>
                    <a:pt x="99" y="320"/>
                    <a:pt x="100" y="320"/>
                  </a:cubicBezTo>
                  <a:cubicBezTo>
                    <a:pt x="100" y="320"/>
                    <a:pt x="101" y="319"/>
                    <a:pt x="102" y="318"/>
                  </a:cubicBezTo>
                  <a:cubicBezTo>
                    <a:pt x="103" y="316"/>
                    <a:pt x="103" y="315"/>
                    <a:pt x="103" y="313"/>
                  </a:cubicBezTo>
                  <a:cubicBezTo>
                    <a:pt x="103" y="312"/>
                    <a:pt x="102" y="311"/>
                    <a:pt x="100" y="310"/>
                  </a:cubicBezTo>
                  <a:cubicBezTo>
                    <a:pt x="98" y="309"/>
                    <a:pt x="98" y="309"/>
                    <a:pt x="98" y="309"/>
                  </a:cubicBezTo>
                  <a:cubicBezTo>
                    <a:pt x="128" y="311"/>
                    <a:pt x="128" y="311"/>
                    <a:pt x="128" y="311"/>
                  </a:cubicBezTo>
                  <a:cubicBezTo>
                    <a:pt x="131" y="311"/>
                    <a:pt x="133" y="310"/>
                    <a:pt x="134" y="307"/>
                  </a:cubicBezTo>
                  <a:cubicBezTo>
                    <a:pt x="135" y="305"/>
                    <a:pt x="134" y="302"/>
                    <a:pt x="131" y="301"/>
                  </a:cubicBezTo>
                  <a:cubicBezTo>
                    <a:pt x="108" y="286"/>
                    <a:pt x="108" y="286"/>
                    <a:pt x="108" y="28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9" y="293"/>
                    <a:pt x="109" y="293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7" y="295"/>
                    <a:pt x="108" y="295"/>
                    <a:pt x="109" y="293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7" y="296"/>
                    <a:pt x="107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6" y="296"/>
                    <a:pt x="106" y="296"/>
                    <a:pt x="107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5" y="296"/>
                    <a:pt x="105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5" y="296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6" y="296"/>
                    <a:pt x="107" y="297"/>
                  </a:cubicBezTo>
                  <a:cubicBezTo>
                    <a:pt x="114" y="298"/>
                    <a:pt x="126" y="300"/>
                    <a:pt x="138" y="302"/>
                  </a:cubicBezTo>
                  <a:cubicBezTo>
                    <a:pt x="144" y="304"/>
                    <a:pt x="150" y="305"/>
                    <a:pt x="155" y="305"/>
                  </a:cubicBezTo>
                  <a:cubicBezTo>
                    <a:pt x="157" y="306"/>
                    <a:pt x="159" y="306"/>
                    <a:pt x="161" y="306"/>
                  </a:cubicBezTo>
                  <a:cubicBezTo>
                    <a:pt x="162" y="306"/>
                    <a:pt x="163" y="307"/>
                    <a:pt x="165" y="307"/>
                  </a:cubicBezTo>
                  <a:cubicBezTo>
                    <a:pt x="165" y="307"/>
                    <a:pt x="165" y="307"/>
                    <a:pt x="166" y="306"/>
                  </a:cubicBezTo>
                  <a:cubicBezTo>
                    <a:pt x="166" y="306"/>
                    <a:pt x="167" y="306"/>
                    <a:pt x="167" y="306"/>
                  </a:cubicBezTo>
                  <a:cubicBezTo>
                    <a:pt x="168" y="306"/>
                    <a:pt x="169" y="305"/>
                    <a:pt x="170" y="304"/>
                  </a:cubicBezTo>
                  <a:cubicBezTo>
                    <a:pt x="171" y="303"/>
                    <a:pt x="171" y="301"/>
                    <a:pt x="171" y="300"/>
                  </a:cubicBezTo>
                  <a:cubicBezTo>
                    <a:pt x="170" y="298"/>
                    <a:pt x="169" y="297"/>
                    <a:pt x="168" y="296"/>
                  </a:cubicBezTo>
                  <a:cubicBezTo>
                    <a:pt x="138" y="278"/>
                    <a:pt x="138" y="278"/>
                    <a:pt x="138" y="278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40" y="285"/>
                    <a:pt x="140" y="285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9" y="287"/>
                    <a:pt x="139" y="286"/>
                    <a:pt x="140" y="285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7" y="287"/>
                    <a:pt x="137" y="287"/>
                    <a:pt x="138" y="287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7" y="288"/>
                    <a:pt x="137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6" y="288"/>
                    <a:pt x="136" y="288"/>
                    <a:pt x="137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3"/>
                    <a:pt x="135" y="283"/>
                    <a:pt x="135" y="283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5" y="288"/>
                    <a:pt x="135" y="288"/>
                    <a:pt x="135" y="288"/>
                  </a:cubicBezTo>
                  <a:cubicBezTo>
                    <a:pt x="135" y="288"/>
                    <a:pt x="137" y="288"/>
                    <a:pt x="138" y="288"/>
                  </a:cubicBezTo>
                  <a:cubicBezTo>
                    <a:pt x="144" y="289"/>
                    <a:pt x="156" y="291"/>
                    <a:pt x="167" y="293"/>
                  </a:cubicBezTo>
                  <a:cubicBezTo>
                    <a:pt x="173" y="293"/>
                    <a:pt x="178" y="294"/>
                    <a:pt x="183" y="295"/>
                  </a:cubicBezTo>
                  <a:cubicBezTo>
                    <a:pt x="185" y="295"/>
                    <a:pt x="187" y="295"/>
                    <a:pt x="189" y="296"/>
                  </a:cubicBezTo>
                  <a:cubicBezTo>
                    <a:pt x="190" y="296"/>
                    <a:pt x="192" y="296"/>
                    <a:pt x="193" y="296"/>
                  </a:cubicBezTo>
                  <a:cubicBezTo>
                    <a:pt x="193" y="296"/>
                    <a:pt x="194" y="296"/>
                    <a:pt x="194" y="296"/>
                  </a:cubicBezTo>
                  <a:cubicBezTo>
                    <a:pt x="195" y="296"/>
                    <a:pt x="195" y="296"/>
                    <a:pt x="196" y="295"/>
                  </a:cubicBezTo>
                  <a:cubicBezTo>
                    <a:pt x="196" y="295"/>
                    <a:pt x="196" y="295"/>
                    <a:pt x="197" y="295"/>
                  </a:cubicBezTo>
                  <a:cubicBezTo>
                    <a:pt x="197" y="294"/>
                    <a:pt x="198" y="294"/>
                    <a:pt x="198" y="293"/>
                  </a:cubicBezTo>
                  <a:cubicBezTo>
                    <a:pt x="199" y="292"/>
                    <a:pt x="199" y="290"/>
                    <a:pt x="199" y="289"/>
                  </a:cubicBezTo>
                  <a:cubicBezTo>
                    <a:pt x="199" y="287"/>
                    <a:pt x="198" y="286"/>
                    <a:pt x="196" y="285"/>
                  </a:cubicBezTo>
                  <a:cubicBezTo>
                    <a:pt x="196" y="285"/>
                    <a:pt x="195" y="285"/>
                    <a:pt x="193" y="283"/>
                  </a:cubicBezTo>
                  <a:cubicBezTo>
                    <a:pt x="189" y="281"/>
                    <a:pt x="184" y="278"/>
                    <a:pt x="180" y="275"/>
                  </a:cubicBezTo>
                  <a:cubicBezTo>
                    <a:pt x="177" y="274"/>
                    <a:pt x="175" y="273"/>
                    <a:pt x="174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73" y="271"/>
                    <a:pt x="173" y="271"/>
                    <a:pt x="173" y="271"/>
                  </a:cubicBezTo>
                  <a:cubicBezTo>
                    <a:pt x="169" y="274"/>
                    <a:pt x="169" y="274"/>
                    <a:pt x="169" y="274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74" y="273"/>
                    <a:pt x="174" y="272"/>
                    <a:pt x="173" y="272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4" y="275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74" y="277"/>
                    <a:pt x="174" y="275"/>
                    <a:pt x="174" y="275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3" y="278"/>
                    <a:pt x="173" y="278"/>
                    <a:pt x="173" y="278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68" y="280"/>
                    <a:pt x="168" y="280"/>
                    <a:pt x="168" y="280"/>
                  </a:cubicBezTo>
                  <a:cubicBezTo>
                    <a:pt x="222" y="290"/>
                    <a:pt x="222" y="290"/>
                    <a:pt x="222" y="290"/>
                  </a:cubicBezTo>
                  <a:cubicBezTo>
                    <a:pt x="225" y="291"/>
                    <a:pt x="227" y="290"/>
                    <a:pt x="228" y="287"/>
                  </a:cubicBezTo>
                  <a:cubicBezTo>
                    <a:pt x="229" y="285"/>
                    <a:pt x="228" y="282"/>
                    <a:pt x="226" y="280"/>
                  </a:cubicBezTo>
                  <a:cubicBezTo>
                    <a:pt x="197" y="262"/>
                    <a:pt x="197" y="262"/>
                    <a:pt x="197" y="262"/>
                  </a:cubicBezTo>
                  <a:cubicBezTo>
                    <a:pt x="194" y="267"/>
                    <a:pt x="194" y="267"/>
                    <a:pt x="194" y="267"/>
                  </a:cubicBezTo>
                  <a:cubicBezTo>
                    <a:pt x="199" y="270"/>
                    <a:pt x="199" y="270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7" y="272"/>
                    <a:pt x="198" y="271"/>
                    <a:pt x="199" y="270"/>
                  </a:cubicBezTo>
                  <a:cubicBezTo>
                    <a:pt x="195" y="267"/>
                    <a:pt x="195" y="267"/>
                    <a:pt x="195" y="267"/>
                  </a:cubicBezTo>
                  <a:cubicBezTo>
                    <a:pt x="197" y="272"/>
                    <a:pt x="197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6" y="272"/>
                    <a:pt x="196" y="272"/>
                    <a:pt x="197" y="272"/>
                  </a:cubicBezTo>
                  <a:cubicBezTo>
                    <a:pt x="195" y="268"/>
                    <a:pt x="195" y="268"/>
                    <a:pt x="195" y="268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0"/>
                    <a:pt x="195" y="270"/>
                    <a:pt x="195" y="270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5" y="272"/>
                    <a:pt x="195" y="272"/>
                  </a:cubicBezTo>
                  <a:cubicBezTo>
                    <a:pt x="195" y="272"/>
                    <a:pt x="197" y="273"/>
                    <a:pt x="198" y="273"/>
                  </a:cubicBezTo>
                  <a:cubicBezTo>
                    <a:pt x="204" y="274"/>
                    <a:pt x="215" y="276"/>
                    <a:pt x="224" y="278"/>
                  </a:cubicBezTo>
                  <a:cubicBezTo>
                    <a:pt x="229" y="279"/>
                    <a:pt x="233" y="280"/>
                    <a:pt x="237" y="281"/>
                  </a:cubicBezTo>
                  <a:cubicBezTo>
                    <a:pt x="240" y="282"/>
                    <a:pt x="242" y="282"/>
                    <a:pt x="242" y="282"/>
                  </a:cubicBezTo>
                  <a:cubicBezTo>
                    <a:pt x="244" y="283"/>
                    <a:pt x="246" y="282"/>
                    <a:pt x="248" y="280"/>
                  </a:cubicBezTo>
                  <a:cubicBezTo>
                    <a:pt x="248" y="279"/>
                    <a:pt x="248" y="278"/>
                    <a:pt x="248" y="277"/>
                  </a:cubicBezTo>
                  <a:cubicBezTo>
                    <a:pt x="248" y="276"/>
                    <a:pt x="248" y="275"/>
                    <a:pt x="248" y="274"/>
                  </a:cubicBezTo>
                  <a:cubicBezTo>
                    <a:pt x="247" y="273"/>
                    <a:pt x="247" y="273"/>
                    <a:pt x="247" y="273"/>
                  </a:cubicBezTo>
                  <a:cubicBezTo>
                    <a:pt x="246" y="272"/>
                    <a:pt x="246" y="272"/>
                    <a:pt x="245" y="272"/>
                  </a:cubicBezTo>
                  <a:cubicBezTo>
                    <a:pt x="244" y="270"/>
                    <a:pt x="241" y="269"/>
                    <a:pt x="238" y="267"/>
                  </a:cubicBezTo>
                  <a:cubicBezTo>
                    <a:pt x="234" y="264"/>
                    <a:pt x="228" y="261"/>
                    <a:pt x="224" y="259"/>
                  </a:cubicBezTo>
                  <a:cubicBezTo>
                    <a:pt x="222" y="257"/>
                    <a:pt x="220" y="256"/>
                    <a:pt x="219" y="255"/>
                  </a:cubicBezTo>
                  <a:cubicBezTo>
                    <a:pt x="218" y="255"/>
                    <a:pt x="217" y="255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7" y="254"/>
                    <a:pt x="217" y="254"/>
                    <a:pt x="217" y="254"/>
                  </a:cubicBezTo>
                  <a:cubicBezTo>
                    <a:pt x="215" y="257"/>
                    <a:pt x="215" y="257"/>
                    <a:pt x="215" y="257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7" y="255"/>
                    <a:pt x="217" y="255"/>
                    <a:pt x="217" y="255"/>
                  </a:cubicBezTo>
                  <a:cubicBezTo>
                    <a:pt x="214" y="258"/>
                    <a:pt x="214" y="258"/>
                    <a:pt x="214" y="258"/>
                  </a:cubicBezTo>
                  <a:cubicBezTo>
                    <a:pt x="218" y="255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8" y="256"/>
                    <a:pt x="218" y="255"/>
                    <a:pt x="218" y="255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56"/>
                    <a:pt x="218" y="256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9" y="257"/>
                    <a:pt x="219" y="257"/>
                    <a:pt x="218" y="256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9" y="259"/>
                    <a:pt x="219" y="259"/>
                    <a:pt x="219" y="259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8" y="262"/>
                    <a:pt x="218" y="262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7" y="263"/>
                    <a:pt x="218" y="263"/>
                    <a:pt x="218" y="262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6" y="263"/>
                    <a:pt x="216" y="263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5" y="264"/>
                    <a:pt x="215" y="264"/>
                    <a:pt x="216" y="263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59"/>
                    <a:pt x="214" y="259"/>
                    <a:pt x="214" y="259"/>
                  </a:cubicBezTo>
                  <a:cubicBezTo>
                    <a:pt x="214" y="264"/>
                    <a:pt x="214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3" y="264"/>
                    <a:pt x="214" y="264"/>
                  </a:cubicBezTo>
                  <a:cubicBezTo>
                    <a:pt x="214" y="261"/>
                    <a:pt x="214" y="261"/>
                    <a:pt x="214" y="261"/>
                  </a:cubicBezTo>
                  <a:cubicBezTo>
                    <a:pt x="213" y="264"/>
                    <a:pt x="213" y="264"/>
                    <a:pt x="213" y="264"/>
                  </a:cubicBezTo>
                  <a:cubicBezTo>
                    <a:pt x="213" y="264"/>
                    <a:pt x="215" y="264"/>
                    <a:pt x="216" y="265"/>
                  </a:cubicBezTo>
                  <a:cubicBezTo>
                    <a:pt x="221" y="266"/>
                    <a:pt x="232" y="269"/>
                    <a:pt x="242" y="272"/>
                  </a:cubicBezTo>
                  <a:cubicBezTo>
                    <a:pt x="247" y="274"/>
                    <a:pt x="251" y="275"/>
                    <a:pt x="255" y="276"/>
                  </a:cubicBezTo>
                  <a:cubicBezTo>
                    <a:pt x="257" y="277"/>
                    <a:pt x="259" y="277"/>
                    <a:pt x="260" y="277"/>
                  </a:cubicBezTo>
                  <a:cubicBezTo>
                    <a:pt x="261" y="277"/>
                    <a:pt x="261" y="278"/>
                    <a:pt x="262" y="278"/>
                  </a:cubicBezTo>
                  <a:cubicBezTo>
                    <a:pt x="263" y="278"/>
                    <a:pt x="263" y="278"/>
                    <a:pt x="264" y="278"/>
                  </a:cubicBezTo>
                  <a:cubicBezTo>
                    <a:pt x="264" y="278"/>
                    <a:pt x="265" y="278"/>
                    <a:pt x="265" y="278"/>
                  </a:cubicBezTo>
                  <a:cubicBezTo>
                    <a:pt x="266" y="278"/>
                    <a:pt x="266" y="277"/>
                    <a:pt x="267" y="277"/>
                  </a:cubicBezTo>
                  <a:cubicBezTo>
                    <a:pt x="268" y="277"/>
                    <a:pt x="268" y="276"/>
                    <a:pt x="269" y="275"/>
                  </a:cubicBezTo>
                  <a:cubicBezTo>
                    <a:pt x="270" y="274"/>
                    <a:pt x="270" y="272"/>
                    <a:pt x="270" y="271"/>
                  </a:cubicBezTo>
                  <a:cubicBezTo>
                    <a:pt x="269" y="270"/>
                    <a:pt x="269" y="268"/>
                    <a:pt x="267" y="268"/>
                  </a:cubicBezTo>
                  <a:cubicBezTo>
                    <a:pt x="258" y="262"/>
                    <a:pt x="258" y="262"/>
                    <a:pt x="258" y="262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1" y="268"/>
                    <a:pt x="294" y="267"/>
                    <a:pt x="295" y="265"/>
                  </a:cubicBezTo>
                  <a:cubicBezTo>
                    <a:pt x="295" y="264"/>
                    <a:pt x="296" y="263"/>
                    <a:pt x="296" y="262"/>
                  </a:cubicBezTo>
                  <a:cubicBezTo>
                    <a:pt x="296" y="261"/>
                    <a:pt x="295" y="260"/>
                    <a:pt x="295" y="260"/>
                  </a:cubicBezTo>
                  <a:cubicBezTo>
                    <a:pt x="295" y="259"/>
                    <a:pt x="294" y="259"/>
                    <a:pt x="294" y="258"/>
                  </a:cubicBezTo>
                  <a:cubicBezTo>
                    <a:pt x="293" y="258"/>
                    <a:pt x="293" y="258"/>
                    <a:pt x="293" y="257"/>
                  </a:cubicBezTo>
                  <a:cubicBezTo>
                    <a:pt x="291" y="256"/>
                    <a:pt x="289" y="255"/>
                    <a:pt x="287" y="254"/>
                  </a:cubicBezTo>
                  <a:cubicBezTo>
                    <a:pt x="284" y="252"/>
                    <a:pt x="279" y="249"/>
                    <a:pt x="276" y="247"/>
                  </a:cubicBezTo>
                  <a:cubicBezTo>
                    <a:pt x="274" y="246"/>
                    <a:pt x="273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72" y="245"/>
                    <a:pt x="272" y="245"/>
                    <a:pt x="272" y="245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46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3" y="247"/>
                    <a:pt x="272" y="246"/>
                    <a:pt x="272" y="246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72" y="250"/>
                    <a:pt x="273" y="249"/>
                    <a:pt x="273" y="248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72" y="251"/>
                    <a:pt x="272" y="251"/>
                    <a:pt x="272" y="251"/>
                  </a:cubicBezTo>
                  <a:cubicBezTo>
                    <a:pt x="267" y="248"/>
                    <a:pt x="267" y="248"/>
                    <a:pt x="267" y="248"/>
                  </a:cubicBezTo>
                  <a:cubicBezTo>
                    <a:pt x="266" y="254"/>
                    <a:pt x="266" y="254"/>
                    <a:pt x="266" y="254"/>
                  </a:cubicBezTo>
                  <a:cubicBezTo>
                    <a:pt x="311" y="261"/>
                    <a:pt x="311" y="261"/>
                    <a:pt x="311" y="261"/>
                  </a:cubicBezTo>
                  <a:cubicBezTo>
                    <a:pt x="313" y="261"/>
                    <a:pt x="316" y="260"/>
                    <a:pt x="317" y="257"/>
                  </a:cubicBezTo>
                  <a:cubicBezTo>
                    <a:pt x="318" y="255"/>
                    <a:pt x="317" y="252"/>
                    <a:pt x="314" y="251"/>
                  </a:cubicBezTo>
                  <a:cubicBezTo>
                    <a:pt x="291" y="236"/>
                    <a:pt x="291" y="236"/>
                    <a:pt x="291" y="236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92" y="243"/>
                    <a:pt x="292" y="243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91" y="245"/>
                    <a:pt x="291" y="245"/>
                    <a:pt x="292" y="243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90" y="245"/>
                    <a:pt x="290" y="245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5"/>
                  </a:cubicBezTo>
                  <a:cubicBezTo>
                    <a:pt x="288" y="241"/>
                    <a:pt x="288" y="241"/>
                    <a:pt x="288" y="241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4"/>
                    <a:pt x="289" y="244"/>
                    <a:pt x="289" y="244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89" y="246"/>
                    <a:pt x="289" y="246"/>
                    <a:pt x="290" y="246"/>
                  </a:cubicBezTo>
                  <a:cubicBezTo>
                    <a:pt x="292" y="246"/>
                    <a:pt x="296" y="246"/>
                    <a:pt x="301" y="246"/>
                  </a:cubicBezTo>
                  <a:cubicBezTo>
                    <a:pt x="308" y="247"/>
                    <a:pt x="316" y="247"/>
                    <a:pt x="323" y="248"/>
                  </a:cubicBezTo>
                  <a:cubicBezTo>
                    <a:pt x="326" y="248"/>
                    <a:pt x="329" y="248"/>
                    <a:pt x="331" y="248"/>
                  </a:cubicBezTo>
                  <a:cubicBezTo>
                    <a:pt x="333" y="248"/>
                    <a:pt x="333" y="249"/>
                    <a:pt x="334" y="249"/>
                  </a:cubicBezTo>
                  <a:cubicBezTo>
                    <a:pt x="335" y="249"/>
                    <a:pt x="335" y="249"/>
                    <a:pt x="335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7" y="249"/>
                  </a:cubicBezTo>
                  <a:cubicBezTo>
                    <a:pt x="337" y="248"/>
                    <a:pt x="338" y="248"/>
                    <a:pt x="338" y="248"/>
                  </a:cubicBezTo>
                  <a:cubicBezTo>
                    <a:pt x="338" y="248"/>
                    <a:pt x="339" y="248"/>
                    <a:pt x="339" y="248"/>
                  </a:cubicBezTo>
                  <a:cubicBezTo>
                    <a:pt x="339" y="248"/>
                    <a:pt x="340" y="247"/>
                    <a:pt x="340" y="246"/>
                  </a:cubicBezTo>
                  <a:cubicBezTo>
                    <a:pt x="341" y="245"/>
                    <a:pt x="342" y="244"/>
                    <a:pt x="341" y="242"/>
                  </a:cubicBezTo>
                  <a:cubicBezTo>
                    <a:pt x="341" y="241"/>
                    <a:pt x="340" y="239"/>
                    <a:pt x="339" y="238"/>
                  </a:cubicBezTo>
                  <a:cubicBezTo>
                    <a:pt x="339" y="238"/>
                    <a:pt x="339" y="238"/>
                    <a:pt x="339" y="238"/>
                  </a:cubicBezTo>
                  <a:cubicBezTo>
                    <a:pt x="352" y="240"/>
                    <a:pt x="352" y="240"/>
                    <a:pt x="352" y="240"/>
                  </a:cubicBezTo>
                  <a:cubicBezTo>
                    <a:pt x="355" y="240"/>
                    <a:pt x="357" y="238"/>
                    <a:pt x="358" y="236"/>
                  </a:cubicBezTo>
                  <a:cubicBezTo>
                    <a:pt x="359" y="233"/>
                    <a:pt x="358" y="231"/>
                    <a:pt x="355" y="229"/>
                  </a:cubicBezTo>
                  <a:cubicBezTo>
                    <a:pt x="349" y="225"/>
                    <a:pt x="349" y="225"/>
                    <a:pt x="349" y="225"/>
                  </a:cubicBezTo>
                  <a:cubicBezTo>
                    <a:pt x="359" y="224"/>
                    <a:pt x="359" y="224"/>
                    <a:pt x="359" y="224"/>
                  </a:cubicBezTo>
                  <a:cubicBezTo>
                    <a:pt x="362" y="223"/>
                    <a:pt x="364" y="221"/>
                    <a:pt x="364" y="219"/>
                  </a:cubicBezTo>
                  <a:cubicBezTo>
                    <a:pt x="365" y="217"/>
                    <a:pt x="364" y="215"/>
                    <a:pt x="362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2" y="208"/>
                    <a:pt x="342" y="208"/>
                    <a:pt x="342" y="208"/>
                  </a:cubicBezTo>
                  <a:cubicBezTo>
                    <a:pt x="342" y="213"/>
                    <a:pt x="342" y="213"/>
                    <a:pt x="342" y="213"/>
                  </a:cubicBezTo>
                  <a:cubicBezTo>
                    <a:pt x="342" y="213"/>
                    <a:pt x="349" y="213"/>
                    <a:pt x="355" y="213"/>
                  </a:cubicBezTo>
                  <a:cubicBezTo>
                    <a:pt x="359" y="212"/>
                    <a:pt x="362" y="212"/>
                    <a:pt x="365" y="212"/>
                  </a:cubicBezTo>
                  <a:cubicBezTo>
                    <a:pt x="366" y="212"/>
                    <a:pt x="367" y="212"/>
                    <a:pt x="368" y="212"/>
                  </a:cubicBezTo>
                  <a:cubicBezTo>
                    <a:pt x="369" y="212"/>
                    <a:pt x="369" y="212"/>
                    <a:pt x="370" y="212"/>
                  </a:cubicBezTo>
                  <a:cubicBezTo>
                    <a:pt x="370" y="212"/>
                    <a:pt x="370" y="212"/>
                    <a:pt x="370" y="211"/>
                  </a:cubicBezTo>
                  <a:cubicBezTo>
                    <a:pt x="371" y="211"/>
                    <a:pt x="371" y="211"/>
                    <a:pt x="371" y="211"/>
                  </a:cubicBezTo>
                  <a:cubicBezTo>
                    <a:pt x="372" y="211"/>
                    <a:pt x="372" y="211"/>
                    <a:pt x="372" y="210"/>
                  </a:cubicBezTo>
                  <a:cubicBezTo>
                    <a:pt x="373" y="210"/>
                    <a:pt x="373" y="210"/>
                    <a:pt x="374" y="209"/>
                  </a:cubicBezTo>
                  <a:cubicBezTo>
                    <a:pt x="374" y="208"/>
                    <a:pt x="375" y="206"/>
                    <a:pt x="374" y="205"/>
                  </a:cubicBezTo>
                  <a:cubicBezTo>
                    <a:pt x="374" y="203"/>
                    <a:pt x="373" y="202"/>
                    <a:pt x="372" y="201"/>
                  </a:cubicBezTo>
                  <a:cubicBezTo>
                    <a:pt x="345" y="184"/>
                    <a:pt x="345" y="184"/>
                    <a:pt x="345" y="184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2" y="189"/>
                    <a:pt x="342" y="189"/>
                    <a:pt x="342" y="189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6" y="192"/>
                  </a:cubicBezTo>
                  <a:cubicBezTo>
                    <a:pt x="343" y="190"/>
                    <a:pt x="343" y="190"/>
                    <a:pt x="343" y="190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5" y="192"/>
                    <a:pt x="345" y="192"/>
                    <a:pt x="345" y="192"/>
                  </a:cubicBezTo>
                  <a:cubicBezTo>
                    <a:pt x="346" y="193"/>
                    <a:pt x="346" y="193"/>
                    <a:pt x="346" y="193"/>
                  </a:cubicBezTo>
                  <a:cubicBezTo>
                    <a:pt x="346" y="192"/>
                    <a:pt x="346" y="192"/>
                    <a:pt x="347" y="192"/>
                  </a:cubicBezTo>
                  <a:cubicBezTo>
                    <a:pt x="349" y="190"/>
                    <a:pt x="352" y="186"/>
                    <a:pt x="356" y="183"/>
                  </a:cubicBezTo>
                  <a:cubicBezTo>
                    <a:pt x="359" y="180"/>
                    <a:pt x="362" y="177"/>
                    <a:pt x="362" y="177"/>
                  </a:cubicBezTo>
                  <a:cubicBezTo>
                    <a:pt x="362" y="177"/>
                    <a:pt x="362" y="177"/>
                    <a:pt x="362" y="176"/>
                  </a:cubicBezTo>
                  <a:cubicBezTo>
                    <a:pt x="363" y="175"/>
                    <a:pt x="363" y="174"/>
                    <a:pt x="363" y="173"/>
                  </a:cubicBezTo>
                  <a:cubicBezTo>
                    <a:pt x="363" y="172"/>
                    <a:pt x="363" y="171"/>
                    <a:pt x="362" y="170"/>
                  </a:cubicBezTo>
                  <a:cubicBezTo>
                    <a:pt x="362" y="169"/>
                    <a:pt x="362" y="169"/>
                    <a:pt x="361" y="169"/>
                  </a:cubicBezTo>
                  <a:cubicBezTo>
                    <a:pt x="361" y="168"/>
                    <a:pt x="361" y="168"/>
                    <a:pt x="360" y="168"/>
                  </a:cubicBezTo>
                  <a:cubicBezTo>
                    <a:pt x="359" y="167"/>
                    <a:pt x="356" y="165"/>
                    <a:pt x="353" y="163"/>
                  </a:cubicBezTo>
                  <a:cubicBezTo>
                    <a:pt x="349" y="161"/>
                    <a:pt x="343" y="157"/>
                    <a:pt x="339" y="155"/>
                  </a:cubicBezTo>
                  <a:cubicBezTo>
                    <a:pt x="336" y="153"/>
                    <a:pt x="334" y="152"/>
                    <a:pt x="333" y="151"/>
                  </a:cubicBezTo>
                  <a:cubicBezTo>
                    <a:pt x="332" y="151"/>
                    <a:pt x="332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9" y="153"/>
                    <a:pt x="329" y="153"/>
                    <a:pt x="329" y="153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31" y="150"/>
                    <a:pt x="331" y="150"/>
                    <a:pt x="331" y="150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32" y="150"/>
                    <a:pt x="332" y="150"/>
                    <a:pt x="332" y="150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32" y="151"/>
                    <a:pt x="332" y="151"/>
                    <a:pt x="332" y="151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3" y="153"/>
                    <a:pt x="333" y="152"/>
                    <a:pt x="333" y="152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28" y="155"/>
                    <a:pt x="328" y="155"/>
                    <a:pt x="328" y="155"/>
                  </a:cubicBezTo>
                  <a:cubicBezTo>
                    <a:pt x="329" y="160"/>
                    <a:pt x="329" y="160"/>
                    <a:pt x="329" y="160"/>
                  </a:cubicBezTo>
                  <a:cubicBezTo>
                    <a:pt x="354" y="153"/>
                    <a:pt x="354" y="153"/>
                    <a:pt x="354" y="153"/>
                  </a:cubicBezTo>
                  <a:cubicBezTo>
                    <a:pt x="356" y="153"/>
                    <a:pt x="357" y="151"/>
                    <a:pt x="358" y="149"/>
                  </a:cubicBezTo>
                  <a:cubicBezTo>
                    <a:pt x="358" y="146"/>
                    <a:pt x="357" y="144"/>
                    <a:pt x="355" y="143"/>
                  </a:cubicBezTo>
                  <a:cubicBezTo>
                    <a:pt x="338" y="133"/>
                    <a:pt x="338" y="133"/>
                    <a:pt x="338" y="133"/>
                  </a:cubicBezTo>
                  <a:cubicBezTo>
                    <a:pt x="345" y="129"/>
                    <a:pt x="345" y="129"/>
                    <a:pt x="345" y="129"/>
                  </a:cubicBezTo>
                  <a:cubicBezTo>
                    <a:pt x="347" y="128"/>
                    <a:pt x="348" y="127"/>
                    <a:pt x="348" y="125"/>
                  </a:cubicBezTo>
                  <a:cubicBezTo>
                    <a:pt x="348" y="123"/>
                    <a:pt x="347" y="121"/>
                    <a:pt x="345" y="120"/>
                  </a:cubicBezTo>
                  <a:cubicBezTo>
                    <a:pt x="328" y="109"/>
                    <a:pt x="328" y="109"/>
                    <a:pt x="328" y="109"/>
                  </a:cubicBezTo>
                  <a:cubicBezTo>
                    <a:pt x="339" y="106"/>
                    <a:pt x="339" y="106"/>
                    <a:pt x="339" y="106"/>
                  </a:cubicBezTo>
                  <a:cubicBezTo>
                    <a:pt x="341" y="105"/>
                    <a:pt x="343" y="103"/>
                    <a:pt x="343" y="101"/>
                  </a:cubicBezTo>
                  <a:cubicBezTo>
                    <a:pt x="343" y="99"/>
                    <a:pt x="343" y="99"/>
                    <a:pt x="342" y="98"/>
                  </a:cubicBezTo>
                  <a:cubicBezTo>
                    <a:pt x="342" y="97"/>
                    <a:pt x="342" y="97"/>
                    <a:pt x="342" y="97"/>
                  </a:cubicBezTo>
                  <a:cubicBezTo>
                    <a:pt x="341" y="96"/>
                    <a:pt x="341" y="96"/>
                    <a:pt x="341" y="96"/>
                  </a:cubicBezTo>
                  <a:cubicBezTo>
                    <a:pt x="340" y="96"/>
                    <a:pt x="340" y="96"/>
                    <a:pt x="340" y="96"/>
                  </a:cubicBezTo>
                  <a:cubicBezTo>
                    <a:pt x="340" y="96"/>
                    <a:pt x="339" y="95"/>
                    <a:pt x="338" y="95"/>
                  </a:cubicBezTo>
                  <a:cubicBezTo>
                    <a:pt x="335" y="93"/>
                    <a:pt x="329" y="89"/>
                    <a:pt x="324" y="86"/>
                  </a:cubicBezTo>
                  <a:cubicBezTo>
                    <a:pt x="322" y="85"/>
                    <a:pt x="319" y="83"/>
                    <a:pt x="318" y="82"/>
                  </a:cubicBezTo>
                  <a:cubicBezTo>
                    <a:pt x="317" y="82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4" y="83"/>
                    <a:pt x="314" y="83"/>
                    <a:pt x="314" y="83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6" y="81"/>
                    <a:pt x="316" y="81"/>
                    <a:pt x="316" y="81"/>
                  </a:cubicBezTo>
                  <a:cubicBezTo>
                    <a:pt x="312" y="84"/>
                    <a:pt x="312" y="84"/>
                    <a:pt x="312" y="84"/>
                  </a:cubicBezTo>
                  <a:cubicBezTo>
                    <a:pt x="317" y="82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7" y="83"/>
                    <a:pt x="317" y="82"/>
                    <a:pt x="317" y="82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7" y="85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7" y="87"/>
                    <a:pt x="317" y="85"/>
                    <a:pt x="317" y="85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6" y="88"/>
                    <a:pt x="316" y="88"/>
                    <a:pt x="316" y="88"/>
                  </a:cubicBezTo>
                  <a:cubicBezTo>
                    <a:pt x="330" y="71"/>
                    <a:pt x="330" y="71"/>
                    <a:pt x="330" y="71"/>
                  </a:cubicBezTo>
                  <a:cubicBezTo>
                    <a:pt x="331" y="70"/>
                    <a:pt x="332" y="68"/>
                    <a:pt x="332" y="66"/>
                  </a:cubicBezTo>
                  <a:cubicBezTo>
                    <a:pt x="331" y="65"/>
                    <a:pt x="330" y="63"/>
                    <a:pt x="329" y="63"/>
                  </a:cubicBezTo>
                  <a:cubicBezTo>
                    <a:pt x="329" y="63"/>
                    <a:pt x="328" y="62"/>
                    <a:pt x="325" y="60"/>
                  </a:cubicBezTo>
                  <a:cubicBezTo>
                    <a:pt x="322" y="58"/>
                    <a:pt x="317" y="56"/>
                    <a:pt x="314" y="53"/>
                  </a:cubicBezTo>
                  <a:cubicBezTo>
                    <a:pt x="312" y="52"/>
                    <a:pt x="310" y="51"/>
                    <a:pt x="309" y="50"/>
                  </a:cubicBezTo>
                  <a:cubicBezTo>
                    <a:pt x="308" y="50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5" y="51"/>
                    <a:pt x="305" y="51"/>
                    <a:pt x="305" y="51"/>
                  </a:cubicBezTo>
                  <a:cubicBezTo>
                    <a:pt x="307" y="49"/>
                    <a:pt x="307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8" y="50"/>
                    <a:pt x="308" y="49"/>
                    <a:pt x="307" y="49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8" y="50"/>
                    <a:pt x="308" y="50"/>
                    <a:pt x="308" y="50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8" y="51"/>
                    <a:pt x="308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9" y="52"/>
                    <a:pt x="309" y="51"/>
                    <a:pt x="308" y="51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3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9" y="54"/>
                    <a:pt x="309" y="53"/>
                    <a:pt x="309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9" y="54"/>
                    <a:pt x="309" y="54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8" y="56"/>
                    <a:pt x="309" y="55"/>
                    <a:pt x="309" y="54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8" y="56"/>
                    <a:pt x="308" y="56"/>
                    <a:pt x="308" y="56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22" y="49"/>
                    <a:pt x="322" y="49"/>
                    <a:pt x="322" y="49"/>
                  </a:cubicBezTo>
                  <a:cubicBezTo>
                    <a:pt x="324" y="48"/>
                    <a:pt x="325" y="46"/>
                    <a:pt x="325" y="44"/>
                  </a:cubicBezTo>
                  <a:cubicBezTo>
                    <a:pt x="325" y="42"/>
                    <a:pt x="324" y="40"/>
                    <a:pt x="323" y="39"/>
                  </a:cubicBezTo>
                  <a:cubicBezTo>
                    <a:pt x="264" y="3"/>
                    <a:pt x="264" y="3"/>
                    <a:pt x="264" y="3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5" y="12"/>
                    <a:pt x="265" y="11"/>
                    <a:pt x="266" y="10"/>
                  </a:cubicBezTo>
                  <a:cubicBezTo>
                    <a:pt x="261" y="7"/>
                    <a:pt x="261" y="7"/>
                    <a:pt x="261" y="7"/>
                  </a:cubicBezTo>
                  <a:cubicBezTo>
                    <a:pt x="264" y="12"/>
                    <a:pt x="264" y="12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3" y="13"/>
                    <a:pt x="263" y="13"/>
                    <a:pt x="264" y="12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2" y="13"/>
                    <a:pt x="262" y="13"/>
                    <a:pt x="262" y="13"/>
                  </a:cubicBezTo>
                  <a:cubicBezTo>
                    <a:pt x="262" y="9"/>
                    <a:pt x="262" y="9"/>
                    <a:pt x="262" y="9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2"/>
                    <a:pt x="261" y="12"/>
                    <a:pt x="261" y="12"/>
                  </a:cubicBezTo>
                  <a:cubicBezTo>
                    <a:pt x="261" y="13"/>
                    <a:pt x="261" y="13"/>
                    <a:pt x="261" y="13"/>
                  </a:cubicBezTo>
                  <a:cubicBezTo>
                    <a:pt x="261" y="13"/>
                    <a:pt x="262" y="13"/>
                    <a:pt x="262" y="13"/>
                  </a:cubicBezTo>
                  <a:cubicBezTo>
                    <a:pt x="264" y="14"/>
                    <a:pt x="269" y="15"/>
                    <a:pt x="274" y="16"/>
                  </a:cubicBezTo>
                  <a:cubicBezTo>
                    <a:pt x="282" y="19"/>
                    <a:pt x="292" y="22"/>
                    <a:pt x="300" y="25"/>
                  </a:cubicBezTo>
                  <a:cubicBezTo>
                    <a:pt x="304" y="26"/>
                    <a:pt x="308" y="27"/>
                    <a:pt x="310" y="28"/>
                  </a:cubicBezTo>
                  <a:cubicBezTo>
                    <a:pt x="312" y="28"/>
                    <a:pt x="313" y="29"/>
                    <a:pt x="314" y="29"/>
                  </a:cubicBezTo>
                  <a:cubicBezTo>
                    <a:pt x="314" y="29"/>
                    <a:pt x="315" y="29"/>
                    <a:pt x="315" y="29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6" y="29"/>
                    <a:pt x="316" y="29"/>
                    <a:pt x="317" y="29"/>
                  </a:cubicBezTo>
                  <a:cubicBezTo>
                    <a:pt x="317" y="29"/>
                    <a:pt x="317" y="29"/>
                    <a:pt x="318" y="29"/>
                  </a:cubicBezTo>
                  <a:cubicBezTo>
                    <a:pt x="318" y="29"/>
                    <a:pt x="319" y="29"/>
                    <a:pt x="319" y="29"/>
                  </a:cubicBezTo>
                  <a:cubicBezTo>
                    <a:pt x="320" y="28"/>
                    <a:pt x="321" y="28"/>
                    <a:pt x="321" y="27"/>
                  </a:cubicBezTo>
                  <a:cubicBezTo>
                    <a:pt x="322" y="26"/>
                    <a:pt x="323" y="24"/>
                    <a:pt x="322" y="23"/>
                  </a:cubicBezTo>
                  <a:cubicBezTo>
                    <a:pt x="322" y="21"/>
                    <a:pt x="321" y="20"/>
                    <a:pt x="320" y="19"/>
                  </a:cubicBezTo>
                  <a:cubicBezTo>
                    <a:pt x="292" y="2"/>
                    <a:pt x="292" y="2"/>
                    <a:pt x="292" y="2"/>
                  </a:cubicBezTo>
                  <a:cubicBezTo>
                    <a:pt x="290" y="0"/>
                    <a:pt x="286" y="1"/>
                    <a:pt x="285" y="4"/>
                  </a:cubicBezTo>
                  <a:cubicBezTo>
                    <a:pt x="283" y="6"/>
                    <a:pt x="284" y="10"/>
                    <a:pt x="286" y="11"/>
                  </a:cubicBezTo>
                  <a:cubicBezTo>
                    <a:pt x="314" y="29"/>
                    <a:pt x="314" y="29"/>
                    <a:pt x="314" y="2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2" y="21"/>
                    <a:pt x="312" y="21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4" y="19"/>
                    <a:pt x="313" y="20"/>
                    <a:pt x="312" y="21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4" y="19"/>
                    <a:pt x="314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6" y="18"/>
                    <a:pt x="315" y="19"/>
                    <a:pt x="314" y="19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6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6" y="18"/>
                    <a:pt x="316" y="18"/>
                  </a:cubicBezTo>
                  <a:cubicBezTo>
                    <a:pt x="317" y="24"/>
                    <a:pt x="317" y="24"/>
                    <a:pt x="317" y="24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7" y="18"/>
                    <a:pt x="317" y="18"/>
                    <a:pt x="317" y="18"/>
                  </a:cubicBezTo>
                  <a:cubicBezTo>
                    <a:pt x="317" y="20"/>
                    <a:pt x="317" y="20"/>
                    <a:pt x="317" y="20"/>
                  </a:cubicBezTo>
                  <a:cubicBezTo>
                    <a:pt x="318" y="18"/>
                    <a:pt x="318" y="18"/>
                    <a:pt x="318" y="18"/>
                  </a:cubicBezTo>
                  <a:cubicBezTo>
                    <a:pt x="318" y="18"/>
                    <a:pt x="317" y="18"/>
                    <a:pt x="317" y="18"/>
                  </a:cubicBezTo>
                  <a:cubicBezTo>
                    <a:pt x="315" y="18"/>
                    <a:pt x="310" y="16"/>
                    <a:pt x="305" y="15"/>
                  </a:cubicBezTo>
                  <a:cubicBezTo>
                    <a:pt x="297" y="12"/>
                    <a:pt x="288" y="9"/>
                    <a:pt x="279" y="6"/>
                  </a:cubicBezTo>
                  <a:cubicBezTo>
                    <a:pt x="275" y="5"/>
                    <a:pt x="271" y="4"/>
                    <a:pt x="269" y="3"/>
                  </a:cubicBezTo>
                  <a:cubicBezTo>
                    <a:pt x="267" y="3"/>
                    <a:pt x="266" y="3"/>
                    <a:pt x="265" y="2"/>
                  </a:cubicBezTo>
                  <a:cubicBezTo>
                    <a:pt x="264" y="2"/>
                    <a:pt x="264" y="2"/>
                    <a:pt x="263" y="2"/>
                  </a:cubicBezTo>
                  <a:cubicBezTo>
                    <a:pt x="263" y="2"/>
                    <a:pt x="262" y="2"/>
                    <a:pt x="262" y="2"/>
                  </a:cubicBezTo>
                  <a:cubicBezTo>
                    <a:pt x="261" y="2"/>
                    <a:pt x="261" y="2"/>
                    <a:pt x="260" y="2"/>
                  </a:cubicBezTo>
                  <a:cubicBezTo>
                    <a:pt x="260" y="2"/>
                    <a:pt x="259" y="2"/>
                    <a:pt x="259" y="3"/>
                  </a:cubicBezTo>
                  <a:cubicBezTo>
                    <a:pt x="258" y="3"/>
                    <a:pt x="257" y="3"/>
                    <a:pt x="257" y="4"/>
                  </a:cubicBezTo>
                  <a:cubicBezTo>
                    <a:pt x="255" y="7"/>
                    <a:pt x="256" y="10"/>
                    <a:pt x="258" y="12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01" y="48"/>
                    <a:pt x="301" y="48"/>
                    <a:pt x="301" y="48"/>
                  </a:cubicBezTo>
                  <a:cubicBezTo>
                    <a:pt x="300" y="49"/>
                    <a:pt x="299" y="49"/>
                    <a:pt x="299" y="50"/>
                  </a:cubicBezTo>
                  <a:cubicBezTo>
                    <a:pt x="298" y="50"/>
                    <a:pt x="298" y="51"/>
                    <a:pt x="298" y="52"/>
                  </a:cubicBezTo>
                  <a:cubicBezTo>
                    <a:pt x="298" y="52"/>
                    <a:pt x="298" y="53"/>
                    <a:pt x="298" y="53"/>
                  </a:cubicBezTo>
                  <a:cubicBezTo>
                    <a:pt x="298" y="55"/>
                    <a:pt x="298" y="56"/>
                    <a:pt x="299" y="56"/>
                  </a:cubicBezTo>
                  <a:cubicBezTo>
                    <a:pt x="299" y="57"/>
                    <a:pt x="300" y="57"/>
                    <a:pt x="300" y="57"/>
                  </a:cubicBezTo>
                  <a:cubicBezTo>
                    <a:pt x="300" y="58"/>
                    <a:pt x="301" y="58"/>
                    <a:pt x="301" y="58"/>
                  </a:cubicBezTo>
                  <a:cubicBezTo>
                    <a:pt x="302" y="59"/>
                    <a:pt x="304" y="60"/>
                    <a:pt x="306" y="62"/>
                  </a:cubicBezTo>
                  <a:cubicBezTo>
                    <a:pt x="313" y="66"/>
                    <a:pt x="323" y="72"/>
                    <a:pt x="323" y="72"/>
                  </a:cubicBezTo>
                  <a:cubicBezTo>
                    <a:pt x="326" y="67"/>
                    <a:pt x="326" y="67"/>
                    <a:pt x="326" y="67"/>
                  </a:cubicBezTo>
                  <a:cubicBezTo>
                    <a:pt x="322" y="64"/>
                    <a:pt x="322" y="64"/>
                    <a:pt x="322" y="64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7" y="81"/>
                    <a:pt x="307" y="81"/>
                    <a:pt x="307" y="81"/>
                  </a:cubicBezTo>
                  <a:cubicBezTo>
                    <a:pt x="306" y="83"/>
                    <a:pt x="306" y="84"/>
                    <a:pt x="306" y="85"/>
                  </a:cubicBezTo>
                  <a:cubicBezTo>
                    <a:pt x="306" y="86"/>
                    <a:pt x="307" y="87"/>
                    <a:pt x="307" y="87"/>
                  </a:cubicBezTo>
                  <a:cubicBezTo>
                    <a:pt x="307" y="88"/>
                    <a:pt x="308" y="88"/>
                    <a:pt x="308" y="89"/>
                  </a:cubicBezTo>
                  <a:cubicBezTo>
                    <a:pt x="309" y="89"/>
                    <a:pt x="309" y="89"/>
                    <a:pt x="309" y="90"/>
                  </a:cubicBezTo>
                  <a:cubicBezTo>
                    <a:pt x="311" y="91"/>
                    <a:pt x="313" y="92"/>
                    <a:pt x="315" y="94"/>
                  </a:cubicBezTo>
                  <a:cubicBezTo>
                    <a:pt x="319" y="96"/>
                    <a:pt x="324" y="99"/>
                    <a:pt x="328" y="101"/>
                  </a:cubicBezTo>
                  <a:cubicBezTo>
                    <a:pt x="330" y="102"/>
                    <a:pt x="332" y="103"/>
                    <a:pt x="333" y="104"/>
                  </a:cubicBezTo>
                  <a:cubicBezTo>
                    <a:pt x="333" y="104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4" y="105"/>
                    <a:pt x="334" y="105"/>
                    <a:pt x="334" y="105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7" y="101"/>
                    <a:pt x="337" y="101"/>
                    <a:pt x="337" y="101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2" y="102"/>
                    <a:pt x="333" y="103"/>
                    <a:pt x="333" y="104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2" y="101"/>
                    <a:pt x="332" y="101"/>
                    <a:pt x="332" y="101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6" y="95"/>
                    <a:pt x="336" y="95"/>
                    <a:pt x="336" y="95"/>
                  </a:cubicBezTo>
                  <a:cubicBezTo>
                    <a:pt x="313" y="102"/>
                    <a:pt x="313" y="102"/>
                    <a:pt x="313" y="102"/>
                  </a:cubicBezTo>
                  <a:cubicBezTo>
                    <a:pt x="311" y="102"/>
                    <a:pt x="310" y="104"/>
                    <a:pt x="310" y="106"/>
                  </a:cubicBezTo>
                  <a:cubicBezTo>
                    <a:pt x="309" y="109"/>
                    <a:pt x="310" y="111"/>
                    <a:pt x="312" y="112"/>
                  </a:cubicBezTo>
                  <a:cubicBezTo>
                    <a:pt x="331" y="124"/>
                    <a:pt x="331" y="124"/>
                    <a:pt x="331" y="124"/>
                  </a:cubicBezTo>
                  <a:cubicBezTo>
                    <a:pt x="324" y="127"/>
                    <a:pt x="324" y="127"/>
                    <a:pt x="324" y="127"/>
                  </a:cubicBezTo>
                  <a:cubicBezTo>
                    <a:pt x="323" y="128"/>
                    <a:pt x="321" y="130"/>
                    <a:pt x="321" y="132"/>
                  </a:cubicBezTo>
                  <a:cubicBezTo>
                    <a:pt x="321" y="134"/>
                    <a:pt x="322" y="136"/>
                    <a:pt x="324" y="137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26" y="149"/>
                    <a:pt x="326" y="149"/>
                    <a:pt x="326" y="149"/>
                  </a:cubicBezTo>
                  <a:cubicBezTo>
                    <a:pt x="324" y="150"/>
                    <a:pt x="322" y="152"/>
                    <a:pt x="322" y="155"/>
                  </a:cubicBezTo>
                  <a:cubicBezTo>
                    <a:pt x="322" y="156"/>
                    <a:pt x="323" y="157"/>
                    <a:pt x="323" y="157"/>
                  </a:cubicBezTo>
                  <a:cubicBezTo>
                    <a:pt x="324" y="158"/>
                    <a:pt x="324" y="158"/>
                    <a:pt x="324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5" y="159"/>
                    <a:pt x="325" y="159"/>
                    <a:pt x="325" y="159"/>
                  </a:cubicBezTo>
                  <a:cubicBezTo>
                    <a:pt x="326" y="160"/>
                    <a:pt x="326" y="160"/>
                    <a:pt x="327" y="161"/>
                  </a:cubicBezTo>
                  <a:cubicBezTo>
                    <a:pt x="331" y="163"/>
                    <a:pt x="338" y="167"/>
                    <a:pt x="344" y="170"/>
                  </a:cubicBezTo>
                  <a:cubicBezTo>
                    <a:pt x="347" y="172"/>
                    <a:pt x="349" y="174"/>
                    <a:pt x="351" y="175"/>
                  </a:cubicBezTo>
                  <a:cubicBezTo>
                    <a:pt x="352" y="176"/>
                    <a:pt x="353" y="176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4" y="177"/>
                    <a:pt x="354" y="177"/>
                    <a:pt x="354" y="177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3" y="177"/>
                    <a:pt x="353" y="177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53" y="176"/>
                    <a:pt x="353" y="17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2" y="175"/>
                    <a:pt x="353" y="175"/>
                    <a:pt x="353" y="176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2" y="173"/>
                    <a:pt x="352" y="173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2" y="171"/>
                    <a:pt x="352" y="172"/>
                    <a:pt x="352" y="173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3" y="170"/>
                    <a:pt x="353" y="170"/>
                    <a:pt x="353" y="170"/>
                  </a:cubicBezTo>
                  <a:cubicBezTo>
                    <a:pt x="358" y="173"/>
                    <a:pt x="358" y="173"/>
                    <a:pt x="358" y="173"/>
                  </a:cubicBezTo>
                  <a:cubicBezTo>
                    <a:pt x="354" y="169"/>
                    <a:pt x="354" y="169"/>
                    <a:pt x="354" y="169"/>
                  </a:cubicBezTo>
                  <a:cubicBezTo>
                    <a:pt x="354" y="169"/>
                    <a:pt x="350" y="173"/>
                    <a:pt x="346" y="177"/>
                  </a:cubicBezTo>
                  <a:cubicBezTo>
                    <a:pt x="344" y="179"/>
                    <a:pt x="342" y="181"/>
                    <a:pt x="340" y="182"/>
                  </a:cubicBezTo>
                  <a:cubicBezTo>
                    <a:pt x="340" y="183"/>
                    <a:pt x="339" y="184"/>
                    <a:pt x="338" y="184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8" y="185"/>
                    <a:pt x="338" y="185"/>
                    <a:pt x="338" y="185"/>
                  </a:cubicBezTo>
                  <a:cubicBezTo>
                    <a:pt x="337" y="185"/>
                    <a:pt x="337" y="185"/>
                    <a:pt x="337" y="185"/>
                  </a:cubicBezTo>
                  <a:cubicBezTo>
                    <a:pt x="337" y="186"/>
                    <a:pt x="337" y="186"/>
                    <a:pt x="337" y="186"/>
                  </a:cubicBezTo>
                  <a:cubicBezTo>
                    <a:pt x="336" y="187"/>
                    <a:pt x="336" y="189"/>
                    <a:pt x="336" y="190"/>
                  </a:cubicBezTo>
                  <a:cubicBezTo>
                    <a:pt x="337" y="192"/>
                    <a:pt x="337" y="193"/>
                    <a:pt x="339" y="194"/>
                  </a:cubicBezTo>
                  <a:cubicBezTo>
                    <a:pt x="366" y="211"/>
                    <a:pt x="366" y="211"/>
                    <a:pt x="366" y="211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4" y="203"/>
                    <a:pt x="364" y="203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5" y="202"/>
                    <a:pt x="365" y="202"/>
                    <a:pt x="364" y="203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6" y="202"/>
                    <a:pt x="366" y="202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7" y="201"/>
                    <a:pt x="366" y="201"/>
                    <a:pt x="366" y="202"/>
                  </a:cubicBezTo>
                  <a:cubicBezTo>
                    <a:pt x="369" y="206"/>
                    <a:pt x="369" y="206"/>
                    <a:pt x="369" y="206"/>
                  </a:cubicBezTo>
                  <a:cubicBezTo>
                    <a:pt x="367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7" y="201"/>
                  </a:cubicBezTo>
                  <a:cubicBezTo>
                    <a:pt x="368" y="205"/>
                    <a:pt x="368" y="205"/>
                    <a:pt x="368" y="205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2"/>
                    <a:pt x="368" y="202"/>
                    <a:pt x="368" y="202"/>
                  </a:cubicBezTo>
                  <a:cubicBezTo>
                    <a:pt x="368" y="201"/>
                    <a:pt x="368" y="201"/>
                    <a:pt x="368" y="201"/>
                  </a:cubicBezTo>
                  <a:cubicBezTo>
                    <a:pt x="368" y="201"/>
                    <a:pt x="367" y="201"/>
                    <a:pt x="366" y="201"/>
                  </a:cubicBezTo>
                  <a:cubicBezTo>
                    <a:pt x="363" y="201"/>
                    <a:pt x="357" y="201"/>
                    <a:pt x="351" y="202"/>
                  </a:cubicBezTo>
                  <a:cubicBezTo>
                    <a:pt x="346" y="202"/>
                    <a:pt x="342" y="202"/>
                    <a:pt x="342" y="202"/>
                  </a:cubicBezTo>
                  <a:cubicBezTo>
                    <a:pt x="339" y="202"/>
                    <a:pt x="337" y="204"/>
                    <a:pt x="336" y="206"/>
                  </a:cubicBezTo>
                  <a:cubicBezTo>
                    <a:pt x="336" y="208"/>
                    <a:pt x="337" y="211"/>
                    <a:pt x="339" y="212"/>
                  </a:cubicBezTo>
                  <a:cubicBezTo>
                    <a:pt x="343" y="215"/>
                    <a:pt x="343" y="215"/>
                    <a:pt x="343" y="215"/>
                  </a:cubicBezTo>
                  <a:cubicBezTo>
                    <a:pt x="332" y="216"/>
                    <a:pt x="332" y="216"/>
                    <a:pt x="332" y="216"/>
                  </a:cubicBezTo>
                  <a:cubicBezTo>
                    <a:pt x="330" y="217"/>
                    <a:pt x="328" y="219"/>
                    <a:pt x="328" y="221"/>
                  </a:cubicBezTo>
                  <a:cubicBezTo>
                    <a:pt x="327" y="223"/>
                    <a:pt x="328" y="225"/>
                    <a:pt x="330" y="227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14" y="225"/>
                    <a:pt x="312" y="227"/>
                    <a:pt x="311" y="229"/>
                  </a:cubicBezTo>
                  <a:cubicBezTo>
                    <a:pt x="310" y="232"/>
                    <a:pt x="311" y="234"/>
                    <a:pt x="314" y="236"/>
                  </a:cubicBezTo>
                  <a:cubicBezTo>
                    <a:pt x="333" y="248"/>
                    <a:pt x="333" y="248"/>
                    <a:pt x="333" y="24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1" y="240"/>
                    <a:pt x="331" y="240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3" y="239"/>
                    <a:pt x="332" y="239"/>
                    <a:pt x="331" y="240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3" y="239"/>
                    <a:pt x="333" y="239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4" y="238"/>
                    <a:pt x="334" y="238"/>
                    <a:pt x="333" y="239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5" y="238"/>
                    <a:pt x="334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5" y="238"/>
                  </a:cubicBezTo>
                  <a:cubicBezTo>
                    <a:pt x="336" y="243"/>
                    <a:pt x="336" y="243"/>
                    <a:pt x="336" y="243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40"/>
                    <a:pt x="336" y="240"/>
                    <a:pt x="336" y="240"/>
                  </a:cubicBezTo>
                  <a:cubicBezTo>
                    <a:pt x="336" y="238"/>
                    <a:pt x="336" y="238"/>
                    <a:pt x="336" y="238"/>
                  </a:cubicBezTo>
                  <a:cubicBezTo>
                    <a:pt x="336" y="238"/>
                    <a:pt x="335" y="238"/>
                    <a:pt x="334" y="238"/>
                  </a:cubicBezTo>
                  <a:cubicBezTo>
                    <a:pt x="330" y="237"/>
                    <a:pt x="321" y="236"/>
                    <a:pt x="312" y="236"/>
                  </a:cubicBezTo>
                  <a:cubicBezTo>
                    <a:pt x="303" y="235"/>
                    <a:pt x="295" y="235"/>
                    <a:pt x="290" y="235"/>
                  </a:cubicBezTo>
                  <a:cubicBezTo>
                    <a:pt x="289" y="235"/>
                    <a:pt x="289" y="235"/>
                    <a:pt x="288" y="235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6" y="235"/>
                    <a:pt x="286" y="235"/>
                    <a:pt x="285" y="235"/>
                  </a:cubicBezTo>
                  <a:cubicBezTo>
                    <a:pt x="285" y="236"/>
                    <a:pt x="284" y="236"/>
                    <a:pt x="283" y="238"/>
                  </a:cubicBezTo>
                  <a:cubicBezTo>
                    <a:pt x="281" y="240"/>
                    <a:pt x="282" y="243"/>
                    <a:pt x="285" y="245"/>
                  </a:cubicBezTo>
                  <a:cubicBezTo>
                    <a:pt x="285" y="245"/>
                    <a:pt x="285" y="245"/>
                    <a:pt x="285" y="245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66" y="242"/>
                    <a:pt x="264" y="243"/>
                    <a:pt x="263" y="245"/>
                  </a:cubicBezTo>
                  <a:cubicBezTo>
                    <a:pt x="262" y="246"/>
                    <a:pt x="262" y="247"/>
                    <a:pt x="262" y="248"/>
                  </a:cubicBezTo>
                  <a:cubicBezTo>
                    <a:pt x="262" y="250"/>
                    <a:pt x="262" y="251"/>
                    <a:pt x="262" y="251"/>
                  </a:cubicBezTo>
                  <a:cubicBezTo>
                    <a:pt x="263" y="252"/>
                    <a:pt x="263" y="252"/>
                    <a:pt x="264" y="252"/>
                  </a:cubicBezTo>
                  <a:cubicBezTo>
                    <a:pt x="264" y="253"/>
                    <a:pt x="264" y="253"/>
                    <a:pt x="265" y="253"/>
                  </a:cubicBezTo>
                  <a:cubicBezTo>
                    <a:pt x="266" y="254"/>
                    <a:pt x="268" y="255"/>
                    <a:pt x="270" y="257"/>
                  </a:cubicBezTo>
                  <a:cubicBezTo>
                    <a:pt x="274" y="259"/>
                    <a:pt x="278" y="261"/>
                    <a:pt x="281" y="263"/>
                  </a:cubicBezTo>
                  <a:cubicBezTo>
                    <a:pt x="283" y="264"/>
                    <a:pt x="284" y="265"/>
                    <a:pt x="285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88" y="264"/>
                    <a:pt x="288" y="264"/>
                    <a:pt x="288" y="264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86" y="266"/>
                    <a:pt x="286" y="266"/>
                    <a:pt x="286" y="266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85" y="265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85" y="264"/>
                    <a:pt x="285" y="265"/>
                    <a:pt x="285" y="265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2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85" y="261"/>
                    <a:pt x="285" y="262"/>
                    <a:pt x="285" y="262"/>
                  </a:cubicBezTo>
                  <a:cubicBezTo>
                    <a:pt x="290" y="262"/>
                    <a:pt x="290" y="262"/>
                    <a:pt x="290" y="262"/>
                  </a:cubicBezTo>
                  <a:cubicBezTo>
                    <a:pt x="285" y="260"/>
                    <a:pt x="285" y="260"/>
                    <a:pt x="285" y="260"/>
                  </a:cubicBezTo>
                  <a:cubicBezTo>
                    <a:pt x="290" y="263"/>
                    <a:pt x="290" y="263"/>
                    <a:pt x="290" y="263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232" y="246"/>
                    <a:pt x="232" y="246"/>
                    <a:pt x="232" y="246"/>
                  </a:cubicBezTo>
                  <a:cubicBezTo>
                    <a:pt x="229" y="245"/>
                    <a:pt x="226" y="247"/>
                    <a:pt x="225" y="249"/>
                  </a:cubicBezTo>
                  <a:cubicBezTo>
                    <a:pt x="224" y="252"/>
                    <a:pt x="225" y="254"/>
                    <a:pt x="228" y="256"/>
                  </a:cubicBezTo>
                  <a:cubicBezTo>
                    <a:pt x="261" y="277"/>
                    <a:pt x="261" y="277"/>
                    <a:pt x="261" y="27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1" y="268"/>
                    <a:pt x="260" y="268"/>
                    <a:pt x="260" y="269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2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3" y="267"/>
                    <a:pt x="262" y="267"/>
                    <a:pt x="262" y="267"/>
                  </a:cubicBezTo>
                  <a:cubicBezTo>
                    <a:pt x="264" y="272"/>
                    <a:pt x="264" y="272"/>
                    <a:pt x="264" y="272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3" y="267"/>
                    <a:pt x="263" y="267"/>
                  </a:cubicBezTo>
                  <a:cubicBezTo>
                    <a:pt x="264" y="271"/>
                    <a:pt x="264" y="271"/>
                    <a:pt x="264" y="271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9"/>
                    <a:pt x="264" y="269"/>
                    <a:pt x="264" y="269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4" y="267"/>
                    <a:pt x="264" y="267"/>
                    <a:pt x="264" y="267"/>
                  </a:cubicBezTo>
                  <a:cubicBezTo>
                    <a:pt x="263" y="267"/>
                    <a:pt x="262" y="266"/>
                    <a:pt x="260" y="266"/>
                  </a:cubicBezTo>
                  <a:cubicBezTo>
                    <a:pt x="254" y="264"/>
                    <a:pt x="243" y="261"/>
                    <a:pt x="234" y="259"/>
                  </a:cubicBezTo>
                  <a:cubicBezTo>
                    <a:pt x="229" y="257"/>
                    <a:pt x="225" y="256"/>
                    <a:pt x="221" y="255"/>
                  </a:cubicBezTo>
                  <a:cubicBezTo>
                    <a:pt x="220" y="254"/>
                    <a:pt x="218" y="254"/>
                    <a:pt x="217" y="254"/>
                  </a:cubicBezTo>
                  <a:cubicBezTo>
                    <a:pt x="217" y="254"/>
                    <a:pt x="216" y="253"/>
                    <a:pt x="216" y="253"/>
                  </a:cubicBezTo>
                  <a:cubicBezTo>
                    <a:pt x="215" y="253"/>
                    <a:pt x="215" y="253"/>
                    <a:pt x="215" y="253"/>
                  </a:cubicBezTo>
                  <a:cubicBezTo>
                    <a:pt x="215" y="253"/>
                    <a:pt x="214" y="253"/>
                    <a:pt x="214" y="253"/>
                  </a:cubicBezTo>
                  <a:cubicBezTo>
                    <a:pt x="213" y="253"/>
                    <a:pt x="213" y="253"/>
                    <a:pt x="212" y="253"/>
                  </a:cubicBezTo>
                  <a:cubicBezTo>
                    <a:pt x="212" y="253"/>
                    <a:pt x="212" y="253"/>
                    <a:pt x="211" y="254"/>
                  </a:cubicBezTo>
                  <a:cubicBezTo>
                    <a:pt x="210" y="254"/>
                    <a:pt x="210" y="255"/>
                    <a:pt x="209" y="256"/>
                  </a:cubicBezTo>
                  <a:cubicBezTo>
                    <a:pt x="208" y="257"/>
                    <a:pt x="208" y="258"/>
                    <a:pt x="208" y="259"/>
                  </a:cubicBezTo>
                  <a:cubicBezTo>
                    <a:pt x="208" y="261"/>
                    <a:pt x="209" y="261"/>
                    <a:pt x="209" y="262"/>
                  </a:cubicBezTo>
                  <a:cubicBezTo>
                    <a:pt x="210" y="262"/>
                    <a:pt x="210" y="263"/>
                    <a:pt x="210" y="263"/>
                  </a:cubicBezTo>
                  <a:cubicBezTo>
                    <a:pt x="211" y="263"/>
                    <a:pt x="211" y="263"/>
                    <a:pt x="211" y="263"/>
                  </a:cubicBezTo>
                  <a:cubicBezTo>
                    <a:pt x="211" y="264"/>
                    <a:pt x="212" y="264"/>
                    <a:pt x="213" y="265"/>
                  </a:cubicBezTo>
                  <a:cubicBezTo>
                    <a:pt x="217" y="267"/>
                    <a:pt x="223" y="271"/>
                    <a:pt x="229" y="274"/>
                  </a:cubicBezTo>
                  <a:cubicBezTo>
                    <a:pt x="232" y="276"/>
                    <a:pt x="235" y="278"/>
                    <a:pt x="237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39" y="281"/>
                    <a:pt x="239" y="281"/>
                    <a:pt x="239" y="281"/>
                  </a:cubicBezTo>
                  <a:cubicBezTo>
                    <a:pt x="241" y="278"/>
                    <a:pt x="241" y="278"/>
                    <a:pt x="241" y="278"/>
                  </a:cubicBezTo>
                  <a:cubicBezTo>
                    <a:pt x="239" y="280"/>
                    <a:pt x="239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38" y="280"/>
                    <a:pt x="238" y="280"/>
                    <a:pt x="239" y="280"/>
                  </a:cubicBezTo>
                  <a:cubicBezTo>
                    <a:pt x="242" y="277"/>
                    <a:pt x="242" y="277"/>
                    <a:pt x="242" y="277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37" y="278"/>
                    <a:pt x="238" y="279"/>
                    <a:pt x="238" y="279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7" y="277"/>
                    <a:pt x="237" y="277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38" y="275"/>
                    <a:pt x="237" y="276"/>
                    <a:pt x="237" y="277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38" y="274"/>
                    <a:pt x="238" y="274"/>
                    <a:pt x="238" y="274"/>
                  </a:cubicBezTo>
                  <a:cubicBezTo>
                    <a:pt x="243" y="277"/>
                    <a:pt x="243" y="277"/>
                    <a:pt x="243" y="277"/>
                  </a:cubicBezTo>
                  <a:cubicBezTo>
                    <a:pt x="244" y="272"/>
                    <a:pt x="244" y="272"/>
                    <a:pt x="244" y="272"/>
                  </a:cubicBezTo>
                  <a:cubicBezTo>
                    <a:pt x="244" y="272"/>
                    <a:pt x="234" y="269"/>
                    <a:pt x="222" y="267"/>
                  </a:cubicBezTo>
                  <a:cubicBezTo>
                    <a:pt x="217" y="265"/>
                    <a:pt x="211" y="264"/>
                    <a:pt x="206" y="263"/>
                  </a:cubicBezTo>
                  <a:cubicBezTo>
                    <a:pt x="204" y="263"/>
                    <a:pt x="201" y="262"/>
                    <a:pt x="200" y="262"/>
                  </a:cubicBezTo>
                  <a:cubicBezTo>
                    <a:pt x="199" y="262"/>
                    <a:pt x="198" y="262"/>
                    <a:pt x="197" y="262"/>
                  </a:cubicBezTo>
                  <a:cubicBezTo>
                    <a:pt x="196" y="261"/>
                    <a:pt x="196" y="261"/>
                    <a:pt x="195" y="261"/>
                  </a:cubicBezTo>
                  <a:cubicBezTo>
                    <a:pt x="195" y="261"/>
                    <a:pt x="194" y="261"/>
                    <a:pt x="194" y="262"/>
                  </a:cubicBezTo>
                  <a:cubicBezTo>
                    <a:pt x="193" y="262"/>
                    <a:pt x="193" y="262"/>
                    <a:pt x="192" y="262"/>
                  </a:cubicBezTo>
                  <a:cubicBezTo>
                    <a:pt x="192" y="262"/>
                    <a:pt x="191" y="263"/>
                    <a:pt x="190" y="264"/>
                  </a:cubicBezTo>
                  <a:cubicBezTo>
                    <a:pt x="188" y="267"/>
                    <a:pt x="189" y="270"/>
                    <a:pt x="192" y="272"/>
                  </a:cubicBezTo>
                  <a:cubicBezTo>
                    <a:pt x="195" y="274"/>
                    <a:pt x="195" y="274"/>
                    <a:pt x="195" y="274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68" y="269"/>
                    <a:pt x="165" y="270"/>
                    <a:pt x="164" y="272"/>
                  </a:cubicBezTo>
                  <a:cubicBezTo>
                    <a:pt x="163" y="273"/>
                    <a:pt x="163" y="274"/>
                    <a:pt x="163" y="275"/>
                  </a:cubicBezTo>
                  <a:cubicBezTo>
                    <a:pt x="163" y="276"/>
                    <a:pt x="164" y="277"/>
                    <a:pt x="164" y="278"/>
                  </a:cubicBezTo>
                  <a:cubicBezTo>
                    <a:pt x="165" y="278"/>
                    <a:pt x="165" y="279"/>
                    <a:pt x="165" y="279"/>
                  </a:cubicBezTo>
                  <a:cubicBezTo>
                    <a:pt x="166" y="279"/>
                    <a:pt x="166" y="280"/>
                    <a:pt x="166" y="280"/>
                  </a:cubicBezTo>
                  <a:cubicBezTo>
                    <a:pt x="168" y="281"/>
                    <a:pt x="170" y="282"/>
                    <a:pt x="172" y="284"/>
                  </a:cubicBezTo>
                  <a:cubicBezTo>
                    <a:pt x="180" y="288"/>
                    <a:pt x="191" y="295"/>
                    <a:pt x="191" y="295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89" y="287"/>
                    <a:pt x="189" y="287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0" y="286"/>
                    <a:pt x="190" y="286"/>
                    <a:pt x="189" y="287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1" y="286"/>
                    <a:pt x="191" y="286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2" y="285"/>
                    <a:pt x="191" y="285"/>
                    <a:pt x="191" y="286"/>
                  </a:cubicBezTo>
                  <a:cubicBezTo>
                    <a:pt x="193" y="290"/>
                    <a:pt x="193" y="290"/>
                    <a:pt x="193" y="290"/>
                  </a:cubicBezTo>
                  <a:cubicBezTo>
                    <a:pt x="192" y="285"/>
                    <a:pt x="192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2" y="285"/>
                  </a:cubicBezTo>
                  <a:cubicBezTo>
                    <a:pt x="193" y="289"/>
                    <a:pt x="193" y="289"/>
                    <a:pt x="193" y="289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3" y="285"/>
                    <a:pt x="193" y="285"/>
                    <a:pt x="193" y="285"/>
                  </a:cubicBezTo>
                  <a:cubicBezTo>
                    <a:pt x="192" y="285"/>
                    <a:pt x="191" y="285"/>
                    <a:pt x="189" y="285"/>
                  </a:cubicBezTo>
                  <a:cubicBezTo>
                    <a:pt x="182" y="284"/>
                    <a:pt x="170" y="282"/>
                    <a:pt x="159" y="280"/>
                  </a:cubicBezTo>
                  <a:cubicBezTo>
                    <a:pt x="153" y="279"/>
                    <a:pt x="148" y="278"/>
                    <a:pt x="144" y="278"/>
                  </a:cubicBezTo>
                  <a:cubicBezTo>
                    <a:pt x="142" y="277"/>
                    <a:pt x="140" y="277"/>
                    <a:pt x="139" y="277"/>
                  </a:cubicBezTo>
                  <a:cubicBezTo>
                    <a:pt x="138" y="277"/>
                    <a:pt x="137" y="277"/>
                    <a:pt x="137" y="277"/>
                  </a:cubicBezTo>
                  <a:cubicBezTo>
                    <a:pt x="136" y="277"/>
                    <a:pt x="136" y="277"/>
                    <a:pt x="135" y="277"/>
                  </a:cubicBezTo>
                  <a:cubicBezTo>
                    <a:pt x="135" y="277"/>
                    <a:pt x="135" y="277"/>
                    <a:pt x="134" y="277"/>
                  </a:cubicBezTo>
                  <a:cubicBezTo>
                    <a:pt x="134" y="277"/>
                    <a:pt x="134" y="277"/>
                    <a:pt x="133" y="277"/>
                  </a:cubicBezTo>
                  <a:cubicBezTo>
                    <a:pt x="133" y="277"/>
                    <a:pt x="133" y="277"/>
                    <a:pt x="132" y="278"/>
                  </a:cubicBezTo>
                  <a:cubicBezTo>
                    <a:pt x="132" y="278"/>
                    <a:pt x="131" y="278"/>
                    <a:pt x="131" y="279"/>
                  </a:cubicBezTo>
                  <a:cubicBezTo>
                    <a:pt x="130" y="281"/>
                    <a:pt x="130" y="282"/>
                    <a:pt x="130" y="283"/>
                  </a:cubicBezTo>
                  <a:cubicBezTo>
                    <a:pt x="130" y="285"/>
                    <a:pt x="131" y="286"/>
                    <a:pt x="132" y="287"/>
                  </a:cubicBezTo>
                  <a:cubicBezTo>
                    <a:pt x="162" y="306"/>
                    <a:pt x="162" y="306"/>
                    <a:pt x="162" y="306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6"/>
                    <a:pt x="162" y="296"/>
                    <a:pt x="161" y="298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4" y="296"/>
                    <a:pt x="164" y="296"/>
                    <a:pt x="163" y="296"/>
                  </a:cubicBezTo>
                  <a:cubicBezTo>
                    <a:pt x="165" y="300"/>
                    <a:pt x="165" y="300"/>
                    <a:pt x="165" y="300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4" y="296"/>
                    <a:pt x="164" y="296"/>
                    <a:pt x="164" y="296"/>
                  </a:cubicBezTo>
                  <a:cubicBezTo>
                    <a:pt x="165" y="298"/>
                    <a:pt x="165" y="298"/>
                    <a:pt x="165" y="298"/>
                  </a:cubicBezTo>
                  <a:cubicBezTo>
                    <a:pt x="165" y="296"/>
                    <a:pt x="165" y="296"/>
                    <a:pt x="165" y="296"/>
                  </a:cubicBezTo>
                  <a:cubicBezTo>
                    <a:pt x="165" y="296"/>
                    <a:pt x="164" y="296"/>
                    <a:pt x="164" y="295"/>
                  </a:cubicBezTo>
                  <a:cubicBezTo>
                    <a:pt x="161" y="295"/>
                    <a:pt x="156" y="294"/>
                    <a:pt x="151" y="293"/>
                  </a:cubicBezTo>
                  <a:cubicBezTo>
                    <a:pt x="142" y="292"/>
                    <a:pt x="131" y="290"/>
                    <a:pt x="122" y="288"/>
                  </a:cubicBezTo>
                  <a:cubicBezTo>
                    <a:pt x="117" y="287"/>
                    <a:pt x="113" y="287"/>
                    <a:pt x="111" y="286"/>
                  </a:cubicBezTo>
                  <a:cubicBezTo>
                    <a:pt x="109" y="286"/>
                    <a:pt x="108" y="286"/>
                    <a:pt x="107" y="285"/>
                  </a:cubicBezTo>
                  <a:cubicBezTo>
                    <a:pt x="107" y="285"/>
                    <a:pt x="106" y="285"/>
                    <a:pt x="106" y="285"/>
                  </a:cubicBezTo>
                  <a:cubicBezTo>
                    <a:pt x="106" y="285"/>
                    <a:pt x="106" y="285"/>
                    <a:pt x="106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5" y="285"/>
                    <a:pt x="105" y="285"/>
                  </a:cubicBezTo>
                  <a:cubicBezTo>
                    <a:pt x="105" y="285"/>
                    <a:pt x="104" y="285"/>
                    <a:pt x="104" y="285"/>
                  </a:cubicBezTo>
                  <a:cubicBezTo>
                    <a:pt x="103" y="285"/>
                    <a:pt x="103" y="285"/>
                    <a:pt x="103" y="286"/>
                  </a:cubicBezTo>
                  <a:cubicBezTo>
                    <a:pt x="102" y="286"/>
                    <a:pt x="101" y="286"/>
                    <a:pt x="100" y="288"/>
                  </a:cubicBezTo>
                  <a:cubicBezTo>
                    <a:pt x="98" y="290"/>
                    <a:pt x="99" y="294"/>
                    <a:pt x="102" y="295"/>
                  </a:cubicBezTo>
                  <a:cubicBezTo>
                    <a:pt x="106" y="298"/>
                    <a:pt x="106" y="298"/>
                    <a:pt x="106" y="298"/>
                  </a:cubicBezTo>
                  <a:cubicBezTo>
                    <a:pt x="76" y="296"/>
                    <a:pt x="76" y="296"/>
                    <a:pt x="76" y="296"/>
                  </a:cubicBezTo>
                  <a:cubicBezTo>
                    <a:pt x="74" y="295"/>
                    <a:pt x="71" y="297"/>
                    <a:pt x="71" y="299"/>
                  </a:cubicBezTo>
                  <a:cubicBezTo>
                    <a:pt x="70" y="302"/>
                    <a:pt x="71" y="304"/>
                    <a:pt x="73" y="306"/>
                  </a:cubicBezTo>
                  <a:cubicBezTo>
                    <a:pt x="95" y="319"/>
                    <a:pt x="95" y="319"/>
                    <a:pt x="95" y="319"/>
                  </a:cubicBezTo>
                  <a:cubicBezTo>
                    <a:pt x="98" y="315"/>
                    <a:pt x="98" y="315"/>
                    <a:pt x="98" y="315"/>
                  </a:cubicBezTo>
                  <a:cubicBezTo>
                    <a:pt x="93" y="312"/>
                    <a:pt x="93" y="312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5" y="310"/>
                    <a:pt x="94" y="310"/>
                    <a:pt x="93" y="312"/>
                  </a:cubicBezTo>
                  <a:cubicBezTo>
                    <a:pt x="97" y="315"/>
                    <a:pt x="97" y="315"/>
                    <a:pt x="97" y="315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6" y="309"/>
                    <a:pt x="96" y="309"/>
                    <a:pt x="95" y="310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97" y="309"/>
                    <a:pt x="97" y="309"/>
                    <a:pt x="97" y="309"/>
                  </a:cubicBezTo>
                  <a:cubicBezTo>
                    <a:pt x="97" y="309"/>
                    <a:pt x="96" y="309"/>
                    <a:pt x="94" y="309"/>
                  </a:cubicBezTo>
                  <a:cubicBezTo>
                    <a:pt x="90" y="308"/>
                    <a:pt x="81" y="307"/>
                    <a:pt x="74" y="306"/>
                  </a:cubicBezTo>
                  <a:cubicBezTo>
                    <a:pt x="70" y="305"/>
                    <a:pt x="66" y="304"/>
                    <a:pt x="63" y="304"/>
                  </a:cubicBezTo>
                  <a:cubicBezTo>
                    <a:pt x="62" y="303"/>
                    <a:pt x="61" y="303"/>
                    <a:pt x="60" y="303"/>
                  </a:cubicBezTo>
                  <a:cubicBezTo>
                    <a:pt x="60" y="303"/>
                    <a:pt x="59" y="303"/>
                    <a:pt x="59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8" y="303"/>
                    <a:pt x="58" y="303"/>
                    <a:pt x="58" y="303"/>
                  </a:cubicBezTo>
                  <a:cubicBezTo>
                    <a:pt x="57" y="303"/>
                    <a:pt x="57" y="303"/>
                    <a:pt x="57" y="303"/>
                  </a:cubicBezTo>
                  <a:cubicBezTo>
                    <a:pt x="56" y="303"/>
                    <a:pt x="56" y="303"/>
                    <a:pt x="55" y="303"/>
                  </a:cubicBezTo>
                  <a:cubicBezTo>
                    <a:pt x="55" y="304"/>
                    <a:pt x="54" y="304"/>
                    <a:pt x="53" y="305"/>
                  </a:cubicBezTo>
                  <a:cubicBezTo>
                    <a:pt x="57" y="308"/>
                    <a:pt x="57" y="308"/>
                    <a:pt x="57" y="308"/>
                  </a:cubicBezTo>
                  <a:cubicBezTo>
                    <a:pt x="53" y="305"/>
                    <a:pt x="53" y="305"/>
                    <a:pt x="53" y="305"/>
                  </a:cubicBezTo>
                  <a:cubicBezTo>
                    <a:pt x="52" y="306"/>
                    <a:pt x="52" y="307"/>
                    <a:pt x="52" y="308"/>
                  </a:cubicBezTo>
                  <a:cubicBezTo>
                    <a:pt x="52" y="310"/>
                    <a:pt x="52" y="310"/>
                    <a:pt x="53" y="311"/>
                  </a:cubicBezTo>
                  <a:cubicBezTo>
                    <a:pt x="53" y="312"/>
                    <a:pt x="53" y="312"/>
                    <a:pt x="54" y="312"/>
                  </a:cubicBezTo>
                  <a:cubicBezTo>
                    <a:pt x="54" y="313"/>
                    <a:pt x="54" y="313"/>
                    <a:pt x="54" y="313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6" y="314"/>
                    <a:pt x="58" y="315"/>
                    <a:pt x="60" y="316"/>
                  </a:cubicBezTo>
                  <a:cubicBezTo>
                    <a:pt x="63" y="318"/>
                    <a:pt x="67" y="320"/>
                    <a:pt x="70" y="322"/>
                  </a:cubicBezTo>
                  <a:cubicBezTo>
                    <a:pt x="71" y="323"/>
                    <a:pt x="72" y="324"/>
                    <a:pt x="73" y="324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6" y="322"/>
                    <a:pt x="76" y="322"/>
                    <a:pt x="76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3" y="324"/>
                    <a:pt x="74" y="325"/>
                    <a:pt x="74" y="325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3" y="324"/>
                    <a:pt x="73" y="324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2" y="323"/>
                    <a:pt x="73" y="323"/>
                    <a:pt x="73" y="324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2" y="319"/>
                    <a:pt x="72" y="320"/>
                    <a:pt x="72" y="321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3" y="318"/>
                    <a:pt x="73" y="318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5" y="316"/>
                    <a:pt x="74" y="317"/>
                    <a:pt x="73" y="318"/>
                  </a:cubicBezTo>
                  <a:cubicBezTo>
                    <a:pt x="78" y="321"/>
                    <a:pt x="78" y="321"/>
                    <a:pt x="78" y="321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6" y="316"/>
                  </a:cubicBezTo>
                  <a:cubicBezTo>
                    <a:pt x="77" y="321"/>
                    <a:pt x="77" y="321"/>
                    <a:pt x="77" y="321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7" y="316"/>
                    <a:pt x="77" y="316"/>
                  </a:cubicBezTo>
                  <a:cubicBezTo>
                    <a:pt x="77" y="316"/>
                    <a:pt x="76" y="316"/>
                    <a:pt x="74" y="315"/>
                  </a:cubicBezTo>
                  <a:cubicBezTo>
                    <a:pt x="68" y="314"/>
                    <a:pt x="56" y="312"/>
                    <a:pt x="45" y="310"/>
                  </a:cubicBezTo>
                  <a:cubicBezTo>
                    <a:pt x="40" y="309"/>
                    <a:pt x="35" y="308"/>
                    <a:pt x="31" y="307"/>
                  </a:cubicBezTo>
                  <a:cubicBezTo>
                    <a:pt x="29" y="307"/>
                    <a:pt x="28" y="307"/>
                    <a:pt x="26" y="306"/>
                  </a:cubicBezTo>
                  <a:cubicBezTo>
                    <a:pt x="26" y="306"/>
                    <a:pt x="25" y="306"/>
                    <a:pt x="24" y="306"/>
                  </a:cubicBezTo>
                  <a:cubicBezTo>
                    <a:pt x="24" y="306"/>
                    <a:pt x="24" y="306"/>
                    <a:pt x="23" y="306"/>
                  </a:cubicBezTo>
                  <a:cubicBezTo>
                    <a:pt x="23" y="306"/>
                    <a:pt x="22" y="306"/>
                    <a:pt x="22" y="306"/>
                  </a:cubicBezTo>
                  <a:cubicBezTo>
                    <a:pt x="21" y="306"/>
                    <a:pt x="21" y="306"/>
                    <a:pt x="20" y="306"/>
                  </a:cubicBezTo>
                  <a:cubicBezTo>
                    <a:pt x="20" y="307"/>
                    <a:pt x="19" y="307"/>
                    <a:pt x="18" y="309"/>
                  </a:cubicBezTo>
                  <a:cubicBezTo>
                    <a:pt x="16" y="311"/>
                    <a:pt x="17" y="315"/>
                    <a:pt x="20" y="316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6" y="326"/>
                    <a:pt x="46" y="326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47" y="324"/>
                    <a:pt x="46" y="325"/>
                    <a:pt x="46" y="326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7" y="324"/>
                    <a:pt x="47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49" y="324"/>
                    <a:pt x="48" y="324"/>
                    <a:pt x="47" y="324"/>
                  </a:cubicBezTo>
                  <a:cubicBezTo>
                    <a:pt x="50" y="329"/>
                    <a:pt x="50" y="329"/>
                    <a:pt x="50" y="329"/>
                  </a:cubicBezTo>
                  <a:cubicBezTo>
                    <a:pt x="49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9" y="323"/>
                  </a:cubicBezTo>
                  <a:cubicBezTo>
                    <a:pt x="50" y="328"/>
                    <a:pt x="50" y="328"/>
                    <a:pt x="50" y="328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5"/>
                    <a:pt x="50" y="325"/>
                    <a:pt x="50" y="325"/>
                  </a:cubicBezTo>
                  <a:cubicBezTo>
                    <a:pt x="50" y="323"/>
                    <a:pt x="50" y="323"/>
                    <a:pt x="50" y="323"/>
                  </a:cubicBezTo>
                  <a:cubicBezTo>
                    <a:pt x="50" y="323"/>
                    <a:pt x="49" y="323"/>
                    <a:pt x="47" y="323"/>
                  </a:cubicBezTo>
                  <a:cubicBezTo>
                    <a:pt x="42" y="323"/>
                    <a:pt x="32" y="321"/>
                    <a:pt x="23" y="320"/>
                  </a:cubicBezTo>
                  <a:cubicBezTo>
                    <a:pt x="19" y="319"/>
                    <a:pt x="15" y="319"/>
                    <a:pt x="12" y="318"/>
                  </a:cubicBezTo>
                  <a:cubicBezTo>
                    <a:pt x="9" y="318"/>
                    <a:pt x="7" y="318"/>
                    <a:pt x="7" y="318"/>
                  </a:cubicBezTo>
                  <a:cubicBezTo>
                    <a:pt x="5" y="317"/>
                    <a:pt x="2" y="319"/>
                    <a:pt x="1" y="321"/>
                  </a:cubicBezTo>
                  <a:cubicBezTo>
                    <a:pt x="0" y="324"/>
                    <a:pt x="1" y="327"/>
                    <a:pt x="4" y="328"/>
                  </a:cubicBezTo>
                  <a:cubicBezTo>
                    <a:pt x="4" y="328"/>
                    <a:pt x="7" y="330"/>
                    <a:pt x="11" y="332"/>
                  </a:cubicBezTo>
                  <a:cubicBezTo>
                    <a:pt x="18" y="336"/>
                    <a:pt x="28" y="342"/>
                    <a:pt x="36" y="347"/>
                  </a:cubicBezTo>
                  <a:cubicBezTo>
                    <a:pt x="40" y="350"/>
                    <a:pt x="44" y="352"/>
                    <a:pt x="46" y="354"/>
                  </a:cubicBezTo>
                  <a:cubicBezTo>
                    <a:pt x="48" y="355"/>
                    <a:pt x="49" y="355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0" y="356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49" y="355"/>
                    <a:pt x="49" y="356"/>
                    <a:pt x="49" y="356"/>
                  </a:cubicBezTo>
                  <a:cubicBezTo>
                    <a:pt x="53" y="353"/>
                    <a:pt x="53" y="353"/>
                    <a:pt x="53" y="353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48" y="354"/>
                    <a:pt x="49" y="354"/>
                    <a:pt x="49" y="355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8" y="353"/>
                    <a:pt x="48" y="353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9" y="351"/>
                    <a:pt x="48" y="352"/>
                    <a:pt x="48" y="353"/>
                  </a:cubicBezTo>
                  <a:cubicBezTo>
                    <a:pt x="54" y="353"/>
                    <a:pt x="54" y="353"/>
                    <a:pt x="54" y="353"/>
                  </a:cubicBezTo>
                  <a:cubicBezTo>
                    <a:pt x="49" y="350"/>
                    <a:pt x="49" y="350"/>
                    <a:pt x="49" y="350"/>
                  </a:cubicBezTo>
                  <a:cubicBezTo>
                    <a:pt x="48" y="352"/>
                    <a:pt x="48" y="356"/>
                    <a:pt x="51" y="357"/>
                  </a:cubicBezTo>
                  <a:cubicBezTo>
                    <a:pt x="54" y="359"/>
                    <a:pt x="57" y="358"/>
                    <a:pt x="59" y="356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5" name="Freeform 251"/>
            <p:cNvSpPr>
              <a:spLocks/>
            </p:cNvSpPr>
            <p:nvPr/>
          </p:nvSpPr>
          <p:spPr bwMode="auto">
            <a:xfrm>
              <a:off x="3300413" y="3946525"/>
              <a:ext cx="436563" cy="160337"/>
            </a:xfrm>
            <a:custGeom>
              <a:avLst/>
              <a:gdLst>
                <a:gd name="T0" fmla="*/ 8 w 340"/>
                <a:gd name="T1" fmla="*/ 115 h 124"/>
                <a:gd name="T2" fmla="*/ 9 w 340"/>
                <a:gd name="T3" fmla="*/ 121 h 124"/>
                <a:gd name="T4" fmla="*/ 32 w 340"/>
                <a:gd name="T5" fmla="*/ 105 h 124"/>
                <a:gd name="T6" fmla="*/ 87 w 340"/>
                <a:gd name="T7" fmla="*/ 87 h 124"/>
                <a:gd name="T8" fmla="*/ 69 w 340"/>
                <a:gd name="T9" fmla="*/ 76 h 124"/>
                <a:gd name="T10" fmla="*/ 64 w 340"/>
                <a:gd name="T11" fmla="*/ 79 h 124"/>
                <a:gd name="T12" fmla="*/ 89 w 340"/>
                <a:gd name="T13" fmla="*/ 71 h 124"/>
                <a:gd name="T14" fmla="*/ 93 w 340"/>
                <a:gd name="T15" fmla="*/ 73 h 124"/>
                <a:gd name="T16" fmla="*/ 133 w 340"/>
                <a:gd name="T17" fmla="*/ 88 h 124"/>
                <a:gd name="T18" fmla="*/ 113 w 340"/>
                <a:gd name="T19" fmla="*/ 68 h 124"/>
                <a:gd name="T20" fmla="*/ 109 w 340"/>
                <a:gd name="T21" fmla="*/ 69 h 124"/>
                <a:gd name="T22" fmla="*/ 168 w 340"/>
                <a:gd name="T23" fmla="*/ 68 h 124"/>
                <a:gd name="T24" fmla="*/ 187 w 340"/>
                <a:gd name="T25" fmla="*/ 61 h 124"/>
                <a:gd name="T26" fmla="*/ 165 w 340"/>
                <a:gd name="T27" fmla="*/ 46 h 124"/>
                <a:gd name="T28" fmla="*/ 161 w 340"/>
                <a:gd name="T29" fmla="*/ 50 h 124"/>
                <a:gd name="T30" fmla="*/ 164 w 340"/>
                <a:gd name="T31" fmla="*/ 55 h 124"/>
                <a:gd name="T32" fmla="*/ 161 w 340"/>
                <a:gd name="T33" fmla="*/ 54 h 124"/>
                <a:gd name="T34" fmla="*/ 188 w 340"/>
                <a:gd name="T35" fmla="*/ 49 h 124"/>
                <a:gd name="T36" fmla="*/ 185 w 340"/>
                <a:gd name="T37" fmla="*/ 51 h 124"/>
                <a:gd name="T38" fmla="*/ 240 w 340"/>
                <a:gd name="T39" fmla="*/ 56 h 124"/>
                <a:gd name="T40" fmla="*/ 205 w 340"/>
                <a:gd name="T41" fmla="*/ 35 h 124"/>
                <a:gd name="T42" fmla="*/ 209 w 340"/>
                <a:gd name="T43" fmla="*/ 41 h 124"/>
                <a:gd name="T44" fmla="*/ 241 w 340"/>
                <a:gd name="T45" fmla="*/ 34 h 124"/>
                <a:gd name="T46" fmla="*/ 239 w 340"/>
                <a:gd name="T47" fmla="*/ 35 h 124"/>
                <a:gd name="T48" fmla="*/ 267 w 340"/>
                <a:gd name="T49" fmla="*/ 21 h 124"/>
                <a:gd name="T50" fmla="*/ 259 w 340"/>
                <a:gd name="T51" fmla="*/ 21 h 124"/>
                <a:gd name="T52" fmla="*/ 296 w 340"/>
                <a:gd name="T53" fmla="*/ 33 h 124"/>
                <a:gd name="T54" fmla="*/ 308 w 340"/>
                <a:gd name="T55" fmla="*/ 23 h 124"/>
                <a:gd name="T56" fmla="*/ 288 w 340"/>
                <a:gd name="T57" fmla="*/ 16 h 124"/>
                <a:gd name="T58" fmla="*/ 292 w 340"/>
                <a:gd name="T59" fmla="*/ 19 h 124"/>
                <a:gd name="T60" fmla="*/ 312 w 340"/>
                <a:gd name="T61" fmla="*/ 3 h 124"/>
                <a:gd name="T62" fmla="*/ 313 w 340"/>
                <a:gd name="T63" fmla="*/ 4 h 124"/>
                <a:gd name="T64" fmla="*/ 306 w 340"/>
                <a:gd name="T65" fmla="*/ 12 h 124"/>
                <a:gd name="T66" fmla="*/ 302 w 340"/>
                <a:gd name="T67" fmla="*/ 32 h 124"/>
                <a:gd name="T68" fmla="*/ 303 w 340"/>
                <a:gd name="T69" fmla="*/ 32 h 124"/>
                <a:gd name="T70" fmla="*/ 301 w 340"/>
                <a:gd name="T71" fmla="*/ 31 h 124"/>
                <a:gd name="T72" fmla="*/ 306 w 340"/>
                <a:gd name="T73" fmla="*/ 28 h 124"/>
                <a:gd name="T74" fmla="*/ 306 w 340"/>
                <a:gd name="T75" fmla="*/ 23 h 124"/>
                <a:gd name="T76" fmla="*/ 258 w 340"/>
                <a:gd name="T77" fmla="*/ 28 h 124"/>
                <a:gd name="T78" fmla="*/ 280 w 340"/>
                <a:gd name="T79" fmla="*/ 35 h 124"/>
                <a:gd name="T80" fmla="*/ 276 w 340"/>
                <a:gd name="T81" fmla="*/ 32 h 124"/>
                <a:gd name="T82" fmla="*/ 234 w 340"/>
                <a:gd name="T83" fmla="*/ 27 h 124"/>
                <a:gd name="T84" fmla="*/ 202 w 340"/>
                <a:gd name="T85" fmla="*/ 40 h 124"/>
                <a:gd name="T86" fmla="*/ 204 w 340"/>
                <a:gd name="T87" fmla="*/ 65 h 124"/>
                <a:gd name="T88" fmla="*/ 157 w 340"/>
                <a:gd name="T89" fmla="*/ 47 h 124"/>
                <a:gd name="T90" fmla="*/ 182 w 340"/>
                <a:gd name="T91" fmla="*/ 63 h 124"/>
                <a:gd name="T92" fmla="*/ 181 w 340"/>
                <a:gd name="T93" fmla="*/ 57 h 124"/>
                <a:gd name="T94" fmla="*/ 160 w 340"/>
                <a:gd name="T95" fmla="*/ 76 h 124"/>
                <a:gd name="T96" fmla="*/ 164 w 340"/>
                <a:gd name="T97" fmla="*/ 73 h 124"/>
                <a:gd name="T98" fmla="*/ 122 w 340"/>
                <a:gd name="T99" fmla="*/ 60 h 124"/>
                <a:gd name="T100" fmla="*/ 133 w 340"/>
                <a:gd name="T101" fmla="*/ 80 h 124"/>
                <a:gd name="T102" fmla="*/ 137 w 340"/>
                <a:gd name="T103" fmla="*/ 79 h 124"/>
                <a:gd name="T104" fmla="*/ 84 w 340"/>
                <a:gd name="T105" fmla="*/ 78 h 124"/>
                <a:gd name="T106" fmla="*/ 85 w 340"/>
                <a:gd name="T107" fmla="*/ 91 h 124"/>
                <a:gd name="T108" fmla="*/ 54 w 340"/>
                <a:gd name="T109" fmla="*/ 107 h 124"/>
                <a:gd name="T110" fmla="*/ 59 w 340"/>
                <a:gd name="T111" fmla="*/ 103 h 124"/>
                <a:gd name="T112" fmla="*/ 35 w 340"/>
                <a:gd name="T113" fmla="*/ 112 h 124"/>
                <a:gd name="T114" fmla="*/ 34 w 340"/>
                <a:gd name="T115" fmla="*/ 110 h 124"/>
                <a:gd name="T116" fmla="*/ 6 w 340"/>
                <a:gd name="T117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0" h="124">
                  <a:moveTo>
                    <a:pt x="15" y="113"/>
                  </a:moveTo>
                  <a:cubicBezTo>
                    <a:pt x="11" y="111"/>
                    <a:pt x="11" y="111"/>
                    <a:pt x="11" y="111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0"/>
                    <a:pt x="11" y="120"/>
                    <a:pt x="11" y="12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1"/>
                    <a:pt x="10" y="120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10" y="120"/>
                    <a:pt x="11" y="120"/>
                  </a:cubicBezTo>
                  <a:cubicBezTo>
                    <a:pt x="14" y="120"/>
                    <a:pt x="20" y="120"/>
                    <a:pt x="25" y="119"/>
                  </a:cubicBezTo>
                  <a:cubicBezTo>
                    <a:pt x="28" y="119"/>
                    <a:pt x="30" y="119"/>
                    <a:pt x="32" y="119"/>
                  </a:cubicBezTo>
                  <a:cubicBezTo>
                    <a:pt x="33" y="118"/>
                    <a:pt x="34" y="118"/>
                    <a:pt x="35" y="118"/>
                  </a:cubicBezTo>
                  <a:cubicBezTo>
                    <a:pt x="35" y="118"/>
                    <a:pt x="35" y="118"/>
                    <a:pt x="36" y="118"/>
                  </a:cubicBezTo>
                  <a:cubicBezTo>
                    <a:pt x="36" y="118"/>
                    <a:pt x="36" y="118"/>
                    <a:pt x="37" y="118"/>
                  </a:cubicBezTo>
                  <a:cubicBezTo>
                    <a:pt x="37" y="118"/>
                    <a:pt x="37" y="117"/>
                    <a:pt x="38" y="117"/>
                  </a:cubicBezTo>
                  <a:cubicBezTo>
                    <a:pt x="38" y="117"/>
                    <a:pt x="39" y="116"/>
                    <a:pt x="39" y="115"/>
                  </a:cubicBezTo>
                  <a:cubicBezTo>
                    <a:pt x="41" y="113"/>
                    <a:pt x="40" y="109"/>
                    <a:pt x="38" y="108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60" y="109"/>
                    <a:pt x="62" y="108"/>
                    <a:pt x="63" y="106"/>
                  </a:cubicBezTo>
                  <a:cubicBezTo>
                    <a:pt x="64" y="105"/>
                    <a:pt x="64" y="104"/>
                    <a:pt x="64" y="103"/>
                  </a:cubicBezTo>
                  <a:cubicBezTo>
                    <a:pt x="64" y="102"/>
                    <a:pt x="64" y="101"/>
                    <a:pt x="63" y="101"/>
                  </a:cubicBezTo>
                  <a:cubicBezTo>
                    <a:pt x="63" y="100"/>
                    <a:pt x="63" y="99"/>
                    <a:pt x="62" y="99"/>
                  </a:cubicBezTo>
                  <a:cubicBezTo>
                    <a:pt x="62" y="98"/>
                    <a:pt x="61" y="98"/>
                    <a:pt x="60" y="98"/>
                  </a:cubicBezTo>
                  <a:cubicBezTo>
                    <a:pt x="58" y="96"/>
                    <a:pt x="54" y="93"/>
                    <a:pt x="49" y="90"/>
                  </a:cubicBezTo>
                  <a:cubicBezTo>
                    <a:pt x="35" y="81"/>
                    <a:pt x="14" y="69"/>
                    <a:pt x="14" y="69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6" y="97"/>
                    <a:pt x="89" y="96"/>
                    <a:pt x="90" y="93"/>
                  </a:cubicBezTo>
                  <a:cubicBezTo>
                    <a:pt x="91" y="91"/>
                    <a:pt x="90" y="88"/>
                    <a:pt x="87" y="87"/>
                  </a:cubicBezTo>
                  <a:cubicBezTo>
                    <a:pt x="87" y="87"/>
                    <a:pt x="86" y="86"/>
                    <a:pt x="84" y="85"/>
                  </a:cubicBezTo>
                  <a:cubicBezTo>
                    <a:pt x="81" y="83"/>
                    <a:pt x="77" y="81"/>
                    <a:pt x="74" y="79"/>
                  </a:cubicBezTo>
                  <a:cubicBezTo>
                    <a:pt x="72" y="78"/>
                    <a:pt x="70" y="77"/>
                    <a:pt x="69" y="76"/>
                  </a:cubicBezTo>
                  <a:cubicBezTo>
                    <a:pt x="69" y="76"/>
                    <a:pt x="68" y="75"/>
                    <a:pt x="68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0" y="78"/>
                    <a:pt x="69" y="77"/>
                    <a:pt x="69" y="76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1"/>
                    <a:pt x="70" y="80"/>
                    <a:pt x="70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90"/>
                    <a:pt x="111" y="89"/>
                    <a:pt x="111" y="86"/>
                  </a:cubicBezTo>
                  <a:cubicBezTo>
                    <a:pt x="112" y="84"/>
                    <a:pt x="111" y="81"/>
                    <a:pt x="109" y="80"/>
                  </a:cubicBezTo>
                  <a:cubicBezTo>
                    <a:pt x="109" y="80"/>
                    <a:pt x="108" y="79"/>
                    <a:pt x="106" y="78"/>
                  </a:cubicBezTo>
                  <a:cubicBezTo>
                    <a:pt x="103" y="77"/>
                    <a:pt x="99" y="74"/>
                    <a:pt x="96" y="72"/>
                  </a:cubicBezTo>
                  <a:cubicBezTo>
                    <a:pt x="94" y="71"/>
                    <a:pt x="93" y="70"/>
                    <a:pt x="92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2"/>
                    <a:pt x="92" y="71"/>
                    <a:pt x="92" y="71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2" y="75"/>
                    <a:pt x="93" y="73"/>
                    <a:pt x="9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6" y="78"/>
                    <a:pt x="97" y="81"/>
                    <a:pt x="109" y="83"/>
                  </a:cubicBezTo>
                  <a:cubicBezTo>
                    <a:pt x="115" y="84"/>
                    <a:pt x="121" y="86"/>
                    <a:pt x="126" y="87"/>
                  </a:cubicBezTo>
                  <a:cubicBezTo>
                    <a:pt x="129" y="87"/>
                    <a:pt x="131" y="88"/>
                    <a:pt x="133" y="88"/>
                  </a:cubicBezTo>
                  <a:cubicBezTo>
                    <a:pt x="134" y="88"/>
                    <a:pt x="135" y="88"/>
                    <a:pt x="135" y="88"/>
                  </a:cubicBezTo>
                  <a:cubicBezTo>
                    <a:pt x="136" y="88"/>
                    <a:pt x="137" y="88"/>
                    <a:pt x="137" y="88"/>
                  </a:cubicBezTo>
                  <a:cubicBezTo>
                    <a:pt x="138" y="88"/>
                    <a:pt x="138" y="88"/>
                    <a:pt x="139" y="88"/>
                  </a:cubicBezTo>
                  <a:cubicBezTo>
                    <a:pt x="139" y="88"/>
                    <a:pt x="139" y="88"/>
                    <a:pt x="140" y="88"/>
                  </a:cubicBezTo>
                  <a:cubicBezTo>
                    <a:pt x="141" y="88"/>
                    <a:pt x="142" y="87"/>
                    <a:pt x="142" y="86"/>
                  </a:cubicBezTo>
                  <a:cubicBezTo>
                    <a:pt x="143" y="85"/>
                    <a:pt x="144" y="83"/>
                    <a:pt x="143" y="82"/>
                  </a:cubicBezTo>
                  <a:cubicBezTo>
                    <a:pt x="143" y="80"/>
                    <a:pt x="142" y="79"/>
                    <a:pt x="141" y="78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3" y="68"/>
                    <a:pt x="113" y="68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1" y="70"/>
                    <a:pt x="112" y="69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6"/>
                    <a:pt x="109" y="66"/>
                    <a:pt x="109" y="66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0" y="70"/>
                    <a:pt x="112" y="70"/>
                    <a:pt x="114" y="70"/>
                  </a:cubicBezTo>
                  <a:cubicBezTo>
                    <a:pt x="120" y="71"/>
                    <a:pt x="133" y="73"/>
                    <a:pt x="144" y="75"/>
                  </a:cubicBezTo>
                  <a:cubicBezTo>
                    <a:pt x="149" y="76"/>
                    <a:pt x="154" y="76"/>
                    <a:pt x="157" y="77"/>
                  </a:cubicBezTo>
                  <a:cubicBezTo>
                    <a:pt x="161" y="78"/>
                    <a:pt x="163" y="78"/>
                    <a:pt x="163" y="78"/>
                  </a:cubicBezTo>
                  <a:cubicBezTo>
                    <a:pt x="165" y="78"/>
                    <a:pt x="168" y="77"/>
                    <a:pt x="169" y="75"/>
                  </a:cubicBezTo>
                  <a:cubicBezTo>
                    <a:pt x="169" y="74"/>
                    <a:pt x="170" y="73"/>
                    <a:pt x="170" y="73"/>
                  </a:cubicBezTo>
                  <a:cubicBezTo>
                    <a:pt x="170" y="71"/>
                    <a:pt x="169" y="70"/>
                    <a:pt x="169" y="70"/>
                  </a:cubicBezTo>
                  <a:cubicBezTo>
                    <a:pt x="168" y="69"/>
                    <a:pt x="168" y="69"/>
                    <a:pt x="168" y="68"/>
                  </a:cubicBezTo>
                  <a:cubicBezTo>
                    <a:pt x="167" y="68"/>
                    <a:pt x="167" y="68"/>
                    <a:pt x="166" y="67"/>
                  </a:cubicBezTo>
                  <a:cubicBezTo>
                    <a:pt x="165" y="66"/>
                    <a:pt x="163" y="65"/>
                    <a:pt x="160" y="63"/>
                  </a:cubicBezTo>
                  <a:cubicBezTo>
                    <a:pt x="152" y="58"/>
                    <a:pt x="139" y="50"/>
                    <a:pt x="139" y="50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5" y="61"/>
                    <a:pt x="145" y="62"/>
                    <a:pt x="155" y="64"/>
                  </a:cubicBezTo>
                  <a:cubicBezTo>
                    <a:pt x="161" y="65"/>
                    <a:pt x="166" y="66"/>
                    <a:pt x="171" y="67"/>
                  </a:cubicBezTo>
                  <a:cubicBezTo>
                    <a:pt x="173" y="67"/>
                    <a:pt x="175" y="68"/>
                    <a:pt x="177" y="68"/>
                  </a:cubicBezTo>
                  <a:cubicBezTo>
                    <a:pt x="178" y="68"/>
                    <a:pt x="180" y="68"/>
                    <a:pt x="181" y="68"/>
                  </a:cubicBezTo>
                  <a:cubicBezTo>
                    <a:pt x="181" y="68"/>
                    <a:pt x="182" y="68"/>
                    <a:pt x="182" y="68"/>
                  </a:cubicBezTo>
                  <a:cubicBezTo>
                    <a:pt x="183" y="68"/>
                    <a:pt x="183" y="68"/>
                    <a:pt x="184" y="68"/>
                  </a:cubicBezTo>
                  <a:cubicBezTo>
                    <a:pt x="184" y="68"/>
                    <a:pt x="185" y="67"/>
                    <a:pt x="186" y="66"/>
                  </a:cubicBezTo>
                  <a:cubicBezTo>
                    <a:pt x="187" y="64"/>
                    <a:pt x="187" y="63"/>
                    <a:pt x="187" y="61"/>
                  </a:cubicBezTo>
                  <a:cubicBezTo>
                    <a:pt x="187" y="60"/>
                    <a:pt x="186" y="59"/>
                    <a:pt x="184" y="58"/>
                  </a:cubicBezTo>
                  <a:cubicBezTo>
                    <a:pt x="184" y="58"/>
                    <a:pt x="183" y="57"/>
                    <a:pt x="181" y="56"/>
                  </a:cubicBezTo>
                  <a:cubicBezTo>
                    <a:pt x="178" y="54"/>
                    <a:pt x="174" y="52"/>
                    <a:pt x="171" y="50"/>
                  </a:cubicBezTo>
                  <a:cubicBezTo>
                    <a:pt x="169" y="49"/>
                    <a:pt x="167" y="48"/>
                    <a:pt x="166" y="47"/>
                  </a:cubicBezTo>
                  <a:cubicBezTo>
                    <a:pt x="166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46"/>
                    <a:pt x="165" y="46"/>
                    <a:pt x="165" y="46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7" y="49"/>
                    <a:pt x="166" y="48"/>
                    <a:pt x="16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7" y="50"/>
                    <a:pt x="167" y="50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2"/>
                    <a:pt x="167" y="51"/>
                    <a:pt x="167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4" y="54"/>
                    <a:pt x="165" y="54"/>
                    <a:pt x="166" y="53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4" y="55"/>
                    <a:pt x="164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2" y="55"/>
                    <a:pt x="163" y="55"/>
                    <a:pt x="164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2"/>
                    <a:pt x="161" y="52"/>
                    <a:pt x="161" y="52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5"/>
                    <a:pt x="162" y="55"/>
                    <a:pt x="164" y="56"/>
                  </a:cubicBezTo>
                  <a:cubicBezTo>
                    <a:pt x="169" y="57"/>
                    <a:pt x="179" y="59"/>
                    <a:pt x="188" y="62"/>
                  </a:cubicBezTo>
                  <a:cubicBezTo>
                    <a:pt x="193" y="63"/>
                    <a:pt x="197" y="64"/>
                    <a:pt x="200" y="65"/>
                  </a:cubicBezTo>
                  <a:cubicBezTo>
                    <a:pt x="203" y="65"/>
                    <a:pt x="205" y="66"/>
                    <a:pt x="205" y="66"/>
                  </a:cubicBezTo>
                  <a:cubicBezTo>
                    <a:pt x="208" y="66"/>
                    <a:pt x="211" y="65"/>
                    <a:pt x="212" y="63"/>
                  </a:cubicBezTo>
                  <a:cubicBezTo>
                    <a:pt x="213" y="60"/>
                    <a:pt x="212" y="57"/>
                    <a:pt x="210" y="56"/>
                  </a:cubicBezTo>
                  <a:cubicBezTo>
                    <a:pt x="187" y="41"/>
                    <a:pt x="187" y="41"/>
                    <a:pt x="187" y="41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0"/>
                    <a:pt x="188" y="50"/>
                    <a:pt x="188" y="49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6" y="51"/>
                    <a:pt x="186" y="51"/>
                    <a:pt x="187" y="50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47"/>
                    <a:pt x="184" y="47"/>
                    <a:pt x="184" y="47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5" y="51"/>
                    <a:pt x="186" y="51"/>
                    <a:pt x="188" y="52"/>
                  </a:cubicBezTo>
                  <a:cubicBezTo>
                    <a:pt x="194" y="52"/>
                    <a:pt x="205" y="54"/>
                    <a:pt x="215" y="56"/>
                  </a:cubicBezTo>
                  <a:cubicBezTo>
                    <a:pt x="220" y="57"/>
                    <a:pt x="225" y="58"/>
                    <a:pt x="228" y="58"/>
                  </a:cubicBezTo>
                  <a:cubicBezTo>
                    <a:pt x="232" y="59"/>
                    <a:pt x="234" y="59"/>
                    <a:pt x="234" y="59"/>
                  </a:cubicBezTo>
                  <a:cubicBezTo>
                    <a:pt x="236" y="60"/>
                    <a:pt x="239" y="58"/>
                    <a:pt x="240" y="56"/>
                  </a:cubicBezTo>
                  <a:cubicBezTo>
                    <a:pt x="241" y="53"/>
                    <a:pt x="240" y="51"/>
                    <a:pt x="238" y="49"/>
                  </a:cubicBezTo>
                  <a:cubicBezTo>
                    <a:pt x="208" y="30"/>
                    <a:pt x="208" y="30"/>
                    <a:pt x="208" y="3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8" y="39"/>
                    <a:pt x="209" y="39"/>
                    <a:pt x="209" y="38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8" y="40"/>
                    <a:pt x="208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6" y="40"/>
                    <a:pt x="207" y="40"/>
                    <a:pt x="208" y="40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6" y="40"/>
                    <a:pt x="206" y="40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6" y="40"/>
                    <a:pt x="207" y="40"/>
                    <a:pt x="209" y="41"/>
                  </a:cubicBezTo>
                  <a:cubicBezTo>
                    <a:pt x="215" y="41"/>
                    <a:pt x="227" y="43"/>
                    <a:pt x="238" y="44"/>
                  </a:cubicBezTo>
                  <a:cubicBezTo>
                    <a:pt x="243" y="45"/>
                    <a:pt x="248" y="46"/>
                    <a:pt x="251" y="46"/>
                  </a:cubicBezTo>
                  <a:cubicBezTo>
                    <a:pt x="255" y="47"/>
                    <a:pt x="257" y="47"/>
                    <a:pt x="257" y="47"/>
                  </a:cubicBezTo>
                  <a:cubicBezTo>
                    <a:pt x="260" y="48"/>
                    <a:pt x="262" y="46"/>
                    <a:pt x="263" y="44"/>
                  </a:cubicBezTo>
                  <a:cubicBezTo>
                    <a:pt x="264" y="41"/>
                    <a:pt x="263" y="39"/>
                    <a:pt x="261" y="3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3" y="32"/>
                    <a:pt x="243" y="32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42" y="34"/>
                    <a:pt x="242" y="33"/>
                    <a:pt x="243" y="32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1" y="34"/>
                    <a:pt x="241" y="34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40" y="35"/>
                    <a:pt x="240" y="35"/>
                    <a:pt x="241" y="34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40" y="35"/>
                  </a:cubicBezTo>
                  <a:cubicBezTo>
                    <a:pt x="238" y="30"/>
                    <a:pt x="238" y="30"/>
                    <a:pt x="238" y="3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239" y="35"/>
                    <a:pt x="240" y="35"/>
                    <a:pt x="241" y="35"/>
                  </a:cubicBezTo>
                  <a:cubicBezTo>
                    <a:pt x="246" y="36"/>
                    <a:pt x="256" y="37"/>
                    <a:pt x="264" y="38"/>
                  </a:cubicBezTo>
                  <a:cubicBezTo>
                    <a:pt x="268" y="39"/>
                    <a:pt x="272" y="39"/>
                    <a:pt x="275" y="40"/>
                  </a:cubicBezTo>
                  <a:cubicBezTo>
                    <a:pt x="278" y="40"/>
                    <a:pt x="280" y="41"/>
                    <a:pt x="280" y="41"/>
                  </a:cubicBezTo>
                  <a:cubicBezTo>
                    <a:pt x="282" y="41"/>
                    <a:pt x="284" y="40"/>
                    <a:pt x="285" y="38"/>
                  </a:cubicBezTo>
                  <a:cubicBezTo>
                    <a:pt x="286" y="37"/>
                    <a:pt x="286" y="36"/>
                    <a:pt x="286" y="35"/>
                  </a:cubicBezTo>
                  <a:cubicBezTo>
                    <a:pt x="286" y="33"/>
                    <a:pt x="286" y="33"/>
                    <a:pt x="285" y="32"/>
                  </a:cubicBezTo>
                  <a:cubicBezTo>
                    <a:pt x="285" y="31"/>
                    <a:pt x="284" y="31"/>
                    <a:pt x="284" y="31"/>
                  </a:cubicBezTo>
                  <a:cubicBezTo>
                    <a:pt x="284" y="30"/>
                    <a:pt x="283" y="30"/>
                    <a:pt x="283" y="30"/>
                  </a:cubicBezTo>
                  <a:cubicBezTo>
                    <a:pt x="282" y="29"/>
                    <a:pt x="280" y="28"/>
                    <a:pt x="278" y="27"/>
                  </a:cubicBezTo>
                  <a:cubicBezTo>
                    <a:pt x="275" y="25"/>
                    <a:pt x="270" y="22"/>
                    <a:pt x="267" y="21"/>
                  </a:cubicBezTo>
                  <a:cubicBezTo>
                    <a:pt x="265" y="20"/>
                    <a:pt x="264" y="19"/>
                    <a:pt x="263" y="18"/>
                  </a:cubicBezTo>
                  <a:cubicBezTo>
                    <a:pt x="263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62" y="18"/>
                    <a:pt x="262" y="18"/>
                    <a:pt x="262" y="18"/>
                  </a:cubicBezTo>
                  <a:cubicBezTo>
                    <a:pt x="261" y="20"/>
                    <a:pt x="261" y="20"/>
                    <a:pt x="261" y="20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63" y="18"/>
                    <a:pt x="263" y="18"/>
                    <a:pt x="263" y="18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19"/>
                    <a:pt x="263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4" y="20"/>
                    <a:pt x="264" y="19"/>
                    <a:pt x="263" y="19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64" y="23"/>
                    <a:pt x="264" y="22"/>
                    <a:pt x="264" y="21"/>
                  </a:cubicBezTo>
                  <a:cubicBezTo>
                    <a:pt x="259" y="21"/>
                    <a:pt x="259" y="21"/>
                    <a:pt x="259" y="21"/>
                  </a:cubicBezTo>
                  <a:cubicBezTo>
                    <a:pt x="263" y="24"/>
                    <a:pt x="263" y="24"/>
                    <a:pt x="263" y="24"/>
                  </a:cubicBezTo>
                  <a:cubicBezTo>
                    <a:pt x="258" y="21"/>
                    <a:pt x="258" y="21"/>
                    <a:pt x="258" y="21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7"/>
                    <a:pt x="269" y="28"/>
                    <a:pt x="280" y="30"/>
                  </a:cubicBezTo>
                  <a:cubicBezTo>
                    <a:pt x="286" y="31"/>
                    <a:pt x="292" y="32"/>
                    <a:pt x="296" y="33"/>
                  </a:cubicBezTo>
                  <a:cubicBezTo>
                    <a:pt x="299" y="33"/>
                    <a:pt x="301" y="33"/>
                    <a:pt x="302" y="34"/>
                  </a:cubicBezTo>
                  <a:cubicBezTo>
                    <a:pt x="303" y="34"/>
                    <a:pt x="304" y="34"/>
                    <a:pt x="304" y="34"/>
                  </a:cubicBezTo>
                  <a:cubicBezTo>
                    <a:pt x="305" y="34"/>
                    <a:pt x="306" y="34"/>
                    <a:pt x="306" y="34"/>
                  </a:cubicBezTo>
                  <a:cubicBezTo>
                    <a:pt x="306" y="34"/>
                    <a:pt x="307" y="34"/>
                    <a:pt x="307" y="34"/>
                  </a:cubicBezTo>
                  <a:cubicBezTo>
                    <a:pt x="307" y="34"/>
                    <a:pt x="308" y="34"/>
                    <a:pt x="308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10" y="33"/>
                    <a:pt x="310" y="32"/>
                    <a:pt x="311" y="31"/>
                  </a:cubicBezTo>
                  <a:cubicBezTo>
                    <a:pt x="312" y="30"/>
                    <a:pt x="312" y="29"/>
                    <a:pt x="312" y="28"/>
                  </a:cubicBezTo>
                  <a:cubicBezTo>
                    <a:pt x="312" y="27"/>
                    <a:pt x="312" y="26"/>
                    <a:pt x="311" y="26"/>
                  </a:cubicBezTo>
                  <a:cubicBezTo>
                    <a:pt x="311" y="25"/>
                    <a:pt x="311" y="25"/>
                    <a:pt x="310" y="25"/>
                  </a:cubicBezTo>
                  <a:cubicBezTo>
                    <a:pt x="310" y="24"/>
                    <a:pt x="310" y="24"/>
                    <a:pt x="310" y="24"/>
                  </a:cubicBezTo>
                  <a:cubicBezTo>
                    <a:pt x="309" y="24"/>
                    <a:pt x="309" y="24"/>
                    <a:pt x="309" y="24"/>
                  </a:cubicBezTo>
                  <a:cubicBezTo>
                    <a:pt x="309" y="23"/>
                    <a:pt x="308" y="23"/>
                    <a:pt x="308" y="23"/>
                  </a:cubicBezTo>
                  <a:cubicBezTo>
                    <a:pt x="305" y="21"/>
                    <a:pt x="301" y="19"/>
                    <a:pt x="297" y="16"/>
                  </a:cubicBezTo>
                  <a:cubicBezTo>
                    <a:pt x="295" y="15"/>
                    <a:pt x="293" y="14"/>
                    <a:pt x="292" y="13"/>
                  </a:cubicBezTo>
                  <a:cubicBezTo>
                    <a:pt x="292" y="13"/>
                    <a:pt x="291" y="13"/>
                    <a:pt x="291" y="12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5"/>
                    <a:pt x="289" y="15"/>
                    <a:pt x="289" y="15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91" y="13"/>
                    <a:pt x="291" y="13"/>
                    <a:pt x="291" y="13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92" y="13"/>
                    <a:pt x="292" y="13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2" y="14"/>
                    <a:pt x="292" y="14"/>
                    <a:pt x="292" y="13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3" y="15"/>
                    <a:pt x="292" y="15"/>
                    <a:pt x="292" y="14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92" y="18"/>
                    <a:pt x="293" y="17"/>
                    <a:pt x="293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2" y="19"/>
                    <a:pt x="292" y="19"/>
                    <a:pt x="292" y="19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86" y="22"/>
                    <a:pt x="286" y="22"/>
                    <a:pt x="286" y="22"/>
                  </a:cubicBezTo>
                  <a:cubicBezTo>
                    <a:pt x="334" y="28"/>
                    <a:pt x="334" y="28"/>
                    <a:pt x="334" y="28"/>
                  </a:cubicBezTo>
                  <a:cubicBezTo>
                    <a:pt x="336" y="28"/>
                    <a:pt x="339" y="27"/>
                    <a:pt x="340" y="24"/>
                  </a:cubicBezTo>
                  <a:cubicBezTo>
                    <a:pt x="340" y="22"/>
                    <a:pt x="339" y="19"/>
                    <a:pt x="337" y="18"/>
                  </a:cubicBezTo>
                  <a:cubicBezTo>
                    <a:pt x="337" y="18"/>
                    <a:pt x="336" y="17"/>
                    <a:pt x="333" y="16"/>
                  </a:cubicBezTo>
                  <a:cubicBezTo>
                    <a:pt x="329" y="13"/>
                    <a:pt x="324" y="10"/>
                    <a:pt x="320" y="7"/>
                  </a:cubicBezTo>
                  <a:cubicBezTo>
                    <a:pt x="317" y="6"/>
                    <a:pt x="315" y="5"/>
                    <a:pt x="314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12" y="3"/>
                    <a:pt x="312" y="3"/>
                    <a:pt x="312" y="3"/>
                  </a:cubicBezTo>
                  <a:cubicBezTo>
                    <a:pt x="311" y="5"/>
                    <a:pt x="311" y="5"/>
                    <a:pt x="311" y="5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3"/>
                    <a:pt x="313" y="3"/>
                    <a:pt x="313" y="3"/>
                  </a:cubicBezTo>
                  <a:cubicBezTo>
                    <a:pt x="309" y="6"/>
                    <a:pt x="309" y="6"/>
                    <a:pt x="309" y="6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4" y="5"/>
                    <a:pt x="314" y="4"/>
                    <a:pt x="313" y="4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4" y="9"/>
                    <a:pt x="314" y="7"/>
                    <a:pt x="314" y="7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13" y="10"/>
                    <a:pt x="313" y="10"/>
                    <a:pt x="313" y="10"/>
                  </a:cubicBezTo>
                  <a:cubicBezTo>
                    <a:pt x="315" y="7"/>
                    <a:pt x="314" y="4"/>
                    <a:pt x="312" y="2"/>
                  </a:cubicBezTo>
                  <a:cubicBezTo>
                    <a:pt x="309" y="0"/>
                    <a:pt x="306" y="1"/>
                    <a:pt x="304" y="3"/>
                  </a:cubicBezTo>
                  <a:cubicBezTo>
                    <a:pt x="303" y="5"/>
                    <a:pt x="303" y="6"/>
                    <a:pt x="303" y="7"/>
                  </a:cubicBezTo>
                  <a:cubicBezTo>
                    <a:pt x="303" y="8"/>
                    <a:pt x="303" y="9"/>
                    <a:pt x="304" y="9"/>
                  </a:cubicBezTo>
                  <a:cubicBezTo>
                    <a:pt x="304" y="10"/>
                    <a:pt x="304" y="10"/>
                    <a:pt x="305" y="11"/>
                  </a:cubicBezTo>
                  <a:cubicBezTo>
                    <a:pt x="305" y="11"/>
                    <a:pt x="306" y="11"/>
                    <a:pt x="306" y="12"/>
                  </a:cubicBezTo>
                  <a:cubicBezTo>
                    <a:pt x="307" y="13"/>
                    <a:pt x="310" y="14"/>
                    <a:pt x="312" y="16"/>
                  </a:cubicBezTo>
                  <a:cubicBezTo>
                    <a:pt x="320" y="21"/>
                    <a:pt x="332" y="27"/>
                    <a:pt x="332" y="27"/>
                  </a:cubicBezTo>
                  <a:cubicBezTo>
                    <a:pt x="334" y="23"/>
                    <a:pt x="334" y="23"/>
                    <a:pt x="334" y="23"/>
                  </a:cubicBezTo>
                  <a:cubicBezTo>
                    <a:pt x="335" y="17"/>
                    <a:pt x="335" y="17"/>
                    <a:pt x="335" y="17"/>
                  </a:cubicBezTo>
                  <a:cubicBezTo>
                    <a:pt x="288" y="11"/>
                    <a:pt x="288" y="11"/>
                    <a:pt x="288" y="11"/>
                  </a:cubicBezTo>
                  <a:cubicBezTo>
                    <a:pt x="286" y="11"/>
                    <a:pt x="284" y="11"/>
                    <a:pt x="283" y="13"/>
                  </a:cubicBezTo>
                  <a:cubicBezTo>
                    <a:pt x="282" y="14"/>
                    <a:pt x="282" y="15"/>
                    <a:pt x="282" y="16"/>
                  </a:cubicBezTo>
                  <a:cubicBezTo>
                    <a:pt x="282" y="18"/>
                    <a:pt x="282" y="19"/>
                    <a:pt x="282" y="19"/>
                  </a:cubicBezTo>
                  <a:cubicBezTo>
                    <a:pt x="283" y="20"/>
                    <a:pt x="283" y="20"/>
                    <a:pt x="283" y="20"/>
                  </a:cubicBezTo>
                  <a:cubicBezTo>
                    <a:pt x="284" y="21"/>
                    <a:pt x="284" y="21"/>
                    <a:pt x="285" y="21"/>
                  </a:cubicBezTo>
                  <a:cubicBezTo>
                    <a:pt x="286" y="22"/>
                    <a:pt x="287" y="23"/>
                    <a:pt x="289" y="24"/>
                  </a:cubicBezTo>
                  <a:cubicBezTo>
                    <a:pt x="292" y="26"/>
                    <a:pt x="296" y="28"/>
                    <a:pt x="299" y="30"/>
                  </a:cubicBezTo>
                  <a:cubicBezTo>
                    <a:pt x="300" y="31"/>
                    <a:pt x="301" y="32"/>
                    <a:pt x="302" y="32"/>
                  </a:cubicBezTo>
                  <a:cubicBezTo>
                    <a:pt x="303" y="32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5" y="30"/>
                    <a:pt x="305" y="30"/>
                    <a:pt x="305" y="30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3" y="33"/>
                    <a:pt x="303" y="33"/>
                    <a:pt x="303" y="33"/>
                  </a:cubicBezTo>
                  <a:cubicBezTo>
                    <a:pt x="306" y="29"/>
                    <a:pt x="306" y="29"/>
                    <a:pt x="306" y="29"/>
                  </a:cubicBezTo>
                  <a:cubicBezTo>
                    <a:pt x="303" y="32"/>
                    <a:pt x="303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2" y="32"/>
                    <a:pt x="302" y="32"/>
                    <a:pt x="303" y="32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2" y="31"/>
                    <a:pt x="302" y="31"/>
                    <a:pt x="302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9"/>
                    <a:pt x="301" y="30"/>
                    <a:pt x="301" y="31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2" y="25"/>
                    <a:pt x="302" y="25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3" y="24"/>
                    <a:pt x="302" y="24"/>
                    <a:pt x="302" y="25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4" y="24"/>
                    <a:pt x="304" y="24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5" y="23"/>
                    <a:pt x="304" y="23"/>
                    <a:pt x="304" y="24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5" y="23"/>
                    <a:pt x="305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5" y="23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4"/>
                    <a:pt x="306" y="24"/>
                    <a:pt x="306" y="24"/>
                  </a:cubicBezTo>
                  <a:cubicBezTo>
                    <a:pt x="306" y="23"/>
                    <a:pt x="306" y="23"/>
                    <a:pt x="306" y="23"/>
                  </a:cubicBezTo>
                  <a:cubicBezTo>
                    <a:pt x="306" y="23"/>
                    <a:pt x="305" y="23"/>
                    <a:pt x="303" y="23"/>
                  </a:cubicBezTo>
                  <a:cubicBezTo>
                    <a:pt x="298" y="22"/>
                    <a:pt x="287" y="20"/>
                    <a:pt x="277" y="19"/>
                  </a:cubicBezTo>
                  <a:cubicBezTo>
                    <a:pt x="272" y="18"/>
                    <a:pt x="268" y="17"/>
                    <a:pt x="265" y="17"/>
                  </a:cubicBezTo>
                  <a:cubicBezTo>
                    <a:pt x="261" y="16"/>
                    <a:pt x="259" y="16"/>
                    <a:pt x="259" y="16"/>
                  </a:cubicBezTo>
                  <a:cubicBezTo>
                    <a:pt x="257" y="15"/>
                    <a:pt x="255" y="16"/>
                    <a:pt x="254" y="18"/>
                  </a:cubicBezTo>
                  <a:cubicBezTo>
                    <a:pt x="253" y="19"/>
                    <a:pt x="253" y="20"/>
                    <a:pt x="253" y="21"/>
                  </a:cubicBezTo>
                  <a:cubicBezTo>
                    <a:pt x="253" y="22"/>
                    <a:pt x="253" y="23"/>
                    <a:pt x="253" y="24"/>
                  </a:cubicBezTo>
                  <a:cubicBezTo>
                    <a:pt x="254" y="25"/>
                    <a:pt x="254" y="25"/>
                    <a:pt x="255" y="25"/>
                  </a:cubicBezTo>
                  <a:cubicBezTo>
                    <a:pt x="255" y="26"/>
                    <a:pt x="255" y="26"/>
                    <a:pt x="256" y="26"/>
                  </a:cubicBezTo>
                  <a:cubicBezTo>
                    <a:pt x="257" y="27"/>
                    <a:pt x="257" y="27"/>
                    <a:pt x="258" y="28"/>
                  </a:cubicBezTo>
                  <a:cubicBezTo>
                    <a:pt x="261" y="30"/>
                    <a:pt x="266" y="33"/>
                    <a:pt x="270" y="35"/>
                  </a:cubicBezTo>
                  <a:cubicBezTo>
                    <a:pt x="272" y="36"/>
                    <a:pt x="274" y="37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79" y="37"/>
                    <a:pt x="279" y="37"/>
                    <a:pt x="279" y="37"/>
                  </a:cubicBezTo>
                  <a:cubicBezTo>
                    <a:pt x="277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76" y="39"/>
                    <a:pt x="277" y="39"/>
                    <a:pt x="277" y="39"/>
                  </a:cubicBezTo>
                  <a:cubicBezTo>
                    <a:pt x="280" y="35"/>
                    <a:pt x="280" y="35"/>
                    <a:pt x="280" y="35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7"/>
                    <a:pt x="276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75" y="36"/>
                    <a:pt x="275" y="37"/>
                    <a:pt x="276" y="37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5" y="35"/>
                    <a:pt x="275" y="35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75" y="33"/>
                    <a:pt x="275" y="34"/>
                    <a:pt x="275" y="35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76" y="32"/>
                    <a:pt x="276" y="32"/>
                    <a:pt x="276" y="32"/>
                  </a:cubicBezTo>
                  <a:cubicBezTo>
                    <a:pt x="281" y="35"/>
                    <a:pt x="281" y="35"/>
                    <a:pt x="281" y="35"/>
                  </a:cubicBezTo>
                  <a:cubicBezTo>
                    <a:pt x="282" y="30"/>
                    <a:pt x="282" y="30"/>
                    <a:pt x="282" y="30"/>
                  </a:cubicBezTo>
                  <a:cubicBezTo>
                    <a:pt x="282" y="30"/>
                    <a:pt x="272" y="28"/>
                    <a:pt x="262" y="27"/>
                  </a:cubicBezTo>
                  <a:cubicBezTo>
                    <a:pt x="257" y="26"/>
                    <a:pt x="252" y="25"/>
                    <a:pt x="248" y="25"/>
                  </a:cubicBezTo>
                  <a:cubicBezTo>
                    <a:pt x="246" y="25"/>
                    <a:pt x="244" y="24"/>
                    <a:pt x="242" y="24"/>
                  </a:cubicBezTo>
                  <a:cubicBezTo>
                    <a:pt x="241" y="24"/>
                    <a:pt x="240" y="24"/>
                    <a:pt x="239" y="24"/>
                  </a:cubicBezTo>
                  <a:cubicBezTo>
                    <a:pt x="238" y="24"/>
                    <a:pt x="238" y="24"/>
                    <a:pt x="238" y="24"/>
                  </a:cubicBezTo>
                  <a:cubicBezTo>
                    <a:pt x="237" y="24"/>
                    <a:pt x="237" y="24"/>
                    <a:pt x="236" y="24"/>
                  </a:cubicBezTo>
                  <a:cubicBezTo>
                    <a:pt x="236" y="24"/>
                    <a:pt x="236" y="25"/>
                    <a:pt x="235" y="25"/>
                  </a:cubicBezTo>
                  <a:cubicBezTo>
                    <a:pt x="235" y="25"/>
                    <a:pt x="234" y="26"/>
                    <a:pt x="234" y="27"/>
                  </a:cubicBezTo>
                  <a:cubicBezTo>
                    <a:pt x="232" y="29"/>
                    <a:pt x="233" y="33"/>
                    <a:pt x="235" y="34"/>
                  </a:cubicBezTo>
                  <a:cubicBezTo>
                    <a:pt x="255" y="46"/>
                    <a:pt x="255" y="46"/>
                    <a:pt x="255" y="46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9" y="36"/>
                    <a:pt x="259" y="36"/>
                    <a:pt x="259" y="36"/>
                  </a:cubicBezTo>
                  <a:cubicBezTo>
                    <a:pt x="259" y="36"/>
                    <a:pt x="247" y="35"/>
                    <a:pt x="235" y="33"/>
                  </a:cubicBezTo>
                  <a:cubicBezTo>
                    <a:pt x="229" y="32"/>
                    <a:pt x="222" y="31"/>
                    <a:pt x="217" y="31"/>
                  </a:cubicBezTo>
                  <a:cubicBezTo>
                    <a:pt x="214" y="30"/>
                    <a:pt x="212" y="30"/>
                    <a:pt x="210" y="30"/>
                  </a:cubicBezTo>
                  <a:cubicBezTo>
                    <a:pt x="208" y="30"/>
                    <a:pt x="207" y="29"/>
                    <a:pt x="205" y="29"/>
                  </a:cubicBezTo>
                  <a:cubicBezTo>
                    <a:pt x="205" y="29"/>
                    <a:pt x="205" y="29"/>
                    <a:pt x="204" y="29"/>
                  </a:cubicBezTo>
                  <a:cubicBezTo>
                    <a:pt x="204" y="30"/>
                    <a:pt x="203" y="30"/>
                    <a:pt x="203" y="30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201" y="31"/>
                    <a:pt x="201" y="31"/>
                    <a:pt x="200" y="32"/>
                  </a:cubicBezTo>
                  <a:cubicBezTo>
                    <a:pt x="198" y="35"/>
                    <a:pt x="199" y="38"/>
                    <a:pt x="202" y="40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5" y="54"/>
                    <a:pt x="235" y="54"/>
                    <a:pt x="235" y="54"/>
                  </a:cubicBezTo>
                  <a:cubicBezTo>
                    <a:pt x="236" y="48"/>
                    <a:pt x="236" y="48"/>
                    <a:pt x="236" y="48"/>
                  </a:cubicBezTo>
                  <a:cubicBezTo>
                    <a:pt x="236" y="48"/>
                    <a:pt x="225" y="46"/>
                    <a:pt x="213" y="44"/>
                  </a:cubicBezTo>
                  <a:cubicBezTo>
                    <a:pt x="207" y="43"/>
                    <a:pt x="201" y="42"/>
                    <a:pt x="196" y="42"/>
                  </a:cubicBezTo>
                  <a:cubicBezTo>
                    <a:pt x="193" y="41"/>
                    <a:pt x="191" y="41"/>
                    <a:pt x="189" y="41"/>
                  </a:cubicBezTo>
                  <a:cubicBezTo>
                    <a:pt x="187" y="41"/>
                    <a:pt x="186" y="40"/>
                    <a:pt x="184" y="40"/>
                  </a:cubicBezTo>
                  <a:cubicBezTo>
                    <a:pt x="184" y="40"/>
                    <a:pt x="184" y="40"/>
                    <a:pt x="183" y="40"/>
                  </a:cubicBezTo>
                  <a:cubicBezTo>
                    <a:pt x="183" y="41"/>
                    <a:pt x="182" y="41"/>
                    <a:pt x="182" y="4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0" y="42"/>
                    <a:pt x="179" y="42"/>
                    <a:pt x="179" y="43"/>
                  </a:cubicBezTo>
                  <a:cubicBezTo>
                    <a:pt x="177" y="46"/>
                    <a:pt x="178" y="49"/>
                    <a:pt x="181" y="51"/>
                  </a:cubicBezTo>
                  <a:cubicBezTo>
                    <a:pt x="204" y="65"/>
                    <a:pt x="204" y="65"/>
                    <a:pt x="204" y="65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08" y="55"/>
                    <a:pt x="208" y="55"/>
                    <a:pt x="208" y="55"/>
                  </a:cubicBezTo>
                  <a:cubicBezTo>
                    <a:pt x="208" y="55"/>
                    <a:pt x="197" y="52"/>
                    <a:pt x="186" y="50"/>
                  </a:cubicBezTo>
                  <a:cubicBezTo>
                    <a:pt x="181" y="48"/>
                    <a:pt x="175" y="47"/>
                    <a:pt x="171" y="46"/>
                  </a:cubicBezTo>
                  <a:cubicBezTo>
                    <a:pt x="169" y="46"/>
                    <a:pt x="167" y="45"/>
                    <a:pt x="165" y="45"/>
                  </a:cubicBezTo>
                  <a:cubicBezTo>
                    <a:pt x="164" y="45"/>
                    <a:pt x="164" y="45"/>
                    <a:pt x="163" y="44"/>
                  </a:cubicBezTo>
                  <a:cubicBezTo>
                    <a:pt x="162" y="44"/>
                    <a:pt x="162" y="44"/>
                    <a:pt x="162" y="44"/>
                  </a:cubicBezTo>
                  <a:cubicBezTo>
                    <a:pt x="162" y="44"/>
                    <a:pt x="162" y="44"/>
                    <a:pt x="161" y="44"/>
                  </a:cubicBezTo>
                  <a:cubicBezTo>
                    <a:pt x="161" y="44"/>
                    <a:pt x="161" y="44"/>
                    <a:pt x="160" y="44"/>
                  </a:cubicBezTo>
                  <a:cubicBezTo>
                    <a:pt x="160" y="44"/>
                    <a:pt x="159" y="45"/>
                    <a:pt x="159" y="45"/>
                  </a:cubicBezTo>
                  <a:cubicBezTo>
                    <a:pt x="158" y="45"/>
                    <a:pt x="157" y="46"/>
                    <a:pt x="156" y="47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6" y="48"/>
                    <a:pt x="156" y="49"/>
                    <a:pt x="156" y="50"/>
                  </a:cubicBezTo>
                  <a:cubicBezTo>
                    <a:pt x="156" y="51"/>
                    <a:pt x="156" y="52"/>
                    <a:pt x="156" y="52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4"/>
                    <a:pt x="158" y="55"/>
                    <a:pt x="158" y="55"/>
                  </a:cubicBezTo>
                  <a:cubicBezTo>
                    <a:pt x="159" y="55"/>
                    <a:pt x="160" y="56"/>
                    <a:pt x="161" y="56"/>
                  </a:cubicBezTo>
                  <a:cubicBezTo>
                    <a:pt x="164" y="58"/>
                    <a:pt x="168" y="61"/>
                    <a:pt x="172" y="63"/>
                  </a:cubicBezTo>
                  <a:cubicBezTo>
                    <a:pt x="176" y="66"/>
                    <a:pt x="179" y="67"/>
                    <a:pt x="179" y="67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79" y="58"/>
                    <a:pt x="178" y="58"/>
                    <a:pt x="177" y="60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80" y="58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7"/>
                    <a:pt x="180" y="57"/>
                    <a:pt x="178" y="57"/>
                  </a:cubicBezTo>
                  <a:cubicBezTo>
                    <a:pt x="173" y="56"/>
                    <a:pt x="162" y="54"/>
                    <a:pt x="153" y="53"/>
                  </a:cubicBezTo>
                  <a:cubicBezTo>
                    <a:pt x="149" y="52"/>
                    <a:pt x="145" y="51"/>
                    <a:pt x="142" y="51"/>
                  </a:cubicBezTo>
                  <a:cubicBezTo>
                    <a:pt x="139" y="50"/>
                    <a:pt x="137" y="50"/>
                    <a:pt x="137" y="50"/>
                  </a:cubicBezTo>
                  <a:cubicBezTo>
                    <a:pt x="135" y="49"/>
                    <a:pt x="132" y="51"/>
                    <a:pt x="131" y="53"/>
                  </a:cubicBezTo>
                  <a:cubicBezTo>
                    <a:pt x="130" y="56"/>
                    <a:pt x="131" y="58"/>
                    <a:pt x="133" y="60"/>
                  </a:cubicBezTo>
                  <a:cubicBezTo>
                    <a:pt x="133" y="60"/>
                    <a:pt x="135" y="61"/>
                    <a:pt x="138" y="62"/>
                  </a:cubicBezTo>
                  <a:cubicBezTo>
                    <a:pt x="142" y="65"/>
                    <a:pt x="147" y="68"/>
                    <a:pt x="152" y="71"/>
                  </a:cubicBezTo>
                  <a:cubicBezTo>
                    <a:pt x="155" y="73"/>
                    <a:pt x="157" y="74"/>
                    <a:pt x="158" y="75"/>
                  </a:cubicBezTo>
                  <a:cubicBezTo>
                    <a:pt x="159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59" y="74"/>
                    <a:pt x="159" y="75"/>
                    <a:pt x="159" y="75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59" y="71"/>
                    <a:pt x="159" y="72"/>
                    <a:pt x="159" y="73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5" y="67"/>
                    <a:pt x="165" y="67"/>
                    <a:pt x="165" y="67"/>
                  </a:cubicBezTo>
                  <a:cubicBezTo>
                    <a:pt x="165" y="67"/>
                    <a:pt x="153" y="65"/>
                    <a:pt x="141" y="63"/>
                  </a:cubicBezTo>
                  <a:cubicBezTo>
                    <a:pt x="134" y="62"/>
                    <a:pt x="128" y="61"/>
                    <a:pt x="122" y="60"/>
                  </a:cubicBezTo>
                  <a:cubicBezTo>
                    <a:pt x="119" y="60"/>
                    <a:pt x="117" y="60"/>
                    <a:pt x="115" y="59"/>
                  </a:cubicBezTo>
                  <a:cubicBezTo>
                    <a:pt x="113" y="59"/>
                    <a:pt x="111" y="59"/>
                    <a:pt x="110" y="59"/>
                  </a:cubicBezTo>
                  <a:cubicBezTo>
                    <a:pt x="109" y="59"/>
                    <a:pt x="109" y="59"/>
                    <a:pt x="108" y="59"/>
                  </a:cubicBezTo>
                  <a:cubicBezTo>
                    <a:pt x="108" y="59"/>
                    <a:pt x="107" y="59"/>
                    <a:pt x="107" y="59"/>
                  </a:cubicBezTo>
                  <a:cubicBezTo>
                    <a:pt x="106" y="60"/>
                    <a:pt x="106" y="60"/>
                    <a:pt x="105" y="60"/>
                  </a:cubicBezTo>
                  <a:cubicBezTo>
                    <a:pt x="105" y="60"/>
                    <a:pt x="104" y="61"/>
                    <a:pt x="104" y="62"/>
                  </a:cubicBezTo>
                  <a:cubicBezTo>
                    <a:pt x="102" y="64"/>
                    <a:pt x="103" y="68"/>
                    <a:pt x="106" y="6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5" y="78"/>
                    <a:pt x="134" y="79"/>
                    <a:pt x="133" y="80"/>
                  </a:cubicBezTo>
                  <a:cubicBezTo>
                    <a:pt x="138" y="83"/>
                    <a:pt x="138" y="83"/>
                    <a:pt x="138" y="83"/>
                  </a:cubicBezTo>
                  <a:cubicBezTo>
                    <a:pt x="136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8"/>
                    <a:pt x="136" y="78"/>
                    <a:pt x="136" y="7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4" y="77"/>
                    <a:pt x="130" y="76"/>
                    <a:pt x="125" y="75"/>
                  </a:cubicBezTo>
                  <a:cubicBezTo>
                    <a:pt x="118" y="74"/>
                    <a:pt x="109" y="72"/>
                    <a:pt x="101" y="70"/>
                  </a:cubicBezTo>
                  <a:cubicBezTo>
                    <a:pt x="94" y="69"/>
                    <a:pt x="88" y="67"/>
                    <a:pt x="88" y="67"/>
                  </a:cubicBezTo>
                  <a:cubicBezTo>
                    <a:pt x="86" y="67"/>
                    <a:pt x="84" y="68"/>
                    <a:pt x="83" y="69"/>
                  </a:cubicBezTo>
                  <a:cubicBezTo>
                    <a:pt x="82" y="71"/>
                    <a:pt x="82" y="72"/>
                    <a:pt x="82" y="73"/>
                  </a:cubicBezTo>
                  <a:cubicBezTo>
                    <a:pt x="82" y="74"/>
                    <a:pt x="82" y="75"/>
                    <a:pt x="82" y="76"/>
                  </a:cubicBezTo>
                  <a:cubicBezTo>
                    <a:pt x="83" y="76"/>
                    <a:pt x="83" y="77"/>
                    <a:pt x="83" y="77"/>
                  </a:cubicBezTo>
                  <a:cubicBezTo>
                    <a:pt x="84" y="77"/>
                    <a:pt x="84" y="77"/>
                    <a:pt x="84" y="78"/>
                  </a:cubicBezTo>
                  <a:cubicBezTo>
                    <a:pt x="85" y="78"/>
                    <a:pt x="87" y="79"/>
                    <a:pt x="89" y="81"/>
                  </a:cubicBezTo>
                  <a:cubicBezTo>
                    <a:pt x="95" y="84"/>
                    <a:pt x="103" y="89"/>
                    <a:pt x="103" y="89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3" y="73"/>
                    <a:pt x="61" y="74"/>
                    <a:pt x="60" y="76"/>
                  </a:cubicBezTo>
                  <a:cubicBezTo>
                    <a:pt x="59" y="77"/>
                    <a:pt x="59" y="78"/>
                    <a:pt x="59" y="79"/>
                  </a:cubicBezTo>
                  <a:cubicBezTo>
                    <a:pt x="59" y="81"/>
                    <a:pt x="59" y="82"/>
                    <a:pt x="60" y="82"/>
                  </a:cubicBezTo>
                  <a:cubicBezTo>
                    <a:pt x="60" y="83"/>
                    <a:pt x="61" y="83"/>
                    <a:pt x="61" y="84"/>
                  </a:cubicBezTo>
                  <a:cubicBezTo>
                    <a:pt x="62" y="84"/>
                    <a:pt x="63" y="85"/>
                    <a:pt x="63" y="85"/>
                  </a:cubicBezTo>
                  <a:cubicBezTo>
                    <a:pt x="66" y="87"/>
                    <a:pt x="71" y="90"/>
                    <a:pt x="75" y="92"/>
                  </a:cubicBezTo>
                  <a:cubicBezTo>
                    <a:pt x="79" y="94"/>
                    <a:pt x="82" y="96"/>
                    <a:pt x="82" y="96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7" y="69"/>
                    <a:pt x="6" y="72"/>
                  </a:cubicBezTo>
                  <a:cubicBezTo>
                    <a:pt x="5" y="74"/>
                    <a:pt x="6" y="77"/>
                    <a:pt x="8" y="78"/>
                  </a:cubicBezTo>
                  <a:cubicBezTo>
                    <a:pt x="8" y="78"/>
                    <a:pt x="11" y="80"/>
                    <a:pt x="16" y="83"/>
                  </a:cubicBezTo>
                  <a:cubicBezTo>
                    <a:pt x="22" y="87"/>
                    <a:pt x="32" y="93"/>
                    <a:pt x="41" y="98"/>
                  </a:cubicBezTo>
                  <a:cubicBezTo>
                    <a:pt x="45" y="100"/>
                    <a:pt x="49" y="103"/>
                    <a:pt x="51" y="104"/>
                  </a:cubicBezTo>
                  <a:cubicBezTo>
                    <a:pt x="52" y="105"/>
                    <a:pt x="53" y="106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3" y="105"/>
                    <a:pt x="53" y="105"/>
                    <a:pt x="54" y="106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3" y="101"/>
                    <a:pt x="53" y="103"/>
                    <a:pt x="53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4" y="89"/>
                    <a:pt x="2" y="90"/>
                    <a:pt x="1" y="93"/>
                  </a:cubicBezTo>
                  <a:cubicBezTo>
                    <a:pt x="0" y="95"/>
                    <a:pt x="1" y="98"/>
                    <a:pt x="3" y="99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2" y="108"/>
                    <a:pt x="31" y="108"/>
                    <a:pt x="30" y="110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2" y="108"/>
                  </a:cubicBezTo>
                  <a:cubicBezTo>
                    <a:pt x="34" y="112"/>
                    <a:pt x="34" y="112"/>
                    <a:pt x="34" y="112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3" y="107"/>
                    <a:pt x="32" y="107"/>
                    <a:pt x="31" y="108"/>
                  </a:cubicBezTo>
                  <a:cubicBezTo>
                    <a:pt x="28" y="108"/>
                    <a:pt x="22" y="108"/>
                    <a:pt x="17" y="109"/>
                  </a:cubicBezTo>
                  <a:cubicBezTo>
                    <a:pt x="15" y="109"/>
                    <a:pt x="12" y="109"/>
                    <a:pt x="10" y="109"/>
                  </a:cubicBezTo>
                  <a:cubicBezTo>
                    <a:pt x="10" y="109"/>
                    <a:pt x="9" y="11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4" y="111"/>
                    <a:pt x="4" y="112"/>
                    <a:pt x="3" y="112"/>
                  </a:cubicBezTo>
                  <a:cubicBezTo>
                    <a:pt x="2" y="115"/>
                    <a:pt x="3" y="118"/>
                    <a:pt x="5" y="12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12" y="124"/>
                    <a:pt x="15" y="123"/>
                    <a:pt x="17" y="121"/>
                  </a:cubicBezTo>
                  <a:cubicBezTo>
                    <a:pt x="19" y="118"/>
                    <a:pt x="18" y="115"/>
                    <a:pt x="15" y="113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6" name="Freeform 252"/>
            <p:cNvSpPr>
              <a:spLocks/>
            </p:cNvSpPr>
            <p:nvPr/>
          </p:nvSpPr>
          <p:spPr bwMode="auto">
            <a:xfrm>
              <a:off x="3319463" y="3344863"/>
              <a:ext cx="2254250" cy="711200"/>
            </a:xfrm>
            <a:custGeom>
              <a:avLst/>
              <a:gdLst>
                <a:gd name="T0" fmla="*/ 26 w 1758"/>
                <a:gd name="T1" fmla="*/ 475 h 555"/>
                <a:gd name="T2" fmla="*/ 63 w 1758"/>
                <a:gd name="T3" fmla="*/ 454 h 555"/>
                <a:gd name="T4" fmla="*/ 66 w 1758"/>
                <a:gd name="T5" fmla="*/ 400 h 555"/>
                <a:gd name="T6" fmla="*/ 115 w 1758"/>
                <a:gd name="T7" fmla="*/ 343 h 555"/>
                <a:gd name="T8" fmla="*/ 181 w 1758"/>
                <a:gd name="T9" fmla="*/ 299 h 555"/>
                <a:gd name="T10" fmla="*/ 232 w 1758"/>
                <a:gd name="T11" fmla="*/ 271 h 555"/>
                <a:gd name="T12" fmla="*/ 266 w 1758"/>
                <a:gd name="T13" fmla="*/ 255 h 555"/>
                <a:gd name="T14" fmla="*/ 321 w 1758"/>
                <a:gd name="T15" fmla="*/ 242 h 555"/>
                <a:gd name="T16" fmla="*/ 347 w 1758"/>
                <a:gd name="T17" fmla="*/ 234 h 555"/>
                <a:gd name="T18" fmla="*/ 420 w 1758"/>
                <a:gd name="T19" fmla="*/ 233 h 555"/>
                <a:gd name="T20" fmla="*/ 495 w 1758"/>
                <a:gd name="T21" fmla="*/ 245 h 555"/>
                <a:gd name="T22" fmla="*/ 671 w 1758"/>
                <a:gd name="T23" fmla="*/ 319 h 555"/>
                <a:gd name="T24" fmla="*/ 753 w 1758"/>
                <a:gd name="T25" fmla="*/ 303 h 555"/>
                <a:gd name="T26" fmla="*/ 770 w 1758"/>
                <a:gd name="T27" fmla="*/ 294 h 555"/>
                <a:gd name="T28" fmla="*/ 799 w 1758"/>
                <a:gd name="T29" fmla="*/ 300 h 555"/>
                <a:gd name="T30" fmla="*/ 942 w 1758"/>
                <a:gd name="T31" fmla="*/ 271 h 555"/>
                <a:gd name="T32" fmla="*/ 983 w 1758"/>
                <a:gd name="T33" fmla="*/ 232 h 555"/>
                <a:gd name="T34" fmla="*/ 1040 w 1758"/>
                <a:gd name="T35" fmla="*/ 207 h 555"/>
                <a:gd name="T36" fmla="*/ 1052 w 1758"/>
                <a:gd name="T37" fmla="*/ 200 h 555"/>
                <a:gd name="T38" fmla="*/ 1107 w 1758"/>
                <a:gd name="T39" fmla="*/ 211 h 555"/>
                <a:gd name="T40" fmla="*/ 1117 w 1758"/>
                <a:gd name="T41" fmla="*/ 178 h 555"/>
                <a:gd name="T42" fmla="*/ 1244 w 1758"/>
                <a:gd name="T43" fmla="*/ 152 h 555"/>
                <a:gd name="T44" fmla="*/ 1289 w 1758"/>
                <a:gd name="T45" fmla="*/ 121 h 555"/>
                <a:gd name="T46" fmla="*/ 1325 w 1758"/>
                <a:gd name="T47" fmla="*/ 103 h 555"/>
                <a:gd name="T48" fmla="*/ 1384 w 1758"/>
                <a:gd name="T49" fmla="*/ 85 h 555"/>
                <a:gd name="T50" fmla="*/ 1430 w 1758"/>
                <a:gd name="T51" fmla="*/ 72 h 555"/>
                <a:gd name="T52" fmla="*/ 1495 w 1758"/>
                <a:gd name="T53" fmla="*/ 50 h 555"/>
                <a:gd name="T54" fmla="*/ 1553 w 1758"/>
                <a:gd name="T55" fmla="*/ 32 h 555"/>
                <a:gd name="T56" fmla="*/ 1625 w 1758"/>
                <a:gd name="T57" fmla="*/ 17 h 555"/>
                <a:gd name="T58" fmla="*/ 1645 w 1758"/>
                <a:gd name="T59" fmla="*/ 11 h 555"/>
                <a:gd name="T60" fmla="*/ 1721 w 1758"/>
                <a:gd name="T61" fmla="*/ 6 h 555"/>
                <a:gd name="T62" fmla="*/ 1753 w 1758"/>
                <a:gd name="T63" fmla="*/ 31 h 555"/>
                <a:gd name="T64" fmla="*/ 1679 w 1758"/>
                <a:gd name="T65" fmla="*/ 33 h 555"/>
                <a:gd name="T66" fmla="*/ 1575 w 1758"/>
                <a:gd name="T67" fmla="*/ 42 h 555"/>
                <a:gd name="T68" fmla="*/ 1520 w 1758"/>
                <a:gd name="T69" fmla="*/ 60 h 555"/>
                <a:gd name="T70" fmla="*/ 1449 w 1758"/>
                <a:gd name="T71" fmla="*/ 68 h 555"/>
                <a:gd name="T72" fmla="*/ 1447 w 1758"/>
                <a:gd name="T73" fmla="*/ 89 h 555"/>
                <a:gd name="T74" fmla="*/ 1406 w 1758"/>
                <a:gd name="T75" fmla="*/ 105 h 555"/>
                <a:gd name="T76" fmla="*/ 1375 w 1758"/>
                <a:gd name="T77" fmla="*/ 107 h 555"/>
                <a:gd name="T78" fmla="*/ 1308 w 1758"/>
                <a:gd name="T79" fmla="*/ 136 h 555"/>
                <a:gd name="T80" fmla="*/ 1211 w 1758"/>
                <a:gd name="T81" fmla="*/ 172 h 555"/>
                <a:gd name="T82" fmla="*/ 1091 w 1758"/>
                <a:gd name="T83" fmla="*/ 177 h 555"/>
                <a:gd name="T84" fmla="*/ 1102 w 1758"/>
                <a:gd name="T85" fmla="*/ 202 h 555"/>
                <a:gd name="T86" fmla="*/ 1001 w 1758"/>
                <a:gd name="T87" fmla="*/ 223 h 555"/>
                <a:gd name="T88" fmla="*/ 1006 w 1758"/>
                <a:gd name="T89" fmla="*/ 242 h 555"/>
                <a:gd name="T90" fmla="*/ 925 w 1758"/>
                <a:gd name="T91" fmla="*/ 267 h 555"/>
                <a:gd name="T92" fmla="*/ 797 w 1758"/>
                <a:gd name="T93" fmla="*/ 289 h 555"/>
                <a:gd name="T94" fmla="*/ 789 w 1758"/>
                <a:gd name="T95" fmla="*/ 318 h 555"/>
                <a:gd name="T96" fmla="*/ 769 w 1758"/>
                <a:gd name="T97" fmla="*/ 323 h 555"/>
                <a:gd name="T98" fmla="*/ 742 w 1758"/>
                <a:gd name="T99" fmla="*/ 322 h 555"/>
                <a:gd name="T100" fmla="*/ 668 w 1758"/>
                <a:gd name="T101" fmla="*/ 317 h 555"/>
                <a:gd name="T102" fmla="*/ 662 w 1758"/>
                <a:gd name="T103" fmla="*/ 347 h 555"/>
                <a:gd name="T104" fmla="*/ 459 w 1758"/>
                <a:gd name="T105" fmla="*/ 257 h 555"/>
                <a:gd name="T106" fmla="*/ 413 w 1758"/>
                <a:gd name="T107" fmla="*/ 249 h 555"/>
                <a:gd name="T108" fmla="*/ 317 w 1758"/>
                <a:gd name="T109" fmla="*/ 240 h 555"/>
                <a:gd name="T110" fmla="*/ 316 w 1758"/>
                <a:gd name="T111" fmla="*/ 261 h 555"/>
                <a:gd name="T112" fmla="*/ 244 w 1758"/>
                <a:gd name="T113" fmla="*/ 282 h 555"/>
                <a:gd name="T114" fmla="*/ 220 w 1758"/>
                <a:gd name="T115" fmla="*/ 296 h 555"/>
                <a:gd name="T116" fmla="*/ 145 w 1758"/>
                <a:gd name="T117" fmla="*/ 342 h 555"/>
                <a:gd name="T118" fmla="*/ 57 w 1758"/>
                <a:gd name="T119" fmla="*/ 406 h 555"/>
                <a:gd name="T120" fmla="*/ 62 w 1758"/>
                <a:gd name="T121" fmla="*/ 443 h 555"/>
                <a:gd name="T122" fmla="*/ 33 w 1758"/>
                <a:gd name="T123" fmla="*/ 486 h 555"/>
                <a:gd name="T124" fmla="*/ 24 w 1758"/>
                <a:gd name="T125" fmla="*/ 52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8" h="555">
                  <a:moveTo>
                    <a:pt x="23" y="544"/>
                  </a:moveTo>
                  <a:cubicBezTo>
                    <a:pt x="8" y="535"/>
                    <a:pt x="8" y="535"/>
                    <a:pt x="8" y="535"/>
                  </a:cubicBezTo>
                  <a:cubicBezTo>
                    <a:pt x="5" y="540"/>
                    <a:pt x="5" y="540"/>
                    <a:pt x="5" y="540"/>
                  </a:cubicBezTo>
                  <a:cubicBezTo>
                    <a:pt x="10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9" y="543"/>
                    <a:pt x="10" y="543"/>
                    <a:pt x="10" y="543"/>
                  </a:cubicBezTo>
                  <a:cubicBezTo>
                    <a:pt x="6" y="540"/>
                    <a:pt x="6" y="540"/>
                    <a:pt x="6" y="540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3"/>
                    <a:pt x="9" y="543"/>
                    <a:pt x="9" y="543"/>
                  </a:cubicBezTo>
                  <a:cubicBezTo>
                    <a:pt x="7" y="541"/>
                    <a:pt x="7" y="541"/>
                    <a:pt x="7" y="541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9" y="544"/>
                    <a:pt x="9" y="544"/>
                    <a:pt x="9" y="544"/>
                  </a:cubicBezTo>
                  <a:cubicBezTo>
                    <a:pt x="10" y="543"/>
                    <a:pt x="11" y="542"/>
                    <a:pt x="14" y="541"/>
                  </a:cubicBezTo>
                  <a:cubicBezTo>
                    <a:pt x="17" y="538"/>
                    <a:pt x="21" y="536"/>
                    <a:pt x="24" y="533"/>
                  </a:cubicBezTo>
                  <a:cubicBezTo>
                    <a:pt x="28" y="531"/>
                    <a:pt x="30" y="530"/>
                    <a:pt x="30" y="530"/>
                  </a:cubicBezTo>
                  <a:cubicBezTo>
                    <a:pt x="31" y="529"/>
                    <a:pt x="32" y="529"/>
                    <a:pt x="32" y="528"/>
                  </a:cubicBezTo>
                  <a:cubicBezTo>
                    <a:pt x="33" y="527"/>
                    <a:pt x="33" y="526"/>
                    <a:pt x="33" y="525"/>
                  </a:cubicBezTo>
                  <a:cubicBezTo>
                    <a:pt x="33" y="524"/>
                    <a:pt x="33" y="523"/>
                    <a:pt x="32" y="522"/>
                  </a:cubicBezTo>
                  <a:cubicBezTo>
                    <a:pt x="32" y="521"/>
                    <a:pt x="32" y="521"/>
                    <a:pt x="31" y="521"/>
                  </a:cubicBezTo>
                  <a:cubicBezTo>
                    <a:pt x="31" y="520"/>
                    <a:pt x="31" y="520"/>
                    <a:pt x="30" y="520"/>
                  </a:cubicBezTo>
                  <a:cubicBezTo>
                    <a:pt x="29" y="519"/>
                    <a:pt x="28" y="518"/>
                    <a:pt x="26" y="517"/>
                  </a:cubicBezTo>
                  <a:cubicBezTo>
                    <a:pt x="21" y="514"/>
                    <a:pt x="14" y="510"/>
                    <a:pt x="14" y="510"/>
                  </a:cubicBezTo>
                  <a:cubicBezTo>
                    <a:pt x="11" y="515"/>
                    <a:pt x="11" y="515"/>
                    <a:pt x="11" y="515"/>
                  </a:cubicBezTo>
                  <a:cubicBezTo>
                    <a:pt x="14" y="519"/>
                    <a:pt x="14" y="519"/>
                    <a:pt x="14" y="519"/>
                  </a:cubicBezTo>
                  <a:cubicBezTo>
                    <a:pt x="32" y="507"/>
                    <a:pt x="32" y="507"/>
                    <a:pt x="32" y="507"/>
                  </a:cubicBezTo>
                  <a:cubicBezTo>
                    <a:pt x="33" y="506"/>
                    <a:pt x="34" y="504"/>
                    <a:pt x="34" y="502"/>
                  </a:cubicBezTo>
                  <a:cubicBezTo>
                    <a:pt x="34" y="500"/>
                    <a:pt x="33" y="499"/>
                    <a:pt x="31" y="498"/>
                  </a:cubicBezTo>
                  <a:cubicBezTo>
                    <a:pt x="16" y="488"/>
                    <a:pt x="16" y="488"/>
                    <a:pt x="16" y="488"/>
                  </a:cubicBezTo>
                  <a:cubicBezTo>
                    <a:pt x="13" y="493"/>
                    <a:pt x="13" y="493"/>
                    <a:pt x="13" y="493"/>
                  </a:cubicBezTo>
                  <a:cubicBezTo>
                    <a:pt x="16" y="498"/>
                    <a:pt x="16" y="498"/>
                    <a:pt x="16" y="498"/>
                  </a:cubicBezTo>
                  <a:cubicBezTo>
                    <a:pt x="16" y="498"/>
                    <a:pt x="21" y="495"/>
                    <a:pt x="27" y="492"/>
                  </a:cubicBezTo>
                  <a:cubicBezTo>
                    <a:pt x="30" y="491"/>
                    <a:pt x="33" y="490"/>
                    <a:pt x="35" y="488"/>
                  </a:cubicBezTo>
                  <a:cubicBezTo>
                    <a:pt x="36" y="488"/>
                    <a:pt x="37" y="487"/>
                    <a:pt x="38" y="487"/>
                  </a:cubicBezTo>
                  <a:cubicBezTo>
                    <a:pt x="39" y="487"/>
                    <a:pt x="39" y="487"/>
                    <a:pt x="39" y="487"/>
                  </a:cubicBezTo>
                  <a:cubicBezTo>
                    <a:pt x="39" y="486"/>
                    <a:pt x="39" y="486"/>
                    <a:pt x="39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0" y="486"/>
                    <a:pt x="40" y="486"/>
                    <a:pt x="40" y="486"/>
                  </a:cubicBezTo>
                  <a:cubicBezTo>
                    <a:pt x="41" y="485"/>
                    <a:pt x="41" y="485"/>
                    <a:pt x="41" y="485"/>
                  </a:cubicBezTo>
                  <a:cubicBezTo>
                    <a:pt x="41" y="484"/>
                    <a:pt x="41" y="484"/>
                    <a:pt x="41" y="484"/>
                  </a:cubicBezTo>
                  <a:cubicBezTo>
                    <a:pt x="42" y="483"/>
                    <a:pt x="42" y="482"/>
                    <a:pt x="42" y="482"/>
                  </a:cubicBezTo>
                  <a:cubicBezTo>
                    <a:pt x="42" y="480"/>
                    <a:pt x="42" y="480"/>
                    <a:pt x="41" y="479"/>
                  </a:cubicBezTo>
                  <a:cubicBezTo>
                    <a:pt x="41" y="478"/>
                    <a:pt x="41" y="478"/>
                    <a:pt x="40" y="478"/>
                  </a:cubicBezTo>
                  <a:cubicBezTo>
                    <a:pt x="40" y="477"/>
                    <a:pt x="40" y="477"/>
                    <a:pt x="40" y="477"/>
                  </a:cubicBezTo>
                  <a:cubicBezTo>
                    <a:pt x="39" y="476"/>
                    <a:pt x="38" y="476"/>
                    <a:pt x="37" y="475"/>
                  </a:cubicBezTo>
                  <a:cubicBezTo>
                    <a:pt x="33" y="473"/>
                    <a:pt x="28" y="470"/>
                    <a:pt x="28" y="470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30" y="477"/>
                    <a:pt x="30" y="477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9" y="479"/>
                    <a:pt x="29" y="478"/>
                    <a:pt x="30" y="477"/>
                  </a:cubicBezTo>
                  <a:cubicBezTo>
                    <a:pt x="25" y="475"/>
                    <a:pt x="25" y="475"/>
                    <a:pt x="25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6" y="475"/>
                    <a:pt x="26" y="475"/>
                    <a:pt x="26" y="475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8" y="479"/>
                    <a:pt x="28" y="479"/>
                    <a:pt x="28" y="479"/>
                  </a:cubicBezTo>
                  <a:cubicBezTo>
                    <a:pt x="27" y="478"/>
                    <a:pt x="27" y="478"/>
                    <a:pt x="27" y="478"/>
                  </a:cubicBezTo>
                  <a:cubicBezTo>
                    <a:pt x="27" y="480"/>
                    <a:pt x="27" y="480"/>
                    <a:pt x="27" y="480"/>
                  </a:cubicBezTo>
                  <a:cubicBezTo>
                    <a:pt x="27" y="480"/>
                    <a:pt x="28" y="479"/>
                    <a:pt x="29" y="479"/>
                  </a:cubicBezTo>
                  <a:cubicBezTo>
                    <a:pt x="32" y="478"/>
                    <a:pt x="39" y="477"/>
                    <a:pt x="44" y="476"/>
                  </a:cubicBezTo>
                  <a:cubicBezTo>
                    <a:pt x="47" y="475"/>
                    <a:pt x="50" y="475"/>
                    <a:pt x="51" y="474"/>
                  </a:cubicBezTo>
                  <a:cubicBezTo>
                    <a:pt x="52" y="474"/>
                    <a:pt x="53" y="474"/>
                    <a:pt x="54" y="474"/>
                  </a:cubicBezTo>
                  <a:cubicBezTo>
                    <a:pt x="55" y="474"/>
                    <a:pt x="55" y="474"/>
                    <a:pt x="55" y="474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6" y="473"/>
                    <a:pt x="56" y="473"/>
                    <a:pt x="56" y="473"/>
                  </a:cubicBezTo>
                  <a:cubicBezTo>
                    <a:pt x="57" y="472"/>
                    <a:pt x="57" y="472"/>
                    <a:pt x="57" y="472"/>
                  </a:cubicBezTo>
                  <a:cubicBezTo>
                    <a:pt x="57" y="472"/>
                    <a:pt x="58" y="472"/>
                    <a:pt x="58" y="471"/>
                  </a:cubicBezTo>
                  <a:cubicBezTo>
                    <a:pt x="59" y="470"/>
                    <a:pt x="59" y="468"/>
                    <a:pt x="59" y="467"/>
                  </a:cubicBezTo>
                  <a:cubicBezTo>
                    <a:pt x="58" y="465"/>
                    <a:pt x="57" y="464"/>
                    <a:pt x="56" y="463"/>
                  </a:cubicBezTo>
                  <a:cubicBezTo>
                    <a:pt x="56" y="463"/>
                    <a:pt x="55" y="462"/>
                    <a:pt x="52" y="461"/>
                  </a:cubicBezTo>
                  <a:cubicBezTo>
                    <a:pt x="49" y="459"/>
                    <a:pt x="43" y="456"/>
                    <a:pt x="39" y="453"/>
                  </a:cubicBezTo>
                  <a:cubicBezTo>
                    <a:pt x="37" y="452"/>
                    <a:pt x="35" y="450"/>
                    <a:pt x="33" y="449"/>
                  </a:cubicBezTo>
                  <a:cubicBezTo>
                    <a:pt x="33" y="449"/>
                    <a:pt x="32" y="449"/>
                    <a:pt x="32" y="448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8"/>
                    <a:pt x="32" y="448"/>
                    <a:pt x="32" y="448"/>
                  </a:cubicBezTo>
                  <a:cubicBezTo>
                    <a:pt x="30" y="450"/>
                    <a:pt x="30" y="450"/>
                    <a:pt x="30" y="450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49"/>
                    <a:pt x="32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33" y="450"/>
                    <a:pt x="33" y="449"/>
                    <a:pt x="32" y="449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0"/>
                    <a:pt x="33" y="450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33" y="451"/>
                    <a:pt x="33" y="451"/>
                    <a:pt x="33" y="450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3" y="452"/>
                    <a:pt x="33" y="452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33" y="454"/>
                    <a:pt x="33" y="453"/>
                    <a:pt x="33" y="452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32" y="455"/>
                    <a:pt x="32" y="455"/>
                    <a:pt x="32" y="455"/>
                  </a:cubicBezTo>
                  <a:cubicBezTo>
                    <a:pt x="28" y="452"/>
                    <a:pt x="28" y="452"/>
                    <a:pt x="28" y="452"/>
                  </a:cubicBezTo>
                  <a:cubicBezTo>
                    <a:pt x="28" y="458"/>
                    <a:pt x="28" y="458"/>
                    <a:pt x="28" y="458"/>
                  </a:cubicBezTo>
                  <a:cubicBezTo>
                    <a:pt x="28" y="458"/>
                    <a:pt x="37" y="457"/>
                    <a:pt x="46" y="456"/>
                  </a:cubicBezTo>
                  <a:cubicBezTo>
                    <a:pt x="51" y="455"/>
                    <a:pt x="56" y="455"/>
                    <a:pt x="59" y="454"/>
                  </a:cubicBezTo>
                  <a:cubicBezTo>
                    <a:pt x="61" y="454"/>
                    <a:pt x="62" y="454"/>
                    <a:pt x="63" y="454"/>
                  </a:cubicBezTo>
                  <a:cubicBezTo>
                    <a:pt x="64" y="453"/>
                    <a:pt x="65" y="453"/>
                    <a:pt x="65" y="453"/>
                  </a:cubicBezTo>
                  <a:cubicBezTo>
                    <a:pt x="65" y="453"/>
                    <a:pt x="66" y="453"/>
                    <a:pt x="66" y="453"/>
                  </a:cubicBezTo>
                  <a:cubicBezTo>
                    <a:pt x="66" y="453"/>
                    <a:pt x="67" y="453"/>
                    <a:pt x="67" y="453"/>
                  </a:cubicBezTo>
                  <a:cubicBezTo>
                    <a:pt x="67" y="452"/>
                    <a:pt x="68" y="452"/>
                    <a:pt x="69" y="451"/>
                  </a:cubicBezTo>
                  <a:cubicBezTo>
                    <a:pt x="70" y="449"/>
                    <a:pt x="70" y="448"/>
                    <a:pt x="70" y="446"/>
                  </a:cubicBezTo>
                  <a:cubicBezTo>
                    <a:pt x="69" y="445"/>
                    <a:pt x="68" y="444"/>
                    <a:pt x="67" y="443"/>
                  </a:cubicBezTo>
                  <a:cubicBezTo>
                    <a:pt x="67" y="443"/>
                    <a:pt x="66" y="442"/>
                    <a:pt x="64" y="441"/>
                  </a:cubicBezTo>
                  <a:cubicBezTo>
                    <a:pt x="61" y="439"/>
                    <a:pt x="57" y="437"/>
                    <a:pt x="53" y="435"/>
                  </a:cubicBezTo>
                  <a:cubicBezTo>
                    <a:pt x="51" y="434"/>
                    <a:pt x="50" y="433"/>
                    <a:pt x="49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6" y="433"/>
                    <a:pt x="46" y="433"/>
                    <a:pt x="46" y="433"/>
                  </a:cubicBezTo>
                  <a:cubicBezTo>
                    <a:pt x="48" y="431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8" y="432"/>
                    <a:pt x="48" y="431"/>
                    <a:pt x="48" y="431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2"/>
                    <a:pt x="48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9" y="433"/>
                    <a:pt x="49" y="432"/>
                    <a:pt x="48" y="432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9" y="435"/>
                    <a:pt x="49" y="435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9" y="437"/>
                    <a:pt x="49" y="436"/>
                    <a:pt x="49" y="435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8" y="438"/>
                    <a:pt x="48" y="438"/>
                    <a:pt x="48" y="438"/>
                  </a:cubicBezTo>
                  <a:cubicBezTo>
                    <a:pt x="44" y="435"/>
                    <a:pt x="44" y="435"/>
                    <a:pt x="44" y="435"/>
                  </a:cubicBezTo>
                  <a:cubicBezTo>
                    <a:pt x="45" y="440"/>
                    <a:pt x="45" y="440"/>
                    <a:pt x="45" y="440"/>
                  </a:cubicBezTo>
                  <a:cubicBezTo>
                    <a:pt x="74" y="433"/>
                    <a:pt x="74" y="433"/>
                    <a:pt x="74" y="433"/>
                  </a:cubicBezTo>
                  <a:cubicBezTo>
                    <a:pt x="76" y="433"/>
                    <a:pt x="77" y="431"/>
                    <a:pt x="78" y="429"/>
                  </a:cubicBezTo>
                  <a:cubicBezTo>
                    <a:pt x="78" y="427"/>
                    <a:pt x="77" y="424"/>
                    <a:pt x="75" y="423"/>
                  </a:cubicBezTo>
                  <a:cubicBezTo>
                    <a:pt x="67" y="418"/>
                    <a:pt x="67" y="418"/>
                    <a:pt x="67" y="418"/>
                  </a:cubicBezTo>
                  <a:cubicBezTo>
                    <a:pt x="77" y="418"/>
                    <a:pt x="77" y="418"/>
                    <a:pt x="77" y="418"/>
                  </a:cubicBezTo>
                  <a:cubicBezTo>
                    <a:pt x="80" y="418"/>
                    <a:pt x="82" y="415"/>
                    <a:pt x="82" y="412"/>
                  </a:cubicBezTo>
                  <a:cubicBezTo>
                    <a:pt x="82" y="411"/>
                    <a:pt x="82" y="411"/>
                    <a:pt x="81" y="410"/>
                  </a:cubicBezTo>
                  <a:cubicBezTo>
                    <a:pt x="81" y="409"/>
                    <a:pt x="81" y="409"/>
                    <a:pt x="81" y="409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9" y="407"/>
                    <a:pt x="79" y="407"/>
                    <a:pt x="79" y="407"/>
                  </a:cubicBezTo>
                  <a:cubicBezTo>
                    <a:pt x="78" y="407"/>
                    <a:pt x="74" y="405"/>
                    <a:pt x="71" y="403"/>
                  </a:cubicBezTo>
                  <a:cubicBezTo>
                    <a:pt x="70" y="402"/>
                    <a:pt x="68" y="401"/>
                    <a:pt x="67" y="400"/>
                  </a:cubicBezTo>
                  <a:cubicBezTo>
                    <a:pt x="67" y="400"/>
                    <a:pt x="66" y="400"/>
                    <a:pt x="66" y="399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4" y="402"/>
                    <a:pt x="64" y="402"/>
                    <a:pt x="64" y="402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6" y="400"/>
                    <a:pt x="66" y="400"/>
                    <a:pt x="66" y="400"/>
                  </a:cubicBezTo>
                  <a:cubicBezTo>
                    <a:pt x="63" y="403"/>
                    <a:pt x="63" y="403"/>
                    <a:pt x="63" y="403"/>
                  </a:cubicBezTo>
                  <a:cubicBezTo>
                    <a:pt x="67" y="400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7" y="401"/>
                    <a:pt x="67" y="400"/>
                    <a:pt x="67" y="400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1"/>
                    <a:pt x="67" y="401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8" y="402"/>
                    <a:pt x="67" y="402"/>
                    <a:pt x="67" y="401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8" y="403"/>
                    <a:pt x="68" y="403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8" y="405"/>
                    <a:pt x="68" y="404"/>
                    <a:pt x="68" y="403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7" y="407"/>
                    <a:pt x="67" y="407"/>
                    <a:pt x="67" y="407"/>
                  </a:cubicBezTo>
                  <a:cubicBezTo>
                    <a:pt x="62" y="403"/>
                    <a:pt x="62" y="403"/>
                    <a:pt x="62" y="403"/>
                  </a:cubicBezTo>
                  <a:cubicBezTo>
                    <a:pt x="63" y="409"/>
                    <a:pt x="63" y="409"/>
                    <a:pt x="63" y="409"/>
                  </a:cubicBezTo>
                  <a:cubicBezTo>
                    <a:pt x="96" y="402"/>
                    <a:pt x="96" y="402"/>
                    <a:pt x="96" y="402"/>
                  </a:cubicBezTo>
                  <a:cubicBezTo>
                    <a:pt x="98" y="402"/>
                    <a:pt x="100" y="400"/>
                    <a:pt x="100" y="398"/>
                  </a:cubicBezTo>
                  <a:cubicBezTo>
                    <a:pt x="101" y="395"/>
                    <a:pt x="100" y="393"/>
                    <a:pt x="98" y="392"/>
                  </a:cubicBezTo>
                  <a:cubicBezTo>
                    <a:pt x="96" y="391"/>
                    <a:pt x="96" y="391"/>
                    <a:pt x="96" y="391"/>
                  </a:cubicBezTo>
                  <a:cubicBezTo>
                    <a:pt x="107" y="391"/>
                    <a:pt x="107" y="391"/>
                    <a:pt x="107" y="391"/>
                  </a:cubicBezTo>
                  <a:cubicBezTo>
                    <a:pt x="109" y="391"/>
                    <a:pt x="111" y="390"/>
                    <a:pt x="112" y="387"/>
                  </a:cubicBezTo>
                  <a:cubicBezTo>
                    <a:pt x="113" y="385"/>
                    <a:pt x="112" y="382"/>
                    <a:pt x="110" y="381"/>
                  </a:cubicBezTo>
                  <a:cubicBezTo>
                    <a:pt x="103" y="377"/>
                    <a:pt x="103" y="377"/>
                    <a:pt x="103" y="377"/>
                  </a:cubicBezTo>
                  <a:cubicBezTo>
                    <a:pt x="124" y="375"/>
                    <a:pt x="124" y="375"/>
                    <a:pt x="124" y="375"/>
                  </a:cubicBezTo>
                  <a:cubicBezTo>
                    <a:pt x="126" y="374"/>
                    <a:pt x="128" y="372"/>
                    <a:pt x="129" y="370"/>
                  </a:cubicBezTo>
                  <a:cubicBezTo>
                    <a:pt x="129" y="368"/>
                    <a:pt x="128" y="366"/>
                    <a:pt x="126" y="364"/>
                  </a:cubicBezTo>
                  <a:cubicBezTo>
                    <a:pt x="108" y="353"/>
                    <a:pt x="108" y="353"/>
                    <a:pt x="108" y="353"/>
                  </a:cubicBezTo>
                  <a:cubicBezTo>
                    <a:pt x="105" y="358"/>
                    <a:pt x="105" y="358"/>
                    <a:pt x="105" y="358"/>
                  </a:cubicBezTo>
                  <a:cubicBezTo>
                    <a:pt x="105" y="363"/>
                    <a:pt x="105" y="363"/>
                    <a:pt x="105" y="363"/>
                  </a:cubicBezTo>
                  <a:cubicBezTo>
                    <a:pt x="105" y="363"/>
                    <a:pt x="106" y="363"/>
                    <a:pt x="108" y="363"/>
                  </a:cubicBezTo>
                  <a:cubicBezTo>
                    <a:pt x="112" y="363"/>
                    <a:pt x="119" y="363"/>
                    <a:pt x="126" y="363"/>
                  </a:cubicBezTo>
                  <a:cubicBezTo>
                    <a:pt x="129" y="363"/>
                    <a:pt x="132" y="363"/>
                    <a:pt x="134" y="363"/>
                  </a:cubicBezTo>
                  <a:cubicBezTo>
                    <a:pt x="136" y="363"/>
                    <a:pt x="137" y="363"/>
                    <a:pt x="137" y="362"/>
                  </a:cubicBezTo>
                  <a:cubicBezTo>
                    <a:pt x="138" y="362"/>
                    <a:pt x="138" y="362"/>
                    <a:pt x="139" y="362"/>
                  </a:cubicBezTo>
                  <a:cubicBezTo>
                    <a:pt x="139" y="362"/>
                    <a:pt x="139" y="362"/>
                    <a:pt x="140" y="362"/>
                  </a:cubicBezTo>
                  <a:cubicBezTo>
                    <a:pt x="140" y="362"/>
                    <a:pt x="140" y="362"/>
                    <a:pt x="141" y="361"/>
                  </a:cubicBezTo>
                  <a:cubicBezTo>
                    <a:pt x="141" y="361"/>
                    <a:pt x="142" y="361"/>
                    <a:pt x="143" y="360"/>
                  </a:cubicBezTo>
                  <a:cubicBezTo>
                    <a:pt x="144" y="357"/>
                    <a:pt x="143" y="354"/>
                    <a:pt x="141" y="352"/>
                  </a:cubicBezTo>
                  <a:cubicBezTo>
                    <a:pt x="118" y="338"/>
                    <a:pt x="118" y="338"/>
                    <a:pt x="118" y="338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9" y="345"/>
                    <a:pt x="119" y="345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8" y="346"/>
                    <a:pt x="119" y="346"/>
                    <a:pt x="119" y="345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8" y="347"/>
                    <a:pt x="118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7" y="347"/>
                    <a:pt x="117" y="347"/>
                    <a:pt x="118" y="347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6" y="348"/>
                    <a:pt x="116" y="348"/>
                  </a:cubicBezTo>
                  <a:cubicBezTo>
                    <a:pt x="115" y="343"/>
                    <a:pt x="115" y="343"/>
                    <a:pt x="115" y="343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4"/>
                    <a:pt x="115" y="344"/>
                    <a:pt x="115" y="344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5" y="348"/>
                    <a:pt x="115" y="348"/>
                    <a:pt x="115" y="348"/>
                  </a:cubicBezTo>
                  <a:cubicBezTo>
                    <a:pt x="116" y="348"/>
                    <a:pt x="118" y="348"/>
                    <a:pt x="120" y="348"/>
                  </a:cubicBezTo>
                  <a:cubicBezTo>
                    <a:pt x="124" y="348"/>
                    <a:pt x="129" y="348"/>
                    <a:pt x="133" y="349"/>
                  </a:cubicBezTo>
                  <a:cubicBezTo>
                    <a:pt x="138" y="349"/>
                    <a:pt x="142" y="349"/>
                    <a:pt x="144" y="349"/>
                  </a:cubicBezTo>
                  <a:cubicBezTo>
                    <a:pt x="145" y="349"/>
                    <a:pt x="145" y="349"/>
                    <a:pt x="146" y="349"/>
                  </a:cubicBezTo>
                  <a:cubicBezTo>
                    <a:pt x="146" y="349"/>
                    <a:pt x="146" y="349"/>
                    <a:pt x="147" y="349"/>
                  </a:cubicBezTo>
                  <a:cubicBezTo>
                    <a:pt x="147" y="349"/>
                    <a:pt x="147" y="349"/>
                    <a:pt x="148" y="349"/>
                  </a:cubicBezTo>
                  <a:cubicBezTo>
                    <a:pt x="148" y="349"/>
                    <a:pt x="149" y="348"/>
                    <a:pt x="149" y="348"/>
                  </a:cubicBezTo>
                  <a:cubicBezTo>
                    <a:pt x="149" y="348"/>
                    <a:pt x="150" y="347"/>
                    <a:pt x="151" y="346"/>
                  </a:cubicBezTo>
                  <a:cubicBezTo>
                    <a:pt x="151" y="345"/>
                    <a:pt x="152" y="344"/>
                    <a:pt x="151" y="342"/>
                  </a:cubicBezTo>
                  <a:cubicBezTo>
                    <a:pt x="151" y="341"/>
                    <a:pt x="150" y="340"/>
                    <a:pt x="149" y="339"/>
                  </a:cubicBezTo>
                  <a:cubicBezTo>
                    <a:pt x="145" y="336"/>
                    <a:pt x="145" y="336"/>
                    <a:pt x="145" y="336"/>
                  </a:cubicBezTo>
                  <a:cubicBezTo>
                    <a:pt x="168" y="336"/>
                    <a:pt x="168" y="336"/>
                    <a:pt x="168" y="336"/>
                  </a:cubicBezTo>
                  <a:cubicBezTo>
                    <a:pt x="170" y="336"/>
                    <a:pt x="172" y="334"/>
                    <a:pt x="173" y="332"/>
                  </a:cubicBezTo>
                  <a:cubicBezTo>
                    <a:pt x="173" y="329"/>
                    <a:pt x="172" y="327"/>
                    <a:pt x="170" y="325"/>
                  </a:cubicBezTo>
                  <a:cubicBezTo>
                    <a:pt x="151" y="313"/>
                    <a:pt x="151" y="313"/>
                    <a:pt x="151" y="31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2" y="321"/>
                    <a:pt x="152" y="321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51" y="322"/>
                    <a:pt x="152" y="322"/>
                    <a:pt x="152" y="321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50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50" y="323"/>
                    <a:pt x="150" y="323"/>
                  </a:cubicBezTo>
                  <a:cubicBezTo>
                    <a:pt x="148" y="318"/>
                    <a:pt x="148" y="318"/>
                    <a:pt x="148" y="318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8" y="321"/>
                    <a:pt x="148" y="321"/>
                    <a:pt x="148" y="321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50" y="323"/>
                    <a:pt x="153" y="323"/>
                    <a:pt x="157" y="324"/>
                  </a:cubicBezTo>
                  <a:cubicBezTo>
                    <a:pt x="162" y="324"/>
                    <a:pt x="169" y="325"/>
                    <a:pt x="174" y="325"/>
                  </a:cubicBezTo>
                  <a:cubicBezTo>
                    <a:pt x="180" y="326"/>
                    <a:pt x="184" y="326"/>
                    <a:pt x="184" y="326"/>
                  </a:cubicBezTo>
                  <a:cubicBezTo>
                    <a:pt x="187" y="327"/>
                    <a:pt x="189" y="325"/>
                    <a:pt x="190" y="323"/>
                  </a:cubicBezTo>
                  <a:cubicBezTo>
                    <a:pt x="191" y="320"/>
                    <a:pt x="190" y="318"/>
                    <a:pt x="188" y="316"/>
                  </a:cubicBezTo>
                  <a:cubicBezTo>
                    <a:pt x="167" y="303"/>
                    <a:pt x="167" y="303"/>
                    <a:pt x="167" y="303"/>
                  </a:cubicBezTo>
                  <a:cubicBezTo>
                    <a:pt x="164" y="308"/>
                    <a:pt x="164" y="308"/>
                    <a:pt x="164" y="308"/>
                  </a:cubicBezTo>
                  <a:cubicBezTo>
                    <a:pt x="163" y="313"/>
                    <a:pt x="163" y="313"/>
                    <a:pt x="163" y="313"/>
                  </a:cubicBezTo>
                  <a:cubicBezTo>
                    <a:pt x="202" y="318"/>
                    <a:pt x="202" y="318"/>
                    <a:pt x="202" y="318"/>
                  </a:cubicBezTo>
                  <a:cubicBezTo>
                    <a:pt x="205" y="319"/>
                    <a:pt x="207" y="317"/>
                    <a:pt x="208" y="315"/>
                  </a:cubicBezTo>
                  <a:cubicBezTo>
                    <a:pt x="209" y="312"/>
                    <a:pt x="208" y="310"/>
                    <a:pt x="206" y="308"/>
                  </a:cubicBezTo>
                  <a:cubicBezTo>
                    <a:pt x="184" y="294"/>
                    <a:pt x="184" y="294"/>
                    <a:pt x="184" y="294"/>
                  </a:cubicBezTo>
                  <a:cubicBezTo>
                    <a:pt x="181" y="299"/>
                    <a:pt x="181" y="299"/>
                    <a:pt x="181" y="299"/>
                  </a:cubicBezTo>
                  <a:cubicBezTo>
                    <a:pt x="181" y="305"/>
                    <a:pt x="181" y="305"/>
                    <a:pt x="181" y="305"/>
                  </a:cubicBezTo>
                  <a:cubicBezTo>
                    <a:pt x="181" y="305"/>
                    <a:pt x="191" y="304"/>
                    <a:pt x="201" y="304"/>
                  </a:cubicBezTo>
                  <a:cubicBezTo>
                    <a:pt x="206" y="303"/>
                    <a:pt x="211" y="303"/>
                    <a:pt x="214" y="303"/>
                  </a:cubicBezTo>
                  <a:cubicBezTo>
                    <a:pt x="216" y="302"/>
                    <a:pt x="218" y="302"/>
                    <a:pt x="219" y="302"/>
                  </a:cubicBezTo>
                  <a:cubicBezTo>
                    <a:pt x="220" y="302"/>
                    <a:pt x="220" y="302"/>
                    <a:pt x="221" y="302"/>
                  </a:cubicBezTo>
                  <a:cubicBezTo>
                    <a:pt x="221" y="302"/>
                    <a:pt x="221" y="302"/>
                    <a:pt x="222" y="302"/>
                  </a:cubicBezTo>
                  <a:cubicBezTo>
                    <a:pt x="222" y="302"/>
                    <a:pt x="222" y="302"/>
                    <a:pt x="223" y="301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4" y="301"/>
                    <a:pt x="224" y="300"/>
                    <a:pt x="225" y="299"/>
                  </a:cubicBezTo>
                  <a:cubicBezTo>
                    <a:pt x="225" y="299"/>
                    <a:pt x="225" y="299"/>
                    <a:pt x="225" y="299"/>
                  </a:cubicBezTo>
                  <a:cubicBezTo>
                    <a:pt x="226" y="298"/>
                    <a:pt x="226" y="297"/>
                    <a:pt x="226" y="296"/>
                  </a:cubicBezTo>
                  <a:cubicBezTo>
                    <a:pt x="226" y="295"/>
                    <a:pt x="225" y="294"/>
                    <a:pt x="225" y="293"/>
                  </a:cubicBezTo>
                  <a:cubicBezTo>
                    <a:pt x="224" y="293"/>
                    <a:pt x="224" y="292"/>
                    <a:pt x="224" y="292"/>
                  </a:cubicBezTo>
                  <a:cubicBezTo>
                    <a:pt x="224" y="292"/>
                    <a:pt x="223" y="292"/>
                    <a:pt x="223" y="291"/>
                  </a:cubicBezTo>
                  <a:cubicBezTo>
                    <a:pt x="222" y="291"/>
                    <a:pt x="220" y="290"/>
                    <a:pt x="218" y="288"/>
                  </a:cubicBezTo>
                  <a:cubicBezTo>
                    <a:pt x="213" y="285"/>
                    <a:pt x="204" y="280"/>
                    <a:pt x="204" y="280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6" y="287"/>
                    <a:pt x="206" y="287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5" y="288"/>
                    <a:pt x="205" y="288"/>
                    <a:pt x="206" y="287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4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3" y="289"/>
                    <a:pt x="204" y="289"/>
                    <a:pt x="204" y="289"/>
                  </a:cubicBezTo>
                  <a:cubicBezTo>
                    <a:pt x="201" y="284"/>
                    <a:pt x="201" y="284"/>
                    <a:pt x="201" y="284"/>
                  </a:cubicBezTo>
                  <a:cubicBezTo>
                    <a:pt x="203" y="289"/>
                    <a:pt x="203" y="289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89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88"/>
                    <a:pt x="202" y="288"/>
                    <a:pt x="202" y="288"/>
                  </a:cubicBezTo>
                  <a:cubicBezTo>
                    <a:pt x="202" y="290"/>
                    <a:pt x="202" y="290"/>
                    <a:pt x="202" y="290"/>
                  </a:cubicBezTo>
                  <a:cubicBezTo>
                    <a:pt x="202" y="290"/>
                    <a:pt x="202" y="290"/>
                    <a:pt x="203" y="290"/>
                  </a:cubicBezTo>
                  <a:cubicBezTo>
                    <a:pt x="204" y="290"/>
                    <a:pt x="208" y="290"/>
                    <a:pt x="212" y="290"/>
                  </a:cubicBezTo>
                  <a:cubicBezTo>
                    <a:pt x="218" y="290"/>
                    <a:pt x="226" y="291"/>
                    <a:pt x="233" y="292"/>
                  </a:cubicBezTo>
                  <a:cubicBezTo>
                    <a:pt x="236" y="292"/>
                    <a:pt x="239" y="292"/>
                    <a:pt x="242" y="292"/>
                  </a:cubicBezTo>
                  <a:cubicBezTo>
                    <a:pt x="243" y="292"/>
                    <a:pt x="244" y="292"/>
                    <a:pt x="244" y="292"/>
                  </a:cubicBezTo>
                  <a:cubicBezTo>
                    <a:pt x="245" y="292"/>
                    <a:pt x="246" y="292"/>
                    <a:pt x="246" y="292"/>
                  </a:cubicBezTo>
                  <a:cubicBezTo>
                    <a:pt x="247" y="292"/>
                    <a:pt x="247" y="292"/>
                    <a:pt x="247" y="292"/>
                  </a:cubicBezTo>
                  <a:cubicBezTo>
                    <a:pt x="247" y="292"/>
                    <a:pt x="247" y="292"/>
                    <a:pt x="248" y="292"/>
                  </a:cubicBezTo>
                  <a:cubicBezTo>
                    <a:pt x="248" y="292"/>
                    <a:pt x="248" y="292"/>
                    <a:pt x="249" y="292"/>
                  </a:cubicBezTo>
                  <a:cubicBezTo>
                    <a:pt x="249" y="292"/>
                    <a:pt x="249" y="292"/>
                    <a:pt x="250" y="292"/>
                  </a:cubicBezTo>
                  <a:cubicBezTo>
                    <a:pt x="250" y="291"/>
                    <a:pt x="251" y="291"/>
                    <a:pt x="251" y="290"/>
                  </a:cubicBezTo>
                  <a:cubicBezTo>
                    <a:pt x="252" y="289"/>
                    <a:pt x="252" y="287"/>
                    <a:pt x="252" y="286"/>
                  </a:cubicBezTo>
                  <a:cubicBezTo>
                    <a:pt x="252" y="284"/>
                    <a:pt x="251" y="283"/>
                    <a:pt x="249" y="282"/>
                  </a:cubicBezTo>
                  <a:cubicBezTo>
                    <a:pt x="249" y="282"/>
                    <a:pt x="248" y="281"/>
                    <a:pt x="246" y="280"/>
                  </a:cubicBezTo>
                  <a:cubicBezTo>
                    <a:pt x="244" y="279"/>
                    <a:pt x="240" y="277"/>
                    <a:pt x="236" y="275"/>
                  </a:cubicBezTo>
                  <a:cubicBezTo>
                    <a:pt x="235" y="274"/>
                    <a:pt x="233" y="273"/>
                    <a:pt x="232" y="272"/>
                  </a:cubicBezTo>
                  <a:cubicBezTo>
                    <a:pt x="232" y="272"/>
                    <a:pt x="232" y="271"/>
                    <a:pt x="232" y="271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32" y="271"/>
                    <a:pt x="232" y="271"/>
                    <a:pt x="232" y="271"/>
                  </a:cubicBezTo>
                  <a:cubicBezTo>
                    <a:pt x="229" y="274"/>
                    <a:pt x="229" y="274"/>
                    <a:pt x="229" y="274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32" y="272"/>
                    <a:pt x="232" y="272"/>
                    <a:pt x="232" y="272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3"/>
                    <a:pt x="232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33" y="274"/>
                    <a:pt x="233" y="273"/>
                    <a:pt x="232" y="273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3" y="275"/>
                    <a:pt x="233" y="275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33" y="277"/>
                    <a:pt x="233" y="276"/>
                    <a:pt x="233" y="275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28" y="275"/>
                    <a:pt x="228" y="275"/>
                    <a:pt x="228" y="275"/>
                  </a:cubicBezTo>
                  <a:cubicBezTo>
                    <a:pt x="227" y="281"/>
                    <a:pt x="227" y="281"/>
                    <a:pt x="227" y="281"/>
                  </a:cubicBezTo>
                  <a:cubicBezTo>
                    <a:pt x="271" y="285"/>
                    <a:pt x="271" y="285"/>
                    <a:pt x="271" y="285"/>
                  </a:cubicBezTo>
                  <a:cubicBezTo>
                    <a:pt x="273" y="285"/>
                    <a:pt x="276" y="284"/>
                    <a:pt x="277" y="281"/>
                  </a:cubicBezTo>
                  <a:cubicBezTo>
                    <a:pt x="277" y="279"/>
                    <a:pt x="276" y="276"/>
                    <a:pt x="274" y="275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291" y="277"/>
                    <a:pt x="291" y="277"/>
                    <a:pt x="291" y="277"/>
                  </a:cubicBezTo>
                  <a:cubicBezTo>
                    <a:pt x="293" y="277"/>
                    <a:pt x="296" y="276"/>
                    <a:pt x="296" y="273"/>
                  </a:cubicBezTo>
                  <a:cubicBezTo>
                    <a:pt x="297" y="271"/>
                    <a:pt x="296" y="268"/>
                    <a:pt x="294" y="267"/>
                  </a:cubicBezTo>
                  <a:cubicBezTo>
                    <a:pt x="294" y="267"/>
                    <a:pt x="292" y="266"/>
                    <a:pt x="290" y="264"/>
                  </a:cubicBezTo>
                  <a:cubicBezTo>
                    <a:pt x="287" y="262"/>
                    <a:pt x="281" y="259"/>
                    <a:pt x="277" y="256"/>
                  </a:cubicBezTo>
                  <a:cubicBezTo>
                    <a:pt x="274" y="255"/>
                    <a:pt x="272" y="253"/>
                    <a:pt x="271" y="252"/>
                  </a:cubicBezTo>
                  <a:cubicBezTo>
                    <a:pt x="270" y="252"/>
                    <a:pt x="270" y="252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8" y="253"/>
                    <a:pt x="268" y="253"/>
                    <a:pt x="268" y="253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71" y="254"/>
                    <a:pt x="271" y="253"/>
                    <a:pt x="271" y="253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1" y="255"/>
                    <a:pt x="271" y="255"/>
                    <a:pt x="271" y="255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70" y="258"/>
                    <a:pt x="270" y="258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9" y="260"/>
                    <a:pt x="270" y="259"/>
                    <a:pt x="270" y="258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7" y="261"/>
                    <a:pt x="267" y="261"/>
                    <a:pt x="268" y="260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58"/>
                    <a:pt x="266" y="258"/>
                    <a:pt x="266" y="258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6" y="261"/>
                    <a:pt x="267" y="261"/>
                    <a:pt x="269" y="261"/>
                  </a:cubicBezTo>
                  <a:cubicBezTo>
                    <a:pt x="275" y="263"/>
                    <a:pt x="286" y="265"/>
                    <a:pt x="295" y="268"/>
                  </a:cubicBezTo>
                  <a:cubicBezTo>
                    <a:pt x="300" y="269"/>
                    <a:pt x="305" y="270"/>
                    <a:pt x="309" y="271"/>
                  </a:cubicBezTo>
                  <a:cubicBezTo>
                    <a:pt x="310" y="271"/>
                    <a:pt x="312" y="272"/>
                    <a:pt x="313" y="272"/>
                  </a:cubicBezTo>
                  <a:cubicBezTo>
                    <a:pt x="314" y="272"/>
                    <a:pt x="314" y="272"/>
                    <a:pt x="315" y="272"/>
                  </a:cubicBezTo>
                  <a:cubicBezTo>
                    <a:pt x="315" y="272"/>
                    <a:pt x="316" y="272"/>
                    <a:pt x="317" y="272"/>
                  </a:cubicBezTo>
                  <a:cubicBezTo>
                    <a:pt x="317" y="272"/>
                    <a:pt x="317" y="272"/>
                    <a:pt x="318" y="272"/>
                  </a:cubicBezTo>
                  <a:cubicBezTo>
                    <a:pt x="318" y="272"/>
                    <a:pt x="319" y="272"/>
                    <a:pt x="319" y="272"/>
                  </a:cubicBezTo>
                  <a:cubicBezTo>
                    <a:pt x="320" y="272"/>
                    <a:pt x="321" y="271"/>
                    <a:pt x="321" y="270"/>
                  </a:cubicBezTo>
                  <a:cubicBezTo>
                    <a:pt x="322" y="270"/>
                    <a:pt x="322" y="270"/>
                    <a:pt x="322" y="270"/>
                  </a:cubicBezTo>
                  <a:cubicBezTo>
                    <a:pt x="322" y="269"/>
                    <a:pt x="322" y="268"/>
                    <a:pt x="322" y="267"/>
                  </a:cubicBezTo>
                  <a:cubicBezTo>
                    <a:pt x="322" y="266"/>
                    <a:pt x="322" y="265"/>
                    <a:pt x="322" y="265"/>
                  </a:cubicBezTo>
                  <a:cubicBezTo>
                    <a:pt x="321" y="264"/>
                    <a:pt x="321" y="263"/>
                    <a:pt x="321" y="263"/>
                  </a:cubicBezTo>
                  <a:cubicBezTo>
                    <a:pt x="321" y="263"/>
                    <a:pt x="320" y="263"/>
                    <a:pt x="320" y="262"/>
                  </a:cubicBezTo>
                  <a:cubicBezTo>
                    <a:pt x="320" y="262"/>
                    <a:pt x="319" y="262"/>
                    <a:pt x="319" y="262"/>
                  </a:cubicBezTo>
                  <a:cubicBezTo>
                    <a:pt x="318" y="261"/>
                    <a:pt x="316" y="259"/>
                    <a:pt x="313" y="258"/>
                  </a:cubicBezTo>
                  <a:cubicBezTo>
                    <a:pt x="306" y="253"/>
                    <a:pt x="294" y="246"/>
                    <a:pt x="294" y="246"/>
                  </a:cubicBezTo>
                  <a:cubicBezTo>
                    <a:pt x="292" y="251"/>
                    <a:pt x="292" y="251"/>
                    <a:pt x="292" y="251"/>
                  </a:cubicBezTo>
                  <a:cubicBezTo>
                    <a:pt x="291" y="257"/>
                    <a:pt x="291" y="257"/>
                    <a:pt x="291" y="257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4" y="267"/>
                    <a:pt x="346" y="266"/>
                    <a:pt x="347" y="264"/>
                  </a:cubicBezTo>
                  <a:cubicBezTo>
                    <a:pt x="348" y="261"/>
                    <a:pt x="348" y="259"/>
                    <a:pt x="346" y="257"/>
                  </a:cubicBezTo>
                  <a:cubicBezTo>
                    <a:pt x="346" y="257"/>
                    <a:pt x="346" y="257"/>
                    <a:pt x="346" y="257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5" y="256"/>
                    <a:pt x="345" y="256"/>
                    <a:pt x="345" y="256"/>
                  </a:cubicBezTo>
                  <a:cubicBezTo>
                    <a:pt x="343" y="255"/>
                    <a:pt x="337" y="252"/>
                    <a:pt x="331" y="248"/>
                  </a:cubicBezTo>
                  <a:cubicBezTo>
                    <a:pt x="328" y="246"/>
                    <a:pt x="326" y="245"/>
                    <a:pt x="324" y="243"/>
                  </a:cubicBezTo>
                  <a:cubicBezTo>
                    <a:pt x="323" y="243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0" y="244"/>
                    <a:pt x="320" y="244"/>
                    <a:pt x="320" y="244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22" y="242"/>
                    <a:pt x="322" y="242"/>
                    <a:pt x="322" y="242"/>
                  </a:cubicBezTo>
                  <a:cubicBezTo>
                    <a:pt x="318" y="245"/>
                    <a:pt x="318" y="245"/>
                    <a:pt x="318" y="245"/>
                  </a:cubicBezTo>
                  <a:cubicBezTo>
                    <a:pt x="322" y="243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23" y="244"/>
                    <a:pt x="322" y="243"/>
                    <a:pt x="322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3" y="245"/>
                    <a:pt x="323" y="245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3" y="247"/>
                    <a:pt x="323" y="246"/>
                    <a:pt x="323" y="245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2" y="249"/>
                    <a:pt x="322" y="249"/>
                    <a:pt x="322" y="249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20" y="250"/>
                    <a:pt x="321" y="250"/>
                    <a:pt x="322" y="248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8" y="251"/>
                    <a:pt x="319" y="251"/>
                    <a:pt x="320" y="250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8" y="251"/>
                    <a:pt x="318" y="251"/>
                    <a:pt x="318" y="251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49"/>
                    <a:pt x="317" y="249"/>
                    <a:pt x="317" y="249"/>
                  </a:cubicBezTo>
                  <a:cubicBezTo>
                    <a:pt x="317" y="251"/>
                    <a:pt x="317" y="251"/>
                    <a:pt x="317" y="251"/>
                  </a:cubicBezTo>
                  <a:cubicBezTo>
                    <a:pt x="317" y="251"/>
                    <a:pt x="317" y="251"/>
                    <a:pt x="318" y="251"/>
                  </a:cubicBezTo>
                  <a:cubicBezTo>
                    <a:pt x="322" y="252"/>
                    <a:pt x="336" y="256"/>
                    <a:pt x="349" y="259"/>
                  </a:cubicBezTo>
                  <a:cubicBezTo>
                    <a:pt x="356" y="260"/>
                    <a:pt x="362" y="262"/>
                    <a:pt x="367" y="263"/>
                  </a:cubicBezTo>
                  <a:cubicBezTo>
                    <a:pt x="370" y="264"/>
                    <a:pt x="372" y="264"/>
                    <a:pt x="373" y="265"/>
                  </a:cubicBezTo>
                  <a:cubicBezTo>
                    <a:pt x="374" y="265"/>
                    <a:pt x="375" y="265"/>
                    <a:pt x="376" y="265"/>
                  </a:cubicBezTo>
                  <a:cubicBezTo>
                    <a:pt x="376" y="265"/>
                    <a:pt x="376" y="265"/>
                    <a:pt x="376" y="265"/>
                  </a:cubicBezTo>
                  <a:cubicBezTo>
                    <a:pt x="377" y="265"/>
                    <a:pt x="377" y="265"/>
                    <a:pt x="378" y="265"/>
                  </a:cubicBezTo>
                  <a:cubicBezTo>
                    <a:pt x="378" y="265"/>
                    <a:pt x="378" y="265"/>
                    <a:pt x="379" y="265"/>
                  </a:cubicBezTo>
                  <a:cubicBezTo>
                    <a:pt x="379" y="265"/>
                    <a:pt x="379" y="265"/>
                    <a:pt x="380" y="265"/>
                  </a:cubicBezTo>
                  <a:cubicBezTo>
                    <a:pt x="381" y="264"/>
                    <a:pt x="382" y="264"/>
                    <a:pt x="382" y="263"/>
                  </a:cubicBezTo>
                  <a:cubicBezTo>
                    <a:pt x="383" y="261"/>
                    <a:pt x="383" y="260"/>
                    <a:pt x="383" y="259"/>
                  </a:cubicBezTo>
                  <a:cubicBezTo>
                    <a:pt x="383" y="257"/>
                    <a:pt x="382" y="256"/>
                    <a:pt x="381" y="255"/>
                  </a:cubicBezTo>
                  <a:cubicBezTo>
                    <a:pt x="347" y="234"/>
                    <a:pt x="347" y="234"/>
                    <a:pt x="347" y="234"/>
                  </a:cubicBezTo>
                  <a:cubicBezTo>
                    <a:pt x="344" y="239"/>
                    <a:pt x="344" y="239"/>
                    <a:pt x="344" y="239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3" y="244"/>
                    <a:pt x="359" y="248"/>
                    <a:pt x="376" y="252"/>
                  </a:cubicBezTo>
                  <a:cubicBezTo>
                    <a:pt x="385" y="254"/>
                    <a:pt x="394" y="256"/>
                    <a:pt x="400" y="257"/>
                  </a:cubicBezTo>
                  <a:cubicBezTo>
                    <a:pt x="404" y="258"/>
                    <a:pt x="406" y="259"/>
                    <a:pt x="409" y="259"/>
                  </a:cubicBezTo>
                  <a:cubicBezTo>
                    <a:pt x="410" y="259"/>
                    <a:pt x="411" y="260"/>
                    <a:pt x="411" y="260"/>
                  </a:cubicBezTo>
                  <a:cubicBezTo>
                    <a:pt x="412" y="260"/>
                    <a:pt x="412" y="260"/>
                    <a:pt x="412" y="260"/>
                  </a:cubicBezTo>
                  <a:cubicBezTo>
                    <a:pt x="413" y="260"/>
                    <a:pt x="413" y="260"/>
                    <a:pt x="413" y="260"/>
                  </a:cubicBezTo>
                  <a:cubicBezTo>
                    <a:pt x="414" y="260"/>
                    <a:pt x="414" y="260"/>
                    <a:pt x="414" y="260"/>
                  </a:cubicBezTo>
                  <a:cubicBezTo>
                    <a:pt x="415" y="260"/>
                    <a:pt x="415" y="260"/>
                    <a:pt x="416" y="260"/>
                  </a:cubicBezTo>
                  <a:cubicBezTo>
                    <a:pt x="416" y="259"/>
                    <a:pt x="417" y="259"/>
                    <a:pt x="418" y="258"/>
                  </a:cubicBezTo>
                  <a:cubicBezTo>
                    <a:pt x="418" y="257"/>
                    <a:pt x="418" y="257"/>
                    <a:pt x="418" y="257"/>
                  </a:cubicBezTo>
                  <a:cubicBezTo>
                    <a:pt x="419" y="256"/>
                    <a:pt x="419" y="255"/>
                    <a:pt x="419" y="254"/>
                  </a:cubicBezTo>
                  <a:cubicBezTo>
                    <a:pt x="419" y="253"/>
                    <a:pt x="418" y="252"/>
                    <a:pt x="418" y="251"/>
                  </a:cubicBezTo>
                  <a:cubicBezTo>
                    <a:pt x="417" y="250"/>
                    <a:pt x="417" y="250"/>
                    <a:pt x="417" y="250"/>
                  </a:cubicBezTo>
                  <a:cubicBezTo>
                    <a:pt x="416" y="250"/>
                    <a:pt x="416" y="249"/>
                    <a:pt x="415" y="249"/>
                  </a:cubicBezTo>
                  <a:cubicBezTo>
                    <a:pt x="414" y="248"/>
                    <a:pt x="411" y="246"/>
                    <a:pt x="407" y="244"/>
                  </a:cubicBezTo>
                  <a:cubicBezTo>
                    <a:pt x="402" y="241"/>
                    <a:pt x="395" y="237"/>
                    <a:pt x="390" y="234"/>
                  </a:cubicBezTo>
                  <a:cubicBezTo>
                    <a:pt x="387" y="232"/>
                    <a:pt x="385" y="231"/>
                    <a:pt x="383" y="230"/>
                  </a:cubicBezTo>
                  <a:cubicBezTo>
                    <a:pt x="382" y="229"/>
                    <a:pt x="382" y="229"/>
                    <a:pt x="382" y="228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81" y="228"/>
                    <a:pt x="381" y="228"/>
                    <a:pt x="381" y="228"/>
                  </a:cubicBezTo>
                  <a:cubicBezTo>
                    <a:pt x="379" y="231"/>
                    <a:pt x="379" y="231"/>
                    <a:pt x="379" y="231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82" y="229"/>
                    <a:pt x="382" y="229"/>
                    <a:pt x="382" y="229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2" y="230"/>
                    <a:pt x="382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83" y="231"/>
                    <a:pt x="383" y="230"/>
                    <a:pt x="382" y="230"/>
                  </a:cubicBezTo>
                  <a:cubicBezTo>
                    <a:pt x="378" y="232"/>
                    <a:pt x="378" y="232"/>
                    <a:pt x="378" y="232"/>
                  </a:cubicBezTo>
                  <a:cubicBezTo>
                    <a:pt x="383" y="232"/>
                    <a:pt x="383" y="232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83" y="234"/>
                    <a:pt x="383" y="233"/>
                    <a:pt x="383" y="232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82" y="235"/>
                    <a:pt x="382" y="235"/>
                    <a:pt x="382" y="235"/>
                  </a:cubicBezTo>
                  <a:cubicBezTo>
                    <a:pt x="377" y="232"/>
                    <a:pt x="377" y="232"/>
                    <a:pt x="377" y="232"/>
                  </a:cubicBezTo>
                  <a:cubicBezTo>
                    <a:pt x="376" y="237"/>
                    <a:pt x="376" y="237"/>
                    <a:pt x="376" y="237"/>
                  </a:cubicBezTo>
                  <a:cubicBezTo>
                    <a:pt x="376" y="237"/>
                    <a:pt x="394" y="244"/>
                    <a:pt x="414" y="250"/>
                  </a:cubicBezTo>
                  <a:cubicBezTo>
                    <a:pt x="423" y="254"/>
                    <a:pt x="433" y="257"/>
                    <a:pt x="442" y="260"/>
                  </a:cubicBezTo>
                  <a:cubicBezTo>
                    <a:pt x="446" y="261"/>
                    <a:pt x="449" y="262"/>
                    <a:pt x="452" y="263"/>
                  </a:cubicBezTo>
                  <a:cubicBezTo>
                    <a:pt x="453" y="263"/>
                    <a:pt x="455" y="263"/>
                    <a:pt x="456" y="264"/>
                  </a:cubicBezTo>
                  <a:cubicBezTo>
                    <a:pt x="457" y="264"/>
                    <a:pt x="458" y="264"/>
                    <a:pt x="459" y="264"/>
                  </a:cubicBezTo>
                  <a:cubicBezTo>
                    <a:pt x="459" y="264"/>
                    <a:pt x="460" y="264"/>
                    <a:pt x="461" y="264"/>
                  </a:cubicBezTo>
                  <a:cubicBezTo>
                    <a:pt x="461" y="264"/>
                    <a:pt x="462" y="263"/>
                    <a:pt x="462" y="263"/>
                  </a:cubicBezTo>
                  <a:cubicBezTo>
                    <a:pt x="463" y="263"/>
                    <a:pt x="464" y="262"/>
                    <a:pt x="464" y="261"/>
                  </a:cubicBezTo>
                  <a:cubicBezTo>
                    <a:pt x="465" y="260"/>
                    <a:pt x="465" y="258"/>
                    <a:pt x="465" y="257"/>
                  </a:cubicBezTo>
                  <a:cubicBezTo>
                    <a:pt x="465" y="256"/>
                    <a:pt x="464" y="254"/>
                    <a:pt x="462" y="254"/>
                  </a:cubicBezTo>
                  <a:cubicBezTo>
                    <a:pt x="418" y="226"/>
                    <a:pt x="418" y="226"/>
                    <a:pt x="418" y="226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20" y="233"/>
                    <a:pt x="420" y="233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8" y="235"/>
                    <a:pt x="419" y="234"/>
                    <a:pt x="420" y="233"/>
                  </a:cubicBezTo>
                  <a:cubicBezTo>
                    <a:pt x="415" y="230"/>
                    <a:pt x="415" y="230"/>
                    <a:pt x="415" y="230"/>
                  </a:cubicBezTo>
                  <a:cubicBezTo>
                    <a:pt x="418" y="235"/>
                    <a:pt x="418" y="235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6" y="236"/>
                    <a:pt x="417" y="236"/>
                    <a:pt x="418" y="235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6" y="236"/>
                    <a:pt x="416" y="236"/>
                  </a:cubicBezTo>
                  <a:cubicBezTo>
                    <a:pt x="415" y="231"/>
                    <a:pt x="415" y="231"/>
                    <a:pt x="415" y="231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3"/>
                    <a:pt x="415" y="233"/>
                    <a:pt x="415" y="233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5"/>
                    <a:pt x="415" y="235"/>
                    <a:pt x="415" y="235"/>
                  </a:cubicBezTo>
                  <a:cubicBezTo>
                    <a:pt x="415" y="236"/>
                    <a:pt x="415" y="236"/>
                    <a:pt x="415" y="236"/>
                  </a:cubicBezTo>
                  <a:cubicBezTo>
                    <a:pt x="415" y="236"/>
                    <a:pt x="415" y="236"/>
                    <a:pt x="416" y="236"/>
                  </a:cubicBezTo>
                  <a:cubicBezTo>
                    <a:pt x="420" y="238"/>
                    <a:pt x="429" y="241"/>
                    <a:pt x="439" y="245"/>
                  </a:cubicBezTo>
                  <a:cubicBezTo>
                    <a:pt x="454" y="251"/>
                    <a:pt x="472" y="260"/>
                    <a:pt x="487" y="266"/>
                  </a:cubicBezTo>
                  <a:cubicBezTo>
                    <a:pt x="495" y="270"/>
                    <a:pt x="502" y="273"/>
                    <a:pt x="506" y="275"/>
                  </a:cubicBezTo>
                  <a:cubicBezTo>
                    <a:pt x="511" y="277"/>
                    <a:pt x="514" y="278"/>
                    <a:pt x="514" y="278"/>
                  </a:cubicBezTo>
                  <a:cubicBezTo>
                    <a:pt x="516" y="279"/>
                    <a:pt x="520" y="278"/>
                    <a:pt x="521" y="276"/>
                  </a:cubicBezTo>
                  <a:cubicBezTo>
                    <a:pt x="522" y="273"/>
                    <a:pt x="521" y="270"/>
                    <a:pt x="519" y="268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8"/>
                    <a:pt x="459" y="238"/>
                    <a:pt x="459" y="238"/>
                  </a:cubicBezTo>
                  <a:cubicBezTo>
                    <a:pt x="457" y="242"/>
                    <a:pt x="457" y="242"/>
                    <a:pt x="457" y="242"/>
                  </a:cubicBezTo>
                  <a:cubicBezTo>
                    <a:pt x="661" y="351"/>
                    <a:pt x="661" y="351"/>
                    <a:pt x="661" y="351"/>
                  </a:cubicBezTo>
                  <a:cubicBezTo>
                    <a:pt x="663" y="352"/>
                    <a:pt x="667" y="351"/>
                    <a:pt x="668" y="349"/>
                  </a:cubicBezTo>
                  <a:cubicBezTo>
                    <a:pt x="669" y="348"/>
                    <a:pt x="669" y="347"/>
                    <a:pt x="669" y="346"/>
                  </a:cubicBezTo>
                  <a:cubicBezTo>
                    <a:pt x="669" y="345"/>
                    <a:pt x="669" y="344"/>
                    <a:pt x="668" y="344"/>
                  </a:cubicBezTo>
                  <a:cubicBezTo>
                    <a:pt x="668" y="343"/>
                    <a:pt x="668" y="342"/>
                    <a:pt x="667" y="342"/>
                  </a:cubicBezTo>
                  <a:cubicBezTo>
                    <a:pt x="667" y="342"/>
                    <a:pt x="667" y="341"/>
                    <a:pt x="667" y="341"/>
                  </a:cubicBezTo>
                  <a:cubicBezTo>
                    <a:pt x="666" y="341"/>
                    <a:pt x="666" y="341"/>
                    <a:pt x="665" y="340"/>
                  </a:cubicBezTo>
                  <a:cubicBezTo>
                    <a:pt x="663" y="338"/>
                    <a:pt x="658" y="336"/>
                    <a:pt x="653" y="332"/>
                  </a:cubicBezTo>
                  <a:cubicBezTo>
                    <a:pt x="612" y="306"/>
                    <a:pt x="497" y="235"/>
                    <a:pt x="497" y="235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8" y="243"/>
                    <a:pt x="498" y="243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8" y="244"/>
                    <a:pt x="498" y="244"/>
                    <a:pt x="498" y="243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7" y="244"/>
                    <a:pt x="497" y="244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6" y="245"/>
                    <a:pt x="496" y="245"/>
                    <a:pt x="497" y="244"/>
                  </a:cubicBezTo>
                  <a:cubicBezTo>
                    <a:pt x="494" y="240"/>
                    <a:pt x="494" y="240"/>
                    <a:pt x="494" y="240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5" y="245"/>
                    <a:pt x="495" y="245"/>
                    <a:pt x="495" y="245"/>
                  </a:cubicBezTo>
                  <a:cubicBezTo>
                    <a:pt x="494" y="241"/>
                    <a:pt x="494" y="241"/>
                    <a:pt x="494" y="241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4" y="245"/>
                    <a:pt x="494" y="245"/>
                  </a:cubicBezTo>
                  <a:cubicBezTo>
                    <a:pt x="494" y="245"/>
                    <a:pt x="496" y="246"/>
                    <a:pt x="498" y="246"/>
                  </a:cubicBezTo>
                  <a:cubicBezTo>
                    <a:pt x="502" y="248"/>
                    <a:pt x="509" y="251"/>
                    <a:pt x="516" y="254"/>
                  </a:cubicBezTo>
                  <a:cubicBezTo>
                    <a:pt x="543" y="267"/>
                    <a:pt x="589" y="290"/>
                    <a:pt x="627" y="310"/>
                  </a:cubicBezTo>
                  <a:cubicBezTo>
                    <a:pt x="646" y="320"/>
                    <a:pt x="663" y="330"/>
                    <a:pt x="676" y="336"/>
                  </a:cubicBezTo>
                  <a:cubicBezTo>
                    <a:pt x="682" y="340"/>
                    <a:pt x="687" y="342"/>
                    <a:pt x="691" y="344"/>
                  </a:cubicBezTo>
                  <a:cubicBezTo>
                    <a:pt x="695" y="346"/>
                    <a:pt x="697" y="347"/>
                    <a:pt x="697" y="347"/>
                  </a:cubicBezTo>
                  <a:cubicBezTo>
                    <a:pt x="699" y="349"/>
                    <a:pt x="702" y="348"/>
                    <a:pt x="704" y="345"/>
                  </a:cubicBezTo>
                  <a:cubicBezTo>
                    <a:pt x="704" y="344"/>
                    <a:pt x="705" y="343"/>
                    <a:pt x="705" y="342"/>
                  </a:cubicBezTo>
                  <a:cubicBezTo>
                    <a:pt x="705" y="341"/>
                    <a:pt x="704" y="340"/>
                    <a:pt x="704" y="340"/>
                  </a:cubicBezTo>
                  <a:cubicBezTo>
                    <a:pt x="704" y="339"/>
                    <a:pt x="703" y="338"/>
                    <a:pt x="703" y="338"/>
                  </a:cubicBezTo>
                  <a:cubicBezTo>
                    <a:pt x="702" y="338"/>
                    <a:pt x="702" y="337"/>
                    <a:pt x="701" y="337"/>
                  </a:cubicBezTo>
                  <a:cubicBezTo>
                    <a:pt x="700" y="336"/>
                    <a:pt x="697" y="334"/>
                    <a:pt x="694" y="332"/>
                  </a:cubicBezTo>
                  <a:cubicBezTo>
                    <a:pt x="689" y="329"/>
                    <a:pt x="683" y="325"/>
                    <a:pt x="678" y="322"/>
                  </a:cubicBezTo>
                  <a:cubicBezTo>
                    <a:pt x="675" y="321"/>
                    <a:pt x="673" y="320"/>
                    <a:pt x="672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9" y="317"/>
                    <a:pt x="669" y="317"/>
                    <a:pt x="669" y="317"/>
                  </a:cubicBezTo>
                  <a:cubicBezTo>
                    <a:pt x="667" y="321"/>
                    <a:pt x="667" y="321"/>
                    <a:pt x="667" y="321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7"/>
                    <a:pt x="670" y="317"/>
                    <a:pt x="670" y="317"/>
                  </a:cubicBezTo>
                  <a:cubicBezTo>
                    <a:pt x="667" y="322"/>
                    <a:pt x="667" y="322"/>
                    <a:pt x="667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0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71" y="318"/>
                    <a:pt x="670" y="318"/>
                    <a:pt x="670" y="318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71" y="319"/>
                    <a:pt x="671" y="319"/>
                    <a:pt x="671" y="319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1" y="320"/>
                    <a:pt x="671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2" y="321"/>
                    <a:pt x="672" y="320"/>
                    <a:pt x="671" y="320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66" y="322"/>
                    <a:pt x="666" y="322"/>
                    <a:pt x="666" y="322"/>
                  </a:cubicBezTo>
                  <a:cubicBezTo>
                    <a:pt x="665" y="327"/>
                    <a:pt x="665" y="327"/>
                    <a:pt x="665" y="327"/>
                  </a:cubicBezTo>
                  <a:cubicBezTo>
                    <a:pt x="665" y="327"/>
                    <a:pt x="677" y="331"/>
                    <a:pt x="690" y="334"/>
                  </a:cubicBezTo>
                  <a:cubicBezTo>
                    <a:pt x="697" y="336"/>
                    <a:pt x="703" y="338"/>
                    <a:pt x="708" y="339"/>
                  </a:cubicBezTo>
                  <a:cubicBezTo>
                    <a:pt x="711" y="340"/>
                    <a:pt x="713" y="340"/>
                    <a:pt x="715" y="341"/>
                  </a:cubicBezTo>
                  <a:cubicBezTo>
                    <a:pt x="716" y="341"/>
                    <a:pt x="717" y="341"/>
                    <a:pt x="717" y="341"/>
                  </a:cubicBezTo>
                  <a:cubicBezTo>
                    <a:pt x="718" y="341"/>
                    <a:pt x="718" y="341"/>
                    <a:pt x="718" y="341"/>
                  </a:cubicBezTo>
                  <a:cubicBezTo>
                    <a:pt x="719" y="341"/>
                    <a:pt x="719" y="341"/>
                    <a:pt x="720" y="341"/>
                  </a:cubicBezTo>
                  <a:cubicBezTo>
                    <a:pt x="720" y="341"/>
                    <a:pt x="720" y="341"/>
                    <a:pt x="721" y="341"/>
                  </a:cubicBezTo>
                  <a:cubicBezTo>
                    <a:pt x="721" y="341"/>
                    <a:pt x="722" y="341"/>
                    <a:pt x="722" y="341"/>
                  </a:cubicBezTo>
                  <a:cubicBezTo>
                    <a:pt x="723" y="340"/>
                    <a:pt x="724" y="340"/>
                    <a:pt x="724" y="339"/>
                  </a:cubicBezTo>
                  <a:cubicBezTo>
                    <a:pt x="725" y="339"/>
                    <a:pt x="725" y="339"/>
                    <a:pt x="725" y="339"/>
                  </a:cubicBezTo>
                  <a:cubicBezTo>
                    <a:pt x="725" y="338"/>
                    <a:pt x="725" y="337"/>
                    <a:pt x="725" y="336"/>
                  </a:cubicBezTo>
                  <a:cubicBezTo>
                    <a:pt x="725" y="334"/>
                    <a:pt x="725" y="334"/>
                    <a:pt x="725" y="333"/>
                  </a:cubicBezTo>
                  <a:cubicBezTo>
                    <a:pt x="724" y="332"/>
                    <a:pt x="724" y="332"/>
                    <a:pt x="724" y="332"/>
                  </a:cubicBezTo>
                  <a:cubicBezTo>
                    <a:pt x="723" y="331"/>
                    <a:pt x="723" y="331"/>
                    <a:pt x="722" y="330"/>
                  </a:cubicBezTo>
                  <a:cubicBezTo>
                    <a:pt x="720" y="329"/>
                    <a:pt x="718" y="327"/>
                    <a:pt x="714" y="325"/>
                  </a:cubicBezTo>
                  <a:cubicBezTo>
                    <a:pt x="704" y="319"/>
                    <a:pt x="689" y="310"/>
                    <a:pt x="689" y="310"/>
                  </a:cubicBezTo>
                  <a:cubicBezTo>
                    <a:pt x="686" y="315"/>
                    <a:pt x="686" y="315"/>
                    <a:pt x="686" y="315"/>
                  </a:cubicBezTo>
                  <a:cubicBezTo>
                    <a:pt x="685" y="320"/>
                    <a:pt x="685" y="320"/>
                    <a:pt x="685" y="320"/>
                  </a:cubicBezTo>
                  <a:cubicBezTo>
                    <a:pt x="739" y="333"/>
                    <a:pt x="739" y="333"/>
                    <a:pt x="739" y="333"/>
                  </a:cubicBezTo>
                  <a:cubicBezTo>
                    <a:pt x="742" y="334"/>
                    <a:pt x="744" y="333"/>
                    <a:pt x="745" y="331"/>
                  </a:cubicBezTo>
                  <a:cubicBezTo>
                    <a:pt x="746" y="330"/>
                    <a:pt x="746" y="329"/>
                    <a:pt x="746" y="328"/>
                  </a:cubicBezTo>
                  <a:cubicBezTo>
                    <a:pt x="746" y="327"/>
                    <a:pt x="746" y="326"/>
                    <a:pt x="746" y="325"/>
                  </a:cubicBezTo>
                  <a:cubicBezTo>
                    <a:pt x="745" y="325"/>
                    <a:pt x="745" y="324"/>
                    <a:pt x="745" y="324"/>
                  </a:cubicBezTo>
                  <a:cubicBezTo>
                    <a:pt x="744" y="323"/>
                    <a:pt x="744" y="323"/>
                    <a:pt x="743" y="323"/>
                  </a:cubicBezTo>
                  <a:cubicBezTo>
                    <a:pt x="743" y="322"/>
                    <a:pt x="742" y="322"/>
                    <a:pt x="741" y="321"/>
                  </a:cubicBezTo>
                  <a:cubicBezTo>
                    <a:pt x="738" y="319"/>
                    <a:pt x="733" y="316"/>
                    <a:pt x="728" y="313"/>
                  </a:cubicBezTo>
                  <a:cubicBezTo>
                    <a:pt x="724" y="311"/>
                    <a:pt x="721" y="309"/>
                    <a:pt x="721" y="309"/>
                  </a:cubicBezTo>
                  <a:cubicBezTo>
                    <a:pt x="718" y="314"/>
                    <a:pt x="718" y="314"/>
                    <a:pt x="718" y="314"/>
                  </a:cubicBezTo>
                  <a:cubicBezTo>
                    <a:pt x="717" y="319"/>
                    <a:pt x="717" y="319"/>
                    <a:pt x="717" y="319"/>
                  </a:cubicBezTo>
                  <a:cubicBezTo>
                    <a:pt x="717" y="319"/>
                    <a:pt x="729" y="321"/>
                    <a:pt x="742" y="324"/>
                  </a:cubicBezTo>
                  <a:cubicBezTo>
                    <a:pt x="749" y="325"/>
                    <a:pt x="756" y="326"/>
                    <a:pt x="762" y="327"/>
                  </a:cubicBezTo>
                  <a:cubicBezTo>
                    <a:pt x="764" y="327"/>
                    <a:pt x="767" y="327"/>
                    <a:pt x="769" y="328"/>
                  </a:cubicBezTo>
                  <a:cubicBezTo>
                    <a:pt x="771" y="328"/>
                    <a:pt x="773" y="328"/>
                    <a:pt x="774" y="328"/>
                  </a:cubicBezTo>
                  <a:cubicBezTo>
                    <a:pt x="775" y="328"/>
                    <a:pt x="775" y="328"/>
                    <a:pt x="776" y="328"/>
                  </a:cubicBezTo>
                  <a:cubicBezTo>
                    <a:pt x="776" y="328"/>
                    <a:pt x="776" y="328"/>
                    <a:pt x="777" y="328"/>
                  </a:cubicBezTo>
                  <a:cubicBezTo>
                    <a:pt x="777" y="328"/>
                    <a:pt x="778" y="327"/>
                    <a:pt x="778" y="327"/>
                  </a:cubicBezTo>
                  <a:cubicBezTo>
                    <a:pt x="778" y="327"/>
                    <a:pt x="779" y="326"/>
                    <a:pt x="780" y="325"/>
                  </a:cubicBezTo>
                  <a:cubicBezTo>
                    <a:pt x="780" y="325"/>
                    <a:pt x="780" y="324"/>
                    <a:pt x="780" y="323"/>
                  </a:cubicBezTo>
                  <a:cubicBezTo>
                    <a:pt x="780" y="321"/>
                    <a:pt x="780" y="320"/>
                    <a:pt x="780" y="320"/>
                  </a:cubicBezTo>
                  <a:cubicBezTo>
                    <a:pt x="779" y="319"/>
                    <a:pt x="779" y="319"/>
                    <a:pt x="779" y="319"/>
                  </a:cubicBezTo>
                  <a:cubicBezTo>
                    <a:pt x="779" y="318"/>
                    <a:pt x="778" y="318"/>
                    <a:pt x="778" y="318"/>
                  </a:cubicBezTo>
                  <a:cubicBezTo>
                    <a:pt x="778" y="318"/>
                    <a:pt x="778" y="318"/>
                    <a:pt x="778" y="318"/>
                  </a:cubicBezTo>
                  <a:cubicBezTo>
                    <a:pt x="777" y="317"/>
                    <a:pt x="777" y="317"/>
                    <a:pt x="777" y="317"/>
                  </a:cubicBezTo>
                  <a:cubicBezTo>
                    <a:pt x="775" y="316"/>
                    <a:pt x="769" y="313"/>
                    <a:pt x="763" y="309"/>
                  </a:cubicBezTo>
                  <a:cubicBezTo>
                    <a:pt x="760" y="307"/>
                    <a:pt x="758" y="306"/>
                    <a:pt x="756" y="305"/>
                  </a:cubicBezTo>
                  <a:cubicBezTo>
                    <a:pt x="755" y="304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3" y="303"/>
                    <a:pt x="753" y="303"/>
                    <a:pt x="753" y="303"/>
                  </a:cubicBezTo>
                  <a:cubicBezTo>
                    <a:pt x="752" y="305"/>
                    <a:pt x="752" y="305"/>
                    <a:pt x="752" y="305"/>
                  </a:cubicBezTo>
                  <a:cubicBezTo>
                    <a:pt x="754" y="303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4" y="304"/>
                    <a:pt x="754" y="303"/>
                    <a:pt x="754" y="303"/>
                  </a:cubicBezTo>
                  <a:cubicBezTo>
                    <a:pt x="750" y="306"/>
                    <a:pt x="750" y="306"/>
                    <a:pt x="750" y="306"/>
                  </a:cubicBezTo>
                  <a:cubicBezTo>
                    <a:pt x="754" y="304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55" y="305"/>
                    <a:pt x="754" y="304"/>
                    <a:pt x="754" y="304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5" y="307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5" y="309"/>
                    <a:pt x="755" y="307"/>
                    <a:pt x="755" y="307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4" y="310"/>
                    <a:pt x="754" y="310"/>
                    <a:pt x="754" y="310"/>
                  </a:cubicBezTo>
                  <a:cubicBezTo>
                    <a:pt x="754" y="309"/>
                    <a:pt x="754" y="309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2" y="311"/>
                    <a:pt x="753" y="311"/>
                    <a:pt x="754" y="309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52" y="312"/>
                    <a:pt x="752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0" y="307"/>
                    <a:pt x="750" y="307"/>
                    <a:pt x="750" y="307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08"/>
                    <a:pt x="750" y="308"/>
                    <a:pt x="750" y="308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1"/>
                    <a:pt x="750" y="311"/>
                    <a:pt x="750" y="311"/>
                  </a:cubicBezTo>
                  <a:cubicBezTo>
                    <a:pt x="750" y="312"/>
                    <a:pt x="750" y="312"/>
                    <a:pt x="750" y="312"/>
                  </a:cubicBezTo>
                  <a:cubicBezTo>
                    <a:pt x="750" y="312"/>
                    <a:pt x="751" y="312"/>
                    <a:pt x="752" y="312"/>
                  </a:cubicBezTo>
                  <a:cubicBezTo>
                    <a:pt x="758" y="313"/>
                    <a:pt x="768" y="315"/>
                    <a:pt x="777" y="317"/>
                  </a:cubicBezTo>
                  <a:cubicBezTo>
                    <a:pt x="781" y="318"/>
                    <a:pt x="785" y="319"/>
                    <a:pt x="788" y="320"/>
                  </a:cubicBezTo>
                  <a:cubicBezTo>
                    <a:pt x="791" y="321"/>
                    <a:pt x="793" y="321"/>
                    <a:pt x="793" y="321"/>
                  </a:cubicBezTo>
                  <a:cubicBezTo>
                    <a:pt x="795" y="322"/>
                    <a:pt x="797" y="321"/>
                    <a:pt x="799" y="319"/>
                  </a:cubicBezTo>
                  <a:cubicBezTo>
                    <a:pt x="799" y="317"/>
                    <a:pt x="799" y="316"/>
                    <a:pt x="799" y="316"/>
                  </a:cubicBezTo>
                  <a:cubicBezTo>
                    <a:pt x="799" y="315"/>
                    <a:pt x="799" y="314"/>
                    <a:pt x="799" y="313"/>
                  </a:cubicBezTo>
                  <a:cubicBezTo>
                    <a:pt x="798" y="313"/>
                    <a:pt x="798" y="312"/>
                    <a:pt x="798" y="312"/>
                  </a:cubicBezTo>
                  <a:cubicBezTo>
                    <a:pt x="798" y="311"/>
                    <a:pt x="797" y="311"/>
                    <a:pt x="797" y="311"/>
                  </a:cubicBezTo>
                  <a:cubicBezTo>
                    <a:pt x="797" y="311"/>
                    <a:pt x="796" y="311"/>
                    <a:pt x="796" y="310"/>
                  </a:cubicBezTo>
                  <a:cubicBezTo>
                    <a:pt x="795" y="309"/>
                    <a:pt x="792" y="308"/>
                    <a:pt x="789" y="306"/>
                  </a:cubicBezTo>
                  <a:cubicBezTo>
                    <a:pt x="785" y="304"/>
                    <a:pt x="780" y="301"/>
                    <a:pt x="776" y="298"/>
                  </a:cubicBezTo>
                  <a:cubicBezTo>
                    <a:pt x="774" y="297"/>
                    <a:pt x="772" y="296"/>
                    <a:pt x="771" y="295"/>
                  </a:cubicBezTo>
                  <a:cubicBezTo>
                    <a:pt x="771" y="295"/>
                    <a:pt x="770" y="295"/>
                    <a:pt x="770" y="294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70" y="294"/>
                    <a:pt x="770" y="294"/>
                    <a:pt x="770" y="294"/>
                  </a:cubicBezTo>
                  <a:cubicBezTo>
                    <a:pt x="768" y="297"/>
                    <a:pt x="768" y="297"/>
                    <a:pt x="768" y="297"/>
                  </a:cubicBezTo>
                  <a:cubicBezTo>
                    <a:pt x="770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71" y="295"/>
                    <a:pt x="770" y="295"/>
                    <a:pt x="770" y="295"/>
                  </a:cubicBezTo>
                  <a:cubicBezTo>
                    <a:pt x="767" y="298"/>
                    <a:pt x="767" y="298"/>
                    <a:pt x="767" y="298"/>
                  </a:cubicBezTo>
                  <a:cubicBezTo>
                    <a:pt x="771" y="296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72" y="297"/>
                    <a:pt x="771" y="296"/>
                    <a:pt x="771" y="296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2" y="298"/>
                    <a:pt x="772" y="298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71" y="301"/>
                    <a:pt x="772" y="299"/>
                    <a:pt x="772" y="298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70" y="302"/>
                    <a:pt x="770" y="302"/>
                    <a:pt x="770" y="302"/>
                  </a:cubicBezTo>
                  <a:cubicBezTo>
                    <a:pt x="766" y="298"/>
                    <a:pt x="766" y="298"/>
                    <a:pt x="766" y="298"/>
                  </a:cubicBezTo>
                  <a:cubicBezTo>
                    <a:pt x="765" y="304"/>
                    <a:pt x="765" y="304"/>
                    <a:pt x="765" y="304"/>
                  </a:cubicBezTo>
                  <a:cubicBezTo>
                    <a:pt x="765" y="304"/>
                    <a:pt x="776" y="306"/>
                    <a:pt x="787" y="307"/>
                  </a:cubicBezTo>
                  <a:cubicBezTo>
                    <a:pt x="793" y="308"/>
                    <a:pt x="798" y="309"/>
                    <a:pt x="803" y="310"/>
                  </a:cubicBezTo>
                  <a:cubicBezTo>
                    <a:pt x="806" y="310"/>
                    <a:pt x="808" y="310"/>
                    <a:pt x="810" y="310"/>
                  </a:cubicBezTo>
                  <a:cubicBezTo>
                    <a:pt x="812" y="311"/>
                    <a:pt x="813" y="311"/>
                    <a:pt x="815" y="311"/>
                  </a:cubicBezTo>
                  <a:cubicBezTo>
                    <a:pt x="815" y="311"/>
                    <a:pt x="815" y="311"/>
                    <a:pt x="816" y="311"/>
                  </a:cubicBezTo>
                  <a:cubicBezTo>
                    <a:pt x="816" y="311"/>
                    <a:pt x="817" y="311"/>
                    <a:pt x="817" y="310"/>
                  </a:cubicBezTo>
                  <a:cubicBezTo>
                    <a:pt x="818" y="310"/>
                    <a:pt x="818" y="310"/>
                    <a:pt x="819" y="310"/>
                  </a:cubicBezTo>
                  <a:cubicBezTo>
                    <a:pt x="819" y="309"/>
                    <a:pt x="820" y="309"/>
                    <a:pt x="820" y="308"/>
                  </a:cubicBezTo>
                  <a:cubicBezTo>
                    <a:pt x="821" y="307"/>
                    <a:pt x="821" y="305"/>
                    <a:pt x="821" y="304"/>
                  </a:cubicBezTo>
                  <a:cubicBezTo>
                    <a:pt x="821" y="302"/>
                    <a:pt x="820" y="301"/>
                    <a:pt x="819" y="300"/>
                  </a:cubicBezTo>
                  <a:cubicBezTo>
                    <a:pt x="801" y="290"/>
                    <a:pt x="801" y="290"/>
                    <a:pt x="801" y="290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3" y="297"/>
                    <a:pt x="803" y="297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802" y="299"/>
                    <a:pt x="802" y="298"/>
                    <a:pt x="803" y="297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801" y="299"/>
                    <a:pt x="801" y="299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800" y="300"/>
                    <a:pt x="800" y="300"/>
                    <a:pt x="801" y="299"/>
                  </a:cubicBezTo>
                  <a:cubicBezTo>
                    <a:pt x="798" y="294"/>
                    <a:pt x="798" y="294"/>
                    <a:pt x="798" y="294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8" y="295"/>
                    <a:pt x="798" y="295"/>
                    <a:pt x="798" y="295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296"/>
                    <a:pt x="799" y="296"/>
                    <a:pt x="799" y="296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799" y="300"/>
                    <a:pt x="799" y="300"/>
                  </a:cubicBezTo>
                  <a:cubicBezTo>
                    <a:pt x="799" y="300"/>
                    <a:pt x="800" y="300"/>
                    <a:pt x="802" y="300"/>
                  </a:cubicBezTo>
                  <a:cubicBezTo>
                    <a:pt x="807" y="301"/>
                    <a:pt x="818" y="302"/>
                    <a:pt x="827" y="303"/>
                  </a:cubicBezTo>
                  <a:cubicBezTo>
                    <a:pt x="837" y="305"/>
                    <a:pt x="845" y="306"/>
                    <a:pt x="845" y="306"/>
                  </a:cubicBezTo>
                  <a:cubicBezTo>
                    <a:pt x="848" y="306"/>
                    <a:pt x="850" y="305"/>
                    <a:pt x="851" y="302"/>
                  </a:cubicBezTo>
                  <a:cubicBezTo>
                    <a:pt x="852" y="300"/>
                    <a:pt x="851" y="297"/>
                    <a:pt x="849" y="296"/>
                  </a:cubicBezTo>
                  <a:cubicBezTo>
                    <a:pt x="846" y="294"/>
                    <a:pt x="846" y="294"/>
                    <a:pt x="846" y="294"/>
                  </a:cubicBezTo>
                  <a:cubicBezTo>
                    <a:pt x="872" y="296"/>
                    <a:pt x="872" y="296"/>
                    <a:pt x="872" y="296"/>
                  </a:cubicBezTo>
                  <a:cubicBezTo>
                    <a:pt x="874" y="296"/>
                    <a:pt x="877" y="294"/>
                    <a:pt x="877" y="292"/>
                  </a:cubicBezTo>
                  <a:cubicBezTo>
                    <a:pt x="878" y="289"/>
                    <a:pt x="877" y="287"/>
                    <a:pt x="875" y="285"/>
                  </a:cubicBezTo>
                  <a:cubicBezTo>
                    <a:pt x="874" y="284"/>
                    <a:pt x="874" y="284"/>
                    <a:pt x="874" y="284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899" y="289"/>
                    <a:pt x="901" y="289"/>
                    <a:pt x="902" y="288"/>
                  </a:cubicBezTo>
                  <a:cubicBezTo>
                    <a:pt x="904" y="287"/>
                    <a:pt x="904" y="285"/>
                    <a:pt x="904" y="284"/>
                  </a:cubicBezTo>
                  <a:cubicBezTo>
                    <a:pt x="904" y="282"/>
                    <a:pt x="904" y="281"/>
                    <a:pt x="904" y="281"/>
                  </a:cubicBezTo>
                  <a:cubicBezTo>
                    <a:pt x="903" y="280"/>
                    <a:pt x="903" y="280"/>
                    <a:pt x="903" y="280"/>
                  </a:cubicBezTo>
                  <a:cubicBezTo>
                    <a:pt x="902" y="279"/>
                    <a:pt x="902" y="279"/>
                    <a:pt x="902" y="279"/>
                  </a:cubicBezTo>
                  <a:cubicBezTo>
                    <a:pt x="901" y="278"/>
                    <a:pt x="900" y="278"/>
                    <a:pt x="899" y="277"/>
                  </a:cubicBezTo>
                  <a:cubicBezTo>
                    <a:pt x="895" y="275"/>
                    <a:pt x="888" y="270"/>
                    <a:pt x="881" y="266"/>
                  </a:cubicBezTo>
                  <a:cubicBezTo>
                    <a:pt x="875" y="262"/>
                    <a:pt x="869" y="259"/>
                    <a:pt x="869" y="259"/>
                  </a:cubicBezTo>
                  <a:cubicBezTo>
                    <a:pt x="866" y="263"/>
                    <a:pt x="866" y="263"/>
                    <a:pt x="866" y="263"/>
                  </a:cubicBezTo>
                  <a:cubicBezTo>
                    <a:pt x="871" y="266"/>
                    <a:pt x="871" y="266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9" y="268"/>
                    <a:pt x="870" y="268"/>
                    <a:pt x="871" y="266"/>
                  </a:cubicBezTo>
                  <a:cubicBezTo>
                    <a:pt x="867" y="263"/>
                    <a:pt x="867" y="263"/>
                    <a:pt x="867" y="263"/>
                  </a:cubicBezTo>
                  <a:cubicBezTo>
                    <a:pt x="869" y="268"/>
                    <a:pt x="869" y="268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8" y="269"/>
                    <a:pt x="869" y="268"/>
                  </a:cubicBezTo>
                  <a:cubicBezTo>
                    <a:pt x="867" y="264"/>
                    <a:pt x="867" y="264"/>
                    <a:pt x="867" y="264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7"/>
                    <a:pt x="867" y="267"/>
                    <a:pt x="867" y="267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7" y="269"/>
                    <a:pt x="867" y="269"/>
                    <a:pt x="867" y="269"/>
                  </a:cubicBezTo>
                  <a:cubicBezTo>
                    <a:pt x="868" y="269"/>
                    <a:pt x="869" y="269"/>
                    <a:pt x="871" y="269"/>
                  </a:cubicBezTo>
                  <a:cubicBezTo>
                    <a:pt x="877" y="270"/>
                    <a:pt x="889" y="272"/>
                    <a:pt x="901" y="274"/>
                  </a:cubicBezTo>
                  <a:cubicBezTo>
                    <a:pt x="906" y="275"/>
                    <a:pt x="912" y="276"/>
                    <a:pt x="916" y="277"/>
                  </a:cubicBezTo>
                  <a:cubicBezTo>
                    <a:pt x="918" y="277"/>
                    <a:pt x="920" y="277"/>
                    <a:pt x="922" y="277"/>
                  </a:cubicBezTo>
                  <a:cubicBezTo>
                    <a:pt x="923" y="278"/>
                    <a:pt x="924" y="278"/>
                    <a:pt x="925" y="278"/>
                  </a:cubicBezTo>
                  <a:cubicBezTo>
                    <a:pt x="926" y="278"/>
                    <a:pt x="926" y="278"/>
                    <a:pt x="927" y="278"/>
                  </a:cubicBezTo>
                  <a:cubicBezTo>
                    <a:pt x="927" y="278"/>
                    <a:pt x="927" y="278"/>
                    <a:pt x="928" y="277"/>
                  </a:cubicBezTo>
                  <a:cubicBezTo>
                    <a:pt x="929" y="277"/>
                    <a:pt x="930" y="277"/>
                    <a:pt x="931" y="275"/>
                  </a:cubicBezTo>
                  <a:cubicBezTo>
                    <a:pt x="931" y="274"/>
                    <a:pt x="932" y="272"/>
                    <a:pt x="931" y="271"/>
                  </a:cubicBezTo>
                  <a:cubicBezTo>
                    <a:pt x="931" y="270"/>
                    <a:pt x="930" y="268"/>
                    <a:pt x="929" y="268"/>
                  </a:cubicBezTo>
                  <a:cubicBezTo>
                    <a:pt x="900" y="250"/>
                    <a:pt x="900" y="250"/>
                    <a:pt x="900" y="250"/>
                  </a:cubicBezTo>
                  <a:cubicBezTo>
                    <a:pt x="898" y="254"/>
                    <a:pt x="898" y="254"/>
                    <a:pt x="898" y="254"/>
                  </a:cubicBezTo>
                  <a:cubicBezTo>
                    <a:pt x="896" y="260"/>
                    <a:pt x="896" y="260"/>
                    <a:pt x="896" y="260"/>
                  </a:cubicBezTo>
                  <a:cubicBezTo>
                    <a:pt x="942" y="271"/>
                    <a:pt x="942" y="271"/>
                    <a:pt x="942" y="271"/>
                  </a:cubicBezTo>
                  <a:cubicBezTo>
                    <a:pt x="944" y="271"/>
                    <a:pt x="947" y="270"/>
                    <a:pt x="948" y="267"/>
                  </a:cubicBezTo>
                  <a:cubicBezTo>
                    <a:pt x="949" y="265"/>
                    <a:pt x="948" y="262"/>
                    <a:pt x="946" y="260"/>
                  </a:cubicBezTo>
                  <a:cubicBezTo>
                    <a:pt x="940" y="257"/>
                    <a:pt x="940" y="257"/>
                    <a:pt x="940" y="257"/>
                  </a:cubicBezTo>
                  <a:cubicBezTo>
                    <a:pt x="969" y="262"/>
                    <a:pt x="969" y="262"/>
                    <a:pt x="969" y="262"/>
                  </a:cubicBezTo>
                  <a:cubicBezTo>
                    <a:pt x="972" y="262"/>
                    <a:pt x="974" y="261"/>
                    <a:pt x="975" y="259"/>
                  </a:cubicBezTo>
                  <a:cubicBezTo>
                    <a:pt x="976" y="256"/>
                    <a:pt x="975" y="253"/>
                    <a:pt x="973" y="252"/>
                  </a:cubicBezTo>
                  <a:cubicBezTo>
                    <a:pt x="968" y="249"/>
                    <a:pt x="968" y="249"/>
                    <a:pt x="968" y="249"/>
                  </a:cubicBezTo>
                  <a:cubicBezTo>
                    <a:pt x="984" y="251"/>
                    <a:pt x="984" y="251"/>
                    <a:pt x="984" y="251"/>
                  </a:cubicBezTo>
                  <a:cubicBezTo>
                    <a:pt x="987" y="252"/>
                    <a:pt x="989" y="250"/>
                    <a:pt x="990" y="248"/>
                  </a:cubicBezTo>
                  <a:cubicBezTo>
                    <a:pt x="991" y="246"/>
                    <a:pt x="990" y="243"/>
                    <a:pt x="988" y="241"/>
                  </a:cubicBezTo>
                  <a:cubicBezTo>
                    <a:pt x="967" y="228"/>
                    <a:pt x="967" y="228"/>
                    <a:pt x="967" y="22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9" y="236"/>
                    <a:pt x="969" y="236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7" y="238"/>
                    <a:pt x="968" y="237"/>
                    <a:pt x="969" y="236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7" y="238"/>
                    <a:pt x="967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5" y="238"/>
                    <a:pt x="966" y="238"/>
                    <a:pt x="967" y="238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5" y="238"/>
                    <a:pt x="965" y="238"/>
                  </a:cubicBezTo>
                  <a:cubicBezTo>
                    <a:pt x="964" y="235"/>
                    <a:pt x="964" y="235"/>
                    <a:pt x="964" y="235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4" y="237"/>
                    <a:pt x="964" y="237"/>
                    <a:pt x="964" y="237"/>
                  </a:cubicBezTo>
                  <a:cubicBezTo>
                    <a:pt x="964" y="238"/>
                    <a:pt x="964" y="238"/>
                    <a:pt x="964" y="238"/>
                  </a:cubicBezTo>
                  <a:cubicBezTo>
                    <a:pt x="965" y="238"/>
                    <a:pt x="966" y="239"/>
                    <a:pt x="967" y="239"/>
                  </a:cubicBezTo>
                  <a:cubicBezTo>
                    <a:pt x="972" y="240"/>
                    <a:pt x="981" y="242"/>
                    <a:pt x="990" y="244"/>
                  </a:cubicBezTo>
                  <a:cubicBezTo>
                    <a:pt x="994" y="245"/>
                    <a:pt x="997" y="246"/>
                    <a:pt x="1000" y="246"/>
                  </a:cubicBezTo>
                  <a:cubicBezTo>
                    <a:pt x="1002" y="247"/>
                    <a:pt x="1003" y="247"/>
                    <a:pt x="1004" y="247"/>
                  </a:cubicBezTo>
                  <a:cubicBezTo>
                    <a:pt x="1004" y="247"/>
                    <a:pt x="1004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7"/>
                    <a:pt x="1005" y="247"/>
                    <a:pt x="1005" y="247"/>
                  </a:cubicBezTo>
                  <a:cubicBezTo>
                    <a:pt x="1005" y="248"/>
                    <a:pt x="1006" y="248"/>
                    <a:pt x="1006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7" y="247"/>
                    <a:pt x="1007" y="247"/>
                    <a:pt x="1007" y="247"/>
                  </a:cubicBezTo>
                  <a:cubicBezTo>
                    <a:pt x="1008" y="247"/>
                    <a:pt x="1008" y="247"/>
                    <a:pt x="1009" y="247"/>
                  </a:cubicBezTo>
                  <a:cubicBezTo>
                    <a:pt x="1011" y="246"/>
                    <a:pt x="1012" y="244"/>
                    <a:pt x="1012" y="242"/>
                  </a:cubicBezTo>
                  <a:cubicBezTo>
                    <a:pt x="1012" y="240"/>
                    <a:pt x="1011" y="238"/>
                    <a:pt x="1009" y="237"/>
                  </a:cubicBezTo>
                  <a:cubicBezTo>
                    <a:pt x="984" y="222"/>
                    <a:pt x="984" y="222"/>
                    <a:pt x="984" y="222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6" y="229"/>
                    <a:pt x="986" y="229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5" y="231"/>
                    <a:pt x="985" y="230"/>
                    <a:pt x="986" y="229"/>
                  </a:cubicBezTo>
                  <a:cubicBezTo>
                    <a:pt x="981" y="226"/>
                    <a:pt x="981" y="226"/>
                    <a:pt x="981" y="226"/>
                  </a:cubicBezTo>
                  <a:cubicBezTo>
                    <a:pt x="984" y="231"/>
                    <a:pt x="984" y="231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3" y="232"/>
                    <a:pt x="984" y="232"/>
                    <a:pt x="984" y="231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3" y="232"/>
                    <a:pt x="983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3" y="232"/>
                  </a:cubicBezTo>
                  <a:cubicBezTo>
                    <a:pt x="981" y="227"/>
                    <a:pt x="981" y="227"/>
                    <a:pt x="981" y="227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29"/>
                    <a:pt x="982" y="229"/>
                    <a:pt x="982" y="229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2" y="232"/>
                    <a:pt x="982" y="232"/>
                  </a:cubicBezTo>
                  <a:cubicBezTo>
                    <a:pt x="982" y="232"/>
                    <a:pt x="983" y="232"/>
                    <a:pt x="985" y="232"/>
                  </a:cubicBezTo>
                  <a:cubicBezTo>
                    <a:pt x="991" y="233"/>
                    <a:pt x="1002" y="235"/>
                    <a:pt x="1011" y="237"/>
                  </a:cubicBezTo>
                  <a:cubicBezTo>
                    <a:pt x="1016" y="237"/>
                    <a:pt x="1020" y="238"/>
                    <a:pt x="1023" y="239"/>
                  </a:cubicBezTo>
                  <a:cubicBezTo>
                    <a:pt x="1026" y="239"/>
                    <a:pt x="1028" y="240"/>
                    <a:pt x="1028" y="240"/>
                  </a:cubicBezTo>
                  <a:cubicBezTo>
                    <a:pt x="1031" y="240"/>
                    <a:pt x="1033" y="239"/>
                    <a:pt x="1034" y="237"/>
                  </a:cubicBezTo>
                  <a:cubicBezTo>
                    <a:pt x="1035" y="236"/>
                    <a:pt x="1035" y="235"/>
                    <a:pt x="1035" y="234"/>
                  </a:cubicBezTo>
                  <a:cubicBezTo>
                    <a:pt x="1035" y="233"/>
                    <a:pt x="1034" y="232"/>
                    <a:pt x="1034" y="232"/>
                  </a:cubicBezTo>
                  <a:cubicBezTo>
                    <a:pt x="1034" y="231"/>
                    <a:pt x="1033" y="230"/>
                    <a:pt x="1033" y="230"/>
                  </a:cubicBezTo>
                  <a:cubicBezTo>
                    <a:pt x="1033" y="229"/>
                    <a:pt x="1032" y="229"/>
                    <a:pt x="1032" y="229"/>
                  </a:cubicBezTo>
                  <a:cubicBezTo>
                    <a:pt x="1030" y="228"/>
                    <a:pt x="1028" y="227"/>
                    <a:pt x="1025" y="225"/>
                  </a:cubicBezTo>
                  <a:cubicBezTo>
                    <a:pt x="1022" y="223"/>
                    <a:pt x="1017" y="220"/>
                    <a:pt x="1013" y="218"/>
                  </a:cubicBezTo>
                  <a:cubicBezTo>
                    <a:pt x="1011" y="216"/>
                    <a:pt x="1009" y="215"/>
                    <a:pt x="1008" y="215"/>
                  </a:cubicBezTo>
                  <a:cubicBezTo>
                    <a:pt x="1008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5" y="216"/>
                    <a:pt x="1005" y="216"/>
                    <a:pt x="1005" y="216"/>
                  </a:cubicBezTo>
                  <a:cubicBezTo>
                    <a:pt x="1007" y="214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8" y="215"/>
                    <a:pt x="1007" y="214"/>
                    <a:pt x="1007" y="214"/>
                  </a:cubicBezTo>
                  <a:cubicBezTo>
                    <a:pt x="1004" y="218"/>
                    <a:pt x="1004" y="218"/>
                    <a:pt x="1004" y="218"/>
                  </a:cubicBezTo>
                  <a:cubicBezTo>
                    <a:pt x="1008" y="215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9" y="216"/>
                    <a:pt x="1008" y="215"/>
                    <a:pt x="1008" y="215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9" y="218"/>
                    <a:pt x="1009" y="218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9" y="220"/>
                    <a:pt x="1009" y="219"/>
                    <a:pt x="1009" y="218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8" y="221"/>
                    <a:pt x="1008" y="221"/>
                    <a:pt x="1008" y="221"/>
                  </a:cubicBezTo>
                  <a:cubicBezTo>
                    <a:pt x="1003" y="218"/>
                    <a:pt x="1003" y="218"/>
                    <a:pt x="1003" y="218"/>
                  </a:cubicBezTo>
                  <a:cubicBezTo>
                    <a:pt x="1003" y="223"/>
                    <a:pt x="1003" y="223"/>
                    <a:pt x="1003" y="223"/>
                  </a:cubicBezTo>
                  <a:cubicBezTo>
                    <a:pt x="1054" y="228"/>
                    <a:pt x="1054" y="228"/>
                    <a:pt x="1054" y="228"/>
                  </a:cubicBezTo>
                  <a:cubicBezTo>
                    <a:pt x="1056" y="228"/>
                    <a:pt x="1059" y="226"/>
                    <a:pt x="1059" y="224"/>
                  </a:cubicBezTo>
                  <a:cubicBezTo>
                    <a:pt x="1060" y="221"/>
                    <a:pt x="1059" y="219"/>
                    <a:pt x="1057" y="217"/>
                  </a:cubicBezTo>
                  <a:cubicBezTo>
                    <a:pt x="1057" y="217"/>
                    <a:pt x="1056" y="217"/>
                    <a:pt x="1054" y="216"/>
                  </a:cubicBezTo>
                  <a:cubicBezTo>
                    <a:pt x="1051" y="214"/>
                    <a:pt x="1047" y="212"/>
                    <a:pt x="1044" y="210"/>
                  </a:cubicBezTo>
                  <a:cubicBezTo>
                    <a:pt x="1043" y="209"/>
                    <a:pt x="1041" y="208"/>
                    <a:pt x="1040" y="207"/>
                  </a:cubicBezTo>
                  <a:cubicBezTo>
                    <a:pt x="1040" y="207"/>
                    <a:pt x="1039" y="207"/>
                    <a:pt x="1039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9" y="207"/>
                    <a:pt x="1039" y="207"/>
                    <a:pt x="1039" y="207"/>
                  </a:cubicBezTo>
                  <a:cubicBezTo>
                    <a:pt x="1037" y="209"/>
                    <a:pt x="1037" y="209"/>
                    <a:pt x="1037" y="209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40" y="207"/>
                    <a:pt x="1040" y="207"/>
                    <a:pt x="1040" y="207"/>
                  </a:cubicBezTo>
                  <a:cubicBezTo>
                    <a:pt x="1036" y="210"/>
                    <a:pt x="1036" y="210"/>
                    <a:pt x="1036" y="210"/>
                  </a:cubicBezTo>
                  <a:cubicBezTo>
                    <a:pt x="1040" y="208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41" y="209"/>
                    <a:pt x="1040" y="208"/>
                    <a:pt x="1040" y="208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1" y="210"/>
                    <a:pt x="1041" y="210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1" y="212"/>
                    <a:pt x="1041" y="211"/>
                    <a:pt x="1041" y="210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40" y="213"/>
                    <a:pt x="1040" y="213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8" y="215"/>
                    <a:pt x="1039" y="215"/>
                    <a:pt x="1040" y="213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8" y="215"/>
                    <a:pt x="1038" y="215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5"/>
                  </a:cubicBezTo>
                  <a:cubicBezTo>
                    <a:pt x="1036" y="211"/>
                    <a:pt x="1036" y="211"/>
                    <a:pt x="1036" y="211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2"/>
                    <a:pt x="1036" y="212"/>
                    <a:pt x="1036" y="212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5"/>
                    <a:pt x="1036" y="215"/>
                    <a:pt x="1036" y="215"/>
                  </a:cubicBezTo>
                  <a:cubicBezTo>
                    <a:pt x="1036" y="216"/>
                    <a:pt x="1036" y="216"/>
                    <a:pt x="1036" y="216"/>
                  </a:cubicBezTo>
                  <a:cubicBezTo>
                    <a:pt x="1036" y="216"/>
                    <a:pt x="1037" y="216"/>
                    <a:pt x="1038" y="216"/>
                  </a:cubicBezTo>
                  <a:cubicBezTo>
                    <a:pt x="1044" y="217"/>
                    <a:pt x="1053" y="219"/>
                    <a:pt x="1061" y="221"/>
                  </a:cubicBezTo>
                  <a:cubicBezTo>
                    <a:pt x="1066" y="222"/>
                    <a:pt x="1069" y="223"/>
                    <a:pt x="1072" y="223"/>
                  </a:cubicBezTo>
                  <a:cubicBezTo>
                    <a:pt x="1075" y="224"/>
                    <a:pt x="1077" y="224"/>
                    <a:pt x="1077" y="224"/>
                  </a:cubicBezTo>
                  <a:cubicBezTo>
                    <a:pt x="1079" y="225"/>
                    <a:pt x="1082" y="224"/>
                    <a:pt x="1083" y="221"/>
                  </a:cubicBezTo>
                  <a:cubicBezTo>
                    <a:pt x="1084" y="219"/>
                    <a:pt x="1083" y="216"/>
                    <a:pt x="1081" y="214"/>
                  </a:cubicBezTo>
                  <a:cubicBezTo>
                    <a:pt x="1081" y="214"/>
                    <a:pt x="1079" y="213"/>
                    <a:pt x="1076" y="212"/>
                  </a:cubicBezTo>
                  <a:cubicBezTo>
                    <a:pt x="1073" y="209"/>
                    <a:pt x="1067" y="206"/>
                    <a:pt x="1062" y="203"/>
                  </a:cubicBezTo>
                  <a:cubicBezTo>
                    <a:pt x="1060" y="201"/>
                    <a:pt x="1057" y="200"/>
                    <a:pt x="1056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2" y="200"/>
                    <a:pt x="1052" y="200"/>
                    <a:pt x="1052" y="200"/>
                  </a:cubicBezTo>
                  <a:cubicBezTo>
                    <a:pt x="1054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8"/>
                    <a:pt x="1054" y="198"/>
                    <a:pt x="1054" y="198"/>
                  </a:cubicBezTo>
                  <a:cubicBezTo>
                    <a:pt x="1051" y="202"/>
                    <a:pt x="1051" y="202"/>
                    <a:pt x="1051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199"/>
                    <a:pt x="1055" y="199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6" y="201"/>
                    <a:pt x="1056" y="200"/>
                    <a:pt x="1055" y="199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6" y="202"/>
                    <a:pt x="1056" y="202"/>
                    <a:pt x="1056" y="202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5" y="205"/>
                    <a:pt x="1055" y="205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4" y="206"/>
                    <a:pt x="1054" y="206"/>
                    <a:pt x="1055" y="20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3" y="206"/>
                    <a:pt x="1053" y="206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2" y="207"/>
                    <a:pt x="1052" y="207"/>
                    <a:pt x="1053" y="206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2" y="207"/>
                    <a:pt x="1052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2" y="207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4"/>
                    <a:pt x="1051" y="204"/>
                    <a:pt x="1051" y="204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1" y="207"/>
                    <a:pt x="1051" y="207"/>
                  </a:cubicBezTo>
                  <a:cubicBezTo>
                    <a:pt x="1051" y="207"/>
                    <a:pt x="1052" y="207"/>
                    <a:pt x="1054" y="207"/>
                  </a:cubicBezTo>
                  <a:cubicBezTo>
                    <a:pt x="1059" y="208"/>
                    <a:pt x="1071" y="210"/>
                    <a:pt x="1081" y="211"/>
                  </a:cubicBezTo>
                  <a:cubicBezTo>
                    <a:pt x="1086" y="212"/>
                    <a:pt x="1091" y="212"/>
                    <a:pt x="1095" y="213"/>
                  </a:cubicBezTo>
                  <a:cubicBezTo>
                    <a:pt x="1097" y="213"/>
                    <a:pt x="1099" y="213"/>
                    <a:pt x="1100" y="213"/>
                  </a:cubicBezTo>
                  <a:cubicBezTo>
                    <a:pt x="1100" y="213"/>
                    <a:pt x="1101" y="213"/>
                    <a:pt x="1101" y="213"/>
                  </a:cubicBezTo>
                  <a:cubicBezTo>
                    <a:pt x="1102" y="213"/>
                    <a:pt x="1102" y="213"/>
                    <a:pt x="1103" y="213"/>
                  </a:cubicBezTo>
                  <a:cubicBezTo>
                    <a:pt x="1103" y="213"/>
                    <a:pt x="1103" y="213"/>
                    <a:pt x="1103" y="213"/>
                  </a:cubicBezTo>
                  <a:cubicBezTo>
                    <a:pt x="1104" y="213"/>
                    <a:pt x="1104" y="213"/>
                    <a:pt x="1104" y="213"/>
                  </a:cubicBezTo>
                  <a:cubicBezTo>
                    <a:pt x="1105" y="213"/>
                    <a:pt x="1105" y="213"/>
                    <a:pt x="1105" y="213"/>
                  </a:cubicBezTo>
                  <a:cubicBezTo>
                    <a:pt x="1106" y="212"/>
                    <a:pt x="1106" y="212"/>
                    <a:pt x="1107" y="211"/>
                  </a:cubicBezTo>
                  <a:cubicBezTo>
                    <a:pt x="1108" y="210"/>
                    <a:pt x="1108" y="208"/>
                    <a:pt x="1108" y="207"/>
                  </a:cubicBezTo>
                  <a:cubicBezTo>
                    <a:pt x="1108" y="205"/>
                    <a:pt x="1107" y="204"/>
                    <a:pt x="1106" y="203"/>
                  </a:cubicBezTo>
                  <a:cubicBezTo>
                    <a:pt x="1102" y="201"/>
                    <a:pt x="1102" y="201"/>
                    <a:pt x="1102" y="201"/>
                  </a:cubicBezTo>
                  <a:cubicBezTo>
                    <a:pt x="1121" y="205"/>
                    <a:pt x="1121" y="205"/>
                    <a:pt x="1121" y="205"/>
                  </a:cubicBezTo>
                  <a:cubicBezTo>
                    <a:pt x="1123" y="205"/>
                    <a:pt x="1125" y="205"/>
                    <a:pt x="1126" y="204"/>
                  </a:cubicBezTo>
                  <a:cubicBezTo>
                    <a:pt x="1127" y="202"/>
                    <a:pt x="1128" y="201"/>
                    <a:pt x="1128" y="199"/>
                  </a:cubicBezTo>
                  <a:cubicBezTo>
                    <a:pt x="1128" y="198"/>
                    <a:pt x="1128" y="197"/>
                    <a:pt x="1127" y="197"/>
                  </a:cubicBezTo>
                  <a:cubicBezTo>
                    <a:pt x="1127" y="196"/>
                    <a:pt x="1127" y="196"/>
                    <a:pt x="1126" y="195"/>
                  </a:cubicBezTo>
                  <a:cubicBezTo>
                    <a:pt x="1126" y="195"/>
                    <a:pt x="1126" y="195"/>
                    <a:pt x="1126" y="195"/>
                  </a:cubicBezTo>
                  <a:cubicBezTo>
                    <a:pt x="1125" y="195"/>
                    <a:pt x="1125" y="195"/>
                    <a:pt x="1125" y="195"/>
                  </a:cubicBezTo>
                  <a:cubicBezTo>
                    <a:pt x="1125" y="194"/>
                    <a:pt x="1124" y="194"/>
                    <a:pt x="1123" y="193"/>
                  </a:cubicBezTo>
                  <a:cubicBezTo>
                    <a:pt x="1120" y="191"/>
                    <a:pt x="1113" y="187"/>
                    <a:pt x="1107" y="183"/>
                  </a:cubicBezTo>
                  <a:cubicBezTo>
                    <a:pt x="1105" y="182"/>
                    <a:pt x="1102" y="180"/>
                    <a:pt x="1100" y="179"/>
                  </a:cubicBezTo>
                  <a:cubicBezTo>
                    <a:pt x="1099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7"/>
                    <a:pt x="1098" y="177"/>
                    <a:pt x="1098" y="177"/>
                  </a:cubicBezTo>
                  <a:cubicBezTo>
                    <a:pt x="1095" y="180"/>
                    <a:pt x="1095" y="180"/>
                    <a:pt x="1095" y="180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9" y="179"/>
                    <a:pt x="1099" y="178"/>
                    <a:pt x="1098" y="178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9" y="179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9" y="180"/>
                    <a:pt x="1099" y="179"/>
                    <a:pt x="1099" y="179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100" y="181"/>
                    <a:pt x="1100" y="181"/>
                    <a:pt x="1100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3" y="187"/>
                    <a:pt x="1093" y="187"/>
                    <a:pt x="1093" y="187"/>
                  </a:cubicBezTo>
                  <a:cubicBezTo>
                    <a:pt x="1140" y="198"/>
                    <a:pt x="1140" y="198"/>
                    <a:pt x="1140" y="198"/>
                  </a:cubicBezTo>
                  <a:cubicBezTo>
                    <a:pt x="1143" y="199"/>
                    <a:pt x="1145" y="197"/>
                    <a:pt x="1146" y="195"/>
                  </a:cubicBezTo>
                  <a:cubicBezTo>
                    <a:pt x="1147" y="192"/>
                    <a:pt x="1146" y="189"/>
                    <a:pt x="1144" y="188"/>
                  </a:cubicBezTo>
                  <a:cubicBezTo>
                    <a:pt x="1144" y="188"/>
                    <a:pt x="1143" y="187"/>
                    <a:pt x="1140" y="186"/>
                  </a:cubicBezTo>
                  <a:cubicBezTo>
                    <a:pt x="1137" y="184"/>
                    <a:pt x="1132" y="181"/>
                    <a:pt x="1128" y="178"/>
                  </a:cubicBezTo>
                  <a:cubicBezTo>
                    <a:pt x="1126" y="177"/>
                    <a:pt x="1124" y="176"/>
                    <a:pt x="1122" y="175"/>
                  </a:cubicBezTo>
                  <a:cubicBezTo>
                    <a:pt x="1122" y="175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9" y="177"/>
                    <a:pt x="1119" y="177"/>
                    <a:pt x="1119" y="177"/>
                  </a:cubicBezTo>
                  <a:cubicBezTo>
                    <a:pt x="1121" y="174"/>
                    <a:pt x="1121" y="174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22" y="175"/>
                    <a:pt x="1122" y="175"/>
                    <a:pt x="1121" y="174"/>
                  </a:cubicBezTo>
                  <a:cubicBezTo>
                    <a:pt x="1118" y="178"/>
                    <a:pt x="1118" y="178"/>
                    <a:pt x="1118" y="178"/>
                  </a:cubicBezTo>
                  <a:cubicBezTo>
                    <a:pt x="1122" y="175"/>
                    <a:pt x="1122" y="175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23" y="176"/>
                    <a:pt x="1122" y="176"/>
                    <a:pt x="112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3" y="178"/>
                    <a:pt x="1123" y="178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0"/>
                    <a:pt x="1123" y="179"/>
                    <a:pt x="1123" y="178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22" y="181"/>
                    <a:pt x="1122" y="181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20" y="182"/>
                    <a:pt x="1121" y="182"/>
                    <a:pt x="1122" y="181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20" y="183"/>
                    <a:pt x="1120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9" y="183"/>
                    <a:pt x="1119" y="183"/>
                    <a:pt x="1120" y="183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7" y="179"/>
                    <a:pt x="1117" y="179"/>
                    <a:pt x="1117" y="179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1"/>
                    <a:pt x="1118" y="181"/>
                    <a:pt x="1118" y="181"/>
                  </a:cubicBezTo>
                  <a:cubicBezTo>
                    <a:pt x="1118" y="183"/>
                    <a:pt x="1118" y="183"/>
                    <a:pt x="1118" y="183"/>
                  </a:cubicBezTo>
                  <a:cubicBezTo>
                    <a:pt x="1118" y="183"/>
                    <a:pt x="1119" y="183"/>
                    <a:pt x="1120" y="183"/>
                  </a:cubicBezTo>
                  <a:cubicBezTo>
                    <a:pt x="1126" y="184"/>
                    <a:pt x="1137" y="185"/>
                    <a:pt x="1146" y="186"/>
                  </a:cubicBezTo>
                  <a:cubicBezTo>
                    <a:pt x="1151" y="187"/>
                    <a:pt x="1155" y="188"/>
                    <a:pt x="1159" y="188"/>
                  </a:cubicBezTo>
                  <a:cubicBezTo>
                    <a:pt x="1162" y="188"/>
                    <a:pt x="1164" y="189"/>
                    <a:pt x="1164" y="189"/>
                  </a:cubicBezTo>
                  <a:cubicBezTo>
                    <a:pt x="1166" y="189"/>
                    <a:pt x="1169" y="187"/>
                    <a:pt x="1170" y="185"/>
                  </a:cubicBezTo>
                  <a:cubicBezTo>
                    <a:pt x="1171" y="183"/>
                    <a:pt x="1170" y="180"/>
                    <a:pt x="1167" y="179"/>
                  </a:cubicBezTo>
                  <a:cubicBezTo>
                    <a:pt x="1165" y="177"/>
                    <a:pt x="1165" y="177"/>
                    <a:pt x="1165" y="177"/>
                  </a:cubicBezTo>
                  <a:cubicBezTo>
                    <a:pt x="1183" y="180"/>
                    <a:pt x="1183" y="180"/>
                    <a:pt x="1183" y="180"/>
                  </a:cubicBezTo>
                  <a:cubicBezTo>
                    <a:pt x="1185" y="181"/>
                    <a:pt x="1188" y="179"/>
                    <a:pt x="1189" y="177"/>
                  </a:cubicBezTo>
                  <a:cubicBezTo>
                    <a:pt x="1190" y="174"/>
                    <a:pt x="1189" y="171"/>
                    <a:pt x="1187" y="170"/>
                  </a:cubicBezTo>
                  <a:cubicBezTo>
                    <a:pt x="1166" y="157"/>
                    <a:pt x="1166" y="157"/>
                    <a:pt x="1166" y="157"/>
                  </a:cubicBezTo>
                  <a:cubicBezTo>
                    <a:pt x="1163" y="162"/>
                    <a:pt x="1163" y="162"/>
                    <a:pt x="1163" y="162"/>
                  </a:cubicBezTo>
                  <a:cubicBezTo>
                    <a:pt x="1163" y="167"/>
                    <a:pt x="1163" y="167"/>
                    <a:pt x="1163" y="167"/>
                  </a:cubicBezTo>
                  <a:cubicBezTo>
                    <a:pt x="1214" y="173"/>
                    <a:pt x="1214" y="173"/>
                    <a:pt x="1214" y="173"/>
                  </a:cubicBezTo>
                  <a:cubicBezTo>
                    <a:pt x="1216" y="174"/>
                    <a:pt x="1218" y="173"/>
                    <a:pt x="1219" y="171"/>
                  </a:cubicBezTo>
                  <a:cubicBezTo>
                    <a:pt x="1220" y="170"/>
                    <a:pt x="1220" y="169"/>
                    <a:pt x="1220" y="168"/>
                  </a:cubicBezTo>
                  <a:cubicBezTo>
                    <a:pt x="1220" y="166"/>
                    <a:pt x="1219" y="165"/>
                    <a:pt x="1219" y="165"/>
                  </a:cubicBezTo>
                  <a:cubicBezTo>
                    <a:pt x="1219" y="164"/>
                    <a:pt x="1218" y="164"/>
                    <a:pt x="1218" y="164"/>
                  </a:cubicBezTo>
                  <a:cubicBezTo>
                    <a:pt x="1218" y="163"/>
                    <a:pt x="1217" y="163"/>
                    <a:pt x="1217" y="163"/>
                  </a:cubicBezTo>
                  <a:cubicBezTo>
                    <a:pt x="1215" y="162"/>
                    <a:pt x="1213" y="160"/>
                    <a:pt x="1210" y="158"/>
                  </a:cubicBezTo>
                  <a:cubicBezTo>
                    <a:pt x="1202" y="153"/>
                    <a:pt x="1190" y="146"/>
                    <a:pt x="1190" y="146"/>
                  </a:cubicBezTo>
                  <a:cubicBezTo>
                    <a:pt x="1187" y="151"/>
                    <a:pt x="1187" y="151"/>
                    <a:pt x="1187" y="151"/>
                  </a:cubicBezTo>
                  <a:cubicBezTo>
                    <a:pt x="1186" y="156"/>
                    <a:pt x="1186" y="156"/>
                    <a:pt x="1186" y="156"/>
                  </a:cubicBezTo>
                  <a:cubicBezTo>
                    <a:pt x="1241" y="162"/>
                    <a:pt x="1241" y="162"/>
                    <a:pt x="1241" y="162"/>
                  </a:cubicBezTo>
                  <a:cubicBezTo>
                    <a:pt x="1243" y="162"/>
                    <a:pt x="1246" y="161"/>
                    <a:pt x="1247" y="158"/>
                  </a:cubicBezTo>
                  <a:cubicBezTo>
                    <a:pt x="1247" y="156"/>
                    <a:pt x="1246" y="153"/>
                    <a:pt x="1244" y="152"/>
                  </a:cubicBezTo>
                  <a:cubicBezTo>
                    <a:pt x="1217" y="135"/>
                    <a:pt x="1217" y="135"/>
                    <a:pt x="1217" y="135"/>
                  </a:cubicBezTo>
                  <a:cubicBezTo>
                    <a:pt x="1214" y="140"/>
                    <a:pt x="1214" y="140"/>
                    <a:pt x="1214" y="140"/>
                  </a:cubicBezTo>
                  <a:cubicBezTo>
                    <a:pt x="1213" y="145"/>
                    <a:pt x="1213" y="145"/>
                    <a:pt x="1213" y="145"/>
                  </a:cubicBezTo>
                  <a:cubicBezTo>
                    <a:pt x="1213" y="145"/>
                    <a:pt x="1225" y="147"/>
                    <a:pt x="1238" y="149"/>
                  </a:cubicBezTo>
                  <a:cubicBezTo>
                    <a:pt x="1244" y="150"/>
                    <a:pt x="1250" y="151"/>
                    <a:pt x="1256" y="152"/>
                  </a:cubicBezTo>
                  <a:cubicBezTo>
                    <a:pt x="1258" y="152"/>
                    <a:pt x="1261" y="152"/>
                    <a:pt x="1263" y="153"/>
                  </a:cubicBezTo>
                  <a:cubicBezTo>
                    <a:pt x="1265" y="153"/>
                    <a:pt x="1266" y="153"/>
                    <a:pt x="1267" y="153"/>
                  </a:cubicBezTo>
                  <a:cubicBezTo>
                    <a:pt x="1268" y="153"/>
                    <a:pt x="1268" y="153"/>
                    <a:pt x="1269" y="153"/>
                  </a:cubicBezTo>
                  <a:cubicBezTo>
                    <a:pt x="1269" y="153"/>
                    <a:pt x="1269" y="153"/>
                    <a:pt x="1270" y="153"/>
                  </a:cubicBezTo>
                  <a:cubicBezTo>
                    <a:pt x="1270" y="152"/>
                    <a:pt x="1271" y="152"/>
                    <a:pt x="1271" y="152"/>
                  </a:cubicBezTo>
                  <a:cubicBezTo>
                    <a:pt x="1271" y="152"/>
                    <a:pt x="1272" y="151"/>
                    <a:pt x="1273" y="150"/>
                  </a:cubicBezTo>
                  <a:cubicBezTo>
                    <a:pt x="1273" y="149"/>
                    <a:pt x="1274" y="148"/>
                    <a:pt x="1273" y="146"/>
                  </a:cubicBezTo>
                  <a:cubicBezTo>
                    <a:pt x="1273" y="145"/>
                    <a:pt x="1272" y="143"/>
                    <a:pt x="1271" y="143"/>
                  </a:cubicBezTo>
                  <a:cubicBezTo>
                    <a:pt x="1249" y="129"/>
                    <a:pt x="1249" y="129"/>
                    <a:pt x="1249" y="129"/>
                  </a:cubicBezTo>
                  <a:cubicBezTo>
                    <a:pt x="1246" y="134"/>
                    <a:pt x="1246" y="134"/>
                    <a:pt x="1246" y="134"/>
                  </a:cubicBezTo>
                  <a:cubicBezTo>
                    <a:pt x="1245" y="139"/>
                    <a:pt x="1245" y="139"/>
                    <a:pt x="1245" y="139"/>
                  </a:cubicBezTo>
                  <a:cubicBezTo>
                    <a:pt x="1292" y="147"/>
                    <a:pt x="1292" y="147"/>
                    <a:pt x="1292" y="147"/>
                  </a:cubicBezTo>
                  <a:cubicBezTo>
                    <a:pt x="1295" y="147"/>
                    <a:pt x="1298" y="146"/>
                    <a:pt x="1298" y="144"/>
                  </a:cubicBezTo>
                  <a:cubicBezTo>
                    <a:pt x="1299" y="141"/>
                    <a:pt x="1298" y="138"/>
                    <a:pt x="1296" y="137"/>
                  </a:cubicBezTo>
                  <a:cubicBezTo>
                    <a:pt x="1271" y="121"/>
                    <a:pt x="1271" y="121"/>
                    <a:pt x="1271" y="121"/>
                  </a:cubicBezTo>
                  <a:cubicBezTo>
                    <a:pt x="1268" y="126"/>
                    <a:pt x="1268" y="126"/>
                    <a:pt x="1268" y="126"/>
                  </a:cubicBezTo>
                  <a:cubicBezTo>
                    <a:pt x="1267" y="131"/>
                    <a:pt x="1267" y="131"/>
                    <a:pt x="1267" y="131"/>
                  </a:cubicBezTo>
                  <a:cubicBezTo>
                    <a:pt x="1313" y="141"/>
                    <a:pt x="1313" y="141"/>
                    <a:pt x="1313" y="141"/>
                  </a:cubicBezTo>
                  <a:cubicBezTo>
                    <a:pt x="1315" y="142"/>
                    <a:pt x="1317" y="141"/>
                    <a:pt x="1319" y="139"/>
                  </a:cubicBezTo>
                  <a:cubicBezTo>
                    <a:pt x="1319" y="138"/>
                    <a:pt x="1319" y="137"/>
                    <a:pt x="1319" y="136"/>
                  </a:cubicBezTo>
                  <a:cubicBezTo>
                    <a:pt x="1319" y="135"/>
                    <a:pt x="1319" y="134"/>
                    <a:pt x="1319" y="133"/>
                  </a:cubicBezTo>
                  <a:cubicBezTo>
                    <a:pt x="1318" y="132"/>
                    <a:pt x="1318" y="132"/>
                    <a:pt x="1318" y="132"/>
                  </a:cubicBezTo>
                  <a:cubicBezTo>
                    <a:pt x="1317" y="131"/>
                    <a:pt x="1317" y="131"/>
                    <a:pt x="1316" y="131"/>
                  </a:cubicBezTo>
                  <a:cubicBezTo>
                    <a:pt x="1315" y="130"/>
                    <a:pt x="1313" y="129"/>
                    <a:pt x="1311" y="127"/>
                  </a:cubicBezTo>
                  <a:cubicBezTo>
                    <a:pt x="1307" y="125"/>
                    <a:pt x="1302" y="122"/>
                    <a:pt x="1299" y="120"/>
                  </a:cubicBezTo>
                  <a:cubicBezTo>
                    <a:pt x="1297" y="119"/>
                    <a:pt x="1295" y="118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1" y="119"/>
                    <a:pt x="1291" y="119"/>
                    <a:pt x="1291" y="119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93" y="117"/>
                    <a:pt x="1293" y="117"/>
                    <a:pt x="1293" y="117"/>
                  </a:cubicBezTo>
                  <a:cubicBezTo>
                    <a:pt x="1290" y="120"/>
                    <a:pt x="1290" y="120"/>
                    <a:pt x="1290" y="120"/>
                  </a:cubicBezTo>
                  <a:cubicBezTo>
                    <a:pt x="1294" y="117"/>
                    <a:pt x="1294" y="117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94" y="118"/>
                    <a:pt x="1294" y="118"/>
                    <a:pt x="1294" y="117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18"/>
                    <a:pt x="1294" y="118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95" y="119"/>
                    <a:pt x="1294" y="119"/>
                    <a:pt x="1294" y="118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5" y="121"/>
                    <a:pt x="1295" y="121"/>
                    <a:pt x="1295" y="121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4" y="124"/>
                    <a:pt x="1294" y="124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2" y="125"/>
                    <a:pt x="1293" y="125"/>
                    <a:pt x="1294" y="124"/>
                  </a:cubicBezTo>
                  <a:cubicBezTo>
                    <a:pt x="1289" y="121"/>
                    <a:pt x="1289" y="121"/>
                    <a:pt x="1289" y="121"/>
                  </a:cubicBezTo>
                  <a:cubicBezTo>
                    <a:pt x="1292" y="125"/>
                    <a:pt x="1292" y="125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1" y="126"/>
                    <a:pt x="1291" y="126"/>
                    <a:pt x="1292" y="125"/>
                  </a:cubicBezTo>
                  <a:cubicBezTo>
                    <a:pt x="1290" y="121"/>
                    <a:pt x="1290" y="121"/>
                    <a:pt x="1290" y="121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0" y="123"/>
                    <a:pt x="1290" y="123"/>
                    <a:pt x="1290" y="123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0" y="125"/>
                    <a:pt x="1290" y="125"/>
                    <a:pt x="1290" y="125"/>
                  </a:cubicBezTo>
                  <a:cubicBezTo>
                    <a:pt x="1290" y="126"/>
                    <a:pt x="1290" y="126"/>
                    <a:pt x="1290" y="126"/>
                  </a:cubicBezTo>
                  <a:cubicBezTo>
                    <a:pt x="1291" y="126"/>
                    <a:pt x="1291" y="126"/>
                    <a:pt x="1291" y="126"/>
                  </a:cubicBezTo>
                  <a:cubicBezTo>
                    <a:pt x="1292" y="126"/>
                    <a:pt x="1295" y="126"/>
                    <a:pt x="1299" y="127"/>
                  </a:cubicBezTo>
                  <a:cubicBezTo>
                    <a:pt x="1305" y="127"/>
                    <a:pt x="1312" y="128"/>
                    <a:pt x="1318" y="129"/>
                  </a:cubicBezTo>
                  <a:cubicBezTo>
                    <a:pt x="1324" y="129"/>
                    <a:pt x="1328" y="130"/>
                    <a:pt x="1328" y="130"/>
                  </a:cubicBezTo>
                  <a:cubicBezTo>
                    <a:pt x="1331" y="130"/>
                    <a:pt x="1333" y="128"/>
                    <a:pt x="1334" y="126"/>
                  </a:cubicBezTo>
                  <a:cubicBezTo>
                    <a:pt x="1335" y="124"/>
                    <a:pt x="1334" y="121"/>
                    <a:pt x="1332" y="120"/>
                  </a:cubicBezTo>
                  <a:cubicBezTo>
                    <a:pt x="1309" y="105"/>
                    <a:pt x="1309" y="105"/>
                    <a:pt x="1309" y="105"/>
                  </a:cubicBezTo>
                  <a:cubicBezTo>
                    <a:pt x="1306" y="110"/>
                    <a:pt x="1306" y="110"/>
                    <a:pt x="1306" y="110"/>
                  </a:cubicBezTo>
                  <a:cubicBezTo>
                    <a:pt x="1305" y="115"/>
                    <a:pt x="1305" y="115"/>
                    <a:pt x="1305" y="115"/>
                  </a:cubicBezTo>
                  <a:cubicBezTo>
                    <a:pt x="1349" y="124"/>
                    <a:pt x="1349" y="124"/>
                    <a:pt x="1349" y="124"/>
                  </a:cubicBezTo>
                  <a:cubicBezTo>
                    <a:pt x="1351" y="125"/>
                    <a:pt x="1354" y="123"/>
                    <a:pt x="1355" y="121"/>
                  </a:cubicBezTo>
                  <a:cubicBezTo>
                    <a:pt x="1356" y="118"/>
                    <a:pt x="1355" y="115"/>
                    <a:pt x="1353" y="114"/>
                  </a:cubicBezTo>
                  <a:cubicBezTo>
                    <a:pt x="1353" y="114"/>
                    <a:pt x="1351" y="113"/>
                    <a:pt x="1349" y="112"/>
                  </a:cubicBezTo>
                  <a:cubicBezTo>
                    <a:pt x="1345" y="109"/>
                    <a:pt x="1340" y="106"/>
                    <a:pt x="1335" y="103"/>
                  </a:cubicBezTo>
                  <a:cubicBezTo>
                    <a:pt x="1333" y="102"/>
                    <a:pt x="1331" y="101"/>
                    <a:pt x="1330" y="100"/>
                  </a:cubicBezTo>
                  <a:cubicBezTo>
                    <a:pt x="1329" y="100"/>
                    <a:pt x="1329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8" y="99"/>
                    <a:pt x="1328" y="99"/>
                    <a:pt x="1328" y="99"/>
                  </a:cubicBezTo>
                  <a:cubicBezTo>
                    <a:pt x="1326" y="101"/>
                    <a:pt x="1326" y="101"/>
                    <a:pt x="1326" y="101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9" y="99"/>
                    <a:pt x="1329" y="99"/>
                    <a:pt x="1329" y="99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9" y="100"/>
                    <a:pt x="1329" y="100"/>
                    <a:pt x="1329" y="100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1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30" y="102"/>
                    <a:pt x="1330" y="101"/>
                    <a:pt x="1330" y="101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30" y="103"/>
                    <a:pt x="1330" y="103"/>
                    <a:pt x="1330" y="103"/>
                  </a:cubicBezTo>
                  <a:cubicBezTo>
                    <a:pt x="1325" y="103"/>
                    <a:pt x="1325" y="103"/>
                    <a:pt x="1325" y="103"/>
                  </a:cubicBezTo>
                  <a:cubicBezTo>
                    <a:pt x="1323" y="108"/>
                    <a:pt x="1323" y="108"/>
                    <a:pt x="1323" y="108"/>
                  </a:cubicBezTo>
                  <a:cubicBezTo>
                    <a:pt x="1323" y="108"/>
                    <a:pt x="1335" y="111"/>
                    <a:pt x="1347" y="113"/>
                  </a:cubicBezTo>
                  <a:cubicBezTo>
                    <a:pt x="1353" y="114"/>
                    <a:pt x="1360" y="116"/>
                    <a:pt x="1365" y="117"/>
                  </a:cubicBezTo>
                  <a:cubicBezTo>
                    <a:pt x="1367" y="117"/>
                    <a:pt x="1369" y="117"/>
                    <a:pt x="1371" y="118"/>
                  </a:cubicBezTo>
                  <a:cubicBezTo>
                    <a:pt x="1372" y="118"/>
                    <a:pt x="1373" y="118"/>
                    <a:pt x="1373" y="118"/>
                  </a:cubicBezTo>
                  <a:cubicBezTo>
                    <a:pt x="1374" y="118"/>
                    <a:pt x="1374" y="118"/>
                    <a:pt x="1375" y="118"/>
                  </a:cubicBezTo>
                  <a:cubicBezTo>
                    <a:pt x="1375" y="118"/>
                    <a:pt x="1376" y="118"/>
                    <a:pt x="1376" y="118"/>
                  </a:cubicBezTo>
                  <a:cubicBezTo>
                    <a:pt x="1377" y="118"/>
                    <a:pt x="1377" y="118"/>
                    <a:pt x="1377" y="118"/>
                  </a:cubicBezTo>
                  <a:cubicBezTo>
                    <a:pt x="1378" y="118"/>
                    <a:pt x="1379" y="117"/>
                    <a:pt x="1380" y="116"/>
                  </a:cubicBezTo>
                  <a:cubicBezTo>
                    <a:pt x="1381" y="114"/>
                    <a:pt x="1381" y="113"/>
                    <a:pt x="1381" y="111"/>
                  </a:cubicBezTo>
                  <a:cubicBezTo>
                    <a:pt x="1380" y="110"/>
                    <a:pt x="1380" y="109"/>
                    <a:pt x="1378" y="108"/>
                  </a:cubicBezTo>
                  <a:cubicBezTo>
                    <a:pt x="1351" y="91"/>
                    <a:pt x="1351" y="91"/>
                    <a:pt x="1351" y="91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2" y="98"/>
                    <a:pt x="1352" y="98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50" y="100"/>
                    <a:pt x="1351" y="100"/>
                    <a:pt x="1352" y="98"/>
                  </a:cubicBezTo>
                  <a:cubicBezTo>
                    <a:pt x="1348" y="95"/>
                    <a:pt x="1348" y="95"/>
                    <a:pt x="1348" y="95"/>
                  </a:cubicBezTo>
                  <a:cubicBezTo>
                    <a:pt x="1350" y="100"/>
                    <a:pt x="1350" y="100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9" y="101"/>
                    <a:pt x="1349" y="101"/>
                    <a:pt x="1350" y="100"/>
                  </a:cubicBezTo>
                  <a:cubicBezTo>
                    <a:pt x="1348" y="96"/>
                    <a:pt x="1348" y="96"/>
                    <a:pt x="1348" y="96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7"/>
                    <a:pt x="1348" y="97"/>
                    <a:pt x="1348" y="97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99"/>
                    <a:pt x="1348" y="99"/>
                    <a:pt x="1348" y="99"/>
                  </a:cubicBezTo>
                  <a:cubicBezTo>
                    <a:pt x="1348" y="101"/>
                    <a:pt x="1348" y="101"/>
                    <a:pt x="1348" y="101"/>
                  </a:cubicBezTo>
                  <a:cubicBezTo>
                    <a:pt x="1348" y="101"/>
                    <a:pt x="1349" y="101"/>
                    <a:pt x="1351" y="101"/>
                  </a:cubicBezTo>
                  <a:cubicBezTo>
                    <a:pt x="1358" y="102"/>
                    <a:pt x="1371" y="105"/>
                    <a:pt x="1382" y="107"/>
                  </a:cubicBezTo>
                  <a:cubicBezTo>
                    <a:pt x="1388" y="108"/>
                    <a:pt x="1394" y="109"/>
                    <a:pt x="1398" y="110"/>
                  </a:cubicBezTo>
                  <a:cubicBezTo>
                    <a:pt x="1400" y="110"/>
                    <a:pt x="1402" y="110"/>
                    <a:pt x="1403" y="110"/>
                  </a:cubicBezTo>
                  <a:cubicBezTo>
                    <a:pt x="1404" y="111"/>
                    <a:pt x="1404" y="111"/>
                    <a:pt x="1405" y="111"/>
                  </a:cubicBezTo>
                  <a:cubicBezTo>
                    <a:pt x="1405" y="111"/>
                    <a:pt x="1405" y="111"/>
                    <a:pt x="1405" y="111"/>
                  </a:cubicBezTo>
                  <a:cubicBezTo>
                    <a:pt x="1406" y="111"/>
                    <a:pt x="1406" y="111"/>
                    <a:pt x="1406" y="111"/>
                  </a:cubicBezTo>
                  <a:cubicBezTo>
                    <a:pt x="1406" y="111"/>
                    <a:pt x="1407" y="111"/>
                    <a:pt x="1407" y="111"/>
                  </a:cubicBezTo>
                  <a:cubicBezTo>
                    <a:pt x="1407" y="111"/>
                    <a:pt x="1408" y="111"/>
                    <a:pt x="1408" y="110"/>
                  </a:cubicBezTo>
                  <a:cubicBezTo>
                    <a:pt x="1409" y="110"/>
                    <a:pt x="1409" y="110"/>
                    <a:pt x="1409" y="110"/>
                  </a:cubicBezTo>
                  <a:cubicBezTo>
                    <a:pt x="1410" y="110"/>
                    <a:pt x="1410" y="109"/>
                    <a:pt x="1411" y="108"/>
                  </a:cubicBezTo>
                  <a:cubicBezTo>
                    <a:pt x="1411" y="108"/>
                    <a:pt x="1411" y="108"/>
                    <a:pt x="1411" y="108"/>
                  </a:cubicBezTo>
                  <a:cubicBezTo>
                    <a:pt x="1412" y="107"/>
                    <a:pt x="1412" y="106"/>
                    <a:pt x="1412" y="105"/>
                  </a:cubicBezTo>
                  <a:cubicBezTo>
                    <a:pt x="1412" y="104"/>
                    <a:pt x="1411" y="103"/>
                    <a:pt x="1411" y="102"/>
                  </a:cubicBezTo>
                  <a:cubicBezTo>
                    <a:pt x="1410" y="101"/>
                    <a:pt x="1410" y="101"/>
                    <a:pt x="1410" y="101"/>
                  </a:cubicBezTo>
                  <a:cubicBezTo>
                    <a:pt x="1409" y="101"/>
                    <a:pt x="1409" y="100"/>
                    <a:pt x="1409" y="100"/>
                  </a:cubicBezTo>
                  <a:cubicBezTo>
                    <a:pt x="1407" y="99"/>
                    <a:pt x="1405" y="98"/>
                    <a:pt x="1402" y="96"/>
                  </a:cubicBezTo>
                  <a:cubicBezTo>
                    <a:pt x="1398" y="94"/>
                    <a:pt x="1393" y="91"/>
                    <a:pt x="1389" y="89"/>
                  </a:cubicBezTo>
                  <a:cubicBezTo>
                    <a:pt x="1387" y="87"/>
                    <a:pt x="1386" y="86"/>
                    <a:pt x="1385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3" y="85"/>
                    <a:pt x="1383" y="85"/>
                    <a:pt x="1383" y="85"/>
                  </a:cubicBezTo>
                  <a:cubicBezTo>
                    <a:pt x="1382" y="87"/>
                    <a:pt x="1382" y="87"/>
                    <a:pt x="1382" y="87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4" y="85"/>
                    <a:pt x="1384" y="85"/>
                    <a:pt x="1384" y="85"/>
                  </a:cubicBezTo>
                  <a:cubicBezTo>
                    <a:pt x="1380" y="88"/>
                    <a:pt x="1380" y="88"/>
                    <a:pt x="1380" y="88"/>
                  </a:cubicBezTo>
                  <a:cubicBezTo>
                    <a:pt x="1384" y="86"/>
                    <a:pt x="1384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5" y="87"/>
                    <a:pt x="1385" y="86"/>
                    <a:pt x="1384" y="86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5" y="89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5" y="91"/>
                    <a:pt x="1385" y="89"/>
                    <a:pt x="1385" y="89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84" y="92"/>
                    <a:pt x="1384" y="92"/>
                    <a:pt x="1384" y="92"/>
                  </a:cubicBezTo>
                  <a:cubicBezTo>
                    <a:pt x="1380" y="89"/>
                    <a:pt x="1380" y="89"/>
                    <a:pt x="1380" y="89"/>
                  </a:cubicBezTo>
                  <a:cubicBezTo>
                    <a:pt x="1379" y="94"/>
                    <a:pt x="1379" y="94"/>
                    <a:pt x="1379" y="94"/>
                  </a:cubicBezTo>
                  <a:cubicBezTo>
                    <a:pt x="1429" y="101"/>
                    <a:pt x="1429" y="101"/>
                    <a:pt x="1429" y="101"/>
                  </a:cubicBezTo>
                  <a:cubicBezTo>
                    <a:pt x="1432" y="102"/>
                    <a:pt x="1434" y="100"/>
                    <a:pt x="1435" y="98"/>
                  </a:cubicBezTo>
                  <a:cubicBezTo>
                    <a:pt x="1436" y="95"/>
                    <a:pt x="1435" y="93"/>
                    <a:pt x="1433" y="91"/>
                  </a:cubicBezTo>
                  <a:cubicBezTo>
                    <a:pt x="1427" y="88"/>
                    <a:pt x="1427" y="88"/>
                    <a:pt x="1427" y="88"/>
                  </a:cubicBezTo>
                  <a:cubicBezTo>
                    <a:pt x="1451" y="91"/>
                    <a:pt x="1451" y="91"/>
                    <a:pt x="1451" y="91"/>
                  </a:cubicBezTo>
                  <a:cubicBezTo>
                    <a:pt x="1453" y="91"/>
                    <a:pt x="1454" y="91"/>
                    <a:pt x="1455" y="90"/>
                  </a:cubicBezTo>
                  <a:cubicBezTo>
                    <a:pt x="1457" y="89"/>
                    <a:pt x="1457" y="87"/>
                    <a:pt x="1457" y="86"/>
                  </a:cubicBezTo>
                  <a:cubicBezTo>
                    <a:pt x="1457" y="84"/>
                    <a:pt x="1457" y="83"/>
                    <a:pt x="1456" y="83"/>
                  </a:cubicBezTo>
                  <a:cubicBezTo>
                    <a:pt x="1456" y="82"/>
                    <a:pt x="1456" y="82"/>
                    <a:pt x="1456" y="82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5" y="81"/>
                    <a:pt x="1455" y="81"/>
                    <a:pt x="1455" y="81"/>
                  </a:cubicBezTo>
                  <a:cubicBezTo>
                    <a:pt x="1454" y="81"/>
                    <a:pt x="1454" y="80"/>
                    <a:pt x="1453" y="80"/>
                  </a:cubicBezTo>
                  <a:cubicBezTo>
                    <a:pt x="1451" y="78"/>
                    <a:pt x="1446" y="75"/>
                    <a:pt x="1441" y="73"/>
                  </a:cubicBezTo>
                  <a:cubicBezTo>
                    <a:pt x="1439" y="71"/>
                    <a:pt x="1437" y="70"/>
                    <a:pt x="1436" y="69"/>
                  </a:cubicBezTo>
                  <a:cubicBezTo>
                    <a:pt x="1435" y="69"/>
                    <a:pt x="1435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2" y="71"/>
                    <a:pt x="1432" y="71"/>
                    <a:pt x="1432" y="71"/>
                  </a:cubicBezTo>
                  <a:cubicBezTo>
                    <a:pt x="1434" y="68"/>
                    <a:pt x="1434" y="68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5" y="69"/>
                    <a:pt x="1435" y="69"/>
                    <a:pt x="1434" y="68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5" y="69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5" y="70"/>
                    <a:pt x="1435" y="69"/>
                    <a:pt x="1435" y="69"/>
                  </a:cubicBezTo>
                  <a:cubicBezTo>
                    <a:pt x="1431" y="72"/>
                    <a:pt x="1431" y="72"/>
                    <a:pt x="1431" y="72"/>
                  </a:cubicBezTo>
                  <a:cubicBezTo>
                    <a:pt x="1436" y="70"/>
                    <a:pt x="1436" y="70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6" y="71"/>
                    <a:pt x="1436" y="71"/>
                    <a:pt x="1436" y="70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36" y="72"/>
                    <a:pt x="1436" y="72"/>
                    <a:pt x="1436" y="72"/>
                  </a:cubicBezTo>
                  <a:cubicBezTo>
                    <a:pt x="1430" y="72"/>
                    <a:pt x="1430" y="72"/>
                    <a:pt x="1430" y="72"/>
                  </a:cubicBezTo>
                  <a:cubicBezTo>
                    <a:pt x="1429" y="78"/>
                    <a:pt x="1429" y="78"/>
                    <a:pt x="1429" y="78"/>
                  </a:cubicBezTo>
                  <a:cubicBezTo>
                    <a:pt x="1479" y="87"/>
                    <a:pt x="1479" y="87"/>
                    <a:pt x="1479" y="87"/>
                  </a:cubicBezTo>
                  <a:cubicBezTo>
                    <a:pt x="1481" y="87"/>
                    <a:pt x="1483" y="86"/>
                    <a:pt x="1485" y="84"/>
                  </a:cubicBezTo>
                  <a:cubicBezTo>
                    <a:pt x="1485" y="83"/>
                    <a:pt x="1485" y="82"/>
                    <a:pt x="1485" y="81"/>
                  </a:cubicBezTo>
                  <a:cubicBezTo>
                    <a:pt x="1485" y="80"/>
                    <a:pt x="1485" y="79"/>
                    <a:pt x="1485" y="78"/>
                  </a:cubicBezTo>
                  <a:cubicBezTo>
                    <a:pt x="1484" y="77"/>
                    <a:pt x="1484" y="77"/>
                    <a:pt x="1484" y="77"/>
                  </a:cubicBezTo>
                  <a:cubicBezTo>
                    <a:pt x="1483" y="76"/>
                    <a:pt x="1483" y="76"/>
                    <a:pt x="1482" y="76"/>
                  </a:cubicBezTo>
                  <a:cubicBezTo>
                    <a:pt x="1480" y="75"/>
                    <a:pt x="1478" y="73"/>
                    <a:pt x="1474" y="71"/>
                  </a:cubicBezTo>
                  <a:cubicBezTo>
                    <a:pt x="1465" y="65"/>
                    <a:pt x="1450" y="56"/>
                    <a:pt x="1450" y="56"/>
                  </a:cubicBezTo>
                  <a:cubicBezTo>
                    <a:pt x="1447" y="61"/>
                    <a:pt x="1447" y="61"/>
                    <a:pt x="1447" y="61"/>
                  </a:cubicBezTo>
                  <a:cubicBezTo>
                    <a:pt x="1446" y="66"/>
                    <a:pt x="1446" y="66"/>
                    <a:pt x="1446" y="66"/>
                  </a:cubicBezTo>
                  <a:cubicBezTo>
                    <a:pt x="1502" y="73"/>
                    <a:pt x="1502" y="73"/>
                    <a:pt x="1502" y="73"/>
                  </a:cubicBezTo>
                  <a:cubicBezTo>
                    <a:pt x="1504" y="73"/>
                    <a:pt x="1506" y="72"/>
                    <a:pt x="1507" y="71"/>
                  </a:cubicBezTo>
                  <a:cubicBezTo>
                    <a:pt x="1508" y="70"/>
                    <a:pt x="1508" y="68"/>
                    <a:pt x="1508" y="68"/>
                  </a:cubicBezTo>
                  <a:cubicBezTo>
                    <a:pt x="1508" y="66"/>
                    <a:pt x="1507" y="65"/>
                    <a:pt x="1507" y="65"/>
                  </a:cubicBezTo>
                  <a:cubicBezTo>
                    <a:pt x="1507" y="64"/>
                    <a:pt x="1506" y="64"/>
                    <a:pt x="1506" y="63"/>
                  </a:cubicBezTo>
                  <a:cubicBezTo>
                    <a:pt x="1506" y="63"/>
                    <a:pt x="1505" y="63"/>
                    <a:pt x="1505" y="62"/>
                  </a:cubicBezTo>
                  <a:cubicBezTo>
                    <a:pt x="1503" y="61"/>
                    <a:pt x="1501" y="60"/>
                    <a:pt x="1499" y="58"/>
                  </a:cubicBezTo>
                  <a:cubicBezTo>
                    <a:pt x="1491" y="54"/>
                    <a:pt x="1480" y="47"/>
                    <a:pt x="1480" y="47"/>
                  </a:cubicBezTo>
                  <a:cubicBezTo>
                    <a:pt x="1477" y="52"/>
                    <a:pt x="1477" y="52"/>
                    <a:pt x="1477" y="52"/>
                  </a:cubicBezTo>
                  <a:cubicBezTo>
                    <a:pt x="1476" y="57"/>
                    <a:pt x="1476" y="57"/>
                    <a:pt x="1476" y="57"/>
                  </a:cubicBezTo>
                  <a:cubicBezTo>
                    <a:pt x="1476" y="57"/>
                    <a:pt x="1485" y="59"/>
                    <a:pt x="1496" y="61"/>
                  </a:cubicBezTo>
                  <a:cubicBezTo>
                    <a:pt x="1501" y="62"/>
                    <a:pt x="1506" y="64"/>
                    <a:pt x="1510" y="64"/>
                  </a:cubicBezTo>
                  <a:cubicBezTo>
                    <a:pt x="1513" y="65"/>
                    <a:pt x="1515" y="65"/>
                    <a:pt x="1516" y="65"/>
                  </a:cubicBezTo>
                  <a:cubicBezTo>
                    <a:pt x="1517" y="65"/>
                    <a:pt x="1518" y="66"/>
                    <a:pt x="1518" y="66"/>
                  </a:cubicBezTo>
                  <a:cubicBezTo>
                    <a:pt x="1519" y="66"/>
                    <a:pt x="1519" y="66"/>
                    <a:pt x="1520" y="66"/>
                  </a:cubicBezTo>
                  <a:cubicBezTo>
                    <a:pt x="1520" y="66"/>
                    <a:pt x="1521" y="66"/>
                    <a:pt x="1521" y="66"/>
                  </a:cubicBezTo>
                  <a:cubicBezTo>
                    <a:pt x="1522" y="66"/>
                    <a:pt x="1522" y="66"/>
                    <a:pt x="1523" y="65"/>
                  </a:cubicBezTo>
                  <a:cubicBezTo>
                    <a:pt x="1523" y="65"/>
                    <a:pt x="1524" y="65"/>
                    <a:pt x="1525" y="63"/>
                  </a:cubicBezTo>
                  <a:cubicBezTo>
                    <a:pt x="1526" y="62"/>
                    <a:pt x="1526" y="60"/>
                    <a:pt x="1526" y="59"/>
                  </a:cubicBezTo>
                  <a:cubicBezTo>
                    <a:pt x="1525" y="58"/>
                    <a:pt x="1525" y="56"/>
                    <a:pt x="1523" y="56"/>
                  </a:cubicBezTo>
                  <a:cubicBezTo>
                    <a:pt x="1498" y="40"/>
                    <a:pt x="1498" y="40"/>
                    <a:pt x="1498" y="40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500" y="47"/>
                    <a:pt x="1500" y="47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8" y="49"/>
                    <a:pt x="1499" y="48"/>
                    <a:pt x="1500" y="47"/>
                  </a:cubicBezTo>
                  <a:cubicBezTo>
                    <a:pt x="1495" y="44"/>
                    <a:pt x="1495" y="44"/>
                    <a:pt x="1495" y="44"/>
                  </a:cubicBezTo>
                  <a:cubicBezTo>
                    <a:pt x="1497" y="49"/>
                    <a:pt x="1497" y="49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6" y="50"/>
                    <a:pt x="1496" y="50"/>
                    <a:pt x="1497" y="49"/>
                  </a:cubicBezTo>
                  <a:cubicBezTo>
                    <a:pt x="1495" y="45"/>
                    <a:pt x="1495" y="45"/>
                    <a:pt x="1495" y="45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6" y="50"/>
                    <a:pt x="1496" y="50"/>
                    <a:pt x="1496" y="50"/>
                  </a:cubicBezTo>
                  <a:cubicBezTo>
                    <a:pt x="1495" y="46"/>
                    <a:pt x="1495" y="46"/>
                    <a:pt x="1495" y="46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49"/>
                    <a:pt x="1495" y="49"/>
                    <a:pt x="1495" y="49"/>
                  </a:cubicBezTo>
                  <a:cubicBezTo>
                    <a:pt x="1495" y="50"/>
                    <a:pt x="1495" y="50"/>
                    <a:pt x="1495" y="50"/>
                  </a:cubicBezTo>
                  <a:cubicBezTo>
                    <a:pt x="1495" y="50"/>
                    <a:pt x="1497" y="50"/>
                    <a:pt x="1498" y="50"/>
                  </a:cubicBezTo>
                  <a:cubicBezTo>
                    <a:pt x="1504" y="51"/>
                    <a:pt x="1515" y="53"/>
                    <a:pt x="1525" y="55"/>
                  </a:cubicBezTo>
                  <a:cubicBezTo>
                    <a:pt x="1531" y="57"/>
                    <a:pt x="1536" y="58"/>
                    <a:pt x="1540" y="58"/>
                  </a:cubicBezTo>
                  <a:cubicBezTo>
                    <a:pt x="1542" y="59"/>
                    <a:pt x="1544" y="59"/>
                    <a:pt x="1545" y="59"/>
                  </a:cubicBezTo>
                  <a:cubicBezTo>
                    <a:pt x="1547" y="59"/>
                    <a:pt x="1548" y="60"/>
                    <a:pt x="1549" y="60"/>
                  </a:cubicBezTo>
                  <a:cubicBezTo>
                    <a:pt x="1550" y="60"/>
                    <a:pt x="1550" y="60"/>
                    <a:pt x="1551" y="59"/>
                  </a:cubicBezTo>
                  <a:cubicBezTo>
                    <a:pt x="1551" y="59"/>
                    <a:pt x="1552" y="59"/>
                    <a:pt x="1552" y="59"/>
                  </a:cubicBezTo>
                  <a:cubicBezTo>
                    <a:pt x="1553" y="59"/>
                    <a:pt x="1554" y="58"/>
                    <a:pt x="1555" y="57"/>
                  </a:cubicBezTo>
                  <a:cubicBezTo>
                    <a:pt x="1555" y="56"/>
                    <a:pt x="1556" y="54"/>
                    <a:pt x="1555" y="53"/>
                  </a:cubicBezTo>
                  <a:cubicBezTo>
                    <a:pt x="1555" y="51"/>
                    <a:pt x="1554" y="50"/>
                    <a:pt x="1553" y="49"/>
                  </a:cubicBezTo>
                  <a:cubicBezTo>
                    <a:pt x="1528" y="33"/>
                    <a:pt x="1528" y="33"/>
                    <a:pt x="1528" y="33"/>
                  </a:cubicBezTo>
                  <a:cubicBezTo>
                    <a:pt x="1525" y="38"/>
                    <a:pt x="1525" y="38"/>
                    <a:pt x="1525" y="38"/>
                  </a:cubicBezTo>
                  <a:cubicBezTo>
                    <a:pt x="1524" y="44"/>
                    <a:pt x="1524" y="44"/>
                    <a:pt x="1524" y="44"/>
                  </a:cubicBezTo>
                  <a:cubicBezTo>
                    <a:pt x="1524" y="44"/>
                    <a:pt x="1535" y="45"/>
                    <a:pt x="1548" y="47"/>
                  </a:cubicBezTo>
                  <a:cubicBezTo>
                    <a:pt x="1554" y="48"/>
                    <a:pt x="1561" y="49"/>
                    <a:pt x="1566" y="50"/>
                  </a:cubicBezTo>
                  <a:cubicBezTo>
                    <a:pt x="1569" y="50"/>
                    <a:pt x="1571" y="50"/>
                    <a:pt x="1574" y="51"/>
                  </a:cubicBezTo>
                  <a:cubicBezTo>
                    <a:pt x="1576" y="51"/>
                    <a:pt x="1577" y="51"/>
                    <a:pt x="1579" y="51"/>
                  </a:cubicBezTo>
                  <a:cubicBezTo>
                    <a:pt x="1579" y="51"/>
                    <a:pt x="1579" y="51"/>
                    <a:pt x="1580" y="51"/>
                  </a:cubicBezTo>
                  <a:cubicBezTo>
                    <a:pt x="1580" y="51"/>
                    <a:pt x="1581" y="51"/>
                    <a:pt x="1581" y="50"/>
                  </a:cubicBezTo>
                  <a:cubicBezTo>
                    <a:pt x="1582" y="50"/>
                    <a:pt x="1582" y="50"/>
                    <a:pt x="1583" y="50"/>
                  </a:cubicBezTo>
                  <a:cubicBezTo>
                    <a:pt x="1583" y="50"/>
                    <a:pt x="1584" y="49"/>
                    <a:pt x="1584" y="48"/>
                  </a:cubicBezTo>
                  <a:cubicBezTo>
                    <a:pt x="1585" y="47"/>
                    <a:pt x="1585" y="45"/>
                    <a:pt x="1585" y="44"/>
                  </a:cubicBezTo>
                  <a:cubicBezTo>
                    <a:pt x="1585" y="43"/>
                    <a:pt x="1584" y="41"/>
                    <a:pt x="1583" y="40"/>
                  </a:cubicBezTo>
                  <a:cubicBezTo>
                    <a:pt x="1582" y="40"/>
                    <a:pt x="1581" y="39"/>
                    <a:pt x="1578" y="38"/>
                  </a:cubicBezTo>
                  <a:cubicBezTo>
                    <a:pt x="1574" y="35"/>
                    <a:pt x="1568" y="32"/>
                    <a:pt x="1563" y="29"/>
                  </a:cubicBezTo>
                  <a:cubicBezTo>
                    <a:pt x="1560" y="27"/>
                    <a:pt x="1558" y="26"/>
                    <a:pt x="1557" y="24"/>
                  </a:cubicBezTo>
                  <a:cubicBezTo>
                    <a:pt x="1556" y="24"/>
                    <a:pt x="1555" y="24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2" y="26"/>
                    <a:pt x="1552" y="26"/>
                    <a:pt x="1552" y="26"/>
                  </a:cubicBezTo>
                  <a:cubicBezTo>
                    <a:pt x="1555" y="23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5" y="24"/>
                    <a:pt x="1555" y="23"/>
                    <a:pt x="1555" y="23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5" y="24"/>
                    <a:pt x="1555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6" y="24"/>
                    <a:pt x="1556" y="24"/>
                    <a:pt x="1555" y="24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5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6" y="26"/>
                    <a:pt x="1556" y="25"/>
                    <a:pt x="1556" y="25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27"/>
                    <a:pt x="1556" y="27"/>
                    <a:pt x="1556" y="27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6" y="30"/>
                    <a:pt x="1556" y="30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4" y="32"/>
                    <a:pt x="1555" y="31"/>
                    <a:pt x="1556" y="30"/>
                  </a:cubicBezTo>
                  <a:cubicBezTo>
                    <a:pt x="1551" y="27"/>
                    <a:pt x="1551" y="27"/>
                    <a:pt x="1551" y="27"/>
                  </a:cubicBezTo>
                  <a:cubicBezTo>
                    <a:pt x="1553" y="32"/>
                    <a:pt x="1553" y="32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2" y="33"/>
                    <a:pt x="1553" y="32"/>
                  </a:cubicBezTo>
                  <a:cubicBezTo>
                    <a:pt x="1551" y="28"/>
                    <a:pt x="1551" y="28"/>
                    <a:pt x="1551" y="28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1" y="30"/>
                    <a:pt x="1551" y="30"/>
                    <a:pt x="1551" y="30"/>
                  </a:cubicBezTo>
                  <a:cubicBezTo>
                    <a:pt x="1551" y="33"/>
                    <a:pt x="1551" y="33"/>
                    <a:pt x="1551" y="33"/>
                  </a:cubicBezTo>
                  <a:cubicBezTo>
                    <a:pt x="1552" y="33"/>
                    <a:pt x="1552" y="33"/>
                    <a:pt x="1552" y="33"/>
                  </a:cubicBezTo>
                  <a:cubicBezTo>
                    <a:pt x="1552" y="33"/>
                    <a:pt x="1554" y="33"/>
                    <a:pt x="1556" y="33"/>
                  </a:cubicBezTo>
                  <a:cubicBezTo>
                    <a:pt x="1564" y="35"/>
                    <a:pt x="1579" y="38"/>
                    <a:pt x="1591" y="41"/>
                  </a:cubicBezTo>
                  <a:cubicBezTo>
                    <a:pt x="1598" y="42"/>
                    <a:pt x="1604" y="43"/>
                    <a:pt x="1608" y="44"/>
                  </a:cubicBezTo>
                  <a:cubicBezTo>
                    <a:pt x="1612" y="45"/>
                    <a:pt x="1615" y="46"/>
                    <a:pt x="1615" y="46"/>
                  </a:cubicBezTo>
                  <a:cubicBezTo>
                    <a:pt x="1618" y="46"/>
                    <a:pt x="1620" y="45"/>
                    <a:pt x="1621" y="43"/>
                  </a:cubicBezTo>
                  <a:cubicBezTo>
                    <a:pt x="1622" y="40"/>
                    <a:pt x="1621" y="37"/>
                    <a:pt x="1619" y="36"/>
                  </a:cubicBezTo>
                  <a:cubicBezTo>
                    <a:pt x="1594" y="20"/>
                    <a:pt x="1594" y="20"/>
                    <a:pt x="1594" y="20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6" y="28"/>
                    <a:pt x="1596" y="28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4" y="30"/>
                    <a:pt x="1595" y="29"/>
                    <a:pt x="1596" y="28"/>
                  </a:cubicBezTo>
                  <a:cubicBezTo>
                    <a:pt x="1591" y="25"/>
                    <a:pt x="1591" y="25"/>
                    <a:pt x="1591" y="25"/>
                  </a:cubicBezTo>
                  <a:cubicBezTo>
                    <a:pt x="1593" y="30"/>
                    <a:pt x="1593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3" y="30"/>
                  </a:cubicBezTo>
                  <a:cubicBezTo>
                    <a:pt x="1591" y="26"/>
                    <a:pt x="1591" y="26"/>
                    <a:pt x="1591" y="26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28"/>
                    <a:pt x="1592" y="28"/>
                    <a:pt x="1592" y="28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2" y="30"/>
                    <a:pt x="1592" y="30"/>
                  </a:cubicBezTo>
                  <a:cubicBezTo>
                    <a:pt x="1592" y="30"/>
                    <a:pt x="1594" y="30"/>
                    <a:pt x="1596" y="31"/>
                  </a:cubicBezTo>
                  <a:cubicBezTo>
                    <a:pt x="1603" y="32"/>
                    <a:pt x="1617" y="34"/>
                    <a:pt x="1629" y="36"/>
                  </a:cubicBezTo>
                  <a:cubicBezTo>
                    <a:pt x="1636" y="37"/>
                    <a:pt x="1641" y="38"/>
                    <a:pt x="1645" y="39"/>
                  </a:cubicBezTo>
                  <a:cubicBezTo>
                    <a:pt x="1649" y="40"/>
                    <a:pt x="1652" y="41"/>
                    <a:pt x="1652" y="41"/>
                  </a:cubicBezTo>
                  <a:cubicBezTo>
                    <a:pt x="1655" y="41"/>
                    <a:pt x="1657" y="40"/>
                    <a:pt x="1658" y="37"/>
                  </a:cubicBezTo>
                  <a:cubicBezTo>
                    <a:pt x="1659" y="35"/>
                    <a:pt x="1658" y="32"/>
                    <a:pt x="1656" y="30"/>
                  </a:cubicBezTo>
                  <a:cubicBezTo>
                    <a:pt x="1627" y="13"/>
                    <a:pt x="1627" y="13"/>
                    <a:pt x="1627" y="13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9" y="20"/>
                    <a:pt x="1629" y="20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8" y="22"/>
                    <a:pt x="1629" y="21"/>
                    <a:pt x="1629" y="20"/>
                  </a:cubicBezTo>
                  <a:cubicBezTo>
                    <a:pt x="1625" y="17"/>
                    <a:pt x="1625" y="17"/>
                    <a:pt x="1625" y="17"/>
                  </a:cubicBezTo>
                  <a:cubicBezTo>
                    <a:pt x="1627" y="22"/>
                    <a:pt x="1627" y="22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6" y="23"/>
                    <a:pt x="1626" y="23"/>
                    <a:pt x="1627" y="22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18"/>
                    <a:pt x="1625" y="18"/>
                    <a:pt x="1625" y="18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0"/>
                    <a:pt x="1625" y="20"/>
                    <a:pt x="1625" y="20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5" y="23"/>
                    <a:pt x="1625" y="23"/>
                  </a:cubicBezTo>
                  <a:cubicBezTo>
                    <a:pt x="1625" y="23"/>
                    <a:pt x="1627" y="23"/>
                    <a:pt x="1628" y="24"/>
                  </a:cubicBezTo>
                  <a:cubicBezTo>
                    <a:pt x="1635" y="25"/>
                    <a:pt x="1648" y="29"/>
                    <a:pt x="1658" y="32"/>
                  </a:cubicBezTo>
                  <a:cubicBezTo>
                    <a:pt x="1664" y="33"/>
                    <a:pt x="1669" y="35"/>
                    <a:pt x="1672" y="36"/>
                  </a:cubicBezTo>
                  <a:cubicBezTo>
                    <a:pt x="1676" y="37"/>
                    <a:pt x="1678" y="38"/>
                    <a:pt x="1678" y="38"/>
                  </a:cubicBezTo>
                  <a:cubicBezTo>
                    <a:pt x="1681" y="39"/>
                    <a:pt x="1683" y="38"/>
                    <a:pt x="1685" y="35"/>
                  </a:cubicBezTo>
                  <a:cubicBezTo>
                    <a:pt x="1685" y="34"/>
                    <a:pt x="1685" y="33"/>
                    <a:pt x="1685" y="32"/>
                  </a:cubicBezTo>
                  <a:cubicBezTo>
                    <a:pt x="1685" y="31"/>
                    <a:pt x="1685" y="30"/>
                    <a:pt x="1685" y="30"/>
                  </a:cubicBezTo>
                  <a:cubicBezTo>
                    <a:pt x="1684" y="29"/>
                    <a:pt x="1684" y="28"/>
                    <a:pt x="1683" y="28"/>
                  </a:cubicBezTo>
                  <a:cubicBezTo>
                    <a:pt x="1683" y="28"/>
                    <a:pt x="1682" y="27"/>
                    <a:pt x="1682" y="27"/>
                  </a:cubicBezTo>
                  <a:cubicBezTo>
                    <a:pt x="1680" y="26"/>
                    <a:pt x="1677" y="24"/>
                    <a:pt x="1674" y="22"/>
                  </a:cubicBezTo>
                  <a:cubicBezTo>
                    <a:pt x="1669" y="19"/>
                    <a:pt x="1662" y="15"/>
                    <a:pt x="1657" y="12"/>
                  </a:cubicBezTo>
                  <a:cubicBezTo>
                    <a:pt x="1654" y="11"/>
                    <a:pt x="1652" y="9"/>
                    <a:pt x="1651" y="8"/>
                  </a:cubicBezTo>
                  <a:cubicBezTo>
                    <a:pt x="1650" y="8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7" y="9"/>
                    <a:pt x="1647" y="9"/>
                    <a:pt x="1647" y="9"/>
                  </a:cubicBezTo>
                  <a:cubicBezTo>
                    <a:pt x="1649" y="7"/>
                    <a:pt x="1649" y="7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50" y="8"/>
                    <a:pt x="1650" y="8"/>
                    <a:pt x="1649" y="7"/>
                  </a:cubicBezTo>
                  <a:cubicBezTo>
                    <a:pt x="1646" y="11"/>
                    <a:pt x="1646" y="11"/>
                    <a:pt x="1646" y="11"/>
                  </a:cubicBezTo>
                  <a:cubicBezTo>
                    <a:pt x="1650" y="8"/>
                    <a:pt x="1650" y="8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51" y="9"/>
                    <a:pt x="1650" y="9"/>
                    <a:pt x="165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51" y="11"/>
                    <a:pt x="1651" y="11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3"/>
                    <a:pt x="1651" y="12"/>
                    <a:pt x="1651" y="11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9" y="14"/>
                    <a:pt x="1649" y="14"/>
                    <a:pt x="1649" y="14"/>
                  </a:cubicBezTo>
                  <a:cubicBezTo>
                    <a:pt x="1650" y="14"/>
                    <a:pt x="1650" y="14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8" y="15"/>
                    <a:pt x="1649" y="15"/>
                    <a:pt x="1650" y="14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8" y="16"/>
                    <a:pt x="1648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6" y="16"/>
                    <a:pt x="1647" y="16"/>
                    <a:pt x="1648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6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6"/>
                    <a:pt x="1646" y="16"/>
                    <a:pt x="1646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5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5" y="14"/>
                    <a:pt x="1645" y="14"/>
                    <a:pt x="1645" y="14"/>
                  </a:cubicBezTo>
                  <a:cubicBezTo>
                    <a:pt x="1644" y="16"/>
                    <a:pt x="1644" y="16"/>
                    <a:pt x="1644" y="16"/>
                  </a:cubicBezTo>
                  <a:cubicBezTo>
                    <a:pt x="1644" y="16"/>
                    <a:pt x="1645" y="16"/>
                    <a:pt x="1645" y="16"/>
                  </a:cubicBezTo>
                  <a:cubicBezTo>
                    <a:pt x="1650" y="18"/>
                    <a:pt x="1666" y="22"/>
                    <a:pt x="1681" y="26"/>
                  </a:cubicBezTo>
                  <a:cubicBezTo>
                    <a:pt x="1688" y="27"/>
                    <a:pt x="1696" y="29"/>
                    <a:pt x="1702" y="31"/>
                  </a:cubicBezTo>
                  <a:cubicBezTo>
                    <a:pt x="1705" y="31"/>
                    <a:pt x="1707" y="32"/>
                    <a:pt x="1709" y="32"/>
                  </a:cubicBezTo>
                  <a:cubicBezTo>
                    <a:pt x="1710" y="32"/>
                    <a:pt x="1711" y="33"/>
                    <a:pt x="1712" y="33"/>
                  </a:cubicBezTo>
                  <a:cubicBezTo>
                    <a:pt x="1713" y="33"/>
                    <a:pt x="1714" y="33"/>
                    <a:pt x="1715" y="33"/>
                  </a:cubicBezTo>
                  <a:cubicBezTo>
                    <a:pt x="1715" y="33"/>
                    <a:pt x="1715" y="33"/>
                    <a:pt x="1716" y="33"/>
                  </a:cubicBezTo>
                  <a:cubicBezTo>
                    <a:pt x="1716" y="33"/>
                    <a:pt x="1717" y="33"/>
                    <a:pt x="1717" y="32"/>
                  </a:cubicBezTo>
                  <a:cubicBezTo>
                    <a:pt x="1718" y="32"/>
                    <a:pt x="1719" y="31"/>
                    <a:pt x="1720" y="30"/>
                  </a:cubicBezTo>
                  <a:cubicBezTo>
                    <a:pt x="1720" y="29"/>
                    <a:pt x="1721" y="28"/>
                    <a:pt x="1720" y="26"/>
                  </a:cubicBezTo>
                  <a:cubicBezTo>
                    <a:pt x="1720" y="25"/>
                    <a:pt x="1719" y="23"/>
                    <a:pt x="1718" y="23"/>
                  </a:cubicBezTo>
                  <a:cubicBezTo>
                    <a:pt x="1684" y="2"/>
                    <a:pt x="1684" y="2"/>
                    <a:pt x="1684" y="2"/>
                  </a:cubicBezTo>
                  <a:cubicBezTo>
                    <a:pt x="1681" y="6"/>
                    <a:pt x="1681" y="6"/>
                    <a:pt x="1681" y="6"/>
                  </a:cubicBezTo>
                  <a:cubicBezTo>
                    <a:pt x="1679" y="11"/>
                    <a:pt x="1679" y="11"/>
                    <a:pt x="1679" y="11"/>
                  </a:cubicBezTo>
                  <a:cubicBezTo>
                    <a:pt x="1751" y="36"/>
                    <a:pt x="1751" y="36"/>
                    <a:pt x="1751" y="36"/>
                  </a:cubicBezTo>
                  <a:cubicBezTo>
                    <a:pt x="1753" y="37"/>
                    <a:pt x="1755" y="37"/>
                    <a:pt x="1756" y="36"/>
                  </a:cubicBezTo>
                  <a:cubicBezTo>
                    <a:pt x="1757" y="35"/>
                    <a:pt x="1758" y="33"/>
                    <a:pt x="1758" y="31"/>
                  </a:cubicBezTo>
                  <a:cubicBezTo>
                    <a:pt x="1758" y="30"/>
                    <a:pt x="1758" y="30"/>
                    <a:pt x="1758" y="29"/>
                  </a:cubicBezTo>
                  <a:cubicBezTo>
                    <a:pt x="1758" y="28"/>
                    <a:pt x="1757" y="28"/>
                    <a:pt x="1757" y="28"/>
                  </a:cubicBezTo>
                  <a:cubicBezTo>
                    <a:pt x="1757" y="27"/>
                    <a:pt x="1757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6" y="27"/>
                    <a:pt x="1756" y="27"/>
                    <a:pt x="1756" y="27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752" y="25"/>
                    <a:pt x="1744" y="19"/>
                    <a:pt x="1736" y="15"/>
                  </a:cubicBezTo>
                  <a:cubicBezTo>
                    <a:pt x="1732" y="12"/>
                    <a:pt x="1728" y="10"/>
                    <a:pt x="1725" y="8"/>
                  </a:cubicBezTo>
                  <a:cubicBezTo>
                    <a:pt x="1723" y="7"/>
                    <a:pt x="1722" y="6"/>
                    <a:pt x="1722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21" y="5"/>
                    <a:pt x="1721" y="5"/>
                    <a:pt x="1721" y="5"/>
                  </a:cubicBezTo>
                  <a:cubicBezTo>
                    <a:pt x="1719" y="8"/>
                    <a:pt x="1719" y="8"/>
                    <a:pt x="1719" y="8"/>
                  </a:cubicBezTo>
                  <a:cubicBezTo>
                    <a:pt x="1721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22" y="6"/>
                    <a:pt x="1721" y="6"/>
                    <a:pt x="1721" y="6"/>
                  </a:cubicBezTo>
                  <a:cubicBezTo>
                    <a:pt x="1718" y="9"/>
                    <a:pt x="1718" y="9"/>
                    <a:pt x="1718" y="9"/>
                  </a:cubicBezTo>
                  <a:cubicBezTo>
                    <a:pt x="1722" y="6"/>
                    <a:pt x="1722" y="6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23" y="7"/>
                    <a:pt x="1722" y="7"/>
                    <a:pt x="1722" y="6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3" y="9"/>
                    <a:pt x="1723" y="9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2" y="11"/>
                    <a:pt x="1723" y="10"/>
                    <a:pt x="1723" y="9"/>
                  </a:cubicBezTo>
                  <a:cubicBezTo>
                    <a:pt x="1717" y="9"/>
                    <a:pt x="1717" y="9"/>
                    <a:pt x="1717" y="9"/>
                  </a:cubicBezTo>
                  <a:cubicBezTo>
                    <a:pt x="1721" y="12"/>
                    <a:pt x="1721" y="12"/>
                    <a:pt x="1721" y="12"/>
                  </a:cubicBezTo>
                  <a:cubicBezTo>
                    <a:pt x="1723" y="10"/>
                    <a:pt x="1723" y="6"/>
                    <a:pt x="1720" y="5"/>
                  </a:cubicBezTo>
                  <a:cubicBezTo>
                    <a:pt x="1718" y="3"/>
                    <a:pt x="1715" y="3"/>
                    <a:pt x="1713" y="6"/>
                  </a:cubicBezTo>
                  <a:cubicBezTo>
                    <a:pt x="1712" y="7"/>
                    <a:pt x="1712" y="8"/>
                    <a:pt x="1712" y="9"/>
                  </a:cubicBezTo>
                  <a:cubicBezTo>
                    <a:pt x="1712" y="11"/>
                    <a:pt x="1712" y="11"/>
                    <a:pt x="1712" y="12"/>
                  </a:cubicBezTo>
                  <a:cubicBezTo>
                    <a:pt x="1713" y="13"/>
                    <a:pt x="1713" y="13"/>
                    <a:pt x="1714" y="13"/>
                  </a:cubicBezTo>
                  <a:cubicBezTo>
                    <a:pt x="1714" y="14"/>
                    <a:pt x="1714" y="14"/>
                    <a:pt x="1715" y="14"/>
                  </a:cubicBezTo>
                  <a:cubicBezTo>
                    <a:pt x="1717" y="16"/>
                    <a:pt x="1720" y="18"/>
                    <a:pt x="1723" y="20"/>
                  </a:cubicBezTo>
                  <a:cubicBezTo>
                    <a:pt x="1729" y="23"/>
                    <a:pt x="1735" y="27"/>
                    <a:pt x="1741" y="30"/>
                  </a:cubicBezTo>
                  <a:cubicBezTo>
                    <a:pt x="1743" y="32"/>
                    <a:pt x="1746" y="33"/>
                    <a:pt x="1747" y="34"/>
                  </a:cubicBezTo>
                  <a:cubicBezTo>
                    <a:pt x="1748" y="35"/>
                    <a:pt x="1749" y="35"/>
                    <a:pt x="1749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2" y="33"/>
                    <a:pt x="1752" y="33"/>
                    <a:pt x="1752" y="33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0" y="36"/>
                    <a:pt x="1750" y="36"/>
                    <a:pt x="1750" y="36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9" y="35"/>
                    <a:pt x="1749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48" y="34"/>
                    <a:pt x="1748" y="35"/>
                    <a:pt x="1749" y="35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8" y="34"/>
                    <a:pt x="1748" y="34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47" y="33"/>
                    <a:pt x="1748" y="33"/>
                    <a:pt x="1748" y="34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47" y="31"/>
                    <a:pt x="1747" y="31"/>
                    <a:pt x="1747" y="31"/>
                  </a:cubicBezTo>
                  <a:cubicBezTo>
                    <a:pt x="1753" y="31"/>
                    <a:pt x="1753" y="31"/>
                    <a:pt x="1753" y="31"/>
                  </a:cubicBezTo>
                  <a:cubicBezTo>
                    <a:pt x="1755" y="26"/>
                    <a:pt x="1755" y="26"/>
                    <a:pt x="1755" y="26"/>
                  </a:cubicBezTo>
                  <a:cubicBezTo>
                    <a:pt x="1683" y="1"/>
                    <a:pt x="1683" y="1"/>
                    <a:pt x="1683" y="1"/>
                  </a:cubicBezTo>
                  <a:cubicBezTo>
                    <a:pt x="1680" y="0"/>
                    <a:pt x="1677" y="1"/>
                    <a:pt x="1676" y="4"/>
                  </a:cubicBezTo>
                  <a:cubicBezTo>
                    <a:pt x="1675" y="6"/>
                    <a:pt x="1676" y="9"/>
                    <a:pt x="1678" y="11"/>
                  </a:cubicBezTo>
                  <a:cubicBezTo>
                    <a:pt x="1712" y="32"/>
                    <a:pt x="1712" y="32"/>
                    <a:pt x="1712" y="3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0" y="24"/>
                    <a:pt x="1710" y="24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2" y="23"/>
                    <a:pt x="1711" y="23"/>
                    <a:pt x="1710" y="24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3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4" y="22"/>
                    <a:pt x="1713" y="22"/>
                    <a:pt x="1713" y="22"/>
                  </a:cubicBezTo>
                  <a:cubicBezTo>
                    <a:pt x="1715" y="27"/>
                    <a:pt x="1715" y="27"/>
                    <a:pt x="1715" y="27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4" y="22"/>
                    <a:pt x="1714" y="22"/>
                    <a:pt x="1714" y="22"/>
                  </a:cubicBezTo>
                  <a:cubicBezTo>
                    <a:pt x="1715" y="25"/>
                    <a:pt x="1715" y="25"/>
                    <a:pt x="1715" y="25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3"/>
                    <a:pt x="1715" y="23"/>
                    <a:pt x="1715" y="23"/>
                  </a:cubicBezTo>
                  <a:cubicBezTo>
                    <a:pt x="1715" y="22"/>
                    <a:pt x="1715" y="22"/>
                    <a:pt x="1715" y="22"/>
                  </a:cubicBezTo>
                  <a:cubicBezTo>
                    <a:pt x="1715" y="22"/>
                    <a:pt x="1714" y="22"/>
                    <a:pt x="1713" y="22"/>
                  </a:cubicBezTo>
                  <a:cubicBezTo>
                    <a:pt x="1711" y="21"/>
                    <a:pt x="1705" y="20"/>
                    <a:pt x="1698" y="18"/>
                  </a:cubicBezTo>
                  <a:cubicBezTo>
                    <a:pt x="1688" y="16"/>
                    <a:pt x="1675" y="13"/>
                    <a:pt x="1665" y="10"/>
                  </a:cubicBezTo>
                  <a:cubicBezTo>
                    <a:pt x="1660" y="9"/>
                    <a:pt x="1655" y="8"/>
                    <a:pt x="1652" y="7"/>
                  </a:cubicBezTo>
                  <a:cubicBezTo>
                    <a:pt x="1650" y="6"/>
                    <a:pt x="1649" y="6"/>
                    <a:pt x="1648" y="6"/>
                  </a:cubicBezTo>
                  <a:cubicBezTo>
                    <a:pt x="1648" y="6"/>
                    <a:pt x="1647" y="6"/>
                    <a:pt x="1647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6" y="5"/>
                  </a:cubicBezTo>
                  <a:cubicBezTo>
                    <a:pt x="1646" y="5"/>
                    <a:pt x="1646" y="5"/>
                    <a:pt x="1645" y="5"/>
                  </a:cubicBezTo>
                  <a:cubicBezTo>
                    <a:pt x="1645" y="5"/>
                    <a:pt x="1645" y="5"/>
                    <a:pt x="1644" y="5"/>
                  </a:cubicBezTo>
                  <a:cubicBezTo>
                    <a:pt x="1644" y="5"/>
                    <a:pt x="1643" y="6"/>
                    <a:pt x="1642" y="6"/>
                  </a:cubicBezTo>
                  <a:cubicBezTo>
                    <a:pt x="1642" y="6"/>
                    <a:pt x="1641" y="7"/>
                    <a:pt x="1640" y="8"/>
                  </a:cubicBezTo>
                  <a:cubicBezTo>
                    <a:pt x="1645" y="11"/>
                    <a:pt x="1645" y="11"/>
                    <a:pt x="1645" y="11"/>
                  </a:cubicBezTo>
                  <a:cubicBezTo>
                    <a:pt x="1641" y="7"/>
                    <a:pt x="1641" y="7"/>
                    <a:pt x="1641" y="7"/>
                  </a:cubicBezTo>
                  <a:cubicBezTo>
                    <a:pt x="1640" y="9"/>
                    <a:pt x="1640" y="10"/>
                    <a:pt x="1640" y="11"/>
                  </a:cubicBezTo>
                  <a:cubicBezTo>
                    <a:pt x="1640" y="12"/>
                    <a:pt x="1640" y="13"/>
                    <a:pt x="1640" y="14"/>
                  </a:cubicBezTo>
                  <a:cubicBezTo>
                    <a:pt x="1641" y="14"/>
                    <a:pt x="1641" y="15"/>
                    <a:pt x="1641" y="15"/>
                  </a:cubicBezTo>
                  <a:cubicBezTo>
                    <a:pt x="1642" y="16"/>
                    <a:pt x="1642" y="16"/>
                    <a:pt x="1643" y="16"/>
                  </a:cubicBezTo>
                  <a:cubicBezTo>
                    <a:pt x="1645" y="18"/>
                    <a:pt x="1648" y="19"/>
                    <a:pt x="1651" y="21"/>
                  </a:cubicBezTo>
                  <a:cubicBezTo>
                    <a:pt x="1656" y="25"/>
                    <a:pt x="1663" y="28"/>
                    <a:pt x="1668" y="31"/>
                  </a:cubicBezTo>
                  <a:cubicBezTo>
                    <a:pt x="1671" y="33"/>
                    <a:pt x="1673" y="34"/>
                    <a:pt x="1674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8" y="34"/>
                    <a:pt x="1678" y="34"/>
                    <a:pt x="1678" y="34"/>
                  </a:cubicBezTo>
                  <a:cubicBezTo>
                    <a:pt x="1676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75" y="36"/>
                    <a:pt x="1676" y="36"/>
                    <a:pt x="1676" y="36"/>
                  </a:cubicBezTo>
                  <a:cubicBezTo>
                    <a:pt x="1679" y="33"/>
                    <a:pt x="1679" y="33"/>
                    <a:pt x="1679" y="33"/>
                  </a:cubicBezTo>
                  <a:cubicBezTo>
                    <a:pt x="1675" y="35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74" y="34"/>
                    <a:pt x="1675" y="35"/>
                    <a:pt x="1675" y="35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4" y="32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75" y="31"/>
                    <a:pt x="1674" y="32"/>
                    <a:pt x="1674" y="32"/>
                  </a:cubicBezTo>
                  <a:cubicBezTo>
                    <a:pt x="1680" y="32"/>
                    <a:pt x="1680" y="32"/>
                    <a:pt x="1680" y="32"/>
                  </a:cubicBezTo>
                  <a:cubicBezTo>
                    <a:pt x="1675" y="30"/>
                    <a:pt x="1675" y="30"/>
                    <a:pt x="1675" y="30"/>
                  </a:cubicBezTo>
                  <a:cubicBezTo>
                    <a:pt x="1680" y="33"/>
                    <a:pt x="1680" y="33"/>
                    <a:pt x="1680" y="33"/>
                  </a:cubicBezTo>
                  <a:cubicBezTo>
                    <a:pt x="1681" y="27"/>
                    <a:pt x="1681" y="27"/>
                    <a:pt x="1681" y="27"/>
                  </a:cubicBezTo>
                  <a:cubicBezTo>
                    <a:pt x="1681" y="27"/>
                    <a:pt x="1669" y="23"/>
                    <a:pt x="1656" y="20"/>
                  </a:cubicBezTo>
                  <a:cubicBezTo>
                    <a:pt x="1649" y="18"/>
                    <a:pt x="1642" y="16"/>
                    <a:pt x="1637" y="14"/>
                  </a:cubicBezTo>
                  <a:cubicBezTo>
                    <a:pt x="1634" y="14"/>
                    <a:pt x="1632" y="13"/>
                    <a:pt x="1630" y="12"/>
                  </a:cubicBezTo>
                  <a:cubicBezTo>
                    <a:pt x="1629" y="12"/>
                    <a:pt x="1628" y="12"/>
                    <a:pt x="1627" y="12"/>
                  </a:cubicBezTo>
                  <a:cubicBezTo>
                    <a:pt x="1626" y="12"/>
                    <a:pt x="1626" y="12"/>
                    <a:pt x="1625" y="12"/>
                  </a:cubicBezTo>
                  <a:cubicBezTo>
                    <a:pt x="1625" y="12"/>
                    <a:pt x="1624" y="12"/>
                    <a:pt x="1623" y="12"/>
                  </a:cubicBezTo>
                  <a:cubicBezTo>
                    <a:pt x="1623" y="12"/>
                    <a:pt x="1623" y="12"/>
                    <a:pt x="1622" y="12"/>
                  </a:cubicBezTo>
                  <a:cubicBezTo>
                    <a:pt x="1621" y="13"/>
                    <a:pt x="1621" y="13"/>
                    <a:pt x="1620" y="14"/>
                  </a:cubicBezTo>
                  <a:cubicBezTo>
                    <a:pt x="1618" y="17"/>
                    <a:pt x="1619" y="20"/>
                    <a:pt x="1622" y="22"/>
                  </a:cubicBezTo>
                  <a:cubicBezTo>
                    <a:pt x="1650" y="40"/>
                    <a:pt x="1650" y="40"/>
                    <a:pt x="1650" y="40"/>
                  </a:cubicBezTo>
                  <a:cubicBezTo>
                    <a:pt x="1653" y="35"/>
                    <a:pt x="1653" y="35"/>
                    <a:pt x="1653" y="35"/>
                  </a:cubicBezTo>
                  <a:cubicBezTo>
                    <a:pt x="1654" y="30"/>
                    <a:pt x="1654" y="30"/>
                    <a:pt x="1654" y="30"/>
                  </a:cubicBezTo>
                  <a:cubicBezTo>
                    <a:pt x="1654" y="30"/>
                    <a:pt x="1641" y="27"/>
                    <a:pt x="1626" y="24"/>
                  </a:cubicBezTo>
                  <a:cubicBezTo>
                    <a:pt x="1619" y="23"/>
                    <a:pt x="1611" y="22"/>
                    <a:pt x="1605" y="21"/>
                  </a:cubicBezTo>
                  <a:cubicBezTo>
                    <a:pt x="1602" y="20"/>
                    <a:pt x="1599" y="20"/>
                    <a:pt x="1597" y="20"/>
                  </a:cubicBezTo>
                  <a:cubicBezTo>
                    <a:pt x="1595" y="19"/>
                    <a:pt x="1593" y="19"/>
                    <a:pt x="1592" y="19"/>
                  </a:cubicBezTo>
                  <a:cubicBezTo>
                    <a:pt x="1591" y="19"/>
                    <a:pt x="1591" y="19"/>
                    <a:pt x="1590" y="19"/>
                  </a:cubicBezTo>
                  <a:cubicBezTo>
                    <a:pt x="1590" y="19"/>
                    <a:pt x="1590" y="19"/>
                    <a:pt x="1589" y="20"/>
                  </a:cubicBezTo>
                  <a:cubicBezTo>
                    <a:pt x="1588" y="20"/>
                    <a:pt x="1587" y="20"/>
                    <a:pt x="1586" y="22"/>
                  </a:cubicBezTo>
                  <a:cubicBezTo>
                    <a:pt x="1585" y="24"/>
                    <a:pt x="1586" y="28"/>
                    <a:pt x="1588" y="29"/>
                  </a:cubicBezTo>
                  <a:cubicBezTo>
                    <a:pt x="1613" y="45"/>
                    <a:pt x="1613" y="45"/>
                    <a:pt x="1613" y="45"/>
                  </a:cubicBezTo>
                  <a:cubicBezTo>
                    <a:pt x="1616" y="40"/>
                    <a:pt x="1616" y="40"/>
                    <a:pt x="1616" y="40"/>
                  </a:cubicBezTo>
                  <a:cubicBezTo>
                    <a:pt x="1617" y="35"/>
                    <a:pt x="1617" y="35"/>
                    <a:pt x="1617" y="35"/>
                  </a:cubicBezTo>
                  <a:cubicBezTo>
                    <a:pt x="1617" y="35"/>
                    <a:pt x="1603" y="32"/>
                    <a:pt x="1587" y="28"/>
                  </a:cubicBezTo>
                  <a:cubicBezTo>
                    <a:pt x="1580" y="27"/>
                    <a:pt x="1572" y="25"/>
                    <a:pt x="1565" y="24"/>
                  </a:cubicBezTo>
                  <a:cubicBezTo>
                    <a:pt x="1562" y="23"/>
                    <a:pt x="1559" y="23"/>
                    <a:pt x="1557" y="22"/>
                  </a:cubicBezTo>
                  <a:cubicBezTo>
                    <a:pt x="1556" y="22"/>
                    <a:pt x="1555" y="22"/>
                    <a:pt x="1554" y="22"/>
                  </a:cubicBezTo>
                  <a:cubicBezTo>
                    <a:pt x="1553" y="22"/>
                    <a:pt x="1552" y="22"/>
                    <a:pt x="1551" y="22"/>
                  </a:cubicBezTo>
                  <a:cubicBezTo>
                    <a:pt x="1551" y="22"/>
                    <a:pt x="1551" y="22"/>
                    <a:pt x="1550" y="22"/>
                  </a:cubicBezTo>
                  <a:cubicBezTo>
                    <a:pt x="1550" y="22"/>
                    <a:pt x="1549" y="22"/>
                    <a:pt x="1549" y="22"/>
                  </a:cubicBezTo>
                  <a:cubicBezTo>
                    <a:pt x="1548" y="22"/>
                    <a:pt x="1547" y="23"/>
                    <a:pt x="1546" y="24"/>
                  </a:cubicBezTo>
                  <a:cubicBezTo>
                    <a:pt x="1546" y="25"/>
                    <a:pt x="1545" y="26"/>
                    <a:pt x="1545" y="27"/>
                  </a:cubicBezTo>
                  <a:cubicBezTo>
                    <a:pt x="1545" y="29"/>
                    <a:pt x="1546" y="29"/>
                    <a:pt x="1546" y="30"/>
                  </a:cubicBezTo>
                  <a:cubicBezTo>
                    <a:pt x="1547" y="31"/>
                    <a:pt x="1547" y="31"/>
                    <a:pt x="1547" y="31"/>
                  </a:cubicBezTo>
                  <a:cubicBezTo>
                    <a:pt x="1547" y="32"/>
                    <a:pt x="1548" y="32"/>
                    <a:pt x="1548" y="32"/>
                  </a:cubicBezTo>
                  <a:cubicBezTo>
                    <a:pt x="1548" y="32"/>
                    <a:pt x="1549" y="33"/>
                    <a:pt x="1550" y="33"/>
                  </a:cubicBezTo>
                  <a:cubicBezTo>
                    <a:pt x="1554" y="36"/>
                    <a:pt x="1560" y="40"/>
                    <a:pt x="1566" y="43"/>
                  </a:cubicBezTo>
                  <a:cubicBezTo>
                    <a:pt x="1572" y="47"/>
                    <a:pt x="1577" y="50"/>
                    <a:pt x="1577" y="50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5" y="42"/>
                    <a:pt x="1575" y="42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6" y="41"/>
                    <a:pt x="1576" y="41"/>
                    <a:pt x="1575" y="42"/>
                  </a:cubicBezTo>
                  <a:cubicBezTo>
                    <a:pt x="1580" y="45"/>
                    <a:pt x="1580" y="45"/>
                    <a:pt x="1580" y="45"/>
                  </a:cubicBezTo>
                  <a:cubicBezTo>
                    <a:pt x="1577" y="41"/>
                    <a:pt x="1577" y="41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8" y="40"/>
                    <a:pt x="1577" y="40"/>
                    <a:pt x="1577" y="41"/>
                  </a:cubicBezTo>
                  <a:cubicBezTo>
                    <a:pt x="1579" y="45"/>
                    <a:pt x="1579" y="45"/>
                    <a:pt x="1579" y="45"/>
                  </a:cubicBezTo>
                  <a:cubicBezTo>
                    <a:pt x="1578" y="40"/>
                    <a:pt x="1578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8" y="40"/>
                  </a:cubicBezTo>
                  <a:cubicBezTo>
                    <a:pt x="1579" y="43"/>
                    <a:pt x="1579" y="43"/>
                    <a:pt x="1579" y="43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9" y="40"/>
                    <a:pt x="1579" y="40"/>
                    <a:pt x="1579" y="40"/>
                  </a:cubicBezTo>
                  <a:cubicBezTo>
                    <a:pt x="1578" y="40"/>
                    <a:pt x="1577" y="40"/>
                    <a:pt x="1575" y="40"/>
                  </a:cubicBezTo>
                  <a:cubicBezTo>
                    <a:pt x="1568" y="39"/>
                    <a:pt x="1556" y="37"/>
                    <a:pt x="1545" y="36"/>
                  </a:cubicBezTo>
                  <a:cubicBezTo>
                    <a:pt x="1540" y="35"/>
                    <a:pt x="1535" y="34"/>
                    <a:pt x="1531" y="34"/>
                  </a:cubicBezTo>
                  <a:cubicBezTo>
                    <a:pt x="1528" y="33"/>
                    <a:pt x="1525" y="33"/>
                    <a:pt x="1525" y="33"/>
                  </a:cubicBezTo>
                  <a:cubicBezTo>
                    <a:pt x="1523" y="32"/>
                    <a:pt x="1520" y="34"/>
                    <a:pt x="1519" y="36"/>
                  </a:cubicBezTo>
                  <a:cubicBezTo>
                    <a:pt x="1519" y="39"/>
                    <a:pt x="1519" y="41"/>
                    <a:pt x="1522" y="43"/>
                  </a:cubicBezTo>
                  <a:cubicBezTo>
                    <a:pt x="1547" y="59"/>
                    <a:pt x="1547" y="59"/>
                    <a:pt x="1547" y="59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5" y="51"/>
                    <a:pt x="1545" y="51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7" y="49"/>
                    <a:pt x="1546" y="50"/>
                    <a:pt x="1545" y="51"/>
                  </a:cubicBezTo>
                  <a:cubicBezTo>
                    <a:pt x="1550" y="54"/>
                    <a:pt x="1550" y="54"/>
                    <a:pt x="1550" y="54"/>
                  </a:cubicBezTo>
                  <a:cubicBezTo>
                    <a:pt x="1548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9"/>
                    <a:pt x="1548" y="49"/>
                  </a:cubicBezTo>
                  <a:cubicBezTo>
                    <a:pt x="1549" y="53"/>
                    <a:pt x="1549" y="53"/>
                    <a:pt x="1549" y="53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51"/>
                    <a:pt x="1549" y="51"/>
                    <a:pt x="1549" y="51"/>
                  </a:cubicBezTo>
                  <a:cubicBezTo>
                    <a:pt x="1549" y="49"/>
                    <a:pt x="1549" y="49"/>
                    <a:pt x="1549" y="49"/>
                  </a:cubicBezTo>
                  <a:cubicBezTo>
                    <a:pt x="1549" y="49"/>
                    <a:pt x="1548" y="48"/>
                    <a:pt x="1546" y="48"/>
                  </a:cubicBezTo>
                  <a:cubicBezTo>
                    <a:pt x="1540" y="47"/>
                    <a:pt x="1529" y="45"/>
                    <a:pt x="1518" y="43"/>
                  </a:cubicBezTo>
                  <a:cubicBezTo>
                    <a:pt x="1513" y="42"/>
                    <a:pt x="1508" y="41"/>
                    <a:pt x="1504" y="40"/>
                  </a:cubicBezTo>
                  <a:cubicBezTo>
                    <a:pt x="1502" y="40"/>
                    <a:pt x="1501" y="39"/>
                    <a:pt x="1499" y="39"/>
                  </a:cubicBezTo>
                  <a:cubicBezTo>
                    <a:pt x="1498" y="39"/>
                    <a:pt x="1498" y="39"/>
                    <a:pt x="1497" y="39"/>
                  </a:cubicBezTo>
                  <a:cubicBezTo>
                    <a:pt x="1497" y="39"/>
                    <a:pt x="1496" y="39"/>
                    <a:pt x="1495" y="39"/>
                  </a:cubicBezTo>
                  <a:cubicBezTo>
                    <a:pt x="1495" y="39"/>
                    <a:pt x="1495" y="39"/>
                    <a:pt x="1494" y="39"/>
                  </a:cubicBezTo>
                  <a:cubicBezTo>
                    <a:pt x="1494" y="39"/>
                    <a:pt x="1493" y="39"/>
                    <a:pt x="1493" y="39"/>
                  </a:cubicBezTo>
                  <a:cubicBezTo>
                    <a:pt x="1492" y="39"/>
                    <a:pt x="1491" y="40"/>
                    <a:pt x="1490" y="41"/>
                  </a:cubicBezTo>
                  <a:cubicBezTo>
                    <a:pt x="1489" y="43"/>
                    <a:pt x="1489" y="44"/>
                    <a:pt x="1490" y="45"/>
                  </a:cubicBezTo>
                  <a:cubicBezTo>
                    <a:pt x="1490" y="47"/>
                    <a:pt x="1491" y="48"/>
                    <a:pt x="1492" y="49"/>
                  </a:cubicBezTo>
                  <a:cubicBezTo>
                    <a:pt x="1518" y="65"/>
                    <a:pt x="1518" y="65"/>
                    <a:pt x="1518" y="6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6" y="57"/>
                    <a:pt x="1516" y="57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18" y="55"/>
                    <a:pt x="1517" y="56"/>
                    <a:pt x="1516" y="57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18" y="55"/>
                    <a:pt x="1518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19" y="55"/>
                    <a:pt x="1519" y="55"/>
                    <a:pt x="1518" y="55"/>
                  </a:cubicBezTo>
                  <a:cubicBezTo>
                    <a:pt x="1520" y="60"/>
                    <a:pt x="1520" y="60"/>
                    <a:pt x="1520" y="60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8"/>
                    <a:pt x="1520" y="58"/>
                    <a:pt x="1520" y="58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20" y="55"/>
                    <a:pt x="1520" y="55"/>
                  </a:cubicBezTo>
                  <a:cubicBezTo>
                    <a:pt x="1520" y="55"/>
                    <a:pt x="1519" y="55"/>
                    <a:pt x="1517" y="54"/>
                  </a:cubicBezTo>
                  <a:cubicBezTo>
                    <a:pt x="1512" y="54"/>
                    <a:pt x="1502" y="52"/>
                    <a:pt x="1494" y="50"/>
                  </a:cubicBezTo>
                  <a:cubicBezTo>
                    <a:pt x="1489" y="49"/>
                    <a:pt x="1486" y="48"/>
                    <a:pt x="1483" y="47"/>
                  </a:cubicBezTo>
                  <a:cubicBezTo>
                    <a:pt x="1480" y="47"/>
                    <a:pt x="1478" y="46"/>
                    <a:pt x="1478" y="46"/>
                  </a:cubicBezTo>
                  <a:cubicBezTo>
                    <a:pt x="1475" y="46"/>
                    <a:pt x="1473" y="47"/>
                    <a:pt x="1472" y="50"/>
                  </a:cubicBezTo>
                  <a:cubicBezTo>
                    <a:pt x="1471" y="52"/>
                    <a:pt x="1472" y="55"/>
                    <a:pt x="1474" y="57"/>
                  </a:cubicBezTo>
                  <a:cubicBezTo>
                    <a:pt x="1474" y="57"/>
                    <a:pt x="1476" y="57"/>
                    <a:pt x="1478" y="59"/>
                  </a:cubicBezTo>
                  <a:cubicBezTo>
                    <a:pt x="1482" y="61"/>
                    <a:pt x="1487" y="64"/>
                    <a:pt x="1491" y="67"/>
                  </a:cubicBezTo>
                  <a:cubicBezTo>
                    <a:pt x="1494" y="68"/>
                    <a:pt x="1496" y="69"/>
                    <a:pt x="1497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0" y="69"/>
                    <a:pt x="1500" y="69"/>
                    <a:pt x="1500" y="69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498" y="71"/>
                    <a:pt x="1498" y="71"/>
                    <a:pt x="1498" y="71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70"/>
                    <a:pt x="1498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497" y="69"/>
                    <a:pt x="1497" y="70"/>
                    <a:pt x="1498" y="70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7" y="68"/>
                    <a:pt x="1497" y="68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497" y="66"/>
                    <a:pt x="1497" y="67"/>
                    <a:pt x="1497" y="68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498" y="65"/>
                    <a:pt x="1498" y="65"/>
                    <a:pt x="1498" y="65"/>
                  </a:cubicBezTo>
                  <a:cubicBezTo>
                    <a:pt x="1502" y="68"/>
                    <a:pt x="1502" y="68"/>
                    <a:pt x="1502" y="68"/>
                  </a:cubicBezTo>
                  <a:cubicBezTo>
                    <a:pt x="1503" y="62"/>
                    <a:pt x="1503" y="62"/>
                    <a:pt x="1503" y="62"/>
                  </a:cubicBezTo>
                  <a:cubicBezTo>
                    <a:pt x="1448" y="55"/>
                    <a:pt x="1448" y="55"/>
                    <a:pt x="1448" y="55"/>
                  </a:cubicBezTo>
                  <a:cubicBezTo>
                    <a:pt x="1445" y="55"/>
                    <a:pt x="1443" y="56"/>
                    <a:pt x="1442" y="59"/>
                  </a:cubicBezTo>
                  <a:cubicBezTo>
                    <a:pt x="1441" y="61"/>
                    <a:pt x="1442" y="64"/>
                    <a:pt x="1444" y="65"/>
                  </a:cubicBezTo>
                  <a:cubicBezTo>
                    <a:pt x="1444" y="65"/>
                    <a:pt x="1446" y="67"/>
                    <a:pt x="1449" y="68"/>
                  </a:cubicBezTo>
                  <a:cubicBezTo>
                    <a:pt x="1454" y="71"/>
                    <a:pt x="1461" y="75"/>
                    <a:pt x="1467" y="79"/>
                  </a:cubicBezTo>
                  <a:cubicBezTo>
                    <a:pt x="1469" y="81"/>
                    <a:pt x="1472" y="82"/>
                    <a:pt x="1474" y="83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8" y="83"/>
                    <a:pt x="1478" y="83"/>
                    <a:pt x="1478" y="83"/>
                  </a:cubicBezTo>
                  <a:cubicBezTo>
                    <a:pt x="1476" y="85"/>
                    <a:pt x="1476" y="85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75" y="84"/>
                    <a:pt x="1475" y="84"/>
                    <a:pt x="1476" y="85"/>
                  </a:cubicBezTo>
                  <a:cubicBezTo>
                    <a:pt x="1479" y="81"/>
                    <a:pt x="1479" y="81"/>
                    <a:pt x="1479" y="81"/>
                  </a:cubicBezTo>
                  <a:cubicBezTo>
                    <a:pt x="1475" y="84"/>
                    <a:pt x="1475" y="84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74" y="83"/>
                    <a:pt x="1475" y="83"/>
                    <a:pt x="1475" y="84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4" y="81"/>
                    <a:pt x="1474" y="81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75" y="79"/>
                    <a:pt x="1474" y="80"/>
                    <a:pt x="1474" y="81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75" y="78"/>
                    <a:pt x="1475" y="78"/>
                    <a:pt x="1475" y="78"/>
                  </a:cubicBezTo>
                  <a:cubicBezTo>
                    <a:pt x="1480" y="81"/>
                    <a:pt x="1480" y="81"/>
                    <a:pt x="1480" y="81"/>
                  </a:cubicBezTo>
                  <a:cubicBezTo>
                    <a:pt x="1481" y="76"/>
                    <a:pt x="1481" y="76"/>
                    <a:pt x="1481" y="76"/>
                  </a:cubicBezTo>
                  <a:cubicBezTo>
                    <a:pt x="1431" y="67"/>
                    <a:pt x="1431" y="67"/>
                    <a:pt x="1431" y="67"/>
                  </a:cubicBezTo>
                  <a:cubicBezTo>
                    <a:pt x="1430" y="66"/>
                    <a:pt x="1428" y="67"/>
                    <a:pt x="1427" y="68"/>
                  </a:cubicBezTo>
                  <a:cubicBezTo>
                    <a:pt x="1426" y="69"/>
                    <a:pt x="1425" y="71"/>
                    <a:pt x="1425" y="72"/>
                  </a:cubicBezTo>
                  <a:cubicBezTo>
                    <a:pt x="1425" y="73"/>
                    <a:pt x="1425" y="74"/>
                    <a:pt x="1425" y="74"/>
                  </a:cubicBezTo>
                  <a:cubicBezTo>
                    <a:pt x="1426" y="75"/>
                    <a:pt x="1426" y="76"/>
                    <a:pt x="1426" y="76"/>
                  </a:cubicBezTo>
                  <a:cubicBezTo>
                    <a:pt x="1427" y="76"/>
                    <a:pt x="1427" y="76"/>
                    <a:pt x="1427" y="77"/>
                  </a:cubicBezTo>
                  <a:cubicBezTo>
                    <a:pt x="1428" y="77"/>
                    <a:pt x="1428" y="77"/>
                    <a:pt x="1428" y="77"/>
                  </a:cubicBezTo>
                  <a:cubicBezTo>
                    <a:pt x="1429" y="78"/>
                    <a:pt x="1431" y="79"/>
                    <a:pt x="1433" y="81"/>
                  </a:cubicBezTo>
                  <a:cubicBezTo>
                    <a:pt x="1436" y="83"/>
                    <a:pt x="1440" y="85"/>
                    <a:pt x="1443" y="87"/>
                  </a:cubicBezTo>
                  <a:cubicBezTo>
                    <a:pt x="1445" y="88"/>
                    <a:pt x="1446" y="89"/>
                    <a:pt x="1447" y="89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0" y="88"/>
                    <a:pt x="1450" y="88"/>
                    <a:pt x="1450" y="88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9" y="90"/>
                    <a:pt x="1449" y="90"/>
                    <a:pt x="1449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8" y="90"/>
                    <a:pt x="1448" y="90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48" y="89"/>
                    <a:pt x="1448" y="89"/>
                    <a:pt x="1448" y="90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9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47" y="88"/>
                    <a:pt x="1447" y="89"/>
                    <a:pt x="1447" y="89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7" y="88"/>
                    <a:pt x="1447" y="88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46" y="87"/>
                    <a:pt x="1447" y="87"/>
                    <a:pt x="1447" y="88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46" y="86"/>
                    <a:pt x="1446" y="86"/>
                    <a:pt x="1446" y="86"/>
                  </a:cubicBezTo>
                  <a:cubicBezTo>
                    <a:pt x="1452" y="86"/>
                    <a:pt x="1452" y="86"/>
                    <a:pt x="1452" y="86"/>
                  </a:cubicBezTo>
                  <a:cubicBezTo>
                    <a:pt x="1453" y="80"/>
                    <a:pt x="1453" y="80"/>
                    <a:pt x="1453" y="80"/>
                  </a:cubicBezTo>
                  <a:cubicBezTo>
                    <a:pt x="1403" y="73"/>
                    <a:pt x="1403" y="73"/>
                    <a:pt x="1403" y="73"/>
                  </a:cubicBezTo>
                  <a:cubicBezTo>
                    <a:pt x="1400" y="73"/>
                    <a:pt x="1398" y="74"/>
                    <a:pt x="1397" y="77"/>
                  </a:cubicBezTo>
                  <a:cubicBezTo>
                    <a:pt x="1396" y="79"/>
                    <a:pt x="1397" y="82"/>
                    <a:pt x="1399" y="83"/>
                  </a:cubicBezTo>
                  <a:cubicBezTo>
                    <a:pt x="1405" y="87"/>
                    <a:pt x="1405" y="87"/>
                    <a:pt x="1405" y="87"/>
                  </a:cubicBezTo>
                  <a:cubicBezTo>
                    <a:pt x="1380" y="83"/>
                    <a:pt x="1380" y="83"/>
                    <a:pt x="1380" y="83"/>
                  </a:cubicBezTo>
                  <a:cubicBezTo>
                    <a:pt x="1378" y="83"/>
                    <a:pt x="1376" y="84"/>
                    <a:pt x="1375" y="85"/>
                  </a:cubicBezTo>
                  <a:cubicBezTo>
                    <a:pt x="1374" y="87"/>
                    <a:pt x="1374" y="88"/>
                    <a:pt x="1374" y="89"/>
                  </a:cubicBezTo>
                  <a:cubicBezTo>
                    <a:pt x="1374" y="90"/>
                    <a:pt x="1374" y="91"/>
                    <a:pt x="1375" y="91"/>
                  </a:cubicBezTo>
                  <a:cubicBezTo>
                    <a:pt x="1375" y="92"/>
                    <a:pt x="1376" y="92"/>
                    <a:pt x="1376" y="93"/>
                  </a:cubicBezTo>
                  <a:cubicBezTo>
                    <a:pt x="1376" y="93"/>
                    <a:pt x="1377" y="94"/>
                    <a:pt x="1377" y="94"/>
                  </a:cubicBezTo>
                  <a:cubicBezTo>
                    <a:pt x="1379" y="95"/>
                    <a:pt x="1381" y="96"/>
                    <a:pt x="1384" y="98"/>
                  </a:cubicBezTo>
                  <a:cubicBezTo>
                    <a:pt x="1388" y="100"/>
                    <a:pt x="1393" y="103"/>
                    <a:pt x="1397" y="105"/>
                  </a:cubicBezTo>
                  <a:cubicBezTo>
                    <a:pt x="1399" y="107"/>
                    <a:pt x="1400" y="108"/>
                    <a:pt x="1401" y="108"/>
                  </a:cubicBezTo>
                  <a:cubicBezTo>
                    <a:pt x="1402" y="109"/>
                    <a:pt x="1402" y="109"/>
                    <a:pt x="1403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3" y="109"/>
                    <a:pt x="1403" y="109"/>
                    <a:pt x="1403" y="109"/>
                  </a:cubicBezTo>
                  <a:cubicBezTo>
                    <a:pt x="1405" y="107"/>
                    <a:pt x="1405" y="107"/>
                    <a:pt x="1405" y="107"/>
                  </a:cubicBezTo>
                  <a:cubicBezTo>
                    <a:pt x="1402" y="109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2" y="108"/>
                    <a:pt x="1402" y="109"/>
                    <a:pt x="1402" y="109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8"/>
                    <a:pt x="1402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1" y="107"/>
                    <a:pt x="1401" y="108"/>
                    <a:pt x="1402" y="108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1" y="105"/>
                    <a:pt x="1401" y="105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1" y="103"/>
                    <a:pt x="1401" y="104"/>
                    <a:pt x="1401" y="105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2" y="102"/>
                    <a:pt x="1402" y="102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3" y="101"/>
                    <a:pt x="1402" y="101"/>
                    <a:pt x="1402" y="102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3" y="101"/>
                    <a:pt x="1403" y="101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5" y="100"/>
                    <a:pt x="1404" y="100"/>
                    <a:pt x="1403" y="101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5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5" y="100"/>
                    <a:pt x="1405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5"/>
                    <a:pt x="1406" y="105"/>
                    <a:pt x="1406" y="105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6" y="100"/>
                    <a:pt x="1406" y="100"/>
                  </a:cubicBezTo>
                  <a:cubicBezTo>
                    <a:pt x="1406" y="103"/>
                    <a:pt x="1406" y="103"/>
                    <a:pt x="1406" y="103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7" y="100"/>
                    <a:pt x="1407" y="100"/>
                    <a:pt x="1407" y="100"/>
                  </a:cubicBezTo>
                  <a:cubicBezTo>
                    <a:pt x="1406" y="100"/>
                    <a:pt x="1405" y="100"/>
                    <a:pt x="1403" y="99"/>
                  </a:cubicBezTo>
                  <a:cubicBezTo>
                    <a:pt x="1397" y="98"/>
                    <a:pt x="1384" y="96"/>
                    <a:pt x="1373" y="94"/>
                  </a:cubicBezTo>
                  <a:cubicBezTo>
                    <a:pt x="1367" y="93"/>
                    <a:pt x="1361" y="92"/>
                    <a:pt x="1357" y="91"/>
                  </a:cubicBezTo>
                  <a:cubicBezTo>
                    <a:pt x="1355" y="91"/>
                    <a:pt x="1353" y="90"/>
                    <a:pt x="1351" y="90"/>
                  </a:cubicBezTo>
                  <a:cubicBezTo>
                    <a:pt x="1351" y="90"/>
                    <a:pt x="1350" y="90"/>
                    <a:pt x="1350" y="90"/>
                  </a:cubicBezTo>
                  <a:cubicBezTo>
                    <a:pt x="1349" y="90"/>
                    <a:pt x="1349" y="90"/>
                    <a:pt x="1348" y="90"/>
                  </a:cubicBezTo>
                  <a:cubicBezTo>
                    <a:pt x="1348" y="90"/>
                    <a:pt x="1347" y="90"/>
                    <a:pt x="1347" y="90"/>
                  </a:cubicBezTo>
                  <a:cubicBezTo>
                    <a:pt x="1347" y="90"/>
                    <a:pt x="1346" y="90"/>
                    <a:pt x="1346" y="90"/>
                  </a:cubicBezTo>
                  <a:cubicBezTo>
                    <a:pt x="1345" y="90"/>
                    <a:pt x="1344" y="91"/>
                    <a:pt x="1343" y="92"/>
                  </a:cubicBezTo>
                  <a:cubicBezTo>
                    <a:pt x="1341" y="95"/>
                    <a:pt x="1342" y="98"/>
                    <a:pt x="1345" y="100"/>
                  </a:cubicBezTo>
                  <a:cubicBezTo>
                    <a:pt x="1372" y="117"/>
                    <a:pt x="1372" y="117"/>
                    <a:pt x="1372" y="117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1" y="110"/>
                    <a:pt x="1371" y="110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3" y="108"/>
                    <a:pt x="1372" y="108"/>
                    <a:pt x="1371" y="110"/>
                  </a:cubicBezTo>
                  <a:cubicBezTo>
                    <a:pt x="1375" y="113"/>
                    <a:pt x="1375" y="113"/>
                    <a:pt x="1375" y="113"/>
                  </a:cubicBezTo>
                  <a:cubicBezTo>
                    <a:pt x="1373" y="108"/>
                    <a:pt x="1373" y="108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4" y="107"/>
                    <a:pt x="1374" y="107"/>
                    <a:pt x="1373" y="108"/>
                  </a:cubicBezTo>
                  <a:cubicBezTo>
                    <a:pt x="1375" y="112"/>
                    <a:pt x="1375" y="112"/>
                    <a:pt x="1375" y="112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11"/>
                    <a:pt x="1375" y="111"/>
                    <a:pt x="1375" y="111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9"/>
                    <a:pt x="1375" y="109"/>
                    <a:pt x="1375" y="109"/>
                  </a:cubicBezTo>
                  <a:cubicBezTo>
                    <a:pt x="1375" y="107"/>
                    <a:pt x="1375" y="107"/>
                    <a:pt x="1375" y="107"/>
                  </a:cubicBezTo>
                  <a:cubicBezTo>
                    <a:pt x="1375" y="107"/>
                    <a:pt x="1374" y="107"/>
                    <a:pt x="1372" y="107"/>
                  </a:cubicBezTo>
                  <a:cubicBezTo>
                    <a:pt x="1366" y="106"/>
                    <a:pt x="1355" y="103"/>
                    <a:pt x="1344" y="101"/>
                  </a:cubicBezTo>
                  <a:cubicBezTo>
                    <a:pt x="1339" y="100"/>
                    <a:pt x="1335" y="99"/>
                    <a:pt x="1331" y="99"/>
                  </a:cubicBezTo>
                  <a:cubicBezTo>
                    <a:pt x="1328" y="98"/>
                    <a:pt x="1326" y="97"/>
                    <a:pt x="1326" y="97"/>
                  </a:cubicBezTo>
                  <a:cubicBezTo>
                    <a:pt x="1324" y="97"/>
                    <a:pt x="1322" y="98"/>
                    <a:pt x="1321" y="99"/>
                  </a:cubicBezTo>
                  <a:cubicBezTo>
                    <a:pt x="1320" y="100"/>
                    <a:pt x="1319" y="101"/>
                    <a:pt x="1319" y="103"/>
                  </a:cubicBezTo>
                  <a:cubicBezTo>
                    <a:pt x="1319" y="104"/>
                    <a:pt x="1319" y="105"/>
                    <a:pt x="1320" y="105"/>
                  </a:cubicBezTo>
                  <a:cubicBezTo>
                    <a:pt x="1320" y="106"/>
                    <a:pt x="1320" y="106"/>
                    <a:pt x="1320" y="107"/>
                  </a:cubicBezTo>
                  <a:cubicBezTo>
                    <a:pt x="1321" y="107"/>
                    <a:pt x="1321" y="107"/>
                    <a:pt x="1321" y="107"/>
                  </a:cubicBezTo>
                  <a:cubicBezTo>
                    <a:pt x="1322" y="108"/>
                    <a:pt x="1322" y="108"/>
                    <a:pt x="1322" y="108"/>
                  </a:cubicBezTo>
                  <a:cubicBezTo>
                    <a:pt x="1324" y="109"/>
                    <a:pt x="1326" y="110"/>
                    <a:pt x="1328" y="112"/>
                  </a:cubicBezTo>
                  <a:cubicBezTo>
                    <a:pt x="1336" y="117"/>
                    <a:pt x="1347" y="123"/>
                    <a:pt x="1347" y="123"/>
                  </a:cubicBezTo>
                  <a:cubicBezTo>
                    <a:pt x="1350" y="119"/>
                    <a:pt x="1350" y="119"/>
                    <a:pt x="1350" y="119"/>
                  </a:cubicBezTo>
                  <a:cubicBezTo>
                    <a:pt x="1351" y="113"/>
                    <a:pt x="1351" y="113"/>
                    <a:pt x="1351" y="113"/>
                  </a:cubicBezTo>
                  <a:cubicBezTo>
                    <a:pt x="1307" y="105"/>
                    <a:pt x="1307" y="105"/>
                    <a:pt x="1307" y="105"/>
                  </a:cubicBezTo>
                  <a:cubicBezTo>
                    <a:pt x="1305" y="104"/>
                    <a:pt x="1302" y="106"/>
                    <a:pt x="1301" y="108"/>
                  </a:cubicBezTo>
                  <a:cubicBezTo>
                    <a:pt x="1300" y="110"/>
                    <a:pt x="1301" y="113"/>
                    <a:pt x="1303" y="115"/>
                  </a:cubicBezTo>
                  <a:cubicBezTo>
                    <a:pt x="1326" y="129"/>
                    <a:pt x="1326" y="129"/>
                    <a:pt x="1326" y="129"/>
                  </a:cubicBezTo>
                  <a:cubicBezTo>
                    <a:pt x="1329" y="124"/>
                    <a:pt x="1329" y="124"/>
                    <a:pt x="1329" y="124"/>
                  </a:cubicBezTo>
                  <a:cubicBezTo>
                    <a:pt x="1329" y="119"/>
                    <a:pt x="1329" y="119"/>
                    <a:pt x="1329" y="119"/>
                  </a:cubicBezTo>
                  <a:cubicBezTo>
                    <a:pt x="1329" y="119"/>
                    <a:pt x="1322" y="118"/>
                    <a:pt x="1313" y="117"/>
                  </a:cubicBezTo>
                  <a:cubicBezTo>
                    <a:pt x="1309" y="116"/>
                    <a:pt x="1304" y="116"/>
                    <a:pt x="1300" y="116"/>
                  </a:cubicBezTo>
                  <a:cubicBezTo>
                    <a:pt x="1296" y="115"/>
                    <a:pt x="1293" y="115"/>
                    <a:pt x="1291" y="115"/>
                  </a:cubicBezTo>
                  <a:cubicBezTo>
                    <a:pt x="1290" y="115"/>
                    <a:pt x="1290" y="115"/>
                    <a:pt x="1289" y="115"/>
                  </a:cubicBezTo>
                  <a:cubicBezTo>
                    <a:pt x="1289" y="115"/>
                    <a:pt x="1288" y="115"/>
                    <a:pt x="1288" y="115"/>
                  </a:cubicBezTo>
                  <a:cubicBezTo>
                    <a:pt x="1288" y="115"/>
                    <a:pt x="1287" y="116"/>
                    <a:pt x="1287" y="116"/>
                  </a:cubicBezTo>
                  <a:cubicBezTo>
                    <a:pt x="1286" y="116"/>
                    <a:pt x="1285" y="117"/>
                    <a:pt x="1285" y="118"/>
                  </a:cubicBezTo>
                  <a:cubicBezTo>
                    <a:pt x="1284" y="119"/>
                    <a:pt x="1284" y="120"/>
                    <a:pt x="1284" y="121"/>
                  </a:cubicBezTo>
                  <a:cubicBezTo>
                    <a:pt x="1284" y="122"/>
                    <a:pt x="1284" y="123"/>
                    <a:pt x="1284" y="123"/>
                  </a:cubicBezTo>
                  <a:cubicBezTo>
                    <a:pt x="1285" y="124"/>
                    <a:pt x="1285" y="124"/>
                    <a:pt x="1285" y="125"/>
                  </a:cubicBezTo>
                  <a:cubicBezTo>
                    <a:pt x="1286" y="125"/>
                    <a:pt x="1286" y="125"/>
                    <a:pt x="1286" y="125"/>
                  </a:cubicBezTo>
                  <a:cubicBezTo>
                    <a:pt x="1287" y="126"/>
                    <a:pt x="1287" y="126"/>
                    <a:pt x="1287" y="126"/>
                  </a:cubicBezTo>
                  <a:cubicBezTo>
                    <a:pt x="1288" y="127"/>
                    <a:pt x="1290" y="128"/>
                    <a:pt x="1293" y="129"/>
                  </a:cubicBezTo>
                  <a:cubicBezTo>
                    <a:pt x="1297" y="132"/>
                    <a:pt x="1301" y="134"/>
                    <a:pt x="1305" y="136"/>
                  </a:cubicBezTo>
                  <a:cubicBezTo>
                    <a:pt x="1306" y="138"/>
                    <a:pt x="1308" y="139"/>
                    <a:pt x="1309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0" y="140"/>
                    <a:pt x="1310" y="140"/>
                    <a:pt x="1310" y="140"/>
                  </a:cubicBezTo>
                  <a:cubicBezTo>
                    <a:pt x="1312" y="137"/>
                    <a:pt x="1312" y="137"/>
                    <a:pt x="1312" y="137"/>
                  </a:cubicBezTo>
                  <a:cubicBezTo>
                    <a:pt x="1310" y="139"/>
                    <a:pt x="1310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09" y="139"/>
                    <a:pt x="1309" y="139"/>
                    <a:pt x="1310" y="139"/>
                  </a:cubicBezTo>
                  <a:cubicBezTo>
                    <a:pt x="1313" y="136"/>
                    <a:pt x="1313" y="136"/>
                    <a:pt x="1313" y="136"/>
                  </a:cubicBezTo>
                  <a:cubicBezTo>
                    <a:pt x="1309" y="139"/>
                    <a:pt x="1309" y="139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08" y="137"/>
                    <a:pt x="1309" y="138"/>
                    <a:pt x="1309" y="139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8" y="136"/>
                    <a:pt x="1308" y="136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09" y="134"/>
                    <a:pt x="1308" y="135"/>
                    <a:pt x="1308" y="136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09" y="133"/>
                    <a:pt x="1309" y="133"/>
                    <a:pt x="1309" y="133"/>
                  </a:cubicBezTo>
                  <a:cubicBezTo>
                    <a:pt x="1314" y="136"/>
                    <a:pt x="1314" y="136"/>
                    <a:pt x="1314" y="136"/>
                  </a:cubicBezTo>
                  <a:cubicBezTo>
                    <a:pt x="1315" y="131"/>
                    <a:pt x="1315" y="131"/>
                    <a:pt x="1315" y="131"/>
                  </a:cubicBezTo>
                  <a:cubicBezTo>
                    <a:pt x="1269" y="121"/>
                    <a:pt x="1269" y="121"/>
                    <a:pt x="1269" y="121"/>
                  </a:cubicBezTo>
                  <a:cubicBezTo>
                    <a:pt x="1267" y="120"/>
                    <a:pt x="1264" y="121"/>
                    <a:pt x="1263" y="124"/>
                  </a:cubicBezTo>
                  <a:cubicBezTo>
                    <a:pt x="1262" y="126"/>
                    <a:pt x="1263" y="129"/>
                    <a:pt x="1265" y="131"/>
                  </a:cubicBezTo>
                  <a:cubicBezTo>
                    <a:pt x="1267" y="132"/>
                    <a:pt x="1267" y="132"/>
                    <a:pt x="1267" y="132"/>
                  </a:cubicBezTo>
                  <a:cubicBezTo>
                    <a:pt x="1247" y="128"/>
                    <a:pt x="1247" y="128"/>
                    <a:pt x="1247" y="128"/>
                  </a:cubicBezTo>
                  <a:cubicBezTo>
                    <a:pt x="1244" y="128"/>
                    <a:pt x="1242" y="129"/>
                    <a:pt x="1241" y="132"/>
                  </a:cubicBezTo>
                  <a:cubicBezTo>
                    <a:pt x="1240" y="134"/>
                    <a:pt x="1241" y="137"/>
                    <a:pt x="1243" y="138"/>
                  </a:cubicBezTo>
                  <a:cubicBezTo>
                    <a:pt x="1265" y="152"/>
                    <a:pt x="1265" y="152"/>
                    <a:pt x="1265" y="152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3" y="144"/>
                    <a:pt x="1263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5" y="143"/>
                    <a:pt x="1264" y="144"/>
                    <a:pt x="1263" y="144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5" y="143"/>
                    <a:pt x="1265" y="143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6" y="142"/>
                    <a:pt x="1266" y="142"/>
                    <a:pt x="1265" y="143"/>
                  </a:cubicBezTo>
                  <a:cubicBezTo>
                    <a:pt x="1268" y="147"/>
                    <a:pt x="1268" y="147"/>
                    <a:pt x="1268" y="147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8" y="146"/>
                    <a:pt x="1268" y="146"/>
                    <a:pt x="1268" y="146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4"/>
                    <a:pt x="1267" y="144"/>
                    <a:pt x="1267" y="144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7" y="142"/>
                    <a:pt x="1267" y="142"/>
                  </a:cubicBezTo>
                  <a:cubicBezTo>
                    <a:pt x="1267" y="142"/>
                    <a:pt x="1266" y="142"/>
                    <a:pt x="1264" y="142"/>
                  </a:cubicBezTo>
                  <a:cubicBezTo>
                    <a:pt x="1258" y="141"/>
                    <a:pt x="1245" y="139"/>
                    <a:pt x="1235" y="137"/>
                  </a:cubicBezTo>
                  <a:cubicBezTo>
                    <a:pt x="1229" y="136"/>
                    <a:pt x="1225" y="136"/>
                    <a:pt x="1221" y="135"/>
                  </a:cubicBezTo>
                  <a:cubicBezTo>
                    <a:pt x="1217" y="135"/>
                    <a:pt x="1215" y="134"/>
                    <a:pt x="1215" y="134"/>
                  </a:cubicBezTo>
                  <a:cubicBezTo>
                    <a:pt x="1213" y="134"/>
                    <a:pt x="1210" y="135"/>
                    <a:pt x="1209" y="138"/>
                  </a:cubicBezTo>
                  <a:cubicBezTo>
                    <a:pt x="1208" y="140"/>
                    <a:pt x="1209" y="143"/>
                    <a:pt x="1211" y="144"/>
                  </a:cubicBezTo>
                  <a:cubicBezTo>
                    <a:pt x="1218" y="148"/>
                    <a:pt x="1218" y="148"/>
                    <a:pt x="1218" y="148"/>
                  </a:cubicBezTo>
                  <a:cubicBezTo>
                    <a:pt x="1187" y="145"/>
                    <a:pt x="1187" y="145"/>
                    <a:pt x="1187" y="145"/>
                  </a:cubicBezTo>
                  <a:cubicBezTo>
                    <a:pt x="1185" y="145"/>
                    <a:pt x="1182" y="146"/>
                    <a:pt x="1182" y="149"/>
                  </a:cubicBezTo>
                  <a:cubicBezTo>
                    <a:pt x="1181" y="151"/>
                    <a:pt x="1182" y="154"/>
                    <a:pt x="1184" y="155"/>
                  </a:cubicBezTo>
                  <a:cubicBezTo>
                    <a:pt x="1184" y="155"/>
                    <a:pt x="1186" y="156"/>
                    <a:pt x="1188" y="158"/>
                  </a:cubicBezTo>
                  <a:cubicBezTo>
                    <a:pt x="1192" y="160"/>
                    <a:pt x="1198" y="164"/>
                    <a:pt x="1203" y="167"/>
                  </a:cubicBezTo>
                  <a:cubicBezTo>
                    <a:pt x="1205" y="168"/>
                    <a:pt x="1207" y="170"/>
                    <a:pt x="1209" y="171"/>
                  </a:cubicBezTo>
                  <a:cubicBezTo>
                    <a:pt x="1210" y="171"/>
                    <a:pt x="1210" y="171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1" y="172"/>
                    <a:pt x="1211" y="172"/>
                    <a:pt x="1211" y="172"/>
                  </a:cubicBezTo>
                  <a:cubicBezTo>
                    <a:pt x="1213" y="169"/>
                    <a:pt x="1213" y="169"/>
                    <a:pt x="1213" y="169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71"/>
                    <a:pt x="1210" y="171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09" y="170"/>
                    <a:pt x="1210" y="170"/>
                    <a:pt x="1210" y="171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09" y="168"/>
                    <a:pt x="1209" y="168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09" y="166"/>
                    <a:pt x="1209" y="167"/>
                    <a:pt x="1209" y="168"/>
                  </a:cubicBezTo>
                  <a:cubicBezTo>
                    <a:pt x="1214" y="168"/>
                    <a:pt x="1214" y="168"/>
                    <a:pt x="1214" y="168"/>
                  </a:cubicBezTo>
                  <a:cubicBezTo>
                    <a:pt x="1210" y="165"/>
                    <a:pt x="1210" y="165"/>
                    <a:pt x="1210" y="165"/>
                  </a:cubicBezTo>
                  <a:cubicBezTo>
                    <a:pt x="1215" y="168"/>
                    <a:pt x="1215" y="168"/>
                    <a:pt x="1215" y="168"/>
                  </a:cubicBezTo>
                  <a:cubicBezTo>
                    <a:pt x="1215" y="162"/>
                    <a:pt x="1215" y="162"/>
                    <a:pt x="1215" y="162"/>
                  </a:cubicBezTo>
                  <a:cubicBezTo>
                    <a:pt x="1164" y="156"/>
                    <a:pt x="1164" y="156"/>
                    <a:pt x="1164" y="156"/>
                  </a:cubicBezTo>
                  <a:cubicBezTo>
                    <a:pt x="1161" y="156"/>
                    <a:pt x="1159" y="158"/>
                    <a:pt x="1158" y="160"/>
                  </a:cubicBezTo>
                  <a:cubicBezTo>
                    <a:pt x="1157" y="163"/>
                    <a:pt x="1158" y="165"/>
                    <a:pt x="1160" y="167"/>
                  </a:cubicBezTo>
                  <a:cubicBezTo>
                    <a:pt x="1181" y="179"/>
                    <a:pt x="1181" y="179"/>
                    <a:pt x="1181" y="179"/>
                  </a:cubicBezTo>
                  <a:cubicBezTo>
                    <a:pt x="1184" y="175"/>
                    <a:pt x="1184" y="175"/>
                    <a:pt x="1184" y="175"/>
                  </a:cubicBezTo>
                  <a:cubicBezTo>
                    <a:pt x="1185" y="169"/>
                    <a:pt x="1185" y="169"/>
                    <a:pt x="1185" y="169"/>
                  </a:cubicBezTo>
                  <a:cubicBezTo>
                    <a:pt x="1140" y="162"/>
                    <a:pt x="1140" y="162"/>
                    <a:pt x="1140" y="162"/>
                  </a:cubicBezTo>
                  <a:cubicBezTo>
                    <a:pt x="1137" y="161"/>
                    <a:pt x="1135" y="163"/>
                    <a:pt x="1134" y="165"/>
                  </a:cubicBezTo>
                  <a:cubicBezTo>
                    <a:pt x="1133" y="168"/>
                    <a:pt x="1134" y="170"/>
                    <a:pt x="1136" y="172"/>
                  </a:cubicBezTo>
                  <a:cubicBezTo>
                    <a:pt x="1162" y="188"/>
                    <a:pt x="1162" y="188"/>
                    <a:pt x="1162" y="188"/>
                  </a:cubicBezTo>
                  <a:cubicBezTo>
                    <a:pt x="1165" y="183"/>
                    <a:pt x="1165" y="183"/>
                    <a:pt x="1165" y="183"/>
                  </a:cubicBezTo>
                  <a:cubicBezTo>
                    <a:pt x="1165" y="178"/>
                    <a:pt x="1165" y="178"/>
                    <a:pt x="1165" y="178"/>
                  </a:cubicBezTo>
                  <a:cubicBezTo>
                    <a:pt x="1165" y="178"/>
                    <a:pt x="1155" y="176"/>
                    <a:pt x="1143" y="175"/>
                  </a:cubicBezTo>
                  <a:cubicBezTo>
                    <a:pt x="1138" y="174"/>
                    <a:pt x="1132" y="174"/>
                    <a:pt x="1127" y="173"/>
                  </a:cubicBezTo>
                  <a:cubicBezTo>
                    <a:pt x="1125" y="173"/>
                    <a:pt x="1123" y="173"/>
                    <a:pt x="1121" y="172"/>
                  </a:cubicBezTo>
                  <a:cubicBezTo>
                    <a:pt x="1120" y="172"/>
                    <a:pt x="1119" y="172"/>
                    <a:pt x="1118" y="172"/>
                  </a:cubicBezTo>
                  <a:cubicBezTo>
                    <a:pt x="1117" y="172"/>
                    <a:pt x="1117" y="172"/>
                    <a:pt x="1117" y="172"/>
                  </a:cubicBezTo>
                  <a:cubicBezTo>
                    <a:pt x="1116" y="172"/>
                    <a:pt x="1116" y="172"/>
                    <a:pt x="1115" y="172"/>
                  </a:cubicBezTo>
                  <a:cubicBezTo>
                    <a:pt x="1115" y="173"/>
                    <a:pt x="1115" y="173"/>
                    <a:pt x="1114" y="173"/>
                  </a:cubicBezTo>
                  <a:cubicBezTo>
                    <a:pt x="1114" y="173"/>
                    <a:pt x="1113" y="174"/>
                    <a:pt x="1112" y="175"/>
                  </a:cubicBezTo>
                  <a:cubicBezTo>
                    <a:pt x="1117" y="178"/>
                    <a:pt x="1117" y="178"/>
                    <a:pt x="1117" y="178"/>
                  </a:cubicBezTo>
                  <a:cubicBezTo>
                    <a:pt x="1113" y="175"/>
                    <a:pt x="1113" y="175"/>
                    <a:pt x="1113" y="175"/>
                  </a:cubicBezTo>
                  <a:cubicBezTo>
                    <a:pt x="1112" y="176"/>
                    <a:pt x="1112" y="177"/>
                    <a:pt x="1112" y="178"/>
                  </a:cubicBezTo>
                  <a:cubicBezTo>
                    <a:pt x="1112" y="179"/>
                    <a:pt x="1112" y="180"/>
                    <a:pt x="1112" y="180"/>
                  </a:cubicBezTo>
                  <a:cubicBezTo>
                    <a:pt x="1113" y="181"/>
                    <a:pt x="1113" y="181"/>
                    <a:pt x="1113" y="182"/>
                  </a:cubicBezTo>
                  <a:cubicBezTo>
                    <a:pt x="1114" y="182"/>
                    <a:pt x="1114" y="183"/>
                    <a:pt x="1114" y="183"/>
                  </a:cubicBezTo>
                  <a:cubicBezTo>
                    <a:pt x="1115" y="183"/>
                    <a:pt x="1116" y="184"/>
                    <a:pt x="1117" y="185"/>
                  </a:cubicBezTo>
                  <a:cubicBezTo>
                    <a:pt x="1120" y="187"/>
                    <a:pt x="1126" y="190"/>
                    <a:pt x="1130" y="193"/>
                  </a:cubicBezTo>
                  <a:cubicBezTo>
                    <a:pt x="1135" y="196"/>
                    <a:pt x="1139" y="198"/>
                    <a:pt x="1139" y="198"/>
                  </a:cubicBezTo>
                  <a:cubicBezTo>
                    <a:pt x="1141" y="193"/>
                    <a:pt x="1141" y="193"/>
                    <a:pt x="1141" y="193"/>
                  </a:cubicBezTo>
                  <a:cubicBezTo>
                    <a:pt x="1143" y="188"/>
                    <a:pt x="1143" y="188"/>
                    <a:pt x="1143" y="188"/>
                  </a:cubicBezTo>
                  <a:cubicBezTo>
                    <a:pt x="1095" y="176"/>
                    <a:pt x="1095" y="176"/>
                    <a:pt x="1095" y="176"/>
                  </a:cubicBezTo>
                  <a:cubicBezTo>
                    <a:pt x="1094" y="176"/>
                    <a:pt x="1092" y="176"/>
                    <a:pt x="1091" y="177"/>
                  </a:cubicBezTo>
                  <a:cubicBezTo>
                    <a:pt x="1089" y="178"/>
                    <a:pt x="1088" y="180"/>
                    <a:pt x="1088" y="181"/>
                  </a:cubicBezTo>
                  <a:cubicBezTo>
                    <a:pt x="1089" y="183"/>
                    <a:pt x="1089" y="184"/>
                    <a:pt x="1089" y="184"/>
                  </a:cubicBezTo>
                  <a:cubicBezTo>
                    <a:pt x="1090" y="185"/>
                    <a:pt x="1090" y="185"/>
                    <a:pt x="1090" y="185"/>
                  </a:cubicBezTo>
                  <a:cubicBezTo>
                    <a:pt x="1091" y="186"/>
                    <a:pt x="1091" y="186"/>
                    <a:pt x="1091" y="186"/>
                  </a:cubicBezTo>
                  <a:cubicBezTo>
                    <a:pt x="1092" y="187"/>
                    <a:pt x="1092" y="187"/>
                    <a:pt x="1093" y="188"/>
                  </a:cubicBezTo>
                  <a:cubicBezTo>
                    <a:pt x="1097" y="190"/>
                    <a:pt x="1103" y="194"/>
                    <a:pt x="1109" y="197"/>
                  </a:cubicBezTo>
                  <a:cubicBezTo>
                    <a:pt x="1112" y="199"/>
                    <a:pt x="1115" y="201"/>
                    <a:pt x="1116" y="202"/>
                  </a:cubicBezTo>
                  <a:cubicBezTo>
                    <a:pt x="1117" y="203"/>
                    <a:pt x="1118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19" y="204"/>
                    <a:pt x="1119" y="204"/>
                    <a:pt x="1119" y="204"/>
                  </a:cubicBezTo>
                  <a:cubicBezTo>
                    <a:pt x="1121" y="201"/>
                    <a:pt x="1121" y="201"/>
                    <a:pt x="1121" y="201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19" y="203"/>
                    <a:pt x="1119" y="203"/>
                    <a:pt x="1119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18" y="203"/>
                    <a:pt x="1118" y="203"/>
                    <a:pt x="1118" y="203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18" y="202"/>
                    <a:pt x="1118" y="202"/>
                    <a:pt x="1118" y="202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201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17" y="200"/>
                    <a:pt x="1117" y="201"/>
                    <a:pt x="1117" y="201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17" y="199"/>
                    <a:pt x="1117" y="199"/>
                    <a:pt x="1117" y="199"/>
                  </a:cubicBezTo>
                  <a:cubicBezTo>
                    <a:pt x="1122" y="199"/>
                    <a:pt x="1122" y="199"/>
                    <a:pt x="1122" y="199"/>
                  </a:cubicBezTo>
                  <a:cubicBezTo>
                    <a:pt x="1123" y="194"/>
                    <a:pt x="1123" y="194"/>
                    <a:pt x="1123" y="194"/>
                  </a:cubicBezTo>
                  <a:cubicBezTo>
                    <a:pt x="1076" y="185"/>
                    <a:pt x="1076" y="185"/>
                    <a:pt x="1076" y="185"/>
                  </a:cubicBezTo>
                  <a:cubicBezTo>
                    <a:pt x="1074" y="185"/>
                    <a:pt x="1071" y="186"/>
                    <a:pt x="1070" y="189"/>
                  </a:cubicBezTo>
                  <a:cubicBezTo>
                    <a:pt x="1069" y="191"/>
                    <a:pt x="1070" y="194"/>
                    <a:pt x="1072" y="195"/>
                  </a:cubicBezTo>
                  <a:cubicBezTo>
                    <a:pt x="1100" y="213"/>
                    <a:pt x="1100" y="213"/>
                    <a:pt x="1100" y="21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098" y="205"/>
                    <a:pt x="1098" y="205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0" y="203"/>
                    <a:pt x="1099" y="204"/>
                    <a:pt x="1098" y="205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0" y="203"/>
                    <a:pt x="1100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1" y="203"/>
                    <a:pt x="1101" y="203"/>
                    <a:pt x="1100" y="203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8"/>
                    <a:pt x="1103" y="208"/>
                    <a:pt x="1103" y="208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2" y="202"/>
                    <a:pt x="1102" y="202"/>
                    <a:pt x="1102" y="202"/>
                  </a:cubicBezTo>
                  <a:cubicBezTo>
                    <a:pt x="1103" y="207"/>
                    <a:pt x="1103" y="207"/>
                    <a:pt x="1103" y="207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5"/>
                    <a:pt x="1103" y="205"/>
                    <a:pt x="1103" y="205"/>
                  </a:cubicBezTo>
                  <a:cubicBezTo>
                    <a:pt x="1103" y="202"/>
                    <a:pt x="1103" y="202"/>
                    <a:pt x="1103" y="202"/>
                  </a:cubicBezTo>
                  <a:cubicBezTo>
                    <a:pt x="1103" y="202"/>
                    <a:pt x="1101" y="202"/>
                    <a:pt x="1100" y="202"/>
                  </a:cubicBezTo>
                  <a:cubicBezTo>
                    <a:pt x="1095" y="201"/>
                    <a:pt x="1083" y="200"/>
                    <a:pt x="1073" y="199"/>
                  </a:cubicBezTo>
                  <a:cubicBezTo>
                    <a:pt x="1068" y="198"/>
                    <a:pt x="1063" y="197"/>
                    <a:pt x="1059" y="197"/>
                  </a:cubicBezTo>
                  <a:cubicBezTo>
                    <a:pt x="1057" y="197"/>
                    <a:pt x="1055" y="197"/>
                    <a:pt x="1054" y="196"/>
                  </a:cubicBezTo>
                  <a:cubicBezTo>
                    <a:pt x="1053" y="196"/>
                    <a:pt x="1052" y="196"/>
                    <a:pt x="1052" y="196"/>
                  </a:cubicBezTo>
                  <a:cubicBezTo>
                    <a:pt x="1051" y="196"/>
                    <a:pt x="1051" y="196"/>
                    <a:pt x="1051" y="196"/>
                  </a:cubicBezTo>
                  <a:cubicBezTo>
                    <a:pt x="1050" y="196"/>
                    <a:pt x="1050" y="196"/>
                    <a:pt x="1050" y="196"/>
                  </a:cubicBezTo>
                  <a:cubicBezTo>
                    <a:pt x="1049" y="196"/>
                    <a:pt x="1049" y="196"/>
                    <a:pt x="1049" y="196"/>
                  </a:cubicBezTo>
                  <a:cubicBezTo>
                    <a:pt x="1048" y="197"/>
                    <a:pt x="1048" y="197"/>
                    <a:pt x="1048" y="197"/>
                  </a:cubicBezTo>
                  <a:cubicBezTo>
                    <a:pt x="1047" y="197"/>
                    <a:pt x="1046" y="198"/>
                    <a:pt x="1046" y="199"/>
                  </a:cubicBezTo>
                  <a:cubicBezTo>
                    <a:pt x="1045" y="200"/>
                    <a:pt x="1045" y="201"/>
                    <a:pt x="1045" y="202"/>
                  </a:cubicBezTo>
                  <a:cubicBezTo>
                    <a:pt x="1045" y="203"/>
                    <a:pt x="1045" y="204"/>
                    <a:pt x="1045" y="204"/>
                  </a:cubicBezTo>
                  <a:cubicBezTo>
                    <a:pt x="1046" y="205"/>
                    <a:pt x="1046" y="205"/>
                    <a:pt x="1046" y="206"/>
                  </a:cubicBezTo>
                  <a:cubicBezTo>
                    <a:pt x="1047" y="206"/>
                    <a:pt x="1047" y="206"/>
                    <a:pt x="1047" y="206"/>
                  </a:cubicBezTo>
                  <a:cubicBezTo>
                    <a:pt x="1048" y="207"/>
                    <a:pt x="1048" y="207"/>
                    <a:pt x="1049" y="208"/>
                  </a:cubicBezTo>
                  <a:cubicBezTo>
                    <a:pt x="1053" y="210"/>
                    <a:pt x="1059" y="214"/>
                    <a:pt x="1065" y="217"/>
                  </a:cubicBezTo>
                  <a:cubicBezTo>
                    <a:pt x="1070" y="221"/>
                    <a:pt x="1075" y="224"/>
                    <a:pt x="1075" y="224"/>
                  </a:cubicBezTo>
                  <a:cubicBezTo>
                    <a:pt x="1078" y="219"/>
                    <a:pt x="1078" y="219"/>
                    <a:pt x="1078" y="219"/>
                  </a:cubicBezTo>
                  <a:cubicBezTo>
                    <a:pt x="1079" y="214"/>
                    <a:pt x="1079" y="214"/>
                    <a:pt x="1079" y="214"/>
                  </a:cubicBezTo>
                  <a:cubicBezTo>
                    <a:pt x="1079" y="214"/>
                    <a:pt x="1070" y="211"/>
                    <a:pt x="1060" y="209"/>
                  </a:cubicBezTo>
                  <a:cubicBezTo>
                    <a:pt x="1055" y="208"/>
                    <a:pt x="1050" y="207"/>
                    <a:pt x="1045" y="206"/>
                  </a:cubicBezTo>
                  <a:cubicBezTo>
                    <a:pt x="1043" y="206"/>
                    <a:pt x="1041" y="205"/>
                    <a:pt x="1040" y="205"/>
                  </a:cubicBezTo>
                  <a:cubicBezTo>
                    <a:pt x="1039" y="205"/>
                    <a:pt x="1038" y="205"/>
                    <a:pt x="1038" y="205"/>
                  </a:cubicBezTo>
                  <a:cubicBezTo>
                    <a:pt x="1037" y="205"/>
                    <a:pt x="1036" y="205"/>
                    <a:pt x="1036" y="205"/>
                  </a:cubicBezTo>
                  <a:cubicBezTo>
                    <a:pt x="1035" y="205"/>
                    <a:pt x="1035" y="205"/>
                    <a:pt x="1034" y="205"/>
                  </a:cubicBezTo>
                  <a:cubicBezTo>
                    <a:pt x="1034" y="205"/>
                    <a:pt x="1034" y="205"/>
                    <a:pt x="1033" y="205"/>
                  </a:cubicBezTo>
                  <a:cubicBezTo>
                    <a:pt x="1032" y="206"/>
                    <a:pt x="1031" y="206"/>
                    <a:pt x="1031" y="207"/>
                  </a:cubicBezTo>
                  <a:cubicBezTo>
                    <a:pt x="1035" y="210"/>
                    <a:pt x="1035" y="210"/>
                    <a:pt x="1035" y="210"/>
                  </a:cubicBezTo>
                  <a:cubicBezTo>
                    <a:pt x="1031" y="207"/>
                    <a:pt x="1031" y="207"/>
                    <a:pt x="1031" y="207"/>
                  </a:cubicBezTo>
                  <a:cubicBezTo>
                    <a:pt x="1030" y="208"/>
                    <a:pt x="1030" y="210"/>
                    <a:pt x="1030" y="210"/>
                  </a:cubicBezTo>
                  <a:cubicBezTo>
                    <a:pt x="1030" y="212"/>
                    <a:pt x="1030" y="212"/>
                    <a:pt x="1030" y="213"/>
                  </a:cubicBezTo>
                  <a:cubicBezTo>
                    <a:pt x="1031" y="214"/>
                    <a:pt x="1031" y="214"/>
                    <a:pt x="1031" y="214"/>
                  </a:cubicBezTo>
                  <a:cubicBezTo>
                    <a:pt x="1032" y="215"/>
                    <a:pt x="1032" y="215"/>
                    <a:pt x="1032" y="215"/>
                  </a:cubicBezTo>
                  <a:cubicBezTo>
                    <a:pt x="1033" y="216"/>
                    <a:pt x="1034" y="216"/>
                    <a:pt x="1035" y="217"/>
                  </a:cubicBezTo>
                  <a:cubicBezTo>
                    <a:pt x="1037" y="219"/>
                    <a:pt x="1041" y="221"/>
                    <a:pt x="1045" y="223"/>
                  </a:cubicBezTo>
                  <a:cubicBezTo>
                    <a:pt x="1049" y="225"/>
                    <a:pt x="1051" y="227"/>
                    <a:pt x="1051" y="227"/>
                  </a:cubicBezTo>
                  <a:cubicBezTo>
                    <a:pt x="1054" y="222"/>
                    <a:pt x="1054" y="222"/>
                    <a:pt x="1054" y="222"/>
                  </a:cubicBezTo>
                  <a:cubicBezTo>
                    <a:pt x="1055" y="217"/>
                    <a:pt x="1055" y="217"/>
                    <a:pt x="1055" y="217"/>
                  </a:cubicBezTo>
                  <a:cubicBezTo>
                    <a:pt x="1004" y="212"/>
                    <a:pt x="1004" y="212"/>
                    <a:pt x="1004" y="212"/>
                  </a:cubicBezTo>
                  <a:cubicBezTo>
                    <a:pt x="1002" y="212"/>
                    <a:pt x="1000" y="213"/>
                    <a:pt x="999" y="214"/>
                  </a:cubicBezTo>
                  <a:cubicBezTo>
                    <a:pt x="998" y="216"/>
                    <a:pt x="998" y="217"/>
                    <a:pt x="998" y="218"/>
                  </a:cubicBezTo>
                  <a:cubicBezTo>
                    <a:pt x="998" y="219"/>
                    <a:pt x="998" y="220"/>
                    <a:pt x="998" y="221"/>
                  </a:cubicBezTo>
                  <a:cubicBezTo>
                    <a:pt x="999" y="222"/>
                    <a:pt x="999" y="222"/>
                    <a:pt x="1000" y="222"/>
                  </a:cubicBezTo>
                  <a:cubicBezTo>
                    <a:pt x="1000" y="223"/>
                    <a:pt x="1000" y="223"/>
                    <a:pt x="1001" y="223"/>
                  </a:cubicBezTo>
                  <a:cubicBezTo>
                    <a:pt x="1002" y="224"/>
                    <a:pt x="1004" y="225"/>
                    <a:pt x="1007" y="227"/>
                  </a:cubicBezTo>
                  <a:cubicBezTo>
                    <a:pt x="1011" y="229"/>
                    <a:pt x="1016" y="232"/>
                    <a:pt x="1020" y="234"/>
                  </a:cubicBezTo>
                  <a:cubicBezTo>
                    <a:pt x="1022" y="235"/>
                    <a:pt x="1023" y="236"/>
                    <a:pt x="1024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5" y="238"/>
                    <a:pt x="1025" y="238"/>
                    <a:pt x="1025" y="238"/>
                  </a:cubicBezTo>
                  <a:cubicBezTo>
                    <a:pt x="1028" y="235"/>
                    <a:pt x="1028" y="235"/>
                    <a:pt x="1028" y="235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5" y="237"/>
                    <a:pt x="1025" y="237"/>
                    <a:pt x="1025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7"/>
                    <a:pt x="1024" y="237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4" y="235"/>
                    <a:pt x="1024" y="236"/>
                    <a:pt x="1024" y="237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4" y="234"/>
                    <a:pt x="1024" y="234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3"/>
                    <a:pt x="1024" y="234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9" y="234"/>
                    <a:pt x="1029" y="234"/>
                    <a:pt x="1029" y="234"/>
                  </a:cubicBezTo>
                  <a:cubicBezTo>
                    <a:pt x="1030" y="229"/>
                    <a:pt x="1030" y="229"/>
                    <a:pt x="1030" y="229"/>
                  </a:cubicBezTo>
                  <a:cubicBezTo>
                    <a:pt x="1030" y="229"/>
                    <a:pt x="1020" y="227"/>
                    <a:pt x="1008" y="225"/>
                  </a:cubicBezTo>
                  <a:cubicBezTo>
                    <a:pt x="1003" y="224"/>
                    <a:pt x="997" y="223"/>
                    <a:pt x="992" y="222"/>
                  </a:cubicBezTo>
                  <a:cubicBezTo>
                    <a:pt x="990" y="222"/>
                    <a:pt x="987" y="221"/>
                    <a:pt x="986" y="221"/>
                  </a:cubicBezTo>
                  <a:cubicBezTo>
                    <a:pt x="985" y="221"/>
                    <a:pt x="984" y="221"/>
                    <a:pt x="984" y="221"/>
                  </a:cubicBezTo>
                  <a:cubicBezTo>
                    <a:pt x="983" y="221"/>
                    <a:pt x="982" y="221"/>
                    <a:pt x="982" y="221"/>
                  </a:cubicBezTo>
                  <a:cubicBezTo>
                    <a:pt x="981" y="221"/>
                    <a:pt x="981" y="221"/>
                    <a:pt x="980" y="221"/>
                  </a:cubicBezTo>
                  <a:cubicBezTo>
                    <a:pt x="980" y="221"/>
                    <a:pt x="980" y="221"/>
                    <a:pt x="979" y="221"/>
                  </a:cubicBezTo>
                  <a:cubicBezTo>
                    <a:pt x="979" y="221"/>
                    <a:pt x="979" y="222"/>
                    <a:pt x="978" y="222"/>
                  </a:cubicBezTo>
                  <a:cubicBezTo>
                    <a:pt x="978" y="222"/>
                    <a:pt x="977" y="223"/>
                    <a:pt x="977" y="224"/>
                  </a:cubicBezTo>
                  <a:cubicBezTo>
                    <a:pt x="975" y="226"/>
                    <a:pt x="976" y="230"/>
                    <a:pt x="978" y="231"/>
                  </a:cubicBezTo>
                  <a:cubicBezTo>
                    <a:pt x="1003" y="247"/>
                    <a:pt x="1003" y="247"/>
                    <a:pt x="1003" y="24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5" y="237"/>
                    <a:pt x="1004" y="237"/>
                    <a:pt x="1003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5" y="237"/>
                    <a:pt x="1005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5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6" y="237"/>
                    <a:pt x="1006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6" y="237"/>
                  </a:cubicBezTo>
                  <a:cubicBezTo>
                    <a:pt x="1006" y="242"/>
                    <a:pt x="1006" y="242"/>
                    <a:pt x="1006" y="242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6" y="241"/>
                    <a:pt x="1006" y="241"/>
                    <a:pt x="1006" y="241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7" y="237"/>
                    <a:pt x="1007" y="237"/>
                  </a:cubicBezTo>
                  <a:cubicBezTo>
                    <a:pt x="1007" y="237"/>
                    <a:pt x="1006" y="236"/>
                    <a:pt x="1005" y="236"/>
                  </a:cubicBezTo>
                  <a:cubicBezTo>
                    <a:pt x="1001" y="235"/>
                    <a:pt x="992" y="233"/>
                    <a:pt x="984" y="231"/>
                  </a:cubicBezTo>
                  <a:cubicBezTo>
                    <a:pt x="979" y="230"/>
                    <a:pt x="975" y="229"/>
                    <a:pt x="972" y="229"/>
                  </a:cubicBezTo>
                  <a:cubicBezTo>
                    <a:pt x="970" y="228"/>
                    <a:pt x="969" y="228"/>
                    <a:pt x="968" y="228"/>
                  </a:cubicBezTo>
                  <a:cubicBezTo>
                    <a:pt x="967" y="228"/>
                    <a:pt x="967" y="228"/>
                    <a:pt x="966" y="227"/>
                  </a:cubicBezTo>
                  <a:cubicBezTo>
                    <a:pt x="966" y="227"/>
                    <a:pt x="965" y="227"/>
                    <a:pt x="964" y="227"/>
                  </a:cubicBezTo>
                  <a:cubicBezTo>
                    <a:pt x="964" y="227"/>
                    <a:pt x="964" y="227"/>
                    <a:pt x="963" y="227"/>
                  </a:cubicBezTo>
                  <a:cubicBezTo>
                    <a:pt x="963" y="228"/>
                    <a:pt x="962" y="228"/>
                    <a:pt x="962" y="228"/>
                  </a:cubicBezTo>
                  <a:cubicBezTo>
                    <a:pt x="961" y="228"/>
                    <a:pt x="960" y="229"/>
                    <a:pt x="959" y="230"/>
                  </a:cubicBezTo>
                  <a:cubicBezTo>
                    <a:pt x="958" y="233"/>
                    <a:pt x="959" y="236"/>
                    <a:pt x="961" y="238"/>
                  </a:cubicBezTo>
                  <a:cubicBezTo>
                    <a:pt x="982" y="251"/>
                    <a:pt x="982" y="251"/>
                    <a:pt x="982" y="251"/>
                  </a:cubicBezTo>
                  <a:cubicBezTo>
                    <a:pt x="985" y="246"/>
                    <a:pt x="985" y="246"/>
                    <a:pt x="985" y="246"/>
                  </a:cubicBezTo>
                  <a:cubicBezTo>
                    <a:pt x="986" y="241"/>
                    <a:pt x="986" y="241"/>
                    <a:pt x="986" y="241"/>
                  </a:cubicBezTo>
                  <a:cubicBezTo>
                    <a:pt x="942" y="233"/>
                    <a:pt x="942" y="233"/>
                    <a:pt x="942" y="233"/>
                  </a:cubicBezTo>
                  <a:cubicBezTo>
                    <a:pt x="939" y="233"/>
                    <a:pt x="937" y="234"/>
                    <a:pt x="936" y="236"/>
                  </a:cubicBezTo>
                  <a:cubicBezTo>
                    <a:pt x="935" y="239"/>
                    <a:pt x="936" y="242"/>
                    <a:pt x="938" y="243"/>
                  </a:cubicBezTo>
                  <a:cubicBezTo>
                    <a:pt x="943" y="246"/>
                    <a:pt x="943" y="246"/>
                    <a:pt x="943" y="246"/>
                  </a:cubicBezTo>
                  <a:cubicBezTo>
                    <a:pt x="914" y="241"/>
                    <a:pt x="914" y="241"/>
                    <a:pt x="914" y="241"/>
                  </a:cubicBezTo>
                  <a:cubicBezTo>
                    <a:pt x="912" y="241"/>
                    <a:pt x="909" y="242"/>
                    <a:pt x="908" y="245"/>
                  </a:cubicBezTo>
                  <a:cubicBezTo>
                    <a:pt x="907" y="247"/>
                    <a:pt x="908" y="250"/>
                    <a:pt x="910" y="251"/>
                  </a:cubicBezTo>
                  <a:cubicBezTo>
                    <a:pt x="911" y="252"/>
                    <a:pt x="911" y="252"/>
                    <a:pt x="911" y="252"/>
                  </a:cubicBezTo>
                  <a:cubicBezTo>
                    <a:pt x="899" y="249"/>
                    <a:pt x="899" y="249"/>
                    <a:pt x="899" y="249"/>
                  </a:cubicBezTo>
                  <a:cubicBezTo>
                    <a:pt x="896" y="248"/>
                    <a:pt x="894" y="250"/>
                    <a:pt x="892" y="252"/>
                  </a:cubicBezTo>
                  <a:cubicBezTo>
                    <a:pt x="891" y="255"/>
                    <a:pt x="892" y="258"/>
                    <a:pt x="895" y="259"/>
                  </a:cubicBezTo>
                  <a:cubicBezTo>
                    <a:pt x="923" y="277"/>
                    <a:pt x="923" y="277"/>
                    <a:pt x="923" y="27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1" y="269"/>
                    <a:pt x="921" y="269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3" y="267"/>
                    <a:pt x="922" y="268"/>
                    <a:pt x="921" y="269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4" y="267"/>
                    <a:pt x="924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6" y="272"/>
                    <a:pt x="926" y="272"/>
                    <a:pt x="926" y="272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9"/>
                    <a:pt x="925" y="269"/>
                    <a:pt x="925" y="269"/>
                  </a:cubicBezTo>
                  <a:cubicBezTo>
                    <a:pt x="925" y="267"/>
                    <a:pt x="925" y="267"/>
                    <a:pt x="925" y="267"/>
                  </a:cubicBezTo>
                  <a:cubicBezTo>
                    <a:pt x="925" y="267"/>
                    <a:pt x="925" y="267"/>
                    <a:pt x="924" y="267"/>
                  </a:cubicBezTo>
                  <a:cubicBezTo>
                    <a:pt x="922" y="266"/>
                    <a:pt x="918" y="266"/>
                    <a:pt x="913" y="265"/>
                  </a:cubicBezTo>
                  <a:cubicBezTo>
                    <a:pt x="905" y="264"/>
                    <a:pt x="895" y="262"/>
                    <a:pt x="886" y="260"/>
                  </a:cubicBezTo>
                  <a:cubicBezTo>
                    <a:pt x="882" y="260"/>
                    <a:pt x="878" y="259"/>
                    <a:pt x="875" y="258"/>
                  </a:cubicBezTo>
                  <a:cubicBezTo>
                    <a:pt x="873" y="258"/>
                    <a:pt x="872" y="258"/>
                    <a:pt x="870" y="258"/>
                  </a:cubicBezTo>
                  <a:cubicBezTo>
                    <a:pt x="869" y="258"/>
                    <a:pt x="868" y="258"/>
                    <a:pt x="867" y="258"/>
                  </a:cubicBezTo>
                  <a:cubicBezTo>
                    <a:pt x="867" y="258"/>
                    <a:pt x="866" y="258"/>
                    <a:pt x="866" y="258"/>
                  </a:cubicBezTo>
                  <a:cubicBezTo>
                    <a:pt x="865" y="258"/>
                    <a:pt x="865" y="258"/>
                    <a:pt x="864" y="258"/>
                  </a:cubicBezTo>
                  <a:cubicBezTo>
                    <a:pt x="864" y="258"/>
                    <a:pt x="863" y="259"/>
                    <a:pt x="862" y="260"/>
                  </a:cubicBezTo>
                  <a:cubicBezTo>
                    <a:pt x="861" y="262"/>
                    <a:pt x="861" y="263"/>
                    <a:pt x="861" y="265"/>
                  </a:cubicBezTo>
                  <a:cubicBezTo>
                    <a:pt x="861" y="266"/>
                    <a:pt x="862" y="267"/>
                    <a:pt x="863" y="268"/>
                  </a:cubicBezTo>
                  <a:cubicBezTo>
                    <a:pt x="864" y="268"/>
                    <a:pt x="866" y="269"/>
                    <a:pt x="869" y="271"/>
                  </a:cubicBezTo>
                  <a:cubicBezTo>
                    <a:pt x="873" y="274"/>
                    <a:pt x="880" y="278"/>
                    <a:pt x="886" y="282"/>
                  </a:cubicBezTo>
                  <a:cubicBezTo>
                    <a:pt x="888" y="283"/>
                    <a:pt x="891" y="285"/>
                    <a:pt x="893" y="286"/>
                  </a:cubicBezTo>
                  <a:cubicBezTo>
                    <a:pt x="894" y="287"/>
                    <a:pt x="894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5" y="288"/>
                    <a:pt x="895" y="288"/>
                    <a:pt x="895" y="288"/>
                  </a:cubicBezTo>
                  <a:cubicBezTo>
                    <a:pt x="897" y="285"/>
                    <a:pt x="897" y="285"/>
                    <a:pt x="897" y="285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5" y="287"/>
                    <a:pt x="895" y="287"/>
                    <a:pt x="895" y="287"/>
                  </a:cubicBezTo>
                  <a:cubicBezTo>
                    <a:pt x="898" y="284"/>
                    <a:pt x="898" y="284"/>
                    <a:pt x="898" y="284"/>
                  </a:cubicBezTo>
                  <a:cubicBezTo>
                    <a:pt x="894" y="287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4" y="286"/>
                    <a:pt x="894" y="287"/>
                    <a:pt x="894" y="287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4" y="286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3" y="285"/>
                    <a:pt x="894" y="286"/>
                    <a:pt x="894" y="286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893" y="284"/>
                    <a:pt x="893" y="284"/>
                    <a:pt x="893" y="284"/>
                  </a:cubicBezTo>
                  <a:cubicBezTo>
                    <a:pt x="899" y="284"/>
                    <a:pt x="899" y="284"/>
                    <a:pt x="899" y="284"/>
                  </a:cubicBezTo>
                  <a:cubicBezTo>
                    <a:pt x="900" y="278"/>
                    <a:pt x="900" y="278"/>
                    <a:pt x="900" y="278"/>
                  </a:cubicBezTo>
                  <a:cubicBezTo>
                    <a:pt x="847" y="268"/>
                    <a:pt x="847" y="268"/>
                    <a:pt x="847" y="268"/>
                  </a:cubicBezTo>
                  <a:cubicBezTo>
                    <a:pt x="844" y="268"/>
                    <a:pt x="842" y="269"/>
                    <a:pt x="841" y="272"/>
                  </a:cubicBezTo>
                  <a:cubicBezTo>
                    <a:pt x="840" y="274"/>
                    <a:pt x="841" y="277"/>
                    <a:pt x="843" y="278"/>
                  </a:cubicBezTo>
                  <a:cubicBezTo>
                    <a:pt x="850" y="283"/>
                    <a:pt x="850" y="283"/>
                    <a:pt x="850" y="283"/>
                  </a:cubicBezTo>
                  <a:cubicBezTo>
                    <a:pt x="824" y="281"/>
                    <a:pt x="824" y="281"/>
                    <a:pt x="824" y="281"/>
                  </a:cubicBezTo>
                  <a:cubicBezTo>
                    <a:pt x="822" y="281"/>
                    <a:pt x="819" y="282"/>
                    <a:pt x="818" y="285"/>
                  </a:cubicBezTo>
                  <a:cubicBezTo>
                    <a:pt x="818" y="287"/>
                    <a:pt x="819" y="290"/>
                    <a:pt x="821" y="291"/>
                  </a:cubicBezTo>
                  <a:cubicBezTo>
                    <a:pt x="843" y="305"/>
                    <a:pt x="843" y="305"/>
                    <a:pt x="843" y="305"/>
                  </a:cubicBezTo>
                  <a:cubicBezTo>
                    <a:pt x="846" y="300"/>
                    <a:pt x="846" y="300"/>
                    <a:pt x="846" y="300"/>
                  </a:cubicBezTo>
                  <a:cubicBezTo>
                    <a:pt x="846" y="295"/>
                    <a:pt x="846" y="295"/>
                    <a:pt x="846" y="295"/>
                  </a:cubicBezTo>
                  <a:cubicBezTo>
                    <a:pt x="846" y="295"/>
                    <a:pt x="836" y="293"/>
                    <a:pt x="824" y="292"/>
                  </a:cubicBezTo>
                  <a:cubicBezTo>
                    <a:pt x="819" y="291"/>
                    <a:pt x="813" y="290"/>
                    <a:pt x="808" y="290"/>
                  </a:cubicBezTo>
                  <a:cubicBezTo>
                    <a:pt x="806" y="289"/>
                    <a:pt x="804" y="289"/>
                    <a:pt x="802" y="289"/>
                  </a:cubicBezTo>
                  <a:cubicBezTo>
                    <a:pt x="801" y="289"/>
                    <a:pt x="801" y="289"/>
                    <a:pt x="800" y="289"/>
                  </a:cubicBezTo>
                  <a:cubicBezTo>
                    <a:pt x="800" y="289"/>
                    <a:pt x="799" y="289"/>
                    <a:pt x="799" y="289"/>
                  </a:cubicBezTo>
                  <a:cubicBezTo>
                    <a:pt x="798" y="289"/>
                    <a:pt x="798" y="289"/>
                    <a:pt x="798" y="289"/>
                  </a:cubicBezTo>
                  <a:cubicBezTo>
                    <a:pt x="797" y="289"/>
                    <a:pt x="797" y="289"/>
                    <a:pt x="797" y="289"/>
                  </a:cubicBezTo>
                  <a:cubicBezTo>
                    <a:pt x="796" y="289"/>
                    <a:pt x="796" y="289"/>
                    <a:pt x="795" y="290"/>
                  </a:cubicBezTo>
                  <a:cubicBezTo>
                    <a:pt x="795" y="290"/>
                    <a:pt x="794" y="290"/>
                    <a:pt x="794" y="291"/>
                  </a:cubicBezTo>
                  <a:cubicBezTo>
                    <a:pt x="792" y="294"/>
                    <a:pt x="793" y="297"/>
                    <a:pt x="795" y="299"/>
                  </a:cubicBezTo>
                  <a:cubicBezTo>
                    <a:pt x="813" y="310"/>
                    <a:pt x="813" y="310"/>
                    <a:pt x="813" y="310"/>
                  </a:cubicBezTo>
                  <a:cubicBezTo>
                    <a:pt x="816" y="305"/>
                    <a:pt x="816" y="305"/>
                    <a:pt x="816" y="305"/>
                  </a:cubicBezTo>
                  <a:cubicBezTo>
                    <a:pt x="811" y="302"/>
                    <a:pt x="811" y="302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2" y="301"/>
                    <a:pt x="811" y="301"/>
                    <a:pt x="811" y="302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3" y="300"/>
                    <a:pt x="813" y="301"/>
                  </a:cubicBezTo>
                  <a:cubicBezTo>
                    <a:pt x="815" y="305"/>
                    <a:pt x="815" y="305"/>
                    <a:pt x="815" y="305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4" y="300"/>
                    <a:pt x="814" y="300"/>
                  </a:cubicBezTo>
                  <a:cubicBezTo>
                    <a:pt x="815" y="303"/>
                    <a:pt x="815" y="303"/>
                    <a:pt x="815" y="303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5" y="300"/>
                    <a:pt x="815" y="300"/>
                    <a:pt x="815" y="300"/>
                  </a:cubicBezTo>
                  <a:cubicBezTo>
                    <a:pt x="814" y="300"/>
                    <a:pt x="813" y="300"/>
                    <a:pt x="811" y="299"/>
                  </a:cubicBezTo>
                  <a:cubicBezTo>
                    <a:pt x="805" y="299"/>
                    <a:pt x="794" y="297"/>
                    <a:pt x="784" y="296"/>
                  </a:cubicBezTo>
                  <a:cubicBezTo>
                    <a:pt x="780" y="295"/>
                    <a:pt x="775" y="294"/>
                    <a:pt x="772" y="294"/>
                  </a:cubicBezTo>
                  <a:cubicBezTo>
                    <a:pt x="769" y="293"/>
                    <a:pt x="767" y="293"/>
                    <a:pt x="767" y="293"/>
                  </a:cubicBezTo>
                  <a:cubicBezTo>
                    <a:pt x="765" y="293"/>
                    <a:pt x="763" y="293"/>
                    <a:pt x="762" y="295"/>
                  </a:cubicBezTo>
                  <a:cubicBezTo>
                    <a:pt x="761" y="296"/>
                    <a:pt x="761" y="298"/>
                    <a:pt x="761" y="298"/>
                  </a:cubicBezTo>
                  <a:cubicBezTo>
                    <a:pt x="761" y="300"/>
                    <a:pt x="761" y="301"/>
                    <a:pt x="761" y="301"/>
                  </a:cubicBezTo>
                  <a:cubicBezTo>
                    <a:pt x="762" y="302"/>
                    <a:pt x="762" y="302"/>
                    <a:pt x="763" y="303"/>
                  </a:cubicBezTo>
                  <a:cubicBezTo>
                    <a:pt x="763" y="303"/>
                    <a:pt x="763" y="303"/>
                    <a:pt x="764" y="304"/>
                  </a:cubicBezTo>
                  <a:cubicBezTo>
                    <a:pt x="765" y="305"/>
                    <a:pt x="768" y="306"/>
                    <a:pt x="770" y="308"/>
                  </a:cubicBezTo>
                  <a:cubicBezTo>
                    <a:pt x="774" y="310"/>
                    <a:pt x="780" y="313"/>
                    <a:pt x="784" y="316"/>
                  </a:cubicBezTo>
                  <a:cubicBezTo>
                    <a:pt x="786" y="317"/>
                    <a:pt x="788" y="318"/>
                    <a:pt x="789" y="319"/>
                  </a:cubicBezTo>
                  <a:cubicBezTo>
                    <a:pt x="789" y="319"/>
                    <a:pt x="790" y="320"/>
                    <a:pt x="790" y="320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0" y="320"/>
                    <a:pt x="790" y="320"/>
                    <a:pt x="790" y="320"/>
                  </a:cubicBezTo>
                  <a:cubicBezTo>
                    <a:pt x="792" y="317"/>
                    <a:pt x="792" y="317"/>
                    <a:pt x="792" y="317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0" y="319"/>
                    <a:pt x="790" y="319"/>
                    <a:pt x="790" y="319"/>
                  </a:cubicBezTo>
                  <a:cubicBezTo>
                    <a:pt x="793" y="316"/>
                    <a:pt x="793" y="316"/>
                    <a:pt x="793" y="316"/>
                  </a:cubicBezTo>
                  <a:cubicBezTo>
                    <a:pt x="789" y="319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89" y="318"/>
                    <a:pt x="789" y="319"/>
                    <a:pt x="789" y="319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8"/>
                    <a:pt x="789" y="318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88" y="317"/>
                    <a:pt x="789" y="317"/>
                    <a:pt x="789" y="318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8" y="316"/>
                    <a:pt x="788" y="316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89" y="314"/>
                    <a:pt x="788" y="315"/>
                    <a:pt x="788" y="316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89" y="313"/>
                    <a:pt x="789" y="313"/>
                    <a:pt x="789" y="313"/>
                  </a:cubicBezTo>
                  <a:cubicBezTo>
                    <a:pt x="794" y="316"/>
                    <a:pt x="794" y="316"/>
                    <a:pt x="794" y="316"/>
                  </a:cubicBezTo>
                  <a:cubicBezTo>
                    <a:pt x="795" y="310"/>
                    <a:pt x="795" y="310"/>
                    <a:pt x="795" y="310"/>
                  </a:cubicBezTo>
                  <a:cubicBezTo>
                    <a:pt x="795" y="310"/>
                    <a:pt x="785" y="308"/>
                    <a:pt x="775" y="306"/>
                  </a:cubicBezTo>
                  <a:cubicBezTo>
                    <a:pt x="769" y="305"/>
                    <a:pt x="764" y="303"/>
                    <a:pt x="760" y="303"/>
                  </a:cubicBezTo>
                  <a:cubicBezTo>
                    <a:pt x="757" y="302"/>
                    <a:pt x="755" y="302"/>
                    <a:pt x="754" y="301"/>
                  </a:cubicBezTo>
                  <a:cubicBezTo>
                    <a:pt x="753" y="301"/>
                    <a:pt x="752" y="301"/>
                    <a:pt x="752" y="301"/>
                  </a:cubicBezTo>
                  <a:cubicBezTo>
                    <a:pt x="751" y="301"/>
                    <a:pt x="750" y="301"/>
                    <a:pt x="750" y="301"/>
                  </a:cubicBezTo>
                  <a:cubicBezTo>
                    <a:pt x="749" y="301"/>
                    <a:pt x="749" y="301"/>
                    <a:pt x="748" y="301"/>
                  </a:cubicBezTo>
                  <a:cubicBezTo>
                    <a:pt x="748" y="301"/>
                    <a:pt x="748" y="301"/>
                    <a:pt x="747" y="302"/>
                  </a:cubicBezTo>
                  <a:cubicBezTo>
                    <a:pt x="747" y="302"/>
                    <a:pt x="746" y="302"/>
                    <a:pt x="745" y="304"/>
                  </a:cubicBezTo>
                  <a:cubicBezTo>
                    <a:pt x="749" y="307"/>
                    <a:pt x="749" y="307"/>
                    <a:pt x="749" y="307"/>
                  </a:cubicBezTo>
                  <a:cubicBezTo>
                    <a:pt x="745" y="303"/>
                    <a:pt x="745" y="303"/>
                    <a:pt x="745" y="303"/>
                  </a:cubicBezTo>
                  <a:cubicBezTo>
                    <a:pt x="744" y="305"/>
                    <a:pt x="744" y="306"/>
                    <a:pt x="744" y="307"/>
                  </a:cubicBezTo>
                  <a:cubicBezTo>
                    <a:pt x="744" y="308"/>
                    <a:pt x="744" y="309"/>
                    <a:pt x="744" y="309"/>
                  </a:cubicBezTo>
                  <a:cubicBezTo>
                    <a:pt x="745" y="310"/>
                    <a:pt x="745" y="310"/>
                    <a:pt x="746" y="311"/>
                  </a:cubicBezTo>
                  <a:cubicBezTo>
                    <a:pt x="746" y="311"/>
                    <a:pt x="746" y="311"/>
                    <a:pt x="747" y="312"/>
                  </a:cubicBezTo>
                  <a:cubicBezTo>
                    <a:pt x="748" y="313"/>
                    <a:pt x="750" y="314"/>
                    <a:pt x="753" y="316"/>
                  </a:cubicBezTo>
                  <a:cubicBezTo>
                    <a:pt x="757" y="318"/>
                    <a:pt x="762" y="321"/>
                    <a:pt x="765" y="323"/>
                  </a:cubicBezTo>
                  <a:cubicBezTo>
                    <a:pt x="767" y="324"/>
                    <a:pt x="769" y="325"/>
                    <a:pt x="770" y="326"/>
                  </a:cubicBezTo>
                  <a:cubicBezTo>
                    <a:pt x="771" y="326"/>
                    <a:pt x="771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3" y="325"/>
                    <a:pt x="773" y="325"/>
                    <a:pt x="773" y="325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2" y="327"/>
                    <a:pt x="772" y="327"/>
                    <a:pt x="772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1" y="327"/>
                    <a:pt x="771" y="327"/>
                    <a:pt x="771" y="327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1" y="326"/>
                    <a:pt x="771" y="326"/>
                    <a:pt x="771" y="326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5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69" y="324"/>
                    <a:pt x="770" y="325"/>
                    <a:pt x="770" y="325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69" y="323"/>
                    <a:pt x="769" y="323"/>
                    <a:pt x="769" y="323"/>
                  </a:cubicBezTo>
                  <a:cubicBezTo>
                    <a:pt x="775" y="323"/>
                    <a:pt x="775" y="323"/>
                    <a:pt x="775" y="323"/>
                  </a:cubicBezTo>
                  <a:cubicBezTo>
                    <a:pt x="770" y="320"/>
                    <a:pt x="770" y="320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1" y="318"/>
                    <a:pt x="771" y="319"/>
                    <a:pt x="770" y="320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2" y="318"/>
                    <a:pt x="772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3" y="317"/>
                    <a:pt x="773" y="318"/>
                    <a:pt x="772" y="318"/>
                  </a:cubicBezTo>
                  <a:cubicBezTo>
                    <a:pt x="775" y="322"/>
                    <a:pt x="775" y="322"/>
                    <a:pt x="775" y="322"/>
                  </a:cubicBezTo>
                  <a:cubicBezTo>
                    <a:pt x="773" y="317"/>
                    <a:pt x="773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3" y="317"/>
                  </a:cubicBezTo>
                  <a:cubicBezTo>
                    <a:pt x="774" y="321"/>
                    <a:pt x="774" y="321"/>
                    <a:pt x="774" y="321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9"/>
                    <a:pt x="774" y="319"/>
                    <a:pt x="774" y="319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4" y="317"/>
                    <a:pt x="774" y="317"/>
                  </a:cubicBezTo>
                  <a:cubicBezTo>
                    <a:pt x="774" y="317"/>
                    <a:pt x="772" y="317"/>
                    <a:pt x="770" y="317"/>
                  </a:cubicBezTo>
                  <a:cubicBezTo>
                    <a:pt x="764" y="316"/>
                    <a:pt x="751" y="314"/>
                    <a:pt x="739" y="312"/>
                  </a:cubicBezTo>
                  <a:cubicBezTo>
                    <a:pt x="734" y="311"/>
                    <a:pt x="729" y="310"/>
                    <a:pt x="725" y="309"/>
                  </a:cubicBezTo>
                  <a:cubicBezTo>
                    <a:pt x="721" y="309"/>
                    <a:pt x="719" y="308"/>
                    <a:pt x="719" y="308"/>
                  </a:cubicBezTo>
                  <a:cubicBezTo>
                    <a:pt x="716" y="308"/>
                    <a:pt x="714" y="309"/>
                    <a:pt x="713" y="312"/>
                  </a:cubicBezTo>
                  <a:cubicBezTo>
                    <a:pt x="712" y="314"/>
                    <a:pt x="713" y="317"/>
                    <a:pt x="715" y="318"/>
                  </a:cubicBezTo>
                  <a:cubicBezTo>
                    <a:pt x="715" y="318"/>
                    <a:pt x="717" y="319"/>
                    <a:pt x="719" y="320"/>
                  </a:cubicBezTo>
                  <a:cubicBezTo>
                    <a:pt x="722" y="322"/>
                    <a:pt x="727" y="325"/>
                    <a:pt x="731" y="327"/>
                  </a:cubicBezTo>
                  <a:cubicBezTo>
                    <a:pt x="732" y="329"/>
                    <a:pt x="734" y="330"/>
                    <a:pt x="735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38" y="329"/>
                    <a:pt x="738" y="329"/>
                    <a:pt x="738" y="329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36" y="331"/>
                    <a:pt x="736" y="331"/>
                    <a:pt x="736" y="331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30"/>
                    <a:pt x="736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35" y="329"/>
                    <a:pt x="735" y="330"/>
                    <a:pt x="736" y="330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5" y="328"/>
                    <a:pt x="735" y="328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35" y="326"/>
                    <a:pt x="735" y="327"/>
                    <a:pt x="735" y="328"/>
                  </a:cubicBezTo>
                  <a:cubicBezTo>
                    <a:pt x="740" y="328"/>
                    <a:pt x="740" y="328"/>
                    <a:pt x="740" y="328"/>
                  </a:cubicBezTo>
                  <a:cubicBezTo>
                    <a:pt x="736" y="325"/>
                    <a:pt x="736" y="325"/>
                    <a:pt x="736" y="325"/>
                  </a:cubicBezTo>
                  <a:cubicBezTo>
                    <a:pt x="741" y="328"/>
                    <a:pt x="741" y="328"/>
                    <a:pt x="741" y="328"/>
                  </a:cubicBezTo>
                  <a:cubicBezTo>
                    <a:pt x="742" y="322"/>
                    <a:pt x="742" y="322"/>
                    <a:pt x="742" y="322"/>
                  </a:cubicBezTo>
                  <a:cubicBezTo>
                    <a:pt x="687" y="309"/>
                    <a:pt x="687" y="309"/>
                    <a:pt x="687" y="309"/>
                  </a:cubicBezTo>
                  <a:cubicBezTo>
                    <a:pt x="685" y="309"/>
                    <a:pt x="682" y="310"/>
                    <a:pt x="681" y="313"/>
                  </a:cubicBezTo>
                  <a:cubicBezTo>
                    <a:pt x="680" y="315"/>
                    <a:pt x="681" y="318"/>
                    <a:pt x="683" y="320"/>
                  </a:cubicBezTo>
                  <a:cubicBezTo>
                    <a:pt x="683" y="320"/>
                    <a:pt x="685" y="321"/>
                    <a:pt x="689" y="323"/>
                  </a:cubicBezTo>
                  <a:cubicBezTo>
                    <a:pt x="693" y="325"/>
                    <a:pt x="700" y="330"/>
                    <a:pt x="706" y="333"/>
                  </a:cubicBezTo>
                  <a:cubicBezTo>
                    <a:pt x="709" y="335"/>
                    <a:pt x="712" y="337"/>
                    <a:pt x="714" y="338"/>
                  </a:cubicBezTo>
                  <a:cubicBezTo>
                    <a:pt x="715" y="339"/>
                    <a:pt x="715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6" y="339"/>
                    <a:pt x="716" y="339"/>
                    <a:pt x="716" y="339"/>
                  </a:cubicBezTo>
                  <a:cubicBezTo>
                    <a:pt x="718" y="337"/>
                    <a:pt x="718" y="337"/>
                    <a:pt x="718" y="337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15" y="339"/>
                    <a:pt x="715" y="339"/>
                    <a:pt x="715" y="339"/>
                  </a:cubicBezTo>
                  <a:cubicBezTo>
                    <a:pt x="719" y="336"/>
                    <a:pt x="719" y="336"/>
                    <a:pt x="719" y="336"/>
                  </a:cubicBezTo>
                  <a:cubicBezTo>
                    <a:pt x="715" y="338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14" y="337"/>
                    <a:pt x="715" y="338"/>
                    <a:pt x="715" y="338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4" y="336"/>
                    <a:pt x="714" y="336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15" y="334"/>
                    <a:pt x="714" y="335"/>
                    <a:pt x="714" y="336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5" y="333"/>
                    <a:pt x="715" y="333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17" y="331"/>
                    <a:pt x="716" y="332"/>
                    <a:pt x="715" y="333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7" y="331"/>
                    <a:pt x="717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19" y="330"/>
                    <a:pt x="718" y="331"/>
                    <a:pt x="717" y="331"/>
                  </a:cubicBezTo>
                  <a:cubicBezTo>
                    <a:pt x="720" y="336"/>
                    <a:pt x="720" y="336"/>
                    <a:pt x="720" y="336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19" y="330"/>
                    <a:pt x="719" y="330"/>
                    <a:pt x="719" y="330"/>
                  </a:cubicBezTo>
                  <a:cubicBezTo>
                    <a:pt x="720" y="335"/>
                    <a:pt x="720" y="335"/>
                    <a:pt x="720" y="335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4"/>
                    <a:pt x="720" y="334"/>
                    <a:pt x="720" y="334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20" y="330"/>
                    <a:pt x="720" y="330"/>
                  </a:cubicBezTo>
                  <a:cubicBezTo>
                    <a:pt x="720" y="330"/>
                    <a:pt x="718" y="330"/>
                    <a:pt x="716" y="330"/>
                  </a:cubicBezTo>
                  <a:cubicBezTo>
                    <a:pt x="710" y="328"/>
                    <a:pt x="698" y="325"/>
                    <a:pt x="687" y="322"/>
                  </a:cubicBezTo>
                  <a:cubicBezTo>
                    <a:pt x="682" y="321"/>
                    <a:pt x="677" y="319"/>
                    <a:pt x="674" y="318"/>
                  </a:cubicBezTo>
                  <a:cubicBezTo>
                    <a:pt x="670" y="317"/>
                    <a:pt x="668" y="317"/>
                    <a:pt x="668" y="317"/>
                  </a:cubicBezTo>
                  <a:cubicBezTo>
                    <a:pt x="666" y="316"/>
                    <a:pt x="665" y="316"/>
                    <a:pt x="663" y="318"/>
                  </a:cubicBezTo>
                  <a:cubicBezTo>
                    <a:pt x="662" y="319"/>
                    <a:pt x="661" y="320"/>
                    <a:pt x="661" y="322"/>
                  </a:cubicBezTo>
                  <a:cubicBezTo>
                    <a:pt x="661" y="324"/>
                    <a:pt x="661" y="324"/>
                    <a:pt x="662" y="325"/>
                  </a:cubicBezTo>
                  <a:cubicBezTo>
                    <a:pt x="662" y="326"/>
                    <a:pt x="662" y="326"/>
                    <a:pt x="663" y="326"/>
                  </a:cubicBezTo>
                  <a:cubicBezTo>
                    <a:pt x="663" y="326"/>
                    <a:pt x="663" y="326"/>
                    <a:pt x="663" y="326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4" y="327"/>
                    <a:pt x="664" y="327"/>
                    <a:pt x="664" y="327"/>
                  </a:cubicBezTo>
                  <a:cubicBezTo>
                    <a:pt x="667" y="328"/>
                    <a:pt x="675" y="333"/>
                    <a:pt x="682" y="338"/>
                  </a:cubicBezTo>
                  <a:cubicBezTo>
                    <a:pt x="686" y="340"/>
                    <a:pt x="689" y="342"/>
                    <a:pt x="692" y="344"/>
                  </a:cubicBezTo>
                  <a:cubicBezTo>
                    <a:pt x="693" y="344"/>
                    <a:pt x="694" y="345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7" y="344"/>
                    <a:pt x="697" y="344"/>
                    <a:pt x="697" y="344"/>
                  </a:cubicBezTo>
                  <a:cubicBezTo>
                    <a:pt x="695" y="346"/>
                    <a:pt x="695" y="346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4" y="345"/>
                    <a:pt x="695" y="345"/>
                    <a:pt x="695" y="346"/>
                  </a:cubicBezTo>
                  <a:cubicBezTo>
                    <a:pt x="699" y="343"/>
                    <a:pt x="699" y="343"/>
                    <a:pt x="699" y="343"/>
                  </a:cubicBezTo>
                  <a:cubicBezTo>
                    <a:pt x="694" y="345"/>
                    <a:pt x="694" y="345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4" y="344"/>
                    <a:pt x="694" y="344"/>
                    <a:pt x="694" y="345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42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4" y="340"/>
                    <a:pt x="694" y="342"/>
                    <a:pt x="694" y="342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694" y="339"/>
                    <a:pt x="694" y="339"/>
                    <a:pt x="694" y="339"/>
                  </a:cubicBezTo>
                  <a:cubicBezTo>
                    <a:pt x="699" y="342"/>
                    <a:pt x="699" y="342"/>
                    <a:pt x="699" y="342"/>
                  </a:cubicBezTo>
                  <a:cubicBezTo>
                    <a:pt x="702" y="337"/>
                    <a:pt x="702" y="337"/>
                    <a:pt x="702" y="337"/>
                  </a:cubicBezTo>
                  <a:cubicBezTo>
                    <a:pt x="702" y="337"/>
                    <a:pt x="654" y="312"/>
                    <a:pt x="604" y="286"/>
                  </a:cubicBezTo>
                  <a:cubicBezTo>
                    <a:pt x="580" y="273"/>
                    <a:pt x="554" y="260"/>
                    <a:pt x="534" y="251"/>
                  </a:cubicBezTo>
                  <a:cubicBezTo>
                    <a:pt x="524" y="246"/>
                    <a:pt x="516" y="242"/>
                    <a:pt x="509" y="239"/>
                  </a:cubicBezTo>
                  <a:cubicBezTo>
                    <a:pt x="506" y="238"/>
                    <a:pt x="503" y="237"/>
                    <a:pt x="501" y="236"/>
                  </a:cubicBezTo>
                  <a:cubicBezTo>
                    <a:pt x="500" y="235"/>
                    <a:pt x="499" y="235"/>
                    <a:pt x="498" y="235"/>
                  </a:cubicBezTo>
                  <a:cubicBezTo>
                    <a:pt x="497" y="234"/>
                    <a:pt x="496" y="234"/>
                    <a:pt x="494" y="234"/>
                  </a:cubicBezTo>
                  <a:cubicBezTo>
                    <a:pt x="494" y="234"/>
                    <a:pt x="493" y="234"/>
                    <a:pt x="492" y="235"/>
                  </a:cubicBezTo>
                  <a:cubicBezTo>
                    <a:pt x="492" y="235"/>
                    <a:pt x="491" y="235"/>
                    <a:pt x="491" y="235"/>
                  </a:cubicBezTo>
                  <a:cubicBezTo>
                    <a:pt x="490" y="236"/>
                    <a:pt x="490" y="236"/>
                    <a:pt x="489" y="237"/>
                  </a:cubicBezTo>
                  <a:cubicBezTo>
                    <a:pt x="488" y="238"/>
                    <a:pt x="488" y="240"/>
                    <a:pt x="488" y="241"/>
                  </a:cubicBezTo>
                  <a:cubicBezTo>
                    <a:pt x="489" y="243"/>
                    <a:pt x="490" y="244"/>
                    <a:pt x="491" y="245"/>
                  </a:cubicBezTo>
                  <a:cubicBezTo>
                    <a:pt x="491" y="245"/>
                    <a:pt x="494" y="246"/>
                    <a:pt x="498" y="249"/>
                  </a:cubicBezTo>
                  <a:cubicBezTo>
                    <a:pt x="514" y="259"/>
                    <a:pt x="555" y="284"/>
                    <a:pt x="591" y="307"/>
                  </a:cubicBezTo>
                  <a:cubicBezTo>
                    <a:pt x="610" y="318"/>
                    <a:pt x="627" y="329"/>
                    <a:pt x="640" y="337"/>
                  </a:cubicBezTo>
                  <a:cubicBezTo>
                    <a:pt x="646" y="341"/>
                    <a:pt x="651" y="344"/>
                    <a:pt x="655" y="346"/>
                  </a:cubicBezTo>
                  <a:cubicBezTo>
                    <a:pt x="656" y="348"/>
                    <a:pt x="658" y="349"/>
                    <a:pt x="659" y="349"/>
                  </a:cubicBezTo>
                  <a:cubicBezTo>
                    <a:pt x="659" y="349"/>
                    <a:pt x="659" y="350"/>
                    <a:pt x="659" y="350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0" y="350"/>
                    <a:pt x="660" y="350"/>
                    <a:pt x="660" y="350"/>
                  </a:cubicBezTo>
                  <a:cubicBezTo>
                    <a:pt x="662" y="347"/>
                    <a:pt x="662" y="347"/>
                    <a:pt x="662" y="347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9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58" y="348"/>
                    <a:pt x="659" y="349"/>
                    <a:pt x="659" y="349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8"/>
                    <a:pt x="658" y="348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58" y="347"/>
                    <a:pt x="658" y="347"/>
                    <a:pt x="658" y="348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8" y="346"/>
                    <a:pt x="658" y="346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58" y="344"/>
                    <a:pt x="658" y="345"/>
                    <a:pt x="658" y="346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59" y="343"/>
                    <a:pt x="659" y="343"/>
                    <a:pt x="659" y="343"/>
                  </a:cubicBezTo>
                  <a:cubicBezTo>
                    <a:pt x="663" y="346"/>
                    <a:pt x="663" y="346"/>
                    <a:pt x="663" y="346"/>
                  </a:cubicBezTo>
                  <a:cubicBezTo>
                    <a:pt x="666" y="341"/>
                    <a:pt x="666" y="341"/>
                    <a:pt x="666" y="341"/>
                  </a:cubicBezTo>
                  <a:cubicBezTo>
                    <a:pt x="462" y="233"/>
                    <a:pt x="462" y="233"/>
                    <a:pt x="462" y="233"/>
                  </a:cubicBezTo>
                  <a:cubicBezTo>
                    <a:pt x="459" y="231"/>
                    <a:pt x="456" y="232"/>
                    <a:pt x="455" y="235"/>
                  </a:cubicBezTo>
                  <a:cubicBezTo>
                    <a:pt x="453" y="237"/>
                    <a:pt x="454" y="241"/>
                    <a:pt x="457" y="242"/>
                  </a:cubicBezTo>
                  <a:cubicBezTo>
                    <a:pt x="513" y="278"/>
                    <a:pt x="513" y="278"/>
                    <a:pt x="513" y="278"/>
                  </a:cubicBezTo>
                  <a:cubicBezTo>
                    <a:pt x="516" y="273"/>
                    <a:pt x="516" y="273"/>
                    <a:pt x="516" y="273"/>
                  </a:cubicBezTo>
                  <a:cubicBezTo>
                    <a:pt x="518" y="268"/>
                    <a:pt x="518" y="268"/>
                    <a:pt x="518" y="268"/>
                  </a:cubicBezTo>
                  <a:cubicBezTo>
                    <a:pt x="518" y="268"/>
                    <a:pt x="495" y="257"/>
                    <a:pt x="470" y="247"/>
                  </a:cubicBezTo>
                  <a:cubicBezTo>
                    <a:pt x="458" y="241"/>
                    <a:pt x="445" y="236"/>
                    <a:pt x="435" y="232"/>
                  </a:cubicBezTo>
                  <a:cubicBezTo>
                    <a:pt x="431" y="230"/>
                    <a:pt x="426" y="228"/>
                    <a:pt x="423" y="227"/>
                  </a:cubicBezTo>
                  <a:cubicBezTo>
                    <a:pt x="421" y="226"/>
                    <a:pt x="420" y="226"/>
                    <a:pt x="419" y="226"/>
                  </a:cubicBezTo>
                  <a:cubicBezTo>
                    <a:pt x="418" y="225"/>
                    <a:pt x="418" y="225"/>
                    <a:pt x="417" y="225"/>
                  </a:cubicBezTo>
                  <a:cubicBezTo>
                    <a:pt x="417" y="225"/>
                    <a:pt x="416" y="225"/>
                    <a:pt x="415" y="225"/>
                  </a:cubicBezTo>
                  <a:cubicBezTo>
                    <a:pt x="415" y="225"/>
                    <a:pt x="414" y="225"/>
                    <a:pt x="413" y="225"/>
                  </a:cubicBezTo>
                  <a:cubicBezTo>
                    <a:pt x="413" y="225"/>
                    <a:pt x="412" y="225"/>
                    <a:pt x="412" y="226"/>
                  </a:cubicBezTo>
                  <a:cubicBezTo>
                    <a:pt x="411" y="226"/>
                    <a:pt x="411" y="227"/>
                    <a:pt x="410" y="227"/>
                  </a:cubicBezTo>
                  <a:cubicBezTo>
                    <a:pt x="409" y="230"/>
                    <a:pt x="409" y="233"/>
                    <a:pt x="412" y="235"/>
                  </a:cubicBezTo>
                  <a:cubicBezTo>
                    <a:pt x="457" y="263"/>
                    <a:pt x="457" y="263"/>
                    <a:pt x="457" y="263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5" y="255"/>
                    <a:pt x="455" y="255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6" y="254"/>
                    <a:pt x="455" y="254"/>
                    <a:pt x="455" y="255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7" y="254"/>
                    <a:pt x="457" y="254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8" y="253"/>
                    <a:pt x="457" y="253"/>
                    <a:pt x="457" y="254"/>
                  </a:cubicBezTo>
                  <a:cubicBezTo>
                    <a:pt x="459" y="258"/>
                    <a:pt x="459" y="258"/>
                    <a:pt x="459" y="258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8" y="253"/>
                    <a:pt x="458" y="253"/>
                    <a:pt x="458" y="253"/>
                  </a:cubicBezTo>
                  <a:cubicBezTo>
                    <a:pt x="459" y="257"/>
                    <a:pt x="459" y="257"/>
                    <a:pt x="459" y="257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4"/>
                    <a:pt x="459" y="254"/>
                    <a:pt x="459" y="254"/>
                  </a:cubicBezTo>
                  <a:cubicBezTo>
                    <a:pt x="459" y="253"/>
                    <a:pt x="459" y="253"/>
                    <a:pt x="459" y="253"/>
                  </a:cubicBezTo>
                  <a:cubicBezTo>
                    <a:pt x="459" y="253"/>
                    <a:pt x="458" y="253"/>
                    <a:pt x="457" y="253"/>
                  </a:cubicBezTo>
                  <a:cubicBezTo>
                    <a:pt x="454" y="252"/>
                    <a:pt x="447" y="250"/>
                    <a:pt x="439" y="247"/>
                  </a:cubicBezTo>
                  <a:cubicBezTo>
                    <a:pt x="427" y="243"/>
                    <a:pt x="412" y="238"/>
                    <a:pt x="400" y="234"/>
                  </a:cubicBezTo>
                  <a:cubicBezTo>
                    <a:pt x="394" y="232"/>
                    <a:pt x="389" y="230"/>
                    <a:pt x="385" y="229"/>
                  </a:cubicBezTo>
                  <a:cubicBezTo>
                    <a:pt x="381" y="228"/>
                    <a:pt x="379" y="227"/>
                    <a:pt x="379" y="227"/>
                  </a:cubicBezTo>
                  <a:cubicBezTo>
                    <a:pt x="377" y="226"/>
                    <a:pt x="374" y="227"/>
                    <a:pt x="373" y="229"/>
                  </a:cubicBezTo>
                  <a:cubicBezTo>
                    <a:pt x="372" y="230"/>
                    <a:pt x="372" y="231"/>
                    <a:pt x="372" y="232"/>
                  </a:cubicBezTo>
                  <a:cubicBezTo>
                    <a:pt x="372" y="233"/>
                    <a:pt x="372" y="234"/>
                    <a:pt x="373" y="235"/>
                  </a:cubicBezTo>
                  <a:cubicBezTo>
                    <a:pt x="373" y="236"/>
                    <a:pt x="373" y="236"/>
                    <a:pt x="374" y="236"/>
                  </a:cubicBezTo>
                  <a:cubicBezTo>
                    <a:pt x="374" y="237"/>
                    <a:pt x="375" y="237"/>
                    <a:pt x="375" y="237"/>
                  </a:cubicBezTo>
                  <a:cubicBezTo>
                    <a:pt x="377" y="239"/>
                    <a:pt x="380" y="241"/>
                    <a:pt x="384" y="243"/>
                  </a:cubicBezTo>
                  <a:cubicBezTo>
                    <a:pt x="389" y="246"/>
                    <a:pt x="396" y="250"/>
                    <a:pt x="401" y="253"/>
                  </a:cubicBezTo>
                  <a:cubicBezTo>
                    <a:pt x="404" y="255"/>
                    <a:pt x="406" y="256"/>
                    <a:pt x="408" y="257"/>
                  </a:cubicBezTo>
                  <a:cubicBezTo>
                    <a:pt x="409" y="258"/>
                    <a:pt x="409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2" y="256"/>
                    <a:pt x="412" y="256"/>
                    <a:pt x="412" y="256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09" y="258"/>
                    <a:pt x="409" y="258"/>
                    <a:pt x="409" y="258"/>
                  </a:cubicBezTo>
                  <a:cubicBezTo>
                    <a:pt x="413" y="255"/>
                    <a:pt x="413" y="255"/>
                    <a:pt x="413" y="255"/>
                  </a:cubicBezTo>
                  <a:cubicBezTo>
                    <a:pt x="409" y="257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08" y="256"/>
                    <a:pt x="409" y="257"/>
                    <a:pt x="409" y="257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8" y="254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08" y="253"/>
                    <a:pt x="408" y="254"/>
                    <a:pt x="408" y="254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14" y="254"/>
                    <a:pt x="414" y="254"/>
                    <a:pt x="414" y="254"/>
                  </a:cubicBezTo>
                  <a:cubicBezTo>
                    <a:pt x="409" y="251"/>
                    <a:pt x="409" y="251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1" y="250"/>
                    <a:pt x="410" y="250"/>
                    <a:pt x="409" y="251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1" y="249"/>
                    <a:pt x="411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2" y="249"/>
                    <a:pt x="411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4"/>
                    <a:pt x="413" y="254"/>
                    <a:pt x="413" y="254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3" y="249"/>
                    <a:pt x="413" y="249"/>
                    <a:pt x="413" y="249"/>
                  </a:cubicBezTo>
                  <a:cubicBezTo>
                    <a:pt x="413" y="253"/>
                    <a:pt x="413" y="253"/>
                    <a:pt x="413" y="253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50"/>
                    <a:pt x="414" y="250"/>
                    <a:pt x="414" y="250"/>
                  </a:cubicBezTo>
                  <a:cubicBezTo>
                    <a:pt x="414" y="249"/>
                    <a:pt x="414" y="249"/>
                    <a:pt x="414" y="249"/>
                  </a:cubicBezTo>
                  <a:cubicBezTo>
                    <a:pt x="414" y="249"/>
                    <a:pt x="413" y="249"/>
                    <a:pt x="413" y="249"/>
                  </a:cubicBezTo>
                  <a:cubicBezTo>
                    <a:pt x="410" y="248"/>
                    <a:pt x="404" y="247"/>
                    <a:pt x="397" y="245"/>
                  </a:cubicBezTo>
                  <a:cubicBezTo>
                    <a:pt x="387" y="243"/>
                    <a:pt x="374" y="240"/>
                    <a:pt x="364" y="238"/>
                  </a:cubicBezTo>
                  <a:cubicBezTo>
                    <a:pt x="353" y="235"/>
                    <a:pt x="345" y="233"/>
                    <a:pt x="345" y="233"/>
                  </a:cubicBezTo>
                  <a:cubicBezTo>
                    <a:pt x="343" y="233"/>
                    <a:pt x="340" y="234"/>
                    <a:pt x="339" y="237"/>
                  </a:cubicBezTo>
                  <a:cubicBezTo>
                    <a:pt x="338" y="239"/>
                    <a:pt x="339" y="242"/>
                    <a:pt x="341" y="243"/>
                  </a:cubicBezTo>
                  <a:cubicBezTo>
                    <a:pt x="375" y="264"/>
                    <a:pt x="375" y="264"/>
                    <a:pt x="375" y="264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3" y="257"/>
                    <a:pt x="373" y="257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5" y="255"/>
                    <a:pt x="374" y="256"/>
                    <a:pt x="373" y="257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5" y="255"/>
                    <a:pt x="375" y="255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7" y="254"/>
                    <a:pt x="376" y="254"/>
                    <a:pt x="375" y="255"/>
                  </a:cubicBezTo>
                  <a:cubicBezTo>
                    <a:pt x="378" y="260"/>
                    <a:pt x="378" y="260"/>
                    <a:pt x="378" y="260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7" y="254"/>
                    <a:pt x="377" y="254"/>
                    <a:pt x="377" y="254"/>
                  </a:cubicBezTo>
                  <a:cubicBezTo>
                    <a:pt x="378" y="259"/>
                    <a:pt x="378" y="259"/>
                    <a:pt x="378" y="259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8"/>
                    <a:pt x="378" y="258"/>
                    <a:pt x="378" y="258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5"/>
                    <a:pt x="378" y="255"/>
                    <a:pt x="378" y="255"/>
                  </a:cubicBezTo>
                  <a:cubicBezTo>
                    <a:pt x="378" y="254"/>
                    <a:pt x="378" y="254"/>
                    <a:pt x="378" y="254"/>
                  </a:cubicBezTo>
                  <a:cubicBezTo>
                    <a:pt x="378" y="254"/>
                    <a:pt x="377" y="254"/>
                    <a:pt x="377" y="254"/>
                  </a:cubicBezTo>
                  <a:cubicBezTo>
                    <a:pt x="374" y="254"/>
                    <a:pt x="369" y="252"/>
                    <a:pt x="364" y="251"/>
                  </a:cubicBezTo>
                  <a:cubicBezTo>
                    <a:pt x="355" y="249"/>
                    <a:pt x="344" y="246"/>
                    <a:pt x="335" y="244"/>
                  </a:cubicBezTo>
                  <a:cubicBezTo>
                    <a:pt x="330" y="243"/>
                    <a:pt x="327" y="242"/>
                    <a:pt x="324" y="241"/>
                  </a:cubicBezTo>
                  <a:cubicBezTo>
                    <a:pt x="322" y="241"/>
                    <a:pt x="321" y="241"/>
                    <a:pt x="320" y="240"/>
                  </a:cubicBezTo>
                  <a:cubicBezTo>
                    <a:pt x="320" y="240"/>
                    <a:pt x="319" y="240"/>
                    <a:pt x="319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8" y="240"/>
                  </a:cubicBezTo>
                  <a:cubicBezTo>
                    <a:pt x="318" y="240"/>
                    <a:pt x="318" y="240"/>
                    <a:pt x="317" y="240"/>
                  </a:cubicBezTo>
                  <a:cubicBezTo>
                    <a:pt x="317" y="240"/>
                    <a:pt x="317" y="240"/>
                    <a:pt x="316" y="240"/>
                  </a:cubicBezTo>
                  <a:cubicBezTo>
                    <a:pt x="316" y="240"/>
                    <a:pt x="315" y="240"/>
                    <a:pt x="315" y="240"/>
                  </a:cubicBezTo>
                  <a:cubicBezTo>
                    <a:pt x="314" y="241"/>
                    <a:pt x="313" y="241"/>
                    <a:pt x="313" y="243"/>
                  </a:cubicBezTo>
                  <a:cubicBezTo>
                    <a:pt x="317" y="245"/>
                    <a:pt x="317" y="245"/>
                    <a:pt x="317" y="245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2" y="243"/>
                    <a:pt x="312" y="245"/>
                    <a:pt x="312" y="245"/>
                  </a:cubicBezTo>
                  <a:cubicBezTo>
                    <a:pt x="312" y="247"/>
                    <a:pt x="312" y="247"/>
                    <a:pt x="312" y="248"/>
                  </a:cubicBezTo>
                  <a:cubicBezTo>
                    <a:pt x="313" y="249"/>
                    <a:pt x="313" y="249"/>
                    <a:pt x="314" y="249"/>
                  </a:cubicBezTo>
                  <a:cubicBezTo>
                    <a:pt x="314" y="250"/>
                    <a:pt x="314" y="250"/>
                    <a:pt x="315" y="251"/>
                  </a:cubicBezTo>
                  <a:cubicBezTo>
                    <a:pt x="316" y="252"/>
                    <a:pt x="318" y="253"/>
                    <a:pt x="321" y="255"/>
                  </a:cubicBezTo>
                  <a:cubicBezTo>
                    <a:pt x="328" y="259"/>
                    <a:pt x="339" y="266"/>
                    <a:pt x="340" y="266"/>
                  </a:cubicBezTo>
                  <a:cubicBezTo>
                    <a:pt x="342" y="261"/>
                    <a:pt x="342" y="261"/>
                    <a:pt x="342" y="261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293" y="246"/>
                    <a:pt x="293" y="246"/>
                    <a:pt x="293" y="246"/>
                  </a:cubicBezTo>
                  <a:cubicBezTo>
                    <a:pt x="290" y="245"/>
                    <a:pt x="287" y="247"/>
                    <a:pt x="286" y="249"/>
                  </a:cubicBezTo>
                  <a:cubicBezTo>
                    <a:pt x="285" y="252"/>
                    <a:pt x="286" y="254"/>
                    <a:pt x="289" y="256"/>
                  </a:cubicBezTo>
                  <a:cubicBezTo>
                    <a:pt x="289" y="256"/>
                    <a:pt x="290" y="257"/>
                    <a:pt x="293" y="258"/>
                  </a:cubicBezTo>
                  <a:cubicBezTo>
                    <a:pt x="296" y="260"/>
                    <a:pt x="302" y="264"/>
                    <a:pt x="306" y="266"/>
                  </a:cubicBezTo>
                  <a:cubicBezTo>
                    <a:pt x="308" y="268"/>
                    <a:pt x="310" y="269"/>
                    <a:pt x="311" y="270"/>
                  </a:cubicBezTo>
                  <a:cubicBezTo>
                    <a:pt x="312" y="270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3" y="271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3" y="270"/>
                    <a:pt x="313" y="271"/>
                    <a:pt x="313" y="271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2" y="269"/>
                    <a:pt x="312" y="270"/>
                    <a:pt x="312" y="270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9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1" y="268"/>
                    <a:pt x="312" y="269"/>
                    <a:pt x="312" y="269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1" y="267"/>
                    <a:pt x="311" y="267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2" y="265"/>
                    <a:pt x="311" y="266"/>
                    <a:pt x="311" y="267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2" y="264"/>
                    <a:pt x="312" y="264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4" y="262"/>
                    <a:pt x="313" y="263"/>
                    <a:pt x="312" y="264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4" y="262"/>
                    <a:pt x="314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6" y="262"/>
                    <a:pt x="315" y="262"/>
                    <a:pt x="314" y="262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6" y="261"/>
                    <a:pt x="316" y="261"/>
                    <a:pt x="316" y="261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5"/>
                    <a:pt x="317" y="265"/>
                    <a:pt x="317" y="265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7" y="261"/>
                    <a:pt x="317" y="261"/>
                  </a:cubicBezTo>
                  <a:cubicBezTo>
                    <a:pt x="317" y="261"/>
                    <a:pt x="315" y="261"/>
                    <a:pt x="314" y="261"/>
                  </a:cubicBezTo>
                  <a:cubicBezTo>
                    <a:pt x="308" y="260"/>
                    <a:pt x="297" y="257"/>
                    <a:pt x="287" y="254"/>
                  </a:cubicBezTo>
                  <a:cubicBezTo>
                    <a:pt x="282" y="253"/>
                    <a:pt x="278" y="252"/>
                    <a:pt x="274" y="251"/>
                  </a:cubicBezTo>
                  <a:cubicBezTo>
                    <a:pt x="272" y="251"/>
                    <a:pt x="271" y="250"/>
                    <a:pt x="269" y="250"/>
                  </a:cubicBezTo>
                  <a:cubicBezTo>
                    <a:pt x="269" y="250"/>
                    <a:pt x="268" y="250"/>
                    <a:pt x="268" y="250"/>
                  </a:cubicBezTo>
                  <a:cubicBezTo>
                    <a:pt x="267" y="250"/>
                    <a:pt x="267" y="250"/>
                    <a:pt x="266" y="250"/>
                  </a:cubicBezTo>
                  <a:cubicBezTo>
                    <a:pt x="266" y="250"/>
                    <a:pt x="265" y="250"/>
                    <a:pt x="265" y="250"/>
                  </a:cubicBezTo>
                  <a:cubicBezTo>
                    <a:pt x="264" y="250"/>
                    <a:pt x="264" y="250"/>
                    <a:pt x="263" y="250"/>
                  </a:cubicBezTo>
                  <a:cubicBezTo>
                    <a:pt x="263" y="251"/>
                    <a:pt x="262" y="251"/>
                    <a:pt x="261" y="252"/>
                  </a:cubicBezTo>
                  <a:cubicBezTo>
                    <a:pt x="260" y="253"/>
                    <a:pt x="260" y="254"/>
                    <a:pt x="260" y="255"/>
                  </a:cubicBezTo>
                  <a:cubicBezTo>
                    <a:pt x="260" y="257"/>
                    <a:pt x="261" y="257"/>
                    <a:pt x="261" y="258"/>
                  </a:cubicBezTo>
                  <a:cubicBezTo>
                    <a:pt x="261" y="259"/>
                    <a:pt x="261" y="259"/>
                    <a:pt x="262" y="259"/>
                  </a:cubicBezTo>
                  <a:cubicBezTo>
                    <a:pt x="262" y="260"/>
                    <a:pt x="262" y="260"/>
                    <a:pt x="262" y="260"/>
                  </a:cubicBezTo>
                  <a:cubicBezTo>
                    <a:pt x="263" y="260"/>
                    <a:pt x="264" y="261"/>
                    <a:pt x="265" y="261"/>
                  </a:cubicBezTo>
                  <a:cubicBezTo>
                    <a:pt x="268" y="263"/>
                    <a:pt x="274" y="267"/>
                    <a:pt x="279" y="270"/>
                  </a:cubicBezTo>
                  <a:cubicBezTo>
                    <a:pt x="284" y="273"/>
                    <a:pt x="288" y="276"/>
                    <a:pt x="288" y="276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2" y="266"/>
                    <a:pt x="292" y="266"/>
                    <a:pt x="292" y="266"/>
                  </a:cubicBezTo>
                  <a:cubicBezTo>
                    <a:pt x="250" y="260"/>
                    <a:pt x="250" y="260"/>
                    <a:pt x="250" y="260"/>
                  </a:cubicBezTo>
                  <a:cubicBezTo>
                    <a:pt x="247" y="260"/>
                    <a:pt x="245" y="261"/>
                    <a:pt x="244" y="264"/>
                  </a:cubicBezTo>
                  <a:cubicBezTo>
                    <a:pt x="243" y="266"/>
                    <a:pt x="244" y="269"/>
                    <a:pt x="246" y="270"/>
                  </a:cubicBezTo>
                  <a:cubicBezTo>
                    <a:pt x="248" y="272"/>
                    <a:pt x="248" y="272"/>
                    <a:pt x="248" y="272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6" y="269"/>
                    <a:pt x="224" y="270"/>
                    <a:pt x="223" y="272"/>
                  </a:cubicBezTo>
                  <a:cubicBezTo>
                    <a:pt x="222" y="273"/>
                    <a:pt x="222" y="274"/>
                    <a:pt x="222" y="275"/>
                  </a:cubicBezTo>
                  <a:cubicBezTo>
                    <a:pt x="222" y="276"/>
                    <a:pt x="222" y="277"/>
                    <a:pt x="223" y="277"/>
                  </a:cubicBezTo>
                  <a:cubicBezTo>
                    <a:pt x="223" y="278"/>
                    <a:pt x="223" y="279"/>
                    <a:pt x="224" y="279"/>
                  </a:cubicBezTo>
                  <a:cubicBezTo>
                    <a:pt x="224" y="280"/>
                    <a:pt x="224" y="280"/>
                    <a:pt x="225" y="280"/>
                  </a:cubicBezTo>
                  <a:cubicBezTo>
                    <a:pt x="225" y="281"/>
                    <a:pt x="226" y="281"/>
                    <a:pt x="227" y="282"/>
                  </a:cubicBezTo>
                  <a:cubicBezTo>
                    <a:pt x="230" y="283"/>
                    <a:pt x="234" y="286"/>
                    <a:pt x="237" y="288"/>
                  </a:cubicBezTo>
                  <a:cubicBezTo>
                    <a:pt x="241" y="290"/>
                    <a:pt x="244" y="292"/>
                    <a:pt x="244" y="29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2" y="284"/>
                    <a:pt x="242" y="284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3" y="283"/>
                    <a:pt x="243" y="283"/>
                    <a:pt x="242" y="284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5" y="282"/>
                    <a:pt x="244" y="282"/>
                    <a:pt x="244" y="282"/>
                  </a:cubicBezTo>
                  <a:cubicBezTo>
                    <a:pt x="247" y="287"/>
                    <a:pt x="247" y="287"/>
                    <a:pt x="247" y="287"/>
                  </a:cubicBezTo>
                  <a:cubicBezTo>
                    <a:pt x="245" y="282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2"/>
                    <a:pt x="245" y="282"/>
                  </a:cubicBezTo>
                  <a:cubicBezTo>
                    <a:pt x="246" y="287"/>
                    <a:pt x="246" y="287"/>
                    <a:pt x="246" y="287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6"/>
                    <a:pt x="246" y="286"/>
                    <a:pt x="246" y="286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6" y="281"/>
                    <a:pt x="246" y="281"/>
                  </a:cubicBezTo>
                  <a:cubicBezTo>
                    <a:pt x="246" y="281"/>
                    <a:pt x="245" y="281"/>
                    <a:pt x="244" y="281"/>
                  </a:cubicBezTo>
                  <a:cubicBezTo>
                    <a:pt x="240" y="281"/>
                    <a:pt x="231" y="280"/>
                    <a:pt x="223" y="280"/>
                  </a:cubicBezTo>
                  <a:cubicBezTo>
                    <a:pt x="219" y="279"/>
                    <a:pt x="215" y="279"/>
                    <a:pt x="211" y="279"/>
                  </a:cubicBezTo>
                  <a:cubicBezTo>
                    <a:pt x="207" y="279"/>
                    <a:pt x="205" y="279"/>
                    <a:pt x="203" y="279"/>
                  </a:cubicBezTo>
                  <a:cubicBezTo>
                    <a:pt x="202" y="279"/>
                    <a:pt x="202" y="279"/>
                    <a:pt x="201" y="279"/>
                  </a:cubicBezTo>
                  <a:cubicBezTo>
                    <a:pt x="201" y="279"/>
                    <a:pt x="200" y="279"/>
                    <a:pt x="200" y="279"/>
                  </a:cubicBezTo>
                  <a:cubicBezTo>
                    <a:pt x="200" y="279"/>
                    <a:pt x="199" y="279"/>
                    <a:pt x="199" y="279"/>
                  </a:cubicBezTo>
                  <a:cubicBezTo>
                    <a:pt x="198" y="279"/>
                    <a:pt x="198" y="280"/>
                    <a:pt x="198" y="280"/>
                  </a:cubicBezTo>
                  <a:cubicBezTo>
                    <a:pt x="197" y="280"/>
                    <a:pt x="197" y="281"/>
                    <a:pt x="196" y="281"/>
                  </a:cubicBezTo>
                  <a:cubicBezTo>
                    <a:pt x="196" y="283"/>
                    <a:pt x="195" y="284"/>
                    <a:pt x="196" y="286"/>
                  </a:cubicBezTo>
                  <a:cubicBezTo>
                    <a:pt x="196" y="287"/>
                    <a:pt x="197" y="288"/>
                    <a:pt x="198" y="289"/>
                  </a:cubicBezTo>
                  <a:cubicBezTo>
                    <a:pt x="198" y="289"/>
                    <a:pt x="199" y="290"/>
                    <a:pt x="201" y="291"/>
                  </a:cubicBezTo>
                  <a:cubicBezTo>
                    <a:pt x="204" y="292"/>
                    <a:pt x="208" y="295"/>
                    <a:pt x="211" y="297"/>
                  </a:cubicBezTo>
                  <a:cubicBezTo>
                    <a:pt x="213" y="298"/>
                    <a:pt x="214" y="299"/>
                    <a:pt x="216" y="300"/>
                  </a:cubicBezTo>
                  <a:cubicBezTo>
                    <a:pt x="216" y="300"/>
                    <a:pt x="216" y="300"/>
                    <a:pt x="217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17" y="300"/>
                    <a:pt x="217" y="300"/>
                    <a:pt x="217" y="300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16" y="300"/>
                    <a:pt x="216" y="300"/>
                    <a:pt x="216" y="300"/>
                  </a:cubicBezTo>
                  <a:cubicBezTo>
                    <a:pt x="220" y="297"/>
                    <a:pt x="220" y="297"/>
                    <a:pt x="220" y="297"/>
                  </a:cubicBezTo>
                  <a:cubicBezTo>
                    <a:pt x="216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5" y="299"/>
                    <a:pt x="216" y="299"/>
                    <a:pt x="216" y="299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15" y="297"/>
                    <a:pt x="215" y="298"/>
                    <a:pt x="215" y="298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5" y="296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15" y="295"/>
                    <a:pt x="215" y="296"/>
                    <a:pt x="215" y="296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4"/>
                    <a:pt x="216" y="294"/>
                    <a:pt x="216" y="294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6" y="293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17" y="292"/>
                    <a:pt x="216" y="293"/>
                    <a:pt x="216" y="293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7" y="292"/>
                    <a:pt x="217" y="292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18" y="291"/>
                    <a:pt x="218" y="291"/>
                    <a:pt x="217" y="292"/>
                  </a:cubicBezTo>
                  <a:cubicBezTo>
                    <a:pt x="220" y="296"/>
                    <a:pt x="220" y="296"/>
                    <a:pt x="220" y="296"/>
                  </a:cubicBezTo>
                  <a:cubicBezTo>
                    <a:pt x="218" y="291"/>
                    <a:pt x="218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9" y="291"/>
                    <a:pt x="218" y="291"/>
                  </a:cubicBezTo>
                  <a:cubicBezTo>
                    <a:pt x="220" y="294"/>
                    <a:pt x="220" y="294"/>
                    <a:pt x="220" y="294"/>
                  </a:cubicBezTo>
                  <a:cubicBezTo>
                    <a:pt x="219" y="291"/>
                    <a:pt x="219" y="291"/>
                    <a:pt x="219" y="291"/>
                  </a:cubicBezTo>
                  <a:cubicBezTo>
                    <a:pt x="219" y="291"/>
                    <a:pt x="218" y="291"/>
                    <a:pt x="217" y="291"/>
                  </a:cubicBezTo>
                  <a:cubicBezTo>
                    <a:pt x="212" y="292"/>
                    <a:pt x="203" y="292"/>
                    <a:pt x="195" y="293"/>
                  </a:cubicBezTo>
                  <a:cubicBezTo>
                    <a:pt x="187" y="293"/>
                    <a:pt x="181" y="294"/>
                    <a:pt x="181" y="294"/>
                  </a:cubicBezTo>
                  <a:cubicBezTo>
                    <a:pt x="178" y="294"/>
                    <a:pt x="176" y="295"/>
                    <a:pt x="176" y="298"/>
                  </a:cubicBezTo>
                  <a:cubicBezTo>
                    <a:pt x="175" y="300"/>
                    <a:pt x="176" y="303"/>
                    <a:pt x="178" y="304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65" y="303"/>
                    <a:pt x="165" y="303"/>
                    <a:pt x="165" y="303"/>
                  </a:cubicBezTo>
                  <a:cubicBezTo>
                    <a:pt x="162" y="302"/>
                    <a:pt x="160" y="304"/>
                    <a:pt x="159" y="306"/>
                  </a:cubicBezTo>
                  <a:cubicBezTo>
                    <a:pt x="158" y="309"/>
                    <a:pt x="159" y="311"/>
                    <a:pt x="161" y="313"/>
                  </a:cubicBezTo>
                  <a:cubicBezTo>
                    <a:pt x="182" y="326"/>
                    <a:pt x="182" y="326"/>
                    <a:pt x="182" y="326"/>
                  </a:cubicBezTo>
                  <a:cubicBezTo>
                    <a:pt x="185" y="321"/>
                    <a:pt x="185" y="321"/>
                    <a:pt x="185" y="321"/>
                  </a:cubicBezTo>
                  <a:cubicBezTo>
                    <a:pt x="185" y="315"/>
                    <a:pt x="185" y="315"/>
                    <a:pt x="185" y="315"/>
                  </a:cubicBezTo>
                  <a:cubicBezTo>
                    <a:pt x="185" y="315"/>
                    <a:pt x="178" y="315"/>
                    <a:pt x="170" y="314"/>
                  </a:cubicBezTo>
                  <a:cubicBezTo>
                    <a:pt x="166" y="313"/>
                    <a:pt x="161" y="313"/>
                    <a:pt x="158" y="313"/>
                  </a:cubicBezTo>
                  <a:cubicBezTo>
                    <a:pt x="154" y="312"/>
                    <a:pt x="151" y="312"/>
                    <a:pt x="149" y="312"/>
                  </a:cubicBezTo>
                  <a:cubicBezTo>
                    <a:pt x="148" y="312"/>
                    <a:pt x="148" y="312"/>
                    <a:pt x="148" y="312"/>
                  </a:cubicBezTo>
                  <a:cubicBezTo>
                    <a:pt x="147" y="312"/>
                    <a:pt x="147" y="312"/>
                    <a:pt x="146" y="312"/>
                  </a:cubicBezTo>
                  <a:cubicBezTo>
                    <a:pt x="146" y="313"/>
                    <a:pt x="146" y="313"/>
                    <a:pt x="145" y="313"/>
                  </a:cubicBezTo>
                  <a:cubicBezTo>
                    <a:pt x="145" y="313"/>
                    <a:pt x="144" y="314"/>
                    <a:pt x="143" y="315"/>
                  </a:cubicBezTo>
                  <a:cubicBezTo>
                    <a:pt x="141" y="318"/>
                    <a:pt x="142" y="321"/>
                    <a:pt x="145" y="323"/>
                  </a:cubicBezTo>
                  <a:cubicBezTo>
                    <a:pt x="149" y="325"/>
                    <a:pt x="149" y="325"/>
                    <a:pt x="149" y="325"/>
                  </a:cubicBezTo>
                  <a:cubicBezTo>
                    <a:pt x="126" y="326"/>
                    <a:pt x="126" y="326"/>
                    <a:pt x="126" y="326"/>
                  </a:cubicBezTo>
                  <a:cubicBezTo>
                    <a:pt x="124" y="326"/>
                    <a:pt x="121" y="327"/>
                    <a:pt x="121" y="330"/>
                  </a:cubicBezTo>
                  <a:cubicBezTo>
                    <a:pt x="120" y="332"/>
                    <a:pt x="121" y="335"/>
                    <a:pt x="123" y="336"/>
                  </a:cubicBezTo>
                  <a:cubicBezTo>
                    <a:pt x="143" y="348"/>
                    <a:pt x="143" y="348"/>
                    <a:pt x="143" y="348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1" y="341"/>
                    <a:pt x="141" y="341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2" y="339"/>
                    <a:pt x="142" y="340"/>
                    <a:pt x="141" y="341"/>
                  </a:cubicBezTo>
                  <a:cubicBezTo>
                    <a:pt x="146" y="344"/>
                    <a:pt x="146" y="344"/>
                    <a:pt x="146" y="344"/>
                  </a:cubicBezTo>
                  <a:cubicBezTo>
                    <a:pt x="143" y="339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4" y="338"/>
                    <a:pt x="143" y="339"/>
                    <a:pt x="143" y="339"/>
                  </a:cubicBezTo>
                  <a:cubicBezTo>
                    <a:pt x="146" y="343"/>
                    <a:pt x="146" y="343"/>
                    <a:pt x="146" y="343"/>
                  </a:cubicBezTo>
                  <a:cubicBezTo>
                    <a:pt x="144" y="338"/>
                    <a:pt x="144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5" y="342"/>
                    <a:pt x="145" y="342"/>
                    <a:pt x="145" y="342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8"/>
                    <a:pt x="145" y="338"/>
                    <a:pt x="144" y="338"/>
                  </a:cubicBezTo>
                  <a:cubicBezTo>
                    <a:pt x="142" y="338"/>
                    <a:pt x="135" y="338"/>
                    <a:pt x="129" y="337"/>
                  </a:cubicBezTo>
                  <a:cubicBezTo>
                    <a:pt x="126" y="337"/>
                    <a:pt x="123" y="337"/>
                    <a:pt x="121" y="337"/>
                  </a:cubicBezTo>
                  <a:cubicBezTo>
                    <a:pt x="118" y="337"/>
                    <a:pt x="116" y="337"/>
                    <a:pt x="115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3" y="337"/>
                    <a:pt x="113" y="337"/>
                    <a:pt x="113" y="337"/>
                  </a:cubicBezTo>
                  <a:cubicBezTo>
                    <a:pt x="112" y="337"/>
                    <a:pt x="112" y="337"/>
                    <a:pt x="112" y="338"/>
                  </a:cubicBezTo>
                  <a:cubicBezTo>
                    <a:pt x="111" y="338"/>
                    <a:pt x="111" y="338"/>
                    <a:pt x="110" y="339"/>
                  </a:cubicBezTo>
                  <a:cubicBezTo>
                    <a:pt x="108" y="342"/>
                    <a:pt x="109" y="345"/>
                    <a:pt x="112" y="347"/>
                  </a:cubicBezTo>
                  <a:cubicBezTo>
                    <a:pt x="135" y="361"/>
                    <a:pt x="135" y="361"/>
                    <a:pt x="135" y="361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3" y="354"/>
                    <a:pt x="133" y="354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5" y="352"/>
                    <a:pt x="134" y="353"/>
                    <a:pt x="133" y="354"/>
                  </a:cubicBezTo>
                  <a:cubicBezTo>
                    <a:pt x="138" y="357"/>
                    <a:pt x="138" y="357"/>
                    <a:pt x="138" y="357"/>
                  </a:cubicBezTo>
                  <a:cubicBezTo>
                    <a:pt x="135" y="352"/>
                    <a:pt x="135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6" y="352"/>
                    <a:pt x="136" y="352"/>
                    <a:pt x="135" y="352"/>
                  </a:cubicBezTo>
                  <a:cubicBezTo>
                    <a:pt x="138" y="356"/>
                    <a:pt x="138" y="356"/>
                    <a:pt x="138" y="356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6" y="352"/>
                    <a:pt x="136" y="352"/>
                    <a:pt x="136" y="352"/>
                  </a:cubicBezTo>
                  <a:cubicBezTo>
                    <a:pt x="137" y="354"/>
                    <a:pt x="137" y="354"/>
                    <a:pt x="137" y="354"/>
                  </a:cubicBezTo>
                  <a:cubicBezTo>
                    <a:pt x="137" y="351"/>
                    <a:pt x="137" y="351"/>
                    <a:pt x="137" y="351"/>
                  </a:cubicBezTo>
                  <a:cubicBezTo>
                    <a:pt x="137" y="351"/>
                    <a:pt x="136" y="352"/>
                    <a:pt x="135" y="352"/>
                  </a:cubicBezTo>
                  <a:cubicBezTo>
                    <a:pt x="132" y="352"/>
                    <a:pt x="127" y="352"/>
                    <a:pt x="122" y="352"/>
                  </a:cubicBezTo>
                  <a:cubicBezTo>
                    <a:pt x="116" y="352"/>
                    <a:pt x="111" y="352"/>
                    <a:pt x="108" y="352"/>
                  </a:cubicBezTo>
                  <a:cubicBezTo>
                    <a:pt x="106" y="352"/>
                    <a:pt x="105" y="352"/>
                    <a:pt x="105" y="352"/>
                  </a:cubicBezTo>
                  <a:cubicBezTo>
                    <a:pt x="102" y="352"/>
                    <a:pt x="100" y="354"/>
                    <a:pt x="99" y="356"/>
                  </a:cubicBezTo>
                  <a:cubicBezTo>
                    <a:pt x="99" y="358"/>
                    <a:pt x="100" y="361"/>
                    <a:pt x="102" y="362"/>
                  </a:cubicBezTo>
                  <a:cubicBezTo>
                    <a:pt x="107" y="366"/>
                    <a:pt x="107" y="366"/>
                    <a:pt x="107" y="366"/>
                  </a:cubicBezTo>
                  <a:cubicBezTo>
                    <a:pt x="87" y="368"/>
                    <a:pt x="87" y="368"/>
                    <a:pt x="87" y="368"/>
                  </a:cubicBezTo>
                  <a:cubicBezTo>
                    <a:pt x="84" y="369"/>
                    <a:pt x="83" y="370"/>
                    <a:pt x="82" y="373"/>
                  </a:cubicBezTo>
                  <a:cubicBezTo>
                    <a:pt x="82" y="375"/>
                    <a:pt x="83" y="377"/>
                    <a:pt x="85" y="378"/>
                  </a:cubicBezTo>
                  <a:cubicBezTo>
                    <a:pt x="87" y="380"/>
                    <a:pt x="87" y="380"/>
                    <a:pt x="87" y="380"/>
                  </a:cubicBezTo>
                  <a:cubicBezTo>
                    <a:pt x="76" y="380"/>
                    <a:pt x="76" y="380"/>
                    <a:pt x="76" y="380"/>
                  </a:cubicBezTo>
                  <a:cubicBezTo>
                    <a:pt x="74" y="379"/>
                    <a:pt x="72" y="381"/>
                    <a:pt x="71" y="383"/>
                  </a:cubicBezTo>
                  <a:cubicBezTo>
                    <a:pt x="70" y="386"/>
                    <a:pt x="71" y="388"/>
                    <a:pt x="73" y="390"/>
                  </a:cubicBezTo>
                  <a:cubicBezTo>
                    <a:pt x="80" y="394"/>
                    <a:pt x="80" y="394"/>
                    <a:pt x="80" y="394"/>
                  </a:cubicBezTo>
                  <a:cubicBezTo>
                    <a:pt x="61" y="398"/>
                    <a:pt x="61" y="398"/>
                    <a:pt x="61" y="398"/>
                  </a:cubicBezTo>
                  <a:cubicBezTo>
                    <a:pt x="60" y="398"/>
                    <a:pt x="59" y="399"/>
                    <a:pt x="58" y="400"/>
                  </a:cubicBezTo>
                  <a:cubicBezTo>
                    <a:pt x="57" y="401"/>
                    <a:pt x="57" y="402"/>
                    <a:pt x="57" y="403"/>
                  </a:cubicBezTo>
                  <a:cubicBezTo>
                    <a:pt x="57" y="405"/>
                    <a:pt x="57" y="406"/>
                    <a:pt x="57" y="406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60" y="409"/>
                    <a:pt x="61" y="410"/>
                    <a:pt x="63" y="411"/>
                  </a:cubicBezTo>
                  <a:cubicBezTo>
                    <a:pt x="65" y="412"/>
                    <a:pt x="68" y="413"/>
                    <a:pt x="70" y="415"/>
                  </a:cubicBezTo>
                  <a:cubicBezTo>
                    <a:pt x="71" y="415"/>
                    <a:pt x="72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5" y="414"/>
                    <a:pt x="75" y="414"/>
                    <a:pt x="75" y="414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3" y="417"/>
                    <a:pt x="73" y="417"/>
                    <a:pt x="73" y="417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3" y="416"/>
                    <a:pt x="73" y="416"/>
                    <a:pt x="73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2" y="415"/>
                    <a:pt x="72" y="416"/>
                    <a:pt x="72" y="416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2" y="415"/>
                    <a:pt x="72" y="415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1" y="414"/>
                    <a:pt x="71" y="414"/>
                    <a:pt x="72" y="415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1" y="412"/>
                    <a:pt x="71" y="412"/>
                    <a:pt x="71" y="412"/>
                  </a:cubicBezTo>
                  <a:cubicBezTo>
                    <a:pt x="76" y="412"/>
                    <a:pt x="76" y="412"/>
                    <a:pt x="76" y="412"/>
                  </a:cubicBezTo>
                  <a:cubicBezTo>
                    <a:pt x="76" y="407"/>
                    <a:pt x="76" y="407"/>
                    <a:pt x="76" y="407"/>
                  </a:cubicBezTo>
                  <a:cubicBezTo>
                    <a:pt x="49" y="408"/>
                    <a:pt x="49" y="408"/>
                    <a:pt x="49" y="408"/>
                  </a:cubicBezTo>
                  <a:cubicBezTo>
                    <a:pt x="47" y="408"/>
                    <a:pt x="44" y="410"/>
                    <a:pt x="44" y="412"/>
                  </a:cubicBezTo>
                  <a:cubicBezTo>
                    <a:pt x="43" y="414"/>
                    <a:pt x="44" y="417"/>
                    <a:pt x="46" y="418"/>
                  </a:cubicBezTo>
                  <a:cubicBezTo>
                    <a:pt x="58" y="426"/>
                    <a:pt x="58" y="426"/>
                    <a:pt x="58" y="426"/>
                  </a:cubicBezTo>
                  <a:cubicBezTo>
                    <a:pt x="42" y="430"/>
                    <a:pt x="42" y="430"/>
                    <a:pt x="42" y="430"/>
                  </a:cubicBezTo>
                  <a:cubicBezTo>
                    <a:pt x="41" y="430"/>
                    <a:pt x="40" y="431"/>
                    <a:pt x="39" y="432"/>
                  </a:cubicBezTo>
                  <a:cubicBezTo>
                    <a:pt x="38" y="433"/>
                    <a:pt x="38" y="434"/>
                    <a:pt x="38" y="435"/>
                  </a:cubicBezTo>
                  <a:cubicBezTo>
                    <a:pt x="38" y="436"/>
                    <a:pt x="39" y="437"/>
                    <a:pt x="39" y="438"/>
                  </a:cubicBezTo>
                  <a:cubicBezTo>
                    <a:pt x="39" y="439"/>
                    <a:pt x="40" y="439"/>
                    <a:pt x="40" y="439"/>
                  </a:cubicBezTo>
                  <a:cubicBezTo>
                    <a:pt x="40" y="439"/>
                    <a:pt x="41" y="440"/>
                    <a:pt x="41" y="440"/>
                  </a:cubicBezTo>
                  <a:cubicBezTo>
                    <a:pt x="42" y="441"/>
                    <a:pt x="44" y="442"/>
                    <a:pt x="46" y="443"/>
                  </a:cubicBezTo>
                  <a:cubicBezTo>
                    <a:pt x="52" y="447"/>
                    <a:pt x="61" y="452"/>
                    <a:pt x="61" y="452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0" y="445"/>
                    <a:pt x="60" y="445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1" y="443"/>
                    <a:pt x="60" y="444"/>
                    <a:pt x="60" y="445"/>
                  </a:cubicBezTo>
                  <a:cubicBezTo>
                    <a:pt x="64" y="448"/>
                    <a:pt x="64" y="448"/>
                    <a:pt x="64" y="448"/>
                  </a:cubicBezTo>
                  <a:cubicBezTo>
                    <a:pt x="61" y="443"/>
                    <a:pt x="61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1" y="443"/>
                  </a:cubicBezTo>
                  <a:cubicBezTo>
                    <a:pt x="64" y="447"/>
                    <a:pt x="64" y="447"/>
                    <a:pt x="64" y="447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3" y="444"/>
                    <a:pt x="63" y="444"/>
                    <a:pt x="63" y="444"/>
                  </a:cubicBezTo>
                  <a:cubicBezTo>
                    <a:pt x="62" y="443"/>
                    <a:pt x="62" y="443"/>
                    <a:pt x="62" y="443"/>
                  </a:cubicBezTo>
                  <a:cubicBezTo>
                    <a:pt x="62" y="443"/>
                    <a:pt x="61" y="443"/>
                    <a:pt x="60" y="443"/>
                  </a:cubicBezTo>
                  <a:cubicBezTo>
                    <a:pt x="56" y="444"/>
                    <a:pt x="48" y="445"/>
                    <a:pt x="40" y="445"/>
                  </a:cubicBezTo>
                  <a:cubicBezTo>
                    <a:pt x="33" y="446"/>
                    <a:pt x="27" y="447"/>
                    <a:pt x="27" y="447"/>
                  </a:cubicBezTo>
                  <a:cubicBezTo>
                    <a:pt x="26" y="447"/>
                    <a:pt x="24" y="448"/>
                    <a:pt x="23" y="449"/>
                  </a:cubicBezTo>
                  <a:cubicBezTo>
                    <a:pt x="22" y="450"/>
                    <a:pt x="22" y="451"/>
                    <a:pt x="22" y="452"/>
                  </a:cubicBezTo>
                  <a:cubicBezTo>
                    <a:pt x="22" y="454"/>
                    <a:pt x="23" y="455"/>
                    <a:pt x="23" y="455"/>
                  </a:cubicBezTo>
                  <a:cubicBezTo>
                    <a:pt x="24" y="456"/>
                    <a:pt x="24" y="456"/>
                    <a:pt x="24" y="456"/>
                  </a:cubicBezTo>
                  <a:cubicBezTo>
                    <a:pt x="25" y="457"/>
                    <a:pt x="25" y="457"/>
                    <a:pt x="25" y="457"/>
                  </a:cubicBezTo>
                  <a:cubicBezTo>
                    <a:pt x="27" y="458"/>
                    <a:pt x="29" y="460"/>
                    <a:pt x="31" y="461"/>
                  </a:cubicBezTo>
                  <a:cubicBezTo>
                    <a:pt x="39" y="466"/>
                    <a:pt x="51" y="473"/>
                    <a:pt x="51" y="47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49" y="465"/>
                    <a:pt x="49" y="465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0" y="464"/>
                    <a:pt x="49" y="464"/>
                    <a:pt x="49" y="465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0" y="464"/>
                    <a:pt x="50" y="464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1" y="463"/>
                    <a:pt x="50" y="463"/>
                    <a:pt x="50" y="464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3" y="468"/>
                    <a:pt x="53" y="468"/>
                    <a:pt x="53" y="468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3" y="466"/>
                    <a:pt x="53" y="466"/>
                    <a:pt x="53" y="466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2" y="463"/>
                    <a:pt x="52" y="463"/>
                    <a:pt x="52" y="463"/>
                  </a:cubicBezTo>
                  <a:cubicBezTo>
                    <a:pt x="51" y="463"/>
                    <a:pt x="51" y="463"/>
                    <a:pt x="50" y="463"/>
                  </a:cubicBezTo>
                  <a:cubicBezTo>
                    <a:pt x="47" y="464"/>
                    <a:pt x="40" y="465"/>
                    <a:pt x="35" y="467"/>
                  </a:cubicBezTo>
                  <a:cubicBezTo>
                    <a:pt x="32" y="467"/>
                    <a:pt x="29" y="468"/>
                    <a:pt x="27" y="468"/>
                  </a:cubicBezTo>
                  <a:cubicBezTo>
                    <a:pt x="26" y="468"/>
                    <a:pt x="25" y="469"/>
                    <a:pt x="25" y="469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23" y="469"/>
                    <a:pt x="23" y="469"/>
                    <a:pt x="23" y="470"/>
                  </a:cubicBezTo>
                  <a:cubicBezTo>
                    <a:pt x="22" y="470"/>
                    <a:pt x="22" y="470"/>
                    <a:pt x="22" y="470"/>
                  </a:cubicBezTo>
                  <a:cubicBezTo>
                    <a:pt x="22" y="470"/>
                    <a:pt x="21" y="471"/>
                    <a:pt x="21" y="472"/>
                  </a:cubicBezTo>
                  <a:cubicBezTo>
                    <a:pt x="20" y="473"/>
                    <a:pt x="20" y="474"/>
                    <a:pt x="20" y="476"/>
                  </a:cubicBezTo>
                  <a:cubicBezTo>
                    <a:pt x="20" y="477"/>
                    <a:pt x="21" y="479"/>
                    <a:pt x="22" y="479"/>
                  </a:cubicBezTo>
                  <a:cubicBezTo>
                    <a:pt x="22" y="479"/>
                    <a:pt x="23" y="480"/>
                    <a:pt x="24" y="480"/>
                  </a:cubicBezTo>
                  <a:cubicBezTo>
                    <a:pt x="26" y="481"/>
                    <a:pt x="28" y="483"/>
                    <a:pt x="30" y="484"/>
                  </a:cubicBezTo>
                  <a:cubicBezTo>
                    <a:pt x="31" y="484"/>
                    <a:pt x="32" y="485"/>
                    <a:pt x="32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3" y="486"/>
                    <a:pt x="33" y="486"/>
                    <a:pt x="33" y="486"/>
                  </a:cubicBezTo>
                  <a:cubicBezTo>
                    <a:pt x="34" y="483"/>
                    <a:pt x="34" y="483"/>
                    <a:pt x="34" y="483"/>
                  </a:cubicBezTo>
                  <a:cubicBezTo>
                    <a:pt x="33" y="485"/>
                    <a:pt x="33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2" y="485"/>
                    <a:pt x="32" y="485"/>
                    <a:pt x="33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2" y="485"/>
                    <a:pt x="32" y="485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2" y="484"/>
                    <a:pt x="32" y="484"/>
                    <a:pt x="32" y="485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4"/>
                    <a:pt x="31" y="484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1" y="483"/>
                    <a:pt x="31" y="483"/>
                    <a:pt x="31" y="484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1" y="482"/>
                    <a:pt x="31" y="482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1" y="480"/>
                    <a:pt x="31" y="481"/>
                    <a:pt x="31" y="482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79"/>
                    <a:pt x="32" y="479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3" y="478"/>
                    <a:pt x="32" y="478"/>
                    <a:pt x="32" y="479"/>
                  </a:cubicBezTo>
                  <a:cubicBezTo>
                    <a:pt x="36" y="482"/>
                    <a:pt x="36" y="482"/>
                    <a:pt x="36" y="482"/>
                  </a:cubicBezTo>
                  <a:cubicBezTo>
                    <a:pt x="33" y="478"/>
                    <a:pt x="33" y="478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3" y="477"/>
                    <a:pt x="33" y="477"/>
                    <a:pt x="33" y="478"/>
                  </a:cubicBezTo>
                  <a:cubicBezTo>
                    <a:pt x="36" y="481"/>
                    <a:pt x="36" y="481"/>
                    <a:pt x="36" y="481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3" y="477"/>
                  </a:cubicBezTo>
                  <a:cubicBezTo>
                    <a:pt x="35" y="480"/>
                    <a:pt x="35" y="480"/>
                    <a:pt x="35" y="480"/>
                  </a:cubicBezTo>
                  <a:cubicBezTo>
                    <a:pt x="34" y="477"/>
                    <a:pt x="34" y="477"/>
                    <a:pt x="34" y="477"/>
                  </a:cubicBezTo>
                  <a:cubicBezTo>
                    <a:pt x="33" y="477"/>
                    <a:pt x="33" y="477"/>
                    <a:pt x="32" y="478"/>
                  </a:cubicBezTo>
                  <a:cubicBezTo>
                    <a:pt x="29" y="479"/>
                    <a:pt x="24" y="482"/>
                    <a:pt x="20" y="484"/>
                  </a:cubicBezTo>
                  <a:cubicBezTo>
                    <a:pt x="15" y="486"/>
                    <a:pt x="11" y="488"/>
                    <a:pt x="11" y="488"/>
                  </a:cubicBezTo>
                  <a:cubicBezTo>
                    <a:pt x="9" y="489"/>
                    <a:pt x="8" y="491"/>
                    <a:pt x="8" y="493"/>
                  </a:cubicBezTo>
                  <a:cubicBezTo>
                    <a:pt x="8" y="495"/>
                    <a:pt x="9" y="497"/>
                    <a:pt x="10" y="498"/>
                  </a:cubicBezTo>
                  <a:cubicBezTo>
                    <a:pt x="18" y="503"/>
                    <a:pt x="18" y="503"/>
                    <a:pt x="18" y="503"/>
                  </a:cubicBezTo>
                  <a:cubicBezTo>
                    <a:pt x="8" y="510"/>
                    <a:pt x="8" y="510"/>
                    <a:pt x="8" y="510"/>
                  </a:cubicBezTo>
                  <a:cubicBezTo>
                    <a:pt x="6" y="511"/>
                    <a:pt x="5" y="513"/>
                    <a:pt x="6" y="515"/>
                  </a:cubicBezTo>
                  <a:cubicBezTo>
                    <a:pt x="6" y="517"/>
                    <a:pt x="7" y="519"/>
                    <a:pt x="8" y="519"/>
                  </a:cubicBezTo>
                  <a:cubicBezTo>
                    <a:pt x="8" y="519"/>
                    <a:pt x="9" y="520"/>
                    <a:pt x="11" y="521"/>
                  </a:cubicBezTo>
                  <a:cubicBezTo>
                    <a:pt x="13" y="522"/>
                    <a:pt x="17" y="524"/>
                    <a:pt x="19" y="526"/>
                  </a:cubicBezTo>
                  <a:cubicBezTo>
                    <a:pt x="21" y="527"/>
                    <a:pt x="22" y="528"/>
                    <a:pt x="23" y="528"/>
                  </a:cubicBezTo>
                  <a:cubicBezTo>
                    <a:pt x="23" y="529"/>
                    <a:pt x="24" y="529"/>
                    <a:pt x="24" y="529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4" y="529"/>
                    <a:pt x="24" y="529"/>
                    <a:pt x="24" y="529"/>
                  </a:cubicBezTo>
                  <a:cubicBezTo>
                    <a:pt x="26" y="526"/>
                    <a:pt x="26" y="526"/>
                    <a:pt x="26" y="526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8"/>
                    <a:pt x="23" y="528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2" y="527"/>
                    <a:pt x="22" y="527"/>
                    <a:pt x="23" y="528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2" y="525"/>
                    <a:pt x="22" y="525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2" y="523"/>
                    <a:pt x="22" y="524"/>
                    <a:pt x="22" y="525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3" y="522"/>
                    <a:pt x="23" y="522"/>
                    <a:pt x="23" y="522"/>
                  </a:cubicBezTo>
                  <a:cubicBezTo>
                    <a:pt x="27" y="525"/>
                    <a:pt x="27" y="525"/>
                    <a:pt x="27" y="525"/>
                  </a:cubicBezTo>
                  <a:cubicBezTo>
                    <a:pt x="24" y="520"/>
                    <a:pt x="24" y="520"/>
                    <a:pt x="24" y="520"/>
                  </a:cubicBezTo>
                  <a:cubicBezTo>
                    <a:pt x="24" y="520"/>
                    <a:pt x="19" y="524"/>
                    <a:pt x="14" y="527"/>
                  </a:cubicBezTo>
                  <a:cubicBezTo>
                    <a:pt x="11" y="529"/>
                    <a:pt x="8" y="531"/>
                    <a:pt x="6" y="532"/>
                  </a:cubicBezTo>
                  <a:cubicBezTo>
                    <a:pt x="5" y="533"/>
                    <a:pt x="4" y="534"/>
                    <a:pt x="3" y="534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2" y="535"/>
                    <a:pt x="2" y="535"/>
                    <a:pt x="2" y="535"/>
                  </a:cubicBezTo>
                  <a:cubicBezTo>
                    <a:pt x="1" y="536"/>
                    <a:pt x="1" y="536"/>
                    <a:pt x="1" y="536"/>
                  </a:cubicBezTo>
                  <a:cubicBezTo>
                    <a:pt x="1" y="536"/>
                    <a:pt x="1" y="536"/>
                    <a:pt x="1" y="537"/>
                  </a:cubicBezTo>
                  <a:cubicBezTo>
                    <a:pt x="0" y="538"/>
                    <a:pt x="0" y="539"/>
                    <a:pt x="0" y="541"/>
                  </a:cubicBezTo>
                  <a:cubicBezTo>
                    <a:pt x="0" y="542"/>
                    <a:pt x="1" y="543"/>
                    <a:pt x="2" y="544"/>
                  </a:cubicBezTo>
                  <a:cubicBezTo>
                    <a:pt x="17" y="553"/>
                    <a:pt x="17" y="553"/>
                    <a:pt x="17" y="553"/>
                  </a:cubicBezTo>
                  <a:cubicBezTo>
                    <a:pt x="19" y="555"/>
                    <a:pt x="23" y="554"/>
                    <a:pt x="24" y="552"/>
                  </a:cubicBezTo>
                  <a:cubicBezTo>
                    <a:pt x="26" y="549"/>
                    <a:pt x="25" y="546"/>
                    <a:pt x="23" y="544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7" name="Freeform 253"/>
            <p:cNvSpPr>
              <a:spLocks/>
            </p:cNvSpPr>
            <p:nvPr/>
          </p:nvSpPr>
          <p:spPr bwMode="auto">
            <a:xfrm>
              <a:off x="3395663" y="3346450"/>
              <a:ext cx="2398713" cy="1189037"/>
            </a:xfrm>
            <a:custGeom>
              <a:avLst/>
              <a:gdLst>
                <a:gd name="T0" fmla="*/ 256 w 1870"/>
                <a:gd name="T1" fmla="*/ 911 h 927"/>
                <a:gd name="T2" fmla="*/ 263 w 1870"/>
                <a:gd name="T3" fmla="*/ 892 h 927"/>
                <a:gd name="T4" fmla="*/ 340 w 1870"/>
                <a:gd name="T5" fmla="*/ 891 h 927"/>
                <a:gd name="T6" fmla="*/ 414 w 1870"/>
                <a:gd name="T7" fmla="*/ 901 h 927"/>
                <a:gd name="T8" fmla="*/ 512 w 1870"/>
                <a:gd name="T9" fmla="*/ 862 h 927"/>
                <a:gd name="T10" fmla="*/ 568 w 1870"/>
                <a:gd name="T11" fmla="*/ 823 h 927"/>
                <a:gd name="T12" fmla="*/ 574 w 1870"/>
                <a:gd name="T13" fmla="*/ 781 h 927"/>
                <a:gd name="T14" fmla="*/ 606 w 1870"/>
                <a:gd name="T15" fmla="*/ 756 h 927"/>
                <a:gd name="T16" fmla="*/ 630 w 1870"/>
                <a:gd name="T17" fmla="*/ 709 h 927"/>
                <a:gd name="T18" fmla="*/ 662 w 1870"/>
                <a:gd name="T19" fmla="*/ 646 h 927"/>
                <a:gd name="T20" fmla="*/ 740 w 1870"/>
                <a:gd name="T21" fmla="*/ 629 h 927"/>
                <a:gd name="T22" fmla="*/ 778 w 1870"/>
                <a:gd name="T23" fmla="*/ 623 h 927"/>
                <a:gd name="T24" fmla="*/ 824 w 1870"/>
                <a:gd name="T25" fmla="*/ 578 h 927"/>
                <a:gd name="T26" fmla="*/ 918 w 1870"/>
                <a:gd name="T27" fmla="*/ 552 h 927"/>
                <a:gd name="T28" fmla="*/ 962 w 1870"/>
                <a:gd name="T29" fmla="*/ 539 h 927"/>
                <a:gd name="T30" fmla="*/ 1097 w 1870"/>
                <a:gd name="T31" fmla="*/ 516 h 927"/>
                <a:gd name="T32" fmla="*/ 1110 w 1870"/>
                <a:gd name="T33" fmla="*/ 518 h 927"/>
                <a:gd name="T34" fmla="*/ 1150 w 1870"/>
                <a:gd name="T35" fmla="*/ 505 h 927"/>
                <a:gd name="T36" fmla="*/ 1207 w 1870"/>
                <a:gd name="T37" fmla="*/ 488 h 927"/>
                <a:gd name="T38" fmla="*/ 1223 w 1870"/>
                <a:gd name="T39" fmla="*/ 487 h 927"/>
                <a:gd name="T40" fmla="*/ 1258 w 1870"/>
                <a:gd name="T41" fmla="*/ 483 h 927"/>
                <a:gd name="T42" fmla="*/ 1294 w 1870"/>
                <a:gd name="T43" fmla="*/ 481 h 927"/>
                <a:gd name="T44" fmla="*/ 1401 w 1870"/>
                <a:gd name="T45" fmla="*/ 448 h 927"/>
                <a:gd name="T46" fmla="*/ 1425 w 1870"/>
                <a:gd name="T47" fmla="*/ 446 h 927"/>
                <a:gd name="T48" fmla="*/ 1539 w 1870"/>
                <a:gd name="T49" fmla="*/ 449 h 927"/>
                <a:gd name="T50" fmla="*/ 1535 w 1870"/>
                <a:gd name="T51" fmla="*/ 427 h 927"/>
                <a:gd name="T52" fmla="*/ 1582 w 1870"/>
                <a:gd name="T53" fmla="*/ 415 h 927"/>
                <a:gd name="T54" fmla="*/ 1717 w 1870"/>
                <a:gd name="T55" fmla="*/ 390 h 927"/>
                <a:gd name="T56" fmla="*/ 1757 w 1870"/>
                <a:gd name="T57" fmla="*/ 357 h 927"/>
                <a:gd name="T58" fmla="*/ 1849 w 1870"/>
                <a:gd name="T59" fmla="*/ 275 h 927"/>
                <a:gd name="T60" fmla="*/ 1840 w 1870"/>
                <a:gd name="T61" fmla="*/ 166 h 927"/>
                <a:gd name="T62" fmla="*/ 1824 w 1870"/>
                <a:gd name="T63" fmla="*/ 123 h 927"/>
                <a:gd name="T64" fmla="*/ 1816 w 1870"/>
                <a:gd name="T65" fmla="*/ 124 h 927"/>
                <a:gd name="T66" fmla="*/ 1855 w 1870"/>
                <a:gd name="T67" fmla="*/ 208 h 927"/>
                <a:gd name="T68" fmla="*/ 1833 w 1870"/>
                <a:gd name="T69" fmla="*/ 306 h 927"/>
                <a:gd name="T70" fmla="*/ 1782 w 1870"/>
                <a:gd name="T71" fmla="*/ 325 h 927"/>
                <a:gd name="T72" fmla="*/ 1729 w 1870"/>
                <a:gd name="T73" fmla="*/ 385 h 927"/>
                <a:gd name="T74" fmla="*/ 1713 w 1870"/>
                <a:gd name="T75" fmla="*/ 392 h 927"/>
                <a:gd name="T76" fmla="*/ 1595 w 1870"/>
                <a:gd name="T77" fmla="*/ 398 h 927"/>
                <a:gd name="T78" fmla="*/ 1524 w 1870"/>
                <a:gd name="T79" fmla="*/ 426 h 927"/>
                <a:gd name="T80" fmla="*/ 1485 w 1870"/>
                <a:gd name="T81" fmla="*/ 460 h 927"/>
                <a:gd name="T82" fmla="*/ 1392 w 1870"/>
                <a:gd name="T83" fmla="*/ 454 h 927"/>
                <a:gd name="T84" fmla="*/ 1348 w 1870"/>
                <a:gd name="T85" fmla="*/ 481 h 927"/>
                <a:gd name="T86" fmla="*/ 1256 w 1870"/>
                <a:gd name="T87" fmla="*/ 486 h 927"/>
                <a:gd name="T88" fmla="*/ 1233 w 1870"/>
                <a:gd name="T89" fmla="*/ 510 h 927"/>
                <a:gd name="T90" fmla="*/ 1212 w 1870"/>
                <a:gd name="T91" fmla="*/ 512 h 927"/>
                <a:gd name="T92" fmla="*/ 1153 w 1870"/>
                <a:gd name="T93" fmla="*/ 526 h 927"/>
                <a:gd name="T94" fmla="*/ 1114 w 1870"/>
                <a:gd name="T95" fmla="*/ 539 h 927"/>
                <a:gd name="T96" fmla="*/ 1057 w 1870"/>
                <a:gd name="T97" fmla="*/ 550 h 927"/>
                <a:gd name="T98" fmla="*/ 1004 w 1870"/>
                <a:gd name="T99" fmla="*/ 560 h 927"/>
                <a:gd name="T100" fmla="*/ 910 w 1870"/>
                <a:gd name="T101" fmla="*/ 552 h 927"/>
                <a:gd name="T102" fmla="*/ 869 w 1870"/>
                <a:gd name="T103" fmla="*/ 582 h 927"/>
                <a:gd name="T104" fmla="*/ 777 w 1870"/>
                <a:gd name="T105" fmla="*/ 612 h 927"/>
                <a:gd name="T106" fmla="*/ 750 w 1870"/>
                <a:gd name="T107" fmla="*/ 624 h 927"/>
                <a:gd name="T108" fmla="*/ 657 w 1870"/>
                <a:gd name="T109" fmla="*/ 646 h 927"/>
                <a:gd name="T110" fmla="*/ 651 w 1870"/>
                <a:gd name="T111" fmla="*/ 728 h 927"/>
                <a:gd name="T112" fmla="*/ 629 w 1870"/>
                <a:gd name="T113" fmla="*/ 749 h 927"/>
                <a:gd name="T114" fmla="*/ 591 w 1870"/>
                <a:gd name="T115" fmla="*/ 788 h 927"/>
                <a:gd name="T116" fmla="*/ 563 w 1870"/>
                <a:gd name="T117" fmla="*/ 818 h 927"/>
                <a:gd name="T118" fmla="*/ 475 w 1870"/>
                <a:gd name="T119" fmla="*/ 849 h 927"/>
                <a:gd name="T120" fmla="*/ 415 w 1870"/>
                <a:gd name="T121" fmla="*/ 891 h 927"/>
                <a:gd name="T122" fmla="*/ 297 w 1870"/>
                <a:gd name="T123" fmla="*/ 893 h 927"/>
                <a:gd name="T124" fmla="*/ 250 w 1870"/>
                <a:gd name="T125" fmla="*/ 911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0" h="927">
                  <a:moveTo>
                    <a:pt x="126" y="878"/>
                  </a:moveTo>
                  <a:cubicBezTo>
                    <a:pt x="126" y="878"/>
                    <a:pt x="121" y="875"/>
                    <a:pt x="114" y="871"/>
                  </a:cubicBezTo>
                  <a:cubicBezTo>
                    <a:pt x="104" y="864"/>
                    <a:pt x="89" y="855"/>
                    <a:pt x="76" y="847"/>
                  </a:cubicBezTo>
                  <a:cubicBezTo>
                    <a:pt x="69" y="843"/>
                    <a:pt x="64" y="839"/>
                    <a:pt x="59" y="837"/>
                  </a:cubicBezTo>
                  <a:cubicBezTo>
                    <a:pt x="57" y="835"/>
                    <a:pt x="56" y="834"/>
                    <a:pt x="55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1" y="835"/>
                    <a:pt x="51" y="835"/>
                    <a:pt x="51" y="835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4" y="833"/>
                    <a:pt x="54" y="833"/>
                    <a:pt x="54" y="833"/>
                  </a:cubicBezTo>
                  <a:cubicBezTo>
                    <a:pt x="50" y="836"/>
                    <a:pt x="50" y="836"/>
                    <a:pt x="50" y="836"/>
                  </a:cubicBezTo>
                  <a:cubicBezTo>
                    <a:pt x="54" y="834"/>
                    <a:pt x="54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5" y="834"/>
                    <a:pt x="55" y="834"/>
                    <a:pt x="54" y="834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5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5" y="836"/>
                    <a:pt x="55" y="835"/>
                    <a:pt x="55" y="835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5" y="837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5" y="839"/>
                    <a:pt x="55" y="837"/>
                    <a:pt x="55" y="837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54" y="840"/>
                    <a:pt x="54" y="840"/>
                    <a:pt x="54" y="840"/>
                  </a:cubicBezTo>
                  <a:cubicBezTo>
                    <a:pt x="50" y="837"/>
                    <a:pt x="50" y="837"/>
                    <a:pt x="50" y="837"/>
                  </a:cubicBezTo>
                  <a:cubicBezTo>
                    <a:pt x="47" y="842"/>
                    <a:pt x="47" y="842"/>
                    <a:pt x="47" y="842"/>
                  </a:cubicBezTo>
                  <a:cubicBezTo>
                    <a:pt x="204" y="913"/>
                    <a:pt x="204" y="913"/>
                    <a:pt x="204" y="913"/>
                  </a:cubicBezTo>
                  <a:cubicBezTo>
                    <a:pt x="206" y="914"/>
                    <a:pt x="209" y="913"/>
                    <a:pt x="211" y="911"/>
                  </a:cubicBezTo>
                  <a:cubicBezTo>
                    <a:pt x="212" y="908"/>
                    <a:pt x="211" y="905"/>
                    <a:pt x="209" y="903"/>
                  </a:cubicBezTo>
                  <a:cubicBezTo>
                    <a:pt x="209" y="903"/>
                    <a:pt x="206" y="902"/>
                    <a:pt x="200" y="898"/>
                  </a:cubicBezTo>
                  <a:cubicBezTo>
                    <a:pt x="181" y="887"/>
                    <a:pt x="133" y="859"/>
                    <a:pt x="90" y="832"/>
                  </a:cubicBezTo>
                  <a:cubicBezTo>
                    <a:pt x="68" y="819"/>
                    <a:pt x="48" y="807"/>
                    <a:pt x="33" y="797"/>
                  </a:cubicBezTo>
                  <a:cubicBezTo>
                    <a:pt x="26" y="792"/>
                    <a:pt x="20" y="788"/>
                    <a:pt x="15" y="785"/>
                  </a:cubicBezTo>
                  <a:cubicBezTo>
                    <a:pt x="13" y="783"/>
                    <a:pt x="12" y="782"/>
                    <a:pt x="11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8" y="782"/>
                    <a:pt x="8" y="782"/>
                    <a:pt x="8" y="782"/>
                  </a:cubicBezTo>
                  <a:cubicBezTo>
                    <a:pt x="10" y="781"/>
                    <a:pt x="10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11" y="782"/>
                    <a:pt x="11" y="781"/>
                    <a:pt x="10" y="781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1" y="783"/>
                    <a:pt x="11" y="783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11" y="785"/>
                    <a:pt x="11" y="784"/>
                    <a:pt x="11" y="783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10" y="786"/>
                    <a:pt x="10" y="786"/>
                    <a:pt x="10" y="786"/>
                  </a:cubicBezTo>
                  <a:cubicBezTo>
                    <a:pt x="6" y="783"/>
                    <a:pt x="6" y="783"/>
                    <a:pt x="6" y="783"/>
                  </a:cubicBezTo>
                  <a:cubicBezTo>
                    <a:pt x="3" y="788"/>
                    <a:pt x="3" y="788"/>
                    <a:pt x="3" y="788"/>
                  </a:cubicBezTo>
                  <a:cubicBezTo>
                    <a:pt x="3" y="788"/>
                    <a:pt x="65" y="821"/>
                    <a:pt x="126" y="854"/>
                  </a:cubicBezTo>
                  <a:cubicBezTo>
                    <a:pt x="157" y="871"/>
                    <a:pt x="188" y="887"/>
                    <a:pt x="212" y="900"/>
                  </a:cubicBezTo>
                  <a:cubicBezTo>
                    <a:pt x="223" y="906"/>
                    <a:pt x="233" y="911"/>
                    <a:pt x="240" y="915"/>
                  </a:cubicBezTo>
                  <a:cubicBezTo>
                    <a:pt x="243" y="916"/>
                    <a:pt x="246" y="918"/>
                    <a:pt x="248" y="919"/>
                  </a:cubicBezTo>
                  <a:cubicBezTo>
                    <a:pt x="249" y="919"/>
                    <a:pt x="249" y="920"/>
                    <a:pt x="250" y="920"/>
                  </a:cubicBezTo>
                  <a:cubicBezTo>
                    <a:pt x="251" y="920"/>
                    <a:pt x="251" y="920"/>
                    <a:pt x="251" y="920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1" y="921"/>
                    <a:pt x="251" y="921"/>
                    <a:pt x="251" y="921"/>
                  </a:cubicBezTo>
                  <a:cubicBezTo>
                    <a:pt x="252" y="921"/>
                    <a:pt x="252" y="921"/>
                    <a:pt x="252" y="921"/>
                  </a:cubicBezTo>
                  <a:cubicBezTo>
                    <a:pt x="252" y="921"/>
                    <a:pt x="252" y="921"/>
                    <a:pt x="253" y="921"/>
                  </a:cubicBezTo>
                  <a:cubicBezTo>
                    <a:pt x="255" y="921"/>
                    <a:pt x="256" y="920"/>
                    <a:pt x="257" y="920"/>
                  </a:cubicBezTo>
                  <a:cubicBezTo>
                    <a:pt x="258" y="919"/>
                    <a:pt x="259" y="917"/>
                    <a:pt x="259" y="915"/>
                  </a:cubicBezTo>
                  <a:cubicBezTo>
                    <a:pt x="259" y="913"/>
                    <a:pt x="258" y="912"/>
                    <a:pt x="256" y="911"/>
                  </a:cubicBezTo>
                  <a:cubicBezTo>
                    <a:pt x="256" y="911"/>
                    <a:pt x="253" y="909"/>
                    <a:pt x="249" y="906"/>
                  </a:cubicBezTo>
                  <a:cubicBezTo>
                    <a:pt x="242" y="902"/>
                    <a:pt x="232" y="896"/>
                    <a:pt x="223" y="891"/>
                  </a:cubicBezTo>
                  <a:cubicBezTo>
                    <a:pt x="219" y="888"/>
                    <a:pt x="215" y="886"/>
                    <a:pt x="213" y="884"/>
                  </a:cubicBezTo>
                  <a:cubicBezTo>
                    <a:pt x="211" y="883"/>
                    <a:pt x="210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8" y="882"/>
                    <a:pt x="208" y="882"/>
                    <a:pt x="208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6" y="885"/>
                    <a:pt x="206" y="885"/>
                    <a:pt x="206" y="885"/>
                  </a:cubicBezTo>
                  <a:cubicBezTo>
                    <a:pt x="209" y="882"/>
                    <a:pt x="209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10" y="882"/>
                    <a:pt x="210" y="882"/>
                    <a:pt x="209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3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11" y="884"/>
                    <a:pt x="210" y="883"/>
                    <a:pt x="210" y="883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1" y="885"/>
                    <a:pt x="211" y="885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7"/>
                    <a:pt x="211" y="886"/>
                    <a:pt x="211" y="885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10" y="888"/>
                    <a:pt x="210" y="888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9" y="890"/>
                    <a:pt x="209" y="889"/>
                    <a:pt x="210" y="888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7" y="891"/>
                    <a:pt x="207" y="890"/>
                    <a:pt x="208" y="890"/>
                  </a:cubicBezTo>
                  <a:cubicBezTo>
                    <a:pt x="205" y="886"/>
                    <a:pt x="205" y="886"/>
                    <a:pt x="205" y="886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6" y="891"/>
                    <a:pt x="206" y="891"/>
                    <a:pt x="206" y="891"/>
                  </a:cubicBezTo>
                  <a:cubicBezTo>
                    <a:pt x="205" y="887"/>
                    <a:pt x="205" y="887"/>
                    <a:pt x="205" y="887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89"/>
                    <a:pt x="205" y="889"/>
                    <a:pt x="205" y="889"/>
                  </a:cubicBezTo>
                  <a:cubicBezTo>
                    <a:pt x="205" y="891"/>
                    <a:pt x="205" y="891"/>
                    <a:pt x="205" y="891"/>
                  </a:cubicBezTo>
                  <a:cubicBezTo>
                    <a:pt x="205" y="891"/>
                    <a:pt x="206" y="891"/>
                    <a:pt x="207" y="891"/>
                  </a:cubicBezTo>
                  <a:cubicBezTo>
                    <a:pt x="211" y="892"/>
                    <a:pt x="219" y="895"/>
                    <a:pt x="228" y="898"/>
                  </a:cubicBezTo>
                  <a:cubicBezTo>
                    <a:pt x="242" y="904"/>
                    <a:pt x="259" y="910"/>
                    <a:pt x="273" y="916"/>
                  </a:cubicBezTo>
                  <a:cubicBezTo>
                    <a:pt x="280" y="919"/>
                    <a:pt x="286" y="921"/>
                    <a:pt x="290" y="923"/>
                  </a:cubicBezTo>
                  <a:cubicBezTo>
                    <a:pt x="294" y="924"/>
                    <a:pt x="297" y="926"/>
                    <a:pt x="297" y="926"/>
                  </a:cubicBezTo>
                  <a:cubicBezTo>
                    <a:pt x="300" y="927"/>
                    <a:pt x="303" y="925"/>
                    <a:pt x="304" y="923"/>
                  </a:cubicBezTo>
                  <a:cubicBezTo>
                    <a:pt x="305" y="920"/>
                    <a:pt x="304" y="917"/>
                    <a:pt x="302" y="916"/>
                  </a:cubicBezTo>
                  <a:cubicBezTo>
                    <a:pt x="302" y="916"/>
                    <a:pt x="299" y="914"/>
                    <a:pt x="295" y="912"/>
                  </a:cubicBezTo>
                  <a:cubicBezTo>
                    <a:pt x="290" y="909"/>
                    <a:pt x="281" y="903"/>
                    <a:pt x="274" y="899"/>
                  </a:cubicBezTo>
                  <a:cubicBezTo>
                    <a:pt x="271" y="897"/>
                    <a:pt x="268" y="895"/>
                    <a:pt x="265" y="893"/>
                  </a:cubicBezTo>
                  <a:cubicBezTo>
                    <a:pt x="264" y="893"/>
                    <a:pt x="263" y="892"/>
                    <a:pt x="263" y="892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63" y="891"/>
                    <a:pt x="263" y="891"/>
                    <a:pt x="263" y="891"/>
                  </a:cubicBezTo>
                  <a:cubicBezTo>
                    <a:pt x="261" y="894"/>
                    <a:pt x="261" y="894"/>
                    <a:pt x="261" y="894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63" y="892"/>
                    <a:pt x="263" y="892"/>
                    <a:pt x="263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3"/>
                    <a:pt x="263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64" y="894"/>
                    <a:pt x="264" y="893"/>
                    <a:pt x="263" y="893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4" y="895"/>
                    <a:pt x="264" y="895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4" y="897"/>
                    <a:pt x="264" y="896"/>
                    <a:pt x="264" y="895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63" y="898"/>
                    <a:pt x="263" y="898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62" y="900"/>
                    <a:pt x="263" y="899"/>
                    <a:pt x="263" y="898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61" y="900"/>
                    <a:pt x="261" y="900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60" y="901"/>
                    <a:pt x="261" y="901"/>
                    <a:pt x="261" y="900"/>
                  </a:cubicBezTo>
                  <a:cubicBezTo>
                    <a:pt x="259" y="896"/>
                    <a:pt x="259" y="896"/>
                    <a:pt x="259" y="896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60" y="901"/>
                    <a:pt x="260" y="901"/>
                    <a:pt x="260" y="901"/>
                  </a:cubicBezTo>
                  <a:cubicBezTo>
                    <a:pt x="259" y="897"/>
                    <a:pt x="259" y="897"/>
                    <a:pt x="259" y="897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899"/>
                    <a:pt x="259" y="899"/>
                    <a:pt x="259" y="899"/>
                  </a:cubicBezTo>
                  <a:cubicBezTo>
                    <a:pt x="259" y="901"/>
                    <a:pt x="259" y="901"/>
                    <a:pt x="259" y="901"/>
                  </a:cubicBezTo>
                  <a:cubicBezTo>
                    <a:pt x="259" y="901"/>
                    <a:pt x="260" y="901"/>
                    <a:pt x="260" y="901"/>
                  </a:cubicBezTo>
                  <a:cubicBezTo>
                    <a:pt x="263" y="902"/>
                    <a:pt x="270" y="903"/>
                    <a:pt x="277" y="906"/>
                  </a:cubicBezTo>
                  <a:cubicBezTo>
                    <a:pt x="288" y="909"/>
                    <a:pt x="303" y="913"/>
                    <a:pt x="314" y="917"/>
                  </a:cubicBezTo>
                  <a:cubicBezTo>
                    <a:pt x="320" y="918"/>
                    <a:pt x="325" y="920"/>
                    <a:pt x="329" y="921"/>
                  </a:cubicBezTo>
                  <a:cubicBezTo>
                    <a:pt x="331" y="922"/>
                    <a:pt x="333" y="922"/>
                    <a:pt x="334" y="922"/>
                  </a:cubicBezTo>
                  <a:cubicBezTo>
                    <a:pt x="335" y="922"/>
                    <a:pt x="335" y="923"/>
                    <a:pt x="336" y="923"/>
                  </a:cubicBezTo>
                  <a:cubicBezTo>
                    <a:pt x="337" y="923"/>
                    <a:pt x="337" y="923"/>
                    <a:pt x="337" y="923"/>
                  </a:cubicBezTo>
                  <a:cubicBezTo>
                    <a:pt x="337" y="923"/>
                    <a:pt x="337" y="923"/>
                    <a:pt x="338" y="923"/>
                  </a:cubicBezTo>
                  <a:cubicBezTo>
                    <a:pt x="338" y="923"/>
                    <a:pt x="339" y="923"/>
                    <a:pt x="339" y="923"/>
                  </a:cubicBezTo>
                  <a:cubicBezTo>
                    <a:pt x="340" y="923"/>
                    <a:pt x="340" y="923"/>
                    <a:pt x="341" y="922"/>
                  </a:cubicBezTo>
                  <a:cubicBezTo>
                    <a:pt x="341" y="922"/>
                    <a:pt x="342" y="921"/>
                    <a:pt x="343" y="920"/>
                  </a:cubicBezTo>
                  <a:cubicBezTo>
                    <a:pt x="344" y="919"/>
                    <a:pt x="344" y="918"/>
                    <a:pt x="343" y="916"/>
                  </a:cubicBezTo>
                  <a:cubicBezTo>
                    <a:pt x="343" y="915"/>
                    <a:pt x="342" y="913"/>
                    <a:pt x="341" y="913"/>
                  </a:cubicBezTo>
                  <a:cubicBezTo>
                    <a:pt x="305" y="890"/>
                    <a:pt x="305" y="890"/>
                    <a:pt x="305" y="890"/>
                  </a:cubicBezTo>
                  <a:cubicBezTo>
                    <a:pt x="302" y="895"/>
                    <a:pt x="302" y="895"/>
                    <a:pt x="302" y="895"/>
                  </a:cubicBezTo>
                  <a:cubicBezTo>
                    <a:pt x="301" y="900"/>
                    <a:pt x="301" y="900"/>
                    <a:pt x="301" y="900"/>
                  </a:cubicBezTo>
                  <a:cubicBezTo>
                    <a:pt x="301" y="900"/>
                    <a:pt x="315" y="905"/>
                    <a:pt x="331" y="910"/>
                  </a:cubicBezTo>
                  <a:cubicBezTo>
                    <a:pt x="339" y="913"/>
                    <a:pt x="346" y="915"/>
                    <a:pt x="353" y="917"/>
                  </a:cubicBezTo>
                  <a:cubicBezTo>
                    <a:pt x="356" y="918"/>
                    <a:pt x="359" y="918"/>
                    <a:pt x="361" y="919"/>
                  </a:cubicBezTo>
                  <a:cubicBezTo>
                    <a:pt x="362" y="919"/>
                    <a:pt x="363" y="920"/>
                    <a:pt x="364" y="920"/>
                  </a:cubicBezTo>
                  <a:cubicBezTo>
                    <a:pt x="365" y="920"/>
                    <a:pt x="366" y="920"/>
                    <a:pt x="367" y="920"/>
                  </a:cubicBezTo>
                  <a:cubicBezTo>
                    <a:pt x="367" y="920"/>
                    <a:pt x="368" y="920"/>
                    <a:pt x="368" y="920"/>
                  </a:cubicBezTo>
                  <a:cubicBezTo>
                    <a:pt x="369" y="920"/>
                    <a:pt x="369" y="920"/>
                    <a:pt x="370" y="919"/>
                  </a:cubicBezTo>
                  <a:cubicBezTo>
                    <a:pt x="371" y="919"/>
                    <a:pt x="371" y="918"/>
                    <a:pt x="372" y="917"/>
                  </a:cubicBezTo>
                  <a:cubicBezTo>
                    <a:pt x="373" y="916"/>
                    <a:pt x="373" y="915"/>
                    <a:pt x="373" y="913"/>
                  </a:cubicBezTo>
                  <a:cubicBezTo>
                    <a:pt x="372" y="912"/>
                    <a:pt x="371" y="910"/>
                    <a:pt x="370" y="910"/>
                  </a:cubicBezTo>
                  <a:cubicBezTo>
                    <a:pt x="370" y="910"/>
                    <a:pt x="368" y="909"/>
                    <a:pt x="365" y="907"/>
                  </a:cubicBezTo>
                  <a:cubicBezTo>
                    <a:pt x="361" y="904"/>
                    <a:pt x="354" y="900"/>
                    <a:pt x="349" y="897"/>
                  </a:cubicBezTo>
                  <a:cubicBezTo>
                    <a:pt x="346" y="895"/>
                    <a:pt x="343" y="893"/>
                    <a:pt x="342" y="892"/>
                  </a:cubicBezTo>
                  <a:cubicBezTo>
                    <a:pt x="341" y="892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9" y="891"/>
                    <a:pt x="339" y="891"/>
                    <a:pt x="339" y="891"/>
                  </a:cubicBezTo>
                  <a:cubicBezTo>
                    <a:pt x="337" y="893"/>
                    <a:pt x="337" y="893"/>
                    <a:pt x="337" y="893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40" y="891"/>
                    <a:pt x="340" y="891"/>
                    <a:pt x="340" y="891"/>
                  </a:cubicBezTo>
                  <a:cubicBezTo>
                    <a:pt x="336" y="894"/>
                    <a:pt x="336" y="894"/>
                    <a:pt x="336" y="894"/>
                  </a:cubicBezTo>
                  <a:cubicBezTo>
                    <a:pt x="340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41" y="892"/>
                    <a:pt x="340" y="892"/>
                    <a:pt x="340" y="892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3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41" y="894"/>
                    <a:pt x="341" y="893"/>
                    <a:pt x="341" y="893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1" y="895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41" y="897"/>
                    <a:pt x="341" y="895"/>
                    <a:pt x="341" y="895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40" y="898"/>
                    <a:pt x="340" y="898"/>
                    <a:pt x="340" y="898"/>
                  </a:cubicBezTo>
                  <a:cubicBezTo>
                    <a:pt x="336" y="895"/>
                    <a:pt x="336" y="895"/>
                    <a:pt x="336" y="895"/>
                  </a:cubicBezTo>
                  <a:cubicBezTo>
                    <a:pt x="335" y="900"/>
                    <a:pt x="335" y="900"/>
                    <a:pt x="335" y="900"/>
                  </a:cubicBezTo>
                  <a:cubicBezTo>
                    <a:pt x="390" y="912"/>
                    <a:pt x="390" y="912"/>
                    <a:pt x="390" y="912"/>
                  </a:cubicBezTo>
                  <a:cubicBezTo>
                    <a:pt x="393" y="913"/>
                    <a:pt x="396" y="911"/>
                    <a:pt x="397" y="909"/>
                  </a:cubicBezTo>
                  <a:cubicBezTo>
                    <a:pt x="398" y="906"/>
                    <a:pt x="397" y="903"/>
                    <a:pt x="394" y="902"/>
                  </a:cubicBezTo>
                  <a:cubicBezTo>
                    <a:pt x="394" y="902"/>
                    <a:pt x="393" y="901"/>
                    <a:pt x="390" y="900"/>
                  </a:cubicBezTo>
                  <a:cubicBezTo>
                    <a:pt x="387" y="897"/>
                    <a:pt x="381" y="894"/>
                    <a:pt x="377" y="891"/>
                  </a:cubicBezTo>
                  <a:cubicBezTo>
                    <a:pt x="374" y="890"/>
                    <a:pt x="372" y="889"/>
                    <a:pt x="371" y="888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8" y="889"/>
                    <a:pt x="368" y="889"/>
                    <a:pt x="368" y="889"/>
                  </a:cubicBezTo>
                  <a:cubicBezTo>
                    <a:pt x="370" y="887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70" y="888"/>
                    <a:pt x="370" y="887"/>
                    <a:pt x="370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71" y="889"/>
                    <a:pt x="371" y="888"/>
                    <a:pt x="371" y="888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1" y="890"/>
                    <a:pt x="371" y="890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1" y="892"/>
                    <a:pt x="371" y="891"/>
                    <a:pt x="371" y="890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70" y="893"/>
                    <a:pt x="370" y="893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9" y="895"/>
                    <a:pt x="370" y="894"/>
                    <a:pt x="370" y="893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8" y="895"/>
                    <a:pt x="368" y="895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7" y="896"/>
                    <a:pt x="367" y="896"/>
                    <a:pt x="368" y="895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7" y="896"/>
                    <a:pt x="367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7" y="896"/>
                  </a:cubicBezTo>
                  <a:cubicBezTo>
                    <a:pt x="366" y="891"/>
                    <a:pt x="366" y="891"/>
                    <a:pt x="366" y="891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2"/>
                    <a:pt x="366" y="892"/>
                    <a:pt x="366" y="892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6" y="896"/>
                    <a:pt x="366" y="896"/>
                  </a:cubicBezTo>
                  <a:cubicBezTo>
                    <a:pt x="366" y="896"/>
                    <a:pt x="367" y="896"/>
                    <a:pt x="369" y="896"/>
                  </a:cubicBezTo>
                  <a:cubicBezTo>
                    <a:pt x="374" y="897"/>
                    <a:pt x="385" y="898"/>
                    <a:pt x="395" y="899"/>
                  </a:cubicBezTo>
                  <a:cubicBezTo>
                    <a:pt x="400" y="900"/>
                    <a:pt x="405" y="900"/>
                    <a:pt x="409" y="901"/>
                  </a:cubicBezTo>
                  <a:cubicBezTo>
                    <a:pt x="411" y="901"/>
                    <a:pt x="413" y="901"/>
                    <a:pt x="414" y="901"/>
                  </a:cubicBezTo>
                  <a:cubicBezTo>
                    <a:pt x="415" y="901"/>
                    <a:pt x="416" y="901"/>
                    <a:pt x="417" y="901"/>
                  </a:cubicBezTo>
                  <a:cubicBezTo>
                    <a:pt x="417" y="901"/>
                    <a:pt x="418" y="901"/>
                    <a:pt x="418" y="901"/>
                  </a:cubicBezTo>
                  <a:cubicBezTo>
                    <a:pt x="418" y="901"/>
                    <a:pt x="419" y="901"/>
                    <a:pt x="419" y="901"/>
                  </a:cubicBezTo>
                  <a:cubicBezTo>
                    <a:pt x="419" y="901"/>
                    <a:pt x="420" y="901"/>
                    <a:pt x="420" y="900"/>
                  </a:cubicBezTo>
                  <a:cubicBezTo>
                    <a:pt x="421" y="900"/>
                    <a:pt x="422" y="900"/>
                    <a:pt x="422" y="899"/>
                  </a:cubicBezTo>
                  <a:cubicBezTo>
                    <a:pt x="423" y="897"/>
                    <a:pt x="423" y="896"/>
                    <a:pt x="423" y="894"/>
                  </a:cubicBezTo>
                  <a:cubicBezTo>
                    <a:pt x="423" y="893"/>
                    <a:pt x="422" y="892"/>
                    <a:pt x="421" y="891"/>
                  </a:cubicBezTo>
                  <a:cubicBezTo>
                    <a:pt x="420" y="891"/>
                    <a:pt x="420" y="891"/>
                    <a:pt x="420" y="891"/>
                  </a:cubicBezTo>
                  <a:cubicBezTo>
                    <a:pt x="445" y="894"/>
                    <a:pt x="445" y="894"/>
                    <a:pt x="445" y="894"/>
                  </a:cubicBezTo>
                  <a:cubicBezTo>
                    <a:pt x="448" y="895"/>
                    <a:pt x="451" y="893"/>
                    <a:pt x="451" y="891"/>
                  </a:cubicBezTo>
                  <a:cubicBezTo>
                    <a:pt x="452" y="888"/>
                    <a:pt x="451" y="886"/>
                    <a:pt x="449" y="884"/>
                  </a:cubicBezTo>
                  <a:cubicBezTo>
                    <a:pt x="449" y="884"/>
                    <a:pt x="447" y="883"/>
                    <a:pt x="445" y="882"/>
                  </a:cubicBezTo>
                  <a:cubicBezTo>
                    <a:pt x="441" y="879"/>
                    <a:pt x="435" y="876"/>
                    <a:pt x="430" y="873"/>
                  </a:cubicBezTo>
                  <a:cubicBezTo>
                    <a:pt x="428" y="871"/>
                    <a:pt x="425" y="870"/>
                    <a:pt x="424" y="869"/>
                  </a:cubicBezTo>
                  <a:cubicBezTo>
                    <a:pt x="423" y="868"/>
                    <a:pt x="423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22" y="867"/>
                    <a:pt x="422" y="867"/>
                    <a:pt x="422" y="867"/>
                  </a:cubicBezTo>
                  <a:cubicBezTo>
                    <a:pt x="420" y="870"/>
                    <a:pt x="420" y="870"/>
                    <a:pt x="420" y="870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22" y="868"/>
                    <a:pt x="422" y="868"/>
                    <a:pt x="422" y="868"/>
                  </a:cubicBezTo>
                  <a:cubicBezTo>
                    <a:pt x="419" y="871"/>
                    <a:pt x="419" y="871"/>
                    <a:pt x="419" y="871"/>
                  </a:cubicBezTo>
                  <a:cubicBezTo>
                    <a:pt x="423" y="868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23" y="869"/>
                    <a:pt x="423" y="868"/>
                    <a:pt x="423" y="868"/>
                  </a:cubicBezTo>
                  <a:cubicBezTo>
                    <a:pt x="418" y="871"/>
                    <a:pt x="418" y="871"/>
                    <a:pt x="418" y="871"/>
                  </a:cubicBezTo>
                  <a:cubicBezTo>
                    <a:pt x="423" y="869"/>
                    <a:pt x="423" y="869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24" y="870"/>
                    <a:pt x="423" y="870"/>
                    <a:pt x="423" y="869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4" y="872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24" y="873"/>
                    <a:pt x="424" y="872"/>
                    <a:pt x="424" y="872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23" y="875"/>
                    <a:pt x="423" y="875"/>
                    <a:pt x="423" y="875"/>
                  </a:cubicBezTo>
                  <a:cubicBezTo>
                    <a:pt x="418" y="872"/>
                    <a:pt x="418" y="872"/>
                    <a:pt x="418" y="872"/>
                  </a:cubicBezTo>
                  <a:cubicBezTo>
                    <a:pt x="417" y="877"/>
                    <a:pt x="417" y="877"/>
                    <a:pt x="417" y="877"/>
                  </a:cubicBezTo>
                  <a:cubicBezTo>
                    <a:pt x="417" y="877"/>
                    <a:pt x="429" y="879"/>
                    <a:pt x="441" y="881"/>
                  </a:cubicBezTo>
                  <a:cubicBezTo>
                    <a:pt x="447" y="882"/>
                    <a:pt x="454" y="883"/>
                    <a:pt x="459" y="884"/>
                  </a:cubicBezTo>
                  <a:cubicBezTo>
                    <a:pt x="461" y="885"/>
                    <a:pt x="464" y="885"/>
                    <a:pt x="466" y="885"/>
                  </a:cubicBezTo>
                  <a:cubicBezTo>
                    <a:pt x="468" y="885"/>
                    <a:pt x="469" y="886"/>
                    <a:pt x="470" y="886"/>
                  </a:cubicBezTo>
                  <a:cubicBezTo>
                    <a:pt x="471" y="886"/>
                    <a:pt x="471" y="886"/>
                    <a:pt x="472" y="885"/>
                  </a:cubicBezTo>
                  <a:cubicBezTo>
                    <a:pt x="472" y="885"/>
                    <a:pt x="472" y="885"/>
                    <a:pt x="473" y="885"/>
                  </a:cubicBezTo>
                  <a:cubicBezTo>
                    <a:pt x="473" y="885"/>
                    <a:pt x="474" y="885"/>
                    <a:pt x="474" y="885"/>
                  </a:cubicBezTo>
                  <a:cubicBezTo>
                    <a:pt x="474" y="884"/>
                    <a:pt x="475" y="884"/>
                    <a:pt x="476" y="883"/>
                  </a:cubicBezTo>
                  <a:cubicBezTo>
                    <a:pt x="476" y="882"/>
                    <a:pt x="477" y="880"/>
                    <a:pt x="476" y="879"/>
                  </a:cubicBezTo>
                  <a:cubicBezTo>
                    <a:pt x="476" y="877"/>
                    <a:pt x="475" y="876"/>
                    <a:pt x="474" y="875"/>
                  </a:cubicBezTo>
                  <a:cubicBezTo>
                    <a:pt x="454" y="863"/>
                    <a:pt x="454" y="863"/>
                    <a:pt x="454" y="863"/>
                  </a:cubicBezTo>
                  <a:cubicBezTo>
                    <a:pt x="451" y="868"/>
                    <a:pt x="451" y="868"/>
                    <a:pt x="451" y="868"/>
                  </a:cubicBezTo>
                  <a:cubicBezTo>
                    <a:pt x="451" y="873"/>
                    <a:pt x="451" y="873"/>
                    <a:pt x="451" y="873"/>
                  </a:cubicBezTo>
                  <a:cubicBezTo>
                    <a:pt x="451" y="873"/>
                    <a:pt x="461" y="873"/>
                    <a:pt x="472" y="872"/>
                  </a:cubicBezTo>
                  <a:cubicBezTo>
                    <a:pt x="477" y="872"/>
                    <a:pt x="482" y="872"/>
                    <a:pt x="486" y="872"/>
                  </a:cubicBezTo>
                  <a:cubicBezTo>
                    <a:pt x="488" y="872"/>
                    <a:pt x="490" y="872"/>
                    <a:pt x="491" y="872"/>
                  </a:cubicBezTo>
                  <a:cubicBezTo>
                    <a:pt x="492" y="872"/>
                    <a:pt x="492" y="871"/>
                    <a:pt x="493" y="871"/>
                  </a:cubicBezTo>
                  <a:cubicBezTo>
                    <a:pt x="493" y="871"/>
                    <a:pt x="493" y="871"/>
                    <a:pt x="494" y="871"/>
                  </a:cubicBezTo>
                  <a:cubicBezTo>
                    <a:pt x="494" y="871"/>
                    <a:pt x="494" y="871"/>
                    <a:pt x="495" y="871"/>
                  </a:cubicBezTo>
                  <a:cubicBezTo>
                    <a:pt x="495" y="871"/>
                    <a:pt x="495" y="871"/>
                    <a:pt x="495" y="870"/>
                  </a:cubicBezTo>
                  <a:cubicBezTo>
                    <a:pt x="496" y="870"/>
                    <a:pt x="496" y="870"/>
                    <a:pt x="497" y="869"/>
                  </a:cubicBezTo>
                  <a:cubicBezTo>
                    <a:pt x="498" y="867"/>
                    <a:pt x="498" y="866"/>
                    <a:pt x="498" y="865"/>
                  </a:cubicBezTo>
                  <a:cubicBezTo>
                    <a:pt x="497" y="863"/>
                    <a:pt x="496" y="862"/>
                    <a:pt x="495" y="861"/>
                  </a:cubicBezTo>
                  <a:cubicBezTo>
                    <a:pt x="477" y="850"/>
                    <a:pt x="477" y="850"/>
                    <a:pt x="477" y="850"/>
                  </a:cubicBezTo>
                  <a:cubicBezTo>
                    <a:pt x="475" y="855"/>
                    <a:pt x="475" y="855"/>
                    <a:pt x="475" y="855"/>
                  </a:cubicBezTo>
                  <a:cubicBezTo>
                    <a:pt x="474" y="860"/>
                    <a:pt x="474" y="860"/>
                    <a:pt x="474" y="860"/>
                  </a:cubicBezTo>
                  <a:cubicBezTo>
                    <a:pt x="474" y="860"/>
                    <a:pt x="482" y="861"/>
                    <a:pt x="491" y="861"/>
                  </a:cubicBezTo>
                  <a:cubicBezTo>
                    <a:pt x="495" y="861"/>
                    <a:pt x="500" y="862"/>
                    <a:pt x="504" y="862"/>
                  </a:cubicBezTo>
                  <a:cubicBezTo>
                    <a:pt x="507" y="862"/>
                    <a:pt x="510" y="862"/>
                    <a:pt x="512" y="862"/>
                  </a:cubicBezTo>
                  <a:cubicBezTo>
                    <a:pt x="513" y="862"/>
                    <a:pt x="513" y="862"/>
                    <a:pt x="513" y="862"/>
                  </a:cubicBezTo>
                  <a:cubicBezTo>
                    <a:pt x="513" y="862"/>
                    <a:pt x="513" y="862"/>
                    <a:pt x="514" y="862"/>
                  </a:cubicBezTo>
                  <a:cubicBezTo>
                    <a:pt x="514" y="862"/>
                    <a:pt x="514" y="862"/>
                    <a:pt x="515" y="862"/>
                  </a:cubicBezTo>
                  <a:cubicBezTo>
                    <a:pt x="515" y="862"/>
                    <a:pt x="515" y="862"/>
                    <a:pt x="516" y="861"/>
                  </a:cubicBezTo>
                  <a:cubicBezTo>
                    <a:pt x="516" y="861"/>
                    <a:pt x="517" y="861"/>
                    <a:pt x="518" y="860"/>
                  </a:cubicBezTo>
                  <a:cubicBezTo>
                    <a:pt x="518" y="860"/>
                    <a:pt x="518" y="860"/>
                    <a:pt x="518" y="860"/>
                  </a:cubicBezTo>
                  <a:cubicBezTo>
                    <a:pt x="518" y="859"/>
                    <a:pt x="518" y="857"/>
                    <a:pt x="518" y="857"/>
                  </a:cubicBezTo>
                  <a:cubicBezTo>
                    <a:pt x="518" y="855"/>
                    <a:pt x="518" y="854"/>
                    <a:pt x="518" y="854"/>
                  </a:cubicBezTo>
                  <a:cubicBezTo>
                    <a:pt x="517" y="853"/>
                    <a:pt x="517" y="853"/>
                    <a:pt x="517" y="852"/>
                  </a:cubicBezTo>
                  <a:cubicBezTo>
                    <a:pt x="516" y="852"/>
                    <a:pt x="516" y="852"/>
                    <a:pt x="515" y="851"/>
                  </a:cubicBezTo>
                  <a:cubicBezTo>
                    <a:pt x="514" y="851"/>
                    <a:pt x="512" y="849"/>
                    <a:pt x="510" y="848"/>
                  </a:cubicBezTo>
                  <a:cubicBezTo>
                    <a:pt x="506" y="846"/>
                    <a:pt x="502" y="843"/>
                    <a:pt x="498" y="841"/>
                  </a:cubicBezTo>
                  <a:cubicBezTo>
                    <a:pt x="497" y="840"/>
                    <a:pt x="495" y="839"/>
                    <a:pt x="494" y="839"/>
                  </a:cubicBezTo>
                  <a:cubicBezTo>
                    <a:pt x="494" y="838"/>
                    <a:pt x="493" y="838"/>
                    <a:pt x="493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3" y="838"/>
                    <a:pt x="493" y="838"/>
                    <a:pt x="493" y="838"/>
                  </a:cubicBezTo>
                  <a:cubicBezTo>
                    <a:pt x="491" y="841"/>
                    <a:pt x="491" y="841"/>
                    <a:pt x="491" y="841"/>
                  </a:cubicBezTo>
                  <a:cubicBezTo>
                    <a:pt x="494" y="838"/>
                    <a:pt x="494" y="838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4" y="839"/>
                    <a:pt x="494" y="839"/>
                    <a:pt x="494" y="838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4" y="839"/>
                    <a:pt x="494" y="839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95" y="840"/>
                    <a:pt x="494" y="840"/>
                    <a:pt x="494" y="839"/>
                  </a:cubicBezTo>
                  <a:cubicBezTo>
                    <a:pt x="490" y="842"/>
                    <a:pt x="490" y="842"/>
                    <a:pt x="490" y="842"/>
                  </a:cubicBezTo>
                  <a:cubicBezTo>
                    <a:pt x="495" y="842"/>
                    <a:pt x="495" y="842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95" y="844"/>
                    <a:pt x="495" y="843"/>
                    <a:pt x="495" y="842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94" y="845"/>
                    <a:pt x="494" y="845"/>
                    <a:pt x="494" y="845"/>
                  </a:cubicBezTo>
                  <a:cubicBezTo>
                    <a:pt x="489" y="842"/>
                    <a:pt x="489" y="842"/>
                    <a:pt x="489" y="842"/>
                  </a:cubicBezTo>
                  <a:cubicBezTo>
                    <a:pt x="489" y="847"/>
                    <a:pt x="489" y="847"/>
                    <a:pt x="489" y="847"/>
                  </a:cubicBezTo>
                  <a:cubicBezTo>
                    <a:pt x="532" y="849"/>
                    <a:pt x="532" y="849"/>
                    <a:pt x="532" y="849"/>
                  </a:cubicBezTo>
                  <a:cubicBezTo>
                    <a:pt x="535" y="849"/>
                    <a:pt x="537" y="848"/>
                    <a:pt x="538" y="845"/>
                  </a:cubicBezTo>
                  <a:cubicBezTo>
                    <a:pt x="539" y="843"/>
                    <a:pt x="538" y="840"/>
                    <a:pt x="536" y="839"/>
                  </a:cubicBezTo>
                  <a:cubicBezTo>
                    <a:pt x="517" y="828"/>
                    <a:pt x="517" y="828"/>
                    <a:pt x="517" y="828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9" y="835"/>
                    <a:pt x="519" y="835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7" y="837"/>
                    <a:pt x="518" y="837"/>
                    <a:pt x="519" y="835"/>
                  </a:cubicBezTo>
                  <a:cubicBezTo>
                    <a:pt x="514" y="832"/>
                    <a:pt x="514" y="832"/>
                    <a:pt x="514" y="832"/>
                  </a:cubicBezTo>
                  <a:cubicBezTo>
                    <a:pt x="517" y="837"/>
                    <a:pt x="517" y="837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7" y="837"/>
                  </a:cubicBezTo>
                  <a:cubicBezTo>
                    <a:pt x="515" y="833"/>
                    <a:pt x="515" y="833"/>
                    <a:pt x="515" y="833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5"/>
                    <a:pt x="515" y="835"/>
                    <a:pt x="515" y="835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5" y="838"/>
                    <a:pt x="515" y="838"/>
                    <a:pt x="515" y="838"/>
                  </a:cubicBezTo>
                  <a:cubicBezTo>
                    <a:pt x="516" y="838"/>
                    <a:pt x="516" y="838"/>
                    <a:pt x="516" y="838"/>
                  </a:cubicBezTo>
                  <a:cubicBezTo>
                    <a:pt x="517" y="838"/>
                    <a:pt x="520" y="838"/>
                    <a:pt x="523" y="838"/>
                  </a:cubicBezTo>
                  <a:cubicBezTo>
                    <a:pt x="528" y="838"/>
                    <a:pt x="534" y="839"/>
                    <a:pt x="539" y="839"/>
                  </a:cubicBezTo>
                  <a:cubicBezTo>
                    <a:pt x="544" y="840"/>
                    <a:pt x="548" y="840"/>
                    <a:pt x="548" y="840"/>
                  </a:cubicBezTo>
                  <a:cubicBezTo>
                    <a:pt x="550" y="840"/>
                    <a:pt x="553" y="839"/>
                    <a:pt x="553" y="836"/>
                  </a:cubicBezTo>
                  <a:cubicBezTo>
                    <a:pt x="554" y="834"/>
                    <a:pt x="553" y="831"/>
                    <a:pt x="551" y="830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62" y="829"/>
                    <a:pt x="562" y="829"/>
                    <a:pt x="562" y="829"/>
                  </a:cubicBezTo>
                  <a:cubicBezTo>
                    <a:pt x="564" y="829"/>
                    <a:pt x="566" y="828"/>
                    <a:pt x="567" y="826"/>
                  </a:cubicBezTo>
                  <a:cubicBezTo>
                    <a:pt x="568" y="825"/>
                    <a:pt x="568" y="824"/>
                    <a:pt x="568" y="823"/>
                  </a:cubicBezTo>
                  <a:cubicBezTo>
                    <a:pt x="568" y="822"/>
                    <a:pt x="567" y="821"/>
                    <a:pt x="567" y="821"/>
                  </a:cubicBezTo>
                  <a:cubicBezTo>
                    <a:pt x="567" y="820"/>
                    <a:pt x="566" y="820"/>
                    <a:pt x="566" y="819"/>
                  </a:cubicBezTo>
                  <a:cubicBezTo>
                    <a:pt x="566" y="819"/>
                    <a:pt x="565" y="819"/>
                    <a:pt x="565" y="818"/>
                  </a:cubicBezTo>
                  <a:cubicBezTo>
                    <a:pt x="564" y="817"/>
                    <a:pt x="562" y="816"/>
                    <a:pt x="560" y="815"/>
                  </a:cubicBezTo>
                  <a:cubicBezTo>
                    <a:pt x="554" y="811"/>
                    <a:pt x="544" y="805"/>
                    <a:pt x="544" y="805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6" y="813"/>
                    <a:pt x="546" y="813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5" y="815"/>
                    <a:pt x="545" y="814"/>
                    <a:pt x="546" y="813"/>
                  </a:cubicBezTo>
                  <a:cubicBezTo>
                    <a:pt x="541" y="810"/>
                    <a:pt x="541" y="810"/>
                    <a:pt x="541" y="810"/>
                  </a:cubicBezTo>
                  <a:cubicBezTo>
                    <a:pt x="544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4" y="815"/>
                  </a:cubicBezTo>
                  <a:cubicBezTo>
                    <a:pt x="542" y="811"/>
                    <a:pt x="542" y="811"/>
                    <a:pt x="542" y="811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4"/>
                    <a:pt x="543" y="814"/>
                    <a:pt x="543" y="814"/>
                  </a:cubicBezTo>
                  <a:cubicBezTo>
                    <a:pt x="543" y="815"/>
                    <a:pt x="543" y="815"/>
                    <a:pt x="543" y="815"/>
                  </a:cubicBezTo>
                  <a:cubicBezTo>
                    <a:pt x="543" y="815"/>
                    <a:pt x="544" y="815"/>
                    <a:pt x="545" y="815"/>
                  </a:cubicBezTo>
                  <a:cubicBezTo>
                    <a:pt x="549" y="814"/>
                    <a:pt x="557" y="813"/>
                    <a:pt x="564" y="813"/>
                  </a:cubicBezTo>
                  <a:cubicBezTo>
                    <a:pt x="570" y="812"/>
                    <a:pt x="576" y="811"/>
                    <a:pt x="576" y="811"/>
                  </a:cubicBezTo>
                  <a:cubicBezTo>
                    <a:pt x="578" y="811"/>
                    <a:pt x="579" y="810"/>
                    <a:pt x="580" y="809"/>
                  </a:cubicBezTo>
                  <a:cubicBezTo>
                    <a:pt x="581" y="808"/>
                    <a:pt x="581" y="807"/>
                    <a:pt x="581" y="806"/>
                  </a:cubicBezTo>
                  <a:cubicBezTo>
                    <a:pt x="581" y="804"/>
                    <a:pt x="581" y="803"/>
                    <a:pt x="580" y="803"/>
                  </a:cubicBezTo>
                  <a:cubicBezTo>
                    <a:pt x="580" y="802"/>
                    <a:pt x="579" y="802"/>
                    <a:pt x="579" y="801"/>
                  </a:cubicBezTo>
                  <a:cubicBezTo>
                    <a:pt x="578" y="801"/>
                    <a:pt x="578" y="800"/>
                    <a:pt x="577" y="800"/>
                  </a:cubicBezTo>
                  <a:cubicBezTo>
                    <a:pt x="575" y="799"/>
                    <a:pt x="573" y="798"/>
                    <a:pt x="571" y="796"/>
                  </a:cubicBezTo>
                  <a:cubicBezTo>
                    <a:pt x="570" y="796"/>
                    <a:pt x="569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7" y="796"/>
                    <a:pt x="567" y="796"/>
                    <a:pt x="567" y="796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8" y="795"/>
                    <a:pt x="568" y="795"/>
                    <a:pt x="568" y="795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69" y="795"/>
                    <a:pt x="569" y="795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9" y="796"/>
                    <a:pt x="569" y="796"/>
                    <a:pt x="569" y="795"/>
                  </a:cubicBezTo>
                  <a:cubicBezTo>
                    <a:pt x="565" y="799"/>
                    <a:pt x="565" y="799"/>
                    <a:pt x="565" y="799"/>
                  </a:cubicBezTo>
                  <a:cubicBezTo>
                    <a:pt x="569" y="796"/>
                    <a:pt x="569" y="796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70" y="798"/>
                    <a:pt x="569" y="797"/>
                    <a:pt x="569" y="796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70" y="799"/>
                    <a:pt x="570" y="799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9" y="801"/>
                    <a:pt x="570" y="800"/>
                    <a:pt x="570" y="799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9" y="802"/>
                    <a:pt x="569" y="802"/>
                    <a:pt x="569" y="802"/>
                  </a:cubicBezTo>
                  <a:cubicBezTo>
                    <a:pt x="564" y="799"/>
                    <a:pt x="564" y="799"/>
                    <a:pt x="564" y="799"/>
                  </a:cubicBezTo>
                  <a:cubicBezTo>
                    <a:pt x="565" y="804"/>
                    <a:pt x="565" y="804"/>
                    <a:pt x="565" y="804"/>
                  </a:cubicBezTo>
                  <a:cubicBezTo>
                    <a:pt x="593" y="799"/>
                    <a:pt x="593" y="799"/>
                    <a:pt x="593" y="799"/>
                  </a:cubicBezTo>
                  <a:cubicBezTo>
                    <a:pt x="595" y="799"/>
                    <a:pt x="597" y="797"/>
                    <a:pt x="597" y="794"/>
                  </a:cubicBezTo>
                  <a:cubicBezTo>
                    <a:pt x="597" y="792"/>
                    <a:pt x="596" y="790"/>
                    <a:pt x="594" y="789"/>
                  </a:cubicBezTo>
                  <a:cubicBezTo>
                    <a:pt x="594" y="789"/>
                    <a:pt x="593" y="788"/>
                    <a:pt x="591" y="787"/>
                  </a:cubicBezTo>
                  <a:cubicBezTo>
                    <a:pt x="589" y="785"/>
                    <a:pt x="585" y="783"/>
                    <a:pt x="581" y="781"/>
                  </a:cubicBezTo>
                  <a:cubicBezTo>
                    <a:pt x="580" y="780"/>
                    <a:pt x="578" y="779"/>
                    <a:pt x="577" y="778"/>
                  </a:cubicBezTo>
                  <a:cubicBezTo>
                    <a:pt x="577" y="778"/>
                    <a:pt x="577" y="778"/>
                    <a:pt x="576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6" y="778"/>
                    <a:pt x="576" y="778"/>
                    <a:pt x="576" y="778"/>
                  </a:cubicBezTo>
                  <a:cubicBezTo>
                    <a:pt x="574" y="781"/>
                    <a:pt x="574" y="781"/>
                    <a:pt x="574" y="781"/>
                  </a:cubicBezTo>
                  <a:cubicBezTo>
                    <a:pt x="577" y="778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7" y="779"/>
                    <a:pt x="577" y="778"/>
                    <a:pt x="577" y="778"/>
                  </a:cubicBezTo>
                  <a:cubicBezTo>
                    <a:pt x="573" y="781"/>
                    <a:pt x="573" y="781"/>
                    <a:pt x="573" y="781"/>
                  </a:cubicBezTo>
                  <a:cubicBezTo>
                    <a:pt x="577" y="779"/>
                    <a:pt x="577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8" y="780"/>
                    <a:pt x="578" y="779"/>
                    <a:pt x="577" y="779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8" y="782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8" y="784"/>
                    <a:pt x="578" y="782"/>
                    <a:pt x="578" y="782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7" y="785"/>
                    <a:pt x="577" y="785"/>
                    <a:pt x="577" y="785"/>
                  </a:cubicBezTo>
                  <a:cubicBezTo>
                    <a:pt x="573" y="782"/>
                    <a:pt x="573" y="782"/>
                    <a:pt x="573" y="782"/>
                  </a:cubicBezTo>
                  <a:cubicBezTo>
                    <a:pt x="573" y="787"/>
                    <a:pt x="573" y="787"/>
                    <a:pt x="573" y="787"/>
                  </a:cubicBezTo>
                  <a:cubicBezTo>
                    <a:pt x="607" y="787"/>
                    <a:pt x="607" y="787"/>
                    <a:pt x="607" y="787"/>
                  </a:cubicBezTo>
                  <a:cubicBezTo>
                    <a:pt x="609" y="787"/>
                    <a:pt x="611" y="786"/>
                    <a:pt x="612" y="784"/>
                  </a:cubicBezTo>
                  <a:cubicBezTo>
                    <a:pt x="612" y="783"/>
                    <a:pt x="613" y="782"/>
                    <a:pt x="613" y="781"/>
                  </a:cubicBezTo>
                  <a:cubicBezTo>
                    <a:pt x="613" y="780"/>
                    <a:pt x="612" y="779"/>
                    <a:pt x="612" y="779"/>
                  </a:cubicBezTo>
                  <a:cubicBezTo>
                    <a:pt x="611" y="778"/>
                    <a:pt x="611" y="777"/>
                    <a:pt x="611" y="777"/>
                  </a:cubicBezTo>
                  <a:cubicBezTo>
                    <a:pt x="610" y="777"/>
                    <a:pt x="610" y="776"/>
                    <a:pt x="610" y="776"/>
                  </a:cubicBezTo>
                  <a:cubicBezTo>
                    <a:pt x="608" y="775"/>
                    <a:pt x="606" y="774"/>
                    <a:pt x="604" y="773"/>
                  </a:cubicBezTo>
                  <a:cubicBezTo>
                    <a:pt x="600" y="770"/>
                    <a:pt x="596" y="768"/>
                    <a:pt x="592" y="766"/>
                  </a:cubicBezTo>
                  <a:cubicBezTo>
                    <a:pt x="591" y="765"/>
                    <a:pt x="589" y="764"/>
                    <a:pt x="588" y="763"/>
                  </a:cubicBezTo>
                  <a:cubicBezTo>
                    <a:pt x="588" y="763"/>
                    <a:pt x="587" y="763"/>
                    <a:pt x="587" y="762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7" y="762"/>
                    <a:pt x="587" y="762"/>
                    <a:pt x="587" y="762"/>
                  </a:cubicBezTo>
                  <a:cubicBezTo>
                    <a:pt x="585" y="765"/>
                    <a:pt x="585" y="765"/>
                    <a:pt x="585" y="765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7" y="763"/>
                    <a:pt x="587" y="763"/>
                    <a:pt x="587" y="763"/>
                  </a:cubicBezTo>
                  <a:cubicBezTo>
                    <a:pt x="584" y="766"/>
                    <a:pt x="584" y="766"/>
                    <a:pt x="584" y="766"/>
                  </a:cubicBezTo>
                  <a:cubicBezTo>
                    <a:pt x="588" y="763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8" y="764"/>
                    <a:pt x="588" y="763"/>
                    <a:pt x="588" y="763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8" y="764"/>
                    <a:pt x="588" y="764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9" y="765"/>
                    <a:pt x="589" y="765"/>
                    <a:pt x="588" y="764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9" y="767"/>
                    <a:pt x="589" y="767"/>
                    <a:pt x="589" y="767"/>
                  </a:cubicBezTo>
                  <a:cubicBezTo>
                    <a:pt x="583" y="767"/>
                    <a:pt x="583" y="767"/>
                    <a:pt x="583" y="767"/>
                  </a:cubicBezTo>
                  <a:cubicBezTo>
                    <a:pt x="584" y="772"/>
                    <a:pt x="584" y="772"/>
                    <a:pt x="584" y="772"/>
                  </a:cubicBezTo>
                  <a:cubicBezTo>
                    <a:pt x="618" y="767"/>
                    <a:pt x="618" y="767"/>
                    <a:pt x="618" y="767"/>
                  </a:cubicBezTo>
                  <a:cubicBezTo>
                    <a:pt x="620" y="767"/>
                    <a:pt x="622" y="765"/>
                    <a:pt x="622" y="763"/>
                  </a:cubicBezTo>
                  <a:cubicBezTo>
                    <a:pt x="623" y="761"/>
                    <a:pt x="622" y="758"/>
                    <a:pt x="620" y="757"/>
                  </a:cubicBezTo>
                  <a:cubicBezTo>
                    <a:pt x="608" y="750"/>
                    <a:pt x="608" y="750"/>
                    <a:pt x="608" y="750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10" y="757"/>
                    <a:pt x="610" y="757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9" y="758"/>
                    <a:pt x="609" y="758"/>
                    <a:pt x="610" y="757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8" y="759"/>
                    <a:pt x="608" y="759"/>
                    <a:pt x="608" y="759"/>
                  </a:cubicBezTo>
                  <a:cubicBezTo>
                    <a:pt x="605" y="754"/>
                    <a:pt x="605" y="754"/>
                    <a:pt x="605" y="754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5" y="755"/>
                    <a:pt x="605" y="755"/>
                    <a:pt x="605" y="755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59"/>
                    <a:pt x="607" y="759"/>
                    <a:pt x="607" y="759"/>
                  </a:cubicBezTo>
                  <a:cubicBezTo>
                    <a:pt x="606" y="756"/>
                    <a:pt x="606" y="756"/>
                    <a:pt x="606" y="756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6" y="759"/>
                    <a:pt x="606" y="759"/>
                    <a:pt x="606" y="759"/>
                  </a:cubicBezTo>
                  <a:cubicBezTo>
                    <a:pt x="607" y="760"/>
                    <a:pt x="607" y="760"/>
                    <a:pt x="607" y="760"/>
                  </a:cubicBezTo>
                  <a:cubicBezTo>
                    <a:pt x="607" y="760"/>
                    <a:pt x="607" y="759"/>
                    <a:pt x="608" y="759"/>
                  </a:cubicBezTo>
                  <a:cubicBezTo>
                    <a:pt x="611" y="759"/>
                    <a:pt x="616" y="757"/>
                    <a:pt x="621" y="756"/>
                  </a:cubicBezTo>
                  <a:cubicBezTo>
                    <a:pt x="623" y="756"/>
                    <a:pt x="626" y="755"/>
                    <a:pt x="627" y="755"/>
                  </a:cubicBezTo>
                  <a:cubicBezTo>
                    <a:pt x="628" y="755"/>
                    <a:pt x="629" y="754"/>
                    <a:pt x="629" y="754"/>
                  </a:cubicBezTo>
                  <a:cubicBezTo>
                    <a:pt x="630" y="754"/>
                    <a:pt x="630" y="754"/>
                    <a:pt x="630" y="754"/>
                  </a:cubicBezTo>
                  <a:cubicBezTo>
                    <a:pt x="631" y="754"/>
                    <a:pt x="631" y="754"/>
                    <a:pt x="631" y="754"/>
                  </a:cubicBezTo>
                  <a:cubicBezTo>
                    <a:pt x="632" y="753"/>
                    <a:pt x="632" y="753"/>
                    <a:pt x="632" y="753"/>
                  </a:cubicBezTo>
                  <a:cubicBezTo>
                    <a:pt x="632" y="753"/>
                    <a:pt x="633" y="753"/>
                    <a:pt x="633" y="751"/>
                  </a:cubicBezTo>
                  <a:cubicBezTo>
                    <a:pt x="634" y="750"/>
                    <a:pt x="634" y="749"/>
                    <a:pt x="634" y="747"/>
                  </a:cubicBezTo>
                  <a:cubicBezTo>
                    <a:pt x="634" y="746"/>
                    <a:pt x="633" y="745"/>
                    <a:pt x="632" y="744"/>
                  </a:cubicBezTo>
                  <a:cubicBezTo>
                    <a:pt x="629" y="742"/>
                    <a:pt x="629" y="742"/>
                    <a:pt x="629" y="742"/>
                  </a:cubicBezTo>
                  <a:cubicBezTo>
                    <a:pt x="642" y="737"/>
                    <a:pt x="642" y="737"/>
                    <a:pt x="642" y="737"/>
                  </a:cubicBezTo>
                  <a:cubicBezTo>
                    <a:pt x="643" y="737"/>
                    <a:pt x="644" y="736"/>
                    <a:pt x="644" y="735"/>
                  </a:cubicBezTo>
                  <a:cubicBezTo>
                    <a:pt x="645" y="734"/>
                    <a:pt x="645" y="733"/>
                    <a:pt x="645" y="732"/>
                  </a:cubicBezTo>
                  <a:cubicBezTo>
                    <a:pt x="645" y="730"/>
                    <a:pt x="644" y="729"/>
                    <a:pt x="644" y="729"/>
                  </a:cubicBezTo>
                  <a:cubicBezTo>
                    <a:pt x="644" y="728"/>
                    <a:pt x="643" y="728"/>
                    <a:pt x="643" y="727"/>
                  </a:cubicBezTo>
                  <a:cubicBezTo>
                    <a:pt x="642" y="727"/>
                    <a:pt x="642" y="727"/>
                    <a:pt x="642" y="726"/>
                  </a:cubicBezTo>
                  <a:cubicBezTo>
                    <a:pt x="640" y="725"/>
                    <a:pt x="638" y="724"/>
                    <a:pt x="636" y="723"/>
                  </a:cubicBezTo>
                  <a:cubicBezTo>
                    <a:pt x="634" y="722"/>
                    <a:pt x="632" y="721"/>
                    <a:pt x="632" y="721"/>
                  </a:cubicBezTo>
                  <a:cubicBezTo>
                    <a:pt x="630" y="726"/>
                    <a:pt x="630" y="726"/>
                    <a:pt x="630" y="726"/>
                  </a:cubicBezTo>
                  <a:cubicBezTo>
                    <a:pt x="630" y="731"/>
                    <a:pt x="630" y="731"/>
                    <a:pt x="630" y="731"/>
                  </a:cubicBezTo>
                  <a:cubicBezTo>
                    <a:pt x="655" y="730"/>
                    <a:pt x="655" y="730"/>
                    <a:pt x="655" y="730"/>
                  </a:cubicBezTo>
                  <a:cubicBezTo>
                    <a:pt x="658" y="729"/>
                    <a:pt x="660" y="727"/>
                    <a:pt x="660" y="724"/>
                  </a:cubicBezTo>
                  <a:cubicBezTo>
                    <a:pt x="660" y="723"/>
                    <a:pt x="660" y="722"/>
                    <a:pt x="659" y="721"/>
                  </a:cubicBezTo>
                  <a:cubicBezTo>
                    <a:pt x="659" y="721"/>
                    <a:pt x="659" y="720"/>
                    <a:pt x="658" y="720"/>
                  </a:cubicBezTo>
                  <a:cubicBezTo>
                    <a:pt x="658" y="720"/>
                    <a:pt x="658" y="720"/>
                    <a:pt x="658" y="720"/>
                  </a:cubicBezTo>
                  <a:cubicBezTo>
                    <a:pt x="657" y="719"/>
                    <a:pt x="657" y="719"/>
                    <a:pt x="657" y="719"/>
                  </a:cubicBezTo>
                  <a:cubicBezTo>
                    <a:pt x="657" y="719"/>
                    <a:pt x="656" y="719"/>
                    <a:pt x="656" y="718"/>
                  </a:cubicBezTo>
                  <a:cubicBezTo>
                    <a:pt x="653" y="717"/>
                    <a:pt x="647" y="713"/>
                    <a:pt x="642" y="710"/>
                  </a:cubicBezTo>
                  <a:cubicBezTo>
                    <a:pt x="640" y="709"/>
                    <a:pt x="637" y="707"/>
                    <a:pt x="636" y="706"/>
                  </a:cubicBezTo>
                  <a:cubicBezTo>
                    <a:pt x="635" y="706"/>
                    <a:pt x="634" y="705"/>
                    <a:pt x="634" y="705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3" y="705"/>
                    <a:pt x="633" y="705"/>
                    <a:pt x="633" y="705"/>
                  </a:cubicBezTo>
                  <a:cubicBezTo>
                    <a:pt x="631" y="707"/>
                    <a:pt x="631" y="707"/>
                    <a:pt x="631" y="707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4" y="705"/>
                    <a:pt x="634" y="705"/>
                    <a:pt x="634" y="705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5" y="706"/>
                    <a:pt x="634" y="706"/>
                    <a:pt x="634" y="706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7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5" y="708"/>
                    <a:pt x="635" y="707"/>
                    <a:pt x="635" y="707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09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5" y="710"/>
                    <a:pt x="635" y="709"/>
                    <a:pt x="635" y="709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5" y="710"/>
                    <a:pt x="635" y="710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4" y="712"/>
                    <a:pt x="635" y="711"/>
                    <a:pt x="635" y="710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4" y="713"/>
                    <a:pt x="634" y="713"/>
                    <a:pt x="634" y="713"/>
                  </a:cubicBezTo>
                  <a:cubicBezTo>
                    <a:pt x="630" y="709"/>
                    <a:pt x="630" y="709"/>
                    <a:pt x="630" y="709"/>
                  </a:cubicBezTo>
                  <a:cubicBezTo>
                    <a:pt x="630" y="714"/>
                    <a:pt x="630" y="714"/>
                    <a:pt x="630" y="714"/>
                  </a:cubicBezTo>
                  <a:cubicBezTo>
                    <a:pt x="630" y="714"/>
                    <a:pt x="638" y="713"/>
                    <a:pt x="647" y="712"/>
                  </a:cubicBezTo>
                  <a:cubicBezTo>
                    <a:pt x="651" y="712"/>
                    <a:pt x="655" y="711"/>
                    <a:pt x="658" y="711"/>
                  </a:cubicBezTo>
                  <a:cubicBezTo>
                    <a:pt x="659" y="711"/>
                    <a:pt x="661" y="710"/>
                    <a:pt x="662" y="710"/>
                  </a:cubicBezTo>
                  <a:cubicBezTo>
                    <a:pt x="662" y="710"/>
                    <a:pt x="662" y="710"/>
                    <a:pt x="663" y="710"/>
                  </a:cubicBezTo>
                  <a:cubicBezTo>
                    <a:pt x="664" y="710"/>
                    <a:pt x="664" y="710"/>
                    <a:pt x="664" y="710"/>
                  </a:cubicBezTo>
                  <a:cubicBezTo>
                    <a:pt x="664" y="710"/>
                    <a:pt x="664" y="710"/>
                    <a:pt x="664" y="709"/>
                  </a:cubicBezTo>
                  <a:cubicBezTo>
                    <a:pt x="665" y="709"/>
                    <a:pt x="665" y="709"/>
                    <a:pt x="665" y="709"/>
                  </a:cubicBezTo>
                  <a:cubicBezTo>
                    <a:pt x="666" y="709"/>
                    <a:pt x="666" y="708"/>
                    <a:pt x="667" y="707"/>
                  </a:cubicBezTo>
                  <a:cubicBezTo>
                    <a:pt x="668" y="705"/>
                    <a:pt x="668" y="701"/>
                    <a:pt x="665" y="700"/>
                  </a:cubicBezTo>
                  <a:cubicBezTo>
                    <a:pt x="644" y="687"/>
                    <a:pt x="644" y="687"/>
                    <a:pt x="644" y="68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6" y="694"/>
                    <a:pt x="646" y="694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5" y="696"/>
                    <a:pt x="646" y="695"/>
                    <a:pt x="646" y="694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5" y="696"/>
                    <a:pt x="645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4" y="697"/>
                    <a:pt x="644" y="696"/>
                    <a:pt x="645" y="696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2"/>
                    <a:pt x="642" y="692"/>
                    <a:pt x="642" y="692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3" y="697"/>
                    <a:pt x="643" y="697"/>
                    <a:pt x="643" y="697"/>
                  </a:cubicBezTo>
                  <a:cubicBezTo>
                    <a:pt x="642" y="694"/>
                    <a:pt x="642" y="694"/>
                    <a:pt x="642" y="694"/>
                  </a:cubicBezTo>
                  <a:cubicBezTo>
                    <a:pt x="642" y="697"/>
                    <a:pt x="642" y="697"/>
                    <a:pt x="642" y="697"/>
                  </a:cubicBezTo>
                  <a:cubicBezTo>
                    <a:pt x="642" y="697"/>
                    <a:pt x="643" y="697"/>
                    <a:pt x="644" y="697"/>
                  </a:cubicBezTo>
                  <a:cubicBezTo>
                    <a:pt x="644" y="697"/>
                    <a:pt x="645" y="697"/>
                    <a:pt x="647" y="697"/>
                  </a:cubicBezTo>
                  <a:cubicBezTo>
                    <a:pt x="651" y="697"/>
                    <a:pt x="657" y="697"/>
                    <a:pt x="663" y="697"/>
                  </a:cubicBezTo>
                  <a:cubicBezTo>
                    <a:pt x="668" y="697"/>
                    <a:pt x="673" y="697"/>
                    <a:pt x="673" y="697"/>
                  </a:cubicBezTo>
                  <a:cubicBezTo>
                    <a:pt x="675" y="697"/>
                    <a:pt x="677" y="696"/>
                    <a:pt x="678" y="693"/>
                  </a:cubicBezTo>
                  <a:cubicBezTo>
                    <a:pt x="679" y="691"/>
                    <a:pt x="678" y="688"/>
                    <a:pt x="676" y="687"/>
                  </a:cubicBezTo>
                  <a:cubicBezTo>
                    <a:pt x="665" y="681"/>
                    <a:pt x="665" y="681"/>
                    <a:pt x="665" y="681"/>
                  </a:cubicBezTo>
                  <a:cubicBezTo>
                    <a:pt x="674" y="679"/>
                    <a:pt x="674" y="679"/>
                    <a:pt x="674" y="679"/>
                  </a:cubicBezTo>
                  <a:cubicBezTo>
                    <a:pt x="676" y="678"/>
                    <a:pt x="678" y="676"/>
                    <a:pt x="679" y="674"/>
                  </a:cubicBezTo>
                  <a:cubicBezTo>
                    <a:pt x="679" y="672"/>
                    <a:pt x="678" y="670"/>
                    <a:pt x="676" y="669"/>
                  </a:cubicBezTo>
                  <a:cubicBezTo>
                    <a:pt x="661" y="659"/>
                    <a:pt x="661" y="659"/>
                    <a:pt x="661" y="659"/>
                  </a:cubicBezTo>
                  <a:cubicBezTo>
                    <a:pt x="658" y="664"/>
                    <a:pt x="658" y="664"/>
                    <a:pt x="658" y="664"/>
                  </a:cubicBezTo>
                  <a:cubicBezTo>
                    <a:pt x="659" y="669"/>
                    <a:pt x="659" y="669"/>
                    <a:pt x="659" y="669"/>
                  </a:cubicBezTo>
                  <a:cubicBezTo>
                    <a:pt x="659" y="669"/>
                    <a:pt x="666" y="668"/>
                    <a:pt x="674" y="667"/>
                  </a:cubicBezTo>
                  <a:cubicBezTo>
                    <a:pt x="678" y="666"/>
                    <a:pt x="681" y="665"/>
                    <a:pt x="684" y="665"/>
                  </a:cubicBezTo>
                  <a:cubicBezTo>
                    <a:pt x="686" y="665"/>
                    <a:pt x="687" y="664"/>
                    <a:pt x="688" y="664"/>
                  </a:cubicBezTo>
                  <a:cubicBezTo>
                    <a:pt x="688" y="664"/>
                    <a:pt x="689" y="664"/>
                    <a:pt x="689" y="664"/>
                  </a:cubicBezTo>
                  <a:cubicBezTo>
                    <a:pt x="689" y="664"/>
                    <a:pt x="690" y="664"/>
                    <a:pt x="690" y="664"/>
                  </a:cubicBezTo>
                  <a:cubicBezTo>
                    <a:pt x="690" y="664"/>
                    <a:pt x="690" y="663"/>
                    <a:pt x="691" y="663"/>
                  </a:cubicBezTo>
                  <a:cubicBezTo>
                    <a:pt x="692" y="663"/>
                    <a:pt x="692" y="663"/>
                    <a:pt x="692" y="663"/>
                  </a:cubicBezTo>
                  <a:cubicBezTo>
                    <a:pt x="692" y="662"/>
                    <a:pt x="692" y="662"/>
                    <a:pt x="693" y="661"/>
                  </a:cubicBezTo>
                  <a:cubicBezTo>
                    <a:pt x="694" y="659"/>
                    <a:pt x="694" y="655"/>
                    <a:pt x="691" y="654"/>
                  </a:cubicBezTo>
                  <a:cubicBezTo>
                    <a:pt x="663" y="636"/>
                    <a:pt x="663" y="636"/>
                    <a:pt x="663" y="63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5" y="644"/>
                    <a:pt x="665" y="644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4" y="645"/>
                    <a:pt x="664" y="645"/>
                    <a:pt x="665" y="644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4" y="645"/>
                    <a:pt x="664" y="645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3" y="646"/>
                    <a:pt x="663" y="646"/>
                    <a:pt x="664" y="645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3" y="646"/>
                    <a:pt x="663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3" y="646"/>
                  </a:cubicBezTo>
                  <a:cubicBezTo>
                    <a:pt x="660" y="641"/>
                    <a:pt x="660" y="641"/>
                    <a:pt x="660" y="641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2" y="646"/>
                    <a:pt x="662" y="646"/>
                  </a:cubicBezTo>
                  <a:cubicBezTo>
                    <a:pt x="662" y="646"/>
                    <a:pt x="663" y="646"/>
                    <a:pt x="664" y="646"/>
                  </a:cubicBezTo>
                  <a:cubicBezTo>
                    <a:pt x="668" y="645"/>
                    <a:pt x="677" y="644"/>
                    <a:pt x="684" y="643"/>
                  </a:cubicBezTo>
                  <a:cubicBezTo>
                    <a:pt x="691" y="642"/>
                    <a:pt x="697" y="641"/>
                    <a:pt x="697" y="641"/>
                  </a:cubicBezTo>
                  <a:cubicBezTo>
                    <a:pt x="700" y="641"/>
                    <a:pt x="701" y="639"/>
                    <a:pt x="702" y="637"/>
                  </a:cubicBezTo>
                  <a:cubicBezTo>
                    <a:pt x="702" y="635"/>
                    <a:pt x="701" y="632"/>
                    <a:pt x="699" y="631"/>
                  </a:cubicBezTo>
                  <a:cubicBezTo>
                    <a:pt x="679" y="618"/>
                    <a:pt x="679" y="618"/>
                    <a:pt x="679" y="61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80" y="626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9" y="627"/>
                    <a:pt x="680" y="626"/>
                    <a:pt x="680" y="626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9" y="627"/>
                    <a:pt x="679" y="627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8" y="628"/>
                    <a:pt x="678" y="628"/>
                    <a:pt x="679" y="627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7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7" y="628"/>
                    <a:pt x="677" y="628"/>
                  </a:cubicBezTo>
                  <a:cubicBezTo>
                    <a:pt x="676" y="623"/>
                    <a:pt x="676" y="623"/>
                    <a:pt x="676" y="623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5"/>
                    <a:pt x="676" y="625"/>
                    <a:pt x="676" y="625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6" y="628"/>
                    <a:pt x="676" y="628"/>
                  </a:cubicBezTo>
                  <a:cubicBezTo>
                    <a:pt x="676" y="628"/>
                    <a:pt x="678" y="628"/>
                    <a:pt x="679" y="629"/>
                  </a:cubicBezTo>
                  <a:cubicBezTo>
                    <a:pt x="685" y="629"/>
                    <a:pt x="695" y="631"/>
                    <a:pt x="704" y="633"/>
                  </a:cubicBezTo>
                  <a:cubicBezTo>
                    <a:pt x="709" y="634"/>
                    <a:pt x="713" y="634"/>
                    <a:pt x="716" y="635"/>
                  </a:cubicBezTo>
                  <a:cubicBezTo>
                    <a:pt x="719" y="635"/>
                    <a:pt x="721" y="636"/>
                    <a:pt x="721" y="636"/>
                  </a:cubicBezTo>
                  <a:cubicBezTo>
                    <a:pt x="723" y="636"/>
                    <a:pt x="726" y="635"/>
                    <a:pt x="727" y="633"/>
                  </a:cubicBezTo>
                  <a:cubicBezTo>
                    <a:pt x="727" y="632"/>
                    <a:pt x="728" y="631"/>
                    <a:pt x="728" y="630"/>
                  </a:cubicBezTo>
                  <a:cubicBezTo>
                    <a:pt x="728" y="629"/>
                    <a:pt x="727" y="628"/>
                    <a:pt x="727" y="628"/>
                  </a:cubicBezTo>
                  <a:cubicBezTo>
                    <a:pt x="726" y="627"/>
                    <a:pt x="726" y="626"/>
                    <a:pt x="726" y="626"/>
                  </a:cubicBezTo>
                  <a:cubicBezTo>
                    <a:pt x="725" y="626"/>
                    <a:pt x="725" y="625"/>
                    <a:pt x="725" y="625"/>
                  </a:cubicBezTo>
                  <a:cubicBezTo>
                    <a:pt x="723" y="624"/>
                    <a:pt x="722" y="623"/>
                    <a:pt x="719" y="622"/>
                  </a:cubicBezTo>
                  <a:cubicBezTo>
                    <a:pt x="716" y="620"/>
                    <a:pt x="712" y="618"/>
                    <a:pt x="709" y="616"/>
                  </a:cubicBezTo>
                  <a:cubicBezTo>
                    <a:pt x="707" y="615"/>
                    <a:pt x="706" y="614"/>
                    <a:pt x="705" y="614"/>
                  </a:cubicBezTo>
                  <a:cubicBezTo>
                    <a:pt x="705" y="613"/>
                    <a:pt x="704" y="613"/>
                    <a:pt x="704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4" y="613"/>
                    <a:pt x="704" y="613"/>
                    <a:pt x="704" y="613"/>
                  </a:cubicBezTo>
                  <a:cubicBezTo>
                    <a:pt x="702" y="616"/>
                    <a:pt x="702" y="616"/>
                    <a:pt x="702" y="616"/>
                  </a:cubicBezTo>
                  <a:cubicBezTo>
                    <a:pt x="705" y="613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5" y="614"/>
                    <a:pt x="705" y="613"/>
                    <a:pt x="705" y="613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14"/>
                    <a:pt x="705" y="614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6" y="615"/>
                    <a:pt x="706" y="615"/>
                    <a:pt x="705" y="614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6" y="617"/>
                    <a:pt x="706" y="617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6" y="619"/>
                    <a:pt x="706" y="618"/>
                    <a:pt x="70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5" y="620"/>
                    <a:pt x="705" y="620"/>
                    <a:pt x="705" y="620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0" y="622"/>
                    <a:pt x="700" y="622"/>
                    <a:pt x="700" y="622"/>
                  </a:cubicBezTo>
                  <a:cubicBezTo>
                    <a:pt x="700" y="622"/>
                    <a:pt x="711" y="624"/>
                    <a:pt x="723" y="626"/>
                  </a:cubicBezTo>
                  <a:cubicBezTo>
                    <a:pt x="729" y="627"/>
                    <a:pt x="735" y="628"/>
                    <a:pt x="740" y="629"/>
                  </a:cubicBezTo>
                  <a:cubicBezTo>
                    <a:pt x="742" y="629"/>
                    <a:pt x="744" y="630"/>
                    <a:pt x="746" y="630"/>
                  </a:cubicBezTo>
                  <a:cubicBezTo>
                    <a:pt x="747" y="630"/>
                    <a:pt x="747" y="630"/>
                    <a:pt x="748" y="630"/>
                  </a:cubicBezTo>
                  <a:cubicBezTo>
                    <a:pt x="749" y="630"/>
                    <a:pt x="749" y="630"/>
                    <a:pt x="750" y="630"/>
                  </a:cubicBezTo>
                  <a:cubicBezTo>
                    <a:pt x="750" y="630"/>
                    <a:pt x="750" y="630"/>
                    <a:pt x="751" y="630"/>
                  </a:cubicBezTo>
                  <a:cubicBezTo>
                    <a:pt x="751" y="630"/>
                    <a:pt x="751" y="630"/>
                    <a:pt x="752" y="630"/>
                  </a:cubicBezTo>
                  <a:cubicBezTo>
                    <a:pt x="752" y="630"/>
                    <a:pt x="752" y="630"/>
                    <a:pt x="753" y="629"/>
                  </a:cubicBezTo>
                  <a:cubicBezTo>
                    <a:pt x="753" y="629"/>
                    <a:pt x="754" y="629"/>
                    <a:pt x="754" y="628"/>
                  </a:cubicBezTo>
                  <a:cubicBezTo>
                    <a:pt x="755" y="627"/>
                    <a:pt x="755" y="626"/>
                    <a:pt x="755" y="625"/>
                  </a:cubicBezTo>
                  <a:cubicBezTo>
                    <a:pt x="755" y="623"/>
                    <a:pt x="755" y="622"/>
                    <a:pt x="755" y="622"/>
                  </a:cubicBezTo>
                  <a:cubicBezTo>
                    <a:pt x="754" y="621"/>
                    <a:pt x="754" y="621"/>
                    <a:pt x="754" y="621"/>
                  </a:cubicBezTo>
                  <a:cubicBezTo>
                    <a:pt x="753" y="620"/>
                    <a:pt x="753" y="620"/>
                    <a:pt x="753" y="620"/>
                  </a:cubicBezTo>
                  <a:cubicBezTo>
                    <a:pt x="752" y="619"/>
                    <a:pt x="751" y="619"/>
                    <a:pt x="750" y="618"/>
                  </a:cubicBezTo>
                  <a:cubicBezTo>
                    <a:pt x="746" y="616"/>
                    <a:pt x="739" y="611"/>
                    <a:pt x="733" y="607"/>
                  </a:cubicBezTo>
                  <a:cubicBezTo>
                    <a:pt x="729" y="605"/>
                    <a:pt x="726" y="604"/>
                    <a:pt x="724" y="602"/>
                  </a:cubicBezTo>
                  <a:cubicBezTo>
                    <a:pt x="723" y="602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9" y="603"/>
                    <a:pt x="719" y="603"/>
                    <a:pt x="719" y="603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21" y="600"/>
                    <a:pt x="721" y="600"/>
                    <a:pt x="721" y="600"/>
                  </a:cubicBezTo>
                  <a:cubicBezTo>
                    <a:pt x="718" y="604"/>
                    <a:pt x="718" y="604"/>
                    <a:pt x="718" y="604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22" y="601"/>
                    <a:pt x="722" y="601"/>
                    <a:pt x="722" y="601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2"/>
                    <a:pt x="722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23" y="602"/>
                    <a:pt x="723" y="602"/>
                    <a:pt x="722" y="602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3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23" y="604"/>
                    <a:pt x="723" y="603"/>
                    <a:pt x="723" y="603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3" y="605"/>
                    <a:pt x="723" y="605"/>
                    <a:pt x="723" y="605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2" y="608"/>
                    <a:pt x="722" y="608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21" y="609"/>
                    <a:pt x="722" y="609"/>
                    <a:pt x="722" y="608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20" y="610"/>
                    <a:pt x="720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9" y="610"/>
                    <a:pt x="719" y="610"/>
                    <a:pt x="720" y="610"/>
                  </a:cubicBezTo>
                  <a:cubicBezTo>
                    <a:pt x="718" y="605"/>
                    <a:pt x="718" y="605"/>
                    <a:pt x="718" y="605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9" y="610"/>
                    <a:pt x="719" y="610"/>
                    <a:pt x="719" y="610"/>
                  </a:cubicBezTo>
                  <a:cubicBezTo>
                    <a:pt x="718" y="606"/>
                    <a:pt x="718" y="606"/>
                    <a:pt x="718" y="606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08"/>
                    <a:pt x="718" y="608"/>
                    <a:pt x="718" y="608"/>
                  </a:cubicBezTo>
                  <a:cubicBezTo>
                    <a:pt x="718" y="610"/>
                    <a:pt x="718" y="610"/>
                    <a:pt x="718" y="610"/>
                  </a:cubicBezTo>
                  <a:cubicBezTo>
                    <a:pt x="718" y="610"/>
                    <a:pt x="718" y="610"/>
                    <a:pt x="719" y="610"/>
                  </a:cubicBezTo>
                  <a:cubicBezTo>
                    <a:pt x="721" y="611"/>
                    <a:pt x="726" y="612"/>
                    <a:pt x="732" y="613"/>
                  </a:cubicBezTo>
                  <a:cubicBezTo>
                    <a:pt x="741" y="615"/>
                    <a:pt x="752" y="617"/>
                    <a:pt x="761" y="619"/>
                  </a:cubicBezTo>
                  <a:cubicBezTo>
                    <a:pt x="766" y="621"/>
                    <a:pt x="770" y="621"/>
                    <a:pt x="772" y="622"/>
                  </a:cubicBezTo>
                  <a:cubicBezTo>
                    <a:pt x="774" y="622"/>
                    <a:pt x="775" y="623"/>
                    <a:pt x="776" y="623"/>
                  </a:cubicBezTo>
                  <a:cubicBezTo>
                    <a:pt x="776" y="623"/>
                    <a:pt x="777" y="623"/>
                    <a:pt x="777" y="623"/>
                  </a:cubicBezTo>
                  <a:cubicBezTo>
                    <a:pt x="777" y="623"/>
                    <a:pt x="777" y="623"/>
                    <a:pt x="777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8" y="623"/>
                    <a:pt x="778" y="623"/>
                    <a:pt x="778" y="623"/>
                  </a:cubicBezTo>
                  <a:cubicBezTo>
                    <a:pt x="779" y="623"/>
                    <a:pt x="779" y="623"/>
                    <a:pt x="779" y="623"/>
                  </a:cubicBezTo>
                  <a:cubicBezTo>
                    <a:pt x="779" y="623"/>
                    <a:pt x="779" y="623"/>
                    <a:pt x="780" y="623"/>
                  </a:cubicBezTo>
                  <a:cubicBezTo>
                    <a:pt x="780" y="623"/>
                    <a:pt x="781" y="623"/>
                    <a:pt x="782" y="622"/>
                  </a:cubicBezTo>
                  <a:cubicBezTo>
                    <a:pt x="783" y="621"/>
                    <a:pt x="784" y="619"/>
                    <a:pt x="784" y="618"/>
                  </a:cubicBezTo>
                  <a:cubicBezTo>
                    <a:pt x="784" y="616"/>
                    <a:pt x="783" y="614"/>
                    <a:pt x="781" y="613"/>
                  </a:cubicBezTo>
                  <a:cubicBezTo>
                    <a:pt x="751" y="594"/>
                    <a:pt x="751" y="594"/>
                    <a:pt x="751" y="59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3" y="602"/>
                    <a:pt x="753" y="602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51" y="603"/>
                    <a:pt x="752" y="603"/>
                    <a:pt x="753" y="602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50" y="604"/>
                    <a:pt x="750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9" y="604"/>
                    <a:pt x="749" y="604"/>
                    <a:pt x="750" y="604"/>
                  </a:cubicBezTo>
                  <a:cubicBezTo>
                    <a:pt x="748" y="599"/>
                    <a:pt x="748" y="599"/>
                    <a:pt x="748" y="599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9" y="604"/>
                    <a:pt x="749" y="604"/>
                    <a:pt x="749" y="604"/>
                  </a:cubicBezTo>
                  <a:cubicBezTo>
                    <a:pt x="748" y="601"/>
                    <a:pt x="748" y="601"/>
                    <a:pt x="748" y="601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3"/>
                    <a:pt x="748" y="603"/>
                    <a:pt x="748" y="603"/>
                  </a:cubicBezTo>
                  <a:cubicBezTo>
                    <a:pt x="748" y="604"/>
                    <a:pt x="748" y="604"/>
                    <a:pt x="748" y="604"/>
                  </a:cubicBezTo>
                  <a:cubicBezTo>
                    <a:pt x="748" y="604"/>
                    <a:pt x="750" y="604"/>
                    <a:pt x="751" y="605"/>
                  </a:cubicBezTo>
                  <a:cubicBezTo>
                    <a:pt x="758" y="606"/>
                    <a:pt x="769" y="608"/>
                    <a:pt x="779" y="611"/>
                  </a:cubicBezTo>
                  <a:cubicBezTo>
                    <a:pt x="784" y="612"/>
                    <a:pt x="789" y="613"/>
                    <a:pt x="792" y="614"/>
                  </a:cubicBezTo>
                  <a:cubicBezTo>
                    <a:pt x="796" y="615"/>
                    <a:pt x="798" y="615"/>
                    <a:pt x="798" y="615"/>
                  </a:cubicBezTo>
                  <a:cubicBezTo>
                    <a:pt x="800" y="616"/>
                    <a:pt x="803" y="615"/>
                    <a:pt x="804" y="612"/>
                  </a:cubicBezTo>
                  <a:cubicBezTo>
                    <a:pt x="805" y="610"/>
                    <a:pt x="804" y="607"/>
                    <a:pt x="802" y="605"/>
                  </a:cubicBezTo>
                  <a:cubicBezTo>
                    <a:pt x="772" y="586"/>
                    <a:pt x="772" y="586"/>
                    <a:pt x="772" y="586"/>
                  </a:cubicBezTo>
                  <a:cubicBezTo>
                    <a:pt x="769" y="591"/>
                    <a:pt x="769" y="591"/>
                    <a:pt x="769" y="591"/>
                  </a:cubicBezTo>
                  <a:cubicBezTo>
                    <a:pt x="768" y="597"/>
                    <a:pt x="768" y="597"/>
                    <a:pt x="768" y="597"/>
                  </a:cubicBezTo>
                  <a:cubicBezTo>
                    <a:pt x="768" y="597"/>
                    <a:pt x="778" y="599"/>
                    <a:pt x="790" y="600"/>
                  </a:cubicBezTo>
                  <a:cubicBezTo>
                    <a:pt x="796" y="601"/>
                    <a:pt x="801" y="602"/>
                    <a:pt x="806" y="603"/>
                  </a:cubicBezTo>
                  <a:cubicBezTo>
                    <a:pt x="809" y="603"/>
                    <a:pt x="811" y="604"/>
                    <a:pt x="812" y="604"/>
                  </a:cubicBezTo>
                  <a:cubicBezTo>
                    <a:pt x="813" y="604"/>
                    <a:pt x="814" y="604"/>
                    <a:pt x="815" y="604"/>
                  </a:cubicBezTo>
                  <a:cubicBezTo>
                    <a:pt x="815" y="604"/>
                    <a:pt x="816" y="604"/>
                    <a:pt x="817" y="604"/>
                  </a:cubicBezTo>
                  <a:cubicBezTo>
                    <a:pt x="817" y="604"/>
                    <a:pt x="817" y="604"/>
                    <a:pt x="818" y="604"/>
                  </a:cubicBezTo>
                  <a:cubicBezTo>
                    <a:pt x="818" y="604"/>
                    <a:pt x="818" y="604"/>
                    <a:pt x="819" y="604"/>
                  </a:cubicBezTo>
                  <a:cubicBezTo>
                    <a:pt x="819" y="604"/>
                    <a:pt x="820" y="604"/>
                    <a:pt x="820" y="603"/>
                  </a:cubicBezTo>
                  <a:cubicBezTo>
                    <a:pt x="820" y="603"/>
                    <a:pt x="821" y="603"/>
                    <a:pt x="822" y="602"/>
                  </a:cubicBezTo>
                  <a:cubicBezTo>
                    <a:pt x="822" y="601"/>
                    <a:pt x="823" y="599"/>
                    <a:pt x="822" y="598"/>
                  </a:cubicBezTo>
                  <a:cubicBezTo>
                    <a:pt x="822" y="596"/>
                    <a:pt x="821" y="595"/>
                    <a:pt x="820" y="594"/>
                  </a:cubicBezTo>
                  <a:cubicBezTo>
                    <a:pt x="800" y="582"/>
                    <a:pt x="800" y="582"/>
                    <a:pt x="800" y="582"/>
                  </a:cubicBezTo>
                  <a:cubicBezTo>
                    <a:pt x="797" y="587"/>
                    <a:pt x="797" y="587"/>
                    <a:pt x="797" y="587"/>
                  </a:cubicBezTo>
                  <a:cubicBezTo>
                    <a:pt x="796" y="592"/>
                    <a:pt x="796" y="592"/>
                    <a:pt x="796" y="592"/>
                  </a:cubicBezTo>
                  <a:cubicBezTo>
                    <a:pt x="842" y="601"/>
                    <a:pt x="842" y="601"/>
                    <a:pt x="842" y="601"/>
                  </a:cubicBezTo>
                  <a:cubicBezTo>
                    <a:pt x="844" y="601"/>
                    <a:pt x="847" y="600"/>
                    <a:pt x="848" y="597"/>
                  </a:cubicBezTo>
                  <a:cubicBezTo>
                    <a:pt x="849" y="595"/>
                    <a:pt x="848" y="592"/>
                    <a:pt x="846" y="590"/>
                  </a:cubicBezTo>
                  <a:cubicBezTo>
                    <a:pt x="846" y="590"/>
                    <a:pt x="844" y="590"/>
                    <a:pt x="842" y="588"/>
                  </a:cubicBezTo>
                  <a:cubicBezTo>
                    <a:pt x="839" y="586"/>
                    <a:pt x="834" y="583"/>
                    <a:pt x="830" y="581"/>
                  </a:cubicBezTo>
                  <a:cubicBezTo>
                    <a:pt x="828" y="580"/>
                    <a:pt x="826" y="579"/>
                    <a:pt x="825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2" y="579"/>
                    <a:pt x="822" y="579"/>
                    <a:pt x="822" y="579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4" y="577"/>
                    <a:pt x="824" y="577"/>
                    <a:pt x="824" y="577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78"/>
                    <a:pt x="824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5" y="578"/>
                    <a:pt x="825" y="578"/>
                    <a:pt x="824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79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5" y="580"/>
                    <a:pt x="825" y="579"/>
                    <a:pt x="825" y="579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1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5" y="582"/>
                    <a:pt x="825" y="581"/>
                    <a:pt x="825" y="581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5" y="582"/>
                    <a:pt x="825" y="582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3"/>
                    <a:pt x="825" y="582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4" y="584"/>
                    <a:pt x="824" y="584"/>
                    <a:pt x="824" y="584"/>
                  </a:cubicBezTo>
                  <a:cubicBezTo>
                    <a:pt x="825" y="584"/>
                    <a:pt x="825" y="584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3" y="585"/>
                    <a:pt x="824" y="585"/>
                    <a:pt x="825" y="584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3" y="585"/>
                    <a:pt x="823" y="585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2" y="586"/>
                    <a:pt x="822" y="586"/>
                    <a:pt x="823" y="585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0" y="582"/>
                    <a:pt x="820" y="582"/>
                    <a:pt x="820" y="582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5"/>
                    <a:pt x="821" y="585"/>
                    <a:pt x="821" y="585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1" y="586"/>
                    <a:pt x="821" y="586"/>
                  </a:cubicBezTo>
                  <a:cubicBezTo>
                    <a:pt x="821" y="586"/>
                    <a:pt x="822" y="586"/>
                    <a:pt x="824" y="587"/>
                  </a:cubicBezTo>
                  <a:cubicBezTo>
                    <a:pt x="830" y="587"/>
                    <a:pt x="841" y="589"/>
                    <a:pt x="850" y="590"/>
                  </a:cubicBezTo>
                  <a:cubicBezTo>
                    <a:pt x="855" y="591"/>
                    <a:pt x="859" y="592"/>
                    <a:pt x="862" y="592"/>
                  </a:cubicBezTo>
                  <a:cubicBezTo>
                    <a:pt x="865" y="593"/>
                    <a:pt x="867" y="593"/>
                    <a:pt x="867" y="593"/>
                  </a:cubicBezTo>
                  <a:cubicBezTo>
                    <a:pt x="869" y="594"/>
                    <a:pt x="872" y="593"/>
                    <a:pt x="873" y="591"/>
                  </a:cubicBezTo>
                  <a:cubicBezTo>
                    <a:pt x="873" y="590"/>
                    <a:pt x="874" y="589"/>
                    <a:pt x="874" y="588"/>
                  </a:cubicBezTo>
                  <a:cubicBezTo>
                    <a:pt x="874" y="586"/>
                    <a:pt x="873" y="586"/>
                    <a:pt x="873" y="585"/>
                  </a:cubicBezTo>
                  <a:cubicBezTo>
                    <a:pt x="872" y="584"/>
                    <a:pt x="872" y="584"/>
                    <a:pt x="872" y="584"/>
                  </a:cubicBezTo>
                  <a:cubicBezTo>
                    <a:pt x="871" y="583"/>
                    <a:pt x="871" y="583"/>
                    <a:pt x="871" y="583"/>
                  </a:cubicBezTo>
                  <a:cubicBezTo>
                    <a:pt x="869" y="582"/>
                    <a:pt x="867" y="580"/>
                    <a:pt x="864" y="578"/>
                  </a:cubicBezTo>
                  <a:cubicBezTo>
                    <a:pt x="856" y="574"/>
                    <a:pt x="845" y="567"/>
                    <a:pt x="845" y="567"/>
                  </a:cubicBezTo>
                  <a:cubicBezTo>
                    <a:pt x="842" y="571"/>
                    <a:pt x="842" y="571"/>
                    <a:pt x="842" y="571"/>
                  </a:cubicBezTo>
                  <a:cubicBezTo>
                    <a:pt x="840" y="577"/>
                    <a:pt x="840" y="577"/>
                    <a:pt x="840" y="577"/>
                  </a:cubicBezTo>
                  <a:cubicBezTo>
                    <a:pt x="891" y="590"/>
                    <a:pt x="891" y="590"/>
                    <a:pt x="891" y="590"/>
                  </a:cubicBezTo>
                  <a:cubicBezTo>
                    <a:pt x="893" y="590"/>
                    <a:pt x="896" y="589"/>
                    <a:pt x="897" y="586"/>
                  </a:cubicBezTo>
                  <a:cubicBezTo>
                    <a:pt x="898" y="584"/>
                    <a:pt x="897" y="581"/>
                    <a:pt x="895" y="580"/>
                  </a:cubicBezTo>
                  <a:cubicBezTo>
                    <a:pt x="895" y="579"/>
                    <a:pt x="895" y="579"/>
                    <a:pt x="895" y="579"/>
                  </a:cubicBezTo>
                  <a:cubicBezTo>
                    <a:pt x="912" y="582"/>
                    <a:pt x="912" y="582"/>
                    <a:pt x="912" y="582"/>
                  </a:cubicBezTo>
                  <a:cubicBezTo>
                    <a:pt x="914" y="583"/>
                    <a:pt x="917" y="581"/>
                    <a:pt x="918" y="579"/>
                  </a:cubicBezTo>
                  <a:cubicBezTo>
                    <a:pt x="919" y="576"/>
                    <a:pt x="918" y="574"/>
                    <a:pt x="916" y="572"/>
                  </a:cubicBezTo>
                  <a:cubicBezTo>
                    <a:pt x="912" y="570"/>
                    <a:pt x="912" y="570"/>
                    <a:pt x="912" y="570"/>
                  </a:cubicBezTo>
                  <a:cubicBezTo>
                    <a:pt x="936" y="576"/>
                    <a:pt x="936" y="576"/>
                    <a:pt x="936" y="576"/>
                  </a:cubicBezTo>
                  <a:cubicBezTo>
                    <a:pt x="939" y="576"/>
                    <a:pt x="941" y="575"/>
                    <a:pt x="942" y="573"/>
                  </a:cubicBezTo>
                  <a:cubicBezTo>
                    <a:pt x="943" y="572"/>
                    <a:pt x="943" y="571"/>
                    <a:pt x="943" y="570"/>
                  </a:cubicBezTo>
                  <a:cubicBezTo>
                    <a:pt x="943" y="569"/>
                    <a:pt x="943" y="568"/>
                    <a:pt x="943" y="568"/>
                  </a:cubicBezTo>
                  <a:cubicBezTo>
                    <a:pt x="942" y="567"/>
                    <a:pt x="942" y="566"/>
                    <a:pt x="941" y="566"/>
                  </a:cubicBezTo>
                  <a:cubicBezTo>
                    <a:pt x="941" y="566"/>
                    <a:pt x="941" y="565"/>
                    <a:pt x="940" y="565"/>
                  </a:cubicBezTo>
                  <a:cubicBezTo>
                    <a:pt x="939" y="564"/>
                    <a:pt x="937" y="563"/>
                    <a:pt x="935" y="561"/>
                  </a:cubicBezTo>
                  <a:cubicBezTo>
                    <a:pt x="931" y="559"/>
                    <a:pt x="927" y="557"/>
                    <a:pt x="923" y="555"/>
                  </a:cubicBezTo>
                  <a:cubicBezTo>
                    <a:pt x="921" y="554"/>
                    <a:pt x="920" y="553"/>
                    <a:pt x="919" y="552"/>
                  </a:cubicBezTo>
                  <a:cubicBezTo>
                    <a:pt x="918" y="552"/>
                    <a:pt x="918" y="551"/>
                    <a:pt x="918" y="551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8" y="551"/>
                    <a:pt x="918" y="551"/>
                    <a:pt x="918" y="551"/>
                  </a:cubicBezTo>
                  <a:cubicBezTo>
                    <a:pt x="916" y="554"/>
                    <a:pt x="916" y="554"/>
                    <a:pt x="916" y="554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8" y="552"/>
                    <a:pt x="918" y="552"/>
                    <a:pt x="918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2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9" y="553"/>
                    <a:pt x="919" y="552"/>
                    <a:pt x="919" y="552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3"/>
                    <a:pt x="919" y="553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20" y="554"/>
                    <a:pt x="919" y="554"/>
                    <a:pt x="919" y="553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20" y="556"/>
                    <a:pt x="920" y="556"/>
                    <a:pt x="920" y="555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9" y="557"/>
                    <a:pt x="919" y="557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9" y="559"/>
                    <a:pt x="919" y="558"/>
                    <a:pt x="919" y="557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8" y="559"/>
                    <a:pt x="918" y="559"/>
                    <a:pt x="918" y="559"/>
                  </a:cubicBezTo>
                  <a:cubicBezTo>
                    <a:pt x="914" y="555"/>
                    <a:pt x="914" y="555"/>
                    <a:pt x="914" y="555"/>
                  </a:cubicBezTo>
                  <a:cubicBezTo>
                    <a:pt x="913" y="561"/>
                    <a:pt x="913" y="561"/>
                    <a:pt x="913" y="561"/>
                  </a:cubicBezTo>
                  <a:cubicBezTo>
                    <a:pt x="913" y="561"/>
                    <a:pt x="924" y="563"/>
                    <a:pt x="935" y="565"/>
                  </a:cubicBezTo>
                  <a:cubicBezTo>
                    <a:pt x="940" y="566"/>
                    <a:pt x="946" y="567"/>
                    <a:pt x="951" y="568"/>
                  </a:cubicBezTo>
                  <a:cubicBezTo>
                    <a:pt x="953" y="568"/>
                    <a:pt x="956" y="569"/>
                    <a:pt x="957" y="569"/>
                  </a:cubicBezTo>
                  <a:cubicBezTo>
                    <a:pt x="959" y="569"/>
                    <a:pt x="960" y="569"/>
                    <a:pt x="962" y="569"/>
                  </a:cubicBezTo>
                  <a:cubicBezTo>
                    <a:pt x="962" y="569"/>
                    <a:pt x="962" y="569"/>
                    <a:pt x="963" y="569"/>
                  </a:cubicBezTo>
                  <a:cubicBezTo>
                    <a:pt x="963" y="569"/>
                    <a:pt x="964" y="569"/>
                    <a:pt x="964" y="569"/>
                  </a:cubicBezTo>
                  <a:cubicBezTo>
                    <a:pt x="965" y="569"/>
                    <a:pt x="966" y="568"/>
                    <a:pt x="967" y="567"/>
                  </a:cubicBezTo>
                  <a:cubicBezTo>
                    <a:pt x="968" y="565"/>
                    <a:pt x="968" y="564"/>
                    <a:pt x="968" y="562"/>
                  </a:cubicBezTo>
                  <a:cubicBezTo>
                    <a:pt x="967" y="561"/>
                    <a:pt x="967" y="560"/>
                    <a:pt x="965" y="559"/>
                  </a:cubicBezTo>
                  <a:cubicBezTo>
                    <a:pt x="944" y="545"/>
                    <a:pt x="944" y="545"/>
                    <a:pt x="944" y="54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4" y="555"/>
                    <a:pt x="945" y="554"/>
                    <a:pt x="945" y="553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3" y="555"/>
                    <a:pt x="943" y="555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2" y="556"/>
                    <a:pt x="942" y="556"/>
                    <a:pt x="943" y="555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0"/>
                    <a:pt x="941" y="550"/>
                    <a:pt x="941" y="550"/>
                  </a:cubicBezTo>
                  <a:cubicBezTo>
                    <a:pt x="941" y="556"/>
                    <a:pt x="941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0" y="556"/>
                    <a:pt x="941" y="556"/>
                  </a:cubicBezTo>
                  <a:cubicBezTo>
                    <a:pt x="941" y="552"/>
                    <a:pt x="941" y="552"/>
                    <a:pt x="941" y="552"/>
                  </a:cubicBezTo>
                  <a:cubicBezTo>
                    <a:pt x="940" y="556"/>
                    <a:pt x="940" y="556"/>
                    <a:pt x="940" y="556"/>
                  </a:cubicBezTo>
                  <a:cubicBezTo>
                    <a:pt x="940" y="556"/>
                    <a:pt x="941" y="556"/>
                    <a:pt x="942" y="556"/>
                  </a:cubicBezTo>
                  <a:cubicBezTo>
                    <a:pt x="946" y="557"/>
                    <a:pt x="955" y="559"/>
                    <a:pt x="963" y="560"/>
                  </a:cubicBezTo>
                  <a:cubicBezTo>
                    <a:pt x="966" y="561"/>
                    <a:pt x="970" y="562"/>
                    <a:pt x="973" y="562"/>
                  </a:cubicBezTo>
                  <a:cubicBezTo>
                    <a:pt x="975" y="562"/>
                    <a:pt x="976" y="563"/>
                    <a:pt x="977" y="563"/>
                  </a:cubicBezTo>
                  <a:cubicBezTo>
                    <a:pt x="979" y="563"/>
                    <a:pt x="980" y="563"/>
                    <a:pt x="981" y="563"/>
                  </a:cubicBezTo>
                  <a:cubicBezTo>
                    <a:pt x="981" y="563"/>
                    <a:pt x="981" y="563"/>
                    <a:pt x="982" y="563"/>
                  </a:cubicBezTo>
                  <a:cubicBezTo>
                    <a:pt x="982" y="563"/>
                    <a:pt x="983" y="563"/>
                    <a:pt x="983" y="563"/>
                  </a:cubicBezTo>
                  <a:cubicBezTo>
                    <a:pt x="984" y="562"/>
                    <a:pt x="985" y="562"/>
                    <a:pt x="986" y="560"/>
                  </a:cubicBezTo>
                  <a:cubicBezTo>
                    <a:pt x="987" y="559"/>
                    <a:pt x="987" y="558"/>
                    <a:pt x="987" y="556"/>
                  </a:cubicBezTo>
                  <a:cubicBezTo>
                    <a:pt x="986" y="555"/>
                    <a:pt x="985" y="554"/>
                    <a:pt x="984" y="553"/>
                  </a:cubicBezTo>
                  <a:cubicBezTo>
                    <a:pt x="962" y="539"/>
                    <a:pt x="962" y="539"/>
                    <a:pt x="962" y="539"/>
                  </a:cubicBezTo>
                  <a:cubicBezTo>
                    <a:pt x="959" y="543"/>
                    <a:pt x="959" y="543"/>
                    <a:pt x="959" y="543"/>
                  </a:cubicBezTo>
                  <a:cubicBezTo>
                    <a:pt x="957" y="549"/>
                    <a:pt x="957" y="549"/>
                    <a:pt x="957" y="549"/>
                  </a:cubicBezTo>
                  <a:cubicBezTo>
                    <a:pt x="1007" y="562"/>
                    <a:pt x="1007" y="562"/>
                    <a:pt x="1007" y="562"/>
                  </a:cubicBezTo>
                  <a:cubicBezTo>
                    <a:pt x="1009" y="562"/>
                    <a:pt x="1012" y="561"/>
                    <a:pt x="1013" y="559"/>
                  </a:cubicBezTo>
                  <a:cubicBezTo>
                    <a:pt x="1014" y="558"/>
                    <a:pt x="1014" y="557"/>
                    <a:pt x="1014" y="556"/>
                  </a:cubicBezTo>
                  <a:cubicBezTo>
                    <a:pt x="1014" y="555"/>
                    <a:pt x="1014" y="554"/>
                    <a:pt x="1013" y="554"/>
                  </a:cubicBezTo>
                  <a:cubicBezTo>
                    <a:pt x="1013" y="553"/>
                    <a:pt x="1012" y="552"/>
                    <a:pt x="1012" y="552"/>
                  </a:cubicBezTo>
                  <a:cubicBezTo>
                    <a:pt x="1012" y="552"/>
                    <a:pt x="1011" y="551"/>
                    <a:pt x="1011" y="551"/>
                  </a:cubicBezTo>
                  <a:cubicBezTo>
                    <a:pt x="1010" y="550"/>
                    <a:pt x="1007" y="549"/>
                    <a:pt x="1005" y="547"/>
                  </a:cubicBezTo>
                  <a:cubicBezTo>
                    <a:pt x="997" y="542"/>
                    <a:pt x="985" y="535"/>
                    <a:pt x="985" y="535"/>
                  </a:cubicBezTo>
                  <a:cubicBezTo>
                    <a:pt x="983" y="540"/>
                    <a:pt x="983" y="540"/>
                    <a:pt x="983" y="540"/>
                  </a:cubicBezTo>
                  <a:cubicBezTo>
                    <a:pt x="982" y="546"/>
                    <a:pt x="982" y="546"/>
                    <a:pt x="982" y="546"/>
                  </a:cubicBezTo>
                  <a:cubicBezTo>
                    <a:pt x="1033" y="556"/>
                    <a:pt x="1033" y="556"/>
                    <a:pt x="1033" y="556"/>
                  </a:cubicBezTo>
                  <a:cubicBezTo>
                    <a:pt x="1035" y="557"/>
                    <a:pt x="1037" y="556"/>
                    <a:pt x="1039" y="554"/>
                  </a:cubicBezTo>
                  <a:cubicBezTo>
                    <a:pt x="1039" y="553"/>
                    <a:pt x="1039" y="552"/>
                    <a:pt x="1039" y="551"/>
                  </a:cubicBezTo>
                  <a:cubicBezTo>
                    <a:pt x="1039" y="550"/>
                    <a:pt x="1039" y="549"/>
                    <a:pt x="1039" y="548"/>
                  </a:cubicBezTo>
                  <a:cubicBezTo>
                    <a:pt x="1038" y="548"/>
                    <a:pt x="1038" y="547"/>
                    <a:pt x="1038" y="547"/>
                  </a:cubicBezTo>
                  <a:cubicBezTo>
                    <a:pt x="1037" y="547"/>
                    <a:pt x="1037" y="547"/>
                    <a:pt x="1037" y="546"/>
                  </a:cubicBezTo>
                  <a:cubicBezTo>
                    <a:pt x="1036" y="546"/>
                    <a:pt x="1036" y="545"/>
                    <a:pt x="1034" y="545"/>
                  </a:cubicBezTo>
                  <a:cubicBezTo>
                    <a:pt x="1030" y="542"/>
                    <a:pt x="1023" y="538"/>
                    <a:pt x="1017" y="534"/>
                  </a:cubicBezTo>
                  <a:cubicBezTo>
                    <a:pt x="1013" y="532"/>
                    <a:pt x="1010" y="530"/>
                    <a:pt x="1008" y="529"/>
                  </a:cubicBezTo>
                  <a:cubicBezTo>
                    <a:pt x="1007" y="528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5" y="527"/>
                    <a:pt x="1005" y="527"/>
                    <a:pt x="1005" y="527"/>
                  </a:cubicBezTo>
                  <a:cubicBezTo>
                    <a:pt x="1004" y="529"/>
                    <a:pt x="1004" y="529"/>
                    <a:pt x="1004" y="529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6" y="527"/>
                    <a:pt x="1006" y="527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6" y="528"/>
                    <a:pt x="1006" y="528"/>
                    <a:pt x="1006" y="527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28"/>
                    <a:pt x="1007" y="528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7" y="529"/>
                    <a:pt x="1007" y="529"/>
                    <a:pt x="1007" y="528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7" y="531"/>
                    <a:pt x="1007" y="531"/>
                    <a:pt x="1007" y="531"/>
                  </a:cubicBezTo>
                  <a:cubicBezTo>
                    <a:pt x="1002" y="531"/>
                    <a:pt x="1002" y="531"/>
                    <a:pt x="1002" y="531"/>
                  </a:cubicBezTo>
                  <a:cubicBezTo>
                    <a:pt x="1001" y="536"/>
                    <a:pt x="1001" y="536"/>
                    <a:pt x="1001" y="536"/>
                  </a:cubicBezTo>
                  <a:cubicBezTo>
                    <a:pt x="1060" y="552"/>
                    <a:pt x="1060" y="552"/>
                    <a:pt x="1060" y="552"/>
                  </a:cubicBezTo>
                  <a:cubicBezTo>
                    <a:pt x="1062" y="552"/>
                    <a:pt x="1065" y="551"/>
                    <a:pt x="1066" y="549"/>
                  </a:cubicBezTo>
                  <a:cubicBezTo>
                    <a:pt x="1067" y="548"/>
                    <a:pt x="1067" y="547"/>
                    <a:pt x="1067" y="546"/>
                  </a:cubicBezTo>
                  <a:cubicBezTo>
                    <a:pt x="1067" y="544"/>
                    <a:pt x="1066" y="544"/>
                    <a:pt x="1066" y="543"/>
                  </a:cubicBezTo>
                  <a:cubicBezTo>
                    <a:pt x="1065" y="542"/>
                    <a:pt x="1065" y="542"/>
                    <a:pt x="1065" y="542"/>
                  </a:cubicBezTo>
                  <a:cubicBezTo>
                    <a:pt x="1064" y="542"/>
                    <a:pt x="1064" y="541"/>
                    <a:pt x="1064" y="541"/>
                  </a:cubicBezTo>
                  <a:cubicBezTo>
                    <a:pt x="1062" y="540"/>
                    <a:pt x="1059" y="538"/>
                    <a:pt x="1056" y="536"/>
                  </a:cubicBezTo>
                  <a:cubicBezTo>
                    <a:pt x="1047" y="531"/>
                    <a:pt x="1033" y="522"/>
                    <a:pt x="1033" y="522"/>
                  </a:cubicBezTo>
                  <a:cubicBezTo>
                    <a:pt x="1031" y="527"/>
                    <a:pt x="1031" y="527"/>
                    <a:pt x="1031" y="527"/>
                  </a:cubicBezTo>
                  <a:cubicBezTo>
                    <a:pt x="1029" y="533"/>
                    <a:pt x="1029" y="533"/>
                    <a:pt x="1029" y="533"/>
                  </a:cubicBezTo>
                  <a:cubicBezTo>
                    <a:pt x="1088" y="545"/>
                    <a:pt x="1088" y="545"/>
                    <a:pt x="1088" y="545"/>
                  </a:cubicBezTo>
                  <a:cubicBezTo>
                    <a:pt x="1090" y="545"/>
                    <a:pt x="1092" y="544"/>
                    <a:pt x="1094" y="542"/>
                  </a:cubicBezTo>
                  <a:cubicBezTo>
                    <a:pt x="1094" y="541"/>
                    <a:pt x="1094" y="540"/>
                    <a:pt x="1094" y="539"/>
                  </a:cubicBezTo>
                  <a:cubicBezTo>
                    <a:pt x="1094" y="538"/>
                    <a:pt x="1094" y="537"/>
                    <a:pt x="1094" y="537"/>
                  </a:cubicBezTo>
                  <a:cubicBezTo>
                    <a:pt x="1093" y="536"/>
                    <a:pt x="1093" y="535"/>
                    <a:pt x="1093" y="535"/>
                  </a:cubicBezTo>
                  <a:cubicBezTo>
                    <a:pt x="1092" y="535"/>
                    <a:pt x="1092" y="534"/>
                    <a:pt x="1091" y="534"/>
                  </a:cubicBezTo>
                  <a:cubicBezTo>
                    <a:pt x="1089" y="533"/>
                    <a:pt x="1087" y="531"/>
                    <a:pt x="1083" y="529"/>
                  </a:cubicBezTo>
                  <a:cubicBezTo>
                    <a:pt x="1073" y="522"/>
                    <a:pt x="1058" y="513"/>
                    <a:pt x="1058" y="513"/>
                  </a:cubicBezTo>
                  <a:cubicBezTo>
                    <a:pt x="1055" y="518"/>
                    <a:pt x="1055" y="518"/>
                    <a:pt x="1055" y="518"/>
                  </a:cubicBezTo>
                  <a:cubicBezTo>
                    <a:pt x="1054" y="523"/>
                    <a:pt x="1054" y="523"/>
                    <a:pt x="1054" y="523"/>
                  </a:cubicBezTo>
                  <a:cubicBezTo>
                    <a:pt x="1116" y="541"/>
                    <a:pt x="1116" y="541"/>
                    <a:pt x="1116" y="541"/>
                  </a:cubicBezTo>
                  <a:cubicBezTo>
                    <a:pt x="1119" y="541"/>
                    <a:pt x="1121" y="540"/>
                    <a:pt x="1123" y="538"/>
                  </a:cubicBezTo>
                  <a:cubicBezTo>
                    <a:pt x="1123" y="537"/>
                    <a:pt x="1123" y="536"/>
                    <a:pt x="1123" y="535"/>
                  </a:cubicBezTo>
                  <a:cubicBezTo>
                    <a:pt x="1123" y="534"/>
                    <a:pt x="1123" y="533"/>
                    <a:pt x="1122" y="532"/>
                  </a:cubicBezTo>
                  <a:cubicBezTo>
                    <a:pt x="1122" y="531"/>
                    <a:pt x="1122" y="531"/>
                    <a:pt x="1121" y="531"/>
                  </a:cubicBezTo>
                  <a:cubicBezTo>
                    <a:pt x="1121" y="531"/>
                    <a:pt x="1120" y="530"/>
                    <a:pt x="1120" y="530"/>
                  </a:cubicBezTo>
                  <a:cubicBezTo>
                    <a:pt x="1118" y="529"/>
                    <a:pt x="1116" y="527"/>
                    <a:pt x="1112" y="525"/>
                  </a:cubicBezTo>
                  <a:cubicBezTo>
                    <a:pt x="1108" y="522"/>
                    <a:pt x="1102" y="519"/>
                    <a:pt x="1097" y="516"/>
                  </a:cubicBezTo>
                  <a:cubicBezTo>
                    <a:pt x="1094" y="515"/>
                    <a:pt x="1092" y="513"/>
                    <a:pt x="1091" y="512"/>
                  </a:cubicBezTo>
                  <a:cubicBezTo>
                    <a:pt x="1090" y="512"/>
                    <a:pt x="1090" y="512"/>
                    <a:pt x="1089" y="511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9" y="511"/>
                    <a:pt x="1089" y="511"/>
                    <a:pt x="1089" y="511"/>
                  </a:cubicBezTo>
                  <a:cubicBezTo>
                    <a:pt x="1088" y="514"/>
                    <a:pt x="1088" y="514"/>
                    <a:pt x="1088" y="514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2"/>
                    <a:pt x="1090" y="512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91" y="514"/>
                    <a:pt x="1090" y="513"/>
                    <a:pt x="1090" y="512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1" y="515"/>
                    <a:pt x="1091" y="515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1" y="517"/>
                    <a:pt x="1091" y="516"/>
                    <a:pt x="1091" y="515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90" y="519"/>
                    <a:pt x="1090" y="519"/>
                    <a:pt x="1090" y="519"/>
                  </a:cubicBezTo>
                  <a:cubicBezTo>
                    <a:pt x="1090" y="518"/>
                    <a:pt x="1090" y="518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9" y="520"/>
                    <a:pt x="1090" y="519"/>
                    <a:pt x="1090" y="518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8" y="520"/>
                    <a:pt x="1088" y="520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7" y="521"/>
                    <a:pt x="1087" y="521"/>
                    <a:pt x="1088" y="520"/>
                  </a:cubicBezTo>
                  <a:cubicBezTo>
                    <a:pt x="1086" y="515"/>
                    <a:pt x="1086" y="515"/>
                    <a:pt x="1086" y="515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6"/>
                    <a:pt x="1086" y="516"/>
                    <a:pt x="1086" y="516"/>
                  </a:cubicBezTo>
                  <a:cubicBezTo>
                    <a:pt x="1086" y="521"/>
                    <a:pt x="1086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5" y="521"/>
                    <a:pt x="1086" y="521"/>
                  </a:cubicBezTo>
                  <a:cubicBezTo>
                    <a:pt x="1086" y="518"/>
                    <a:pt x="1086" y="518"/>
                    <a:pt x="1086" y="518"/>
                  </a:cubicBezTo>
                  <a:cubicBezTo>
                    <a:pt x="1085" y="521"/>
                    <a:pt x="1085" y="521"/>
                    <a:pt x="1085" y="521"/>
                  </a:cubicBezTo>
                  <a:cubicBezTo>
                    <a:pt x="1085" y="521"/>
                    <a:pt x="1087" y="521"/>
                    <a:pt x="1088" y="522"/>
                  </a:cubicBezTo>
                  <a:cubicBezTo>
                    <a:pt x="1095" y="523"/>
                    <a:pt x="1107" y="527"/>
                    <a:pt x="1117" y="530"/>
                  </a:cubicBezTo>
                  <a:cubicBezTo>
                    <a:pt x="1122" y="532"/>
                    <a:pt x="1127" y="534"/>
                    <a:pt x="1131" y="535"/>
                  </a:cubicBezTo>
                  <a:cubicBezTo>
                    <a:pt x="1133" y="536"/>
                    <a:pt x="1134" y="536"/>
                    <a:pt x="1136" y="536"/>
                  </a:cubicBezTo>
                  <a:cubicBezTo>
                    <a:pt x="1136" y="537"/>
                    <a:pt x="1137" y="537"/>
                    <a:pt x="1137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8" y="537"/>
                    <a:pt x="1138" y="537"/>
                  </a:cubicBezTo>
                  <a:cubicBezTo>
                    <a:pt x="1138" y="537"/>
                    <a:pt x="1139" y="537"/>
                    <a:pt x="1139" y="537"/>
                  </a:cubicBezTo>
                  <a:cubicBezTo>
                    <a:pt x="1139" y="537"/>
                    <a:pt x="1140" y="537"/>
                    <a:pt x="1140" y="537"/>
                  </a:cubicBezTo>
                  <a:cubicBezTo>
                    <a:pt x="1141" y="537"/>
                    <a:pt x="1141" y="537"/>
                    <a:pt x="1142" y="536"/>
                  </a:cubicBezTo>
                  <a:cubicBezTo>
                    <a:pt x="1142" y="536"/>
                    <a:pt x="1143" y="536"/>
                    <a:pt x="1144" y="535"/>
                  </a:cubicBezTo>
                  <a:cubicBezTo>
                    <a:pt x="1145" y="534"/>
                    <a:pt x="1145" y="532"/>
                    <a:pt x="1145" y="530"/>
                  </a:cubicBezTo>
                  <a:cubicBezTo>
                    <a:pt x="1144" y="529"/>
                    <a:pt x="1143" y="528"/>
                    <a:pt x="1142" y="527"/>
                  </a:cubicBezTo>
                  <a:cubicBezTo>
                    <a:pt x="1112" y="508"/>
                    <a:pt x="1112" y="508"/>
                    <a:pt x="1112" y="50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4" y="516"/>
                    <a:pt x="1114" y="516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12" y="517"/>
                    <a:pt x="1113" y="517"/>
                    <a:pt x="1114" y="516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2" y="518"/>
                    <a:pt x="1112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10" y="518"/>
                    <a:pt x="1111" y="518"/>
                    <a:pt x="1112" y="518"/>
                  </a:cubicBezTo>
                  <a:cubicBezTo>
                    <a:pt x="1109" y="513"/>
                    <a:pt x="1109" y="513"/>
                    <a:pt x="1109" y="513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0" y="518"/>
                    <a:pt x="1110" y="518"/>
                  </a:cubicBezTo>
                  <a:cubicBezTo>
                    <a:pt x="1109" y="514"/>
                    <a:pt x="1109" y="514"/>
                    <a:pt x="1109" y="514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6"/>
                    <a:pt x="1109" y="516"/>
                    <a:pt x="1109" y="516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09" y="518"/>
                    <a:pt x="1109" y="518"/>
                    <a:pt x="1109" y="518"/>
                  </a:cubicBezTo>
                  <a:cubicBezTo>
                    <a:pt x="1110" y="518"/>
                    <a:pt x="1111" y="518"/>
                    <a:pt x="1113" y="519"/>
                  </a:cubicBezTo>
                  <a:cubicBezTo>
                    <a:pt x="1119" y="520"/>
                    <a:pt x="1130" y="523"/>
                    <a:pt x="1139" y="526"/>
                  </a:cubicBezTo>
                  <a:cubicBezTo>
                    <a:pt x="1144" y="528"/>
                    <a:pt x="1149" y="529"/>
                    <a:pt x="1152" y="530"/>
                  </a:cubicBezTo>
                  <a:cubicBezTo>
                    <a:pt x="1153" y="530"/>
                    <a:pt x="1155" y="531"/>
                    <a:pt x="1156" y="531"/>
                  </a:cubicBezTo>
                  <a:cubicBezTo>
                    <a:pt x="1156" y="531"/>
                    <a:pt x="1157" y="531"/>
                    <a:pt x="1157" y="531"/>
                  </a:cubicBezTo>
                  <a:cubicBezTo>
                    <a:pt x="1157" y="532"/>
                    <a:pt x="1157" y="532"/>
                    <a:pt x="1157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8" y="532"/>
                  </a:cubicBezTo>
                  <a:cubicBezTo>
                    <a:pt x="1158" y="532"/>
                    <a:pt x="1158" y="532"/>
                    <a:pt x="1159" y="532"/>
                  </a:cubicBezTo>
                  <a:cubicBezTo>
                    <a:pt x="1161" y="532"/>
                    <a:pt x="1163" y="531"/>
                    <a:pt x="1164" y="529"/>
                  </a:cubicBezTo>
                  <a:cubicBezTo>
                    <a:pt x="1164" y="528"/>
                    <a:pt x="1164" y="527"/>
                    <a:pt x="1164" y="526"/>
                  </a:cubicBezTo>
                  <a:cubicBezTo>
                    <a:pt x="1164" y="525"/>
                    <a:pt x="1164" y="524"/>
                    <a:pt x="1164" y="523"/>
                  </a:cubicBezTo>
                  <a:cubicBezTo>
                    <a:pt x="1163" y="523"/>
                    <a:pt x="1163" y="522"/>
                    <a:pt x="1163" y="522"/>
                  </a:cubicBezTo>
                  <a:cubicBezTo>
                    <a:pt x="1162" y="521"/>
                    <a:pt x="1162" y="521"/>
                    <a:pt x="1161" y="521"/>
                  </a:cubicBezTo>
                  <a:cubicBezTo>
                    <a:pt x="1159" y="520"/>
                    <a:pt x="1157" y="518"/>
                    <a:pt x="1154" y="516"/>
                  </a:cubicBezTo>
                  <a:cubicBezTo>
                    <a:pt x="1144" y="510"/>
                    <a:pt x="1129" y="501"/>
                    <a:pt x="1129" y="501"/>
                  </a:cubicBezTo>
                  <a:cubicBezTo>
                    <a:pt x="1127" y="506"/>
                    <a:pt x="1127" y="506"/>
                    <a:pt x="1127" y="506"/>
                  </a:cubicBezTo>
                  <a:cubicBezTo>
                    <a:pt x="1125" y="511"/>
                    <a:pt x="1125" y="511"/>
                    <a:pt x="1125" y="511"/>
                  </a:cubicBezTo>
                  <a:cubicBezTo>
                    <a:pt x="1178" y="524"/>
                    <a:pt x="1178" y="524"/>
                    <a:pt x="1178" y="524"/>
                  </a:cubicBezTo>
                  <a:cubicBezTo>
                    <a:pt x="1180" y="524"/>
                    <a:pt x="1182" y="523"/>
                    <a:pt x="1184" y="521"/>
                  </a:cubicBezTo>
                  <a:cubicBezTo>
                    <a:pt x="1184" y="520"/>
                    <a:pt x="1185" y="519"/>
                    <a:pt x="1185" y="518"/>
                  </a:cubicBezTo>
                  <a:cubicBezTo>
                    <a:pt x="1185" y="517"/>
                    <a:pt x="1184" y="516"/>
                    <a:pt x="1184" y="516"/>
                  </a:cubicBezTo>
                  <a:cubicBezTo>
                    <a:pt x="1183" y="515"/>
                    <a:pt x="1183" y="515"/>
                    <a:pt x="1183" y="514"/>
                  </a:cubicBezTo>
                  <a:cubicBezTo>
                    <a:pt x="1182" y="514"/>
                    <a:pt x="1182" y="514"/>
                    <a:pt x="1181" y="513"/>
                  </a:cubicBezTo>
                  <a:cubicBezTo>
                    <a:pt x="1180" y="512"/>
                    <a:pt x="1177" y="510"/>
                    <a:pt x="1174" y="509"/>
                  </a:cubicBezTo>
                  <a:cubicBezTo>
                    <a:pt x="1170" y="506"/>
                    <a:pt x="1164" y="503"/>
                    <a:pt x="1160" y="500"/>
                  </a:cubicBezTo>
                  <a:cubicBezTo>
                    <a:pt x="1158" y="499"/>
                    <a:pt x="1156" y="498"/>
                    <a:pt x="1155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53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4" y="496"/>
                    <a:pt x="1153" y="496"/>
                    <a:pt x="1153" y="496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4" y="497"/>
                    <a:pt x="1154" y="497"/>
                    <a:pt x="1154" y="497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4" y="498"/>
                    <a:pt x="1154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55" y="499"/>
                    <a:pt x="1155" y="498"/>
                    <a:pt x="1154" y="498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5" y="500"/>
                    <a:pt x="1155" y="500"/>
                    <a:pt x="1155" y="500"/>
                  </a:cubicBezTo>
                  <a:cubicBezTo>
                    <a:pt x="1149" y="500"/>
                    <a:pt x="1149" y="500"/>
                    <a:pt x="1149" y="500"/>
                  </a:cubicBezTo>
                  <a:cubicBezTo>
                    <a:pt x="1154" y="503"/>
                    <a:pt x="1154" y="503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3" y="505"/>
                    <a:pt x="1154" y="504"/>
                    <a:pt x="1154" y="503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2" y="505"/>
                    <a:pt x="1152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1" y="505"/>
                    <a:pt x="1151" y="505"/>
                    <a:pt x="1152" y="505"/>
                  </a:cubicBezTo>
                  <a:cubicBezTo>
                    <a:pt x="1150" y="500"/>
                    <a:pt x="1150" y="500"/>
                    <a:pt x="1150" y="500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5"/>
                    <a:pt x="1150" y="505"/>
                    <a:pt x="1150" y="505"/>
                  </a:cubicBezTo>
                  <a:cubicBezTo>
                    <a:pt x="1150" y="501"/>
                    <a:pt x="1150" y="501"/>
                    <a:pt x="1150" y="501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0" y="506"/>
                    <a:pt x="1150" y="506"/>
                  </a:cubicBezTo>
                  <a:cubicBezTo>
                    <a:pt x="1150" y="502"/>
                    <a:pt x="1150" y="502"/>
                    <a:pt x="1150" y="502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49" y="506"/>
                    <a:pt x="1149" y="506"/>
                    <a:pt x="1149" y="506"/>
                  </a:cubicBezTo>
                  <a:cubicBezTo>
                    <a:pt x="1150" y="506"/>
                    <a:pt x="1151" y="506"/>
                    <a:pt x="1153" y="506"/>
                  </a:cubicBezTo>
                  <a:cubicBezTo>
                    <a:pt x="1160" y="508"/>
                    <a:pt x="1173" y="512"/>
                    <a:pt x="1185" y="516"/>
                  </a:cubicBezTo>
                  <a:cubicBezTo>
                    <a:pt x="1191" y="518"/>
                    <a:pt x="1197" y="520"/>
                    <a:pt x="1201" y="521"/>
                  </a:cubicBezTo>
                  <a:cubicBezTo>
                    <a:pt x="1204" y="521"/>
                    <a:pt x="1206" y="522"/>
                    <a:pt x="1207" y="522"/>
                  </a:cubicBezTo>
                  <a:cubicBezTo>
                    <a:pt x="1208" y="523"/>
                    <a:pt x="1209" y="523"/>
                    <a:pt x="1209" y="523"/>
                  </a:cubicBezTo>
                  <a:cubicBezTo>
                    <a:pt x="1210" y="523"/>
                    <a:pt x="1211" y="523"/>
                    <a:pt x="1211" y="523"/>
                  </a:cubicBezTo>
                  <a:cubicBezTo>
                    <a:pt x="1212" y="523"/>
                    <a:pt x="1212" y="523"/>
                    <a:pt x="1213" y="523"/>
                  </a:cubicBezTo>
                  <a:cubicBezTo>
                    <a:pt x="1213" y="523"/>
                    <a:pt x="1214" y="523"/>
                    <a:pt x="1214" y="522"/>
                  </a:cubicBezTo>
                  <a:cubicBezTo>
                    <a:pt x="1215" y="522"/>
                    <a:pt x="1216" y="521"/>
                    <a:pt x="1216" y="520"/>
                  </a:cubicBezTo>
                  <a:cubicBezTo>
                    <a:pt x="1216" y="520"/>
                    <a:pt x="1216" y="520"/>
                    <a:pt x="1216" y="520"/>
                  </a:cubicBezTo>
                  <a:cubicBezTo>
                    <a:pt x="1217" y="519"/>
                    <a:pt x="1217" y="518"/>
                    <a:pt x="1217" y="517"/>
                  </a:cubicBezTo>
                  <a:cubicBezTo>
                    <a:pt x="1217" y="516"/>
                    <a:pt x="1217" y="515"/>
                    <a:pt x="1217" y="515"/>
                  </a:cubicBezTo>
                  <a:cubicBezTo>
                    <a:pt x="1216" y="514"/>
                    <a:pt x="1216" y="514"/>
                    <a:pt x="1215" y="513"/>
                  </a:cubicBezTo>
                  <a:cubicBezTo>
                    <a:pt x="1215" y="513"/>
                    <a:pt x="1215" y="513"/>
                    <a:pt x="1214" y="512"/>
                  </a:cubicBezTo>
                  <a:cubicBezTo>
                    <a:pt x="1213" y="511"/>
                    <a:pt x="1210" y="510"/>
                    <a:pt x="1208" y="508"/>
                  </a:cubicBezTo>
                  <a:cubicBezTo>
                    <a:pt x="1199" y="503"/>
                    <a:pt x="1186" y="495"/>
                    <a:pt x="1186" y="49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8" y="502"/>
                    <a:pt x="1188" y="502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7" y="504"/>
                    <a:pt x="1188" y="504"/>
                    <a:pt x="1188" y="502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6" y="505"/>
                    <a:pt x="1186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5" y="505"/>
                    <a:pt x="1185" y="505"/>
                    <a:pt x="1186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0"/>
                    <a:pt x="1184" y="500"/>
                    <a:pt x="1184" y="500"/>
                  </a:cubicBezTo>
                  <a:cubicBezTo>
                    <a:pt x="1184" y="505"/>
                    <a:pt x="1184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4" y="505"/>
                  </a:cubicBezTo>
                  <a:cubicBezTo>
                    <a:pt x="1184" y="501"/>
                    <a:pt x="1184" y="501"/>
                    <a:pt x="1184" y="501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4"/>
                    <a:pt x="1183" y="504"/>
                    <a:pt x="1183" y="504"/>
                  </a:cubicBezTo>
                  <a:cubicBezTo>
                    <a:pt x="1183" y="505"/>
                    <a:pt x="1183" y="505"/>
                    <a:pt x="1183" y="505"/>
                  </a:cubicBezTo>
                  <a:cubicBezTo>
                    <a:pt x="1183" y="505"/>
                    <a:pt x="1184" y="506"/>
                    <a:pt x="1186" y="506"/>
                  </a:cubicBezTo>
                  <a:cubicBezTo>
                    <a:pt x="1191" y="507"/>
                    <a:pt x="1202" y="510"/>
                    <a:pt x="1212" y="512"/>
                  </a:cubicBezTo>
                  <a:cubicBezTo>
                    <a:pt x="1217" y="513"/>
                    <a:pt x="1222" y="514"/>
                    <a:pt x="1226" y="515"/>
                  </a:cubicBezTo>
                  <a:cubicBezTo>
                    <a:pt x="1227" y="515"/>
                    <a:pt x="1229" y="516"/>
                    <a:pt x="1230" y="516"/>
                  </a:cubicBezTo>
                  <a:cubicBezTo>
                    <a:pt x="1231" y="516"/>
                    <a:pt x="1231" y="516"/>
                    <a:pt x="1232" y="516"/>
                  </a:cubicBezTo>
                  <a:cubicBezTo>
                    <a:pt x="1232" y="516"/>
                    <a:pt x="1232" y="516"/>
                    <a:pt x="1232" y="516"/>
                  </a:cubicBezTo>
                  <a:cubicBezTo>
                    <a:pt x="1233" y="516"/>
                    <a:pt x="1233" y="516"/>
                    <a:pt x="1233" y="516"/>
                  </a:cubicBezTo>
                  <a:cubicBezTo>
                    <a:pt x="1234" y="516"/>
                    <a:pt x="1234" y="516"/>
                    <a:pt x="1234" y="516"/>
                  </a:cubicBezTo>
                  <a:cubicBezTo>
                    <a:pt x="1235" y="516"/>
                    <a:pt x="1235" y="516"/>
                    <a:pt x="1236" y="516"/>
                  </a:cubicBezTo>
                  <a:cubicBezTo>
                    <a:pt x="1236" y="516"/>
                    <a:pt x="1237" y="515"/>
                    <a:pt x="1238" y="514"/>
                  </a:cubicBezTo>
                  <a:cubicBezTo>
                    <a:pt x="1239" y="513"/>
                    <a:pt x="1239" y="511"/>
                    <a:pt x="1239" y="510"/>
                  </a:cubicBezTo>
                  <a:cubicBezTo>
                    <a:pt x="1238" y="508"/>
                    <a:pt x="1238" y="507"/>
                    <a:pt x="1236" y="506"/>
                  </a:cubicBezTo>
                  <a:cubicBezTo>
                    <a:pt x="1236" y="506"/>
                    <a:pt x="1234" y="505"/>
                    <a:pt x="1231" y="503"/>
                  </a:cubicBezTo>
                  <a:cubicBezTo>
                    <a:pt x="1227" y="501"/>
                    <a:pt x="1221" y="497"/>
                    <a:pt x="1215" y="494"/>
                  </a:cubicBezTo>
                  <a:cubicBezTo>
                    <a:pt x="1212" y="492"/>
                    <a:pt x="1210" y="490"/>
                    <a:pt x="1208" y="489"/>
                  </a:cubicBezTo>
                  <a:cubicBezTo>
                    <a:pt x="1208" y="489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6" y="488"/>
                    <a:pt x="1206" y="488"/>
                    <a:pt x="1206" y="488"/>
                  </a:cubicBezTo>
                  <a:cubicBezTo>
                    <a:pt x="1206" y="489"/>
                    <a:pt x="1206" y="489"/>
                    <a:pt x="1206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8"/>
                    <a:pt x="1207" y="488"/>
                    <a:pt x="1207" y="488"/>
                  </a:cubicBezTo>
                  <a:cubicBezTo>
                    <a:pt x="1204" y="491"/>
                    <a:pt x="1204" y="491"/>
                    <a:pt x="1204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1"/>
                    <a:pt x="1203" y="491"/>
                    <a:pt x="1203" y="491"/>
                  </a:cubicBezTo>
                  <a:cubicBezTo>
                    <a:pt x="1207" y="489"/>
                    <a:pt x="1207" y="489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8" y="490"/>
                    <a:pt x="1208" y="490"/>
                    <a:pt x="1207" y="489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8" y="492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8" y="494"/>
                    <a:pt x="1208" y="492"/>
                    <a:pt x="1208" y="492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7" y="495"/>
                    <a:pt x="1207" y="495"/>
                    <a:pt x="1207" y="495"/>
                  </a:cubicBezTo>
                  <a:cubicBezTo>
                    <a:pt x="1207" y="494"/>
                    <a:pt x="1207" y="494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6" y="496"/>
                    <a:pt x="1206" y="496"/>
                    <a:pt x="1207" y="494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205" y="496"/>
                    <a:pt x="1205" y="496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4" y="497"/>
                    <a:pt x="1204" y="497"/>
                    <a:pt x="1205" y="496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2"/>
                    <a:pt x="1203" y="492"/>
                    <a:pt x="1203" y="492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3" y="497"/>
                    <a:pt x="1203" y="497"/>
                    <a:pt x="1203" y="497"/>
                  </a:cubicBezTo>
                  <a:cubicBezTo>
                    <a:pt x="1203" y="493"/>
                    <a:pt x="1203" y="493"/>
                    <a:pt x="1203" y="493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6"/>
                    <a:pt x="1202" y="496"/>
                    <a:pt x="1202" y="496"/>
                  </a:cubicBezTo>
                  <a:cubicBezTo>
                    <a:pt x="1202" y="497"/>
                    <a:pt x="1202" y="497"/>
                    <a:pt x="1202" y="497"/>
                  </a:cubicBezTo>
                  <a:cubicBezTo>
                    <a:pt x="1202" y="497"/>
                    <a:pt x="1204" y="497"/>
                    <a:pt x="1205" y="498"/>
                  </a:cubicBezTo>
                  <a:cubicBezTo>
                    <a:pt x="1211" y="499"/>
                    <a:pt x="1222" y="502"/>
                    <a:pt x="1231" y="505"/>
                  </a:cubicBezTo>
                  <a:cubicBezTo>
                    <a:pt x="1236" y="506"/>
                    <a:pt x="1241" y="507"/>
                    <a:pt x="1244" y="508"/>
                  </a:cubicBezTo>
                  <a:cubicBezTo>
                    <a:pt x="1247" y="509"/>
                    <a:pt x="1249" y="510"/>
                    <a:pt x="1249" y="510"/>
                  </a:cubicBezTo>
                  <a:cubicBezTo>
                    <a:pt x="1251" y="510"/>
                    <a:pt x="1254" y="509"/>
                    <a:pt x="1255" y="507"/>
                  </a:cubicBezTo>
                  <a:cubicBezTo>
                    <a:pt x="1256" y="506"/>
                    <a:pt x="1256" y="505"/>
                    <a:pt x="1256" y="504"/>
                  </a:cubicBezTo>
                  <a:cubicBezTo>
                    <a:pt x="1256" y="503"/>
                    <a:pt x="1256" y="502"/>
                    <a:pt x="1255" y="502"/>
                  </a:cubicBezTo>
                  <a:cubicBezTo>
                    <a:pt x="1255" y="501"/>
                    <a:pt x="1255" y="500"/>
                    <a:pt x="1254" y="500"/>
                  </a:cubicBezTo>
                  <a:cubicBezTo>
                    <a:pt x="1254" y="500"/>
                    <a:pt x="1253" y="499"/>
                    <a:pt x="1253" y="499"/>
                  </a:cubicBezTo>
                  <a:cubicBezTo>
                    <a:pt x="1251" y="498"/>
                    <a:pt x="1249" y="496"/>
                    <a:pt x="1246" y="495"/>
                  </a:cubicBezTo>
                  <a:cubicBezTo>
                    <a:pt x="1238" y="489"/>
                    <a:pt x="1225" y="482"/>
                    <a:pt x="1225" y="482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7" y="490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6" y="491"/>
                    <a:pt x="1227" y="490"/>
                    <a:pt x="1227" y="490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6" y="491"/>
                    <a:pt x="1226" y="491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4" y="492"/>
                    <a:pt x="1225" y="492"/>
                    <a:pt x="1226" y="491"/>
                  </a:cubicBezTo>
                  <a:cubicBezTo>
                    <a:pt x="1222" y="487"/>
                    <a:pt x="1222" y="487"/>
                    <a:pt x="1222" y="487"/>
                  </a:cubicBezTo>
                  <a:cubicBezTo>
                    <a:pt x="1224" y="492"/>
                    <a:pt x="1224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4" y="492"/>
                  </a:cubicBezTo>
                  <a:cubicBezTo>
                    <a:pt x="1223" y="487"/>
                    <a:pt x="1223" y="487"/>
                    <a:pt x="1223" y="487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88"/>
                    <a:pt x="1223" y="488"/>
                    <a:pt x="1223" y="488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3" y="492"/>
                    <a:pt x="1223" y="492"/>
                    <a:pt x="1223" y="492"/>
                  </a:cubicBezTo>
                  <a:cubicBezTo>
                    <a:pt x="1223" y="490"/>
                    <a:pt x="1223" y="490"/>
                    <a:pt x="1223" y="490"/>
                  </a:cubicBezTo>
                  <a:cubicBezTo>
                    <a:pt x="1222" y="492"/>
                    <a:pt x="1222" y="492"/>
                    <a:pt x="1222" y="492"/>
                  </a:cubicBezTo>
                  <a:cubicBezTo>
                    <a:pt x="1222" y="492"/>
                    <a:pt x="1223" y="492"/>
                    <a:pt x="1224" y="492"/>
                  </a:cubicBezTo>
                  <a:cubicBezTo>
                    <a:pt x="1226" y="493"/>
                    <a:pt x="1231" y="494"/>
                    <a:pt x="1237" y="495"/>
                  </a:cubicBezTo>
                  <a:cubicBezTo>
                    <a:pt x="1247" y="496"/>
                    <a:pt x="1259" y="499"/>
                    <a:pt x="1268" y="500"/>
                  </a:cubicBezTo>
                  <a:cubicBezTo>
                    <a:pt x="1277" y="502"/>
                    <a:pt x="1285" y="504"/>
                    <a:pt x="1285" y="504"/>
                  </a:cubicBezTo>
                  <a:cubicBezTo>
                    <a:pt x="1287" y="504"/>
                    <a:pt x="1290" y="503"/>
                    <a:pt x="1291" y="500"/>
                  </a:cubicBezTo>
                  <a:cubicBezTo>
                    <a:pt x="1292" y="498"/>
                    <a:pt x="1291" y="495"/>
                    <a:pt x="1288" y="493"/>
                  </a:cubicBezTo>
                  <a:cubicBezTo>
                    <a:pt x="1288" y="493"/>
                    <a:pt x="1287" y="492"/>
                    <a:pt x="1284" y="491"/>
                  </a:cubicBezTo>
                  <a:cubicBezTo>
                    <a:pt x="1280" y="489"/>
                    <a:pt x="1274" y="485"/>
                    <a:pt x="1270" y="482"/>
                  </a:cubicBezTo>
                  <a:cubicBezTo>
                    <a:pt x="1267" y="481"/>
                    <a:pt x="1265" y="479"/>
                    <a:pt x="1264" y="478"/>
                  </a:cubicBezTo>
                  <a:cubicBezTo>
                    <a:pt x="1263" y="478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60" y="479"/>
                    <a:pt x="1260" y="479"/>
                    <a:pt x="1260" y="479"/>
                  </a:cubicBezTo>
                  <a:cubicBezTo>
                    <a:pt x="1262" y="477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62" y="478"/>
                    <a:pt x="1262" y="477"/>
                    <a:pt x="1262" y="477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78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63" y="479"/>
                    <a:pt x="1263" y="478"/>
                    <a:pt x="126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1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63" y="482"/>
                    <a:pt x="1263" y="481"/>
                    <a:pt x="1263" y="481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3" y="482"/>
                    <a:pt x="1263" y="482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4"/>
                    <a:pt x="1263" y="483"/>
                    <a:pt x="1263" y="482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2" y="484"/>
                    <a:pt x="1262" y="484"/>
                    <a:pt x="1262" y="484"/>
                  </a:cubicBezTo>
                  <a:cubicBezTo>
                    <a:pt x="1263" y="483"/>
                    <a:pt x="1263" y="483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61" y="485"/>
                    <a:pt x="1262" y="485"/>
                    <a:pt x="1263" y="483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61" y="486"/>
                    <a:pt x="1261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9" y="486"/>
                    <a:pt x="1260" y="486"/>
                    <a:pt x="1261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9" y="486"/>
                    <a:pt x="1259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6"/>
                    <a:pt x="1258" y="486"/>
                    <a:pt x="1259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8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8" y="486"/>
                    <a:pt x="1258" y="486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8" y="483"/>
                    <a:pt x="1258" y="483"/>
                    <a:pt x="1258" y="483"/>
                  </a:cubicBezTo>
                  <a:cubicBezTo>
                    <a:pt x="1257" y="486"/>
                    <a:pt x="1257" y="486"/>
                    <a:pt x="1257" y="486"/>
                  </a:cubicBezTo>
                  <a:cubicBezTo>
                    <a:pt x="1257" y="486"/>
                    <a:pt x="1259" y="487"/>
                    <a:pt x="1261" y="487"/>
                  </a:cubicBezTo>
                  <a:cubicBezTo>
                    <a:pt x="1268" y="488"/>
                    <a:pt x="1282" y="491"/>
                    <a:pt x="1296" y="494"/>
                  </a:cubicBezTo>
                  <a:cubicBezTo>
                    <a:pt x="1302" y="495"/>
                    <a:pt x="1309" y="496"/>
                    <a:pt x="1313" y="497"/>
                  </a:cubicBezTo>
                  <a:cubicBezTo>
                    <a:pt x="1316" y="498"/>
                    <a:pt x="1318" y="498"/>
                    <a:pt x="1319" y="498"/>
                  </a:cubicBezTo>
                  <a:cubicBezTo>
                    <a:pt x="1320" y="498"/>
                    <a:pt x="1321" y="499"/>
                    <a:pt x="1321" y="499"/>
                  </a:cubicBezTo>
                  <a:cubicBezTo>
                    <a:pt x="1322" y="499"/>
                    <a:pt x="1322" y="499"/>
                    <a:pt x="1322" y="499"/>
                  </a:cubicBezTo>
                  <a:cubicBezTo>
                    <a:pt x="1322" y="499"/>
                    <a:pt x="1322" y="499"/>
                    <a:pt x="1323" y="499"/>
                  </a:cubicBezTo>
                  <a:cubicBezTo>
                    <a:pt x="1323" y="499"/>
                    <a:pt x="1323" y="499"/>
                    <a:pt x="1324" y="499"/>
                  </a:cubicBezTo>
                  <a:cubicBezTo>
                    <a:pt x="1324" y="499"/>
                    <a:pt x="1324" y="499"/>
                    <a:pt x="1325" y="499"/>
                  </a:cubicBezTo>
                  <a:cubicBezTo>
                    <a:pt x="1325" y="498"/>
                    <a:pt x="1325" y="498"/>
                    <a:pt x="1326" y="498"/>
                  </a:cubicBezTo>
                  <a:cubicBezTo>
                    <a:pt x="1326" y="498"/>
                    <a:pt x="1327" y="497"/>
                    <a:pt x="1327" y="497"/>
                  </a:cubicBezTo>
                  <a:cubicBezTo>
                    <a:pt x="1328" y="495"/>
                    <a:pt x="1329" y="494"/>
                    <a:pt x="1328" y="492"/>
                  </a:cubicBezTo>
                  <a:cubicBezTo>
                    <a:pt x="1328" y="491"/>
                    <a:pt x="1327" y="489"/>
                    <a:pt x="1326" y="489"/>
                  </a:cubicBezTo>
                  <a:cubicBezTo>
                    <a:pt x="1326" y="489"/>
                    <a:pt x="1324" y="488"/>
                    <a:pt x="1321" y="486"/>
                  </a:cubicBezTo>
                  <a:cubicBezTo>
                    <a:pt x="1317" y="484"/>
                    <a:pt x="1311" y="480"/>
                    <a:pt x="1306" y="477"/>
                  </a:cubicBezTo>
                  <a:cubicBezTo>
                    <a:pt x="1304" y="475"/>
                    <a:pt x="1302" y="474"/>
                    <a:pt x="1300" y="473"/>
                  </a:cubicBezTo>
                  <a:cubicBezTo>
                    <a:pt x="1299" y="472"/>
                    <a:pt x="1299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8" y="472"/>
                    <a:pt x="1298" y="472"/>
                    <a:pt x="1298" y="472"/>
                  </a:cubicBezTo>
                  <a:cubicBezTo>
                    <a:pt x="1297" y="474"/>
                    <a:pt x="1297" y="474"/>
                    <a:pt x="1297" y="474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5"/>
                    <a:pt x="1295" y="475"/>
                    <a:pt x="1295" y="475"/>
                  </a:cubicBezTo>
                  <a:cubicBezTo>
                    <a:pt x="1299" y="472"/>
                    <a:pt x="1299" y="472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9" y="473"/>
                    <a:pt x="1299" y="473"/>
                    <a:pt x="1299" y="472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3"/>
                    <a:pt x="1300" y="473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300" y="474"/>
                    <a:pt x="1300" y="474"/>
                    <a:pt x="130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300" y="476"/>
                    <a:pt x="1300" y="476"/>
                    <a:pt x="1300" y="476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300" y="477"/>
                    <a:pt x="1300" y="477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300" y="478"/>
                    <a:pt x="1300" y="477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9" y="479"/>
                    <a:pt x="1299" y="479"/>
                    <a:pt x="1299" y="479"/>
                  </a:cubicBezTo>
                  <a:cubicBezTo>
                    <a:pt x="1299" y="478"/>
                    <a:pt x="1299" y="478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7" y="480"/>
                    <a:pt x="1298" y="480"/>
                    <a:pt x="1299" y="478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7" y="481"/>
                    <a:pt x="1297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6" y="481"/>
                    <a:pt x="1296" y="481"/>
                    <a:pt x="1297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5" y="481"/>
                    <a:pt x="1295" y="481"/>
                  </a:cubicBezTo>
                  <a:cubicBezTo>
                    <a:pt x="1295" y="478"/>
                    <a:pt x="1295" y="478"/>
                    <a:pt x="1295" y="478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0"/>
                    <a:pt x="1295" y="480"/>
                    <a:pt x="1295" y="480"/>
                  </a:cubicBezTo>
                  <a:cubicBezTo>
                    <a:pt x="1294" y="481"/>
                    <a:pt x="1294" y="481"/>
                    <a:pt x="1294" y="481"/>
                  </a:cubicBezTo>
                  <a:cubicBezTo>
                    <a:pt x="1295" y="481"/>
                    <a:pt x="1296" y="481"/>
                    <a:pt x="1297" y="482"/>
                  </a:cubicBezTo>
                  <a:cubicBezTo>
                    <a:pt x="1303" y="483"/>
                    <a:pt x="1315" y="485"/>
                    <a:pt x="1325" y="488"/>
                  </a:cubicBezTo>
                  <a:cubicBezTo>
                    <a:pt x="1331" y="489"/>
                    <a:pt x="1336" y="490"/>
                    <a:pt x="1339" y="491"/>
                  </a:cubicBezTo>
                  <a:cubicBezTo>
                    <a:pt x="1341" y="491"/>
                    <a:pt x="1343" y="492"/>
                    <a:pt x="1344" y="492"/>
                  </a:cubicBezTo>
                  <a:cubicBezTo>
                    <a:pt x="1345" y="492"/>
                    <a:pt x="1345" y="492"/>
                    <a:pt x="1346" y="492"/>
                  </a:cubicBezTo>
                  <a:cubicBezTo>
                    <a:pt x="1346" y="492"/>
                    <a:pt x="1346" y="492"/>
                    <a:pt x="1346" y="492"/>
                  </a:cubicBezTo>
                  <a:cubicBezTo>
                    <a:pt x="1347" y="492"/>
                    <a:pt x="1347" y="492"/>
                    <a:pt x="1347" y="492"/>
                  </a:cubicBezTo>
                  <a:cubicBezTo>
                    <a:pt x="1348" y="492"/>
                    <a:pt x="1348" y="492"/>
                    <a:pt x="1348" y="492"/>
                  </a:cubicBezTo>
                  <a:cubicBezTo>
                    <a:pt x="1349" y="492"/>
                    <a:pt x="1349" y="492"/>
                    <a:pt x="1350" y="492"/>
                  </a:cubicBezTo>
                  <a:cubicBezTo>
                    <a:pt x="1350" y="492"/>
                    <a:pt x="1351" y="491"/>
                    <a:pt x="1352" y="490"/>
                  </a:cubicBezTo>
                  <a:cubicBezTo>
                    <a:pt x="1353" y="489"/>
                    <a:pt x="1353" y="487"/>
                    <a:pt x="1353" y="486"/>
                  </a:cubicBezTo>
                  <a:cubicBezTo>
                    <a:pt x="1353" y="484"/>
                    <a:pt x="1352" y="483"/>
                    <a:pt x="1350" y="482"/>
                  </a:cubicBezTo>
                  <a:cubicBezTo>
                    <a:pt x="1326" y="467"/>
                    <a:pt x="1326" y="467"/>
                    <a:pt x="1326" y="467"/>
                  </a:cubicBezTo>
                  <a:cubicBezTo>
                    <a:pt x="1323" y="472"/>
                    <a:pt x="1323" y="472"/>
                    <a:pt x="1323" y="472"/>
                  </a:cubicBezTo>
                  <a:cubicBezTo>
                    <a:pt x="1322" y="477"/>
                    <a:pt x="1322" y="477"/>
                    <a:pt x="1322" y="477"/>
                  </a:cubicBezTo>
                  <a:cubicBezTo>
                    <a:pt x="1371" y="491"/>
                    <a:pt x="1371" y="491"/>
                    <a:pt x="1371" y="491"/>
                  </a:cubicBezTo>
                  <a:cubicBezTo>
                    <a:pt x="1373" y="491"/>
                    <a:pt x="1376" y="490"/>
                    <a:pt x="1377" y="487"/>
                  </a:cubicBezTo>
                  <a:cubicBezTo>
                    <a:pt x="1378" y="485"/>
                    <a:pt x="1377" y="482"/>
                    <a:pt x="1375" y="481"/>
                  </a:cubicBezTo>
                  <a:cubicBezTo>
                    <a:pt x="1375" y="480"/>
                    <a:pt x="1373" y="479"/>
                    <a:pt x="1369" y="477"/>
                  </a:cubicBezTo>
                  <a:cubicBezTo>
                    <a:pt x="1364" y="474"/>
                    <a:pt x="1357" y="470"/>
                    <a:pt x="1351" y="466"/>
                  </a:cubicBezTo>
                  <a:cubicBezTo>
                    <a:pt x="1347" y="464"/>
                    <a:pt x="1345" y="462"/>
                    <a:pt x="1343" y="461"/>
                  </a:cubicBezTo>
                  <a:cubicBezTo>
                    <a:pt x="1342" y="460"/>
                    <a:pt x="1341" y="460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40" y="460"/>
                    <a:pt x="1340" y="460"/>
                    <a:pt x="1340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0" y="459"/>
                    <a:pt x="1340" y="459"/>
                    <a:pt x="1340" y="459"/>
                  </a:cubicBezTo>
                  <a:cubicBezTo>
                    <a:pt x="1338" y="462"/>
                    <a:pt x="1338" y="462"/>
                    <a:pt x="1338" y="462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7" y="463"/>
                    <a:pt x="1337" y="463"/>
                    <a:pt x="1337" y="463"/>
                  </a:cubicBezTo>
                  <a:cubicBezTo>
                    <a:pt x="1341" y="460"/>
                    <a:pt x="1341" y="460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42" y="461"/>
                    <a:pt x="1341" y="461"/>
                    <a:pt x="1341" y="460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2" y="463"/>
                    <a:pt x="1342" y="463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42" y="465"/>
                    <a:pt x="1342" y="464"/>
                    <a:pt x="1342" y="463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41" y="466"/>
                    <a:pt x="1341" y="466"/>
                    <a:pt x="1341" y="466"/>
                  </a:cubicBezTo>
                  <a:cubicBezTo>
                    <a:pt x="1336" y="463"/>
                    <a:pt x="1336" y="463"/>
                    <a:pt x="1336" y="463"/>
                  </a:cubicBezTo>
                  <a:cubicBezTo>
                    <a:pt x="1335" y="468"/>
                    <a:pt x="1335" y="468"/>
                    <a:pt x="1335" y="468"/>
                  </a:cubicBezTo>
                  <a:cubicBezTo>
                    <a:pt x="1399" y="481"/>
                    <a:pt x="1399" y="481"/>
                    <a:pt x="1399" y="481"/>
                  </a:cubicBezTo>
                  <a:cubicBezTo>
                    <a:pt x="1402" y="481"/>
                    <a:pt x="1404" y="480"/>
                    <a:pt x="1405" y="477"/>
                  </a:cubicBezTo>
                  <a:cubicBezTo>
                    <a:pt x="1406" y="475"/>
                    <a:pt x="1405" y="472"/>
                    <a:pt x="1403" y="471"/>
                  </a:cubicBezTo>
                  <a:cubicBezTo>
                    <a:pt x="1375" y="453"/>
                    <a:pt x="1375" y="453"/>
                    <a:pt x="1375" y="453"/>
                  </a:cubicBezTo>
                  <a:cubicBezTo>
                    <a:pt x="1372" y="458"/>
                    <a:pt x="1372" y="458"/>
                    <a:pt x="1372" y="458"/>
                  </a:cubicBezTo>
                  <a:cubicBezTo>
                    <a:pt x="1370" y="463"/>
                    <a:pt x="1370" y="463"/>
                    <a:pt x="1370" y="463"/>
                  </a:cubicBezTo>
                  <a:cubicBezTo>
                    <a:pt x="1430" y="478"/>
                    <a:pt x="1430" y="478"/>
                    <a:pt x="1430" y="478"/>
                  </a:cubicBezTo>
                  <a:cubicBezTo>
                    <a:pt x="1432" y="479"/>
                    <a:pt x="1434" y="478"/>
                    <a:pt x="1436" y="476"/>
                  </a:cubicBezTo>
                  <a:cubicBezTo>
                    <a:pt x="1436" y="475"/>
                    <a:pt x="1436" y="474"/>
                    <a:pt x="1436" y="473"/>
                  </a:cubicBezTo>
                  <a:cubicBezTo>
                    <a:pt x="1436" y="472"/>
                    <a:pt x="1436" y="471"/>
                    <a:pt x="1436" y="471"/>
                  </a:cubicBezTo>
                  <a:cubicBezTo>
                    <a:pt x="1436" y="470"/>
                    <a:pt x="1435" y="470"/>
                    <a:pt x="1435" y="469"/>
                  </a:cubicBezTo>
                  <a:cubicBezTo>
                    <a:pt x="1435" y="469"/>
                    <a:pt x="1434" y="469"/>
                    <a:pt x="1434" y="468"/>
                  </a:cubicBezTo>
                  <a:cubicBezTo>
                    <a:pt x="1434" y="468"/>
                    <a:pt x="1433" y="468"/>
                    <a:pt x="1433" y="467"/>
                  </a:cubicBezTo>
                  <a:cubicBezTo>
                    <a:pt x="1431" y="466"/>
                    <a:pt x="1428" y="465"/>
                    <a:pt x="1425" y="462"/>
                  </a:cubicBezTo>
                  <a:cubicBezTo>
                    <a:pt x="1420" y="459"/>
                    <a:pt x="1414" y="456"/>
                    <a:pt x="1409" y="453"/>
                  </a:cubicBezTo>
                  <a:cubicBezTo>
                    <a:pt x="1406" y="451"/>
                    <a:pt x="1404" y="450"/>
                    <a:pt x="1403" y="449"/>
                  </a:cubicBezTo>
                  <a:cubicBezTo>
                    <a:pt x="1402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9" y="450"/>
                    <a:pt x="1399" y="450"/>
                    <a:pt x="1399" y="450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1" y="448"/>
                    <a:pt x="1401" y="448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402" y="449"/>
                    <a:pt x="1402" y="449"/>
                    <a:pt x="1401" y="448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49"/>
                    <a:pt x="1402" y="449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403" y="450"/>
                    <a:pt x="1402" y="450"/>
                    <a:pt x="1402" y="449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3" y="452"/>
                    <a:pt x="1403" y="452"/>
                    <a:pt x="1403" y="452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2" y="455"/>
                    <a:pt x="1402" y="455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400" y="456"/>
                    <a:pt x="1401" y="456"/>
                    <a:pt x="1402" y="455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400" y="457"/>
                    <a:pt x="1400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8" y="457"/>
                    <a:pt x="1399" y="457"/>
                    <a:pt x="1400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8" y="457"/>
                    <a:pt x="1398" y="457"/>
                    <a:pt x="1398" y="457"/>
                  </a:cubicBezTo>
                  <a:cubicBezTo>
                    <a:pt x="1397" y="452"/>
                    <a:pt x="1397" y="452"/>
                    <a:pt x="1397" y="452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3"/>
                    <a:pt x="1397" y="453"/>
                    <a:pt x="1397" y="453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6"/>
                    <a:pt x="1397" y="456"/>
                    <a:pt x="1397" y="456"/>
                  </a:cubicBezTo>
                  <a:cubicBezTo>
                    <a:pt x="1397" y="457"/>
                    <a:pt x="1397" y="457"/>
                    <a:pt x="1397" y="457"/>
                  </a:cubicBezTo>
                  <a:cubicBezTo>
                    <a:pt x="1397" y="457"/>
                    <a:pt x="1397" y="457"/>
                    <a:pt x="1398" y="458"/>
                  </a:cubicBezTo>
                  <a:cubicBezTo>
                    <a:pt x="1400" y="458"/>
                    <a:pt x="1405" y="459"/>
                    <a:pt x="1410" y="461"/>
                  </a:cubicBezTo>
                  <a:cubicBezTo>
                    <a:pt x="1419" y="463"/>
                    <a:pt x="1429" y="466"/>
                    <a:pt x="1438" y="468"/>
                  </a:cubicBezTo>
                  <a:cubicBezTo>
                    <a:pt x="1443" y="469"/>
                    <a:pt x="1447" y="470"/>
                    <a:pt x="1450" y="471"/>
                  </a:cubicBezTo>
                  <a:cubicBezTo>
                    <a:pt x="1452" y="471"/>
                    <a:pt x="1453" y="471"/>
                    <a:pt x="1454" y="472"/>
                  </a:cubicBezTo>
                  <a:cubicBezTo>
                    <a:pt x="1455" y="472"/>
                    <a:pt x="1455" y="472"/>
                    <a:pt x="1456" y="472"/>
                  </a:cubicBezTo>
                  <a:cubicBezTo>
                    <a:pt x="1456" y="472"/>
                    <a:pt x="1457" y="472"/>
                    <a:pt x="1457" y="472"/>
                  </a:cubicBezTo>
                  <a:cubicBezTo>
                    <a:pt x="1458" y="472"/>
                    <a:pt x="1458" y="472"/>
                    <a:pt x="1459" y="472"/>
                  </a:cubicBezTo>
                  <a:cubicBezTo>
                    <a:pt x="1459" y="472"/>
                    <a:pt x="1459" y="472"/>
                    <a:pt x="1460" y="471"/>
                  </a:cubicBezTo>
                  <a:cubicBezTo>
                    <a:pt x="1461" y="471"/>
                    <a:pt x="1461" y="471"/>
                    <a:pt x="1462" y="469"/>
                  </a:cubicBezTo>
                  <a:cubicBezTo>
                    <a:pt x="1463" y="468"/>
                    <a:pt x="1463" y="467"/>
                    <a:pt x="1463" y="465"/>
                  </a:cubicBezTo>
                  <a:cubicBezTo>
                    <a:pt x="1463" y="464"/>
                    <a:pt x="1462" y="463"/>
                    <a:pt x="1461" y="462"/>
                  </a:cubicBezTo>
                  <a:cubicBezTo>
                    <a:pt x="1428" y="441"/>
                    <a:pt x="1428" y="441"/>
                    <a:pt x="1428" y="44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30" y="449"/>
                    <a:pt x="1430" y="449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8" y="451"/>
                    <a:pt x="1429" y="450"/>
                    <a:pt x="1430" y="449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7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6" y="451"/>
                    <a:pt x="1427" y="451"/>
                    <a:pt x="1427" y="451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6" y="452"/>
                    <a:pt x="1426" y="452"/>
                    <a:pt x="1426" y="452"/>
                  </a:cubicBezTo>
                  <a:cubicBezTo>
                    <a:pt x="1425" y="446"/>
                    <a:pt x="1425" y="446"/>
                    <a:pt x="1425" y="446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47"/>
                    <a:pt x="1425" y="447"/>
                    <a:pt x="1425" y="447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0"/>
                    <a:pt x="1425" y="450"/>
                    <a:pt x="1425" y="450"/>
                  </a:cubicBezTo>
                  <a:cubicBezTo>
                    <a:pt x="1425" y="452"/>
                    <a:pt x="1425" y="452"/>
                    <a:pt x="1425" y="452"/>
                  </a:cubicBezTo>
                  <a:cubicBezTo>
                    <a:pt x="1425" y="452"/>
                    <a:pt x="1425" y="452"/>
                    <a:pt x="1426" y="452"/>
                  </a:cubicBezTo>
                  <a:cubicBezTo>
                    <a:pt x="1428" y="452"/>
                    <a:pt x="1432" y="453"/>
                    <a:pt x="1438" y="455"/>
                  </a:cubicBezTo>
                  <a:cubicBezTo>
                    <a:pt x="1446" y="457"/>
                    <a:pt x="1456" y="459"/>
                    <a:pt x="1465" y="462"/>
                  </a:cubicBezTo>
                  <a:cubicBezTo>
                    <a:pt x="1470" y="463"/>
                    <a:pt x="1474" y="464"/>
                    <a:pt x="1477" y="464"/>
                  </a:cubicBezTo>
                  <a:cubicBezTo>
                    <a:pt x="1479" y="465"/>
                    <a:pt x="1480" y="465"/>
                    <a:pt x="1481" y="465"/>
                  </a:cubicBezTo>
                  <a:cubicBezTo>
                    <a:pt x="1482" y="465"/>
                    <a:pt x="1482" y="465"/>
                    <a:pt x="1483" y="465"/>
                  </a:cubicBezTo>
                  <a:cubicBezTo>
                    <a:pt x="1483" y="465"/>
                    <a:pt x="1484" y="465"/>
                    <a:pt x="1485" y="465"/>
                  </a:cubicBezTo>
                  <a:cubicBezTo>
                    <a:pt x="1485" y="465"/>
                    <a:pt x="1485" y="465"/>
                    <a:pt x="1486" y="465"/>
                  </a:cubicBezTo>
                  <a:cubicBezTo>
                    <a:pt x="1486" y="465"/>
                    <a:pt x="1487" y="465"/>
                    <a:pt x="1487" y="465"/>
                  </a:cubicBezTo>
                  <a:cubicBezTo>
                    <a:pt x="1488" y="465"/>
                    <a:pt x="1489" y="464"/>
                    <a:pt x="1490" y="463"/>
                  </a:cubicBezTo>
                  <a:cubicBezTo>
                    <a:pt x="1490" y="463"/>
                    <a:pt x="1490" y="463"/>
                    <a:pt x="1490" y="463"/>
                  </a:cubicBezTo>
                  <a:cubicBezTo>
                    <a:pt x="1490" y="462"/>
                    <a:pt x="1490" y="461"/>
                    <a:pt x="1490" y="460"/>
                  </a:cubicBezTo>
                  <a:cubicBezTo>
                    <a:pt x="1490" y="458"/>
                    <a:pt x="1490" y="457"/>
                    <a:pt x="1490" y="457"/>
                  </a:cubicBezTo>
                  <a:cubicBezTo>
                    <a:pt x="1489" y="456"/>
                    <a:pt x="1489" y="456"/>
                    <a:pt x="1488" y="456"/>
                  </a:cubicBezTo>
                  <a:cubicBezTo>
                    <a:pt x="1488" y="455"/>
                    <a:pt x="1488" y="455"/>
                    <a:pt x="1487" y="455"/>
                  </a:cubicBezTo>
                  <a:cubicBezTo>
                    <a:pt x="1486" y="454"/>
                    <a:pt x="1484" y="452"/>
                    <a:pt x="1481" y="451"/>
                  </a:cubicBezTo>
                  <a:cubicBezTo>
                    <a:pt x="1473" y="446"/>
                    <a:pt x="1461" y="439"/>
                    <a:pt x="1461" y="439"/>
                  </a:cubicBezTo>
                  <a:cubicBezTo>
                    <a:pt x="1458" y="443"/>
                    <a:pt x="1458" y="443"/>
                    <a:pt x="1458" y="443"/>
                  </a:cubicBezTo>
                  <a:cubicBezTo>
                    <a:pt x="1457" y="449"/>
                    <a:pt x="1457" y="449"/>
                    <a:pt x="1457" y="449"/>
                  </a:cubicBezTo>
                  <a:cubicBezTo>
                    <a:pt x="1515" y="459"/>
                    <a:pt x="1515" y="459"/>
                    <a:pt x="1515" y="459"/>
                  </a:cubicBezTo>
                  <a:cubicBezTo>
                    <a:pt x="1516" y="459"/>
                    <a:pt x="1518" y="459"/>
                    <a:pt x="1519" y="458"/>
                  </a:cubicBezTo>
                  <a:cubicBezTo>
                    <a:pt x="1521" y="457"/>
                    <a:pt x="1521" y="455"/>
                    <a:pt x="1521" y="454"/>
                  </a:cubicBezTo>
                  <a:cubicBezTo>
                    <a:pt x="1521" y="452"/>
                    <a:pt x="1521" y="452"/>
                    <a:pt x="1521" y="451"/>
                  </a:cubicBezTo>
                  <a:cubicBezTo>
                    <a:pt x="1520" y="450"/>
                    <a:pt x="1520" y="450"/>
                    <a:pt x="1520" y="450"/>
                  </a:cubicBezTo>
                  <a:cubicBezTo>
                    <a:pt x="1519" y="449"/>
                    <a:pt x="1519" y="449"/>
                    <a:pt x="1519" y="449"/>
                  </a:cubicBezTo>
                  <a:cubicBezTo>
                    <a:pt x="1518" y="449"/>
                    <a:pt x="1518" y="448"/>
                    <a:pt x="1517" y="447"/>
                  </a:cubicBezTo>
                  <a:cubicBezTo>
                    <a:pt x="1513" y="445"/>
                    <a:pt x="1506" y="441"/>
                    <a:pt x="1500" y="437"/>
                  </a:cubicBezTo>
                  <a:cubicBezTo>
                    <a:pt x="1495" y="434"/>
                    <a:pt x="1490" y="431"/>
                    <a:pt x="1490" y="43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1" y="438"/>
                    <a:pt x="1491" y="438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90" y="440"/>
                    <a:pt x="1491" y="439"/>
                    <a:pt x="1491" y="438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90" y="440"/>
                    <a:pt x="1490" y="440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9" y="441"/>
                    <a:pt x="1489" y="441"/>
                    <a:pt x="1490" y="440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8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8" y="441"/>
                    <a:pt x="1488" y="441"/>
                  </a:cubicBezTo>
                  <a:cubicBezTo>
                    <a:pt x="1487" y="436"/>
                    <a:pt x="1487" y="436"/>
                    <a:pt x="1487" y="436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37"/>
                    <a:pt x="1487" y="437"/>
                    <a:pt x="1487" y="437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0"/>
                    <a:pt x="1487" y="440"/>
                    <a:pt x="1487" y="440"/>
                  </a:cubicBezTo>
                  <a:cubicBezTo>
                    <a:pt x="1487" y="441"/>
                    <a:pt x="1487" y="441"/>
                    <a:pt x="1487" y="441"/>
                  </a:cubicBezTo>
                  <a:cubicBezTo>
                    <a:pt x="1487" y="441"/>
                    <a:pt x="1489" y="441"/>
                    <a:pt x="1490" y="441"/>
                  </a:cubicBezTo>
                  <a:cubicBezTo>
                    <a:pt x="1496" y="442"/>
                    <a:pt x="1509" y="444"/>
                    <a:pt x="1519" y="446"/>
                  </a:cubicBezTo>
                  <a:cubicBezTo>
                    <a:pt x="1525" y="447"/>
                    <a:pt x="1529" y="448"/>
                    <a:pt x="1533" y="448"/>
                  </a:cubicBezTo>
                  <a:cubicBezTo>
                    <a:pt x="1537" y="449"/>
                    <a:pt x="1539" y="449"/>
                    <a:pt x="1539" y="449"/>
                  </a:cubicBezTo>
                  <a:cubicBezTo>
                    <a:pt x="1541" y="450"/>
                    <a:pt x="1544" y="448"/>
                    <a:pt x="1545" y="446"/>
                  </a:cubicBezTo>
                  <a:cubicBezTo>
                    <a:pt x="1546" y="443"/>
                    <a:pt x="1545" y="441"/>
                    <a:pt x="1543" y="439"/>
                  </a:cubicBezTo>
                  <a:cubicBezTo>
                    <a:pt x="1523" y="427"/>
                    <a:pt x="1523" y="427"/>
                    <a:pt x="1523" y="427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4" y="434"/>
                    <a:pt x="1524" y="434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2" y="436"/>
                    <a:pt x="1523" y="436"/>
                    <a:pt x="1524" y="434"/>
                  </a:cubicBezTo>
                  <a:cubicBezTo>
                    <a:pt x="1520" y="431"/>
                    <a:pt x="1520" y="431"/>
                    <a:pt x="1520" y="431"/>
                  </a:cubicBezTo>
                  <a:cubicBezTo>
                    <a:pt x="1522" y="436"/>
                    <a:pt x="1522" y="436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1" y="437"/>
                    <a:pt x="1521" y="437"/>
                    <a:pt x="1522" y="436"/>
                  </a:cubicBezTo>
                  <a:cubicBezTo>
                    <a:pt x="1520" y="432"/>
                    <a:pt x="1520" y="432"/>
                    <a:pt x="1520" y="432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3"/>
                    <a:pt x="1520" y="433"/>
                    <a:pt x="1520" y="433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0" y="437"/>
                    <a:pt x="1520" y="437"/>
                  </a:cubicBezTo>
                  <a:cubicBezTo>
                    <a:pt x="1520" y="437"/>
                    <a:pt x="1521" y="437"/>
                    <a:pt x="1523" y="437"/>
                  </a:cubicBezTo>
                  <a:cubicBezTo>
                    <a:pt x="1528" y="438"/>
                    <a:pt x="1538" y="440"/>
                    <a:pt x="1546" y="441"/>
                  </a:cubicBezTo>
                  <a:cubicBezTo>
                    <a:pt x="1550" y="442"/>
                    <a:pt x="1554" y="443"/>
                    <a:pt x="1557" y="443"/>
                  </a:cubicBezTo>
                  <a:cubicBezTo>
                    <a:pt x="1560" y="444"/>
                    <a:pt x="1562" y="444"/>
                    <a:pt x="1562" y="444"/>
                  </a:cubicBezTo>
                  <a:cubicBezTo>
                    <a:pt x="1564" y="445"/>
                    <a:pt x="1567" y="443"/>
                    <a:pt x="1568" y="441"/>
                  </a:cubicBezTo>
                  <a:cubicBezTo>
                    <a:pt x="1569" y="438"/>
                    <a:pt x="1568" y="435"/>
                    <a:pt x="1565" y="434"/>
                  </a:cubicBezTo>
                  <a:cubicBezTo>
                    <a:pt x="1565" y="434"/>
                    <a:pt x="1564" y="433"/>
                    <a:pt x="1561" y="432"/>
                  </a:cubicBezTo>
                  <a:cubicBezTo>
                    <a:pt x="1557" y="429"/>
                    <a:pt x="1551" y="426"/>
                    <a:pt x="1546" y="423"/>
                  </a:cubicBezTo>
                  <a:cubicBezTo>
                    <a:pt x="1544" y="421"/>
                    <a:pt x="1542" y="420"/>
                    <a:pt x="1540" y="419"/>
                  </a:cubicBezTo>
                  <a:cubicBezTo>
                    <a:pt x="1539" y="418"/>
                    <a:pt x="1539" y="418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8" y="417"/>
                    <a:pt x="1538" y="417"/>
                    <a:pt x="1538" y="417"/>
                  </a:cubicBezTo>
                  <a:cubicBezTo>
                    <a:pt x="1536" y="420"/>
                    <a:pt x="1536" y="420"/>
                    <a:pt x="1536" y="420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5" y="421"/>
                    <a:pt x="1535" y="421"/>
                    <a:pt x="1535" y="421"/>
                  </a:cubicBezTo>
                  <a:cubicBezTo>
                    <a:pt x="1539" y="418"/>
                    <a:pt x="1539" y="418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40" y="420"/>
                    <a:pt x="1539" y="419"/>
                    <a:pt x="1539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1"/>
                    <a:pt x="1540" y="421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40" y="422"/>
                    <a:pt x="1540" y="422"/>
                    <a:pt x="1540" y="421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40" y="423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40" y="423"/>
                    <a:pt x="1540" y="423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9" y="425"/>
                    <a:pt x="1539" y="425"/>
                    <a:pt x="1539" y="425"/>
                  </a:cubicBezTo>
                  <a:cubicBezTo>
                    <a:pt x="1539" y="424"/>
                    <a:pt x="1539" y="424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7" y="426"/>
                    <a:pt x="1538" y="425"/>
                    <a:pt x="1539" y="424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7" y="426"/>
                    <a:pt x="1537" y="426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6" y="427"/>
                    <a:pt x="1536" y="427"/>
                    <a:pt x="1537" y="426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2"/>
                    <a:pt x="1535" y="422"/>
                    <a:pt x="1535" y="422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5" y="427"/>
                    <a:pt x="1535" y="427"/>
                    <a:pt x="1535" y="427"/>
                  </a:cubicBezTo>
                  <a:cubicBezTo>
                    <a:pt x="1535" y="423"/>
                    <a:pt x="1535" y="423"/>
                    <a:pt x="1535" y="423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5"/>
                    <a:pt x="1534" y="425"/>
                    <a:pt x="1534" y="425"/>
                  </a:cubicBezTo>
                  <a:cubicBezTo>
                    <a:pt x="1534" y="427"/>
                    <a:pt x="1534" y="427"/>
                    <a:pt x="1534" y="427"/>
                  </a:cubicBezTo>
                  <a:cubicBezTo>
                    <a:pt x="1534" y="427"/>
                    <a:pt x="1535" y="427"/>
                    <a:pt x="1535" y="427"/>
                  </a:cubicBezTo>
                  <a:cubicBezTo>
                    <a:pt x="1537" y="427"/>
                    <a:pt x="1541" y="428"/>
                    <a:pt x="1545" y="429"/>
                  </a:cubicBezTo>
                  <a:cubicBezTo>
                    <a:pt x="1552" y="431"/>
                    <a:pt x="1560" y="433"/>
                    <a:pt x="1567" y="435"/>
                  </a:cubicBezTo>
                  <a:cubicBezTo>
                    <a:pt x="1574" y="437"/>
                    <a:pt x="1579" y="438"/>
                    <a:pt x="1579" y="438"/>
                  </a:cubicBezTo>
                  <a:cubicBezTo>
                    <a:pt x="1582" y="439"/>
                    <a:pt x="1584" y="438"/>
                    <a:pt x="1585" y="435"/>
                  </a:cubicBezTo>
                  <a:cubicBezTo>
                    <a:pt x="1587" y="433"/>
                    <a:pt x="1586" y="430"/>
                    <a:pt x="1583" y="428"/>
                  </a:cubicBezTo>
                  <a:cubicBezTo>
                    <a:pt x="1561" y="414"/>
                    <a:pt x="1561" y="414"/>
                    <a:pt x="1561" y="414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2" y="422"/>
                    <a:pt x="1562" y="422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61" y="423"/>
                    <a:pt x="1562" y="423"/>
                    <a:pt x="1562" y="422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61" y="423"/>
                    <a:pt x="1561" y="423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9" y="424"/>
                    <a:pt x="1560" y="424"/>
                    <a:pt x="1561" y="423"/>
                  </a:cubicBezTo>
                  <a:cubicBezTo>
                    <a:pt x="1558" y="419"/>
                    <a:pt x="1558" y="419"/>
                    <a:pt x="1558" y="419"/>
                  </a:cubicBezTo>
                  <a:cubicBezTo>
                    <a:pt x="1559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59" y="424"/>
                  </a:cubicBezTo>
                  <a:cubicBezTo>
                    <a:pt x="1558" y="420"/>
                    <a:pt x="1558" y="420"/>
                    <a:pt x="1558" y="420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2"/>
                    <a:pt x="1558" y="422"/>
                    <a:pt x="1558" y="422"/>
                  </a:cubicBezTo>
                  <a:cubicBezTo>
                    <a:pt x="1558" y="424"/>
                    <a:pt x="1558" y="424"/>
                    <a:pt x="1558" y="424"/>
                  </a:cubicBezTo>
                  <a:cubicBezTo>
                    <a:pt x="1558" y="424"/>
                    <a:pt x="1559" y="424"/>
                    <a:pt x="1561" y="424"/>
                  </a:cubicBezTo>
                  <a:cubicBezTo>
                    <a:pt x="1566" y="425"/>
                    <a:pt x="1577" y="427"/>
                    <a:pt x="1586" y="428"/>
                  </a:cubicBezTo>
                  <a:cubicBezTo>
                    <a:pt x="1591" y="429"/>
                    <a:pt x="1596" y="429"/>
                    <a:pt x="1599" y="430"/>
                  </a:cubicBezTo>
                  <a:cubicBezTo>
                    <a:pt x="1601" y="430"/>
                    <a:pt x="1602" y="430"/>
                    <a:pt x="1603" y="430"/>
                  </a:cubicBezTo>
                  <a:cubicBezTo>
                    <a:pt x="1603" y="430"/>
                    <a:pt x="1604" y="430"/>
                    <a:pt x="1604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5" y="430"/>
                    <a:pt x="1605" y="430"/>
                    <a:pt x="1605" y="430"/>
                  </a:cubicBezTo>
                  <a:cubicBezTo>
                    <a:pt x="1606" y="430"/>
                    <a:pt x="1606" y="430"/>
                    <a:pt x="1606" y="430"/>
                  </a:cubicBezTo>
                  <a:cubicBezTo>
                    <a:pt x="1606" y="430"/>
                    <a:pt x="1606" y="430"/>
                    <a:pt x="1607" y="430"/>
                  </a:cubicBezTo>
                  <a:cubicBezTo>
                    <a:pt x="1608" y="430"/>
                    <a:pt x="1608" y="430"/>
                    <a:pt x="1608" y="430"/>
                  </a:cubicBezTo>
                  <a:cubicBezTo>
                    <a:pt x="1608" y="430"/>
                    <a:pt x="1608" y="430"/>
                    <a:pt x="1609" y="429"/>
                  </a:cubicBezTo>
                  <a:cubicBezTo>
                    <a:pt x="1610" y="428"/>
                    <a:pt x="1611" y="426"/>
                    <a:pt x="1611" y="424"/>
                  </a:cubicBezTo>
                  <a:cubicBezTo>
                    <a:pt x="1611" y="423"/>
                    <a:pt x="1610" y="421"/>
                    <a:pt x="1608" y="420"/>
                  </a:cubicBezTo>
                  <a:cubicBezTo>
                    <a:pt x="1584" y="405"/>
                    <a:pt x="1584" y="405"/>
                    <a:pt x="1584" y="405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6" y="413"/>
                    <a:pt x="1586" y="413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4" y="414"/>
                    <a:pt x="1585" y="414"/>
                    <a:pt x="1586" y="413"/>
                  </a:cubicBezTo>
                  <a:cubicBezTo>
                    <a:pt x="1581" y="410"/>
                    <a:pt x="1581" y="410"/>
                    <a:pt x="1581" y="410"/>
                  </a:cubicBezTo>
                  <a:cubicBezTo>
                    <a:pt x="1584" y="415"/>
                    <a:pt x="1584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3" y="415"/>
                    <a:pt x="1583" y="415"/>
                    <a:pt x="1584" y="415"/>
                  </a:cubicBezTo>
                  <a:cubicBezTo>
                    <a:pt x="1582" y="410"/>
                    <a:pt x="1582" y="410"/>
                    <a:pt x="1582" y="410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2"/>
                    <a:pt x="1582" y="412"/>
                    <a:pt x="1582" y="412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2" y="415"/>
                    <a:pt x="1582" y="415"/>
                  </a:cubicBezTo>
                  <a:cubicBezTo>
                    <a:pt x="1582" y="415"/>
                    <a:pt x="1583" y="415"/>
                    <a:pt x="1585" y="416"/>
                  </a:cubicBezTo>
                  <a:cubicBezTo>
                    <a:pt x="1591" y="417"/>
                    <a:pt x="1603" y="420"/>
                    <a:pt x="1614" y="422"/>
                  </a:cubicBezTo>
                  <a:cubicBezTo>
                    <a:pt x="1619" y="424"/>
                    <a:pt x="1623" y="425"/>
                    <a:pt x="1627" y="426"/>
                  </a:cubicBezTo>
                  <a:cubicBezTo>
                    <a:pt x="1630" y="426"/>
                    <a:pt x="1632" y="427"/>
                    <a:pt x="1632" y="427"/>
                  </a:cubicBezTo>
                  <a:cubicBezTo>
                    <a:pt x="1635" y="428"/>
                    <a:pt x="1638" y="426"/>
                    <a:pt x="1639" y="424"/>
                  </a:cubicBezTo>
                  <a:cubicBezTo>
                    <a:pt x="1640" y="421"/>
                    <a:pt x="1639" y="418"/>
                    <a:pt x="1637" y="417"/>
                  </a:cubicBezTo>
                  <a:cubicBezTo>
                    <a:pt x="1634" y="415"/>
                    <a:pt x="1634" y="415"/>
                    <a:pt x="1634" y="415"/>
                  </a:cubicBezTo>
                  <a:cubicBezTo>
                    <a:pt x="1654" y="420"/>
                    <a:pt x="1654" y="420"/>
                    <a:pt x="1654" y="420"/>
                  </a:cubicBezTo>
                  <a:cubicBezTo>
                    <a:pt x="1657" y="421"/>
                    <a:pt x="1660" y="420"/>
                    <a:pt x="1661" y="417"/>
                  </a:cubicBezTo>
                  <a:cubicBezTo>
                    <a:pt x="1662" y="415"/>
                    <a:pt x="1661" y="412"/>
                    <a:pt x="1658" y="410"/>
                  </a:cubicBezTo>
                  <a:cubicBezTo>
                    <a:pt x="1632" y="394"/>
                    <a:pt x="1632" y="394"/>
                    <a:pt x="1632" y="394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3" y="401"/>
                    <a:pt x="1633" y="401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32" y="402"/>
                    <a:pt x="1633" y="402"/>
                    <a:pt x="1633" y="401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2" y="403"/>
                    <a:pt x="1632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31" y="403"/>
                    <a:pt x="1631" y="403"/>
                    <a:pt x="1632" y="403"/>
                  </a:cubicBezTo>
                  <a:cubicBezTo>
                    <a:pt x="1629" y="398"/>
                    <a:pt x="1629" y="398"/>
                    <a:pt x="1629" y="398"/>
                  </a:cubicBezTo>
                  <a:cubicBezTo>
                    <a:pt x="1630" y="403"/>
                    <a:pt x="1630" y="403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0" y="404"/>
                    <a:pt x="1630" y="404"/>
                    <a:pt x="1630" y="403"/>
                  </a:cubicBezTo>
                  <a:cubicBezTo>
                    <a:pt x="1629" y="399"/>
                    <a:pt x="1629" y="399"/>
                    <a:pt x="1629" y="399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29" y="401"/>
                    <a:pt x="1629" y="401"/>
                    <a:pt x="1629" y="401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29" y="404"/>
                    <a:pt x="1629" y="404"/>
                    <a:pt x="1629" y="404"/>
                  </a:cubicBezTo>
                  <a:cubicBezTo>
                    <a:pt x="1630" y="404"/>
                    <a:pt x="1630" y="404"/>
                    <a:pt x="1630" y="404"/>
                  </a:cubicBezTo>
                  <a:cubicBezTo>
                    <a:pt x="1631" y="404"/>
                    <a:pt x="1635" y="404"/>
                    <a:pt x="1640" y="404"/>
                  </a:cubicBezTo>
                  <a:cubicBezTo>
                    <a:pt x="1647" y="405"/>
                    <a:pt x="1657" y="405"/>
                    <a:pt x="1664" y="406"/>
                  </a:cubicBezTo>
                  <a:cubicBezTo>
                    <a:pt x="1668" y="406"/>
                    <a:pt x="1672" y="407"/>
                    <a:pt x="1674" y="407"/>
                  </a:cubicBezTo>
                  <a:cubicBezTo>
                    <a:pt x="1676" y="407"/>
                    <a:pt x="1677" y="407"/>
                    <a:pt x="1678" y="407"/>
                  </a:cubicBezTo>
                  <a:cubicBezTo>
                    <a:pt x="1678" y="407"/>
                    <a:pt x="1678" y="407"/>
                    <a:pt x="1679" y="407"/>
                  </a:cubicBezTo>
                  <a:cubicBezTo>
                    <a:pt x="1679" y="407"/>
                    <a:pt x="1679" y="407"/>
                    <a:pt x="1679" y="407"/>
                  </a:cubicBezTo>
                  <a:cubicBezTo>
                    <a:pt x="1680" y="407"/>
                    <a:pt x="1680" y="407"/>
                    <a:pt x="1680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1" y="407"/>
                    <a:pt x="1681" y="407"/>
                    <a:pt x="1681" y="407"/>
                  </a:cubicBezTo>
                  <a:cubicBezTo>
                    <a:pt x="1682" y="407"/>
                    <a:pt x="1682" y="407"/>
                    <a:pt x="1684" y="405"/>
                  </a:cubicBezTo>
                  <a:cubicBezTo>
                    <a:pt x="1684" y="405"/>
                    <a:pt x="1684" y="405"/>
                    <a:pt x="1684" y="405"/>
                  </a:cubicBezTo>
                  <a:cubicBezTo>
                    <a:pt x="1685" y="403"/>
                    <a:pt x="1685" y="402"/>
                    <a:pt x="1685" y="402"/>
                  </a:cubicBezTo>
                  <a:cubicBezTo>
                    <a:pt x="1685" y="400"/>
                    <a:pt x="1685" y="399"/>
                    <a:pt x="1684" y="399"/>
                  </a:cubicBezTo>
                  <a:cubicBezTo>
                    <a:pt x="1684" y="398"/>
                    <a:pt x="1683" y="398"/>
                    <a:pt x="1683" y="397"/>
                  </a:cubicBezTo>
                  <a:cubicBezTo>
                    <a:pt x="1683" y="397"/>
                    <a:pt x="1682" y="397"/>
                    <a:pt x="1682" y="397"/>
                  </a:cubicBezTo>
                  <a:cubicBezTo>
                    <a:pt x="1681" y="396"/>
                    <a:pt x="1679" y="394"/>
                    <a:pt x="1676" y="393"/>
                  </a:cubicBezTo>
                  <a:cubicBezTo>
                    <a:pt x="1668" y="388"/>
                    <a:pt x="1657" y="381"/>
                    <a:pt x="1657" y="381"/>
                  </a:cubicBezTo>
                  <a:cubicBezTo>
                    <a:pt x="1654" y="386"/>
                    <a:pt x="1654" y="386"/>
                    <a:pt x="1654" y="386"/>
                  </a:cubicBezTo>
                  <a:cubicBezTo>
                    <a:pt x="1653" y="391"/>
                    <a:pt x="1653" y="391"/>
                    <a:pt x="1653" y="391"/>
                  </a:cubicBezTo>
                  <a:cubicBezTo>
                    <a:pt x="1653" y="391"/>
                    <a:pt x="1666" y="394"/>
                    <a:pt x="1680" y="396"/>
                  </a:cubicBezTo>
                  <a:cubicBezTo>
                    <a:pt x="1687" y="397"/>
                    <a:pt x="1695" y="398"/>
                    <a:pt x="1700" y="399"/>
                  </a:cubicBezTo>
                  <a:cubicBezTo>
                    <a:pt x="1703" y="400"/>
                    <a:pt x="1706" y="400"/>
                    <a:pt x="1708" y="400"/>
                  </a:cubicBezTo>
                  <a:cubicBezTo>
                    <a:pt x="1710" y="400"/>
                    <a:pt x="1712" y="401"/>
                    <a:pt x="1713" y="401"/>
                  </a:cubicBezTo>
                  <a:cubicBezTo>
                    <a:pt x="1714" y="401"/>
                    <a:pt x="1714" y="401"/>
                    <a:pt x="1715" y="401"/>
                  </a:cubicBezTo>
                  <a:cubicBezTo>
                    <a:pt x="1715" y="400"/>
                    <a:pt x="1715" y="400"/>
                    <a:pt x="1716" y="400"/>
                  </a:cubicBezTo>
                  <a:cubicBezTo>
                    <a:pt x="1716" y="400"/>
                    <a:pt x="1717" y="400"/>
                    <a:pt x="1717" y="400"/>
                  </a:cubicBezTo>
                  <a:cubicBezTo>
                    <a:pt x="1718" y="399"/>
                    <a:pt x="1718" y="399"/>
                    <a:pt x="1719" y="398"/>
                  </a:cubicBezTo>
                  <a:cubicBezTo>
                    <a:pt x="1719" y="397"/>
                    <a:pt x="1720" y="396"/>
                    <a:pt x="1720" y="395"/>
                  </a:cubicBezTo>
                  <a:cubicBezTo>
                    <a:pt x="1719" y="394"/>
                    <a:pt x="1719" y="393"/>
                    <a:pt x="1719" y="392"/>
                  </a:cubicBezTo>
                  <a:cubicBezTo>
                    <a:pt x="1718" y="392"/>
                    <a:pt x="1718" y="391"/>
                    <a:pt x="1718" y="391"/>
                  </a:cubicBezTo>
                  <a:cubicBezTo>
                    <a:pt x="1717" y="391"/>
                    <a:pt x="1717" y="391"/>
                    <a:pt x="1717" y="390"/>
                  </a:cubicBezTo>
                  <a:cubicBezTo>
                    <a:pt x="1717" y="390"/>
                    <a:pt x="1716" y="390"/>
                    <a:pt x="1716" y="390"/>
                  </a:cubicBezTo>
                  <a:cubicBezTo>
                    <a:pt x="1714" y="389"/>
                    <a:pt x="1712" y="387"/>
                    <a:pt x="1709" y="385"/>
                  </a:cubicBezTo>
                  <a:cubicBezTo>
                    <a:pt x="1705" y="383"/>
                    <a:pt x="1699" y="380"/>
                    <a:pt x="1695" y="377"/>
                  </a:cubicBezTo>
                  <a:cubicBezTo>
                    <a:pt x="1693" y="376"/>
                    <a:pt x="1691" y="374"/>
                    <a:pt x="1690" y="374"/>
                  </a:cubicBezTo>
                  <a:cubicBezTo>
                    <a:pt x="1689" y="373"/>
                    <a:pt x="1689" y="373"/>
                    <a:pt x="1688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8" y="373"/>
                    <a:pt x="1688" y="373"/>
                    <a:pt x="1688" y="373"/>
                  </a:cubicBezTo>
                  <a:cubicBezTo>
                    <a:pt x="1686" y="375"/>
                    <a:pt x="1686" y="375"/>
                    <a:pt x="1686" y="375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9" y="373"/>
                    <a:pt x="1689" y="373"/>
                    <a:pt x="1689" y="373"/>
                  </a:cubicBezTo>
                  <a:cubicBezTo>
                    <a:pt x="1685" y="376"/>
                    <a:pt x="1685" y="376"/>
                    <a:pt x="1685" y="376"/>
                  </a:cubicBezTo>
                  <a:cubicBezTo>
                    <a:pt x="1689" y="374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90" y="375"/>
                    <a:pt x="1689" y="374"/>
                    <a:pt x="1689" y="374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90" y="377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90" y="379"/>
                    <a:pt x="1690" y="377"/>
                    <a:pt x="1690" y="377"/>
                  </a:cubicBezTo>
                  <a:cubicBezTo>
                    <a:pt x="1685" y="377"/>
                    <a:pt x="1685" y="377"/>
                    <a:pt x="1685" y="377"/>
                  </a:cubicBezTo>
                  <a:cubicBezTo>
                    <a:pt x="1689" y="380"/>
                    <a:pt x="1689" y="380"/>
                    <a:pt x="1689" y="380"/>
                  </a:cubicBezTo>
                  <a:cubicBezTo>
                    <a:pt x="1684" y="377"/>
                    <a:pt x="1684" y="377"/>
                    <a:pt x="1684" y="377"/>
                  </a:cubicBezTo>
                  <a:cubicBezTo>
                    <a:pt x="1684" y="382"/>
                    <a:pt x="1684" y="382"/>
                    <a:pt x="1684" y="382"/>
                  </a:cubicBezTo>
                  <a:cubicBezTo>
                    <a:pt x="1733" y="387"/>
                    <a:pt x="1733" y="387"/>
                    <a:pt x="1733" y="387"/>
                  </a:cubicBezTo>
                  <a:cubicBezTo>
                    <a:pt x="1735" y="387"/>
                    <a:pt x="1737" y="386"/>
                    <a:pt x="1738" y="385"/>
                  </a:cubicBezTo>
                  <a:cubicBezTo>
                    <a:pt x="1739" y="384"/>
                    <a:pt x="1739" y="382"/>
                    <a:pt x="1739" y="382"/>
                  </a:cubicBezTo>
                  <a:cubicBezTo>
                    <a:pt x="1739" y="380"/>
                    <a:pt x="1738" y="379"/>
                    <a:pt x="1738" y="378"/>
                  </a:cubicBezTo>
                  <a:cubicBezTo>
                    <a:pt x="1737" y="378"/>
                    <a:pt x="1737" y="377"/>
                    <a:pt x="1737" y="377"/>
                  </a:cubicBezTo>
                  <a:cubicBezTo>
                    <a:pt x="1736" y="376"/>
                    <a:pt x="1736" y="376"/>
                    <a:pt x="1735" y="376"/>
                  </a:cubicBezTo>
                  <a:cubicBezTo>
                    <a:pt x="1733" y="374"/>
                    <a:pt x="1729" y="372"/>
                    <a:pt x="1726" y="370"/>
                  </a:cubicBezTo>
                  <a:cubicBezTo>
                    <a:pt x="1723" y="369"/>
                    <a:pt x="1721" y="367"/>
                    <a:pt x="1721" y="367"/>
                  </a:cubicBezTo>
                  <a:cubicBezTo>
                    <a:pt x="1718" y="372"/>
                    <a:pt x="1718" y="372"/>
                    <a:pt x="1718" y="372"/>
                  </a:cubicBezTo>
                  <a:cubicBezTo>
                    <a:pt x="1718" y="378"/>
                    <a:pt x="1718" y="378"/>
                    <a:pt x="1718" y="378"/>
                  </a:cubicBezTo>
                  <a:cubicBezTo>
                    <a:pt x="1762" y="379"/>
                    <a:pt x="1762" y="379"/>
                    <a:pt x="1762" y="379"/>
                  </a:cubicBezTo>
                  <a:cubicBezTo>
                    <a:pt x="1764" y="379"/>
                    <a:pt x="1766" y="378"/>
                    <a:pt x="1767" y="376"/>
                  </a:cubicBezTo>
                  <a:cubicBezTo>
                    <a:pt x="1768" y="375"/>
                    <a:pt x="1768" y="374"/>
                    <a:pt x="1768" y="373"/>
                  </a:cubicBezTo>
                  <a:cubicBezTo>
                    <a:pt x="1768" y="372"/>
                    <a:pt x="1768" y="371"/>
                    <a:pt x="1768" y="371"/>
                  </a:cubicBezTo>
                  <a:cubicBezTo>
                    <a:pt x="1767" y="370"/>
                    <a:pt x="1767" y="369"/>
                    <a:pt x="1766" y="369"/>
                  </a:cubicBezTo>
                  <a:cubicBezTo>
                    <a:pt x="1766" y="369"/>
                    <a:pt x="1766" y="368"/>
                    <a:pt x="1765" y="368"/>
                  </a:cubicBezTo>
                  <a:cubicBezTo>
                    <a:pt x="1764" y="367"/>
                    <a:pt x="1762" y="366"/>
                    <a:pt x="1760" y="364"/>
                  </a:cubicBezTo>
                  <a:cubicBezTo>
                    <a:pt x="1753" y="360"/>
                    <a:pt x="1743" y="354"/>
                    <a:pt x="1743" y="354"/>
                  </a:cubicBezTo>
                  <a:cubicBezTo>
                    <a:pt x="1740" y="359"/>
                    <a:pt x="1740" y="359"/>
                    <a:pt x="1740" y="359"/>
                  </a:cubicBezTo>
                  <a:cubicBezTo>
                    <a:pt x="1739" y="364"/>
                    <a:pt x="1739" y="364"/>
                    <a:pt x="1739" y="364"/>
                  </a:cubicBezTo>
                  <a:cubicBezTo>
                    <a:pt x="1773" y="368"/>
                    <a:pt x="1773" y="368"/>
                    <a:pt x="1773" y="368"/>
                  </a:cubicBezTo>
                  <a:cubicBezTo>
                    <a:pt x="1776" y="368"/>
                    <a:pt x="1778" y="367"/>
                    <a:pt x="1779" y="364"/>
                  </a:cubicBezTo>
                  <a:cubicBezTo>
                    <a:pt x="1780" y="362"/>
                    <a:pt x="1779" y="359"/>
                    <a:pt x="1777" y="358"/>
                  </a:cubicBezTo>
                  <a:cubicBezTo>
                    <a:pt x="1759" y="347"/>
                    <a:pt x="1759" y="347"/>
                    <a:pt x="1759" y="347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61" y="354"/>
                    <a:pt x="1761" y="354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9" y="356"/>
                    <a:pt x="1760" y="356"/>
                    <a:pt x="1761" y="354"/>
                  </a:cubicBezTo>
                  <a:cubicBezTo>
                    <a:pt x="1756" y="351"/>
                    <a:pt x="1756" y="351"/>
                    <a:pt x="1756" y="351"/>
                  </a:cubicBezTo>
                  <a:cubicBezTo>
                    <a:pt x="1759" y="356"/>
                    <a:pt x="1759" y="356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8" y="357"/>
                    <a:pt x="1759" y="356"/>
                  </a:cubicBezTo>
                  <a:cubicBezTo>
                    <a:pt x="1756" y="352"/>
                    <a:pt x="1756" y="352"/>
                    <a:pt x="1756" y="352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6" y="353"/>
                    <a:pt x="1756" y="353"/>
                    <a:pt x="1756" y="353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57" y="357"/>
                    <a:pt x="1757" y="357"/>
                    <a:pt x="1757" y="357"/>
                  </a:cubicBezTo>
                  <a:cubicBezTo>
                    <a:pt x="1760" y="357"/>
                    <a:pt x="1767" y="357"/>
                    <a:pt x="1774" y="357"/>
                  </a:cubicBezTo>
                  <a:cubicBezTo>
                    <a:pt x="1782" y="358"/>
                    <a:pt x="1789" y="358"/>
                    <a:pt x="1794" y="358"/>
                  </a:cubicBezTo>
                  <a:cubicBezTo>
                    <a:pt x="1796" y="358"/>
                    <a:pt x="1797" y="358"/>
                    <a:pt x="1798" y="358"/>
                  </a:cubicBezTo>
                  <a:cubicBezTo>
                    <a:pt x="1799" y="358"/>
                    <a:pt x="1799" y="358"/>
                    <a:pt x="1800" y="358"/>
                  </a:cubicBezTo>
                  <a:cubicBezTo>
                    <a:pt x="1800" y="358"/>
                    <a:pt x="1800" y="358"/>
                    <a:pt x="1801" y="357"/>
                  </a:cubicBezTo>
                  <a:cubicBezTo>
                    <a:pt x="1801" y="357"/>
                    <a:pt x="1801" y="357"/>
                    <a:pt x="1802" y="357"/>
                  </a:cubicBezTo>
                  <a:cubicBezTo>
                    <a:pt x="1802" y="357"/>
                    <a:pt x="1803" y="356"/>
                    <a:pt x="1804" y="355"/>
                  </a:cubicBezTo>
                  <a:cubicBezTo>
                    <a:pt x="1804" y="354"/>
                    <a:pt x="1805" y="352"/>
                    <a:pt x="1804" y="351"/>
                  </a:cubicBezTo>
                  <a:cubicBezTo>
                    <a:pt x="1804" y="349"/>
                    <a:pt x="1803" y="348"/>
                    <a:pt x="1802" y="347"/>
                  </a:cubicBezTo>
                  <a:cubicBezTo>
                    <a:pt x="1797" y="344"/>
                    <a:pt x="1797" y="344"/>
                    <a:pt x="1797" y="344"/>
                  </a:cubicBezTo>
                  <a:cubicBezTo>
                    <a:pt x="1808" y="344"/>
                    <a:pt x="1808" y="344"/>
                    <a:pt x="1808" y="344"/>
                  </a:cubicBezTo>
                  <a:cubicBezTo>
                    <a:pt x="1810" y="345"/>
                    <a:pt x="1813" y="343"/>
                    <a:pt x="1813" y="341"/>
                  </a:cubicBezTo>
                  <a:cubicBezTo>
                    <a:pt x="1814" y="338"/>
                    <a:pt x="1813" y="336"/>
                    <a:pt x="1811" y="334"/>
                  </a:cubicBezTo>
                  <a:cubicBezTo>
                    <a:pt x="1791" y="322"/>
                    <a:pt x="1791" y="322"/>
                    <a:pt x="1791" y="322"/>
                  </a:cubicBezTo>
                  <a:cubicBezTo>
                    <a:pt x="1788" y="326"/>
                    <a:pt x="1788" y="326"/>
                    <a:pt x="1788" y="326"/>
                  </a:cubicBezTo>
                  <a:cubicBezTo>
                    <a:pt x="1788" y="332"/>
                    <a:pt x="1788" y="332"/>
                    <a:pt x="1788" y="332"/>
                  </a:cubicBezTo>
                  <a:cubicBezTo>
                    <a:pt x="1788" y="332"/>
                    <a:pt x="1797" y="331"/>
                    <a:pt x="1805" y="331"/>
                  </a:cubicBezTo>
                  <a:cubicBezTo>
                    <a:pt x="1810" y="330"/>
                    <a:pt x="1814" y="330"/>
                    <a:pt x="1817" y="330"/>
                  </a:cubicBezTo>
                  <a:cubicBezTo>
                    <a:pt x="1819" y="330"/>
                    <a:pt x="1820" y="329"/>
                    <a:pt x="1821" y="329"/>
                  </a:cubicBezTo>
                  <a:cubicBezTo>
                    <a:pt x="1822" y="329"/>
                    <a:pt x="1823" y="329"/>
                    <a:pt x="1823" y="329"/>
                  </a:cubicBezTo>
                  <a:cubicBezTo>
                    <a:pt x="1823" y="329"/>
                    <a:pt x="1823" y="329"/>
                    <a:pt x="1824" y="329"/>
                  </a:cubicBezTo>
                  <a:cubicBezTo>
                    <a:pt x="1824" y="329"/>
                    <a:pt x="1824" y="329"/>
                    <a:pt x="1825" y="329"/>
                  </a:cubicBezTo>
                  <a:cubicBezTo>
                    <a:pt x="1825" y="328"/>
                    <a:pt x="1825" y="328"/>
                    <a:pt x="1826" y="328"/>
                  </a:cubicBezTo>
                  <a:cubicBezTo>
                    <a:pt x="1826" y="328"/>
                    <a:pt x="1827" y="327"/>
                    <a:pt x="1827" y="326"/>
                  </a:cubicBezTo>
                  <a:cubicBezTo>
                    <a:pt x="1827" y="326"/>
                    <a:pt x="1827" y="326"/>
                    <a:pt x="1827" y="326"/>
                  </a:cubicBezTo>
                  <a:cubicBezTo>
                    <a:pt x="1828" y="325"/>
                    <a:pt x="1828" y="324"/>
                    <a:pt x="1828" y="324"/>
                  </a:cubicBezTo>
                  <a:cubicBezTo>
                    <a:pt x="1828" y="322"/>
                    <a:pt x="1828" y="322"/>
                    <a:pt x="1827" y="321"/>
                  </a:cubicBezTo>
                  <a:cubicBezTo>
                    <a:pt x="1827" y="320"/>
                    <a:pt x="1827" y="320"/>
                    <a:pt x="1827" y="320"/>
                  </a:cubicBezTo>
                  <a:cubicBezTo>
                    <a:pt x="1826" y="319"/>
                    <a:pt x="1826" y="319"/>
                    <a:pt x="1826" y="319"/>
                  </a:cubicBezTo>
                  <a:cubicBezTo>
                    <a:pt x="1825" y="318"/>
                    <a:pt x="1825" y="318"/>
                    <a:pt x="1825" y="318"/>
                  </a:cubicBezTo>
                  <a:cubicBezTo>
                    <a:pt x="1824" y="318"/>
                    <a:pt x="1822" y="316"/>
                    <a:pt x="1819" y="315"/>
                  </a:cubicBezTo>
                  <a:cubicBezTo>
                    <a:pt x="1813" y="311"/>
                    <a:pt x="1803" y="305"/>
                    <a:pt x="1803" y="305"/>
                  </a:cubicBezTo>
                  <a:cubicBezTo>
                    <a:pt x="1800" y="310"/>
                    <a:pt x="1800" y="310"/>
                    <a:pt x="1800" y="310"/>
                  </a:cubicBezTo>
                  <a:cubicBezTo>
                    <a:pt x="1800" y="315"/>
                    <a:pt x="1800" y="315"/>
                    <a:pt x="1800" y="315"/>
                  </a:cubicBezTo>
                  <a:cubicBezTo>
                    <a:pt x="1800" y="315"/>
                    <a:pt x="1809" y="314"/>
                    <a:pt x="1817" y="313"/>
                  </a:cubicBezTo>
                  <a:cubicBezTo>
                    <a:pt x="1821" y="313"/>
                    <a:pt x="1825" y="312"/>
                    <a:pt x="1828" y="312"/>
                  </a:cubicBezTo>
                  <a:cubicBezTo>
                    <a:pt x="1830" y="312"/>
                    <a:pt x="1831" y="312"/>
                    <a:pt x="1832" y="312"/>
                  </a:cubicBezTo>
                  <a:cubicBezTo>
                    <a:pt x="1833" y="312"/>
                    <a:pt x="1833" y="311"/>
                    <a:pt x="1833" y="311"/>
                  </a:cubicBezTo>
                  <a:cubicBezTo>
                    <a:pt x="1834" y="311"/>
                    <a:pt x="1834" y="311"/>
                    <a:pt x="1834" y="311"/>
                  </a:cubicBezTo>
                  <a:cubicBezTo>
                    <a:pt x="1835" y="311"/>
                    <a:pt x="1835" y="311"/>
                    <a:pt x="1835" y="311"/>
                  </a:cubicBezTo>
                  <a:cubicBezTo>
                    <a:pt x="1835" y="311"/>
                    <a:pt x="1835" y="311"/>
                    <a:pt x="1836" y="311"/>
                  </a:cubicBezTo>
                  <a:cubicBezTo>
                    <a:pt x="1836" y="310"/>
                    <a:pt x="1836" y="310"/>
                    <a:pt x="1836" y="310"/>
                  </a:cubicBezTo>
                  <a:cubicBezTo>
                    <a:pt x="1837" y="310"/>
                    <a:pt x="1837" y="310"/>
                    <a:pt x="1838" y="309"/>
                  </a:cubicBezTo>
                  <a:cubicBezTo>
                    <a:pt x="1838" y="308"/>
                    <a:pt x="1839" y="306"/>
                    <a:pt x="1838" y="305"/>
                  </a:cubicBezTo>
                  <a:cubicBezTo>
                    <a:pt x="1838" y="303"/>
                    <a:pt x="1837" y="302"/>
                    <a:pt x="1836" y="301"/>
                  </a:cubicBezTo>
                  <a:cubicBezTo>
                    <a:pt x="1828" y="296"/>
                    <a:pt x="1828" y="296"/>
                    <a:pt x="1828" y="296"/>
                  </a:cubicBezTo>
                  <a:cubicBezTo>
                    <a:pt x="1841" y="291"/>
                    <a:pt x="1841" y="291"/>
                    <a:pt x="1841" y="291"/>
                  </a:cubicBezTo>
                  <a:cubicBezTo>
                    <a:pt x="1843" y="290"/>
                    <a:pt x="1844" y="288"/>
                    <a:pt x="1844" y="286"/>
                  </a:cubicBezTo>
                  <a:cubicBezTo>
                    <a:pt x="1844" y="284"/>
                    <a:pt x="1843" y="282"/>
                    <a:pt x="1841" y="281"/>
                  </a:cubicBezTo>
                  <a:cubicBezTo>
                    <a:pt x="1826" y="272"/>
                    <a:pt x="1826" y="272"/>
                    <a:pt x="1826" y="272"/>
                  </a:cubicBezTo>
                  <a:cubicBezTo>
                    <a:pt x="1823" y="276"/>
                    <a:pt x="1823" y="276"/>
                    <a:pt x="1823" y="276"/>
                  </a:cubicBezTo>
                  <a:cubicBezTo>
                    <a:pt x="1828" y="279"/>
                    <a:pt x="1828" y="279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7" y="281"/>
                    <a:pt x="1827" y="280"/>
                    <a:pt x="1828" y="279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7" y="281"/>
                    <a:pt x="1827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7" y="281"/>
                  </a:cubicBezTo>
                  <a:cubicBezTo>
                    <a:pt x="1824" y="277"/>
                    <a:pt x="1824" y="277"/>
                    <a:pt x="1824" y="277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5" y="279"/>
                    <a:pt x="1825" y="279"/>
                    <a:pt x="1825" y="279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6" y="281"/>
                    <a:pt x="1826" y="281"/>
                  </a:cubicBezTo>
                  <a:cubicBezTo>
                    <a:pt x="1826" y="281"/>
                    <a:pt x="1827" y="281"/>
                    <a:pt x="1827" y="281"/>
                  </a:cubicBezTo>
                  <a:cubicBezTo>
                    <a:pt x="1830" y="280"/>
                    <a:pt x="1836" y="279"/>
                    <a:pt x="1840" y="277"/>
                  </a:cubicBezTo>
                  <a:cubicBezTo>
                    <a:pt x="1845" y="276"/>
                    <a:pt x="1849" y="275"/>
                    <a:pt x="1849" y="275"/>
                  </a:cubicBezTo>
                  <a:cubicBezTo>
                    <a:pt x="1851" y="275"/>
                    <a:pt x="1853" y="273"/>
                    <a:pt x="1853" y="271"/>
                  </a:cubicBezTo>
                  <a:cubicBezTo>
                    <a:pt x="1853" y="269"/>
                    <a:pt x="1852" y="266"/>
                    <a:pt x="1850" y="265"/>
                  </a:cubicBezTo>
                  <a:cubicBezTo>
                    <a:pt x="1844" y="261"/>
                    <a:pt x="1844" y="261"/>
                    <a:pt x="1844" y="261"/>
                  </a:cubicBezTo>
                  <a:cubicBezTo>
                    <a:pt x="1855" y="260"/>
                    <a:pt x="1855" y="260"/>
                    <a:pt x="1855" y="260"/>
                  </a:cubicBezTo>
                  <a:cubicBezTo>
                    <a:pt x="1858" y="260"/>
                    <a:pt x="1860" y="259"/>
                    <a:pt x="1860" y="256"/>
                  </a:cubicBezTo>
                  <a:cubicBezTo>
                    <a:pt x="1861" y="254"/>
                    <a:pt x="1860" y="252"/>
                    <a:pt x="1858" y="250"/>
                  </a:cubicBezTo>
                  <a:cubicBezTo>
                    <a:pt x="1845" y="242"/>
                    <a:pt x="1845" y="242"/>
                    <a:pt x="1845" y="242"/>
                  </a:cubicBezTo>
                  <a:cubicBezTo>
                    <a:pt x="1859" y="234"/>
                    <a:pt x="1859" y="234"/>
                    <a:pt x="1859" y="234"/>
                  </a:cubicBezTo>
                  <a:cubicBezTo>
                    <a:pt x="1860" y="234"/>
                    <a:pt x="1860" y="233"/>
                    <a:pt x="1861" y="232"/>
                  </a:cubicBezTo>
                  <a:cubicBezTo>
                    <a:pt x="1861" y="231"/>
                    <a:pt x="1861" y="230"/>
                    <a:pt x="1861" y="229"/>
                  </a:cubicBezTo>
                  <a:cubicBezTo>
                    <a:pt x="1861" y="228"/>
                    <a:pt x="1861" y="228"/>
                    <a:pt x="1861" y="227"/>
                  </a:cubicBezTo>
                  <a:cubicBezTo>
                    <a:pt x="1860" y="226"/>
                    <a:pt x="1860" y="226"/>
                    <a:pt x="1860" y="225"/>
                  </a:cubicBezTo>
                  <a:cubicBezTo>
                    <a:pt x="1859" y="225"/>
                    <a:pt x="1859" y="225"/>
                    <a:pt x="1859" y="224"/>
                  </a:cubicBezTo>
                  <a:cubicBezTo>
                    <a:pt x="1858" y="224"/>
                    <a:pt x="1858" y="224"/>
                    <a:pt x="1857" y="223"/>
                  </a:cubicBezTo>
                  <a:cubicBezTo>
                    <a:pt x="1854" y="221"/>
                    <a:pt x="1850" y="219"/>
                    <a:pt x="1847" y="217"/>
                  </a:cubicBezTo>
                  <a:cubicBezTo>
                    <a:pt x="1843" y="215"/>
                    <a:pt x="1841" y="213"/>
                    <a:pt x="1841" y="213"/>
                  </a:cubicBezTo>
                  <a:cubicBezTo>
                    <a:pt x="1838" y="218"/>
                    <a:pt x="1838" y="218"/>
                    <a:pt x="1838" y="218"/>
                  </a:cubicBezTo>
                  <a:cubicBezTo>
                    <a:pt x="1841" y="223"/>
                    <a:pt x="1841" y="223"/>
                    <a:pt x="1841" y="223"/>
                  </a:cubicBezTo>
                  <a:cubicBezTo>
                    <a:pt x="1859" y="212"/>
                    <a:pt x="1859" y="212"/>
                    <a:pt x="1859" y="212"/>
                  </a:cubicBezTo>
                  <a:cubicBezTo>
                    <a:pt x="1860" y="211"/>
                    <a:pt x="1861" y="210"/>
                    <a:pt x="1861" y="208"/>
                  </a:cubicBezTo>
                  <a:cubicBezTo>
                    <a:pt x="1861" y="206"/>
                    <a:pt x="1861" y="206"/>
                    <a:pt x="1861" y="205"/>
                  </a:cubicBezTo>
                  <a:cubicBezTo>
                    <a:pt x="1860" y="204"/>
                    <a:pt x="1860" y="204"/>
                    <a:pt x="1860" y="204"/>
                  </a:cubicBezTo>
                  <a:cubicBezTo>
                    <a:pt x="1860" y="203"/>
                    <a:pt x="1859" y="203"/>
                    <a:pt x="1859" y="203"/>
                  </a:cubicBezTo>
                  <a:cubicBezTo>
                    <a:pt x="1858" y="202"/>
                    <a:pt x="1858" y="202"/>
                    <a:pt x="1858" y="202"/>
                  </a:cubicBezTo>
                  <a:cubicBezTo>
                    <a:pt x="1857" y="202"/>
                    <a:pt x="1855" y="200"/>
                    <a:pt x="1853" y="199"/>
                  </a:cubicBezTo>
                  <a:cubicBezTo>
                    <a:pt x="1850" y="197"/>
                    <a:pt x="1846" y="195"/>
                    <a:pt x="1842" y="193"/>
                  </a:cubicBezTo>
                  <a:cubicBezTo>
                    <a:pt x="1841" y="192"/>
                    <a:pt x="1839" y="191"/>
                    <a:pt x="1838" y="190"/>
                  </a:cubicBezTo>
                  <a:cubicBezTo>
                    <a:pt x="1838" y="190"/>
                    <a:pt x="1837" y="190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3"/>
                    <a:pt x="1834" y="193"/>
                    <a:pt x="1834" y="193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7" y="189"/>
                    <a:pt x="1837" y="189"/>
                    <a:pt x="1837" y="189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7" y="190"/>
                    <a:pt x="1837" y="190"/>
                    <a:pt x="1837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8" y="190"/>
                    <a:pt x="1838" y="190"/>
                    <a:pt x="1838" y="190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8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9" y="191"/>
                    <a:pt x="1838" y="191"/>
                    <a:pt x="1838" y="191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2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9" y="193"/>
                    <a:pt x="1839" y="192"/>
                    <a:pt x="1839" y="192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9" y="194"/>
                    <a:pt x="1839" y="194"/>
                    <a:pt x="1839" y="194"/>
                  </a:cubicBezTo>
                  <a:cubicBezTo>
                    <a:pt x="1834" y="194"/>
                    <a:pt x="1834" y="194"/>
                    <a:pt x="1834" y="194"/>
                  </a:cubicBezTo>
                  <a:cubicBezTo>
                    <a:pt x="1835" y="199"/>
                    <a:pt x="1835" y="199"/>
                    <a:pt x="1835" y="199"/>
                  </a:cubicBezTo>
                  <a:cubicBezTo>
                    <a:pt x="1865" y="193"/>
                    <a:pt x="1865" y="193"/>
                    <a:pt x="1865" y="193"/>
                  </a:cubicBezTo>
                  <a:cubicBezTo>
                    <a:pt x="1867" y="192"/>
                    <a:pt x="1869" y="190"/>
                    <a:pt x="1869" y="188"/>
                  </a:cubicBezTo>
                  <a:cubicBezTo>
                    <a:pt x="1870" y="186"/>
                    <a:pt x="1868" y="184"/>
                    <a:pt x="1867" y="182"/>
                  </a:cubicBezTo>
                  <a:cubicBezTo>
                    <a:pt x="1867" y="182"/>
                    <a:pt x="1865" y="181"/>
                    <a:pt x="1862" y="180"/>
                  </a:cubicBezTo>
                  <a:cubicBezTo>
                    <a:pt x="1858" y="178"/>
                    <a:pt x="1853" y="174"/>
                    <a:pt x="1848" y="171"/>
                  </a:cubicBezTo>
                  <a:cubicBezTo>
                    <a:pt x="1845" y="170"/>
                    <a:pt x="1843" y="168"/>
                    <a:pt x="1842" y="167"/>
                  </a:cubicBezTo>
                  <a:cubicBezTo>
                    <a:pt x="1841" y="167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8" y="168"/>
                    <a:pt x="1838" y="168"/>
                    <a:pt x="1838" y="168"/>
                  </a:cubicBezTo>
                  <a:cubicBezTo>
                    <a:pt x="1840" y="166"/>
                    <a:pt x="1840" y="166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41" y="167"/>
                    <a:pt x="1840" y="167"/>
                    <a:pt x="1840" y="166"/>
                  </a:cubicBezTo>
                  <a:cubicBezTo>
                    <a:pt x="1837" y="170"/>
                    <a:pt x="1837" y="170"/>
                    <a:pt x="1837" y="170"/>
                  </a:cubicBezTo>
                  <a:cubicBezTo>
                    <a:pt x="1841" y="167"/>
                    <a:pt x="1841" y="167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42" y="168"/>
                    <a:pt x="1841" y="168"/>
                    <a:pt x="1841" y="167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2" y="170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42" y="171"/>
                    <a:pt x="1842" y="170"/>
                    <a:pt x="1842" y="170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1" y="171"/>
                    <a:pt x="1841" y="171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41" y="173"/>
                    <a:pt x="1841" y="172"/>
                    <a:pt x="1841" y="171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40" y="173"/>
                    <a:pt x="1840" y="173"/>
                    <a:pt x="1840" y="173"/>
                  </a:cubicBezTo>
                  <a:cubicBezTo>
                    <a:pt x="1836" y="170"/>
                    <a:pt x="1836" y="170"/>
                    <a:pt x="1836" y="170"/>
                  </a:cubicBezTo>
                  <a:cubicBezTo>
                    <a:pt x="1837" y="175"/>
                    <a:pt x="1837" y="175"/>
                    <a:pt x="1837" y="175"/>
                  </a:cubicBezTo>
                  <a:cubicBezTo>
                    <a:pt x="1860" y="170"/>
                    <a:pt x="1860" y="170"/>
                    <a:pt x="1860" y="170"/>
                  </a:cubicBezTo>
                  <a:cubicBezTo>
                    <a:pt x="1862" y="169"/>
                    <a:pt x="1863" y="168"/>
                    <a:pt x="1864" y="167"/>
                  </a:cubicBezTo>
                  <a:cubicBezTo>
                    <a:pt x="1864" y="166"/>
                    <a:pt x="1864" y="165"/>
                    <a:pt x="1864" y="164"/>
                  </a:cubicBezTo>
                  <a:cubicBezTo>
                    <a:pt x="1864" y="163"/>
                    <a:pt x="1864" y="162"/>
                    <a:pt x="1864" y="162"/>
                  </a:cubicBezTo>
                  <a:cubicBezTo>
                    <a:pt x="1864" y="161"/>
                    <a:pt x="1863" y="161"/>
                    <a:pt x="1863" y="161"/>
                  </a:cubicBezTo>
                  <a:cubicBezTo>
                    <a:pt x="1863" y="160"/>
                    <a:pt x="1862" y="160"/>
                    <a:pt x="1862" y="160"/>
                  </a:cubicBezTo>
                  <a:cubicBezTo>
                    <a:pt x="1862" y="160"/>
                    <a:pt x="1862" y="159"/>
                    <a:pt x="1861" y="159"/>
                  </a:cubicBezTo>
                  <a:cubicBezTo>
                    <a:pt x="1860" y="158"/>
                    <a:pt x="1857" y="157"/>
                    <a:pt x="1855" y="155"/>
                  </a:cubicBezTo>
                  <a:cubicBezTo>
                    <a:pt x="1846" y="150"/>
                    <a:pt x="1834" y="142"/>
                    <a:pt x="1834" y="142"/>
                  </a:cubicBezTo>
                  <a:cubicBezTo>
                    <a:pt x="1831" y="147"/>
                    <a:pt x="1831" y="147"/>
                    <a:pt x="1831" y="147"/>
                  </a:cubicBezTo>
                  <a:cubicBezTo>
                    <a:pt x="1834" y="152"/>
                    <a:pt x="1834" y="152"/>
                    <a:pt x="1834" y="152"/>
                  </a:cubicBezTo>
                  <a:cubicBezTo>
                    <a:pt x="1853" y="144"/>
                    <a:pt x="1853" y="144"/>
                    <a:pt x="1853" y="144"/>
                  </a:cubicBezTo>
                  <a:cubicBezTo>
                    <a:pt x="1855" y="143"/>
                    <a:pt x="1857" y="141"/>
                    <a:pt x="1857" y="139"/>
                  </a:cubicBezTo>
                  <a:cubicBezTo>
                    <a:pt x="1857" y="137"/>
                    <a:pt x="1856" y="135"/>
                    <a:pt x="1854" y="134"/>
                  </a:cubicBezTo>
                  <a:cubicBezTo>
                    <a:pt x="1854" y="134"/>
                    <a:pt x="1852" y="133"/>
                    <a:pt x="1849" y="131"/>
                  </a:cubicBezTo>
                  <a:cubicBezTo>
                    <a:pt x="1845" y="129"/>
                    <a:pt x="1838" y="125"/>
                    <a:pt x="1833" y="121"/>
                  </a:cubicBezTo>
                  <a:cubicBezTo>
                    <a:pt x="1830" y="120"/>
                    <a:pt x="1828" y="118"/>
                    <a:pt x="1826" y="117"/>
                  </a:cubicBezTo>
                  <a:cubicBezTo>
                    <a:pt x="1825" y="117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2" y="118"/>
                    <a:pt x="1822" y="118"/>
                    <a:pt x="1822" y="118"/>
                  </a:cubicBezTo>
                  <a:cubicBezTo>
                    <a:pt x="1824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5" y="116"/>
                    <a:pt x="1824" y="116"/>
                    <a:pt x="1824" y="116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7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5" y="118"/>
                    <a:pt x="1825" y="117"/>
                    <a:pt x="1825" y="117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19"/>
                    <a:pt x="1825" y="119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5" y="120"/>
                    <a:pt x="1825" y="120"/>
                    <a:pt x="1825" y="119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5" y="121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5" y="122"/>
                    <a:pt x="1825" y="121"/>
                    <a:pt x="1825" y="121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4" y="123"/>
                    <a:pt x="1824" y="123"/>
                    <a:pt x="1824" y="123"/>
                  </a:cubicBezTo>
                  <a:cubicBezTo>
                    <a:pt x="1820" y="119"/>
                    <a:pt x="1820" y="119"/>
                    <a:pt x="1820" y="119"/>
                  </a:cubicBezTo>
                  <a:cubicBezTo>
                    <a:pt x="1823" y="124"/>
                    <a:pt x="1823" y="124"/>
                    <a:pt x="1823" y="124"/>
                  </a:cubicBezTo>
                  <a:cubicBezTo>
                    <a:pt x="1840" y="111"/>
                    <a:pt x="1840" y="111"/>
                    <a:pt x="1840" y="111"/>
                  </a:cubicBezTo>
                  <a:cubicBezTo>
                    <a:pt x="1840" y="111"/>
                    <a:pt x="1841" y="110"/>
                    <a:pt x="1841" y="110"/>
                  </a:cubicBezTo>
                  <a:cubicBezTo>
                    <a:pt x="1842" y="109"/>
                    <a:pt x="1842" y="107"/>
                    <a:pt x="1842" y="106"/>
                  </a:cubicBezTo>
                  <a:cubicBezTo>
                    <a:pt x="1842" y="105"/>
                    <a:pt x="1841" y="104"/>
                    <a:pt x="1841" y="103"/>
                  </a:cubicBezTo>
                  <a:cubicBezTo>
                    <a:pt x="1841" y="102"/>
                    <a:pt x="1840" y="102"/>
                    <a:pt x="1839" y="101"/>
                  </a:cubicBezTo>
                  <a:cubicBezTo>
                    <a:pt x="1838" y="100"/>
                    <a:pt x="1837" y="99"/>
                    <a:pt x="1835" y="97"/>
                  </a:cubicBezTo>
                  <a:cubicBezTo>
                    <a:pt x="1827" y="92"/>
                    <a:pt x="1814" y="84"/>
                    <a:pt x="1798" y="74"/>
                  </a:cubicBezTo>
                  <a:cubicBezTo>
                    <a:pt x="1774" y="60"/>
                    <a:pt x="1744" y="43"/>
                    <a:pt x="1720" y="29"/>
                  </a:cubicBezTo>
                  <a:cubicBezTo>
                    <a:pt x="1708" y="22"/>
                    <a:pt x="1697" y="15"/>
                    <a:pt x="1690" y="10"/>
                  </a:cubicBezTo>
                  <a:cubicBezTo>
                    <a:pt x="1686" y="8"/>
                    <a:pt x="1683" y="6"/>
                    <a:pt x="1681" y="5"/>
                  </a:cubicBezTo>
                  <a:cubicBezTo>
                    <a:pt x="1681" y="4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8" y="5"/>
                    <a:pt x="1678" y="5"/>
                    <a:pt x="1678" y="5"/>
                  </a:cubicBezTo>
                  <a:cubicBezTo>
                    <a:pt x="1680" y="3"/>
                    <a:pt x="1680" y="3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80" y="4"/>
                    <a:pt x="1680" y="4"/>
                    <a:pt x="1680" y="3"/>
                  </a:cubicBezTo>
                  <a:cubicBezTo>
                    <a:pt x="1676" y="6"/>
                    <a:pt x="1676" y="6"/>
                    <a:pt x="1676" y="6"/>
                  </a:cubicBezTo>
                  <a:cubicBezTo>
                    <a:pt x="1680" y="6"/>
                    <a:pt x="1680" y="6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80" y="8"/>
                    <a:pt x="1680" y="7"/>
                    <a:pt x="1680" y="6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80" y="9"/>
                    <a:pt x="1680" y="9"/>
                    <a:pt x="1680" y="9"/>
                  </a:cubicBezTo>
                  <a:cubicBezTo>
                    <a:pt x="1675" y="6"/>
                    <a:pt x="1675" y="6"/>
                    <a:pt x="1675" y="6"/>
                  </a:cubicBezTo>
                  <a:cubicBezTo>
                    <a:pt x="1673" y="11"/>
                    <a:pt x="1673" y="11"/>
                    <a:pt x="1673" y="11"/>
                  </a:cubicBezTo>
                  <a:cubicBezTo>
                    <a:pt x="1797" y="66"/>
                    <a:pt x="1797" y="66"/>
                    <a:pt x="1797" y="66"/>
                  </a:cubicBezTo>
                  <a:cubicBezTo>
                    <a:pt x="1800" y="68"/>
                    <a:pt x="1803" y="67"/>
                    <a:pt x="1804" y="64"/>
                  </a:cubicBezTo>
                  <a:cubicBezTo>
                    <a:pt x="1805" y="61"/>
                    <a:pt x="1804" y="58"/>
                    <a:pt x="1802" y="57"/>
                  </a:cubicBezTo>
                  <a:cubicBezTo>
                    <a:pt x="1722" y="7"/>
                    <a:pt x="1722" y="7"/>
                    <a:pt x="1722" y="7"/>
                  </a:cubicBezTo>
                  <a:cubicBezTo>
                    <a:pt x="1720" y="5"/>
                    <a:pt x="1716" y="6"/>
                    <a:pt x="1715" y="9"/>
                  </a:cubicBezTo>
                  <a:cubicBezTo>
                    <a:pt x="1713" y="11"/>
                    <a:pt x="1714" y="15"/>
                    <a:pt x="1716" y="16"/>
                  </a:cubicBezTo>
                  <a:cubicBezTo>
                    <a:pt x="1728" y="24"/>
                    <a:pt x="1728" y="24"/>
                    <a:pt x="1728" y="24"/>
                  </a:cubicBezTo>
                  <a:cubicBezTo>
                    <a:pt x="1677" y="1"/>
                    <a:pt x="1677" y="1"/>
                    <a:pt x="1677" y="1"/>
                  </a:cubicBezTo>
                  <a:cubicBezTo>
                    <a:pt x="1675" y="0"/>
                    <a:pt x="1672" y="0"/>
                    <a:pt x="1670" y="3"/>
                  </a:cubicBezTo>
                  <a:cubicBezTo>
                    <a:pt x="1670" y="4"/>
                    <a:pt x="1669" y="5"/>
                    <a:pt x="1669" y="6"/>
                  </a:cubicBezTo>
                  <a:cubicBezTo>
                    <a:pt x="1669" y="8"/>
                    <a:pt x="1670" y="8"/>
                    <a:pt x="1670" y="9"/>
                  </a:cubicBezTo>
                  <a:cubicBezTo>
                    <a:pt x="1671" y="10"/>
                    <a:pt x="1672" y="11"/>
                    <a:pt x="1672" y="11"/>
                  </a:cubicBezTo>
                  <a:cubicBezTo>
                    <a:pt x="1673" y="12"/>
                    <a:pt x="1675" y="14"/>
                    <a:pt x="1677" y="15"/>
                  </a:cubicBezTo>
                  <a:cubicBezTo>
                    <a:pt x="1684" y="20"/>
                    <a:pt x="1697" y="28"/>
                    <a:pt x="1713" y="37"/>
                  </a:cubicBezTo>
                  <a:cubicBezTo>
                    <a:pt x="1737" y="52"/>
                    <a:pt x="1767" y="69"/>
                    <a:pt x="1791" y="83"/>
                  </a:cubicBezTo>
                  <a:cubicBezTo>
                    <a:pt x="1803" y="90"/>
                    <a:pt x="1814" y="97"/>
                    <a:pt x="1821" y="102"/>
                  </a:cubicBezTo>
                  <a:cubicBezTo>
                    <a:pt x="1825" y="104"/>
                    <a:pt x="1828" y="106"/>
                    <a:pt x="1830" y="107"/>
                  </a:cubicBezTo>
                  <a:cubicBezTo>
                    <a:pt x="1831" y="108"/>
                    <a:pt x="1831" y="109"/>
                    <a:pt x="1832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2" y="109"/>
                    <a:pt x="1832" y="109"/>
                    <a:pt x="1832" y="109"/>
                  </a:cubicBezTo>
                  <a:cubicBezTo>
                    <a:pt x="1834" y="107"/>
                    <a:pt x="1834" y="107"/>
                    <a:pt x="1834" y="107"/>
                  </a:cubicBezTo>
                  <a:cubicBezTo>
                    <a:pt x="1831" y="109"/>
                    <a:pt x="1831" y="109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1" y="108"/>
                    <a:pt x="1831" y="108"/>
                    <a:pt x="1831" y="109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1" y="106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1" y="105"/>
                    <a:pt x="1831" y="106"/>
                    <a:pt x="1831" y="106"/>
                  </a:cubicBezTo>
                  <a:cubicBezTo>
                    <a:pt x="1836" y="106"/>
                    <a:pt x="1836" y="106"/>
                    <a:pt x="1836" y="106"/>
                  </a:cubicBezTo>
                  <a:cubicBezTo>
                    <a:pt x="1832" y="104"/>
                    <a:pt x="1832" y="104"/>
                    <a:pt x="1832" y="104"/>
                  </a:cubicBezTo>
                  <a:cubicBezTo>
                    <a:pt x="1836" y="107"/>
                    <a:pt x="1836" y="107"/>
                    <a:pt x="1836" y="107"/>
                  </a:cubicBezTo>
                  <a:cubicBezTo>
                    <a:pt x="1833" y="102"/>
                    <a:pt x="1833" y="102"/>
                    <a:pt x="1833" y="102"/>
                  </a:cubicBezTo>
                  <a:cubicBezTo>
                    <a:pt x="1817" y="115"/>
                    <a:pt x="1817" y="115"/>
                    <a:pt x="1817" y="115"/>
                  </a:cubicBezTo>
                  <a:cubicBezTo>
                    <a:pt x="1816" y="115"/>
                    <a:pt x="1816" y="116"/>
                    <a:pt x="1815" y="116"/>
                  </a:cubicBezTo>
                  <a:cubicBezTo>
                    <a:pt x="1815" y="117"/>
                    <a:pt x="1815" y="117"/>
                    <a:pt x="1815" y="118"/>
                  </a:cubicBezTo>
                  <a:cubicBezTo>
                    <a:pt x="1814" y="119"/>
                    <a:pt x="1814" y="119"/>
                    <a:pt x="1814" y="119"/>
                  </a:cubicBezTo>
                  <a:cubicBezTo>
                    <a:pt x="1814" y="121"/>
                    <a:pt x="1815" y="122"/>
                    <a:pt x="1815" y="122"/>
                  </a:cubicBezTo>
                  <a:cubicBezTo>
                    <a:pt x="1816" y="123"/>
                    <a:pt x="1816" y="123"/>
                    <a:pt x="1816" y="124"/>
                  </a:cubicBezTo>
                  <a:cubicBezTo>
                    <a:pt x="1817" y="124"/>
                    <a:pt x="1817" y="124"/>
                    <a:pt x="1818" y="125"/>
                  </a:cubicBezTo>
                  <a:cubicBezTo>
                    <a:pt x="1819" y="126"/>
                    <a:pt x="1822" y="128"/>
                    <a:pt x="1825" y="130"/>
                  </a:cubicBezTo>
                  <a:cubicBezTo>
                    <a:pt x="1834" y="135"/>
                    <a:pt x="1848" y="144"/>
                    <a:pt x="1848" y="144"/>
                  </a:cubicBezTo>
                  <a:cubicBezTo>
                    <a:pt x="1851" y="139"/>
                    <a:pt x="1851" y="139"/>
                    <a:pt x="1851" y="139"/>
                  </a:cubicBezTo>
                  <a:cubicBezTo>
                    <a:pt x="1849" y="134"/>
                    <a:pt x="1849" y="134"/>
                    <a:pt x="1849" y="134"/>
                  </a:cubicBezTo>
                  <a:cubicBezTo>
                    <a:pt x="1829" y="142"/>
                    <a:pt x="1829" y="142"/>
                    <a:pt x="1829" y="142"/>
                  </a:cubicBezTo>
                  <a:cubicBezTo>
                    <a:pt x="1827" y="143"/>
                    <a:pt x="1826" y="145"/>
                    <a:pt x="1826" y="147"/>
                  </a:cubicBezTo>
                  <a:cubicBezTo>
                    <a:pt x="1826" y="149"/>
                    <a:pt x="1827" y="151"/>
                    <a:pt x="1829" y="152"/>
                  </a:cubicBezTo>
                  <a:cubicBezTo>
                    <a:pt x="1829" y="152"/>
                    <a:pt x="1830" y="153"/>
                    <a:pt x="1833" y="154"/>
                  </a:cubicBezTo>
                  <a:cubicBezTo>
                    <a:pt x="1837" y="157"/>
                    <a:pt x="1843" y="160"/>
                    <a:pt x="1847" y="163"/>
                  </a:cubicBezTo>
                  <a:cubicBezTo>
                    <a:pt x="1850" y="165"/>
                    <a:pt x="1852" y="166"/>
                    <a:pt x="1853" y="167"/>
                  </a:cubicBezTo>
                  <a:cubicBezTo>
                    <a:pt x="1854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7" y="166"/>
                    <a:pt x="1857" y="166"/>
                    <a:pt x="1857" y="166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5" y="168"/>
                    <a:pt x="1855" y="168"/>
                    <a:pt x="1855" y="168"/>
                  </a:cubicBezTo>
                  <a:cubicBezTo>
                    <a:pt x="1859" y="165"/>
                    <a:pt x="1859" y="165"/>
                    <a:pt x="1859" y="165"/>
                  </a:cubicBezTo>
                  <a:cubicBezTo>
                    <a:pt x="1854" y="168"/>
                    <a:pt x="1854" y="168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4" y="167"/>
                    <a:pt x="1854" y="167"/>
                    <a:pt x="1854" y="168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7"/>
                    <a:pt x="1854" y="167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3" y="165"/>
                    <a:pt x="1854" y="166"/>
                    <a:pt x="1854" y="167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3" y="164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4" y="163"/>
                    <a:pt x="1853" y="164"/>
                    <a:pt x="1853" y="164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4" y="162"/>
                    <a:pt x="1854" y="162"/>
                    <a:pt x="1854" y="162"/>
                  </a:cubicBezTo>
                  <a:cubicBezTo>
                    <a:pt x="1859" y="164"/>
                    <a:pt x="1859" y="164"/>
                    <a:pt x="1859" y="164"/>
                  </a:cubicBezTo>
                  <a:cubicBezTo>
                    <a:pt x="1858" y="159"/>
                    <a:pt x="1858" y="159"/>
                    <a:pt x="1858" y="159"/>
                  </a:cubicBezTo>
                  <a:cubicBezTo>
                    <a:pt x="1835" y="165"/>
                    <a:pt x="1835" y="165"/>
                    <a:pt x="1835" y="165"/>
                  </a:cubicBezTo>
                  <a:cubicBezTo>
                    <a:pt x="1834" y="165"/>
                    <a:pt x="1833" y="166"/>
                    <a:pt x="1832" y="166"/>
                  </a:cubicBezTo>
                  <a:cubicBezTo>
                    <a:pt x="1831" y="167"/>
                    <a:pt x="1831" y="168"/>
                    <a:pt x="1831" y="169"/>
                  </a:cubicBezTo>
                  <a:cubicBezTo>
                    <a:pt x="1831" y="169"/>
                    <a:pt x="1831" y="170"/>
                    <a:pt x="1831" y="170"/>
                  </a:cubicBezTo>
                  <a:cubicBezTo>
                    <a:pt x="1831" y="172"/>
                    <a:pt x="1831" y="172"/>
                    <a:pt x="1831" y="173"/>
                  </a:cubicBezTo>
                  <a:cubicBezTo>
                    <a:pt x="1832" y="174"/>
                    <a:pt x="1832" y="174"/>
                    <a:pt x="1832" y="174"/>
                  </a:cubicBezTo>
                  <a:cubicBezTo>
                    <a:pt x="1833" y="175"/>
                    <a:pt x="1833" y="175"/>
                    <a:pt x="1834" y="175"/>
                  </a:cubicBezTo>
                  <a:cubicBezTo>
                    <a:pt x="1835" y="176"/>
                    <a:pt x="1837" y="178"/>
                    <a:pt x="1840" y="179"/>
                  </a:cubicBezTo>
                  <a:cubicBezTo>
                    <a:pt x="1849" y="185"/>
                    <a:pt x="1861" y="192"/>
                    <a:pt x="1861" y="192"/>
                  </a:cubicBezTo>
                  <a:cubicBezTo>
                    <a:pt x="1864" y="187"/>
                    <a:pt x="1864" y="187"/>
                    <a:pt x="1864" y="187"/>
                  </a:cubicBezTo>
                  <a:cubicBezTo>
                    <a:pt x="1863" y="182"/>
                    <a:pt x="1863" y="182"/>
                    <a:pt x="1863" y="182"/>
                  </a:cubicBezTo>
                  <a:cubicBezTo>
                    <a:pt x="1833" y="188"/>
                    <a:pt x="1833" y="188"/>
                    <a:pt x="1833" y="188"/>
                  </a:cubicBezTo>
                  <a:cubicBezTo>
                    <a:pt x="1830" y="189"/>
                    <a:pt x="1828" y="191"/>
                    <a:pt x="1828" y="194"/>
                  </a:cubicBezTo>
                  <a:cubicBezTo>
                    <a:pt x="1828" y="195"/>
                    <a:pt x="1829" y="196"/>
                    <a:pt x="1829" y="197"/>
                  </a:cubicBezTo>
                  <a:cubicBezTo>
                    <a:pt x="1829" y="197"/>
                    <a:pt x="1830" y="198"/>
                    <a:pt x="1830" y="198"/>
                  </a:cubicBezTo>
                  <a:cubicBezTo>
                    <a:pt x="1830" y="198"/>
                    <a:pt x="1830" y="198"/>
                    <a:pt x="1830" y="198"/>
                  </a:cubicBezTo>
                  <a:cubicBezTo>
                    <a:pt x="1831" y="198"/>
                    <a:pt x="1831" y="198"/>
                    <a:pt x="1831" y="198"/>
                  </a:cubicBezTo>
                  <a:cubicBezTo>
                    <a:pt x="1831" y="199"/>
                    <a:pt x="1831" y="199"/>
                    <a:pt x="1831" y="199"/>
                  </a:cubicBezTo>
                  <a:cubicBezTo>
                    <a:pt x="1833" y="200"/>
                    <a:pt x="1838" y="203"/>
                    <a:pt x="1843" y="206"/>
                  </a:cubicBezTo>
                  <a:cubicBezTo>
                    <a:pt x="1846" y="208"/>
                    <a:pt x="1848" y="209"/>
                    <a:pt x="1850" y="210"/>
                  </a:cubicBezTo>
                  <a:cubicBezTo>
                    <a:pt x="1851" y="211"/>
                    <a:pt x="1851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2" y="212"/>
                    <a:pt x="1852" y="212"/>
                    <a:pt x="1852" y="212"/>
                  </a:cubicBezTo>
                  <a:cubicBezTo>
                    <a:pt x="1854" y="209"/>
                    <a:pt x="1854" y="209"/>
                    <a:pt x="1854" y="209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2" y="211"/>
                    <a:pt x="1852" y="211"/>
                    <a:pt x="1852" y="211"/>
                  </a:cubicBezTo>
                  <a:cubicBezTo>
                    <a:pt x="1855" y="208"/>
                    <a:pt x="1855" y="208"/>
                    <a:pt x="1855" y="208"/>
                  </a:cubicBezTo>
                  <a:cubicBezTo>
                    <a:pt x="1851" y="211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1" y="210"/>
                    <a:pt x="1851" y="211"/>
                    <a:pt x="1851" y="211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1" y="210"/>
                    <a:pt x="1851" y="210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0" y="209"/>
                    <a:pt x="1851" y="209"/>
                    <a:pt x="1851" y="210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0" y="208"/>
                    <a:pt x="1850" y="208"/>
                    <a:pt x="1850" y="208"/>
                  </a:cubicBezTo>
                  <a:cubicBezTo>
                    <a:pt x="1856" y="208"/>
                    <a:pt x="1856" y="208"/>
                    <a:pt x="1856" y="208"/>
                  </a:cubicBezTo>
                  <a:cubicBezTo>
                    <a:pt x="1853" y="203"/>
                    <a:pt x="1853" y="203"/>
                    <a:pt x="1853" y="203"/>
                  </a:cubicBezTo>
                  <a:cubicBezTo>
                    <a:pt x="1835" y="213"/>
                    <a:pt x="1835" y="213"/>
                    <a:pt x="1835" y="213"/>
                  </a:cubicBezTo>
                  <a:cubicBezTo>
                    <a:pt x="1833" y="214"/>
                    <a:pt x="1832" y="216"/>
                    <a:pt x="1832" y="218"/>
                  </a:cubicBezTo>
                  <a:cubicBezTo>
                    <a:pt x="1832" y="220"/>
                    <a:pt x="1834" y="222"/>
                    <a:pt x="1835" y="223"/>
                  </a:cubicBezTo>
                  <a:cubicBezTo>
                    <a:pt x="1835" y="223"/>
                    <a:pt x="1836" y="224"/>
                    <a:pt x="1838" y="225"/>
                  </a:cubicBezTo>
                  <a:cubicBezTo>
                    <a:pt x="1841" y="226"/>
                    <a:pt x="1844" y="228"/>
                    <a:pt x="1847" y="230"/>
                  </a:cubicBezTo>
                  <a:cubicBezTo>
                    <a:pt x="1849" y="231"/>
                    <a:pt x="1850" y="232"/>
                    <a:pt x="1851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4" y="231"/>
                    <a:pt x="1854" y="231"/>
                    <a:pt x="1854" y="231"/>
                  </a:cubicBezTo>
                  <a:cubicBezTo>
                    <a:pt x="1852" y="233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1" y="232"/>
                    <a:pt x="1852" y="233"/>
                    <a:pt x="1852" y="233"/>
                  </a:cubicBezTo>
                  <a:cubicBezTo>
                    <a:pt x="1855" y="230"/>
                    <a:pt x="1855" y="230"/>
                    <a:pt x="1855" y="230"/>
                  </a:cubicBezTo>
                  <a:cubicBezTo>
                    <a:pt x="1851" y="232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0" y="231"/>
                    <a:pt x="1851" y="232"/>
                    <a:pt x="1851" y="232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0" y="229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1" y="228"/>
                    <a:pt x="1850" y="229"/>
                    <a:pt x="1850" y="229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1" y="227"/>
                    <a:pt x="1851" y="227"/>
                    <a:pt x="1851" y="227"/>
                  </a:cubicBezTo>
                  <a:cubicBezTo>
                    <a:pt x="1856" y="229"/>
                    <a:pt x="1856" y="229"/>
                    <a:pt x="1856" y="229"/>
                  </a:cubicBezTo>
                  <a:cubicBezTo>
                    <a:pt x="1853" y="225"/>
                    <a:pt x="1853" y="225"/>
                    <a:pt x="1853" y="225"/>
                  </a:cubicBezTo>
                  <a:cubicBezTo>
                    <a:pt x="1832" y="238"/>
                    <a:pt x="1832" y="238"/>
                    <a:pt x="1832" y="238"/>
                  </a:cubicBezTo>
                  <a:cubicBezTo>
                    <a:pt x="1830" y="239"/>
                    <a:pt x="1829" y="240"/>
                    <a:pt x="1829" y="242"/>
                  </a:cubicBezTo>
                  <a:cubicBezTo>
                    <a:pt x="1829" y="244"/>
                    <a:pt x="1830" y="246"/>
                    <a:pt x="1832" y="247"/>
                  </a:cubicBezTo>
                  <a:cubicBezTo>
                    <a:pt x="1837" y="250"/>
                    <a:pt x="1837" y="250"/>
                    <a:pt x="1837" y="250"/>
                  </a:cubicBezTo>
                  <a:cubicBezTo>
                    <a:pt x="1825" y="251"/>
                    <a:pt x="1825" y="251"/>
                    <a:pt x="1825" y="251"/>
                  </a:cubicBezTo>
                  <a:cubicBezTo>
                    <a:pt x="1823" y="251"/>
                    <a:pt x="1821" y="252"/>
                    <a:pt x="1820" y="255"/>
                  </a:cubicBezTo>
                  <a:cubicBezTo>
                    <a:pt x="1820" y="257"/>
                    <a:pt x="1821" y="260"/>
                    <a:pt x="1823" y="261"/>
                  </a:cubicBezTo>
                  <a:cubicBezTo>
                    <a:pt x="1845" y="275"/>
                    <a:pt x="1845" y="275"/>
                    <a:pt x="1845" y="275"/>
                  </a:cubicBezTo>
                  <a:cubicBezTo>
                    <a:pt x="1848" y="270"/>
                    <a:pt x="1848" y="270"/>
                    <a:pt x="1848" y="270"/>
                  </a:cubicBezTo>
                  <a:cubicBezTo>
                    <a:pt x="1846" y="265"/>
                    <a:pt x="1846" y="265"/>
                    <a:pt x="1846" y="265"/>
                  </a:cubicBezTo>
                  <a:cubicBezTo>
                    <a:pt x="1846" y="265"/>
                    <a:pt x="1840" y="266"/>
                    <a:pt x="1834" y="268"/>
                  </a:cubicBezTo>
                  <a:cubicBezTo>
                    <a:pt x="1831" y="268"/>
                    <a:pt x="1828" y="269"/>
                    <a:pt x="1826" y="270"/>
                  </a:cubicBezTo>
                  <a:cubicBezTo>
                    <a:pt x="1825" y="270"/>
                    <a:pt x="1824" y="270"/>
                    <a:pt x="1823" y="271"/>
                  </a:cubicBezTo>
                  <a:cubicBezTo>
                    <a:pt x="1822" y="271"/>
                    <a:pt x="1822" y="271"/>
                    <a:pt x="1822" y="271"/>
                  </a:cubicBezTo>
                  <a:cubicBezTo>
                    <a:pt x="1821" y="272"/>
                    <a:pt x="1821" y="272"/>
                    <a:pt x="1821" y="272"/>
                  </a:cubicBezTo>
                  <a:cubicBezTo>
                    <a:pt x="1820" y="272"/>
                    <a:pt x="1820" y="272"/>
                    <a:pt x="1820" y="272"/>
                  </a:cubicBezTo>
                  <a:cubicBezTo>
                    <a:pt x="1820" y="272"/>
                    <a:pt x="1819" y="273"/>
                    <a:pt x="1819" y="274"/>
                  </a:cubicBezTo>
                  <a:cubicBezTo>
                    <a:pt x="1818" y="275"/>
                    <a:pt x="1818" y="276"/>
                    <a:pt x="1818" y="278"/>
                  </a:cubicBezTo>
                  <a:cubicBezTo>
                    <a:pt x="1818" y="279"/>
                    <a:pt x="1819" y="280"/>
                    <a:pt x="1820" y="281"/>
                  </a:cubicBezTo>
                  <a:cubicBezTo>
                    <a:pt x="1827" y="285"/>
                    <a:pt x="1827" y="285"/>
                    <a:pt x="1827" y="285"/>
                  </a:cubicBezTo>
                  <a:cubicBezTo>
                    <a:pt x="1814" y="291"/>
                    <a:pt x="1814" y="291"/>
                    <a:pt x="1814" y="291"/>
                  </a:cubicBezTo>
                  <a:cubicBezTo>
                    <a:pt x="1812" y="291"/>
                    <a:pt x="1811" y="293"/>
                    <a:pt x="1811" y="295"/>
                  </a:cubicBezTo>
                  <a:cubicBezTo>
                    <a:pt x="1811" y="297"/>
                    <a:pt x="1812" y="299"/>
                    <a:pt x="1814" y="300"/>
                  </a:cubicBezTo>
                  <a:cubicBezTo>
                    <a:pt x="1830" y="311"/>
                    <a:pt x="1830" y="311"/>
                    <a:pt x="1830" y="311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8" y="303"/>
                    <a:pt x="1828" y="303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29" y="302"/>
                    <a:pt x="1829" y="302"/>
                    <a:pt x="1828" y="303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29" y="302"/>
                    <a:pt x="1829" y="302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0" y="301"/>
                    <a:pt x="1830" y="301"/>
                    <a:pt x="1829" y="302"/>
                  </a:cubicBezTo>
                  <a:cubicBezTo>
                    <a:pt x="1833" y="306"/>
                    <a:pt x="1833" y="306"/>
                    <a:pt x="1833" y="306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3" y="305"/>
                    <a:pt x="1833" y="305"/>
                    <a:pt x="1833" y="305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31" y="301"/>
                  </a:cubicBezTo>
                  <a:cubicBezTo>
                    <a:pt x="1832" y="304"/>
                    <a:pt x="1832" y="304"/>
                    <a:pt x="1832" y="304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2" y="301"/>
                    <a:pt x="1832" y="301"/>
                    <a:pt x="1832" y="301"/>
                  </a:cubicBezTo>
                  <a:cubicBezTo>
                    <a:pt x="1831" y="301"/>
                    <a:pt x="1831" y="301"/>
                    <a:pt x="1829" y="301"/>
                  </a:cubicBezTo>
                  <a:cubicBezTo>
                    <a:pt x="1826" y="301"/>
                    <a:pt x="1818" y="302"/>
                    <a:pt x="1811" y="303"/>
                  </a:cubicBezTo>
                  <a:cubicBezTo>
                    <a:pt x="1805" y="303"/>
                    <a:pt x="1799" y="304"/>
                    <a:pt x="1799" y="304"/>
                  </a:cubicBezTo>
                  <a:cubicBezTo>
                    <a:pt x="1797" y="304"/>
                    <a:pt x="1795" y="306"/>
                    <a:pt x="1795" y="308"/>
                  </a:cubicBezTo>
                  <a:cubicBezTo>
                    <a:pt x="1794" y="311"/>
                    <a:pt x="1795" y="313"/>
                    <a:pt x="1797" y="314"/>
                  </a:cubicBezTo>
                  <a:cubicBezTo>
                    <a:pt x="1797" y="314"/>
                    <a:pt x="1798" y="315"/>
                    <a:pt x="1801" y="316"/>
                  </a:cubicBezTo>
                  <a:cubicBezTo>
                    <a:pt x="1804" y="318"/>
                    <a:pt x="1808" y="321"/>
                    <a:pt x="1812" y="324"/>
                  </a:cubicBezTo>
                  <a:cubicBezTo>
                    <a:pt x="1814" y="325"/>
                    <a:pt x="1816" y="326"/>
                    <a:pt x="1817" y="327"/>
                  </a:cubicBezTo>
                  <a:cubicBezTo>
                    <a:pt x="1818" y="327"/>
                    <a:pt x="1818" y="327"/>
                    <a:pt x="1819" y="328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19" y="328"/>
                    <a:pt x="1819" y="328"/>
                    <a:pt x="1819" y="328"/>
                  </a:cubicBezTo>
                  <a:cubicBezTo>
                    <a:pt x="1820" y="326"/>
                    <a:pt x="1820" y="326"/>
                    <a:pt x="1820" y="326"/>
                  </a:cubicBezTo>
                  <a:cubicBezTo>
                    <a:pt x="1819" y="327"/>
                    <a:pt x="1819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18" y="327"/>
                    <a:pt x="1818" y="327"/>
                    <a:pt x="1819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7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18" y="326"/>
                    <a:pt x="1818" y="327"/>
                    <a:pt x="1818" y="327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6"/>
                    <a:pt x="1817" y="326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17" y="325"/>
                    <a:pt x="1817" y="325"/>
                    <a:pt x="1817" y="326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7" y="324"/>
                    <a:pt x="1817" y="324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17" y="322"/>
                    <a:pt x="1817" y="323"/>
                    <a:pt x="1817" y="324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8" y="321"/>
                    <a:pt x="1818" y="321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19" y="319"/>
                    <a:pt x="1818" y="320"/>
                    <a:pt x="1818" y="321"/>
                  </a:cubicBezTo>
                  <a:cubicBezTo>
                    <a:pt x="1822" y="324"/>
                    <a:pt x="1822" y="324"/>
                    <a:pt x="1822" y="324"/>
                  </a:cubicBezTo>
                  <a:cubicBezTo>
                    <a:pt x="1819" y="319"/>
                    <a:pt x="1819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0" y="319"/>
                    <a:pt x="1820" y="319"/>
                    <a:pt x="1819" y="319"/>
                  </a:cubicBezTo>
                  <a:cubicBezTo>
                    <a:pt x="1822" y="323"/>
                    <a:pt x="1822" y="323"/>
                    <a:pt x="1822" y="323"/>
                  </a:cubicBezTo>
                  <a:cubicBezTo>
                    <a:pt x="1820" y="318"/>
                    <a:pt x="1820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1" y="318"/>
                    <a:pt x="1820" y="318"/>
                  </a:cubicBezTo>
                  <a:cubicBezTo>
                    <a:pt x="1822" y="322"/>
                    <a:pt x="1822" y="322"/>
                    <a:pt x="1822" y="322"/>
                  </a:cubicBezTo>
                  <a:cubicBezTo>
                    <a:pt x="1821" y="318"/>
                    <a:pt x="1821" y="318"/>
                    <a:pt x="1821" y="318"/>
                  </a:cubicBezTo>
                  <a:cubicBezTo>
                    <a:pt x="1821" y="318"/>
                    <a:pt x="1820" y="318"/>
                    <a:pt x="1819" y="319"/>
                  </a:cubicBezTo>
                  <a:cubicBezTo>
                    <a:pt x="1815" y="319"/>
                    <a:pt x="1807" y="319"/>
                    <a:pt x="1800" y="320"/>
                  </a:cubicBezTo>
                  <a:cubicBezTo>
                    <a:pt x="1793" y="320"/>
                    <a:pt x="1787" y="321"/>
                    <a:pt x="1787" y="321"/>
                  </a:cubicBezTo>
                  <a:cubicBezTo>
                    <a:pt x="1785" y="321"/>
                    <a:pt x="1783" y="323"/>
                    <a:pt x="1782" y="325"/>
                  </a:cubicBezTo>
                  <a:cubicBezTo>
                    <a:pt x="1782" y="327"/>
                    <a:pt x="1783" y="330"/>
                    <a:pt x="1785" y="331"/>
                  </a:cubicBezTo>
                  <a:cubicBezTo>
                    <a:pt x="1788" y="333"/>
                    <a:pt x="1788" y="333"/>
                    <a:pt x="1788" y="333"/>
                  </a:cubicBezTo>
                  <a:cubicBezTo>
                    <a:pt x="1776" y="332"/>
                    <a:pt x="1776" y="332"/>
                    <a:pt x="1776" y="332"/>
                  </a:cubicBezTo>
                  <a:cubicBezTo>
                    <a:pt x="1774" y="332"/>
                    <a:pt x="1772" y="334"/>
                    <a:pt x="1771" y="336"/>
                  </a:cubicBezTo>
                  <a:cubicBezTo>
                    <a:pt x="1770" y="339"/>
                    <a:pt x="1771" y="341"/>
                    <a:pt x="1773" y="343"/>
                  </a:cubicBezTo>
                  <a:cubicBezTo>
                    <a:pt x="1796" y="357"/>
                    <a:pt x="1796" y="357"/>
                    <a:pt x="1796" y="35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4" y="349"/>
                    <a:pt x="1794" y="349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6" y="348"/>
                    <a:pt x="1795" y="348"/>
                    <a:pt x="1794" y="349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6" y="347"/>
                    <a:pt x="1796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7" y="347"/>
                    <a:pt x="1797" y="347"/>
                    <a:pt x="1796" y="347"/>
                  </a:cubicBezTo>
                  <a:cubicBezTo>
                    <a:pt x="1799" y="352"/>
                    <a:pt x="1799" y="352"/>
                    <a:pt x="1799" y="352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7" y="347"/>
                    <a:pt x="1797" y="347"/>
                  </a:cubicBezTo>
                  <a:cubicBezTo>
                    <a:pt x="1798" y="350"/>
                    <a:pt x="1798" y="350"/>
                    <a:pt x="1798" y="350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8" y="347"/>
                    <a:pt x="1798" y="347"/>
                    <a:pt x="1798" y="347"/>
                  </a:cubicBezTo>
                  <a:cubicBezTo>
                    <a:pt x="1797" y="347"/>
                    <a:pt x="1796" y="347"/>
                    <a:pt x="1794" y="347"/>
                  </a:cubicBezTo>
                  <a:cubicBezTo>
                    <a:pt x="1790" y="347"/>
                    <a:pt x="1782" y="347"/>
                    <a:pt x="1775" y="346"/>
                  </a:cubicBezTo>
                  <a:cubicBezTo>
                    <a:pt x="1767" y="346"/>
                    <a:pt x="1761" y="346"/>
                    <a:pt x="1757" y="346"/>
                  </a:cubicBezTo>
                  <a:cubicBezTo>
                    <a:pt x="1757" y="346"/>
                    <a:pt x="1756" y="346"/>
                    <a:pt x="1756" y="346"/>
                  </a:cubicBezTo>
                  <a:cubicBezTo>
                    <a:pt x="1756" y="346"/>
                    <a:pt x="1756" y="346"/>
                    <a:pt x="1755" y="346"/>
                  </a:cubicBezTo>
                  <a:cubicBezTo>
                    <a:pt x="1755" y="346"/>
                    <a:pt x="1755" y="346"/>
                    <a:pt x="1754" y="346"/>
                  </a:cubicBezTo>
                  <a:cubicBezTo>
                    <a:pt x="1754" y="346"/>
                    <a:pt x="1754" y="346"/>
                    <a:pt x="1753" y="347"/>
                  </a:cubicBezTo>
                  <a:cubicBezTo>
                    <a:pt x="1753" y="347"/>
                    <a:pt x="1752" y="347"/>
                    <a:pt x="1751" y="349"/>
                  </a:cubicBezTo>
                  <a:cubicBezTo>
                    <a:pt x="1750" y="351"/>
                    <a:pt x="1750" y="355"/>
                    <a:pt x="1753" y="356"/>
                  </a:cubicBezTo>
                  <a:cubicBezTo>
                    <a:pt x="1771" y="367"/>
                    <a:pt x="1771" y="367"/>
                    <a:pt x="1771" y="367"/>
                  </a:cubicBezTo>
                  <a:cubicBezTo>
                    <a:pt x="1774" y="363"/>
                    <a:pt x="1774" y="363"/>
                    <a:pt x="1774" y="363"/>
                  </a:cubicBezTo>
                  <a:cubicBezTo>
                    <a:pt x="1774" y="357"/>
                    <a:pt x="1774" y="357"/>
                    <a:pt x="1774" y="357"/>
                  </a:cubicBezTo>
                  <a:cubicBezTo>
                    <a:pt x="1740" y="353"/>
                    <a:pt x="1740" y="353"/>
                    <a:pt x="1740" y="353"/>
                  </a:cubicBezTo>
                  <a:cubicBezTo>
                    <a:pt x="1738" y="353"/>
                    <a:pt x="1735" y="355"/>
                    <a:pt x="1735" y="357"/>
                  </a:cubicBezTo>
                  <a:cubicBezTo>
                    <a:pt x="1734" y="360"/>
                    <a:pt x="1735" y="362"/>
                    <a:pt x="1737" y="364"/>
                  </a:cubicBezTo>
                  <a:cubicBezTo>
                    <a:pt x="1737" y="364"/>
                    <a:pt x="1738" y="364"/>
                    <a:pt x="1741" y="366"/>
                  </a:cubicBezTo>
                  <a:cubicBezTo>
                    <a:pt x="1744" y="367"/>
                    <a:pt x="1749" y="370"/>
                    <a:pt x="1752" y="373"/>
                  </a:cubicBezTo>
                  <a:cubicBezTo>
                    <a:pt x="1754" y="374"/>
                    <a:pt x="1756" y="375"/>
                    <a:pt x="1757" y="376"/>
                  </a:cubicBezTo>
                  <a:cubicBezTo>
                    <a:pt x="1758" y="376"/>
                    <a:pt x="1758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9" y="377"/>
                    <a:pt x="1759" y="377"/>
                    <a:pt x="1759" y="377"/>
                  </a:cubicBezTo>
                  <a:cubicBezTo>
                    <a:pt x="1761" y="374"/>
                    <a:pt x="1761" y="374"/>
                    <a:pt x="1761" y="374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8" y="376"/>
                    <a:pt x="1758" y="376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57" y="374"/>
                    <a:pt x="1758" y="375"/>
                    <a:pt x="1758" y="376"/>
                  </a:cubicBezTo>
                  <a:cubicBezTo>
                    <a:pt x="1762" y="373"/>
                    <a:pt x="1762" y="373"/>
                    <a:pt x="1762" y="373"/>
                  </a:cubicBezTo>
                  <a:cubicBezTo>
                    <a:pt x="1757" y="373"/>
                    <a:pt x="1757" y="373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57" y="371"/>
                    <a:pt x="1757" y="372"/>
                    <a:pt x="1757" y="373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58" y="370"/>
                    <a:pt x="1758" y="370"/>
                    <a:pt x="1758" y="370"/>
                  </a:cubicBezTo>
                  <a:cubicBezTo>
                    <a:pt x="1763" y="373"/>
                    <a:pt x="1763" y="373"/>
                    <a:pt x="1763" y="373"/>
                  </a:cubicBezTo>
                  <a:cubicBezTo>
                    <a:pt x="1763" y="368"/>
                    <a:pt x="1763" y="368"/>
                    <a:pt x="1763" y="368"/>
                  </a:cubicBezTo>
                  <a:cubicBezTo>
                    <a:pt x="1718" y="367"/>
                    <a:pt x="1718" y="367"/>
                    <a:pt x="1718" y="367"/>
                  </a:cubicBezTo>
                  <a:cubicBezTo>
                    <a:pt x="1716" y="367"/>
                    <a:pt x="1714" y="368"/>
                    <a:pt x="1713" y="371"/>
                  </a:cubicBezTo>
                  <a:cubicBezTo>
                    <a:pt x="1712" y="373"/>
                    <a:pt x="1713" y="376"/>
                    <a:pt x="1716" y="377"/>
                  </a:cubicBezTo>
                  <a:cubicBezTo>
                    <a:pt x="1716" y="377"/>
                    <a:pt x="1716" y="377"/>
                    <a:pt x="1718" y="378"/>
                  </a:cubicBezTo>
                  <a:cubicBezTo>
                    <a:pt x="1720" y="379"/>
                    <a:pt x="1723" y="381"/>
                    <a:pt x="1726" y="383"/>
                  </a:cubicBezTo>
                  <a:cubicBezTo>
                    <a:pt x="1727" y="384"/>
                    <a:pt x="1728" y="384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0" y="385"/>
                    <a:pt x="1730" y="385"/>
                    <a:pt x="1730" y="385"/>
                  </a:cubicBezTo>
                  <a:cubicBezTo>
                    <a:pt x="1732" y="383"/>
                    <a:pt x="1732" y="383"/>
                    <a:pt x="1732" y="383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29" y="385"/>
                    <a:pt x="1729" y="385"/>
                    <a:pt x="1729" y="385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84"/>
                    <a:pt x="1729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28" y="383"/>
                    <a:pt x="1728" y="384"/>
                    <a:pt x="1729" y="384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8" y="382"/>
                    <a:pt x="1728" y="382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28" y="380"/>
                    <a:pt x="1728" y="381"/>
                    <a:pt x="1728" y="382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29" y="379"/>
                    <a:pt x="1729" y="379"/>
                    <a:pt x="1729" y="379"/>
                  </a:cubicBezTo>
                  <a:cubicBezTo>
                    <a:pt x="1733" y="382"/>
                    <a:pt x="1733" y="382"/>
                    <a:pt x="1733" y="382"/>
                  </a:cubicBezTo>
                  <a:cubicBezTo>
                    <a:pt x="1734" y="376"/>
                    <a:pt x="1734" y="376"/>
                    <a:pt x="1734" y="376"/>
                  </a:cubicBezTo>
                  <a:cubicBezTo>
                    <a:pt x="1685" y="371"/>
                    <a:pt x="1685" y="371"/>
                    <a:pt x="1685" y="371"/>
                  </a:cubicBezTo>
                  <a:cubicBezTo>
                    <a:pt x="1683" y="371"/>
                    <a:pt x="1681" y="372"/>
                    <a:pt x="1680" y="373"/>
                  </a:cubicBezTo>
                  <a:cubicBezTo>
                    <a:pt x="1679" y="374"/>
                    <a:pt x="1679" y="376"/>
                    <a:pt x="1679" y="377"/>
                  </a:cubicBezTo>
                  <a:cubicBezTo>
                    <a:pt x="1679" y="378"/>
                    <a:pt x="1680" y="379"/>
                    <a:pt x="1680" y="380"/>
                  </a:cubicBezTo>
                  <a:cubicBezTo>
                    <a:pt x="1680" y="380"/>
                    <a:pt x="1681" y="381"/>
                    <a:pt x="1681" y="381"/>
                  </a:cubicBezTo>
                  <a:cubicBezTo>
                    <a:pt x="1681" y="381"/>
                    <a:pt x="1682" y="382"/>
                    <a:pt x="1682" y="382"/>
                  </a:cubicBezTo>
                  <a:cubicBezTo>
                    <a:pt x="1684" y="383"/>
                    <a:pt x="1686" y="384"/>
                    <a:pt x="1689" y="386"/>
                  </a:cubicBezTo>
                  <a:cubicBezTo>
                    <a:pt x="1694" y="389"/>
                    <a:pt x="1699" y="392"/>
                    <a:pt x="1703" y="395"/>
                  </a:cubicBezTo>
                  <a:cubicBezTo>
                    <a:pt x="1706" y="396"/>
                    <a:pt x="1708" y="397"/>
                    <a:pt x="1709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2" y="396"/>
                    <a:pt x="1712" y="396"/>
                    <a:pt x="1712" y="396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0" y="399"/>
                    <a:pt x="1710" y="399"/>
                    <a:pt x="1710" y="399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0" y="398"/>
                    <a:pt x="1710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09" y="398"/>
                    <a:pt x="1709" y="398"/>
                    <a:pt x="1710" y="398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7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08" y="396"/>
                    <a:pt x="1709" y="397"/>
                    <a:pt x="1709" y="397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8" y="395"/>
                    <a:pt x="1708" y="395"/>
                    <a:pt x="1708" y="395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09" y="392"/>
                    <a:pt x="1709" y="392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0" y="391"/>
                    <a:pt x="1710" y="391"/>
                    <a:pt x="1709" y="392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1" y="390"/>
                    <a:pt x="1711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2" y="390"/>
                    <a:pt x="1712" y="390"/>
                    <a:pt x="1711" y="390"/>
                  </a:cubicBezTo>
                  <a:cubicBezTo>
                    <a:pt x="1714" y="395"/>
                    <a:pt x="1714" y="395"/>
                    <a:pt x="1714" y="395"/>
                  </a:cubicBezTo>
                  <a:cubicBezTo>
                    <a:pt x="1712" y="390"/>
                    <a:pt x="1712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2" y="390"/>
                  </a:cubicBezTo>
                  <a:cubicBezTo>
                    <a:pt x="1714" y="394"/>
                    <a:pt x="1714" y="394"/>
                    <a:pt x="1714" y="394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2"/>
                    <a:pt x="1713" y="392"/>
                    <a:pt x="1713" y="392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3" y="390"/>
                    <a:pt x="1713" y="390"/>
                  </a:cubicBezTo>
                  <a:cubicBezTo>
                    <a:pt x="1713" y="390"/>
                    <a:pt x="1711" y="389"/>
                    <a:pt x="1709" y="389"/>
                  </a:cubicBezTo>
                  <a:cubicBezTo>
                    <a:pt x="1702" y="388"/>
                    <a:pt x="1689" y="386"/>
                    <a:pt x="1677" y="384"/>
                  </a:cubicBezTo>
                  <a:cubicBezTo>
                    <a:pt x="1671" y="383"/>
                    <a:pt x="1666" y="382"/>
                    <a:pt x="1662" y="382"/>
                  </a:cubicBezTo>
                  <a:cubicBezTo>
                    <a:pt x="1658" y="381"/>
                    <a:pt x="1655" y="380"/>
                    <a:pt x="1655" y="380"/>
                  </a:cubicBezTo>
                  <a:cubicBezTo>
                    <a:pt x="1653" y="380"/>
                    <a:pt x="1650" y="381"/>
                    <a:pt x="1649" y="384"/>
                  </a:cubicBezTo>
                  <a:cubicBezTo>
                    <a:pt x="1648" y="386"/>
                    <a:pt x="1649" y="389"/>
                    <a:pt x="1651" y="391"/>
                  </a:cubicBezTo>
                  <a:cubicBezTo>
                    <a:pt x="1651" y="391"/>
                    <a:pt x="1653" y="392"/>
                    <a:pt x="1655" y="393"/>
                  </a:cubicBezTo>
                  <a:cubicBezTo>
                    <a:pt x="1659" y="395"/>
                    <a:pt x="1664" y="398"/>
                    <a:pt x="1669" y="401"/>
                  </a:cubicBezTo>
                  <a:cubicBezTo>
                    <a:pt x="1671" y="402"/>
                    <a:pt x="1673" y="404"/>
                    <a:pt x="1674" y="404"/>
                  </a:cubicBezTo>
                  <a:cubicBezTo>
                    <a:pt x="1675" y="405"/>
                    <a:pt x="1675" y="405"/>
                    <a:pt x="1676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6" y="406"/>
                    <a:pt x="1676" y="406"/>
                    <a:pt x="1676" y="406"/>
                  </a:cubicBezTo>
                  <a:cubicBezTo>
                    <a:pt x="1677" y="403"/>
                    <a:pt x="1677" y="403"/>
                    <a:pt x="1677" y="403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5" y="405"/>
                    <a:pt x="1675" y="405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74" y="403"/>
                    <a:pt x="1675" y="404"/>
                    <a:pt x="1675" y="405"/>
                  </a:cubicBezTo>
                  <a:cubicBezTo>
                    <a:pt x="1679" y="402"/>
                    <a:pt x="1679" y="402"/>
                    <a:pt x="1679" y="402"/>
                  </a:cubicBezTo>
                  <a:cubicBezTo>
                    <a:pt x="1674" y="402"/>
                    <a:pt x="1674" y="402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74" y="400"/>
                    <a:pt x="1674" y="401"/>
                    <a:pt x="1674" y="402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5" y="399"/>
                    <a:pt x="1675" y="399"/>
                    <a:pt x="1675" y="399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6" y="398"/>
                    <a:pt x="1676" y="398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77" y="397"/>
                    <a:pt x="1677" y="397"/>
                    <a:pt x="1676" y="398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8" y="397"/>
                    <a:pt x="1678" y="397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8" y="396"/>
                    <a:pt x="1678" y="397"/>
                  </a:cubicBezTo>
                  <a:cubicBezTo>
                    <a:pt x="1680" y="402"/>
                    <a:pt x="1680" y="402"/>
                    <a:pt x="1680" y="402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401"/>
                    <a:pt x="1679" y="401"/>
                    <a:pt x="1679" y="401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9" y="396"/>
                    <a:pt x="1679" y="396"/>
                  </a:cubicBezTo>
                  <a:cubicBezTo>
                    <a:pt x="1679" y="398"/>
                    <a:pt x="1679" y="398"/>
                    <a:pt x="1679" y="398"/>
                  </a:cubicBezTo>
                  <a:cubicBezTo>
                    <a:pt x="1680" y="396"/>
                    <a:pt x="1680" y="396"/>
                    <a:pt x="1680" y="396"/>
                  </a:cubicBezTo>
                  <a:cubicBezTo>
                    <a:pt x="1679" y="396"/>
                    <a:pt x="1678" y="396"/>
                    <a:pt x="1677" y="396"/>
                  </a:cubicBezTo>
                  <a:cubicBezTo>
                    <a:pt x="1672" y="396"/>
                    <a:pt x="1662" y="395"/>
                    <a:pt x="1652" y="394"/>
                  </a:cubicBezTo>
                  <a:cubicBezTo>
                    <a:pt x="1647" y="394"/>
                    <a:pt x="1643" y="393"/>
                    <a:pt x="1639" y="393"/>
                  </a:cubicBezTo>
                  <a:cubicBezTo>
                    <a:pt x="1635" y="393"/>
                    <a:pt x="1632" y="393"/>
                    <a:pt x="1630" y="393"/>
                  </a:cubicBezTo>
                  <a:cubicBezTo>
                    <a:pt x="1629" y="393"/>
                    <a:pt x="1629" y="393"/>
                    <a:pt x="1628" y="393"/>
                  </a:cubicBezTo>
                  <a:cubicBezTo>
                    <a:pt x="1628" y="393"/>
                    <a:pt x="1628" y="393"/>
                    <a:pt x="1627" y="393"/>
                  </a:cubicBezTo>
                  <a:cubicBezTo>
                    <a:pt x="1627" y="393"/>
                    <a:pt x="1627" y="393"/>
                    <a:pt x="1626" y="393"/>
                  </a:cubicBezTo>
                  <a:cubicBezTo>
                    <a:pt x="1626" y="393"/>
                    <a:pt x="1626" y="394"/>
                    <a:pt x="1625" y="394"/>
                  </a:cubicBezTo>
                  <a:cubicBezTo>
                    <a:pt x="1625" y="394"/>
                    <a:pt x="1624" y="395"/>
                    <a:pt x="1624" y="395"/>
                  </a:cubicBezTo>
                  <a:cubicBezTo>
                    <a:pt x="1622" y="398"/>
                    <a:pt x="1623" y="401"/>
                    <a:pt x="1626" y="403"/>
                  </a:cubicBezTo>
                  <a:cubicBezTo>
                    <a:pt x="1653" y="420"/>
                    <a:pt x="1653" y="420"/>
                    <a:pt x="1653" y="420"/>
                  </a:cubicBezTo>
                  <a:cubicBezTo>
                    <a:pt x="1656" y="415"/>
                    <a:pt x="1656" y="415"/>
                    <a:pt x="1656" y="415"/>
                  </a:cubicBezTo>
                  <a:cubicBezTo>
                    <a:pt x="1657" y="410"/>
                    <a:pt x="1657" y="410"/>
                    <a:pt x="1657" y="410"/>
                  </a:cubicBezTo>
                  <a:cubicBezTo>
                    <a:pt x="1601" y="395"/>
                    <a:pt x="1601" y="395"/>
                    <a:pt x="1601" y="395"/>
                  </a:cubicBezTo>
                  <a:cubicBezTo>
                    <a:pt x="1599" y="395"/>
                    <a:pt x="1596" y="396"/>
                    <a:pt x="1595" y="398"/>
                  </a:cubicBezTo>
                  <a:cubicBezTo>
                    <a:pt x="1594" y="401"/>
                    <a:pt x="1595" y="404"/>
                    <a:pt x="1597" y="405"/>
                  </a:cubicBezTo>
                  <a:cubicBezTo>
                    <a:pt x="1631" y="426"/>
                    <a:pt x="1631" y="426"/>
                    <a:pt x="1631" y="426"/>
                  </a:cubicBezTo>
                  <a:cubicBezTo>
                    <a:pt x="1634" y="422"/>
                    <a:pt x="1634" y="422"/>
                    <a:pt x="1634" y="422"/>
                  </a:cubicBezTo>
                  <a:cubicBezTo>
                    <a:pt x="1635" y="416"/>
                    <a:pt x="1635" y="416"/>
                    <a:pt x="1635" y="416"/>
                  </a:cubicBezTo>
                  <a:cubicBezTo>
                    <a:pt x="1635" y="416"/>
                    <a:pt x="1623" y="413"/>
                    <a:pt x="1611" y="410"/>
                  </a:cubicBezTo>
                  <a:cubicBezTo>
                    <a:pt x="1605" y="409"/>
                    <a:pt x="1599" y="407"/>
                    <a:pt x="1593" y="406"/>
                  </a:cubicBezTo>
                  <a:cubicBezTo>
                    <a:pt x="1591" y="406"/>
                    <a:pt x="1588" y="405"/>
                    <a:pt x="1587" y="405"/>
                  </a:cubicBezTo>
                  <a:cubicBezTo>
                    <a:pt x="1586" y="405"/>
                    <a:pt x="1585" y="405"/>
                    <a:pt x="1584" y="404"/>
                  </a:cubicBezTo>
                  <a:cubicBezTo>
                    <a:pt x="1583" y="404"/>
                    <a:pt x="1583" y="404"/>
                    <a:pt x="1582" y="404"/>
                  </a:cubicBezTo>
                  <a:cubicBezTo>
                    <a:pt x="1581" y="404"/>
                    <a:pt x="1581" y="404"/>
                    <a:pt x="1580" y="404"/>
                  </a:cubicBezTo>
                  <a:cubicBezTo>
                    <a:pt x="1580" y="404"/>
                    <a:pt x="1580" y="405"/>
                    <a:pt x="1579" y="405"/>
                  </a:cubicBezTo>
                  <a:cubicBezTo>
                    <a:pt x="1578" y="405"/>
                    <a:pt x="1577" y="406"/>
                    <a:pt x="1577" y="407"/>
                  </a:cubicBezTo>
                  <a:cubicBezTo>
                    <a:pt x="1575" y="410"/>
                    <a:pt x="1576" y="413"/>
                    <a:pt x="1578" y="415"/>
                  </a:cubicBezTo>
                  <a:cubicBezTo>
                    <a:pt x="1603" y="430"/>
                    <a:pt x="1603" y="430"/>
                    <a:pt x="1603" y="43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2" y="421"/>
                    <a:pt x="1602" y="421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3" y="420"/>
                    <a:pt x="1602" y="420"/>
                    <a:pt x="1602" y="421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3" y="420"/>
                    <a:pt x="1603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4" y="420"/>
                    <a:pt x="1604" y="420"/>
                    <a:pt x="1603" y="420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4" y="419"/>
                    <a:pt x="1604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19"/>
                    <a:pt x="1605" y="419"/>
                    <a:pt x="1604" y="419"/>
                  </a:cubicBezTo>
                  <a:cubicBezTo>
                    <a:pt x="1605" y="425"/>
                    <a:pt x="1605" y="425"/>
                    <a:pt x="1605" y="425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5" y="419"/>
                    <a:pt x="1605" y="419"/>
                  </a:cubicBezTo>
                  <a:cubicBezTo>
                    <a:pt x="1605" y="424"/>
                    <a:pt x="1605" y="424"/>
                    <a:pt x="1605" y="424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6" y="419"/>
                    <a:pt x="1606" y="419"/>
                    <a:pt x="1606" y="419"/>
                  </a:cubicBezTo>
                  <a:cubicBezTo>
                    <a:pt x="1605" y="419"/>
                    <a:pt x="1604" y="419"/>
                    <a:pt x="1603" y="419"/>
                  </a:cubicBezTo>
                  <a:cubicBezTo>
                    <a:pt x="1598" y="418"/>
                    <a:pt x="1588" y="417"/>
                    <a:pt x="1579" y="416"/>
                  </a:cubicBezTo>
                  <a:cubicBezTo>
                    <a:pt x="1574" y="415"/>
                    <a:pt x="1570" y="414"/>
                    <a:pt x="1566" y="414"/>
                  </a:cubicBezTo>
                  <a:cubicBezTo>
                    <a:pt x="1564" y="414"/>
                    <a:pt x="1563" y="414"/>
                    <a:pt x="1561" y="413"/>
                  </a:cubicBezTo>
                  <a:cubicBezTo>
                    <a:pt x="1560" y="413"/>
                    <a:pt x="1559" y="413"/>
                    <a:pt x="1558" y="413"/>
                  </a:cubicBezTo>
                  <a:cubicBezTo>
                    <a:pt x="1558" y="413"/>
                    <a:pt x="1558" y="413"/>
                    <a:pt x="1557" y="413"/>
                  </a:cubicBezTo>
                  <a:cubicBezTo>
                    <a:pt x="1557" y="413"/>
                    <a:pt x="1557" y="413"/>
                    <a:pt x="1556" y="414"/>
                  </a:cubicBezTo>
                  <a:cubicBezTo>
                    <a:pt x="1556" y="414"/>
                    <a:pt x="1555" y="414"/>
                    <a:pt x="1555" y="414"/>
                  </a:cubicBezTo>
                  <a:cubicBezTo>
                    <a:pt x="1554" y="414"/>
                    <a:pt x="1554" y="415"/>
                    <a:pt x="1553" y="416"/>
                  </a:cubicBezTo>
                  <a:cubicBezTo>
                    <a:pt x="1551" y="418"/>
                    <a:pt x="1552" y="422"/>
                    <a:pt x="1555" y="423"/>
                  </a:cubicBezTo>
                  <a:cubicBezTo>
                    <a:pt x="1577" y="438"/>
                    <a:pt x="1577" y="438"/>
                    <a:pt x="1577" y="438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82" y="428"/>
                    <a:pt x="1582" y="428"/>
                    <a:pt x="1582" y="428"/>
                  </a:cubicBezTo>
                  <a:cubicBezTo>
                    <a:pt x="1582" y="428"/>
                    <a:pt x="1571" y="425"/>
                    <a:pt x="1560" y="422"/>
                  </a:cubicBezTo>
                  <a:cubicBezTo>
                    <a:pt x="1554" y="420"/>
                    <a:pt x="1549" y="419"/>
                    <a:pt x="1544" y="418"/>
                  </a:cubicBezTo>
                  <a:cubicBezTo>
                    <a:pt x="1542" y="417"/>
                    <a:pt x="1540" y="417"/>
                    <a:pt x="1539" y="416"/>
                  </a:cubicBezTo>
                  <a:cubicBezTo>
                    <a:pt x="1538" y="416"/>
                    <a:pt x="1537" y="416"/>
                    <a:pt x="1537" y="416"/>
                  </a:cubicBezTo>
                  <a:cubicBezTo>
                    <a:pt x="1536" y="416"/>
                    <a:pt x="1536" y="416"/>
                    <a:pt x="1536" y="416"/>
                  </a:cubicBezTo>
                  <a:cubicBezTo>
                    <a:pt x="1535" y="416"/>
                    <a:pt x="1535" y="416"/>
                    <a:pt x="1535" y="416"/>
                  </a:cubicBezTo>
                  <a:cubicBezTo>
                    <a:pt x="1534" y="416"/>
                    <a:pt x="1534" y="416"/>
                    <a:pt x="1533" y="416"/>
                  </a:cubicBezTo>
                  <a:cubicBezTo>
                    <a:pt x="1533" y="416"/>
                    <a:pt x="1533" y="416"/>
                    <a:pt x="1532" y="416"/>
                  </a:cubicBezTo>
                  <a:cubicBezTo>
                    <a:pt x="1531" y="417"/>
                    <a:pt x="1530" y="417"/>
                    <a:pt x="1530" y="418"/>
                  </a:cubicBezTo>
                  <a:cubicBezTo>
                    <a:pt x="1534" y="421"/>
                    <a:pt x="1534" y="421"/>
                    <a:pt x="1534" y="421"/>
                  </a:cubicBezTo>
                  <a:cubicBezTo>
                    <a:pt x="1530" y="418"/>
                    <a:pt x="1530" y="418"/>
                    <a:pt x="1530" y="418"/>
                  </a:cubicBezTo>
                  <a:cubicBezTo>
                    <a:pt x="1530" y="418"/>
                    <a:pt x="1529" y="419"/>
                    <a:pt x="1529" y="420"/>
                  </a:cubicBezTo>
                  <a:cubicBezTo>
                    <a:pt x="1529" y="420"/>
                    <a:pt x="1529" y="421"/>
                    <a:pt x="1529" y="421"/>
                  </a:cubicBezTo>
                  <a:cubicBezTo>
                    <a:pt x="1529" y="423"/>
                    <a:pt x="1529" y="424"/>
                    <a:pt x="1530" y="424"/>
                  </a:cubicBezTo>
                  <a:cubicBezTo>
                    <a:pt x="1530" y="425"/>
                    <a:pt x="1531" y="425"/>
                    <a:pt x="1531" y="425"/>
                  </a:cubicBezTo>
                  <a:cubicBezTo>
                    <a:pt x="1531" y="426"/>
                    <a:pt x="1532" y="426"/>
                    <a:pt x="1532" y="426"/>
                  </a:cubicBezTo>
                  <a:cubicBezTo>
                    <a:pt x="1533" y="428"/>
                    <a:pt x="1536" y="429"/>
                    <a:pt x="1539" y="431"/>
                  </a:cubicBezTo>
                  <a:cubicBezTo>
                    <a:pt x="1547" y="436"/>
                    <a:pt x="1560" y="444"/>
                    <a:pt x="1560" y="444"/>
                  </a:cubicBezTo>
                  <a:cubicBezTo>
                    <a:pt x="1563" y="439"/>
                    <a:pt x="1563" y="439"/>
                    <a:pt x="1563" y="439"/>
                  </a:cubicBezTo>
                  <a:cubicBezTo>
                    <a:pt x="1564" y="433"/>
                    <a:pt x="1564" y="433"/>
                    <a:pt x="1564" y="433"/>
                  </a:cubicBezTo>
                  <a:cubicBezTo>
                    <a:pt x="1564" y="433"/>
                    <a:pt x="1554" y="432"/>
                    <a:pt x="1544" y="430"/>
                  </a:cubicBezTo>
                  <a:cubicBezTo>
                    <a:pt x="1539" y="429"/>
                    <a:pt x="1534" y="428"/>
                    <a:pt x="1530" y="427"/>
                  </a:cubicBezTo>
                  <a:cubicBezTo>
                    <a:pt x="1527" y="427"/>
                    <a:pt x="1525" y="426"/>
                    <a:pt x="1524" y="426"/>
                  </a:cubicBezTo>
                  <a:cubicBezTo>
                    <a:pt x="1523" y="426"/>
                    <a:pt x="1522" y="426"/>
                    <a:pt x="1522" y="426"/>
                  </a:cubicBezTo>
                  <a:cubicBezTo>
                    <a:pt x="1521" y="426"/>
                    <a:pt x="1521" y="426"/>
                    <a:pt x="1520" y="426"/>
                  </a:cubicBezTo>
                  <a:cubicBezTo>
                    <a:pt x="1520" y="426"/>
                    <a:pt x="1519" y="426"/>
                    <a:pt x="1519" y="426"/>
                  </a:cubicBezTo>
                  <a:cubicBezTo>
                    <a:pt x="1519" y="426"/>
                    <a:pt x="1518" y="426"/>
                    <a:pt x="1518" y="426"/>
                  </a:cubicBezTo>
                  <a:cubicBezTo>
                    <a:pt x="1517" y="426"/>
                    <a:pt x="1516" y="427"/>
                    <a:pt x="1515" y="428"/>
                  </a:cubicBezTo>
                  <a:cubicBezTo>
                    <a:pt x="1513" y="431"/>
                    <a:pt x="1514" y="434"/>
                    <a:pt x="1517" y="436"/>
                  </a:cubicBezTo>
                  <a:cubicBezTo>
                    <a:pt x="1537" y="449"/>
                    <a:pt x="1537" y="449"/>
                    <a:pt x="1537" y="449"/>
                  </a:cubicBezTo>
                  <a:cubicBezTo>
                    <a:pt x="1540" y="444"/>
                    <a:pt x="1540" y="444"/>
                    <a:pt x="1540" y="444"/>
                  </a:cubicBezTo>
                  <a:cubicBezTo>
                    <a:pt x="1541" y="438"/>
                    <a:pt x="1541" y="438"/>
                    <a:pt x="1541" y="438"/>
                  </a:cubicBezTo>
                  <a:cubicBezTo>
                    <a:pt x="1541" y="438"/>
                    <a:pt x="1528" y="436"/>
                    <a:pt x="1516" y="434"/>
                  </a:cubicBezTo>
                  <a:cubicBezTo>
                    <a:pt x="1509" y="433"/>
                    <a:pt x="1503" y="432"/>
                    <a:pt x="1498" y="431"/>
                  </a:cubicBezTo>
                  <a:cubicBezTo>
                    <a:pt x="1495" y="431"/>
                    <a:pt x="1493" y="431"/>
                    <a:pt x="1491" y="430"/>
                  </a:cubicBezTo>
                  <a:cubicBezTo>
                    <a:pt x="1490" y="430"/>
                    <a:pt x="1489" y="430"/>
                    <a:pt x="1489" y="430"/>
                  </a:cubicBezTo>
                  <a:cubicBezTo>
                    <a:pt x="1488" y="430"/>
                    <a:pt x="1488" y="430"/>
                    <a:pt x="1487" y="430"/>
                  </a:cubicBezTo>
                  <a:cubicBezTo>
                    <a:pt x="1487" y="430"/>
                    <a:pt x="1487" y="430"/>
                    <a:pt x="1486" y="430"/>
                  </a:cubicBezTo>
                  <a:cubicBezTo>
                    <a:pt x="1486" y="430"/>
                    <a:pt x="1485" y="430"/>
                    <a:pt x="1485" y="430"/>
                  </a:cubicBezTo>
                  <a:cubicBezTo>
                    <a:pt x="1485" y="431"/>
                    <a:pt x="1484" y="431"/>
                    <a:pt x="1484" y="431"/>
                  </a:cubicBezTo>
                  <a:cubicBezTo>
                    <a:pt x="1483" y="431"/>
                    <a:pt x="1483" y="432"/>
                    <a:pt x="1482" y="433"/>
                  </a:cubicBezTo>
                  <a:cubicBezTo>
                    <a:pt x="1481" y="434"/>
                    <a:pt x="1481" y="435"/>
                    <a:pt x="1481" y="437"/>
                  </a:cubicBezTo>
                  <a:cubicBezTo>
                    <a:pt x="1482" y="438"/>
                    <a:pt x="1483" y="440"/>
                    <a:pt x="1484" y="440"/>
                  </a:cubicBezTo>
                  <a:cubicBezTo>
                    <a:pt x="1484" y="440"/>
                    <a:pt x="1486" y="441"/>
                    <a:pt x="1488" y="443"/>
                  </a:cubicBezTo>
                  <a:cubicBezTo>
                    <a:pt x="1493" y="446"/>
                    <a:pt x="1499" y="449"/>
                    <a:pt x="1504" y="452"/>
                  </a:cubicBezTo>
                  <a:cubicBezTo>
                    <a:pt x="1506" y="454"/>
                    <a:pt x="1509" y="455"/>
                    <a:pt x="1510" y="456"/>
                  </a:cubicBezTo>
                  <a:cubicBezTo>
                    <a:pt x="1511" y="457"/>
                    <a:pt x="1512" y="457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4" y="455"/>
                    <a:pt x="1514" y="455"/>
                    <a:pt x="1514" y="455"/>
                  </a:cubicBezTo>
                  <a:cubicBezTo>
                    <a:pt x="1512" y="458"/>
                    <a:pt x="1512" y="458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2" y="457"/>
                    <a:pt x="1512" y="457"/>
                    <a:pt x="1512" y="458"/>
                  </a:cubicBezTo>
                  <a:cubicBezTo>
                    <a:pt x="1515" y="454"/>
                    <a:pt x="1515" y="454"/>
                    <a:pt x="1515" y="454"/>
                  </a:cubicBezTo>
                  <a:cubicBezTo>
                    <a:pt x="1511" y="457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1" y="456"/>
                    <a:pt x="1511" y="457"/>
                    <a:pt x="1511" y="457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1" y="456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0" y="455"/>
                    <a:pt x="1511" y="456"/>
                    <a:pt x="1511" y="456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0" y="454"/>
                    <a:pt x="1510" y="454"/>
                    <a:pt x="1510" y="454"/>
                  </a:cubicBezTo>
                  <a:cubicBezTo>
                    <a:pt x="1516" y="454"/>
                    <a:pt x="1516" y="454"/>
                    <a:pt x="1516" y="454"/>
                  </a:cubicBezTo>
                  <a:cubicBezTo>
                    <a:pt x="1517" y="448"/>
                    <a:pt x="1517" y="448"/>
                    <a:pt x="1517" y="448"/>
                  </a:cubicBezTo>
                  <a:cubicBezTo>
                    <a:pt x="1459" y="438"/>
                    <a:pt x="1459" y="438"/>
                    <a:pt x="1459" y="438"/>
                  </a:cubicBezTo>
                  <a:cubicBezTo>
                    <a:pt x="1457" y="437"/>
                    <a:pt x="1454" y="439"/>
                    <a:pt x="1453" y="441"/>
                  </a:cubicBezTo>
                  <a:cubicBezTo>
                    <a:pt x="1452" y="444"/>
                    <a:pt x="1453" y="447"/>
                    <a:pt x="1455" y="448"/>
                  </a:cubicBezTo>
                  <a:cubicBezTo>
                    <a:pt x="1455" y="448"/>
                    <a:pt x="1457" y="449"/>
                    <a:pt x="1460" y="450"/>
                  </a:cubicBezTo>
                  <a:cubicBezTo>
                    <a:pt x="1463" y="453"/>
                    <a:pt x="1469" y="456"/>
                    <a:pt x="1474" y="459"/>
                  </a:cubicBezTo>
                  <a:cubicBezTo>
                    <a:pt x="1476" y="460"/>
                    <a:pt x="1478" y="462"/>
                    <a:pt x="1479" y="463"/>
                  </a:cubicBezTo>
                  <a:cubicBezTo>
                    <a:pt x="1480" y="463"/>
                    <a:pt x="1481" y="463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1" y="464"/>
                    <a:pt x="1481" y="464"/>
                    <a:pt x="1481" y="464"/>
                  </a:cubicBezTo>
                  <a:cubicBezTo>
                    <a:pt x="1483" y="461"/>
                    <a:pt x="1483" y="461"/>
                    <a:pt x="1483" y="461"/>
                  </a:cubicBezTo>
                  <a:cubicBezTo>
                    <a:pt x="1481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0" y="463"/>
                    <a:pt x="1481" y="463"/>
                    <a:pt x="1481" y="463"/>
                  </a:cubicBezTo>
                  <a:cubicBezTo>
                    <a:pt x="1484" y="460"/>
                    <a:pt x="1484" y="460"/>
                    <a:pt x="1484" y="460"/>
                  </a:cubicBezTo>
                  <a:cubicBezTo>
                    <a:pt x="1480" y="463"/>
                    <a:pt x="1480" y="463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79" y="462"/>
                    <a:pt x="1480" y="462"/>
                    <a:pt x="1480" y="463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79" y="460"/>
                    <a:pt x="1479" y="460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0" y="458"/>
                    <a:pt x="1479" y="459"/>
                    <a:pt x="1479" y="460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0" y="457"/>
                    <a:pt x="1480" y="457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2" y="455"/>
                    <a:pt x="1481" y="456"/>
                    <a:pt x="1480" y="457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2" y="455"/>
                    <a:pt x="1482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4" y="455"/>
                    <a:pt x="1483" y="455"/>
                    <a:pt x="1482" y="455"/>
                  </a:cubicBezTo>
                  <a:cubicBezTo>
                    <a:pt x="1485" y="460"/>
                    <a:pt x="1485" y="460"/>
                    <a:pt x="1485" y="460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5"/>
                    <a:pt x="1484" y="455"/>
                    <a:pt x="1484" y="455"/>
                  </a:cubicBezTo>
                  <a:cubicBezTo>
                    <a:pt x="1485" y="458"/>
                    <a:pt x="1485" y="458"/>
                    <a:pt x="1485" y="458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5" y="454"/>
                    <a:pt x="1485" y="454"/>
                    <a:pt x="1485" y="454"/>
                  </a:cubicBezTo>
                  <a:cubicBezTo>
                    <a:pt x="1484" y="454"/>
                    <a:pt x="1482" y="454"/>
                    <a:pt x="1480" y="454"/>
                  </a:cubicBezTo>
                  <a:cubicBezTo>
                    <a:pt x="1473" y="452"/>
                    <a:pt x="1460" y="449"/>
                    <a:pt x="1449" y="446"/>
                  </a:cubicBezTo>
                  <a:cubicBezTo>
                    <a:pt x="1443" y="445"/>
                    <a:pt x="1438" y="443"/>
                    <a:pt x="1434" y="442"/>
                  </a:cubicBezTo>
                  <a:cubicBezTo>
                    <a:pt x="1432" y="442"/>
                    <a:pt x="1430" y="441"/>
                    <a:pt x="1429" y="441"/>
                  </a:cubicBezTo>
                  <a:cubicBezTo>
                    <a:pt x="1428" y="441"/>
                    <a:pt x="1427" y="441"/>
                    <a:pt x="1427" y="441"/>
                  </a:cubicBezTo>
                  <a:cubicBezTo>
                    <a:pt x="1426" y="441"/>
                    <a:pt x="1426" y="441"/>
                    <a:pt x="1426" y="441"/>
                  </a:cubicBezTo>
                  <a:cubicBezTo>
                    <a:pt x="1426" y="441"/>
                    <a:pt x="1426" y="441"/>
                    <a:pt x="1425" y="441"/>
                  </a:cubicBezTo>
                  <a:cubicBezTo>
                    <a:pt x="1425" y="441"/>
                    <a:pt x="1425" y="441"/>
                    <a:pt x="1424" y="441"/>
                  </a:cubicBezTo>
                  <a:cubicBezTo>
                    <a:pt x="1424" y="441"/>
                    <a:pt x="1423" y="441"/>
                    <a:pt x="1423" y="441"/>
                  </a:cubicBezTo>
                  <a:cubicBezTo>
                    <a:pt x="1422" y="441"/>
                    <a:pt x="1421" y="442"/>
                    <a:pt x="1420" y="443"/>
                  </a:cubicBezTo>
                  <a:cubicBezTo>
                    <a:pt x="1419" y="446"/>
                    <a:pt x="1420" y="449"/>
                    <a:pt x="1422" y="451"/>
                  </a:cubicBezTo>
                  <a:cubicBezTo>
                    <a:pt x="1455" y="471"/>
                    <a:pt x="1455" y="471"/>
                    <a:pt x="1455" y="471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3" y="463"/>
                    <a:pt x="1453" y="463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5" y="462"/>
                    <a:pt x="1454" y="462"/>
                    <a:pt x="1453" y="463"/>
                  </a:cubicBezTo>
                  <a:cubicBezTo>
                    <a:pt x="1458" y="466"/>
                    <a:pt x="1458" y="466"/>
                    <a:pt x="1458" y="466"/>
                  </a:cubicBezTo>
                  <a:cubicBezTo>
                    <a:pt x="1455" y="461"/>
                    <a:pt x="1455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6" y="461"/>
                    <a:pt x="1456" y="461"/>
                    <a:pt x="1455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6"/>
                    <a:pt x="1457" y="466"/>
                    <a:pt x="1457" y="466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7" y="461"/>
                    <a:pt x="1457" y="461"/>
                  </a:cubicBezTo>
                  <a:cubicBezTo>
                    <a:pt x="1457" y="464"/>
                    <a:pt x="1457" y="464"/>
                    <a:pt x="1457" y="464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8" y="461"/>
                    <a:pt x="1458" y="461"/>
                    <a:pt x="1458" y="461"/>
                  </a:cubicBezTo>
                  <a:cubicBezTo>
                    <a:pt x="1457" y="461"/>
                    <a:pt x="1456" y="461"/>
                    <a:pt x="1454" y="460"/>
                  </a:cubicBezTo>
                  <a:cubicBezTo>
                    <a:pt x="1447" y="459"/>
                    <a:pt x="1433" y="455"/>
                    <a:pt x="1422" y="452"/>
                  </a:cubicBezTo>
                  <a:cubicBezTo>
                    <a:pt x="1416" y="451"/>
                    <a:pt x="1410" y="449"/>
                    <a:pt x="1406" y="448"/>
                  </a:cubicBezTo>
                  <a:cubicBezTo>
                    <a:pt x="1404" y="448"/>
                    <a:pt x="1402" y="447"/>
                    <a:pt x="1401" y="447"/>
                  </a:cubicBezTo>
                  <a:cubicBezTo>
                    <a:pt x="1400" y="447"/>
                    <a:pt x="1400" y="447"/>
                    <a:pt x="1399" y="447"/>
                  </a:cubicBezTo>
                  <a:cubicBezTo>
                    <a:pt x="1398" y="446"/>
                    <a:pt x="1398" y="446"/>
                    <a:pt x="1398" y="446"/>
                  </a:cubicBezTo>
                  <a:cubicBezTo>
                    <a:pt x="1398" y="446"/>
                    <a:pt x="1398" y="446"/>
                    <a:pt x="1397" y="446"/>
                  </a:cubicBezTo>
                  <a:cubicBezTo>
                    <a:pt x="1397" y="446"/>
                    <a:pt x="1397" y="446"/>
                    <a:pt x="1396" y="446"/>
                  </a:cubicBezTo>
                  <a:cubicBezTo>
                    <a:pt x="1396" y="447"/>
                    <a:pt x="1395" y="447"/>
                    <a:pt x="1395" y="447"/>
                  </a:cubicBezTo>
                  <a:cubicBezTo>
                    <a:pt x="1394" y="447"/>
                    <a:pt x="1393" y="448"/>
                    <a:pt x="1392" y="449"/>
                  </a:cubicBezTo>
                  <a:cubicBezTo>
                    <a:pt x="1392" y="450"/>
                    <a:pt x="1392" y="451"/>
                    <a:pt x="1392" y="452"/>
                  </a:cubicBezTo>
                  <a:cubicBezTo>
                    <a:pt x="1392" y="453"/>
                    <a:pt x="1392" y="454"/>
                    <a:pt x="1392" y="454"/>
                  </a:cubicBezTo>
                  <a:cubicBezTo>
                    <a:pt x="1392" y="455"/>
                    <a:pt x="1393" y="455"/>
                    <a:pt x="1393" y="455"/>
                  </a:cubicBezTo>
                  <a:cubicBezTo>
                    <a:pt x="1393" y="456"/>
                    <a:pt x="1394" y="456"/>
                    <a:pt x="1394" y="456"/>
                  </a:cubicBezTo>
                  <a:cubicBezTo>
                    <a:pt x="1394" y="457"/>
                    <a:pt x="1394" y="457"/>
                    <a:pt x="1394" y="457"/>
                  </a:cubicBezTo>
                  <a:cubicBezTo>
                    <a:pt x="1395" y="457"/>
                    <a:pt x="1396" y="458"/>
                    <a:pt x="1397" y="458"/>
                  </a:cubicBezTo>
                  <a:cubicBezTo>
                    <a:pt x="1401" y="461"/>
                    <a:pt x="1409" y="466"/>
                    <a:pt x="1416" y="470"/>
                  </a:cubicBezTo>
                  <a:cubicBezTo>
                    <a:pt x="1419" y="472"/>
                    <a:pt x="1422" y="474"/>
                    <a:pt x="1424" y="475"/>
                  </a:cubicBezTo>
                  <a:cubicBezTo>
                    <a:pt x="1425" y="476"/>
                    <a:pt x="1426" y="476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29" y="475"/>
                    <a:pt x="1429" y="475"/>
                    <a:pt x="1429" y="475"/>
                  </a:cubicBezTo>
                  <a:cubicBezTo>
                    <a:pt x="1427" y="477"/>
                    <a:pt x="1427" y="477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27" y="476"/>
                    <a:pt x="1427" y="476"/>
                    <a:pt x="1427" y="477"/>
                  </a:cubicBezTo>
                  <a:cubicBezTo>
                    <a:pt x="1430" y="473"/>
                    <a:pt x="1430" y="473"/>
                    <a:pt x="1430" y="473"/>
                  </a:cubicBezTo>
                  <a:cubicBezTo>
                    <a:pt x="1426" y="476"/>
                    <a:pt x="1426" y="476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25" y="475"/>
                    <a:pt x="1426" y="475"/>
                    <a:pt x="1426" y="476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5" y="473"/>
                    <a:pt x="1425" y="473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26" y="471"/>
                    <a:pt x="1425" y="472"/>
                    <a:pt x="1425" y="473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26" y="470"/>
                    <a:pt x="1426" y="470"/>
                    <a:pt x="1426" y="470"/>
                  </a:cubicBezTo>
                  <a:cubicBezTo>
                    <a:pt x="1431" y="473"/>
                    <a:pt x="1431" y="473"/>
                    <a:pt x="1431" y="473"/>
                  </a:cubicBezTo>
                  <a:cubicBezTo>
                    <a:pt x="1432" y="468"/>
                    <a:pt x="1432" y="468"/>
                    <a:pt x="1432" y="468"/>
                  </a:cubicBezTo>
                  <a:cubicBezTo>
                    <a:pt x="1373" y="452"/>
                    <a:pt x="1373" y="452"/>
                    <a:pt x="1373" y="452"/>
                  </a:cubicBezTo>
                  <a:cubicBezTo>
                    <a:pt x="1370" y="452"/>
                    <a:pt x="1368" y="453"/>
                    <a:pt x="1367" y="456"/>
                  </a:cubicBezTo>
                  <a:cubicBezTo>
                    <a:pt x="1366" y="458"/>
                    <a:pt x="1367" y="461"/>
                    <a:pt x="1369" y="462"/>
                  </a:cubicBezTo>
                  <a:cubicBezTo>
                    <a:pt x="1372" y="464"/>
                    <a:pt x="1372" y="464"/>
                    <a:pt x="1372" y="464"/>
                  </a:cubicBezTo>
                  <a:cubicBezTo>
                    <a:pt x="1337" y="457"/>
                    <a:pt x="1337" y="457"/>
                    <a:pt x="1337" y="457"/>
                  </a:cubicBezTo>
                  <a:cubicBezTo>
                    <a:pt x="1335" y="457"/>
                    <a:pt x="1333" y="458"/>
                    <a:pt x="1332" y="460"/>
                  </a:cubicBezTo>
                  <a:cubicBezTo>
                    <a:pt x="1331" y="461"/>
                    <a:pt x="1331" y="462"/>
                    <a:pt x="1331" y="463"/>
                  </a:cubicBezTo>
                  <a:cubicBezTo>
                    <a:pt x="1331" y="465"/>
                    <a:pt x="1331" y="465"/>
                    <a:pt x="1332" y="466"/>
                  </a:cubicBezTo>
                  <a:cubicBezTo>
                    <a:pt x="1332" y="467"/>
                    <a:pt x="1333" y="467"/>
                    <a:pt x="1333" y="467"/>
                  </a:cubicBezTo>
                  <a:cubicBezTo>
                    <a:pt x="1333" y="468"/>
                    <a:pt x="1334" y="468"/>
                    <a:pt x="1334" y="468"/>
                  </a:cubicBezTo>
                  <a:cubicBezTo>
                    <a:pt x="1336" y="470"/>
                    <a:pt x="1339" y="471"/>
                    <a:pt x="1343" y="474"/>
                  </a:cubicBezTo>
                  <a:cubicBezTo>
                    <a:pt x="1353" y="480"/>
                    <a:pt x="1369" y="490"/>
                    <a:pt x="1369" y="490"/>
                  </a:cubicBezTo>
                  <a:cubicBezTo>
                    <a:pt x="1372" y="485"/>
                    <a:pt x="1372" y="485"/>
                    <a:pt x="1372" y="485"/>
                  </a:cubicBezTo>
                  <a:cubicBezTo>
                    <a:pt x="1374" y="480"/>
                    <a:pt x="1374" y="480"/>
                    <a:pt x="1374" y="480"/>
                  </a:cubicBezTo>
                  <a:cubicBezTo>
                    <a:pt x="1325" y="466"/>
                    <a:pt x="1325" y="466"/>
                    <a:pt x="1325" y="466"/>
                  </a:cubicBezTo>
                  <a:cubicBezTo>
                    <a:pt x="1322" y="466"/>
                    <a:pt x="1319" y="467"/>
                    <a:pt x="1318" y="470"/>
                  </a:cubicBezTo>
                  <a:cubicBezTo>
                    <a:pt x="1317" y="472"/>
                    <a:pt x="1318" y="475"/>
                    <a:pt x="1320" y="476"/>
                  </a:cubicBezTo>
                  <a:cubicBezTo>
                    <a:pt x="1345" y="492"/>
                    <a:pt x="1345" y="492"/>
                    <a:pt x="1345" y="492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3" y="484"/>
                    <a:pt x="1343" y="484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5" y="482"/>
                    <a:pt x="1344" y="483"/>
                    <a:pt x="1343" y="484"/>
                  </a:cubicBezTo>
                  <a:cubicBezTo>
                    <a:pt x="1348" y="487"/>
                    <a:pt x="1348" y="487"/>
                    <a:pt x="1348" y="487"/>
                  </a:cubicBezTo>
                  <a:cubicBezTo>
                    <a:pt x="1345" y="482"/>
                    <a:pt x="1345" y="482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6" y="481"/>
                    <a:pt x="1345" y="482"/>
                  </a:cubicBezTo>
                  <a:cubicBezTo>
                    <a:pt x="1347" y="487"/>
                    <a:pt x="1347" y="487"/>
                    <a:pt x="1347" y="487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6"/>
                    <a:pt x="1347" y="486"/>
                    <a:pt x="1347" y="486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7" y="481"/>
                    <a:pt x="1347" y="481"/>
                  </a:cubicBezTo>
                  <a:cubicBezTo>
                    <a:pt x="1347" y="485"/>
                    <a:pt x="1347" y="485"/>
                    <a:pt x="1347" y="485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8" y="482"/>
                    <a:pt x="1348" y="482"/>
                    <a:pt x="1348" y="482"/>
                  </a:cubicBezTo>
                  <a:cubicBezTo>
                    <a:pt x="1348" y="481"/>
                    <a:pt x="1348" y="481"/>
                    <a:pt x="1348" y="481"/>
                  </a:cubicBezTo>
                  <a:cubicBezTo>
                    <a:pt x="1347" y="481"/>
                    <a:pt x="1346" y="481"/>
                    <a:pt x="1345" y="481"/>
                  </a:cubicBezTo>
                  <a:cubicBezTo>
                    <a:pt x="1339" y="480"/>
                    <a:pt x="1327" y="477"/>
                    <a:pt x="1317" y="475"/>
                  </a:cubicBezTo>
                  <a:cubicBezTo>
                    <a:pt x="1312" y="473"/>
                    <a:pt x="1307" y="472"/>
                    <a:pt x="1303" y="472"/>
                  </a:cubicBezTo>
                  <a:cubicBezTo>
                    <a:pt x="1301" y="471"/>
                    <a:pt x="1299" y="471"/>
                    <a:pt x="1298" y="471"/>
                  </a:cubicBezTo>
                  <a:cubicBezTo>
                    <a:pt x="1297" y="470"/>
                    <a:pt x="1297" y="470"/>
                    <a:pt x="1296" y="470"/>
                  </a:cubicBezTo>
                  <a:cubicBezTo>
                    <a:pt x="1296" y="470"/>
                    <a:pt x="1296" y="470"/>
                    <a:pt x="1295" y="470"/>
                  </a:cubicBezTo>
                  <a:cubicBezTo>
                    <a:pt x="1294" y="470"/>
                    <a:pt x="1294" y="470"/>
                    <a:pt x="1294" y="470"/>
                  </a:cubicBezTo>
                  <a:cubicBezTo>
                    <a:pt x="1293" y="470"/>
                    <a:pt x="1293" y="470"/>
                    <a:pt x="1292" y="471"/>
                  </a:cubicBezTo>
                  <a:cubicBezTo>
                    <a:pt x="1292" y="471"/>
                    <a:pt x="1291" y="471"/>
                    <a:pt x="1290" y="473"/>
                  </a:cubicBezTo>
                  <a:cubicBezTo>
                    <a:pt x="1295" y="476"/>
                    <a:pt x="1295" y="476"/>
                    <a:pt x="1295" y="476"/>
                  </a:cubicBezTo>
                  <a:cubicBezTo>
                    <a:pt x="1290" y="472"/>
                    <a:pt x="1290" y="472"/>
                    <a:pt x="1290" y="472"/>
                  </a:cubicBezTo>
                  <a:cubicBezTo>
                    <a:pt x="1290" y="473"/>
                    <a:pt x="1289" y="474"/>
                    <a:pt x="1289" y="474"/>
                  </a:cubicBezTo>
                  <a:cubicBezTo>
                    <a:pt x="1289" y="475"/>
                    <a:pt x="1289" y="475"/>
                    <a:pt x="1289" y="476"/>
                  </a:cubicBezTo>
                  <a:cubicBezTo>
                    <a:pt x="1289" y="477"/>
                    <a:pt x="1289" y="478"/>
                    <a:pt x="1290" y="478"/>
                  </a:cubicBezTo>
                  <a:cubicBezTo>
                    <a:pt x="1290" y="479"/>
                    <a:pt x="1290" y="479"/>
                    <a:pt x="1291" y="479"/>
                  </a:cubicBezTo>
                  <a:cubicBezTo>
                    <a:pt x="1291" y="480"/>
                    <a:pt x="1291" y="480"/>
                    <a:pt x="1291" y="480"/>
                  </a:cubicBezTo>
                  <a:cubicBezTo>
                    <a:pt x="1292" y="480"/>
                    <a:pt x="1292" y="481"/>
                    <a:pt x="1292" y="481"/>
                  </a:cubicBezTo>
                  <a:cubicBezTo>
                    <a:pt x="1294" y="482"/>
                    <a:pt x="1296" y="483"/>
                    <a:pt x="1299" y="485"/>
                  </a:cubicBezTo>
                  <a:cubicBezTo>
                    <a:pt x="1308" y="491"/>
                    <a:pt x="1320" y="498"/>
                    <a:pt x="1320" y="49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19" y="490"/>
                    <a:pt x="1319" y="490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0" y="489"/>
                    <a:pt x="1319" y="489"/>
                    <a:pt x="1319" y="490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0" y="489"/>
                    <a:pt x="1320" y="489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1" y="488"/>
                    <a:pt x="1321" y="488"/>
                    <a:pt x="1320" y="489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2" y="488"/>
                    <a:pt x="1322" y="488"/>
                    <a:pt x="1322" y="488"/>
                  </a:cubicBezTo>
                  <a:cubicBezTo>
                    <a:pt x="1323" y="493"/>
                    <a:pt x="1323" y="493"/>
                    <a:pt x="1323" y="493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92"/>
                    <a:pt x="1323" y="492"/>
                    <a:pt x="1323" y="492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3" y="488"/>
                  </a:cubicBezTo>
                  <a:cubicBezTo>
                    <a:pt x="1323" y="488"/>
                    <a:pt x="1323" y="488"/>
                    <a:pt x="1322" y="488"/>
                  </a:cubicBezTo>
                  <a:cubicBezTo>
                    <a:pt x="1317" y="487"/>
                    <a:pt x="1301" y="484"/>
                    <a:pt x="1287" y="481"/>
                  </a:cubicBezTo>
                  <a:cubicBezTo>
                    <a:pt x="1280" y="479"/>
                    <a:pt x="1273" y="478"/>
                    <a:pt x="1268" y="477"/>
                  </a:cubicBezTo>
                  <a:cubicBezTo>
                    <a:pt x="1265" y="477"/>
                    <a:pt x="1263" y="476"/>
                    <a:pt x="1261" y="476"/>
                  </a:cubicBezTo>
                  <a:cubicBezTo>
                    <a:pt x="1261" y="476"/>
                    <a:pt x="1260" y="476"/>
                    <a:pt x="1260" y="476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9" y="475"/>
                    <a:pt x="1259" y="475"/>
                    <a:pt x="1259" y="475"/>
                  </a:cubicBezTo>
                  <a:cubicBezTo>
                    <a:pt x="1258" y="475"/>
                    <a:pt x="1258" y="475"/>
                    <a:pt x="1258" y="475"/>
                  </a:cubicBezTo>
                  <a:cubicBezTo>
                    <a:pt x="1258" y="475"/>
                    <a:pt x="1257" y="475"/>
                    <a:pt x="1257" y="475"/>
                  </a:cubicBezTo>
                  <a:cubicBezTo>
                    <a:pt x="1256" y="476"/>
                    <a:pt x="1256" y="476"/>
                    <a:pt x="1255" y="476"/>
                  </a:cubicBezTo>
                  <a:cubicBezTo>
                    <a:pt x="1255" y="476"/>
                    <a:pt x="1254" y="477"/>
                    <a:pt x="1253" y="478"/>
                  </a:cubicBezTo>
                  <a:cubicBezTo>
                    <a:pt x="1258" y="481"/>
                    <a:pt x="1258" y="481"/>
                    <a:pt x="1258" y="481"/>
                  </a:cubicBezTo>
                  <a:cubicBezTo>
                    <a:pt x="1254" y="477"/>
                    <a:pt x="1254" y="477"/>
                    <a:pt x="1254" y="477"/>
                  </a:cubicBezTo>
                  <a:cubicBezTo>
                    <a:pt x="1253" y="478"/>
                    <a:pt x="1253" y="479"/>
                    <a:pt x="1253" y="479"/>
                  </a:cubicBezTo>
                  <a:cubicBezTo>
                    <a:pt x="1252" y="480"/>
                    <a:pt x="1252" y="480"/>
                    <a:pt x="1252" y="481"/>
                  </a:cubicBezTo>
                  <a:cubicBezTo>
                    <a:pt x="1252" y="483"/>
                    <a:pt x="1253" y="483"/>
                    <a:pt x="1253" y="484"/>
                  </a:cubicBezTo>
                  <a:cubicBezTo>
                    <a:pt x="1254" y="485"/>
                    <a:pt x="1254" y="485"/>
                    <a:pt x="1254" y="485"/>
                  </a:cubicBezTo>
                  <a:cubicBezTo>
                    <a:pt x="1255" y="486"/>
                    <a:pt x="1255" y="486"/>
                    <a:pt x="1256" y="486"/>
                  </a:cubicBezTo>
                  <a:cubicBezTo>
                    <a:pt x="1257" y="487"/>
                    <a:pt x="1259" y="489"/>
                    <a:pt x="1262" y="490"/>
                  </a:cubicBezTo>
                  <a:cubicBezTo>
                    <a:pt x="1270" y="496"/>
                    <a:pt x="1283" y="503"/>
                    <a:pt x="1283" y="503"/>
                  </a:cubicBezTo>
                  <a:cubicBezTo>
                    <a:pt x="1286" y="498"/>
                    <a:pt x="1286" y="498"/>
                    <a:pt x="1286" y="498"/>
                  </a:cubicBezTo>
                  <a:cubicBezTo>
                    <a:pt x="1287" y="493"/>
                    <a:pt x="1287" y="493"/>
                    <a:pt x="1287" y="493"/>
                  </a:cubicBezTo>
                  <a:cubicBezTo>
                    <a:pt x="1287" y="493"/>
                    <a:pt x="1272" y="490"/>
                    <a:pt x="1256" y="487"/>
                  </a:cubicBezTo>
                  <a:cubicBezTo>
                    <a:pt x="1249" y="486"/>
                    <a:pt x="1241" y="484"/>
                    <a:pt x="1235" y="483"/>
                  </a:cubicBezTo>
                  <a:cubicBezTo>
                    <a:pt x="1232" y="483"/>
                    <a:pt x="1229" y="482"/>
                    <a:pt x="1227" y="482"/>
                  </a:cubicBezTo>
                  <a:cubicBezTo>
                    <a:pt x="1226" y="482"/>
                    <a:pt x="1225" y="482"/>
                    <a:pt x="1225" y="481"/>
                  </a:cubicBezTo>
                  <a:cubicBezTo>
                    <a:pt x="1224" y="481"/>
                    <a:pt x="1224" y="481"/>
                    <a:pt x="1224" y="481"/>
                  </a:cubicBezTo>
                  <a:cubicBezTo>
                    <a:pt x="1223" y="481"/>
                    <a:pt x="1223" y="481"/>
                    <a:pt x="1223" y="481"/>
                  </a:cubicBezTo>
                  <a:cubicBezTo>
                    <a:pt x="1222" y="481"/>
                    <a:pt x="1222" y="481"/>
                    <a:pt x="1222" y="481"/>
                  </a:cubicBezTo>
                  <a:cubicBezTo>
                    <a:pt x="1221" y="481"/>
                    <a:pt x="1221" y="481"/>
                    <a:pt x="1220" y="482"/>
                  </a:cubicBezTo>
                  <a:cubicBezTo>
                    <a:pt x="1220" y="482"/>
                    <a:pt x="1220" y="482"/>
                    <a:pt x="1219" y="482"/>
                  </a:cubicBezTo>
                  <a:cubicBezTo>
                    <a:pt x="1219" y="483"/>
                    <a:pt x="1218" y="483"/>
                    <a:pt x="1218" y="484"/>
                  </a:cubicBezTo>
                  <a:cubicBezTo>
                    <a:pt x="1217" y="485"/>
                    <a:pt x="1217" y="487"/>
                    <a:pt x="1217" y="488"/>
                  </a:cubicBezTo>
                  <a:cubicBezTo>
                    <a:pt x="1217" y="490"/>
                    <a:pt x="1218" y="491"/>
                    <a:pt x="1220" y="492"/>
                  </a:cubicBezTo>
                  <a:cubicBezTo>
                    <a:pt x="1220" y="492"/>
                    <a:pt x="1221" y="493"/>
                    <a:pt x="1224" y="494"/>
                  </a:cubicBezTo>
                  <a:cubicBezTo>
                    <a:pt x="1228" y="496"/>
                    <a:pt x="1234" y="500"/>
                    <a:pt x="1239" y="503"/>
                  </a:cubicBezTo>
                  <a:cubicBezTo>
                    <a:pt x="1241" y="504"/>
                    <a:pt x="1243" y="506"/>
                    <a:pt x="1245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47" y="508"/>
                    <a:pt x="1247" y="508"/>
                    <a:pt x="1247" y="508"/>
                  </a:cubicBezTo>
                  <a:cubicBezTo>
                    <a:pt x="1248" y="506"/>
                    <a:pt x="1248" y="506"/>
                    <a:pt x="1248" y="506"/>
                  </a:cubicBezTo>
                  <a:cubicBezTo>
                    <a:pt x="1246" y="508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46" y="507"/>
                    <a:pt x="1246" y="508"/>
                    <a:pt x="1246" y="508"/>
                  </a:cubicBezTo>
                  <a:cubicBezTo>
                    <a:pt x="1250" y="505"/>
                    <a:pt x="1250" y="505"/>
                    <a:pt x="1250" y="505"/>
                  </a:cubicBezTo>
                  <a:cubicBezTo>
                    <a:pt x="1246" y="507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45" y="506"/>
                    <a:pt x="1246" y="507"/>
                    <a:pt x="1246" y="507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5" y="504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45" y="502"/>
                    <a:pt x="1245" y="504"/>
                    <a:pt x="1245" y="504"/>
                  </a:cubicBezTo>
                  <a:cubicBezTo>
                    <a:pt x="1250" y="504"/>
                    <a:pt x="1250" y="504"/>
                    <a:pt x="1250" y="504"/>
                  </a:cubicBezTo>
                  <a:cubicBezTo>
                    <a:pt x="1246" y="501"/>
                    <a:pt x="1246" y="501"/>
                    <a:pt x="1246" y="501"/>
                  </a:cubicBezTo>
                  <a:cubicBezTo>
                    <a:pt x="1251" y="504"/>
                    <a:pt x="1251" y="504"/>
                    <a:pt x="1251" y="504"/>
                  </a:cubicBezTo>
                  <a:cubicBezTo>
                    <a:pt x="1252" y="499"/>
                    <a:pt x="1252" y="499"/>
                    <a:pt x="1252" y="499"/>
                  </a:cubicBezTo>
                  <a:cubicBezTo>
                    <a:pt x="1252" y="499"/>
                    <a:pt x="1241" y="496"/>
                    <a:pt x="1229" y="493"/>
                  </a:cubicBezTo>
                  <a:cubicBezTo>
                    <a:pt x="1223" y="491"/>
                    <a:pt x="1217" y="489"/>
                    <a:pt x="1213" y="488"/>
                  </a:cubicBezTo>
                  <a:cubicBezTo>
                    <a:pt x="1210" y="488"/>
                    <a:pt x="1208" y="487"/>
                    <a:pt x="1207" y="487"/>
                  </a:cubicBezTo>
                  <a:cubicBezTo>
                    <a:pt x="1206" y="487"/>
                    <a:pt x="1205" y="486"/>
                    <a:pt x="1205" y="486"/>
                  </a:cubicBezTo>
                  <a:cubicBezTo>
                    <a:pt x="1204" y="486"/>
                    <a:pt x="1204" y="486"/>
                    <a:pt x="1204" y="486"/>
                  </a:cubicBezTo>
                  <a:cubicBezTo>
                    <a:pt x="1203" y="486"/>
                    <a:pt x="1203" y="486"/>
                    <a:pt x="1203" y="486"/>
                  </a:cubicBezTo>
                  <a:cubicBezTo>
                    <a:pt x="1202" y="486"/>
                    <a:pt x="1202" y="486"/>
                    <a:pt x="1201" y="486"/>
                  </a:cubicBezTo>
                  <a:cubicBezTo>
                    <a:pt x="1201" y="486"/>
                    <a:pt x="1201" y="486"/>
                    <a:pt x="1200" y="487"/>
                  </a:cubicBezTo>
                  <a:cubicBezTo>
                    <a:pt x="1199" y="487"/>
                    <a:pt x="1198" y="488"/>
                    <a:pt x="1198" y="489"/>
                  </a:cubicBezTo>
                  <a:cubicBezTo>
                    <a:pt x="1202" y="492"/>
                    <a:pt x="1202" y="492"/>
                    <a:pt x="1202" y="492"/>
                  </a:cubicBezTo>
                  <a:cubicBezTo>
                    <a:pt x="1198" y="488"/>
                    <a:pt x="1198" y="488"/>
                    <a:pt x="1198" y="488"/>
                  </a:cubicBezTo>
                  <a:cubicBezTo>
                    <a:pt x="1197" y="490"/>
                    <a:pt x="1197" y="491"/>
                    <a:pt x="1197" y="492"/>
                  </a:cubicBezTo>
                  <a:cubicBezTo>
                    <a:pt x="1197" y="493"/>
                    <a:pt x="1197" y="494"/>
                    <a:pt x="1198" y="494"/>
                  </a:cubicBezTo>
                  <a:cubicBezTo>
                    <a:pt x="1198" y="495"/>
                    <a:pt x="1198" y="495"/>
                    <a:pt x="1199" y="496"/>
                  </a:cubicBezTo>
                  <a:cubicBezTo>
                    <a:pt x="1199" y="496"/>
                    <a:pt x="1200" y="497"/>
                    <a:pt x="1200" y="497"/>
                  </a:cubicBezTo>
                  <a:cubicBezTo>
                    <a:pt x="1202" y="498"/>
                    <a:pt x="1204" y="500"/>
                    <a:pt x="1207" y="502"/>
                  </a:cubicBezTo>
                  <a:cubicBezTo>
                    <a:pt x="1217" y="508"/>
                    <a:pt x="1231" y="516"/>
                    <a:pt x="1231" y="51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29" y="508"/>
                    <a:pt x="1229" y="508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1" y="506"/>
                    <a:pt x="1230" y="507"/>
                    <a:pt x="1229" y="508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1" y="506"/>
                    <a:pt x="1231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2" y="506"/>
                    <a:pt x="1232" y="506"/>
                    <a:pt x="1231" y="506"/>
                  </a:cubicBezTo>
                  <a:cubicBezTo>
                    <a:pt x="1233" y="511"/>
                    <a:pt x="1233" y="511"/>
                    <a:pt x="1233" y="511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10"/>
                    <a:pt x="1233" y="510"/>
                    <a:pt x="1233" y="510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3" y="505"/>
                    <a:pt x="1233" y="505"/>
                    <a:pt x="1233" y="505"/>
                  </a:cubicBezTo>
                  <a:cubicBezTo>
                    <a:pt x="1233" y="509"/>
                    <a:pt x="1233" y="509"/>
                    <a:pt x="1233" y="509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7"/>
                    <a:pt x="1234" y="507"/>
                    <a:pt x="1234" y="507"/>
                  </a:cubicBezTo>
                  <a:cubicBezTo>
                    <a:pt x="1234" y="505"/>
                    <a:pt x="1234" y="505"/>
                    <a:pt x="1234" y="505"/>
                  </a:cubicBezTo>
                  <a:cubicBezTo>
                    <a:pt x="1234" y="505"/>
                    <a:pt x="1233" y="505"/>
                    <a:pt x="1233" y="505"/>
                  </a:cubicBezTo>
                  <a:cubicBezTo>
                    <a:pt x="1231" y="505"/>
                    <a:pt x="1227" y="504"/>
                    <a:pt x="1222" y="503"/>
                  </a:cubicBezTo>
                  <a:cubicBezTo>
                    <a:pt x="1215" y="501"/>
                    <a:pt x="1206" y="499"/>
                    <a:pt x="1198" y="498"/>
                  </a:cubicBezTo>
                  <a:cubicBezTo>
                    <a:pt x="1195" y="497"/>
                    <a:pt x="1191" y="496"/>
                    <a:pt x="1189" y="495"/>
                  </a:cubicBezTo>
                  <a:cubicBezTo>
                    <a:pt x="1188" y="495"/>
                    <a:pt x="1187" y="495"/>
                    <a:pt x="1186" y="495"/>
                  </a:cubicBezTo>
                  <a:cubicBezTo>
                    <a:pt x="1186" y="495"/>
                    <a:pt x="1185" y="495"/>
                    <a:pt x="1185" y="494"/>
                  </a:cubicBezTo>
                  <a:cubicBezTo>
                    <a:pt x="1185" y="494"/>
                    <a:pt x="1185" y="494"/>
                    <a:pt x="1185" y="494"/>
                  </a:cubicBezTo>
                  <a:cubicBezTo>
                    <a:pt x="1184" y="494"/>
                    <a:pt x="1184" y="494"/>
                    <a:pt x="1184" y="494"/>
                  </a:cubicBezTo>
                  <a:cubicBezTo>
                    <a:pt x="1183" y="494"/>
                    <a:pt x="1183" y="494"/>
                    <a:pt x="1182" y="494"/>
                  </a:cubicBezTo>
                  <a:cubicBezTo>
                    <a:pt x="1182" y="495"/>
                    <a:pt x="1182" y="495"/>
                    <a:pt x="1181" y="495"/>
                  </a:cubicBezTo>
                  <a:cubicBezTo>
                    <a:pt x="1180" y="495"/>
                    <a:pt x="1179" y="496"/>
                    <a:pt x="1179" y="497"/>
                  </a:cubicBezTo>
                  <a:cubicBezTo>
                    <a:pt x="1177" y="500"/>
                    <a:pt x="1178" y="503"/>
                    <a:pt x="1181" y="505"/>
                  </a:cubicBezTo>
                  <a:cubicBezTo>
                    <a:pt x="1181" y="505"/>
                    <a:pt x="1183" y="506"/>
                    <a:pt x="1185" y="507"/>
                  </a:cubicBezTo>
                  <a:cubicBezTo>
                    <a:pt x="1189" y="510"/>
                    <a:pt x="1195" y="513"/>
                    <a:pt x="1200" y="516"/>
                  </a:cubicBezTo>
                  <a:cubicBezTo>
                    <a:pt x="1202" y="518"/>
                    <a:pt x="1205" y="519"/>
                    <a:pt x="1206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0" y="519"/>
                    <a:pt x="1210" y="519"/>
                    <a:pt x="1210" y="519"/>
                  </a:cubicBezTo>
                  <a:cubicBezTo>
                    <a:pt x="1208" y="521"/>
                    <a:pt x="1208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07" y="521"/>
                    <a:pt x="1207" y="521"/>
                    <a:pt x="1208" y="521"/>
                  </a:cubicBezTo>
                  <a:cubicBezTo>
                    <a:pt x="1211" y="518"/>
                    <a:pt x="1211" y="518"/>
                    <a:pt x="1211" y="518"/>
                  </a:cubicBezTo>
                  <a:cubicBezTo>
                    <a:pt x="1207" y="520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06" y="519"/>
                    <a:pt x="1207" y="520"/>
                    <a:pt x="1207" y="520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6" y="517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06" y="516"/>
                    <a:pt x="1206" y="517"/>
                    <a:pt x="1206" y="517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7" y="515"/>
                    <a:pt x="1207" y="515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09" y="513"/>
                    <a:pt x="1208" y="514"/>
                    <a:pt x="1207" y="515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09" y="513"/>
                    <a:pt x="1209" y="513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0" y="512"/>
                    <a:pt x="1210" y="512"/>
                    <a:pt x="1209" y="513"/>
                  </a:cubicBezTo>
                  <a:cubicBezTo>
                    <a:pt x="1212" y="517"/>
                    <a:pt x="1212" y="517"/>
                    <a:pt x="1212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7"/>
                    <a:pt x="1211" y="517"/>
                    <a:pt x="1211" y="517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1" y="512"/>
                    <a:pt x="1211" y="512"/>
                    <a:pt x="1211" y="512"/>
                  </a:cubicBezTo>
                  <a:cubicBezTo>
                    <a:pt x="1211" y="515"/>
                    <a:pt x="1211" y="515"/>
                    <a:pt x="1211" y="515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2" y="512"/>
                    <a:pt x="1212" y="512"/>
                  </a:cubicBezTo>
                  <a:cubicBezTo>
                    <a:pt x="1212" y="512"/>
                    <a:pt x="1210" y="512"/>
                    <a:pt x="1208" y="511"/>
                  </a:cubicBezTo>
                  <a:cubicBezTo>
                    <a:pt x="1201" y="509"/>
                    <a:pt x="1188" y="505"/>
                    <a:pt x="1176" y="502"/>
                  </a:cubicBezTo>
                  <a:cubicBezTo>
                    <a:pt x="1170" y="500"/>
                    <a:pt x="1164" y="498"/>
                    <a:pt x="1160" y="497"/>
                  </a:cubicBezTo>
                  <a:cubicBezTo>
                    <a:pt x="1157" y="496"/>
                    <a:pt x="1155" y="496"/>
                    <a:pt x="1154" y="495"/>
                  </a:cubicBezTo>
                  <a:cubicBezTo>
                    <a:pt x="1153" y="495"/>
                    <a:pt x="1152" y="495"/>
                    <a:pt x="1152" y="495"/>
                  </a:cubicBezTo>
                  <a:cubicBezTo>
                    <a:pt x="1151" y="495"/>
                    <a:pt x="1151" y="495"/>
                    <a:pt x="1150" y="495"/>
                  </a:cubicBezTo>
                  <a:cubicBezTo>
                    <a:pt x="1149" y="495"/>
                    <a:pt x="1149" y="495"/>
                    <a:pt x="1148" y="495"/>
                  </a:cubicBezTo>
                  <a:cubicBezTo>
                    <a:pt x="1148" y="495"/>
                    <a:pt x="1147" y="495"/>
                    <a:pt x="1147" y="495"/>
                  </a:cubicBezTo>
                  <a:cubicBezTo>
                    <a:pt x="1146" y="496"/>
                    <a:pt x="1145" y="496"/>
                    <a:pt x="1145" y="497"/>
                  </a:cubicBezTo>
                  <a:cubicBezTo>
                    <a:pt x="1144" y="498"/>
                    <a:pt x="1144" y="499"/>
                    <a:pt x="1144" y="500"/>
                  </a:cubicBezTo>
                  <a:cubicBezTo>
                    <a:pt x="1144" y="502"/>
                    <a:pt x="1144" y="502"/>
                    <a:pt x="1145" y="503"/>
                  </a:cubicBezTo>
                  <a:cubicBezTo>
                    <a:pt x="1145" y="504"/>
                    <a:pt x="1146" y="504"/>
                    <a:pt x="1146" y="504"/>
                  </a:cubicBezTo>
                  <a:cubicBezTo>
                    <a:pt x="1146" y="505"/>
                    <a:pt x="1146" y="505"/>
                    <a:pt x="1147" y="505"/>
                  </a:cubicBezTo>
                  <a:cubicBezTo>
                    <a:pt x="1147" y="505"/>
                    <a:pt x="1148" y="506"/>
                    <a:pt x="1149" y="506"/>
                  </a:cubicBezTo>
                  <a:cubicBezTo>
                    <a:pt x="1153" y="509"/>
                    <a:pt x="1159" y="512"/>
                    <a:pt x="1165" y="516"/>
                  </a:cubicBezTo>
                  <a:cubicBezTo>
                    <a:pt x="1168" y="518"/>
                    <a:pt x="1171" y="519"/>
                    <a:pt x="1173" y="521"/>
                  </a:cubicBezTo>
                  <a:cubicBezTo>
                    <a:pt x="1174" y="521"/>
                    <a:pt x="1174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7" y="520"/>
                    <a:pt x="1177" y="520"/>
                    <a:pt x="1177" y="520"/>
                  </a:cubicBezTo>
                  <a:cubicBezTo>
                    <a:pt x="1175" y="522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4" y="521"/>
                    <a:pt x="1175" y="522"/>
                    <a:pt x="1175" y="522"/>
                  </a:cubicBezTo>
                  <a:cubicBezTo>
                    <a:pt x="1178" y="519"/>
                    <a:pt x="1178" y="519"/>
                    <a:pt x="1178" y="519"/>
                  </a:cubicBezTo>
                  <a:cubicBezTo>
                    <a:pt x="1174" y="521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4" y="520"/>
                    <a:pt x="1174" y="521"/>
                    <a:pt x="1174" y="521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8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4" y="517"/>
                    <a:pt x="1174" y="518"/>
                    <a:pt x="1174" y="518"/>
                  </a:cubicBezTo>
                  <a:cubicBezTo>
                    <a:pt x="1179" y="518"/>
                    <a:pt x="1179" y="518"/>
                    <a:pt x="1179" y="518"/>
                  </a:cubicBezTo>
                  <a:cubicBezTo>
                    <a:pt x="1174" y="516"/>
                    <a:pt x="1174" y="516"/>
                    <a:pt x="1174" y="516"/>
                  </a:cubicBezTo>
                  <a:cubicBezTo>
                    <a:pt x="1179" y="519"/>
                    <a:pt x="1179" y="519"/>
                    <a:pt x="1179" y="519"/>
                  </a:cubicBezTo>
                  <a:cubicBezTo>
                    <a:pt x="1180" y="513"/>
                    <a:pt x="1180" y="513"/>
                    <a:pt x="1180" y="513"/>
                  </a:cubicBezTo>
                  <a:cubicBezTo>
                    <a:pt x="1128" y="501"/>
                    <a:pt x="1128" y="501"/>
                    <a:pt x="1128" y="501"/>
                  </a:cubicBezTo>
                  <a:cubicBezTo>
                    <a:pt x="1125" y="500"/>
                    <a:pt x="1122" y="501"/>
                    <a:pt x="1121" y="504"/>
                  </a:cubicBezTo>
                  <a:cubicBezTo>
                    <a:pt x="1120" y="507"/>
                    <a:pt x="1121" y="509"/>
                    <a:pt x="1124" y="511"/>
                  </a:cubicBezTo>
                  <a:cubicBezTo>
                    <a:pt x="1124" y="511"/>
                    <a:pt x="1126" y="512"/>
                    <a:pt x="1129" y="514"/>
                  </a:cubicBezTo>
                  <a:cubicBezTo>
                    <a:pt x="1133" y="516"/>
                    <a:pt x="1140" y="520"/>
                    <a:pt x="1146" y="524"/>
                  </a:cubicBezTo>
                  <a:cubicBezTo>
                    <a:pt x="1149" y="526"/>
                    <a:pt x="1151" y="527"/>
                    <a:pt x="1153" y="528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7" y="528"/>
                    <a:pt x="1157" y="528"/>
                    <a:pt x="1157" y="528"/>
                  </a:cubicBezTo>
                  <a:cubicBezTo>
                    <a:pt x="1155" y="530"/>
                    <a:pt x="1155" y="530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4" y="529"/>
                    <a:pt x="1154" y="529"/>
                    <a:pt x="1155" y="530"/>
                  </a:cubicBezTo>
                  <a:cubicBezTo>
                    <a:pt x="1158" y="526"/>
                    <a:pt x="1158" y="526"/>
                    <a:pt x="1158" y="526"/>
                  </a:cubicBezTo>
                  <a:cubicBezTo>
                    <a:pt x="1154" y="529"/>
                    <a:pt x="1154" y="529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3" y="528"/>
                    <a:pt x="1154" y="528"/>
                    <a:pt x="1154" y="529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3" y="526"/>
                    <a:pt x="1153" y="526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4" y="524"/>
                    <a:pt x="1153" y="525"/>
                    <a:pt x="1153" y="526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4" y="523"/>
                    <a:pt x="1154" y="523"/>
                    <a:pt x="1154" y="523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59" y="521"/>
                    <a:pt x="1159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59" y="521"/>
                  </a:cubicBezTo>
                  <a:cubicBezTo>
                    <a:pt x="1159" y="526"/>
                    <a:pt x="1159" y="526"/>
                    <a:pt x="1159" y="526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59" y="525"/>
                    <a:pt x="1159" y="525"/>
                    <a:pt x="1159" y="525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60" y="521"/>
                    <a:pt x="1160" y="521"/>
                  </a:cubicBezTo>
                  <a:cubicBezTo>
                    <a:pt x="1160" y="521"/>
                    <a:pt x="1159" y="520"/>
                    <a:pt x="1157" y="520"/>
                  </a:cubicBezTo>
                  <a:cubicBezTo>
                    <a:pt x="1152" y="518"/>
                    <a:pt x="1141" y="515"/>
                    <a:pt x="1132" y="513"/>
                  </a:cubicBezTo>
                  <a:cubicBezTo>
                    <a:pt x="1127" y="511"/>
                    <a:pt x="1122" y="510"/>
                    <a:pt x="1118" y="509"/>
                  </a:cubicBezTo>
                  <a:cubicBezTo>
                    <a:pt x="1116" y="508"/>
                    <a:pt x="1115" y="508"/>
                    <a:pt x="1113" y="508"/>
                  </a:cubicBezTo>
                  <a:cubicBezTo>
                    <a:pt x="1113" y="508"/>
                    <a:pt x="1112" y="507"/>
                    <a:pt x="1111" y="507"/>
                  </a:cubicBezTo>
                  <a:cubicBezTo>
                    <a:pt x="1111" y="507"/>
                    <a:pt x="1110" y="507"/>
                    <a:pt x="1109" y="507"/>
                  </a:cubicBezTo>
                  <a:cubicBezTo>
                    <a:pt x="1109" y="507"/>
                    <a:pt x="1109" y="507"/>
                    <a:pt x="1108" y="507"/>
                  </a:cubicBezTo>
                  <a:cubicBezTo>
                    <a:pt x="1108" y="507"/>
                    <a:pt x="1107" y="508"/>
                    <a:pt x="1107" y="508"/>
                  </a:cubicBezTo>
                  <a:cubicBezTo>
                    <a:pt x="1106" y="508"/>
                    <a:pt x="1105" y="509"/>
                    <a:pt x="1104" y="510"/>
                  </a:cubicBezTo>
                  <a:cubicBezTo>
                    <a:pt x="1103" y="512"/>
                    <a:pt x="1104" y="516"/>
                    <a:pt x="1106" y="517"/>
                  </a:cubicBezTo>
                  <a:cubicBezTo>
                    <a:pt x="1136" y="536"/>
                    <a:pt x="1136" y="536"/>
                    <a:pt x="1136" y="536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5" y="528"/>
                    <a:pt x="1135" y="528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6" y="527"/>
                    <a:pt x="1135" y="527"/>
                    <a:pt x="1135" y="528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7" y="527"/>
                    <a:pt x="1137" y="527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8" y="526"/>
                    <a:pt x="1138" y="526"/>
                    <a:pt x="1137" y="527"/>
                  </a:cubicBezTo>
                  <a:cubicBezTo>
                    <a:pt x="1139" y="532"/>
                    <a:pt x="1139" y="532"/>
                    <a:pt x="1139" y="532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8" y="526"/>
                    <a:pt x="1138" y="526"/>
                    <a:pt x="1138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39" y="526"/>
                    <a:pt x="1139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9" y="531"/>
                    <a:pt x="1139" y="531"/>
                    <a:pt x="1139" y="531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8"/>
                    <a:pt x="1140" y="528"/>
                    <a:pt x="1140" y="528"/>
                  </a:cubicBezTo>
                  <a:cubicBezTo>
                    <a:pt x="1140" y="526"/>
                    <a:pt x="1140" y="526"/>
                    <a:pt x="1140" y="526"/>
                  </a:cubicBezTo>
                  <a:cubicBezTo>
                    <a:pt x="1140" y="526"/>
                    <a:pt x="1140" y="526"/>
                    <a:pt x="1139" y="526"/>
                  </a:cubicBezTo>
                  <a:cubicBezTo>
                    <a:pt x="1137" y="525"/>
                    <a:pt x="1133" y="524"/>
                    <a:pt x="1128" y="522"/>
                  </a:cubicBezTo>
                  <a:cubicBezTo>
                    <a:pt x="1120" y="520"/>
                    <a:pt x="1111" y="517"/>
                    <a:pt x="1103" y="514"/>
                  </a:cubicBezTo>
                  <a:cubicBezTo>
                    <a:pt x="1099" y="513"/>
                    <a:pt x="1095" y="512"/>
                    <a:pt x="1092" y="511"/>
                  </a:cubicBezTo>
                  <a:cubicBezTo>
                    <a:pt x="1091" y="511"/>
                    <a:pt x="1090" y="510"/>
                    <a:pt x="1089" y="510"/>
                  </a:cubicBezTo>
                  <a:cubicBezTo>
                    <a:pt x="1088" y="510"/>
                    <a:pt x="1088" y="510"/>
                    <a:pt x="1087" y="510"/>
                  </a:cubicBezTo>
                  <a:cubicBezTo>
                    <a:pt x="1087" y="510"/>
                    <a:pt x="1087" y="510"/>
                    <a:pt x="1086" y="510"/>
                  </a:cubicBezTo>
                  <a:cubicBezTo>
                    <a:pt x="1085" y="510"/>
                    <a:pt x="1085" y="510"/>
                    <a:pt x="1084" y="510"/>
                  </a:cubicBezTo>
                  <a:cubicBezTo>
                    <a:pt x="1084" y="510"/>
                    <a:pt x="1083" y="510"/>
                    <a:pt x="1083" y="510"/>
                  </a:cubicBezTo>
                  <a:cubicBezTo>
                    <a:pt x="1082" y="511"/>
                    <a:pt x="1081" y="511"/>
                    <a:pt x="1081" y="512"/>
                  </a:cubicBezTo>
                  <a:cubicBezTo>
                    <a:pt x="1085" y="515"/>
                    <a:pt x="1085" y="515"/>
                    <a:pt x="1085" y="515"/>
                  </a:cubicBezTo>
                  <a:cubicBezTo>
                    <a:pt x="1081" y="512"/>
                    <a:pt x="1081" y="512"/>
                    <a:pt x="1081" y="512"/>
                  </a:cubicBezTo>
                  <a:cubicBezTo>
                    <a:pt x="1080" y="513"/>
                    <a:pt x="1080" y="514"/>
                    <a:pt x="1080" y="515"/>
                  </a:cubicBezTo>
                  <a:cubicBezTo>
                    <a:pt x="1080" y="517"/>
                    <a:pt x="1081" y="518"/>
                    <a:pt x="1081" y="518"/>
                  </a:cubicBezTo>
                  <a:cubicBezTo>
                    <a:pt x="1081" y="519"/>
                    <a:pt x="1082" y="519"/>
                    <a:pt x="1082" y="520"/>
                  </a:cubicBezTo>
                  <a:cubicBezTo>
                    <a:pt x="1083" y="520"/>
                    <a:pt x="1083" y="520"/>
                    <a:pt x="1083" y="521"/>
                  </a:cubicBezTo>
                  <a:cubicBezTo>
                    <a:pt x="1085" y="522"/>
                    <a:pt x="1088" y="523"/>
                    <a:pt x="1091" y="525"/>
                  </a:cubicBezTo>
                  <a:cubicBezTo>
                    <a:pt x="1096" y="528"/>
                    <a:pt x="1102" y="532"/>
                    <a:pt x="1107" y="535"/>
                  </a:cubicBezTo>
                  <a:cubicBezTo>
                    <a:pt x="1109" y="536"/>
                    <a:pt x="1111" y="537"/>
                    <a:pt x="1112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6" y="537"/>
                    <a:pt x="1116" y="537"/>
                    <a:pt x="1116" y="537"/>
                  </a:cubicBezTo>
                  <a:cubicBezTo>
                    <a:pt x="1114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3" y="539"/>
                    <a:pt x="1114" y="539"/>
                    <a:pt x="1114" y="539"/>
                  </a:cubicBezTo>
                  <a:cubicBezTo>
                    <a:pt x="1117" y="536"/>
                    <a:pt x="1117" y="536"/>
                    <a:pt x="1117" y="536"/>
                  </a:cubicBezTo>
                  <a:cubicBezTo>
                    <a:pt x="1113" y="538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2" y="537"/>
                    <a:pt x="1113" y="538"/>
                    <a:pt x="1113" y="538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2" y="535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3" y="534"/>
                    <a:pt x="1112" y="535"/>
                    <a:pt x="1112" y="535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3" y="533"/>
                    <a:pt x="1113" y="533"/>
                    <a:pt x="1113" y="533"/>
                  </a:cubicBezTo>
                  <a:cubicBezTo>
                    <a:pt x="1118" y="535"/>
                    <a:pt x="1118" y="535"/>
                    <a:pt x="1118" y="535"/>
                  </a:cubicBezTo>
                  <a:cubicBezTo>
                    <a:pt x="1119" y="530"/>
                    <a:pt x="1119" y="530"/>
                    <a:pt x="1119" y="530"/>
                  </a:cubicBezTo>
                  <a:cubicBezTo>
                    <a:pt x="1056" y="513"/>
                    <a:pt x="1056" y="513"/>
                    <a:pt x="1056" y="513"/>
                  </a:cubicBezTo>
                  <a:cubicBezTo>
                    <a:pt x="1054" y="512"/>
                    <a:pt x="1051" y="513"/>
                    <a:pt x="1050" y="516"/>
                  </a:cubicBezTo>
                  <a:cubicBezTo>
                    <a:pt x="1049" y="519"/>
                    <a:pt x="1050" y="522"/>
                    <a:pt x="1052" y="523"/>
                  </a:cubicBezTo>
                  <a:cubicBezTo>
                    <a:pt x="1052" y="523"/>
                    <a:pt x="1054" y="524"/>
                    <a:pt x="1057" y="526"/>
                  </a:cubicBezTo>
                  <a:cubicBezTo>
                    <a:pt x="1062" y="529"/>
                    <a:pt x="1069" y="533"/>
                    <a:pt x="1075" y="537"/>
                  </a:cubicBezTo>
                  <a:cubicBezTo>
                    <a:pt x="1078" y="539"/>
                    <a:pt x="1081" y="540"/>
                    <a:pt x="1083" y="542"/>
                  </a:cubicBezTo>
                  <a:cubicBezTo>
                    <a:pt x="1084" y="542"/>
                    <a:pt x="1084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7" y="540"/>
                    <a:pt x="1087" y="540"/>
                    <a:pt x="1087" y="540"/>
                  </a:cubicBezTo>
                  <a:cubicBezTo>
                    <a:pt x="1085" y="543"/>
                    <a:pt x="1085" y="543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4" y="542"/>
                    <a:pt x="1084" y="542"/>
                    <a:pt x="1085" y="543"/>
                  </a:cubicBezTo>
                  <a:cubicBezTo>
                    <a:pt x="1088" y="540"/>
                    <a:pt x="1088" y="540"/>
                    <a:pt x="1088" y="540"/>
                  </a:cubicBezTo>
                  <a:cubicBezTo>
                    <a:pt x="1084" y="542"/>
                    <a:pt x="1084" y="542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3" y="541"/>
                    <a:pt x="1084" y="541"/>
                    <a:pt x="1084" y="542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3" y="539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4" y="538"/>
                    <a:pt x="1083" y="539"/>
                    <a:pt x="1083" y="539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84" y="537"/>
                    <a:pt x="1084" y="537"/>
                    <a:pt x="1084" y="537"/>
                  </a:cubicBezTo>
                  <a:cubicBezTo>
                    <a:pt x="1089" y="539"/>
                    <a:pt x="1089" y="539"/>
                    <a:pt x="1089" y="539"/>
                  </a:cubicBezTo>
                  <a:cubicBezTo>
                    <a:pt x="1090" y="534"/>
                    <a:pt x="1090" y="534"/>
                    <a:pt x="1090" y="534"/>
                  </a:cubicBezTo>
                  <a:cubicBezTo>
                    <a:pt x="1032" y="522"/>
                    <a:pt x="1032" y="522"/>
                    <a:pt x="1032" y="522"/>
                  </a:cubicBezTo>
                  <a:cubicBezTo>
                    <a:pt x="1029" y="521"/>
                    <a:pt x="1026" y="523"/>
                    <a:pt x="1025" y="525"/>
                  </a:cubicBezTo>
                  <a:cubicBezTo>
                    <a:pt x="1025" y="528"/>
                    <a:pt x="1025" y="531"/>
                    <a:pt x="1028" y="532"/>
                  </a:cubicBezTo>
                  <a:cubicBezTo>
                    <a:pt x="1028" y="532"/>
                    <a:pt x="1030" y="533"/>
                    <a:pt x="1033" y="535"/>
                  </a:cubicBezTo>
                  <a:cubicBezTo>
                    <a:pt x="1037" y="537"/>
                    <a:pt x="1043" y="541"/>
                    <a:pt x="1049" y="544"/>
                  </a:cubicBezTo>
                  <a:cubicBezTo>
                    <a:pt x="1051" y="546"/>
                    <a:pt x="1054" y="548"/>
                    <a:pt x="1055" y="549"/>
                  </a:cubicBezTo>
                  <a:cubicBezTo>
                    <a:pt x="1056" y="549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0" y="547"/>
                    <a:pt x="1060" y="547"/>
                    <a:pt x="1060" y="547"/>
                  </a:cubicBezTo>
                  <a:cubicBezTo>
                    <a:pt x="1057" y="550"/>
                    <a:pt x="1057" y="550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57" y="549"/>
                    <a:pt x="1057" y="549"/>
                    <a:pt x="1057" y="550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9"/>
                    <a:pt x="1056" y="549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56" y="548"/>
                    <a:pt x="1056" y="548"/>
                    <a:pt x="1056" y="549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6" y="546"/>
                    <a:pt x="1056" y="546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56" y="544"/>
                    <a:pt x="1056" y="545"/>
                    <a:pt x="1056" y="54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57" y="543"/>
                    <a:pt x="1057" y="543"/>
                    <a:pt x="1057" y="543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63" y="541"/>
                    <a:pt x="1063" y="541"/>
                    <a:pt x="1063" y="541"/>
                  </a:cubicBezTo>
                  <a:cubicBezTo>
                    <a:pt x="1003" y="526"/>
                    <a:pt x="1003" y="526"/>
                    <a:pt x="1003" y="526"/>
                  </a:cubicBezTo>
                  <a:cubicBezTo>
                    <a:pt x="1002" y="525"/>
                    <a:pt x="1000" y="526"/>
                    <a:pt x="999" y="527"/>
                  </a:cubicBezTo>
                  <a:cubicBezTo>
                    <a:pt x="997" y="528"/>
                    <a:pt x="996" y="529"/>
                    <a:pt x="996" y="531"/>
                  </a:cubicBezTo>
                  <a:cubicBezTo>
                    <a:pt x="996" y="532"/>
                    <a:pt x="997" y="533"/>
                    <a:pt x="997" y="533"/>
                  </a:cubicBezTo>
                  <a:cubicBezTo>
                    <a:pt x="997" y="534"/>
                    <a:pt x="997" y="534"/>
                    <a:pt x="998" y="535"/>
                  </a:cubicBezTo>
                  <a:cubicBezTo>
                    <a:pt x="998" y="535"/>
                    <a:pt x="998" y="535"/>
                    <a:pt x="998" y="535"/>
                  </a:cubicBezTo>
                  <a:cubicBezTo>
                    <a:pt x="999" y="536"/>
                    <a:pt x="999" y="536"/>
                    <a:pt x="999" y="536"/>
                  </a:cubicBezTo>
                  <a:cubicBezTo>
                    <a:pt x="1000" y="536"/>
                    <a:pt x="1000" y="537"/>
                    <a:pt x="1002" y="537"/>
                  </a:cubicBezTo>
                  <a:cubicBezTo>
                    <a:pt x="1005" y="540"/>
                    <a:pt x="1013" y="544"/>
                    <a:pt x="1019" y="548"/>
                  </a:cubicBezTo>
                  <a:cubicBezTo>
                    <a:pt x="1022" y="550"/>
                    <a:pt x="1025" y="552"/>
                    <a:pt x="1027" y="553"/>
                  </a:cubicBezTo>
                  <a:cubicBezTo>
                    <a:pt x="1028" y="554"/>
                    <a:pt x="1029" y="554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2" y="553"/>
                    <a:pt x="1032" y="553"/>
                    <a:pt x="1032" y="553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0" y="555"/>
                    <a:pt x="1030" y="555"/>
                    <a:pt x="1030" y="555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29" y="554"/>
                    <a:pt x="1029" y="554"/>
                    <a:pt x="1029" y="554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53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28" y="552"/>
                    <a:pt x="1029" y="553"/>
                    <a:pt x="1029" y="553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8" y="551"/>
                    <a:pt x="1028" y="551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29" y="549"/>
                    <a:pt x="1028" y="550"/>
                    <a:pt x="1028" y="551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29" y="548"/>
                    <a:pt x="1029" y="548"/>
                    <a:pt x="1029" y="548"/>
                  </a:cubicBezTo>
                  <a:cubicBezTo>
                    <a:pt x="1034" y="551"/>
                    <a:pt x="1034" y="551"/>
                    <a:pt x="1034" y="551"/>
                  </a:cubicBezTo>
                  <a:cubicBezTo>
                    <a:pt x="1035" y="546"/>
                    <a:pt x="1035" y="546"/>
                    <a:pt x="1035" y="546"/>
                  </a:cubicBezTo>
                  <a:cubicBezTo>
                    <a:pt x="984" y="535"/>
                    <a:pt x="984" y="535"/>
                    <a:pt x="984" y="535"/>
                  </a:cubicBezTo>
                  <a:cubicBezTo>
                    <a:pt x="981" y="534"/>
                    <a:pt x="978" y="536"/>
                    <a:pt x="978" y="538"/>
                  </a:cubicBezTo>
                  <a:cubicBezTo>
                    <a:pt x="977" y="541"/>
                    <a:pt x="978" y="544"/>
                    <a:pt x="980" y="545"/>
                  </a:cubicBezTo>
                  <a:cubicBezTo>
                    <a:pt x="980" y="545"/>
                    <a:pt x="981" y="546"/>
                    <a:pt x="984" y="547"/>
                  </a:cubicBezTo>
                  <a:cubicBezTo>
                    <a:pt x="987" y="549"/>
                    <a:pt x="993" y="553"/>
                    <a:pt x="997" y="555"/>
                  </a:cubicBezTo>
                  <a:cubicBezTo>
                    <a:pt x="1000" y="557"/>
                    <a:pt x="1002" y="558"/>
                    <a:pt x="1003" y="559"/>
                  </a:cubicBezTo>
                  <a:cubicBezTo>
                    <a:pt x="1004" y="559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6" y="558"/>
                    <a:pt x="1006" y="558"/>
                    <a:pt x="1006" y="558"/>
                  </a:cubicBezTo>
                  <a:cubicBezTo>
                    <a:pt x="1004" y="560"/>
                    <a:pt x="1004" y="560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4" y="559"/>
                    <a:pt x="1004" y="559"/>
                    <a:pt x="1004" y="560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9"/>
                    <a:pt x="1004" y="559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3" y="558"/>
                    <a:pt x="1003" y="558"/>
                    <a:pt x="1004" y="559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3" y="556"/>
                    <a:pt x="1003" y="556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3" y="554"/>
                    <a:pt x="1003" y="555"/>
                    <a:pt x="1003" y="556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04" y="553"/>
                    <a:pt x="1004" y="553"/>
                    <a:pt x="1004" y="553"/>
                  </a:cubicBezTo>
                  <a:cubicBezTo>
                    <a:pt x="1008" y="556"/>
                    <a:pt x="1008" y="556"/>
                    <a:pt x="1008" y="556"/>
                  </a:cubicBezTo>
                  <a:cubicBezTo>
                    <a:pt x="1010" y="551"/>
                    <a:pt x="1010" y="551"/>
                    <a:pt x="1010" y="551"/>
                  </a:cubicBezTo>
                  <a:cubicBezTo>
                    <a:pt x="960" y="538"/>
                    <a:pt x="960" y="538"/>
                    <a:pt x="960" y="538"/>
                  </a:cubicBezTo>
                  <a:cubicBezTo>
                    <a:pt x="958" y="537"/>
                    <a:pt x="955" y="539"/>
                    <a:pt x="954" y="541"/>
                  </a:cubicBezTo>
                  <a:cubicBezTo>
                    <a:pt x="953" y="544"/>
                    <a:pt x="954" y="547"/>
                    <a:pt x="956" y="548"/>
                  </a:cubicBezTo>
                  <a:cubicBezTo>
                    <a:pt x="978" y="562"/>
                    <a:pt x="978" y="562"/>
                    <a:pt x="978" y="562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7" y="555"/>
                    <a:pt x="977" y="555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78" y="553"/>
                    <a:pt x="977" y="553"/>
                    <a:pt x="977" y="555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79" y="553"/>
                    <a:pt x="979" y="553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0" y="552"/>
                    <a:pt x="980" y="552"/>
                    <a:pt x="979" y="553"/>
                  </a:cubicBezTo>
                  <a:cubicBezTo>
                    <a:pt x="981" y="557"/>
                    <a:pt x="981" y="557"/>
                    <a:pt x="981" y="557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80" y="552"/>
                    <a:pt x="980" y="552"/>
                  </a:cubicBezTo>
                  <a:cubicBezTo>
                    <a:pt x="981" y="555"/>
                    <a:pt x="981" y="555"/>
                    <a:pt x="981" y="555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1" y="552"/>
                    <a:pt x="981" y="552"/>
                    <a:pt x="981" y="552"/>
                  </a:cubicBezTo>
                  <a:cubicBezTo>
                    <a:pt x="980" y="552"/>
                    <a:pt x="979" y="552"/>
                    <a:pt x="978" y="552"/>
                  </a:cubicBezTo>
                  <a:cubicBezTo>
                    <a:pt x="973" y="551"/>
                    <a:pt x="964" y="549"/>
                    <a:pt x="957" y="548"/>
                  </a:cubicBezTo>
                  <a:cubicBezTo>
                    <a:pt x="953" y="547"/>
                    <a:pt x="949" y="546"/>
                    <a:pt x="947" y="546"/>
                  </a:cubicBezTo>
                  <a:cubicBezTo>
                    <a:pt x="945" y="545"/>
                    <a:pt x="944" y="545"/>
                    <a:pt x="943" y="545"/>
                  </a:cubicBezTo>
                  <a:cubicBezTo>
                    <a:pt x="943" y="545"/>
                    <a:pt x="942" y="545"/>
                    <a:pt x="942" y="545"/>
                  </a:cubicBezTo>
                  <a:cubicBezTo>
                    <a:pt x="942" y="545"/>
                    <a:pt x="942" y="545"/>
                    <a:pt x="942" y="545"/>
                  </a:cubicBezTo>
                  <a:cubicBezTo>
                    <a:pt x="941" y="545"/>
                    <a:pt x="941" y="545"/>
                    <a:pt x="941" y="545"/>
                  </a:cubicBezTo>
                  <a:cubicBezTo>
                    <a:pt x="940" y="545"/>
                    <a:pt x="940" y="545"/>
                    <a:pt x="940" y="545"/>
                  </a:cubicBezTo>
                  <a:cubicBezTo>
                    <a:pt x="939" y="545"/>
                    <a:pt x="939" y="545"/>
                    <a:pt x="938" y="545"/>
                  </a:cubicBezTo>
                  <a:cubicBezTo>
                    <a:pt x="938" y="545"/>
                    <a:pt x="937" y="546"/>
                    <a:pt x="936" y="547"/>
                  </a:cubicBezTo>
                  <a:cubicBezTo>
                    <a:pt x="934" y="550"/>
                    <a:pt x="935" y="553"/>
                    <a:pt x="938" y="555"/>
                  </a:cubicBezTo>
                  <a:cubicBezTo>
                    <a:pt x="959" y="568"/>
                    <a:pt x="959" y="568"/>
                    <a:pt x="959" y="568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58" y="561"/>
                    <a:pt x="958" y="561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0" y="559"/>
                    <a:pt x="959" y="559"/>
                    <a:pt x="958" y="561"/>
                  </a:cubicBezTo>
                  <a:cubicBezTo>
                    <a:pt x="962" y="564"/>
                    <a:pt x="962" y="564"/>
                    <a:pt x="962" y="564"/>
                  </a:cubicBezTo>
                  <a:cubicBezTo>
                    <a:pt x="960" y="559"/>
                    <a:pt x="960" y="559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1" y="558"/>
                    <a:pt x="961" y="558"/>
                    <a:pt x="960" y="559"/>
                  </a:cubicBezTo>
                  <a:cubicBezTo>
                    <a:pt x="962" y="563"/>
                    <a:pt x="962" y="563"/>
                    <a:pt x="962" y="563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61"/>
                    <a:pt x="962" y="561"/>
                    <a:pt x="962" y="561"/>
                  </a:cubicBezTo>
                  <a:cubicBezTo>
                    <a:pt x="962" y="558"/>
                    <a:pt x="962" y="558"/>
                    <a:pt x="962" y="558"/>
                  </a:cubicBezTo>
                  <a:cubicBezTo>
                    <a:pt x="962" y="558"/>
                    <a:pt x="960" y="558"/>
                    <a:pt x="959" y="558"/>
                  </a:cubicBezTo>
                  <a:cubicBezTo>
                    <a:pt x="953" y="557"/>
                    <a:pt x="942" y="555"/>
                    <a:pt x="933" y="553"/>
                  </a:cubicBezTo>
                  <a:cubicBezTo>
                    <a:pt x="928" y="553"/>
                    <a:pt x="924" y="552"/>
                    <a:pt x="920" y="551"/>
                  </a:cubicBezTo>
                  <a:cubicBezTo>
                    <a:pt x="917" y="550"/>
                    <a:pt x="915" y="550"/>
                    <a:pt x="915" y="550"/>
                  </a:cubicBezTo>
                  <a:cubicBezTo>
                    <a:pt x="913" y="550"/>
                    <a:pt x="911" y="550"/>
                    <a:pt x="910" y="552"/>
                  </a:cubicBezTo>
                  <a:cubicBezTo>
                    <a:pt x="909" y="552"/>
                    <a:pt x="909" y="553"/>
                    <a:pt x="909" y="554"/>
                  </a:cubicBezTo>
                  <a:cubicBezTo>
                    <a:pt x="909" y="554"/>
                    <a:pt x="909" y="555"/>
                    <a:pt x="909" y="555"/>
                  </a:cubicBezTo>
                  <a:cubicBezTo>
                    <a:pt x="909" y="557"/>
                    <a:pt x="909" y="557"/>
                    <a:pt x="909" y="558"/>
                  </a:cubicBezTo>
                  <a:cubicBezTo>
                    <a:pt x="910" y="559"/>
                    <a:pt x="910" y="559"/>
                    <a:pt x="910" y="559"/>
                  </a:cubicBezTo>
                  <a:cubicBezTo>
                    <a:pt x="911" y="560"/>
                    <a:pt x="911" y="560"/>
                    <a:pt x="911" y="560"/>
                  </a:cubicBezTo>
                  <a:cubicBezTo>
                    <a:pt x="911" y="560"/>
                    <a:pt x="912" y="560"/>
                    <a:pt x="912" y="561"/>
                  </a:cubicBezTo>
                  <a:cubicBezTo>
                    <a:pt x="913" y="562"/>
                    <a:pt x="915" y="563"/>
                    <a:pt x="917" y="564"/>
                  </a:cubicBezTo>
                  <a:cubicBezTo>
                    <a:pt x="921" y="566"/>
                    <a:pt x="925" y="569"/>
                    <a:pt x="929" y="571"/>
                  </a:cubicBezTo>
                  <a:cubicBezTo>
                    <a:pt x="930" y="572"/>
                    <a:pt x="932" y="573"/>
                    <a:pt x="933" y="573"/>
                  </a:cubicBezTo>
                  <a:cubicBezTo>
                    <a:pt x="933" y="574"/>
                    <a:pt x="934" y="574"/>
                    <a:pt x="934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4" y="574"/>
                    <a:pt x="934" y="574"/>
                    <a:pt x="934" y="574"/>
                  </a:cubicBezTo>
                  <a:cubicBezTo>
                    <a:pt x="936" y="571"/>
                    <a:pt x="936" y="571"/>
                    <a:pt x="936" y="571"/>
                  </a:cubicBezTo>
                  <a:cubicBezTo>
                    <a:pt x="933" y="574"/>
                    <a:pt x="933" y="574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3" y="573"/>
                    <a:pt x="933" y="573"/>
                    <a:pt x="933" y="574"/>
                  </a:cubicBezTo>
                  <a:cubicBezTo>
                    <a:pt x="937" y="570"/>
                    <a:pt x="937" y="570"/>
                    <a:pt x="937" y="570"/>
                  </a:cubicBezTo>
                  <a:cubicBezTo>
                    <a:pt x="933" y="573"/>
                    <a:pt x="933" y="573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2" y="572"/>
                    <a:pt x="933" y="572"/>
                    <a:pt x="933" y="573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2" y="570"/>
                    <a:pt x="932" y="570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2" y="568"/>
                    <a:pt x="932" y="569"/>
                    <a:pt x="932" y="570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3" y="567"/>
                    <a:pt x="933" y="567"/>
                    <a:pt x="933" y="567"/>
                  </a:cubicBezTo>
                  <a:cubicBezTo>
                    <a:pt x="938" y="570"/>
                    <a:pt x="938" y="570"/>
                    <a:pt x="938" y="570"/>
                  </a:cubicBezTo>
                  <a:cubicBezTo>
                    <a:pt x="939" y="565"/>
                    <a:pt x="939" y="565"/>
                    <a:pt x="939" y="565"/>
                  </a:cubicBezTo>
                  <a:cubicBezTo>
                    <a:pt x="883" y="553"/>
                    <a:pt x="883" y="553"/>
                    <a:pt x="883" y="553"/>
                  </a:cubicBezTo>
                  <a:cubicBezTo>
                    <a:pt x="881" y="552"/>
                    <a:pt x="878" y="553"/>
                    <a:pt x="877" y="556"/>
                  </a:cubicBezTo>
                  <a:cubicBezTo>
                    <a:pt x="876" y="558"/>
                    <a:pt x="877" y="561"/>
                    <a:pt x="879" y="563"/>
                  </a:cubicBezTo>
                  <a:cubicBezTo>
                    <a:pt x="886" y="566"/>
                    <a:pt x="886" y="566"/>
                    <a:pt x="886" y="566"/>
                  </a:cubicBezTo>
                  <a:cubicBezTo>
                    <a:pt x="869" y="563"/>
                    <a:pt x="869" y="563"/>
                    <a:pt x="869" y="563"/>
                  </a:cubicBezTo>
                  <a:cubicBezTo>
                    <a:pt x="866" y="563"/>
                    <a:pt x="863" y="564"/>
                    <a:pt x="862" y="567"/>
                  </a:cubicBezTo>
                  <a:cubicBezTo>
                    <a:pt x="862" y="569"/>
                    <a:pt x="862" y="572"/>
                    <a:pt x="865" y="574"/>
                  </a:cubicBezTo>
                  <a:cubicBezTo>
                    <a:pt x="889" y="589"/>
                    <a:pt x="889" y="589"/>
                    <a:pt x="889" y="589"/>
                  </a:cubicBezTo>
                  <a:cubicBezTo>
                    <a:pt x="892" y="584"/>
                    <a:pt x="892" y="584"/>
                    <a:pt x="892" y="584"/>
                  </a:cubicBezTo>
                  <a:cubicBezTo>
                    <a:pt x="893" y="579"/>
                    <a:pt x="893" y="579"/>
                    <a:pt x="893" y="579"/>
                  </a:cubicBezTo>
                  <a:cubicBezTo>
                    <a:pt x="843" y="566"/>
                    <a:pt x="843" y="566"/>
                    <a:pt x="843" y="566"/>
                  </a:cubicBezTo>
                  <a:cubicBezTo>
                    <a:pt x="841" y="565"/>
                    <a:pt x="838" y="567"/>
                    <a:pt x="837" y="569"/>
                  </a:cubicBezTo>
                  <a:cubicBezTo>
                    <a:pt x="836" y="572"/>
                    <a:pt x="837" y="575"/>
                    <a:pt x="839" y="576"/>
                  </a:cubicBezTo>
                  <a:cubicBezTo>
                    <a:pt x="839" y="576"/>
                    <a:pt x="841" y="577"/>
                    <a:pt x="843" y="579"/>
                  </a:cubicBezTo>
                  <a:cubicBezTo>
                    <a:pt x="847" y="581"/>
                    <a:pt x="852" y="584"/>
                    <a:pt x="857" y="587"/>
                  </a:cubicBezTo>
                  <a:cubicBezTo>
                    <a:pt x="859" y="588"/>
                    <a:pt x="861" y="590"/>
                    <a:pt x="863" y="590"/>
                  </a:cubicBezTo>
                  <a:cubicBezTo>
                    <a:pt x="863" y="591"/>
                    <a:pt x="864" y="591"/>
                    <a:pt x="864" y="592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4" y="592"/>
                    <a:pt x="864" y="592"/>
                    <a:pt x="864" y="592"/>
                  </a:cubicBezTo>
                  <a:cubicBezTo>
                    <a:pt x="866" y="589"/>
                    <a:pt x="866" y="589"/>
                    <a:pt x="866" y="589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4" y="591"/>
                    <a:pt x="864" y="591"/>
                    <a:pt x="864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91"/>
                    <a:pt x="863" y="591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3" y="589"/>
                    <a:pt x="863" y="590"/>
                    <a:pt x="863" y="591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8"/>
                    <a:pt x="863" y="588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3" y="586"/>
                    <a:pt x="863" y="587"/>
                    <a:pt x="863" y="588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3" y="585"/>
                    <a:pt x="863" y="585"/>
                    <a:pt x="863" y="585"/>
                  </a:cubicBezTo>
                  <a:cubicBezTo>
                    <a:pt x="868" y="588"/>
                    <a:pt x="868" y="588"/>
                    <a:pt x="868" y="588"/>
                  </a:cubicBezTo>
                  <a:cubicBezTo>
                    <a:pt x="869" y="582"/>
                    <a:pt x="869" y="582"/>
                    <a:pt x="869" y="582"/>
                  </a:cubicBezTo>
                  <a:cubicBezTo>
                    <a:pt x="869" y="582"/>
                    <a:pt x="859" y="581"/>
                    <a:pt x="848" y="579"/>
                  </a:cubicBezTo>
                  <a:cubicBezTo>
                    <a:pt x="842" y="578"/>
                    <a:pt x="836" y="577"/>
                    <a:pt x="831" y="576"/>
                  </a:cubicBezTo>
                  <a:cubicBezTo>
                    <a:pt x="829" y="576"/>
                    <a:pt x="827" y="576"/>
                    <a:pt x="825" y="576"/>
                  </a:cubicBezTo>
                  <a:cubicBezTo>
                    <a:pt x="823" y="575"/>
                    <a:pt x="822" y="575"/>
                    <a:pt x="821" y="575"/>
                  </a:cubicBezTo>
                  <a:cubicBezTo>
                    <a:pt x="820" y="575"/>
                    <a:pt x="820" y="575"/>
                    <a:pt x="819" y="575"/>
                  </a:cubicBezTo>
                  <a:cubicBezTo>
                    <a:pt x="819" y="575"/>
                    <a:pt x="819" y="575"/>
                    <a:pt x="818" y="576"/>
                  </a:cubicBezTo>
                  <a:cubicBezTo>
                    <a:pt x="818" y="576"/>
                    <a:pt x="817" y="576"/>
                    <a:pt x="817" y="576"/>
                  </a:cubicBezTo>
                  <a:cubicBezTo>
                    <a:pt x="816" y="577"/>
                    <a:pt x="816" y="577"/>
                    <a:pt x="815" y="578"/>
                  </a:cubicBezTo>
                  <a:cubicBezTo>
                    <a:pt x="820" y="581"/>
                    <a:pt x="820" y="581"/>
                    <a:pt x="820" y="581"/>
                  </a:cubicBezTo>
                  <a:cubicBezTo>
                    <a:pt x="816" y="577"/>
                    <a:pt x="816" y="577"/>
                    <a:pt x="816" y="577"/>
                  </a:cubicBezTo>
                  <a:cubicBezTo>
                    <a:pt x="815" y="578"/>
                    <a:pt x="815" y="579"/>
                    <a:pt x="815" y="580"/>
                  </a:cubicBezTo>
                  <a:cubicBezTo>
                    <a:pt x="814" y="580"/>
                    <a:pt x="814" y="581"/>
                    <a:pt x="814" y="581"/>
                  </a:cubicBezTo>
                  <a:cubicBezTo>
                    <a:pt x="814" y="582"/>
                    <a:pt x="815" y="583"/>
                    <a:pt x="815" y="583"/>
                  </a:cubicBezTo>
                  <a:cubicBezTo>
                    <a:pt x="815" y="584"/>
                    <a:pt x="816" y="584"/>
                    <a:pt x="816" y="585"/>
                  </a:cubicBezTo>
                  <a:cubicBezTo>
                    <a:pt x="816" y="585"/>
                    <a:pt x="816" y="585"/>
                    <a:pt x="817" y="585"/>
                  </a:cubicBezTo>
                  <a:cubicBezTo>
                    <a:pt x="818" y="586"/>
                    <a:pt x="818" y="586"/>
                    <a:pt x="818" y="586"/>
                  </a:cubicBezTo>
                  <a:cubicBezTo>
                    <a:pt x="819" y="587"/>
                    <a:pt x="821" y="588"/>
                    <a:pt x="823" y="590"/>
                  </a:cubicBezTo>
                  <a:cubicBezTo>
                    <a:pt x="830" y="594"/>
                    <a:pt x="840" y="600"/>
                    <a:pt x="840" y="600"/>
                  </a:cubicBezTo>
                  <a:cubicBezTo>
                    <a:pt x="843" y="595"/>
                    <a:pt x="843" y="595"/>
                    <a:pt x="843" y="595"/>
                  </a:cubicBezTo>
                  <a:cubicBezTo>
                    <a:pt x="844" y="590"/>
                    <a:pt x="844" y="590"/>
                    <a:pt x="844" y="590"/>
                  </a:cubicBezTo>
                  <a:cubicBezTo>
                    <a:pt x="798" y="581"/>
                    <a:pt x="798" y="581"/>
                    <a:pt x="798" y="581"/>
                  </a:cubicBezTo>
                  <a:cubicBezTo>
                    <a:pt x="796" y="581"/>
                    <a:pt x="793" y="582"/>
                    <a:pt x="792" y="585"/>
                  </a:cubicBezTo>
                  <a:cubicBezTo>
                    <a:pt x="791" y="587"/>
                    <a:pt x="792" y="590"/>
                    <a:pt x="795" y="591"/>
                  </a:cubicBezTo>
                  <a:cubicBezTo>
                    <a:pt x="814" y="603"/>
                    <a:pt x="814" y="603"/>
                    <a:pt x="814" y="603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2" y="596"/>
                    <a:pt x="812" y="596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3" y="595"/>
                    <a:pt x="813" y="595"/>
                    <a:pt x="812" y="596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4" y="594"/>
                    <a:pt x="814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5" y="594"/>
                    <a:pt x="815" y="594"/>
                    <a:pt x="814" y="594"/>
                  </a:cubicBezTo>
                  <a:cubicBezTo>
                    <a:pt x="817" y="599"/>
                    <a:pt x="817" y="599"/>
                    <a:pt x="817" y="599"/>
                  </a:cubicBezTo>
                  <a:cubicBezTo>
                    <a:pt x="815" y="594"/>
                    <a:pt x="815" y="594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6" y="593"/>
                    <a:pt x="816" y="593"/>
                    <a:pt x="815" y="594"/>
                  </a:cubicBezTo>
                  <a:cubicBezTo>
                    <a:pt x="817" y="598"/>
                    <a:pt x="817" y="598"/>
                    <a:pt x="817" y="598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6" y="593"/>
                    <a:pt x="816" y="593"/>
                  </a:cubicBezTo>
                  <a:cubicBezTo>
                    <a:pt x="817" y="596"/>
                    <a:pt x="817" y="596"/>
                    <a:pt x="817" y="596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7" y="593"/>
                    <a:pt x="817" y="593"/>
                    <a:pt x="817" y="593"/>
                  </a:cubicBezTo>
                  <a:cubicBezTo>
                    <a:pt x="816" y="593"/>
                    <a:pt x="815" y="593"/>
                    <a:pt x="813" y="593"/>
                  </a:cubicBezTo>
                  <a:cubicBezTo>
                    <a:pt x="808" y="592"/>
                    <a:pt x="797" y="590"/>
                    <a:pt x="787" y="589"/>
                  </a:cubicBezTo>
                  <a:cubicBezTo>
                    <a:pt x="782" y="588"/>
                    <a:pt x="778" y="587"/>
                    <a:pt x="775" y="587"/>
                  </a:cubicBezTo>
                  <a:cubicBezTo>
                    <a:pt x="772" y="586"/>
                    <a:pt x="770" y="586"/>
                    <a:pt x="770" y="586"/>
                  </a:cubicBezTo>
                  <a:cubicBezTo>
                    <a:pt x="767" y="585"/>
                    <a:pt x="764" y="587"/>
                    <a:pt x="763" y="589"/>
                  </a:cubicBezTo>
                  <a:cubicBezTo>
                    <a:pt x="763" y="592"/>
                    <a:pt x="763" y="594"/>
                    <a:pt x="766" y="596"/>
                  </a:cubicBezTo>
                  <a:cubicBezTo>
                    <a:pt x="796" y="615"/>
                    <a:pt x="796" y="615"/>
                    <a:pt x="796" y="615"/>
                  </a:cubicBezTo>
                  <a:cubicBezTo>
                    <a:pt x="799" y="610"/>
                    <a:pt x="799" y="610"/>
                    <a:pt x="799" y="610"/>
                  </a:cubicBezTo>
                  <a:cubicBezTo>
                    <a:pt x="800" y="605"/>
                    <a:pt x="800" y="605"/>
                    <a:pt x="800" y="605"/>
                  </a:cubicBezTo>
                  <a:cubicBezTo>
                    <a:pt x="800" y="605"/>
                    <a:pt x="789" y="602"/>
                    <a:pt x="777" y="599"/>
                  </a:cubicBezTo>
                  <a:cubicBezTo>
                    <a:pt x="771" y="598"/>
                    <a:pt x="765" y="596"/>
                    <a:pt x="760" y="595"/>
                  </a:cubicBezTo>
                  <a:cubicBezTo>
                    <a:pt x="757" y="594"/>
                    <a:pt x="755" y="594"/>
                    <a:pt x="753" y="594"/>
                  </a:cubicBezTo>
                  <a:cubicBezTo>
                    <a:pt x="752" y="594"/>
                    <a:pt x="751" y="593"/>
                    <a:pt x="750" y="593"/>
                  </a:cubicBezTo>
                  <a:cubicBezTo>
                    <a:pt x="750" y="593"/>
                    <a:pt x="749" y="593"/>
                    <a:pt x="748" y="593"/>
                  </a:cubicBezTo>
                  <a:cubicBezTo>
                    <a:pt x="748" y="593"/>
                    <a:pt x="748" y="593"/>
                    <a:pt x="747" y="593"/>
                  </a:cubicBezTo>
                  <a:cubicBezTo>
                    <a:pt x="747" y="593"/>
                    <a:pt x="746" y="593"/>
                    <a:pt x="745" y="594"/>
                  </a:cubicBezTo>
                  <a:cubicBezTo>
                    <a:pt x="745" y="594"/>
                    <a:pt x="744" y="595"/>
                    <a:pt x="743" y="596"/>
                  </a:cubicBezTo>
                  <a:cubicBezTo>
                    <a:pt x="742" y="598"/>
                    <a:pt x="742" y="602"/>
                    <a:pt x="745" y="603"/>
                  </a:cubicBezTo>
                  <a:cubicBezTo>
                    <a:pt x="775" y="622"/>
                    <a:pt x="775" y="622"/>
                    <a:pt x="775" y="62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5" y="613"/>
                    <a:pt x="775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7" y="613"/>
                    <a:pt x="776" y="613"/>
                    <a:pt x="775" y="613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7" y="612"/>
                    <a:pt x="777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7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8" y="612"/>
                    <a:pt x="778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8" y="618"/>
                    <a:pt x="778" y="618"/>
                    <a:pt x="778" y="618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6"/>
                    <a:pt x="779" y="616"/>
                    <a:pt x="779" y="616"/>
                  </a:cubicBezTo>
                  <a:cubicBezTo>
                    <a:pt x="779" y="612"/>
                    <a:pt x="779" y="612"/>
                    <a:pt x="779" y="612"/>
                  </a:cubicBezTo>
                  <a:cubicBezTo>
                    <a:pt x="779" y="612"/>
                    <a:pt x="779" y="612"/>
                    <a:pt x="778" y="612"/>
                  </a:cubicBezTo>
                  <a:cubicBezTo>
                    <a:pt x="774" y="611"/>
                    <a:pt x="760" y="608"/>
                    <a:pt x="747" y="605"/>
                  </a:cubicBezTo>
                  <a:cubicBezTo>
                    <a:pt x="740" y="603"/>
                    <a:pt x="734" y="602"/>
                    <a:pt x="729" y="601"/>
                  </a:cubicBezTo>
                  <a:cubicBezTo>
                    <a:pt x="726" y="600"/>
                    <a:pt x="724" y="600"/>
                    <a:pt x="722" y="600"/>
                  </a:cubicBezTo>
                  <a:cubicBezTo>
                    <a:pt x="721" y="599"/>
                    <a:pt x="721" y="599"/>
                    <a:pt x="720" y="599"/>
                  </a:cubicBezTo>
                  <a:cubicBezTo>
                    <a:pt x="719" y="599"/>
                    <a:pt x="719" y="599"/>
                    <a:pt x="718" y="599"/>
                  </a:cubicBezTo>
                  <a:cubicBezTo>
                    <a:pt x="718" y="599"/>
                    <a:pt x="717" y="599"/>
                    <a:pt x="717" y="599"/>
                  </a:cubicBezTo>
                  <a:cubicBezTo>
                    <a:pt x="716" y="599"/>
                    <a:pt x="716" y="599"/>
                    <a:pt x="715" y="600"/>
                  </a:cubicBezTo>
                  <a:cubicBezTo>
                    <a:pt x="715" y="600"/>
                    <a:pt x="714" y="600"/>
                    <a:pt x="713" y="602"/>
                  </a:cubicBezTo>
                  <a:cubicBezTo>
                    <a:pt x="713" y="603"/>
                    <a:pt x="712" y="604"/>
                    <a:pt x="712" y="605"/>
                  </a:cubicBezTo>
                  <a:cubicBezTo>
                    <a:pt x="712" y="606"/>
                    <a:pt x="713" y="607"/>
                    <a:pt x="713" y="607"/>
                  </a:cubicBezTo>
                  <a:cubicBezTo>
                    <a:pt x="714" y="608"/>
                    <a:pt x="714" y="608"/>
                    <a:pt x="714" y="609"/>
                  </a:cubicBezTo>
                  <a:cubicBezTo>
                    <a:pt x="715" y="609"/>
                    <a:pt x="715" y="609"/>
                    <a:pt x="715" y="609"/>
                  </a:cubicBezTo>
                  <a:cubicBezTo>
                    <a:pt x="715" y="609"/>
                    <a:pt x="715" y="609"/>
                    <a:pt x="715" y="610"/>
                  </a:cubicBezTo>
                  <a:cubicBezTo>
                    <a:pt x="717" y="611"/>
                    <a:pt x="719" y="612"/>
                    <a:pt x="722" y="614"/>
                  </a:cubicBezTo>
                  <a:cubicBezTo>
                    <a:pt x="727" y="617"/>
                    <a:pt x="733" y="621"/>
                    <a:pt x="738" y="624"/>
                  </a:cubicBezTo>
                  <a:cubicBezTo>
                    <a:pt x="741" y="625"/>
                    <a:pt x="743" y="627"/>
                    <a:pt x="744" y="628"/>
                  </a:cubicBezTo>
                  <a:cubicBezTo>
                    <a:pt x="745" y="628"/>
                    <a:pt x="746" y="628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48" y="626"/>
                    <a:pt x="748" y="626"/>
                    <a:pt x="748" y="626"/>
                  </a:cubicBezTo>
                  <a:cubicBezTo>
                    <a:pt x="746" y="629"/>
                    <a:pt x="746" y="629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46" y="628"/>
                    <a:pt x="746" y="628"/>
                    <a:pt x="746" y="629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45" y="628"/>
                    <a:pt x="745" y="628"/>
                    <a:pt x="745" y="628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7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44" y="626"/>
                    <a:pt x="745" y="627"/>
                    <a:pt x="745" y="627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4" y="625"/>
                    <a:pt x="744" y="625"/>
                    <a:pt x="744" y="625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5" y="622"/>
                    <a:pt x="745" y="622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46" y="620"/>
                    <a:pt x="746" y="621"/>
                    <a:pt x="745" y="622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7" y="620"/>
                    <a:pt x="747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48" y="619"/>
                    <a:pt x="748" y="620"/>
                    <a:pt x="747" y="620"/>
                  </a:cubicBezTo>
                  <a:cubicBezTo>
                    <a:pt x="750" y="625"/>
                    <a:pt x="750" y="625"/>
                    <a:pt x="750" y="625"/>
                  </a:cubicBezTo>
                  <a:cubicBezTo>
                    <a:pt x="748" y="619"/>
                    <a:pt x="748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49" y="619"/>
                    <a:pt x="749" y="619"/>
                    <a:pt x="748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49" y="619"/>
                    <a:pt x="749" y="619"/>
                    <a:pt x="749" y="619"/>
                  </a:cubicBezTo>
                  <a:cubicBezTo>
                    <a:pt x="750" y="624"/>
                    <a:pt x="750" y="624"/>
                    <a:pt x="750" y="624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22"/>
                    <a:pt x="750" y="622"/>
                    <a:pt x="750" y="622"/>
                  </a:cubicBezTo>
                  <a:cubicBezTo>
                    <a:pt x="750" y="619"/>
                    <a:pt x="750" y="619"/>
                    <a:pt x="750" y="619"/>
                  </a:cubicBezTo>
                  <a:cubicBezTo>
                    <a:pt x="750" y="619"/>
                    <a:pt x="749" y="619"/>
                    <a:pt x="747" y="619"/>
                  </a:cubicBezTo>
                  <a:cubicBezTo>
                    <a:pt x="741" y="618"/>
                    <a:pt x="730" y="616"/>
                    <a:pt x="720" y="615"/>
                  </a:cubicBezTo>
                  <a:cubicBezTo>
                    <a:pt x="715" y="614"/>
                    <a:pt x="710" y="613"/>
                    <a:pt x="707" y="612"/>
                  </a:cubicBezTo>
                  <a:cubicBezTo>
                    <a:pt x="704" y="612"/>
                    <a:pt x="702" y="611"/>
                    <a:pt x="702" y="611"/>
                  </a:cubicBezTo>
                  <a:cubicBezTo>
                    <a:pt x="700" y="611"/>
                    <a:pt x="697" y="612"/>
                    <a:pt x="696" y="614"/>
                  </a:cubicBezTo>
                  <a:cubicBezTo>
                    <a:pt x="695" y="615"/>
                    <a:pt x="695" y="616"/>
                    <a:pt x="695" y="617"/>
                  </a:cubicBezTo>
                  <a:cubicBezTo>
                    <a:pt x="695" y="618"/>
                    <a:pt x="696" y="619"/>
                    <a:pt x="696" y="620"/>
                  </a:cubicBezTo>
                  <a:cubicBezTo>
                    <a:pt x="696" y="621"/>
                    <a:pt x="697" y="621"/>
                    <a:pt x="697" y="621"/>
                  </a:cubicBezTo>
                  <a:cubicBezTo>
                    <a:pt x="697" y="622"/>
                    <a:pt x="698" y="622"/>
                    <a:pt x="698" y="622"/>
                  </a:cubicBezTo>
                  <a:cubicBezTo>
                    <a:pt x="699" y="623"/>
                    <a:pt x="701" y="624"/>
                    <a:pt x="703" y="625"/>
                  </a:cubicBezTo>
                  <a:cubicBezTo>
                    <a:pt x="706" y="627"/>
                    <a:pt x="711" y="629"/>
                    <a:pt x="714" y="631"/>
                  </a:cubicBezTo>
                  <a:cubicBezTo>
                    <a:pt x="715" y="632"/>
                    <a:pt x="717" y="633"/>
                    <a:pt x="717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0" y="632"/>
                    <a:pt x="720" y="632"/>
                    <a:pt x="720" y="632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18" y="634"/>
                    <a:pt x="718" y="634"/>
                    <a:pt x="718" y="634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3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17" y="632"/>
                    <a:pt x="717" y="633"/>
                    <a:pt x="717" y="633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30"/>
                    <a:pt x="717" y="630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17" y="628"/>
                    <a:pt x="717" y="629"/>
                    <a:pt x="717" y="630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17" y="627"/>
                    <a:pt x="717" y="627"/>
                    <a:pt x="717" y="627"/>
                  </a:cubicBezTo>
                  <a:cubicBezTo>
                    <a:pt x="722" y="630"/>
                    <a:pt x="722" y="630"/>
                    <a:pt x="722" y="630"/>
                  </a:cubicBezTo>
                  <a:cubicBezTo>
                    <a:pt x="723" y="625"/>
                    <a:pt x="723" y="625"/>
                    <a:pt x="723" y="625"/>
                  </a:cubicBezTo>
                  <a:cubicBezTo>
                    <a:pt x="723" y="625"/>
                    <a:pt x="713" y="623"/>
                    <a:pt x="702" y="621"/>
                  </a:cubicBezTo>
                  <a:cubicBezTo>
                    <a:pt x="696" y="620"/>
                    <a:pt x="691" y="619"/>
                    <a:pt x="686" y="618"/>
                  </a:cubicBezTo>
                  <a:cubicBezTo>
                    <a:pt x="684" y="618"/>
                    <a:pt x="682" y="618"/>
                    <a:pt x="680" y="618"/>
                  </a:cubicBezTo>
                  <a:cubicBezTo>
                    <a:pt x="679" y="617"/>
                    <a:pt x="679" y="617"/>
                    <a:pt x="678" y="617"/>
                  </a:cubicBezTo>
                  <a:cubicBezTo>
                    <a:pt x="677" y="617"/>
                    <a:pt x="677" y="617"/>
                    <a:pt x="676" y="617"/>
                  </a:cubicBezTo>
                  <a:cubicBezTo>
                    <a:pt x="676" y="617"/>
                    <a:pt x="676" y="617"/>
                    <a:pt x="675" y="617"/>
                  </a:cubicBezTo>
                  <a:cubicBezTo>
                    <a:pt x="675" y="617"/>
                    <a:pt x="674" y="617"/>
                    <a:pt x="674" y="618"/>
                  </a:cubicBezTo>
                  <a:cubicBezTo>
                    <a:pt x="673" y="618"/>
                    <a:pt x="673" y="618"/>
                    <a:pt x="673" y="618"/>
                  </a:cubicBezTo>
                  <a:cubicBezTo>
                    <a:pt x="672" y="619"/>
                    <a:pt x="672" y="619"/>
                    <a:pt x="671" y="620"/>
                  </a:cubicBezTo>
                  <a:cubicBezTo>
                    <a:pt x="669" y="622"/>
                    <a:pt x="670" y="626"/>
                    <a:pt x="673" y="627"/>
                  </a:cubicBezTo>
                  <a:cubicBezTo>
                    <a:pt x="694" y="640"/>
                    <a:pt x="694" y="640"/>
                    <a:pt x="694" y="640"/>
                  </a:cubicBezTo>
                  <a:cubicBezTo>
                    <a:pt x="696" y="636"/>
                    <a:pt x="696" y="636"/>
                    <a:pt x="696" y="636"/>
                  </a:cubicBezTo>
                  <a:cubicBezTo>
                    <a:pt x="696" y="630"/>
                    <a:pt x="696" y="630"/>
                    <a:pt x="696" y="630"/>
                  </a:cubicBezTo>
                  <a:cubicBezTo>
                    <a:pt x="696" y="630"/>
                    <a:pt x="687" y="632"/>
                    <a:pt x="678" y="633"/>
                  </a:cubicBezTo>
                  <a:cubicBezTo>
                    <a:pt x="673" y="633"/>
                    <a:pt x="669" y="634"/>
                    <a:pt x="665" y="635"/>
                  </a:cubicBezTo>
                  <a:cubicBezTo>
                    <a:pt x="663" y="635"/>
                    <a:pt x="662" y="635"/>
                    <a:pt x="661" y="635"/>
                  </a:cubicBezTo>
                  <a:cubicBezTo>
                    <a:pt x="660" y="635"/>
                    <a:pt x="660" y="635"/>
                    <a:pt x="660" y="635"/>
                  </a:cubicBezTo>
                  <a:cubicBezTo>
                    <a:pt x="659" y="636"/>
                    <a:pt x="659" y="636"/>
                    <a:pt x="659" y="636"/>
                  </a:cubicBezTo>
                  <a:cubicBezTo>
                    <a:pt x="658" y="636"/>
                    <a:pt x="658" y="636"/>
                    <a:pt x="658" y="636"/>
                  </a:cubicBezTo>
                  <a:cubicBezTo>
                    <a:pt x="658" y="636"/>
                    <a:pt x="658" y="636"/>
                    <a:pt x="657" y="636"/>
                  </a:cubicBezTo>
                  <a:cubicBezTo>
                    <a:pt x="657" y="637"/>
                    <a:pt x="657" y="637"/>
                    <a:pt x="657" y="637"/>
                  </a:cubicBezTo>
                  <a:cubicBezTo>
                    <a:pt x="656" y="637"/>
                    <a:pt x="656" y="637"/>
                    <a:pt x="656" y="638"/>
                  </a:cubicBezTo>
                  <a:cubicBezTo>
                    <a:pt x="654" y="641"/>
                    <a:pt x="655" y="644"/>
                    <a:pt x="657" y="646"/>
                  </a:cubicBezTo>
                  <a:cubicBezTo>
                    <a:pt x="685" y="663"/>
                    <a:pt x="685" y="663"/>
                    <a:pt x="685" y="663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3" y="656"/>
                    <a:pt x="683" y="656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4" y="654"/>
                    <a:pt x="684" y="655"/>
                    <a:pt x="683" y="656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5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4"/>
                    <a:pt x="685" y="654"/>
                    <a:pt x="685" y="654"/>
                  </a:cubicBezTo>
                  <a:cubicBezTo>
                    <a:pt x="688" y="658"/>
                    <a:pt x="688" y="658"/>
                    <a:pt x="688" y="658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7" y="657"/>
                    <a:pt x="687" y="657"/>
                    <a:pt x="687" y="657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6" y="653"/>
                    <a:pt x="686" y="653"/>
                  </a:cubicBezTo>
                  <a:cubicBezTo>
                    <a:pt x="686" y="653"/>
                    <a:pt x="685" y="654"/>
                    <a:pt x="684" y="654"/>
                  </a:cubicBezTo>
                  <a:cubicBezTo>
                    <a:pt x="681" y="654"/>
                    <a:pt x="674" y="656"/>
                    <a:pt x="668" y="657"/>
                  </a:cubicBezTo>
                  <a:cubicBezTo>
                    <a:pt x="662" y="657"/>
                    <a:pt x="657" y="658"/>
                    <a:pt x="657" y="658"/>
                  </a:cubicBezTo>
                  <a:cubicBezTo>
                    <a:pt x="655" y="659"/>
                    <a:pt x="653" y="660"/>
                    <a:pt x="652" y="663"/>
                  </a:cubicBezTo>
                  <a:cubicBezTo>
                    <a:pt x="652" y="665"/>
                    <a:pt x="653" y="667"/>
                    <a:pt x="655" y="668"/>
                  </a:cubicBezTo>
                  <a:cubicBezTo>
                    <a:pt x="659" y="671"/>
                    <a:pt x="659" y="671"/>
                    <a:pt x="659" y="671"/>
                  </a:cubicBezTo>
                  <a:cubicBezTo>
                    <a:pt x="649" y="673"/>
                    <a:pt x="649" y="673"/>
                    <a:pt x="649" y="673"/>
                  </a:cubicBezTo>
                  <a:cubicBezTo>
                    <a:pt x="647" y="673"/>
                    <a:pt x="646" y="675"/>
                    <a:pt x="645" y="677"/>
                  </a:cubicBezTo>
                  <a:cubicBezTo>
                    <a:pt x="645" y="679"/>
                    <a:pt x="646" y="681"/>
                    <a:pt x="648" y="683"/>
                  </a:cubicBezTo>
                  <a:cubicBezTo>
                    <a:pt x="670" y="696"/>
                    <a:pt x="670" y="696"/>
                    <a:pt x="670" y="696"/>
                  </a:cubicBezTo>
                  <a:cubicBezTo>
                    <a:pt x="673" y="692"/>
                    <a:pt x="673" y="692"/>
                    <a:pt x="673" y="692"/>
                  </a:cubicBezTo>
                  <a:cubicBezTo>
                    <a:pt x="673" y="686"/>
                    <a:pt x="673" y="686"/>
                    <a:pt x="673" y="686"/>
                  </a:cubicBezTo>
                  <a:cubicBezTo>
                    <a:pt x="673" y="686"/>
                    <a:pt x="655" y="686"/>
                    <a:pt x="647" y="686"/>
                  </a:cubicBezTo>
                  <a:cubicBezTo>
                    <a:pt x="645" y="686"/>
                    <a:pt x="644" y="686"/>
                    <a:pt x="643" y="686"/>
                  </a:cubicBezTo>
                  <a:cubicBezTo>
                    <a:pt x="642" y="686"/>
                    <a:pt x="642" y="686"/>
                    <a:pt x="642" y="686"/>
                  </a:cubicBezTo>
                  <a:cubicBezTo>
                    <a:pt x="641" y="686"/>
                    <a:pt x="641" y="686"/>
                    <a:pt x="641" y="686"/>
                  </a:cubicBezTo>
                  <a:cubicBezTo>
                    <a:pt x="641" y="686"/>
                    <a:pt x="640" y="686"/>
                    <a:pt x="640" y="686"/>
                  </a:cubicBezTo>
                  <a:cubicBezTo>
                    <a:pt x="640" y="686"/>
                    <a:pt x="640" y="686"/>
                    <a:pt x="639" y="687"/>
                  </a:cubicBezTo>
                  <a:cubicBezTo>
                    <a:pt x="639" y="687"/>
                    <a:pt x="639" y="687"/>
                    <a:pt x="638" y="687"/>
                  </a:cubicBezTo>
                  <a:cubicBezTo>
                    <a:pt x="638" y="687"/>
                    <a:pt x="637" y="688"/>
                    <a:pt x="637" y="689"/>
                  </a:cubicBezTo>
                  <a:cubicBezTo>
                    <a:pt x="636" y="690"/>
                    <a:pt x="636" y="691"/>
                    <a:pt x="636" y="693"/>
                  </a:cubicBezTo>
                  <a:cubicBezTo>
                    <a:pt x="636" y="694"/>
                    <a:pt x="637" y="695"/>
                    <a:pt x="639" y="696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7" y="702"/>
                    <a:pt x="657" y="702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59" y="700"/>
                    <a:pt x="658" y="701"/>
                    <a:pt x="657" y="702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59" y="700"/>
                    <a:pt x="659" y="700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0" y="699"/>
                    <a:pt x="660" y="699"/>
                    <a:pt x="659" y="700"/>
                  </a:cubicBezTo>
                  <a:cubicBezTo>
                    <a:pt x="662" y="704"/>
                    <a:pt x="662" y="704"/>
                    <a:pt x="662" y="704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0" y="699"/>
                    <a:pt x="660" y="699"/>
                    <a:pt x="660" y="699"/>
                  </a:cubicBezTo>
                  <a:cubicBezTo>
                    <a:pt x="661" y="703"/>
                    <a:pt x="661" y="703"/>
                    <a:pt x="661" y="703"/>
                  </a:cubicBezTo>
                  <a:cubicBezTo>
                    <a:pt x="661" y="699"/>
                    <a:pt x="661" y="699"/>
                    <a:pt x="661" y="699"/>
                  </a:cubicBezTo>
                  <a:cubicBezTo>
                    <a:pt x="661" y="699"/>
                    <a:pt x="660" y="699"/>
                    <a:pt x="659" y="700"/>
                  </a:cubicBezTo>
                  <a:cubicBezTo>
                    <a:pt x="655" y="700"/>
                    <a:pt x="648" y="701"/>
                    <a:pt x="641" y="702"/>
                  </a:cubicBezTo>
                  <a:cubicBezTo>
                    <a:pt x="635" y="703"/>
                    <a:pt x="629" y="703"/>
                    <a:pt x="629" y="703"/>
                  </a:cubicBezTo>
                  <a:cubicBezTo>
                    <a:pt x="628" y="703"/>
                    <a:pt x="627" y="704"/>
                    <a:pt x="626" y="705"/>
                  </a:cubicBezTo>
                  <a:cubicBezTo>
                    <a:pt x="625" y="706"/>
                    <a:pt x="625" y="706"/>
                    <a:pt x="625" y="707"/>
                  </a:cubicBezTo>
                  <a:cubicBezTo>
                    <a:pt x="624" y="708"/>
                    <a:pt x="624" y="708"/>
                    <a:pt x="624" y="709"/>
                  </a:cubicBezTo>
                  <a:cubicBezTo>
                    <a:pt x="624" y="710"/>
                    <a:pt x="625" y="711"/>
                    <a:pt x="625" y="711"/>
                  </a:cubicBezTo>
                  <a:cubicBezTo>
                    <a:pt x="625" y="712"/>
                    <a:pt x="626" y="712"/>
                    <a:pt x="626" y="712"/>
                  </a:cubicBezTo>
                  <a:cubicBezTo>
                    <a:pt x="626" y="713"/>
                    <a:pt x="626" y="713"/>
                    <a:pt x="627" y="713"/>
                  </a:cubicBezTo>
                  <a:cubicBezTo>
                    <a:pt x="628" y="714"/>
                    <a:pt x="628" y="714"/>
                    <a:pt x="628" y="714"/>
                  </a:cubicBezTo>
                  <a:cubicBezTo>
                    <a:pt x="629" y="715"/>
                    <a:pt x="631" y="716"/>
                    <a:pt x="633" y="718"/>
                  </a:cubicBezTo>
                  <a:cubicBezTo>
                    <a:pt x="637" y="720"/>
                    <a:pt x="642" y="723"/>
                    <a:pt x="645" y="725"/>
                  </a:cubicBezTo>
                  <a:cubicBezTo>
                    <a:pt x="647" y="726"/>
                    <a:pt x="649" y="727"/>
                    <a:pt x="650" y="728"/>
                  </a:cubicBezTo>
                  <a:cubicBezTo>
                    <a:pt x="650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3" y="726"/>
                    <a:pt x="653" y="726"/>
                    <a:pt x="653" y="726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1" y="729"/>
                    <a:pt x="651" y="729"/>
                    <a:pt x="651" y="729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1" y="728"/>
                    <a:pt x="651" y="728"/>
                    <a:pt x="651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0" y="728"/>
                    <a:pt x="650" y="728"/>
                    <a:pt x="650" y="728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0" y="727"/>
                    <a:pt x="650" y="727"/>
                    <a:pt x="650" y="727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6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49" y="725"/>
                    <a:pt x="649" y="726"/>
                    <a:pt x="649" y="726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49" y="724"/>
                    <a:pt x="649" y="724"/>
                    <a:pt x="649" y="724"/>
                  </a:cubicBezTo>
                  <a:cubicBezTo>
                    <a:pt x="654" y="724"/>
                    <a:pt x="654" y="724"/>
                    <a:pt x="654" y="724"/>
                  </a:cubicBezTo>
                  <a:cubicBezTo>
                    <a:pt x="654" y="719"/>
                    <a:pt x="654" y="719"/>
                    <a:pt x="654" y="719"/>
                  </a:cubicBezTo>
                  <a:cubicBezTo>
                    <a:pt x="629" y="720"/>
                    <a:pt x="629" y="720"/>
                    <a:pt x="629" y="720"/>
                  </a:cubicBezTo>
                  <a:cubicBezTo>
                    <a:pt x="627" y="721"/>
                    <a:pt x="625" y="722"/>
                    <a:pt x="624" y="725"/>
                  </a:cubicBezTo>
                  <a:cubicBezTo>
                    <a:pt x="624" y="727"/>
                    <a:pt x="625" y="729"/>
                    <a:pt x="627" y="731"/>
                  </a:cubicBezTo>
                  <a:cubicBezTo>
                    <a:pt x="627" y="731"/>
                    <a:pt x="628" y="731"/>
                    <a:pt x="629" y="731"/>
                  </a:cubicBezTo>
                  <a:cubicBezTo>
                    <a:pt x="630" y="732"/>
                    <a:pt x="632" y="733"/>
                    <a:pt x="634" y="734"/>
                  </a:cubicBezTo>
                  <a:cubicBezTo>
                    <a:pt x="634" y="735"/>
                    <a:pt x="635" y="735"/>
                    <a:pt x="635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6" y="736"/>
                    <a:pt x="636" y="736"/>
                    <a:pt x="636" y="736"/>
                  </a:cubicBezTo>
                  <a:cubicBezTo>
                    <a:pt x="638" y="733"/>
                    <a:pt x="638" y="733"/>
                    <a:pt x="638" y="733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5" y="735"/>
                    <a:pt x="635" y="735"/>
                    <a:pt x="635" y="735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34"/>
                    <a:pt x="635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4" y="733"/>
                    <a:pt x="634" y="734"/>
                    <a:pt x="635" y="734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4" y="732"/>
                    <a:pt x="634" y="732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4" y="730"/>
                    <a:pt x="634" y="731"/>
                    <a:pt x="634" y="732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5" y="729"/>
                    <a:pt x="635" y="729"/>
                    <a:pt x="635" y="729"/>
                  </a:cubicBezTo>
                  <a:cubicBezTo>
                    <a:pt x="639" y="732"/>
                    <a:pt x="639" y="732"/>
                    <a:pt x="639" y="732"/>
                  </a:cubicBezTo>
                  <a:cubicBezTo>
                    <a:pt x="637" y="727"/>
                    <a:pt x="637" y="727"/>
                    <a:pt x="637" y="727"/>
                  </a:cubicBezTo>
                  <a:cubicBezTo>
                    <a:pt x="615" y="736"/>
                    <a:pt x="615" y="736"/>
                    <a:pt x="615" y="736"/>
                  </a:cubicBezTo>
                  <a:cubicBezTo>
                    <a:pt x="613" y="737"/>
                    <a:pt x="612" y="739"/>
                    <a:pt x="611" y="741"/>
                  </a:cubicBezTo>
                  <a:cubicBezTo>
                    <a:pt x="611" y="743"/>
                    <a:pt x="612" y="745"/>
                    <a:pt x="614" y="746"/>
                  </a:cubicBezTo>
                  <a:cubicBezTo>
                    <a:pt x="626" y="753"/>
                    <a:pt x="626" y="753"/>
                    <a:pt x="626" y="753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4" y="746"/>
                    <a:pt x="624" y="746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5" y="745"/>
                    <a:pt x="624" y="745"/>
                    <a:pt x="624" y="746"/>
                  </a:cubicBezTo>
                  <a:cubicBezTo>
                    <a:pt x="629" y="749"/>
                    <a:pt x="629" y="749"/>
                    <a:pt x="629" y="749"/>
                  </a:cubicBezTo>
                  <a:cubicBezTo>
                    <a:pt x="625" y="744"/>
                    <a:pt x="625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9" y="748"/>
                    <a:pt x="629" y="748"/>
                    <a:pt x="629" y="748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6" y="744"/>
                  </a:cubicBezTo>
                  <a:cubicBezTo>
                    <a:pt x="628" y="747"/>
                    <a:pt x="628" y="747"/>
                    <a:pt x="628" y="747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7" y="744"/>
                    <a:pt x="627" y="744"/>
                    <a:pt x="627" y="744"/>
                  </a:cubicBezTo>
                  <a:cubicBezTo>
                    <a:pt x="626" y="744"/>
                    <a:pt x="626" y="744"/>
                    <a:pt x="625" y="744"/>
                  </a:cubicBezTo>
                  <a:cubicBezTo>
                    <a:pt x="622" y="745"/>
                    <a:pt x="617" y="746"/>
                    <a:pt x="612" y="747"/>
                  </a:cubicBezTo>
                  <a:cubicBezTo>
                    <a:pt x="610" y="747"/>
                    <a:pt x="608" y="748"/>
                    <a:pt x="606" y="748"/>
                  </a:cubicBezTo>
                  <a:cubicBezTo>
                    <a:pt x="605" y="748"/>
                    <a:pt x="605" y="749"/>
                    <a:pt x="604" y="749"/>
                  </a:cubicBezTo>
                  <a:cubicBezTo>
                    <a:pt x="604" y="749"/>
                    <a:pt x="604" y="749"/>
                    <a:pt x="604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3" y="749"/>
                    <a:pt x="603" y="749"/>
                    <a:pt x="603" y="749"/>
                  </a:cubicBezTo>
                  <a:cubicBezTo>
                    <a:pt x="602" y="750"/>
                    <a:pt x="602" y="750"/>
                    <a:pt x="602" y="750"/>
                  </a:cubicBezTo>
                  <a:cubicBezTo>
                    <a:pt x="602" y="750"/>
                    <a:pt x="601" y="750"/>
                    <a:pt x="600" y="751"/>
                  </a:cubicBezTo>
                  <a:cubicBezTo>
                    <a:pt x="599" y="753"/>
                    <a:pt x="599" y="754"/>
                    <a:pt x="599" y="756"/>
                  </a:cubicBezTo>
                  <a:cubicBezTo>
                    <a:pt x="600" y="757"/>
                    <a:pt x="601" y="758"/>
                    <a:pt x="602" y="759"/>
                  </a:cubicBezTo>
                  <a:cubicBezTo>
                    <a:pt x="614" y="767"/>
                    <a:pt x="614" y="767"/>
                    <a:pt x="614" y="767"/>
                  </a:cubicBezTo>
                  <a:cubicBezTo>
                    <a:pt x="617" y="762"/>
                    <a:pt x="617" y="762"/>
                    <a:pt x="617" y="762"/>
                  </a:cubicBezTo>
                  <a:cubicBezTo>
                    <a:pt x="616" y="756"/>
                    <a:pt x="616" y="756"/>
                    <a:pt x="616" y="756"/>
                  </a:cubicBezTo>
                  <a:cubicBezTo>
                    <a:pt x="583" y="761"/>
                    <a:pt x="583" y="761"/>
                    <a:pt x="583" y="761"/>
                  </a:cubicBezTo>
                  <a:cubicBezTo>
                    <a:pt x="580" y="761"/>
                    <a:pt x="578" y="764"/>
                    <a:pt x="578" y="767"/>
                  </a:cubicBezTo>
                  <a:cubicBezTo>
                    <a:pt x="578" y="768"/>
                    <a:pt x="578" y="768"/>
                    <a:pt x="578" y="769"/>
                  </a:cubicBezTo>
                  <a:cubicBezTo>
                    <a:pt x="579" y="770"/>
                    <a:pt x="579" y="770"/>
                    <a:pt x="579" y="770"/>
                  </a:cubicBezTo>
                  <a:cubicBezTo>
                    <a:pt x="580" y="771"/>
                    <a:pt x="580" y="771"/>
                    <a:pt x="580" y="771"/>
                  </a:cubicBezTo>
                  <a:cubicBezTo>
                    <a:pt x="581" y="772"/>
                    <a:pt x="581" y="772"/>
                    <a:pt x="581" y="772"/>
                  </a:cubicBezTo>
                  <a:cubicBezTo>
                    <a:pt x="582" y="773"/>
                    <a:pt x="584" y="774"/>
                    <a:pt x="587" y="775"/>
                  </a:cubicBezTo>
                  <a:cubicBezTo>
                    <a:pt x="590" y="777"/>
                    <a:pt x="595" y="780"/>
                    <a:pt x="598" y="782"/>
                  </a:cubicBezTo>
                  <a:cubicBezTo>
                    <a:pt x="600" y="783"/>
                    <a:pt x="601" y="784"/>
                    <a:pt x="602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5" y="783"/>
                    <a:pt x="605" y="783"/>
                    <a:pt x="605" y="783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3" y="785"/>
                    <a:pt x="603" y="785"/>
                    <a:pt x="603" y="785"/>
                  </a:cubicBezTo>
                  <a:cubicBezTo>
                    <a:pt x="607" y="782"/>
                    <a:pt x="607" y="782"/>
                    <a:pt x="607" y="782"/>
                  </a:cubicBezTo>
                  <a:cubicBezTo>
                    <a:pt x="602" y="784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2" y="783"/>
                    <a:pt x="602" y="784"/>
                    <a:pt x="602" y="784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81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2" y="779"/>
                    <a:pt x="602" y="781"/>
                    <a:pt x="602" y="781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2" y="778"/>
                    <a:pt x="602" y="778"/>
                    <a:pt x="602" y="778"/>
                  </a:cubicBezTo>
                  <a:cubicBezTo>
                    <a:pt x="607" y="781"/>
                    <a:pt x="607" y="781"/>
                    <a:pt x="607" y="781"/>
                  </a:cubicBezTo>
                  <a:cubicBezTo>
                    <a:pt x="607" y="776"/>
                    <a:pt x="607" y="776"/>
                    <a:pt x="607" y="776"/>
                  </a:cubicBezTo>
                  <a:cubicBezTo>
                    <a:pt x="572" y="776"/>
                    <a:pt x="572" y="776"/>
                    <a:pt x="572" y="776"/>
                  </a:cubicBezTo>
                  <a:cubicBezTo>
                    <a:pt x="571" y="776"/>
                    <a:pt x="569" y="777"/>
                    <a:pt x="568" y="778"/>
                  </a:cubicBezTo>
                  <a:cubicBezTo>
                    <a:pt x="567" y="780"/>
                    <a:pt x="567" y="781"/>
                    <a:pt x="567" y="782"/>
                  </a:cubicBezTo>
                  <a:cubicBezTo>
                    <a:pt x="567" y="783"/>
                    <a:pt x="567" y="784"/>
                    <a:pt x="568" y="784"/>
                  </a:cubicBezTo>
                  <a:cubicBezTo>
                    <a:pt x="568" y="785"/>
                    <a:pt x="568" y="785"/>
                    <a:pt x="569" y="786"/>
                  </a:cubicBezTo>
                  <a:cubicBezTo>
                    <a:pt x="569" y="786"/>
                    <a:pt x="569" y="786"/>
                    <a:pt x="570" y="787"/>
                  </a:cubicBezTo>
                  <a:cubicBezTo>
                    <a:pt x="571" y="787"/>
                    <a:pt x="572" y="788"/>
                    <a:pt x="574" y="790"/>
                  </a:cubicBezTo>
                  <a:cubicBezTo>
                    <a:pt x="580" y="793"/>
                    <a:pt x="589" y="798"/>
                    <a:pt x="589" y="798"/>
                  </a:cubicBezTo>
                  <a:cubicBezTo>
                    <a:pt x="592" y="794"/>
                    <a:pt x="592" y="794"/>
                    <a:pt x="592" y="794"/>
                  </a:cubicBezTo>
                  <a:cubicBezTo>
                    <a:pt x="591" y="788"/>
                    <a:pt x="591" y="788"/>
                    <a:pt x="591" y="788"/>
                  </a:cubicBezTo>
                  <a:cubicBezTo>
                    <a:pt x="563" y="793"/>
                    <a:pt x="563" y="793"/>
                    <a:pt x="563" y="793"/>
                  </a:cubicBezTo>
                  <a:cubicBezTo>
                    <a:pt x="562" y="794"/>
                    <a:pt x="560" y="794"/>
                    <a:pt x="560" y="796"/>
                  </a:cubicBezTo>
                  <a:cubicBezTo>
                    <a:pt x="559" y="797"/>
                    <a:pt x="559" y="798"/>
                    <a:pt x="559" y="799"/>
                  </a:cubicBezTo>
                  <a:cubicBezTo>
                    <a:pt x="559" y="800"/>
                    <a:pt x="559" y="801"/>
                    <a:pt x="559" y="802"/>
                  </a:cubicBezTo>
                  <a:cubicBezTo>
                    <a:pt x="560" y="803"/>
                    <a:pt x="561" y="803"/>
                    <a:pt x="561" y="803"/>
                  </a:cubicBezTo>
                  <a:cubicBezTo>
                    <a:pt x="562" y="804"/>
                    <a:pt x="562" y="804"/>
                    <a:pt x="563" y="804"/>
                  </a:cubicBezTo>
                  <a:cubicBezTo>
                    <a:pt x="564" y="806"/>
                    <a:pt x="567" y="807"/>
                    <a:pt x="569" y="808"/>
                  </a:cubicBezTo>
                  <a:cubicBezTo>
                    <a:pt x="570" y="809"/>
                    <a:pt x="571" y="809"/>
                    <a:pt x="571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2" y="809"/>
                    <a:pt x="572" y="809"/>
                    <a:pt x="572" y="809"/>
                  </a:cubicBezTo>
                  <a:cubicBezTo>
                    <a:pt x="572" y="810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1" y="809"/>
                    <a:pt x="572" y="810"/>
                    <a:pt x="572" y="810"/>
                  </a:cubicBezTo>
                  <a:cubicBezTo>
                    <a:pt x="574" y="807"/>
                    <a:pt x="574" y="807"/>
                    <a:pt x="574" y="807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1" y="809"/>
                    <a:pt x="571" y="809"/>
                    <a:pt x="571" y="809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8"/>
                    <a:pt x="571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0" y="807"/>
                    <a:pt x="570" y="808"/>
                    <a:pt x="571" y="808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0" y="806"/>
                    <a:pt x="570" y="806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0" y="804"/>
                    <a:pt x="570" y="805"/>
                    <a:pt x="570" y="806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1" y="803"/>
                    <a:pt x="571" y="803"/>
                    <a:pt x="571" y="803"/>
                  </a:cubicBezTo>
                  <a:cubicBezTo>
                    <a:pt x="575" y="806"/>
                    <a:pt x="575" y="806"/>
                    <a:pt x="575" y="806"/>
                  </a:cubicBezTo>
                  <a:cubicBezTo>
                    <a:pt x="575" y="800"/>
                    <a:pt x="575" y="800"/>
                    <a:pt x="575" y="800"/>
                  </a:cubicBezTo>
                  <a:cubicBezTo>
                    <a:pt x="575" y="800"/>
                    <a:pt x="566" y="801"/>
                    <a:pt x="558" y="802"/>
                  </a:cubicBezTo>
                  <a:cubicBezTo>
                    <a:pt x="554" y="803"/>
                    <a:pt x="549" y="803"/>
                    <a:pt x="546" y="804"/>
                  </a:cubicBezTo>
                  <a:cubicBezTo>
                    <a:pt x="544" y="804"/>
                    <a:pt x="543" y="804"/>
                    <a:pt x="542" y="804"/>
                  </a:cubicBezTo>
                  <a:cubicBezTo>
                    <a:pt x="541" y="804"/>
                    <a:pt x="541" y="805"/>
                    <a:pt x="540" y="805"/>
                  </a:cubicBezTo>
                  <a:cubicBezTo>
                    <a:pt x="540" y="805"/>
                    <a:pt x="540" y="805"/>
                    <a:pt x="539" y="805"/>
                  </a:cubicBezTo>
                  <a:cubicBezTo>
                    <a:pt x="539" y="805"/>
                    <a:pt x="539" y="805"/>
                    <a:pt x="538" y="806"/>
                  </a:cubicBezTo>
                  <a:cubicBezTo>
                    <a:pt x="538" y="806"/>
                    <a:pt x="537" y="806"/>
                    <a:pt x="537" y="807"/>
                  </a:cubicBezTo>
                  <a:cubicBezTo>
                    <a:pt x="536" y="809"/>
                    <a:pt x="536" y="810"/>
                    <a:pt x="536" y="812"/>
                  </a:cubicBezTo>
                  <a:cubicBezTo>
                    <a:pt x="536" y="813"/>
                    <a:pt x="537" y="814"/>
                    <a:pt x="538" y="815"/>
                  </a:cubicBezTo>
                  <a:cubicBezTo>
                    <a:pt x="538" y="815"/>
                    <a:pt x="540" y="816"/>
                    <a:pt x="542" y="817"/>
                  </a:cubicBezTo>
                  <a:cubicBezTo>
                    <a:pt x="545" y="819"/>
                    <a:pt x="549" y="821"/>
                    <a:pt x="553" y="824"/>
                  </a:cubicBezTo>
                  <a:cubicBezTo>
                    <a:pt x="555" y="825"/>
                    <a:pt x="556" y="826"/>
                    <a:pt x="557" y="826"/>
                  </a:cubicBezTo>
                  <a:cubicBezTo>
                    <a:pt x="558" y="827"/>
                    <a:pt x="558" y="827"/>
                    <a:pt x="559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59" y="827"/>
                    <a:pt x="559" y="827"/>
                    <a:pt x="559" y="827"/>
                  </a:cubicBezTo>
                  <a:cubicBezTo>
                    <a:pt x="561" y="825"/>
                    <a:pt x="561" y="825"/>
                    <a:pt x="561" y="825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58" y="827"/>
                    <a:pt x="558" y="827"/>
                    <a:pt x="558" y="827"/>
                  </a:cubicBezTo>
                  <a:cubicBezTo>
                    <a:pt x="562" y="824"/>
                    <a:pt x="562" y="824"/>
                    <a:pt x="562" y="824"/>
                  </a:cubicBezTo>
                  <a:cubicBezTo>
                    <a:pt x="558" y="826"/>
                    <a:pt x="558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57" y="825"/>
                    <a:pt x="557" y="826"/>
                    <a:pt x="558" y="826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7" y="823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57" y="822"/>
                    <a:pt x="557" y="823"/>
                    <a:pt x="557" y="823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58" y="821"/>
                    <a:pt x="558" y="821"/>
                    <a:pt x="558" y="821"/>
                  </a:cubicBezTo>
                  <a:cubicBezTo>
                    <a:pt x="562" y="823"/>
                    <a:pt x="562" y="823"/>
                    <a:pt x="562" y="823"/>
                  </a:cubicBezTo>
                  <a:cubicBezTo>
                    <a:pt x="563" y="818"/>
                    <a:pt x="563" y="818"/>
                    <a:pt x="563" y="818"/>
                  </a:cubicBezTo>
                  <a:cubicBezTo>
                    <a:pt x="529" y="817"/>
                    <a:pt x="529" y="817"/>
                    <a:pt x="529" y="817"/>
                  </a:cubicBezTo>
                  <a:cubicBezTo>
                    <a:pt x="527" y="817"/>
                    <a:pt x="524" y="819"/>
                    <a:pt x="524" y="821"/>
                  </a:cubicBezTo>
                  <a:cubicBezTo>
                    <a:pt x="523" y="823"/>
                    <a:pt x="524" y="826"/>
                    <a:pt x="526" y="827"/>
                  </a:cubicBezTo>
                  <a:cubicBezTo>
                    <a:pt x="545" y="839"/>
                    <a:pt x="545" y="839"/>
                    <a:pt x="545" y="839"/>
                  </a:cubicBezTo>
                  <a:cubicBezTo>
                    <a:pt x="548" y="835"/>
                    <a:pt x="548" y="835"/>
                    <a:pt x="548" y="835"/>
                  </a:cubicBezTo>
                  <a:cubicBezTo>
                    <a:pt x="549" y="829"/>
                    <a:pt x="549" y="829"/>
                    <a:pt x="549" y="829"/>
                  </a:cubicBezTo>
                  <a:cubicBezTo>
                    <a:pt x="549" y="829"/>
                    <a:pt x="542" y="828"/>
                    <a:pt x="535" y="828"/>
                  </a:cubicBezTo>
                  <a:cubicBezTo>
                    <a:pt x="531" y="828"/>
                    <a:pt x="527" y="827"/>
                    <a:pt x="524" y="827"/>
                  </a:cubicBezTo>
                  <a:cubicBezTo>
                    <a:pt x="520" y="827"/>
                    <a:pt x="517" y="827"/>
                    <a:pt x="516" y="827"/>
                  </a:cubicBezTo>
                  <a:cubicBezTo>
                    <a:pt x="515" y="827"/>
                    <a:pt x="515" y="827"/>
                    <a:pt x="514" y="827"/>
                  </a:cubicBezTo>
                  <a:cubicBezTo>
                    <a:pt x="514" y="827"/>
                    <a:pt x="514" y="827"/>
                    <a:pt x="513" y="827"/>
                  </a:cubicBezTo>
                  <a:cubicBezTo>
                    <a:pt x="513" y="827"/>
                    <a:pt x="512" y="827"/>
                    <a:pt x="512" y="827"/>
                  </a:cubicBezTo>
                  <a:cubicBezTo>
                    <a:pt x="511" y="828"/>
                    <a:pt x="511" y="828"/>
                    <a:pt x="510" y="829"/>
                  </a:cubicBezTo>
                  <a:cubicBezTo>
                    <a:pt x="508" y="832"/>
                    <a:pt x="509" y="835"/>
                    <a:pt x="511" y="837"/>
                  </a:cubicBezTo>
                  <a:cubicBezTo>
                    <a:pt x="512" y="837"/>
                    <a:pt x="512" y="837"/>
                    <a:pt x="512" y="837"/>
                  </a:cubicBezTo>
                  <a:cubicBezTo>
                    <a:pt x="490" y="836"/>
                    <a:pt x="490" y="836"/>
                    <a:pt x="490" y="836"/>
                  </a:cubicBezTo>
                  <a:cubicBezTo>
                    <a:pt x="488" y="836"/>
                    <a:pt x="486" y="837"/>
                    <a:pt x="485" y="839"/>
                  </a:cubicBezTo>
                  <a:cubicBezTo>
                    <a:pt x="484" y="840"/>
                    <a:pt x="484" y="841"/>
                    <a:pt x="484" y="842"/>
                  </a:cubicBezTo>
                  <a:cubicBezTo>
                    <a:pt x="484" y="843"/>
                    <a:pt x="484" y="844"/>
                    <a:pt x="485" y="845"/>
                  </a:cubicBezTo>
                  <a:cubicBezTo>
                    <a:pt x="485" y="846"/>
                    <a:pt x="485" y="846"/>
                    <a:pt x="486" y="846"/>
                  </a:cubicBezTo>
                  <a:cubicBezTo>
                    <a:pt x="486" y="847"/>
                    <a:pt x="487" y="847"/>
                    <a:pt x="487" y="847"/>
                  </a:cubicBezTo>
                  <a:cubicBezTo>
                    <a:pt x="488" y="848"/>
                    <a:pt x="490" y="849"/>
                    <a:pt x="493" y="851"/>
                  </a:cubicBezTo>
                  <a:cubicBezTo>
                    <a:pt x="496" y="853"/>
                    <a:pt x="500" y="855"/>
                    <a:pt x="504" y="857"/>
                  </a:cubicBezTo>
                  <a:cubicBezTo>
                    <a:pt x="506" y="858"/>
                    <a:pt x="507" y="859"/>
                    <a:pt x="508" y="860"/>
                  </a:cubicBezTo>
                  <a:cubicBezTo>
                    <a:pt x="509" y="860"/>
                    <a:pt x="509" y="860"/>
                    <a:pt x="509" y="861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09" y="861"/>
                    <a:pt x="509" y="861"/>
                    <a:pt x="509" y="861"/>
                  </a:cubicBezTo>
                  <a:cubicBezTo>
                    <a:pt x="511" y="858"/>
                    <a:pt x="511" y="858"/>
                    <a:pt x="511" y="858"/>
                  </a:cubicBezTo>
                  <a:cubicBezTo>
                    <a:pt x="509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08" y="860"/>
                    <a:pt x="509" y="860"/>
                    <a:pt x="509" y="860"/>
                  </a:cubicBezTo>
                  <a:cubicBezTo>
                    <a:pt x="512" y="857"/>
                    <a:pt x="512" y="857"/>
                    <a:pt x="512" y="857"/>
                  </a:cubicBezTo>
                  <a:cubicBezTo>
                    <a:pt x="508" y="859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07" y="858"/>
                    <a:pt x="508" y="859"/>
                    <a:pt x="508" y="859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7" y="857"/>
                    <a:pt x="507" y="857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08" y="855"/>
                    <a:pt x="507" y="856"/>
                    <a:pt x="507" y="857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08" y="854"/>
                    <a:pt x="508" y="854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0" y="852"/>
                    <a:pt x="509" y="853"/>
                    <a:pt x="508" y="854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0" y="852"/>
                    <a:pt x="510" y="852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11" y="851"/>
                    <a:pt x="510" y="852"/>
                  </a:cubicBezTo>
                  <a:cubicBezTo>
                    <a:pt x="513" y="857"/>
                    <a:pt x="513" y="857"/>
                    <a:pt x="513" y="857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3" y="856"/>
                    <a:pt x="513" y="856"/>
                    <a:pt x="513" y="856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4"/>
                    <a:pt x="512" y="854"/>
                    <a:pt x="512" y="854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2" y="851"/>
                    <a:pt x="512" y="851"/>
                    <a:pt x="512" y="851"/>
                  </a:cubicBezTo>
                  <a:cubicBezTo>
                    <a:pt x="511" y="851"/>
                    <a:pt x="508" y="851"/>
                    <a:pt x="504" y="851"/>
                  </a:cubicBezTo>
                  <a:cubicBezTo>
                    <a:pt x="499" y="851"/>
                    <a:pt x="491" y="850"/>
                    <a:pt x="485" y="850"/>
                  </a:cubicBezTo>
                  <a:cubicBezTo>
                    <a:pt x="479" y="849"/>
                    <a:pt x="475" y="849"/>
                    <a:pt x="475" y="849"/>
                  </a:cubicBezTo>
                  <a:cubicBezTo>
                    <a:pt x="472" y="849"/>
                    <a:pt x="470" y="851"/>
                    <a:pt x="469" y="853"/>
                  </a:cubicBezTo>
                  <a:cubicBezTo>
                    <a:pt x="469" y="855"/>
                    <a:pt x="469" y="858"/>
                    <a:pt x="472" y="859"/>
                  </a:cubicBezTo>
                  <a:cubicBezTo>
                    <a:pt x="489" y="870"/>
                    <a:pt x="489" y="870"/>
                    <a:pt x="489" y="870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8" y="863"/>
                    <a:pt x="488" y="863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89" y="862"/>
                    <a:pt x="488" y="862"/>
                    <a:pt x="488" y="863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89" y="861"/>
                    <a:pt x="489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0" y="861"/>
                    <a:pt x="490" y="861"/>
                    <a:pt x="489" y="861"/>
                  </a:cubicBezTo>
                  <a:cubicBezTo>
                    <a:pt x="492" y="866"/>
                    <a:pt x="492" y="866"/>
                    <a:pt x="492" y="866"/>
                  </a:cubicBezTo>
                  <a:cubicBezTo>
                    <a:pt x="490" y="861"/>
                    <a:pt x="490" y="861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0"/>
                    <a:pt x="491" y="860"/>
                    <a:pt x="490" y="861"/>
                  </a:cubicBezTo>
                  <a:cubicBezTo>
                    <a:pt x="492" y="864"/>
                    <a:pt x="492" y="864"/>
                    <a:pt x="492" y="864"/>
                  </a:cubicBezTo>
                  <a:cubicBezTo>
                    <a:pt x="491" y="860"/>
                    <a:pt x="491" y="860"/>
                    <a:pt x="491" y="860"/>
                  </a:cubicBezTo>
                  <a:cubicBezTo>
                    <a:pt x="491" y="861"/>
                    <a:pt x="490" y="861"/>
                    <a:pt x="488" y="861"/>
                  </a:cubicBezTo>
                  <a:cubicBezTo>
                    <a:pt x="484" y="861"/>
                    <a:pt x="474" y="861"/>
                    <a:pt x="466" y="862"/>
                  </a:cubicBezTo>
                  <a:cubicBezTo>
                    <a:pt x="458" y="862"/>
                    <a:pt x="451" y="862"/>
                    <a:pt x="451" y="862"/>
                  </a:cubicBezTo>
                  <a:cubicBezTo>
                    <a:pt x="449" y="862"/>
                    <a:pt x="446" y="864"/>
                    <a:pt x="446" y="866"/>
                  </a:cubicBezTo>
                  <a:cubicBezTo>
                    <a:pt x="445" y="868"/>
                    <a:pt x="446" y="871"/>
                    <a:pt x="448" y="872"/>
                  </a:cubicBezTo>
                  <a:cubicBezTo>
                    <a:pt x="468" y="885"/>
                    <a:pt x="468" y="885"/>
                    <a:pt x="468" y="88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6" y="877"/>
                    <a:pt x="466" y="877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67" y="876"/>
                    <a:pt x="467" y="876"/>
                    <a:pt x="466" y="877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8" y="875"/>
                    <a:pt x="468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69" y="875"/>
                    <a:pt x="469" y="875"/>
                    <a:pt x="468" y="875"/>
                  </a:cubicBezTo>
                  <a:cubicBezTo>
                    <a:pt x="471" y="880"/>
                    <a:pt x="471" y="880"/>
                    <a:pt x="471" y="880"/>
                  </a:cubicBezTo>
                  <a:cubicBezTo>
                    <a:pt x="469" y="875"/>
                    <a:pt x="469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69" y="875"/>
                  </a:cubicBezTo>
                  <a:cubicBezTo>
                    <a:pt x="470" y="879"/>
                    <a:pt x="470" y="879"/>
                    <a:pt x="470" y="879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6"/>
                    <a:pt x="470" y="876"/>
                    <a:pt x="470" y="876"/>
                  </a:cubicBezTo>
                  <a:cubicBezTo>
                    <a:pt x="470" y="875"/>
                    <a:pt x="470" y="875"/>
                    <a:pt x="470" y="875"/>
                  </a:cubicBezTo>
                  <a:cubicBezTo>
                    <a:pt x="470" y="875"/>
                    <a:pt x="469" y="874"/>
                    <a:pt x="467" y="874"/>
                  </a:cubicBezTo>
                  <a:cubicBezTo>
                    <a:pt x="461" y="873"/>
                    <a:pt x="449" y="871"/>
                    <a:pt x="438" y="870"/>
                  </a:cubicBezTo>
                  <a:cubicBezTo>
                    <a:pt x="433" y="869"/>
                    <a:pt x="428" y="868"/>
                    <a:pt x="425" y="867"/>
                  </a:cubicBezTo>
                  <a:cubicBezTo>
                    <a:pt x="421" y="866"/>
                    <a:pt x="419" y="866"/>
                    <a:pt x="419" y="866"/>
                  </a:cubicBezTo>
                  <a:cubicBezTo>
                    <a:pt x="417" y="866"/>
                    <a:pt x="415" y="867"/>
                    <a:pt x="414" y="868"/>
                  </a:cubicBezTo>
                  <a:cubicBezTo>
                    <a:pt x="413" y="870"/>
                    <a:pt x="413" y="871"/>
                    <a:pt x="413" y="872"/>
                  </a:cubicBezTo>
                  <a:cubicBezTo>
                    <a:pt x="413" y="873"/>
                    <a:pt x="413" y="873"/>
                    <a:pt x="413" y="874"/>
                  </a:cubicBezTo>
                  <a:cubicBezTo>
                    <a:pt x="414" y="875"/>
                    <a:pt x="414" y="875"/>
                    <a:pt x="414" y="875"/>
                  </a:cubicBezTo>
                  <a:cubicBezTo>
                    <a:pt x="415" y="876"/>
                    <a:pt x="415" y="876"/>
                    <a:pt x="415" y="876"/>
                  </a:cubicBezTo>
                  <a:cubicBezTo>
                    <a:pt x="415" y="876"/>
                    <a:pt x="416" y="877"/>
                    <a:pt x="416" y="877"/>
                  </a:cubicBezTo>
                  <a:cubicBezTo>
                    <a:pt x="418" y="878"/>
                    <a:pt x="420" y="879"/>
                    <a:pt x="423" y="881"/>
                  </a:cubicBezTo>
                  <a:cubicBezTo>
                    <a:pt x="431" y="886"/>
                    <a:pt x="443" y="894"/>
                    <a:pt x="443" y="894"/>
                  </a:cubicBezTo>
                  <a:cubicBezTo>
                    <a:pt x="446" y="889"/>
                    <a:pt x="446" y="889"/>
                    <a:pt x="446" y="889"/>
                  </a:cubicBezTo>
                  <a:cubicBezTo>
                    <a:pt x="447" y="883"/>
                    <a:pt x="447" y="883"/>
                    <a:pt x="447" y="883"/>
                  </a:cubicBezTo>
                  <a:cubicBezTo>
                    <a:pt x="396" y="876"/>
                    <a:pt x="396" y="876"/>
                    <a:pt x="396" y="876"/>
                  </a:cubicBezTo>
                  <a:cubicBezTo>
                    <a:pt x="393" y="876"/>
                    <a:pt x="391" y="877"/>
                    <a:pt x="390" y="880"/>
                  </a:cubicBezTo>
                  <a:cubicBezTo>
                    <a:pt x="389" y="882"/>
                    <a:pt x="390" y="885"/>
                    <a:pt x="392" y="886"/>
                  </a:cubicBezTo>
                  <a:cubicBezTo>
                    <a:pt x="415" y="900"/>
                    <a:pt x="415" y="900"/>
                    <a:pt x="415" y="900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3" y="893"/>
                    <a:pt x="413" y="893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4" y="891"/>
                    <a:pt x="414" y="892"/>
                    <a:pt x="413" y="893"/>
                  </a:cubicBezTo>
                  <a:cubicBezTo>
                    <a:pt x="418" y="896"/>
                    <a:pt x="418" y="896"/>
                    <a:pt x="418" y="896"/>
                  </a:cubicBezTo>
                  <a:cubicBezTo>
                    <a:pt x="415" y="891"/>
                    <a:pt x="415" y="891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6" y="890"/>
                    <a:pt x="416" y="890"/>
                    <a:pt x="415" y="891"/>
                  </a:cubicBezTo>
                  <a:cubicBezTo>
                    <a:pt x="418" y="895"/>
                    <a:pt x="418" y="895"/>
                    <a:pt x="418" y="895"/>
                  </a:cubicBezTo>
                  <a:cubicBezTo>
                    <a:pt x="416" y="890"/>
                    <a:pt x="416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6" y="890"/>
                  </a:cubicBezTo>
                  <a:cubicBezTo>
                    <a:pt x="417" y="895"/>
                    <a:pt x="417" y="895"/>
                    <a:pt x="417" y="895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2"/>
                    <a:pt x="417" y="892"/>
                    <a:pt x="417" y="892"/>
                  </a:cubicBezTo>
                  <a:cubicBezTo>
                    <a:pt x="417" y="890"/>
                    <a:pt x="417" y="890"/>
                    <a:pt x="417" y="890"/>
                  </a:cubicBezTo>
                  <a:cubicBezTo>
                    <a:pt x="417" y="890"/>
                    <a:pt x="416" y="890"/>
                    <a:pt x="414" y="890"/>
                  </a:cubicBezTo>
                  <a:cubicBezTo>
                    <a:pt x="409" y="889"/>
                    <a:pt x="398" y="888"/>
                    <a:pt x="387" y="887"/>
                  </a:cubicBezTo>
                  <a:cubicBezTo>
                    <a:pt x="382" y="886"/>
                    <a:pt x="377" y="886"/>
                    <a:pt x="374" y="885"/>
                  </a:cubicBezTo>
                  <a:cubicBezTo>
                    <a:pt x="372" y="885"/>
                    <a:pt x="370" y="885"/>
                    <a:pt x="369" y="885"/>
                  </a:cubicBezTo>
                  <a:cubicBezTo>
                    <a:pt x="368" y="885"/>
                    <a:pt x="368" y="885"/>
                    <a:pt x="367" y="885"/>
                  </a:cubicBezTo>
                  <a:cubicBezTo>
                    <a:pt x="367" y="885"/>
                    <a:pt x="366" y="885"/>
                    <a:pt x="366" y="885"/>
                  </a:cubicBezTo>
                  <a:cubicBezTo>
                    <a:pt x="366" y="885"/>
                    <a:pt x="365" y="885"/>
                    <a:pt x="365" y="885"/>
                  </a:cubicBezTo>
                  <a:cubicBezTo>
                    <a:pt x="365" y="885"/>
                    <a:pt x="365" y="885"/>
                    <a:pt x="364" y="885"/>
                  </a:cubicBezTo>
                  <a:cubicBezTo>
                    <a:pt x="364" y="885"/>
                    <a:pt x="363" y="885"/>
                    <a:pt x="363" y="886"/>
                  </a:cubicBezTo>
                  <a:cubicBezTo>
                    <a:pt x="362" y="886"/>
                    <a:pt x="362" y="886"/>
                    <a:pt x="361" y="887"/>
                  </a:cubicBezTo>
                  <a:cubicBezTo>
                    <a:pt x="366" y="890"/>
                    <a:pt x="366" y="890"/>
                    <a:pt x="366" y="890"/>
                  </a:cubicBezTo>
                  <a:cubicBezTo>
                    <a:pt x="361" y="887"/>
                    <a:pt x="361" y="887"/>
                    <a:pt x="361" y="887"/>
                  </a:cubicBezTo>
                  <a:cubicBezTo>
                    <a:pt x="360" y="888"/>
                    <a:pt x="360" y="890"/>
                    <a:pt x="360" y="890"/>
                  </a:cubicBezTo>
                  <a:cubicBezTo>
                    <a:pt x="360" y="892"/>
                    <a:pt x="360" y="892"/>
                    <a:pt x="361" y="893"/>
                  </a:cubicBezTo>
                  <a:cubicBezTo>
                    <a:pt x="361" y="894"/>
                    <a:pt x="361" y="894"/>
                    <a:pt x="362" y="894"/>
                  </a:cubicBezTo>
                  <a:cubicBezTo>
                    <a:pt x="362" y="895"/>
                    <a:pt x="363" y="895"/>
                    <a:pt x="363" y="896"/>
                  </a:cubicBezTo>
                  <a:cubicBezTo>
                    <a:pt x="364" y="896"/>
                    <a:pt x="365" y="897"/>
                    <a:pt x="366" y="897"/>
                  </a:cubicBezTo>
                  <a:cubicBezTo>
                    <a:pt x="369" y="900"/>
                    <a:pt x="375" y="903"/>
                    <a:pt x="380" y="906"/>
                  </a:cubicBezTo>
                  <a:cubicBezTo>
                    <a:pt x="385" y="909"/>
                    <a:pt x="389" y="911"/>
                    <a:pt x="389" y="911"/>
                  </a:cubicBezTo>
                  <a:cubicBezTo>
                    <a:pt x="392" y="907"/>
                    <a:pt x="392" y="907"/>
                    <a:pt x="392" y="907"/>
                  </a:cubicBezTo>
                  <a:cubicBezTo>
                    <a:pt x="393" y="901"/>
                    <a:pt x="393" y="901"/>
                    <a:pt x="393" y="901"/>
                  </a:cubicBezTo>
                  <a:cubicBezTo>
                    <a:pt x="337" y="889"/>
                    <a:pt x="337" y="889"/>
                    <a:pt x="337" y="889"/>
                  </a:cubicBezTo>
                  <a:cubicBezTo>
                    <a:pt x="335" y="889"/>
                    <a:pt x="332" y="890"/>
                    <a:pt x="331" y="891"/>
                  </a:cubicBezTo>
                  <a:cubicBezTo>
                    <a:pt x="330" y="893"/>
                    <a:pt x="330" y="894"/>
                    <a:pt x="330" y="895"/>
                  </a:cubicBezTo>
                  <a:cubicBezTo>
                    <a:pt x="330" y="896"/>
                    <a:pt x="330" y="896"/>
                    <a:pt x="331" y="897"/>
                  </a:cubicBezTo>
                  <a:cubicBezTo>
                    <a:pt x="331" y="898"/>
                    <a:pt x="331" y="898"/>
                    <a:pt x="332" y="898"/>
                  </a:cubicBezTo>
                  <a:cubicBezTo>
                    <a:pt x="332" y="899"/>
                    <a:pt x="332" y="899"/>
                    <a:pt x="332" y="899"/>
                  </a:cubicBezTo>
                  <a:cubicBezTo>
                    <a:pt x="333" y="900"/>
                    <a:pt x="333" y="900"/>
                    <a:pt x="334" y="900"/>
                  </a:cubicBezTo>
                  <a:cubicBezTo>
                    <a:pt x="335" y="901"/>
                    <a:pt x="338" y="903"/>
                    <a:pt x="341" y="905"/>
                  </a:cubicBezTo>
                  <a:cubicBezTo>
                    <a:pt x="350" y="911"/>
                    <a:pt x="364" y="919"/>
                    <a:pt x="364" y="919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3" y="911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4" y="910"/>
                    <a:pt x="363" y="911"/>
                    <a:pt x="363" y="911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5" y="910"/>
                    <a:pt x="365" y="910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6" y="909"/>
                    <a:pt x="365" y="909"/>
                    <a:pt x="365" y="910"/>
                  </a:cubicBezTo>
                  <a:cubicBezTo>
                    <a:pt x="367" y="914"/>
                    <a:pt x="367" y="914"/>
                    <a:pt x="367" y="914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6" y="909"/>
                    <a:pt x="366" y="909"/>
                    <a:pt x="366" y="909"/>
                  </a:cubicBezTo>
                  <a:cubicBezTo>
                    <a:pt x="367" y="913"/>
                    <a:pt x="367" y="913"/>
                    <a:pt x="367" y="913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11"/>
                    <a:pt x="367" y="911"/>
                    <a:pt x="367" y="911"/>
                  </a:cubicBezTo>
                  <a:cubicBezTo>
                    <a:pt x="367" y="909"/>
                    <a:pt x="367" y="909"/>
                    <a:pt x="367" y="909"/>
                  </a:cubicBezTo>
                  <a:cubicBezTo>
                    <a:pt x="367" y="909"/>
                    <a:pt x="366" y="909"/>
                    <a:pt x="366" y="909"/>
                  </a:cubicBezTo>
                  <a:cubicBezTo>
                    <a:pt x="363" y="908"/>
                    <a:pt x="358" y="907"/>
                    <a:pt x="351" y="905"/>
                  </a:cubicBezTo>
                  <a:cubicBezTo>
                    <a:pt x="342" y="902"/>
                    <a:pt x="330" y="898"/>
                    <a:pt x="321" y="895"/>
                  </a:cubicBezTo>
                  <a:cubicBezTo>
                    <a:pt x="316" y="894"/>
                    <a:pt x="312" y="892"/>
                    <a:pt x="309" y="891"/>
                  </a:cubicBezTo>
                  <a:cubicBezTo>
                    <a:pt x="306" y="890"/>
                    <a:pt x="304" y="890"/>
                    <a:pt x="304" y="890"/>
                  </a:cubicBezTo>
                  <a:cubicBezTo>
                    <a:pt x="302" y="889"/>
                    <a:pt x="299" y="890"/>
                    <a:pt x="297" y="893"/>
                  </a:cubicBezTo>
                  <a:cubicBezTo>
                    <a:pt x="296" y="895"/>
                    <a:pt x="297" y="898"/>
                    <a:pt x="300" y="900"/>
                  </a:cubicBezTo>
                  <a:cubicBezTo>
                    <a:pt x="335" y="922"/>
                    <a:pt x="335" y="922"/>
                    <a:pt x="335" y="92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3" y="914"/>
                    <a:pt x="333" y="914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5" y="913"/>
                    <a:pt x="334" y="913"/>
                    <a:pt x="333" y="914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5" y="913"/>
                    <a:pt x="335" y="913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7" y="912"/>
                    <a:pt x="336" y="912"/>
                    <a:pt x="335" y="913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7" y="912"/>
                    <a:pt x="337" y="912"/>
                    <a:pt x="337" y="912"/>
                  </a:cubicBezTo>
                  <a:cubicBezTo>
                    <a:pt x="338" y="917"/>
                    <a:pt x="338" y="917"/>
                    <a:pt x="338" y="917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5"/>
                    <a:pt x="338" y="915"/>
                    <a:pt x="338" y="915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3"/>
                    <a:pt x="338" y="913"/>
                    <a:pt x="338" y="913"/>
                  </a:cubicBezTo>
                  <a:cubicBezTo>
                    <a:pt x="338" y="912"/>
                    <a:pt x="338" y="912"/>
                    <a:pt x="338" y="912"/>
                  </a:cubicBezTo>
                  <a:cubicBezTo>
                    <a:pt x="338" y="912"/>
                    <a:pt x="338" y="912"/>
                    <a:pt x="337" y="912"/>
                  </a:cubicBezTo>
                  <a:cubicBezTo>
                    <a:pt x="334" y="911"/>
                    <a:pt x="328" y="909"/>
                    <a:pt x="321" y="907"/>
                  </a:cubicBezTo>
                  <a:cubicBezTo>
                    <a:pt x="310" y="904"/>
                    <a:pt x="296" y="899"/>
                    <a:pt x="284" y="896"/>
                  </a:cubicBezTo>
                  <a:cubicBezTo>
                    <a:pt x="278" y="894"/>
                    <a:pt x="273" y="893"/>
                    <a:pt x="268" y="892"/>
                  </a:cubicBezTo>
                  <a:cubicBezTo>
                    <a:pt x="266" y="891"/>
                    <a:pt x="265" y="891"/>
                    <a:pt x="263" y="890"/>
                  </a:cubicBezTo>
                  <a:cubicBezTo>
                    <a:pt x="262" y="890"/>
                    <a:pt x="262" y="890"/>
                    <a:pt x="261" y="890"/>
                  </a:cubicBezTo>
                  <a:cubicBezTo>
                    <a:pt x="260" y="890"/>
                    <a:pt x="260" y="890"/>
                    <a:pt x="259" y="890"/>
                  </a:cubicBezTo>
                  <a:cubicBezTo>
                    <a:pt x="259" y="890"/>
                    <a:pt x="258" y="890"/>
                    <a:pt x="258" y="890"/>
                  </a:cubicBezTo>
                  <a:cubicBezTo>
                    <a:pt x="257" y="890"/>
                    <a:pt x="257" y="890"/>
                    <a:pt x="256" y="890"/>
                  </a:cubicBezTo>
                  <a:cubicBezTo>
                    <a:pt x="255" y="891"/>
                    <a:pt x="255" y="891"/>
                    <a:pt x="254" y="892"/>
                  </a:cubicBezTo>
                  <a:cubicBezTo>
                    <a:pt x="259" y="895"/>
                    <a:pt x="259" y="895"/>
                    <a:pt x="259" y="895"/>
                  </a:cubicBezTo>
                  <a:cubicBezTo>
                    <a:pt x="254" y="892"/>
                    <a:pt x="254" y="892"/>
                    <a:pt x="254" y="892"/>
                  </a:cubicBezTo>
                  <a:cubicBezTo>
                    <a:pt x="253" y="893"/>
                    <a:pt x="253" y="895"/>
                    <a:pt x="253" y="895"/>
                  </a:cubicBezTo>
                  <a:cubicBezTo>
                    <a:pt x="253" y="896"/>
                    <a:pt x="253" y="897"/>
                    <a:pt x="254" y="897"/>
                  </a:cubicBezTo>
                  <a:cubicBezTo>
                    <a:pt x="254" y="898"/>
                    <a:pt x="254" y="899"/>
                    <a:pt x="254" y="899"/>
                  </a:cubicBezTo>
                  <a:cubicBezTo>
                    <a:pt x="255" y="899"/>
                    <a:pt x="255" y="900"/>
                    <a:pt x="255" y="900"/>
                  </a:cubicBezTo>
                  <a:cubicBezTo>
                    <a:pt x="256" y="900"/>
                    <a:pt x="256" y="901"/>
                    <a:pt x="257" y="901"/>
                  </a:cubicBezTo>
                  <a:cubicBezTo>
                    <a:pt x="259" y="902"/>
                    <a:pt x="262" y="905"/>
                    <a:pt x="266" y="907"/>
                  </a:cubicBezTo>
                  <a:cubicBezTo>
                    <a:pt x="278" y="915"/>
                    <a:pt x="296" y="925"/>
                    <a:pt x="296" y="925"/>
                  </a:cubicBezTo>
                  <a:cubicBezTo>
                    <a:pt x="299" y="920"/>
                    <a:pt x="299" y="920"/>
                    <a:pt x="299" y="920"/>
                  </a:cubicBezTo>
                  <a:cubicBezTo>
                    <a:pt x="301" y="915"/>
                    <a:pt x="301" y="915"/>
                    <a:pt x="301" y="915"/>
                  </a:cubicBezTo>
                  <a:cubicBezTo>
                    <a:pt x="301" y="915"/>
                    <a:pt x="279" y="907"/>
                    <a:pt x="257" y="898"/>
                  </a:cubicBezTo>
                  <a:cubicBezTo>
                    <a:pt x="246" y="893"/>
                    <a:pt x="234" y="889"/>
                    <a:pt x="225" y="886"/>
                  </a:cubicBezTo>
                  <a:cubicBezTo>
                    <a:pt x="220" y="884"/>
                    <a:pt x="216" y="882"/>
                    <a:pt x="213" y="881"/>
                  </a:cubicBezTo>
                  <a:cubicBezTo>
                    <a:pt x="212" y="881"/>
                    <a:pt x="210" y="881"/>
                    <a:pt x="209" y="880"/>
                  </a:cubicBezTo>
                  <a:cubicBezTo>
                    <a:pt x="208" y="880"/>
                    <a:pt x="208" y="880"/>
                    <a:pt x="207" y="880"/>
                  </a:cubicBezTo>
                  <a:cubicBezTo>
                    <a:pt x="207" y="880"/>
                    <a:pt x="206" y="880"/>
                    <a:pt x="205" y="880"/>
                  </a:cubicBezTo>
                  <a:cubicBezTo>
                    <a:pt x="205" y="880"/>
                    <a:pt x="205" y="880"/>
                    <a:pt x="204" y="880"/>
                  </a:cubicBezTo>
                  <a:cubicBezTo>
                    <a:pt x="203" y="880"/>
                    <a:pt x="203" y="880"/>
                    <a:pt x="202" y="881"/>
                  </a:cubicBezTo>
                  <a:cubicBezTo>
                    <a:pt x="202" y="881"/>
                    <a:pt x="201" y="882"/>
                    <a:pt x="200" y="882"/>
                  </a:cubicBezTo>
                  <a:cubicBezTo>
                    <a:pt x="205" y="885"/>
                    <a:pt x="205" y="885"/>
                    <a:pt x="205" y="885"/>
                  </a:cubicBezTo>
                  <a:cubicBezTo>
                    <a:pt x="200" y="882"/>
                    <a:pt x="200" y="882"/>
                    <a:pt x="200" y="882"/>
                  </a:cubicBezTo>
                  <a:cubicBezTo>
                    <a:pt x="200" y="883"/>
                    <a:pt x="200" y="885"/>
                    <a:pt x="200" y="885"/>
                  </a:cubicBezTo>
                  <a:cubicBezTo>
                    <a:pt x="200" y="886"/>
                    <a:pt x="200" y="887"/>
                    <a:pt x="200" y="888"/>
                  </a:cubicBezTo>
                  <a:cubicBezTo>
                    <a:pt x="200" y="888"/>
                    <a:pt x="201" y="889"/>
                    <a:pt x="201" y="889"/>
                  </a:cubicBezTo>
                  <a:cubicBezTo>
                    <a:pt x="201" y="890"/>
                    <a:pt x="202" y="890"/>
                    <a:pt x="202" y="890"/>
                  </a:cubicBezTo>
                  <a:cubicBezTo>
                    <a:pt x="202" y="890"/>
                    <a:pt x="203" y="891"/>
                    <a:pt x="204" y="891"/>
                  </a:cubicBezTo>
                  <a:cubicBezTo>
                    <a:pt x="206" y="893"/>
                    <a:pt x="210" y="895"/>
                    <a:pt x="215" y="898"/>
                  </a:cubicBezTo>
                  <a:cubicBezTo>
                    <a:pt x="229" y="907"/>
                    <a:pt x="250" y="920"/>
                    <a:pt x="250" y="92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0" y="911"/>
                    <a:pt x="250" y="911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2" y="910"/>
                    <a:pt x="251" y="910"/>
                    <a:pt x="250" y="911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3" y="910"/>
                    <a:pt x="253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0"/>
                    <a:pt x="254" y="910"/>
                    <a:pt x="253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3" y="915"/>
                    <a:pt x="253" y="915"/>
                    <a:pt x="253" y="915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4" y="913"/>
                    <a:pt x="254" y="913"/>
                    <a:pt x="254" y="913"/>
                  </a:cubicBezTo>
                  <a:cubicBezTo>
                    <a:pt x="255" y="910"/>
                    <a:pt x="255" y="910"/>
                    <a:pt x="255" y="910"/>
                  </a:cubicBezTo>
                  <a:cubicBezTo>
                    <a:pt x="255" y="910"/>
                    <a:pt x="255" y="910"/>
                    <a:pt x="254" y="910"/>
                  </a:cubicBezTo>
                  <a:cubicBezTo>
                    <a:pt x="249" y="907"/>
                    <a:pt x="231" y="898"/>
                    <a:pt x="207" y="885"/>
                  </a:cubicBezTo>
                  <a:cubicBezTo>
                    <a:pt x="171" y="865"/>
                    <a:pt x="121" y="839"/>
                    <a:pt x="80" y="817"/>
                  </a:cubicBezTo>
                  <a:cubicBezTo>
                    <a:pt x="60" y="806"/>
                    <a:pt x="42" y="796"/>
                    <a:pt x="29" y="789"/>
                  </a:cubicBezTo>
                  <a:cubicBezTo>
                    <a:pt x="23" y="786"/>
                    <a:pt x="17" y="783"/>
                    <a:pt x="14" y="781"/>
                  </a:cubicBezTo>
                  <a:cubicBezTo>
                    <a:pt x="10" y="779"/>
                    <a:pt x="8" y="778"/>
                    <a:pt x="8" y="778"/>
                  </a:cubicBezTo>
                  <a:cubicBezTo>
                    <a:pt x="6" y="777"/>
                    <a:pt x="2" y="778"/>
                    <a:pt x="1" y="780"/>
                  </a:cubicBezTo>
                  <a:cubicBezTo>
                    <a:pt x="0" y="781"/>
                    <a:pt x="0" y="782"/>
                    <a:pt x="0" y="783"/>
                  </a:cubicBezTo>
                  <a:cubicBezTo>
                    <a:pt x="0" y="785"/>
                    <a:pt x="1" y="786"/>
                    <a:pt x="1" y="786"/>
                  </a:cubicBezTo>
                  <a:cubicBezTo>
                    <a:pt x="2" y="788"/>
                    <a:pt x="2" y="788"/>
                    <a:pt x="3" y="789"/>
                  </a:cubicBezTo>
                  <a:cubicBezTo>
                    <a:pt x="4" y="790"/>
                    <a:pt x="6" y="792"/>
                    <a:pt x="8" y="793"/>
                  </a:cubicBezTo>
                  <a:cubicBezTo>
                    <a:pt x="17" y="800"/>
                    <a:pt x="34" y="811"/>
                    <a:pt x="53" y="823"/>
                  </a:cubicBezTo>
                  <a:cubicBezTo>
                    <a:pt x="113" y="860"/>
                    <a:pt x="203" y="913"/>
                    <a:pt x="203" y="913"/>
                  </a:cubicBezTo>
                  <a:cubicBezTo>
                    <a:pt x="206" y="908"/>
                    <a:pt x="206" y="908"/>
                    <a:pt x="206" y="908"/>
                  </a:cubicBezTo>
                  <a:cubicBezTo>
                    <a:pt x="208" y="903"/>
                    <a:pt x="208" y="903"/>
                    <a:pt x="208" y="903"/>
                  </a:cubicBezTo>
                  <a:cubicBezTo>
                    <a:pt x="52" y="832"/>
                    <a:pt x="52" y="832"/>
                    <a:pt x="52" y="832"/>
                  </a:cubicBezTo>
                  <a:cubicBezTo>
                    <a:pt x="50" y="831"/>
                    <a:pt x="47" y="831"/>
                    <a:pt x="45" y="834"/>
                  </a:cubicBezTo>
                  <a:cubicBezTo>
                    <a:pt x="44" y="835"/>
                    <a:pt x="44" y="836"/>
                    <a:pt x="44" y="837"/>
                  </a:cubicBezTo>
                  <a:cubicBezTo>
                    <a:pt x="44" y="838"/>
                    <a:pt x="45" y="839"/>
                    <a:pt x="45" y="840"/>
                  </a:cubicBezTo>
                  <a:cubicBezTo>
                    <a:pt x="46" y="840"/>
                    <a:pt x="46" y="841"/>
                    <a:pt x="46" y="841"/>
                  </a:cubicBezTo>
                  <a:cubicBezTo>
                    <a:pt x="46" y="841"/>
                    <a:pt x="47" y="841"/>
                    <a:pt x="47" y="842"/>
                  </a:cubicBezTo>
                  <a:cubicBezTo>
                    <a:pt x="48" y="843"/>
                    <a:pt x="50" y="844"/>
                    <a:pt x="53" y="845"/>
                  </a:cubicBezTo>
                  <a:cubicBezTo>
                    <a:pt x="61" y="851"/>
                    <a:pt x="78" y="861"/>
                    <a:pt x="93" y="870"/>
                  </a:cubicBezTo>
                  <a:cubicBezTo>
                    <a:pt x="107" y="879"/>
                    <a:pt x="120" y="887"/>
                    <a:pt x="120" y="887"/>
                  </a:cubicBezTo>
                  <a:cubicBezTo>
                    <a:pt x="123" y="889"/>
                    <a:pt x="126" y="888"/>
                    <a:pt x="128" y="885"/>
                  </a:cubicBezTo>
                  <a:cubicBezTo>
                    <a:pt x="129" y="883"/>
                    <a:pt x="128" y="879"/>
                    <a:pt x="126" y="878"/>
                  </a:cubicBezTo>
                  <a:close/>
                </a:path>
              </a:pathLst>
            </a:custGeom>
            <a:solidFill>
              <a:srgbClr val="C6C7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8" name="Freeform 254"/>
            <p:cNvSpPr>
              <a:spLocks/>
            </p:cNvSpPr>
            <p:nvPr/>
          </p:nvSpPr>
          <p:spPr bwMode="auto">
            <a:xfrm>
              <a:off x="3297238" y="3306763"/>
              <a:ext cx="2517775" cy="1239837"/>
            </a:xfrm>
            <a:custGeom>
              <a:avLst/>
              <a:gdLst>
                <a:gd name="T0" fmla="*/ 380 w 1964"/>
                <a:gd name="T1" fmla="*/ 927 h 966"/>
                <a:gd name="T2" fmla="*/ 102 w 1964"/>
                <a:gd name="T3" fmla="*/ 839 h 966"/>
                <a:gd name="T4" fmla="*/ 449 w 1964"/>
                <a:gd name="T5" fmla="*/ 727 h 966"/>
                <a:gd name="T6" fmla="*/ 412 w 1964"/>
                <a:gd name="T7" fmla="*/ 513 h 966"/>
                <a:gd name="T8" fmla="*/ 356 w 1964"/>
                <a:gd name="T9" fmla="*/ 473 h 966"/>
                <a:gd name="T10" fmla="*/ 22 w 1964"/>
                <a:gd name="T11" fmla="*/ 587 h 966"/>
                <a:gd name="T12" fmla="*/ 307 w 1964"/>
                <a:gd name="T13" fmla="*/ 281 h 966"/>
                <a:gd name="T14" fmla="*/ 668 w 1964"/>
                <a:gd name="T15" fmla="*/ 365 h 966"/>
                <a:gd name="T16" fmla="*/ 727 w 1964"/>
                <a:gd name="T17" fmla="*/ 356 h 966"/>
                <a:gd name="T18" fmla="*/ 1258 w 1964"/>
                <a:gd name="T19" fmla="*/ 173 h 966"/>
                <a:gd name="T20" fmla="*/ 1738 w 1964"/>
                <a:gd name="T21" fmla="*/ 38 h 966"/>
                <a:gd name="T22" fmla="*/ 1779 w 1964"/>
                <a:gd name="T23" fmla="*/ 42 h 966"/>
                <a:gd name="T24" fmla="*/ 1782 w 1964"/>
                <a:gd name="T25" fmla="*/ 29 h 966"/>
                <a:gd name="T26" fmla="*/ 1782 w 1964"/>
                <a:gd name="T27" fmla="*/ 29 h 966"/>
                <a:gd name="T28" fmla="*/ 1789 w 1964"/>
                <a:gd name="T29" fmla="*/ 41 h 966"/>
                <a:gd name="T30" fmla="*/ 1789 w 1964"/>
                <a:gd name="T31" fmla="*/ 41 h 966"/>
                <a:gd name="T32" fmla="*/ 1788 w 1964"/>
                <a:gd name="T33" fmla="*/ 40 h 966"/>
                <a:gd name="T34" fmla="*/ 1788 w 1964"/>
                <a:gd name="T35" fmla="*/ 40 h 966"/>
                <a:gd name="T36" fmla="*/ 1797 w 1964"/>
                <a:gd name="T37" fmla="*/ 43 h 966"/>
                <a:gd name="T38" fmla="*/ 1918 w 1964"/>
                <a:gd name="T39" fmla="*/ 162 h 966"/>
                <a:gd name="T40" fmla="*/ 1893 w 1964"/>
                <a:gd name="T41" fmla="*/ 327 h 966"/>
                <a:gd name="T42" fmla="*/ 1764 w 1964"/>
                <a:gd name="T43" fmla="*/ 400 h 966"/>
                <a:gd name="T44" fmla="*/ 1466 w 1964"/>
                <a:gd name="T45" fmla="*/ 476 h 966"/>
                <a:gd name="T46" fmla="*/ 993 w 1964"/>
                <a:gd name="T47" fmla="*/ 574 h 966"/>
                <a:gd name="T48" fmla="*/ 773 w 1964"/>
                <a:gd name="T49" fmla="*/ 638 h 966"/>
                <a:gd name="T50" fmla="*/ 747 w 1964"/>
                <a:gd name="T51" fmla="*/ 656 h 966"/>
                <a:gd name="T52" fmla="*/ 500 w 1964"/>
                <a:gd name="T53" fmla="*/ 949 h 966"/>
                <a:gd name="T54" fmla="*/ 773 w 1964"/>
                <a:gd name="T55" fmla="*/ 678 h 966"/>
                <a:gd name="T56" fmla="*/ 1003 w 1964"/>
                <a:gd name="T57" fmla="*/ 611 h 966"/>
                <a:gd name="T58" fmla="*/ 1581 w 1964"/>
                <a:gd name="T59" fmla="*/ 492 h 966"/>
                <a:gd name="T60" fmla="*/ 1805 w 1964"/>
                <a:gd name="T61" fmla="*/ 427 h 966"/>
                <a:gd name="T62" fmla="*/ 1926 w 1964"/>
                <a:gd name="T63" fmla="*/ 348 h 966"/>
                <a:gd name="T64" fmla="*/ 1955 w 1964"/>
                <a:gd name="T65" fmla="*/ 151 h 966"/>
                <a:gd name="T66" fmla="*/ 1819 w 1964"/>
                <a:gd name="T67" fmla="*/ 11 h 966"/>
                <a:gd name="T68" fmla="*/ 1779 w 1964"/>
                <a:gd name="T69" fmla="*/ 4 h 966"/>
                <a:gd name="T70" fmla="*/ 1738 w 1964"/>
                <a:gd name="T71" fmla="*/ 0 h 966"/>
                <a:gd name="T72" fmla="*/ 885 w 1964"/>
                <a:gd name="T73" fmla="*/ 268 h 966"/>
                <a:gd name="T74" fmla="*/ 703 w 1964"/>
                <a:gd name="T75" fmla="*/ 320 h 966"/>
                <a:gd name="T76" fmla="*/ 673 w 1964"/>
                <a:gd name="T77" fmla="*/ 344 h 966"/>
                <a:gd name="T78" fmla="*/ 297 w 1964"/>
                <a:gd name="T79" fmla="*/ 244 h 966"/>
                <a:gd name="T80" fmla="*/ 0 w 1964"/>
                <a:gd name="T81" fmla="*/ 613 h 966"/>
                <a:gd name="T82" fmla="*/ 369 w 1964"/>
                <a:gd name="T83" fmla="*/ 515 h 966"/>
                <a:gd name="T84" fmla="*/ 422 w 1964"/>
                <a:gd name="T85" fmla="*/ 688 h 966"/>
                <a:gd name="T86" fmla="*/ 406 w 1964"/>
                <a:gd name="T87" fmla="*/ 711 h 966"/>
                <a:gd name="T88" fmla="*/ 82 w 1964"/>
                <a:gd name="T89" fmla="*/ 833 h 966"/>
                <a:gd name="T90" fmla="*/ 495 w 1964"/>
                <a:gd name="T91" fmla="*/ 93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64" h="966">
                  <a:moveTo>
                    <a:pt x="495" y="930"/>
                  </a:moveTo>
                  <a:cubicBezTo>
                    <a:pt x="489" y="912"/>
                    <a:pt x="489" y="912"/>
                    <a:pt x="489" y="912"/>
                  </a:cubicBezTo>
                  <a:cubicBezTo>
                    <a:pt x="453" y="922"/>
                    <a:pt x="416" y="927"/>
                    <a:pt x="380" y="927"/>
                  </a:cubicBezTo>
                  <a:cubicBezTo>
                    <a:pt x="274" y="927"/>
                    <a:pt x="175" y="883"/>
                    <a:pt x="112" y="808"/>
                  </a:cubicBezTo>
                  <a:cubicBezTo>
                    <a:pt x="97" y="820"/>
                    <a:pt x="97" y="820"/>
                    <a:pt x="97" y="820"/>
                  </a:cubicBezTo>
                  <a:cubicBezTo>
                    <a:pt x="102" y="839"/>
                    <a:pt x="102" y="839"/>
                    <a:pt x="102" y="839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17" y="748"/>
                    <a:pt x="417" y="748"/>
                    <a:pt x="417" y="748"/>
                  </a:cubicBezTo>
                  <a:cubicBezTo>
                    <a:pt x="430" y="744"/>
                    <a:pt x="441" y="737"/>
                    <a:pt x="449" y="727"/>
                  </a:cubicBezTo>
                  <a:cubicBezTo>
                    <a:pt x="456" y="717"/>
                    <a:pt x="461" y="705"/>
                    <a:pt x="461" y="692"/>
                  </a:cubicBezTo>
                  <a:cubicBezTo>
                    <a:pt x="461" y="687"/>
                    <a:pt x="461" y="682"/>
                    <a:pt x="459" y="677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12" y="513"/>
                    <a:pt x="412" y="513"/>
                    <a:pt x="412" y="513"/>
                  </a:cubicBezTo>
                  <a:cubicBezTo>
                    <a:pt x="408" y="501"/>
                    <a:pt x="400" y="490"/>
                    <a:pt x="390" y="484"/>
                  </a:cubicBezTo>
                  <a:cubicBezTo>
                    <a:pt x="380" y="477"/>
                    <a:pt x="368" y="473"/>
                    <a:pt x="356" y="473"/>
                  </a:cubicBezTo>
                  <a:cubicBezTo>
                    <a:pt x="350" y="473"/>
                    <a:pt x="344" y="474"/>
                    <a:pt x="338" y="476"/>
                  </a:cubicBezTo>
                  <a:cubicBezTo>
                    <a:pt x="16" y="569"/>
                    <a:pt x="16" y="569"/>
                    <a:pt x="16" y="569"/>
                  </a:cubicBezTo>
                  <a:cubicBezTo>
                    <a:pt x="22" y="587"/>
                    <a:pt x="22" y="587"/>
                    <a:pt x="22" y="587"/>
                  </a:cubicBezTo>
                  <a:cubicBezTo>
                    <a:pt x="41" y="589"/>
                    <a:pt x="41" y="589"/>
                    <a:pt x="41" y="589"/>
                  </a:cubicBezTo>
                  <a:cubicBezTo>
                    <a:pt x="46" y="520"/>
                    <a:pt x="75" y="454"/>
                    <a:pt x="121" y="400"/>
                  </a:cubicBezTo>
                  <a:cubicBezTo>
                    <a:pt x="167" y="346"/>
                    <a:pt x="231" y="303"/>
                    <a:pt x="307" y="281"/>
                  </a:cubicBezTo>
                  <a:cubicBezTo>
                    <a:pt x="344" y="270"/>
                    <a:pt x="381" y="265"/>
                    <a:pt x="416" y="265"/>
                  </a:cubicBezTo>
                  <a:cubicBezTo>
                    <a:pt x="510" y="265"/>
                    <a:pt x="597" y="300"/>
                    <a:pt x="660" y="358"/>
                  </a:cubicBezTo>
                  <a:cubicBezTo>
                    <a:pt x="668" y="365"/>
                    <a:pt x="668" y="365"/>
                    <a:pt x="668" y="365"/>
                  </a:cubicBezTo>
                  <a:cubicBezTo>
                    <a:pt x="678" y="363"/>
                    <a:pt x="678" y="363"/>
                    <a:pt x="678" y="363"/>
                  </a:cubicBezTo>
                  <a:cubicBezTo>
                    <a:pt x="688" y="360"/>
                    <a:pt x="695" y="359"/>
                    <a:pt x="703" y="358"/>
                  </a:cubicBezTo>
                  <a:cubicBezTo>
                    <a:pt x="710" y="358"/>
                    <a:pt x="717" y="357"/>
                    <a:pt x="727" y="356"/>
                  </a:cubicBezTo>
                  <a:cubicBezTo>
                    <a:pt x="741" y="354"/>
                    <a:pt x="759" y="350"/>
                    <a:pt x="786" y="342"/>
                  </a:cubicBezTo>
                  <a:cubicBezTo>
                    <a:pt x="813" y="335"/>
                    <a:pt x="849" y="323"/>
                    <a:pt x="899" y="304"/>
                  </a:cubicBezTo>
                  <a:cubicBezTo>
                    <a:pt x="987" y="271"/>
                    <a:pt x="1125" y="220"/>
                    <a:pt x="1258" y="173"/>
                  </a:cubicBezTo>
                  <a:cubicBezTo>
                    <a:pt x="1324" y="149"/>
                    <a:pt x="1389" y="127"/>
                    <a:pt x="1445" y="107"/>
                  </a:cubicBezTo>
                  <a:cubicBezTo>
                    <a:pt x="1501" y="88"/>
                    <a:pt x="1549" y="73"/>
                    <a:pt x="1581" y="63"/>
                  </a:cubicBezTo>
                  <a:cubicBezTo>
                    <a:pt x="1652" y="43"/>
                    <a:pt x="1705" y="38"/>
                    <a:pt x="1738" y="38"/>
                  </a:cubicBezTo>
                  <a:cubicBezTo>
                    <a:pt x="1752" y="38"/>
                    <a:pt x="1763" y="39"/>
                    <a:pt x="1770" y="40"/>
                  </a:cubicBezTo>
                  <a:cubicBezTo>
                    <a:pt x="1773" y="40"/>
                    <a:pt x="1776" y="41"/>
                    <a:pt x="1778" y="41"/>
                  </a:cubicBezTo>
                  <a:cubicBezTo>
                    <a:pt x="1778" y="41"/>
                    <a:pt x="1779" y="41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0" y="42"/>
                    <a:pt x="1780" y="42"/>
                    <a:pt x="1780" y="42"/>
                  </a:cubicBezTo>
                  <a:cubicBezTo>
                    <a:pt x="1782" y="29"/>
                    <a:pt x="1782" y="29"/>
                    <a:pt x="1782" y="29"/>
                  </a:cubicBezTo>
                  <a:cubicBezTo>
                    <a:pt x="1779" y="42"/>
                    <a:pt x="1779" y="42"/>
                    <a:pt x="1779" y="42"/>
                  </a:cubicBezTo>
                  <a:cubicBezTo>
                    <a:pt x="1784" y="43"/>
                    <a:pt x="1784" y="43"/>
                    <a:pt x="1784" y="43"/>
                  </a:cubicBezTo>
                  <a:cubicBezTo>
                    <a:pt x="1789" y="41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1"/>
                    <a:pt x="1789" y="41"/>
                  </a:cubicBezTo>
                  <a:cubicBezTo>
                    <a:pt x="1788" y="36"/>
                    <a:pt x="1788" y="36"/>
                    <a:pt x="1788" y="36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8" y="40"/>
                    <a:pt x="1788" y="40"/>
                    <a:pt x="1788" y="40"/>
                  </a:cubicBezTo>
                  <a:cubicBezTo>
                    <a:pt x="1788" y="42"/>
                    <a:pt x="1788" y="42"/>
                    <a:pt x="1788" y="42"/>
                  </a:cubicBezTo>
                  <a:cubicBezTo>
                    <a:pt x="1789" y="42"/>
                    <a:pt x="1789" y="42"/>
                    <a:pt x="1789" y="42"/>
                  </a:cubicBezTo>
                  <a:cubicBezTo>
                    <a:pt x="1789" y="42"/>
                    <a:pt x="1793" y="42"/>
                    <a:pt x="1797" y="43"/>
                  </a:cubicBezTo>
                  <a:cubicBezTo>
                    <a:pt x="1805" y="46"/>
                    <a:pt x="1816" y="51"/>
                    <a:pt x="1828" y="58"/>
                  </a:cubicBezTo>
                  <a:cubicBezTo>
                    <a:pt x="1845" y="69"/>
                    <a:pt x="1865" y="84"/>
                    <a:pt x="1882" y="102"/>
                  </a:cubicBezTo>
                  <a:cubicBezTo>
                    <a:pt x="1899" y="120"/>
                    <a:pt x="1912" y="141"/>
                    <a:pt x="1918" y="162"/>
                  </a:cubicBezTo>
                  <a:cubicBezTo>
                    <a:pt x="1923" y="179"/>
                    <a:pt x="1925" y="197"/>
                    <a:pt x="1925" y="214"/>
                  </a:cubicBezTo>
                  <a:cubicBezTo>
                    <a:pt x="1925" y="243"/>
                    <a:pt x="1919" y="271"/>
                    <a:pt x="1910" y="295"/>
                  </a:cubicBezTo>
                  <a:cubicBezTo>
                    <a:pt x="1905" y="307"/>
                    <a:pt x="1899" y="318"/>
                    <a:pt x="1893" y="327"/>
                  </a:cubicBezTo>
                  <a:cubicBezTo>
                    <a:pt x="1887" y="337"/>
                    <a:pt x="1881" y="345"/>
                    <a:pt x="1875" y="350"/>
                  </a:cubicBezTo>
                  <a:cubicBezTo>
                    <a:pt x="1867" y="358"/>
                    <a:pt x="1856" y="365"/>
                    <a:pt x="1842" y="371"/>
                  </a:cubicBezTo>
                  <a:cubicBezTo>
                    <a:pt x="1821" y="381"/>
                    <a:pt x="1795" y="390"/>
                    <a:pt x="1764" y="400"/>
                  </a:cubicBezTo>
                  <a:cubicBezTo>
                    <a:pt x="1733" y="410"/>
                    <a:pt x="1697" y="420"/>
                    <a:pt x="1658" y="432"/>
                  </a:cubicBezTo>
                  <a:cubicBezTo>
                    <a:pt x="1646" y="436"/>
                    <a:pt x="1629" y="441"/>
                    <a:pt x="1607" y="446"/>
                  </a:cubicBezTo>
                  <a:cubicBezTo>
                    <a:pt x="1570" y="455"/>
                    <a:pt x="1521" y="465"/>
                    <a:pt x="1466" y="476"/>
                  </a:cubicBezTo>
                  <a:cubicBezTo>
                    <a:pt x="1384" y="493"/>
                    <a:pt x="1290" y="511"/>
                    <a:pt x="1204" y="528"/>
                  </a:cubicBezTo>
                  <a:cubicBezTo>
                    <a:pt x="1161" y="537"/>
                    <a:pt x="1121" y="545"/>
                    <a:pt x="1084" y="553"/>
                  </a:cubicBezTo>
                  <a:cubicBezTo>
                    <a:pt x="1048" y="560"/>
                    <a:pt x="1017" y="568"/>
                    <a:pt x="993" y="574"/>
                  </a:cubicBezTo>
                  <a:cubicBezTo>
                    <a:pt x="946" y="587"/>
                    <a:pt x="894" y="601"/>
                    <a:pt x="850" y="614"/>
                  </a:cubicBezTo>
                  <a:cubicBezTo>
                    <a:pt x="829" y="620"/>
                    <a:pt x="809" y="626"/>
                    <a:pt x="793" y="631"/>
                  </a:cubicBezTo>
                  <a:cubicBezTo>
                    <a:pt x="785" y="633"/>
                    <a:pt x="778" y="636"/>
                    <a:pt x="773" y="638"/>
                  </a:cubicBezTo>
                  <a:cubicBezTo>
                    <a:pt x="767" y="640"/>
                    <a:pt x="762" y="641"/>
                    <a:pt x="758" y="643"/>
                  </a:cubicBezTo>
                  <a:cubicBezTo>
                    <a:pt x="749" y="646"/>
                    <a:pt x="749" y="646"/>
                    <a:pt x="749" y="646"/>
                  </a:cubicBezTo>
                  <a:cubicBezTo>
                    <a:pt x="747" y="656"/>
                    <a:pt x="747" y="656"/>
                    <a:pt x="747" y="656"/>
                  </a:cubicBezTo>
                  <a:cubicBezTo>
                    <a:pt x="718" y="772"/>
                    <a:pt x="622" y="873"/>
                    <a:pt x="489" y="912"/>
                  </a:cubicBezTo>
                  <a:cubicBezTo>
                    <a:pt x="495" y="930"/>
                    <a:pt x="495" y="930"/>
                    <a:pt x="495" y="930"/>
                  </a:cubicBezTo>
                  <a:cubicBezTo>
                    <a:pt x="500" y="949"/>
                    <a:pt x="500" y="949"/>
                    <a:pt x="500" y="949"/>
                  </a:cubicBezTo>
                  <a:cubicBezTo>
                    <a:pt x="646" y="906"/>
                    <a:pt x="751" y="795"/>
                    <a:pt x="784" y="665"/>
                  </a:cubicBezTo>
                  <a:cubicBezTo>
                    <a:pt x="766" y="660"/>
                    <a:pt x="766" y="660"/>
                    <a:pt x="766" y="660"/>
                  </a:cubicBezTo>
                  <a:cubicBezTo>
                    <a:pt x="773" y="678"/>
                    <a:pt x="773" y="678"/>
                    <a:pt x="773" y="678"/>
                  </a:cubicBezTo>
                  <a:cubicBezTo>
                    <a:pt x="775" y="677"/>
                    <a:pt x="779" y="676"/>
                    <a:pt x="785" y="674"/>
                  </a:cubicBezTo>
                  <a:cubicBezTo>
                    <a:pt x="794" y="671"/>
                    <a:pt x="808" y="666"/>
                    <a:pt x="824" y="662"/>
                  </a:cubicBezTo>
                  <a:cubicBezTo>
                    <a:pt x="871" y="647"/>
                    <a:pt x="941" y="627"/>
                    <a:pt x="1003" y="611"/>
                  </a:cubicBezTo>
                  <a:cubicBezTo>
                    <a:pt x="1038" y="602"/>
                    <a:pt x="1091" y="590"/>
                    <a:pt x="1152" y="578"/>
                  </a:cubicBezTo>
                  <a:cubicBezTo>
                    <a:pt x="1244" y="559"/>
                    <a:pt x="1354" y="538"/>
                    <a:pt x="1450" y="519"/>
                  </a:cubicBezTo>
                  <a:cubicBezTo>
                    <a:pt x="1498" y="509"/>
                    <a:pt x="1543" y="500"/>
                    <a:pt x="1581" y="492"/>
                  </a:cubicBezTo>
                  <a:cubicBezTo>
                    <a:pt x="1600" y="487"/>
                    <a:pt x="1617" y="483"/>
                    <a:pt x="1632" y="479"/>
                  </a:cubicBezTo>
                  <a:cubicBezTo>
                    <a:pt x="1647" y="476"/>
                    <a:pt x="1660" y="472"/>
                    <a:pt x="1670" y="469"/>
                  </a:cubicBezTo>
                  <a:cubicBezTo>
                    <a:pt x="1721" y="452"/>
                    <a:pt x="1767" y="440"/>
                    <a:pt x="1805" y="427"/>
                  </a:cubicBezTo>
                  <a:cubicBezTo>
                    <a:pt x="1825" y="420"/>
                    <a:pt x="1843" y="414"/>
                    <a:pt x="1859" y="406"/>
                  </a:cubicBezTo>
                  <a:cubicBezTo>
                    <a:pt x="1875" y="398"/>
                    <a:pt x="1889" y="389"/>
                    <a:pt x="1901" y="379"/>
                  </a:cubicBezTo>
                  <a:cubicBezTo>
                    <a:pt x="1910" y="370"/>
                    <a:pt x="1918" y="360"/>
                    <a:pt x="1926" y="348"/>
                  </a:cubicBezTo>
                  <a:cubicBezTo>
                    <a:pt x="1937" y="331"/>
                    <a:pt x="1946" y="310"/>
                    <a:pt x="1953" y="287"/>
                  </a:cubicBezTo>
                  <a:cubicBezTo>
                    <a:pt x="1960" y="264"/>
                    <a:pt x="1964" y="240"/>
                    <a:pt x="1964" y="214"/>
                  </a:cubicBezTo>
                  <a:cubicBezTo>
                    <a:pt x="1964" y="193"/>
                    <a:pt x="1961" y="172"/>
                    <a:pt x="1955" y="151"/>
                  </a:cubicBezTo>
                  <a:cubicBezTo>
                    <a:pt x="1948" y="129"/>
                    <a:pt x="1937" y="110"/>
                    <a:pt x="1924" y="92"/>
                  </a:cubicBezTo>
                  <a:cubicBezTo>
                    <a:pt x="1903" y="66"/>
                    <a:pt x="1877" y="44"/>
                    <a:pt x="1853" y="29"/>
                  </a:cubicBezTo>
                  <a:cubicBezTo>
                    <a:pt x="1841" y="21"/>
                    <a:pt x="1830" y="15"/>
                    <a:pt x="1819" y="11"/>
                  </a:cubicBezTo>
                  <a:cubicBezTo>
                    <a:pt x="1814" y="8"/>
                    <a:pt x="1809" y="7"/>
                    <a:pt x="1804" y="5"/>
                  </a:cubicBezTo>
                  <a:cubicBezTo>
                    <a:pt x="1799" y="4"/>
                    <a:pt x="1794" y="3"/>
                    <a:pt x="1789" y="3"/>
                  </a:cubicBezTo>
                  <a:cubicBezTo>
                    <a:pt x="1785" y="3"/>
                    <a:pt x="1782" y="3"/>
                    <a:pt x="1779" y="4"/>
                  </a:cubicBezTo>
                  <a:cubicBezTo>
                    <a:pt x="1784" y="23"/>
                    <a:pt x="1784" y="23"/>
                    <a:pt x="1784" y="23"/>
                  </a:cubicBezTo>
                  <a:cubicBezTo>
                    <a:pt x="1789" y="4"/>
                    <a:pt x="1789" y="4"/>
                    <a:pt x="1789" y="4"/>
                  </a:cubicBezTo>
                  <a:cubicBezTo>
                    <a:pt x="1787" y="4"/>
                    <a:pt x="1770" y="0"/>
                    <a:pt x="1738" y="0"/>
                  </a:cubicBezTo>
                  <a:cubicBezTo>
                    <a:pt x="1701" y="0"/>
                    <a:pt x="1645" y="5"/>
                    <a:pt x="1571" y="26"/>
                  </a:cubicBezTo>
                  <a:cubicBezTo>
                    <a:pt x="1537" y="36"/>
                    <a:pt x="1489" y="52"/>
                    <a:pt x="1433" y="71"/>
                  </a:cubicBezTo>
                  <a:cubicBezTo>
                    <a:pt x="1263" y="129"/>
                    <a:pt x="1017" y="219"/>
                    <a:pt x="885" y="268"/>
                  </a:cubicBezTo>
                  <a:cubicBezTo>
                    <a:pt x="842" y="284"/>
                    <a:pt x="809" y="295"/>
                    <a:pt x="785" y="303"/>
                  </a:cubicBezTo>
                  <a:cubicBezTo>
                    <a:pt x="766" y="308"/>
                    <a:pt x="752" y="312"/>
                    <a:pt x="741" y="314"/>
                  </a:cubicBezTo>
                  <a:cubicBezTo>
                    <a:pt x="724" y="318"/>
                    <a:pt x="713" y="319"/>
                    <a:pt x="703" y="320"/>
                  </a:cubicBezTo>
                  <a:cubicBezTo>
                    <a:pt x="698" y="320"/>
                    <a:pt x="693" y="321"/>
                    <a:pt x="687" y="322"/>
                  </a:cubicBezTo>
                  <a:cubicBezTo>
                    <a:pt x="681" y="322"/>
                    <a:pt x="675" y="324"/>
                    <a:pt x="668" y="326"/>
                  </a:cubicBezTo>
                  <a:cubicBezTo>
                    <a:pt x="673" y="344"/>
                    <a:pt x="673" y="344"/>
                    <a:pt x="673" y="344"/>
                  </a:cubicBezTo>
                  <a:cubicBezTo>
                    <a:pt x="686" y="330"/>
                    <a:pt x="686" y="330"/>
                    <a:pt x="686" y="330"/>
                  </a:cubicBezTo>
                  <a:cubicBezTo>
                    <a:pt x="616" y="264"/>
                    <a:pt x="519" y="227"/>
                    <a:pt x="416" y="227"/>
                  </a:cubicBezTo>
                  <a:cubicBezTo>
                    <a:pt x="377" y="227"/>
                    <a:pt x="337" y="232"/>
                    <a:pt x="297" y="244"/>
                  </a:cubicBezTo>
                  <a:cubicBezTo>
                    <a:pt x="213" y="268"/>
                    <a:pt x="143" y="315"/>
                    <a:pt x="92" y="375"/>
                  </a:cubicBezTo>
                  <a:cubicBezTo>
                    <a:pt x="41" y="435"/>
                    <a:pt x="9" y="509"/>
                    <a:pt x="3" y="586"/>
                  </a:cubicBezTo>
                  <a:cubicBezTo>
                    <a:pt x="0" y="613"/>
                    <a:pt x="0" y="613"/>
                    <a:pt x="0" y="613"/>
                  </a:cubicBezTo>
                  <a:cubicBezTo>
                    <a:pt x="349" y="513"/>
                    <a:pt x="349" y="513"/>
                    <a:pt x="349" y="513"/>
                  </a:cubicBezTo>
                  <a:cubicBezTo>
                    <a:pt x="351" y="512"/>
                    <a:pt x="354" y="512"/>
                    <a:pt x="356" y="512"/>
                  </a:cubicBezTo>
                  <a:cubicBezTo>
                    <a:pt x="361" y="512"/>
                    <a:pt x="365" y="513"/>
                    <a:pt x="369" y="515"/>
                  </a:cubicBezTo>
                  <a:cubicBezTo>
                    <a:pt x="372" y="518"/>
                    <a:pt x="374" y="520"/>
                    <a:pt x="375" y="524"/>
                  </a:cubicBezTo>
                  <a:cubicBezTo>
                    <a:pt x="375" y="524"/>
                    <a:pt x="375" y="524"/>
                    <a:pt x="375" y="524"/>
                  </a:cubicBezTo>
                  <a:cubicBezTo>
                    <a:pt x="422" y="688"/>
                    <a:pt x="422" y="688"/>
                    <a:pt x="422" y="688"/>
                  </a:cubicBezTo>
                  <a:cubicBezTo>
                    <a:pt x="423" y="689"/>
                    <a:pt x="423" y="691"/>
                    <a:pt x="423" y="692"/>
                  </a:cubicBezTo>
                  <a:cubicBezTo>
                    <a:pt x="423" y="696"/>
                    <a:pt x="422" y="699"/>
                    <a:pt x="419" y="703"/>
                  </a:cubicBezTo>
                  <a:cubicBezTo>
                    <a:pt x="416" y="707"/>
                    <a:pt x="412" y="710"/>
                    <a:pt x="406" y="711"/>
                  </a:cubicBezTo>
                  <a:cubicBezTo>
                    <a:pt x="406" y="711"/>
                    <a:pt x="406" y="711"/>
                    <a:pt x="406" y="711"/>
                  </a:cubicBezTo>
                  <a:cubicBezTo>
                    <a:pt x="63" y="810"/>
                    <a:pt x="63" y="810"/>
                    <a:pt x="63" y="810"/>
                  </a:cubicBezTo>
                  <a:cubicBezTo>
                    <a:pt x="82" y="833"/>
                    <a:pt x="82" y="833"/>
                    <a:pt x="82" y="833"/>
                  </a:cubicBezTo>
                  <a:cubicBezTo>
                    <a:pt x="154" y="917"/>
                    <a:pt x="263" y="966"/>
                    <a:pt x="380" y="966"/>
                  </a:cubicBezTo>
                  <a:cubicBezTo>
                    <a:pt x="420" y="966"/>
                    <a:pt x="460" y="960"/>
                    <a:pt x="500" y="949"/>
                  </a:cubicBezTo>
                  <a:lnTo>
                    <a:pt x="495" y="93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9" name="Freeform 255"/>
            <p:cNvSpPr>
              <a:spLocks/>
            </p:cNvSpPr>
            <p:nvPr/>
          </p:nvSpPr>
          <p:spPr bwMode="auto">
            <a:xfrm>
              <a:off x="5275263" y="3425825"/>
              <a:ext cx="371475" cy="371475"/>
            </a:xfrm>
            <a:custGeom>
              <a:avLst/>
              <a:gdLst>
                <a:gd name="T0" fmla="*/ 193 w 234"/>
                <a:gd name="T1" fmla="*/ 192 h 234"/>
                <a:gd name="T2" fmla="*/ 205 w 234"/>
                <a:gd name="T3" fmla="*/ 195 h 234"/>
                <a:gd name="T4" fmla="*/ 234 w 234"/>
                <a:gd name="T5" fmla="*/ 85 h 234"/>
                <a:gd name="T6" fmla="*/ 147 w 234"/>
                <a:gd name="T7" fmla="*/ 0 h 234"/>
                <a:gd name="T8" fmla="*/ 31 w 234"/>
                <a:gd name="T9" fmla="*/ 32 h 234"/>
                <a:gd name="T10" fmla="*/ 0 w 234"/>
                <a:gd name="T11" fmla="*/ 149 h 234"/>
                <a:gd name="T12" fmla="*/ 87 w 234"/>
                <a:gd name="T13" fmla="*/ 234 h 234"/>
                <a:gd name="T14" fmla="*/ 203 w 234"/>
                <a:gd name="T15" fmla="*/ 202 h 234"/>
                <a:gd name="T16" fmla="*/ 205 w 234"/>
                <a:gd name="T17" fmla="*/ 195 h 234"/>
                <a:gd name="T18" fmla="*/ 193 w 234"/>
                <a:gd name="T19" fmla="*/ 192 h 234"/>
                <a:gd name="T20" fmla="*/ 190 w 234"/>
                <a:gd name="T21" fmla="*/ 180 h 234"/>
                <a:gd name="T22" fmla="*/ 94 w 234"/>
                <a:gd name="T23" fmla="*/ 206 h 234"/>
                <a:gd name="T24" fmla="*/ 29 w 234"/>
                <a:gd name="T25" fmla="*/ 142 h 234"/>
                <a:gd name="T26" fmla="*/ 51 w 234"/>
                <a:gd name="T27" fmla="*/ 52 h 234"/>
                <a:gd name="T28" fmla="*/ 140 w 234"/>
                <a:gd name="T29" fmla="*/ 28 h 234"/>
                <a:gd name="T30" fmla="*/ 206 w 234"/>
                <a:gd name="T31" fmla="*/ 92 h 234"/>
                <a:gd name="T32" fmla="*/ 181 w 234"/>
                <a:gd name="T33" fmla="*/ 189 h 234"/>
                <a:gd name="T34" fmla="*/ 193 w 234"/>
                <a:gd name="T35" fmla="*/ 192 h 234"/>
                <a:gd name="T36" fmla="*/ 190 w 234"/>
                <a:gd name="T37" fmla="*/ 180 h 234"/>
                <a:gd name="T38" fmla="*/ 193 w 234"/>
                <a:gd name="T39" fmla="*/ 19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234">
                  <a:moveTo>
                    <a:pt x="193" y="192"/>
                  </a:moveTo>
                  <a:lnTo>
                    <a:pt x="205" y="195"/>
                  </a:lnTo>
                  <a:lnTo>
                    <a:pt x="234" y="85"/>
                  </a:lnTo>
                  <a:lnTo>
                    <a:pt x="147" y="0"/>
                  </a:lnTo>
                  <a:lnTo>
                    <a:pt x="31" y="32"/>
                  </a:lnTo>
                  <a:lnTo>
                    <a:pt x="0" y="149"/>
                  </a:lnTo>
                  <a:lnTo>
                    <a:pt x="87" y="234"/>
                  </a:lnTo>
                  <a:lnTo>
                    <a:pt x="203" y="202"/>
                  </a:lnTo>
                  <a:lnTo>
                    <a:pt x="205" y="195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94" y="206"/>
                  </a:lnTo>
                  <a:lnTo>
                    <a:pt x="29" y="142"/>
                  </a:lnTo>
                  <a:lnTo>
                    <a:pt x="51" y="52"/>
                  </a:lnTo>
                  <a:lnTo>
                    <a:pt x="140" y="28"/>
                  </a:lnTo>
                  <a:lnTo>
                    <a:pt x="206" y="92"/>
                  </a:lnTo>
                  <a:lnTo>
                    <a:pt x="181" y="189"/>
                  </a:lnTo>
                  <a:lnTo>
                    <a:pt x="193" y="192"/>
                  </a:lnTo>
                  <a:lnTo>
                    <a:pt x="190" y="180"/>
                  </a:lnTo>
                  <a:lnTo>
                    <a:pt x="193" y="19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0" name="Freeform 256"/>
            <p:cNvSpPr>
              <a:spLocks/>
            </p:cNvSpPr>
            <p:nvPr/>
          </p:nvSpPr>
          <p:spPr bwMode="auto">
            <a:xfrm>
              <a:off x="4159251" y="6419850"/>
              <a:ext cx="471488" cy="115887"/>
            </a:xfrm>
            <a:custGeom>
              <a:avLst/>
              <a:gdLst>
                <a:gd name="T0" fmla="*/ 334 w 367"/>
                <a:gd name="T1" fmla="*/ 5 h 91"/>
                <a:gd name="T2" fmla="*/ 198 w 367"/>
                <a:gd name="T3" fmla="*/ 43 h 91"/>
                <a:gd name="T4" fmla="*/ 46 w 367"/>
                <a:gd name="T5" fmla="*/ 45 h 91"/>
                <a:gd name="T6" fmla="*/ 9 w 367"/>
                <a:gd name="T7" fmla="*/ 55 h 91"/>
                <a:gd name="T8" fmla="*/ 14 w 367"/>
                <a:gd name="T9" fmla="*/ 75 h 91"/>
                <a:gd name="T10" fmla="*/ 182 w 367"/>
                <a:gd name="T11" fmla="*/ 78 h 91"/>
                <a:gd name="T12" fmla="*/ 342 w 367"/>
                <a:gd name="T13" fmla="*/ 34 h 91"/>
                <a:gd name="T14" fmla="*/ 364 w 367"/>
                <a:gd name="T15" fmla="*/ 12 h 91"/>
                <a:gd name="T16" fmla="*/ 334 w 367"/>
                <a:gd name="T17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91">
                  <a:moveTo>
                    <a:pt x="334" y="5"/>
                  </a:moveTo>
                  <a:cubicBezTo>
                    <a:pt x="288" y="14"/>
                    <a:pt x="244" y="31"/>
                    <a:pt x="198" y="43"/>
                  </a:cubicBezTo>
                  <a:cubicBezTo>
                    <a:pt x="147" y="57"/>
                    <a:pt x="97" y="60"/>
                    <a:pt x="46" y="45"/>
                  </a:cubicBezTo>
                  <a:cubicBezTo>
                    <a:pt x="34" y="41"/>
                    <a:pt x="18" y="46"/>
                    <a:pt x="9" y="55"/>
                  </a:cubicBezTo>
                  <a:cubicBezTo>
                    <a:pt x="0" y="63"/>
                    <a:pt x="4" y="72"/>
                    <a:pt x="14" y="75"/>
                  </a:cubicBezTo>
                  <a:cubicBezTo>
                    <a:pt x="70" y="91"/>
                    <a:pt x="126" y="90"/>
                    <a:pt x="182" y="78"/>
                  </a:cubicBezTo>
                  <a:cubicBezTo>
                    <a:pt x="236" y="67"/>
                    <a:pt x="288" y="45"/>
                    <a:pt x="342" y="34"/>
                  </a:cubicBezTo>
                  <a:cubicBezTo>
                    <a:pt x="350" y="32"/>
                    <a:pt x="367" y="24"/>
                    <a:pt x="364" y="12"/>
                  </a:cubicBezTo>
                  <a:cubicBezTo>
                    <a:pt x="361" y="0"/>
                    <a:pt x="342" y="3"/>
                    <a:pt x="334" y="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1" name="Freeform 257"/>
            <p:cNvSpPr>
              <a:spLocks/>
            </p:cNvSpPr>
            <p:nvPr/>
          </p:nvSpPr>
          <p:spPr bwMode="auto">
            <a:xfrm>
              <a:off x="4283076" y="4795838"/>
              <a:ext cx="458788" cy="1697037"/>
            </a:xfrm>
            <a:custGeom>
              <a:avLst/>
              <a:gdLst>
                <a:gd name="T0" fmla="*/ 301 w 358"/>
                <a:gd name="T1" fmla="*/ 16 h 1323"/>
                <a:gd name="T2" fmla="*/ 22 w 358"/>
                <a:gd name="T3" fmla="*/ 499 h 1323"/>
                <a:gd name="T4" fmla="*/ 32 w 358"/>
                <a:gd name="T5" fmla="*/ 826 h 1323"/>
                <a:gd name="T6" fmla="*/ 141 w 358"/>
                <a:gd name="T7" fmla="*/ 1133 h 1323"/>
                <a:gd name="T8" fmla="*/ 194 w 358"/>
                <a:gd name="T9" fmla="*/ 1314 h 1323"/>
                <a:gd name="T10" fmla="*/ 247 w 358"/>
                <a:gd name="T11" fmla="*/ 1300 h 1323"/>
                <a:gd name="T12" fmla="*/ 142 w 358"/>
                <a:gd name="T13" fmla="*/ 985 h 1323"/>
                <a:gd name="T14" fmla="*/ 63 w 358"/>
                <a:gd name="T15" fmla="*/ 664 h 1323"/>
                <a:gd name="T16" fmla="*/ 112 w 358"/>
                <a:gd name="T17" fmla="*/ 357 h 1323"/>
                <a:gd name="T18" fmla="*/ 258 w 358"/>
                <a:gd name="T19" fmla="*/ 118 h 1323"/>
                <a:gd name="T20" fmla="*/ 352 w 358"/>
                <a:gd name="T21" fmla="*/ 6 h 1323"/>
                <a:gd name="T22" fmla="*/ 332 w 358"/>
                <a:gd name="T23" fmla="*/ 3 h 1323"/>
                <a:gd name="T24" fmla="*/ 301 w 358"/>
                <a:gd name="T25" fmla="*/ 16 h 1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1323">
                  <a:moveTo>
                    <a:pt x="301" y="16"/>
                  </a:moveTo>
                  <a:cubicBezTo>
                    <a:pt x="176" y="158"/>
                    <a:pt x="59" y="309"/>
                    <a:pt x="22" y="499"/>
                  </a:cubicBezTo>
                  <a:cubicBezTo>
                    <a:pt x="0" y="607"/>
                    <a:pt x="7" y="720"/>
                    <a:pt x="32" y="826"/>
                  </a:cubicBezTo>
                  <a:cubicBezTo>
                    <a:pt x="58" y="932"/>
                    <a:pt x="103" y="1032"/>
                    <a:pt x="141" y="1133"/>
                  </a:cubicBezTo>
                  <a:cubicBezTo>
                    <a:pt x="163" y="1192"/>
                    <a:pt x="182" y="1252"/>
                    <a:pt x="194" y="1314"/>
                  </a:cubicBezTo>
                  <a:cubicBezTo>
                    <a:pt x="196" y="1323"/>
                    <a:pt x="249" y="1311"/>
                    <a:pt x="247" y="1300"/>
                  </a:cubicBezTo>
                  <a:cubicBezTo>
                    <a:pt x="225" y="1191"/>
                    <a:pt x="182" y="1089"/>
                    <a:pt x="142" y="985"/>
                  </a:cubicBezTo>
                  <a:cubicBezTo>
                    <a:pt x="102" y="881"/>
                    <a:pt x="70" y="776"/>
                    <a:pt x="63" y="664"/>
                  </a:cubicBezTo>
                  <a:cubicBezTo>
                    <a:pt x="56" y="559"/>
                    <a:pt x="73" y="455"/>
                    <a:pt x="112" y="357"/>
                  </a:cubicBezTo>
                  <a:cubicBezTo>
                    <a:pt x="148" y="270"/>
                    <a:pt x="200" y="191"/>
                    <a:pt x="258" y="118"/>
                  </a:cubicBezTo>
                  <a:cubicBezTo>
                    <a:pt x="289" y="79"/>
                    <a:pt x="320" y="43"/>
                    <a:pt x="352" y="6"/>
                  </a:cubicBezTo>
                  <a:cubicBezTo>
                    <a:pt x="358" y="0"/>
                    <a:pt x="333" y="3"/>
                    <a:pt x="332" y="3"/>
                  </a:cubicBezTo>
                  <a:cubicBezTo>
                    <a:pt x="321" y="5"/>
                    <a:pt x="308" y="8"/>
                    <a:pt x="301" y="1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2" name="Freeform 258"/>
            <p:cNvSpPr>
              <a:spLocks/>
            </p:cNvSpPr>
            <p:nvPr/>
          </p:nvSpPr>
          <p:spPr bwMode="auto">
            <a:xfrm>
              <a:off x="4770438" y="4789488"/>
              <a:ext cx="698500" cy="1109662"/>
            </a:xfrm>
            <a:custGeom>
              <a:avLst/>
              <a:gdLst>
                <a:gd name="T0" fmla="*/ 2 w 545"/>
                <a:gd name="T1" fmla="*/ 26 h 866"/>
                <a:gd name="T2" fmla="*/ 43 w 545"/>
                <a:gd name="T3" fmla="*/ 480 h 866"/>
                <a:gd name="T4" fmla="*/ 113 w 545"/>
                <a:gd name="T5" fmla="*/ 660 h 866"/>
                <a:gd name="T6" fmla="*/ 258 w 545"/>
                <a:gd name="T7" fmla="*/ 792 h 866"/>
                <a:gd name="T8" fmla="*/ 499 w 545"/>
                <a:gd name="T9" fmla="*/ 864 h 866"/>
                <a:gd name="T10" fmla="*/ 536 w 545"/>
                <a:gd name="T11" fmla="*/ 854 h 866"/>
                <a:gd name="T12" fmla="*/ 533 w 545"/>
                <a:gd name="T13" fmla="*/ 841 h 866"/>
                <a:gd name="T14" fmla="*/ 150 w 545"/>
                <a:gd name="T15" fmla="*/ 620 h 866"/>
                <a:gd name="T16" fmla="*/ 68 w 545"/>
                <a:gd name="T17" fmla="*/ 214 h 866"/>
                <a:gd name="T18" fmla="*/ 54 w 545"/>
                <a:gd name="T19" fmla="*/ 12 h 866"/>
                <a:gd name="T20" fmla="*/ 2 w 545"/>
                <a:gd name="T21" fmla="*/ 2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5" h="866">
                  <a:moveTo>
                    <a:pt x="2" y="26"/>
                  </a:moveTo>
                  <a:cubicBezTo>
                    <a:pt x="16" y="177"/>
                    <a:pt x="13" y="331"/>
                    <a:pt x="43" y="480"/>
                  </a:cubicBezTo>
                  <a:cubicBezTo>
                    <a:pt x="56" y="543"/>
                    <a:pt x="77" y="605"/>
                    <a:pt x="113" y="660"/>
                  </a:cubicBezTo>
                  <a:cubicBezTo>
                    <a:pt x="149" y="716"/>
                    <a:pt x="199" y="760"/>
                    <a:pt x="258" y="792"/>
                  </a:cubicBezTo>
                  <a:cubicBezTo>
                    <a:pt x="332" y="832"/>
                    <a:pt x="416" y="852"/>
                    <a:pt x="499" y="864"/>
                  </a:cubicBezTo>
                  <a:cubicBezTo>
                    <a:pt x="511" y="866"/>
                    <a:pt x="527" y="861"/>
                    <a:pt x="536" y="854"/>
                  </a:cubicBezTo>
                  <a:cubicBezTo>
                    <a:pt x="545" y="848"/>
                    <a:pt x="543" y="842"/>
                    <a:pt x="533" y="841"/>
                  </a:cubicBezTo>
                  <a:cubicBezTo>
                    <a:pt x="381" y="819"/>
                    <a:pt x="228" y="761"/>
                    <a:pt x="150" y="620"/>
                  </a:cubicBezTo>
                  <a:cubicBezTo>
                    <a:pt x="82" y="498"/>
                    <a:pt x="77" y="350"/>
                    <a:pt x="68" y="214"/>
                  </a:cubicBezTo>
                  <a:cubicBezTo>
                    <a:pt x="64" y="147"/>
                    <a:pt x="61" y="79"/>
                    <a:pt x="54" y="12"/>
                  </a:cubicBezTo>
                  <a:cubicBezTo>
                    <a:pt x="53" y="0"/>
                    <a:pt x="0" y="11"/>
                    <a:pt x="2" y="2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3" name="Freeform 259"/>
            <p:cNvSpPr>
              <a:spLocks/>
            </p:cNvSpPr>
            <p:nvPr/>
          </p:nvSpPr>
          <p:spPr bwMode="auto">
            <a:xfrm>
              <a:off x="5278438" y="5894388"/>
              <a:ext cx="254000" cy="527050"/>
            </a:xfrm>
            <a:custGeom>
              <a:avLst/>
              <a:gdLst>
                <a:gd name="T0" fmla="*/ 119 w 198"/>
                <a:gd name="T1" fmla="*/ 29 h 411"/>
                <a:gd name="T2" fmla="*/ 26 w 198"/>
                <a:gd name="T3" fmla="*/ 383 h 411"/>
                <a:gd name="T4" fmla="*/ 2 w 198"/>
                <a:gd name="T5" fmla="*/ 401 h 411"/>
                <a:gd name="T6" fmla="*/ 32 w 198"/>
                <a:gd name="T7" fmla="*/ 405 h 411"/>
                <a:gd name="T8" fmla="*/ 177 w 198"/>
                <a:gd name="T9" fmla="*/ 268 h 411"/>
                <a:gd name="T10" fmla="*/ 171 w 198"/>
                <a:gd name="T11" fmla="*/ 15 h 411"/>
                <a:gd name="T12" fmla="*/ 119 w 198"/>
                <a:gd name="T13" fmla="*/ 2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411">
                  <a:moveTo>
                    <a:pt x="119" y="29"/>
                  </a:moveTo>
                  <a:cubicBezTo>
                    <a:pt x="135" y="134"/>
                    <a:pt x="172" y="352"/>
                    <a:pt x="26" y="383"/>
                  </a:cubicBezTo>
                  <a:cubicBezTo>
                    <a:pt x="19" y="384"/>
                    <a:pt x="0" y="391"/>
                    <a:pt x="2" y="401"/>
                  </a:cubicBezTo>
                  <a:cubicBezTo>
                    <a:pt x="5" y="411"/>
                    <a:pt x="25" y="406"/>
                    <a:pt x="32" y="405"/>
                  </a:cubicBezTo>
                  <a:cubicBezTo>
                    <a:pt x="106" y="389"/>
                    <a:pt x="158" y="341"/>
                    <a:pt x="177" y="268"/>
                  </a:cubicBezTo>
                  <a:cubicBezTo>
                    <a:pt x="198" y="186"/>
                    <a:pt x="184" y="97"/>
                    <a:pt x="171" y="15"/>
                  </a:cubicBezTo>
                  <a:cubicBezTo>
                    <a:pt x="169" y="0"/>
                    <a:pt x="116" y="12"/>
                    <a:pt x="119" y="2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4" name="Freeform 260"/>
            <p:cNvSpPr>
              <a:spLocks/>
            </p:cNvSpPr>
            <p:nvPr/>
          </p:nvSpPr>
          <p:spPr bwMode="auto">
            <a:xfrm>
              <a:off x="4144963" y="3652838"/>
              <a:ext cx="274638" cy="219075"/>
            </a:xfrm>
            <a:custGeom>
              <a:avLst/>
              <a:gdLst>
                <a:gd name="T0" fmla="*/ 144 w 214"/>
                <a:gd name="T1" fmla="*/ 50 h 171"/>
                <a:gd name="T2" fmla="*/ 23 w 214"/>
                <a:gd name="T3" fmla="*/ 106 h 171"/>
                <a:gd name="T4" fmla="*/ 134 w 214"/>
                <a:gd name="T5" fmla="*/ 3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171">
                  <a:moveTo>
                    <a:pt x="144" y="50"/>
                  </a:moveTo>
                  <a:cubicBezTo>
                    <a:pt x="102" y="0"/>
                    <a:pt x="0" y="35"/>
                    <a:pt x="23" y="106"/>
                  </a:cubicBezTo>
                  <a:cubicBezTo>
                    <a:pt x="46" y="171"/>
                    <a:pt x="214" y="124"/>
                    <a:pt x="134" y="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5" name="Freeform 261"/>
            <p:cNvSpPr>
              <a:spLocks/>
            </p:cNvSpPr>
            <p:nvPr/>
          </p:nvSpPr>
          <p:spPr bwMode="auto">
            <a:xfrm>
              <a:off x="4119563" y="3652838"/>
              <a:ext cx="266700" cy="207962"/>
            </a:xfrm>
            <a:custGeom>
              <a:avLst/>
              <a:gdLst>
                <a:gd name="T0" fmla="*/ 186 w 207"/>
                <a:gd name="T1" fmla="*/ 39 h 162"/>
                <a:gd name="T2" fmla="*/ 47 w 207"/>
                <a:gd name="T3" fmla="*/ 30 h 162"/>
                <a:gd name="T4" fmla="*/ 42 w 207"/>
                <a:gd name="T5" fmla="*/ 140 h 162"/>
                <a:gd name="T6" fmla="*/ 166 w 207"/>
                <a:gd name="T7" fmla="*/ 130 h 162"/>
                <a:gd name="T8" fmla="*/ 175 w 207"/>
                <a:gd name="T9" fmla="*/ 24 h 162"/>
                <a:gd name="T10" fmla="*/ 130 w 207"/>
                <a:gd name="T11" fmla="*/ 44 h 162"/>
                <a:gd name="T12" fmla="*/ 139 w 207"/>
                <a:gd name="T13" fmla="*/ 107 h 162"/>
                <a:gd name="T14" fmla="*/ 87 w 207"/>
                <a:gd name="T15" fmla="*/ 117 h 162"/>
                <a:gd name="T16" fmla="*/ 73 w 207"/>
                <a:gd name="T17" fmla="*/ 55 h 162"/>
                <a:gd name="T18" fmla="*/ 141 w 207"/>
                <a:gd name="T19" fmla="*/ 59 h 162"/>
                <a:gd name="T20" fmla="*/ 186 w 207"/>
                <a:gd name="T21" fmla="*/ 3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62">
                  <a:moveTo>
                    <a:pt x="186" y="39"/>
                  </a:moveTo>
                  <a:cubicBezTo>
                    <a:pt x="151" y="0"/>
                    <a:pt x="89" y="3"/>
                    <a:pt x="47" y="30"/>
                  </a:cubicBezTo>
                  <a:cubicBezTo>
                    <a:pt x="10" y="55"/>
                    <a:pt x="0" y="115"/>
                    <a:pt x="42" y="140"/>
                  </a:cubicBezTo>
                  <a:cubicBezTo>
                    <a:pt x="79" y="162"/>
                    <a:pt x="132" y="151"/>
                    <a:pt x="166" y="130"/>
                  </a:cubicBezTo>
                  <a:cubicBezTo>
                    <a:pt x="207" y="103"/>
                    <a:pt x="205" y="58"/>
                    <a:pt x="175" y="24"/>
                  </a:cubicBezTo>
                  <a:cubicBezTo>
                    <a:pt x="162" y="9"/>
                    <a:pt x="115" y="27"/>
                    <a:pt x="130" y="44"/>
                  </a:cubicBezTo>
                  <a:cubicBezTo>
                    <a:pt x="145" y="62"/>
                    <a:pt x="159" y="87"/>
                    <a:pt x="139" y="107"/>
                  </a:cubicBezTo>
                  <a:cubicBezTo>
                    <a:pt x="126" y="120"/>
                    <a:pt x="104" y="122"/>
                    <a:pt x="87" y="117"/>
                  </a:cubicBezTo>
                  <a:cubicBezTo>
                    <a:pt x="62" y="109"/>
                    <a:pt x="58" y="73"/>
                    <a:pt x="73" y="55"/>
                  </a:cubicBezTo>
                  <a:cubicBezTo>
                    <a:pt x="91" y="33"/>
                    <a:pt x="124" y="41"/>
                    <a:pt x="141" y="59"/>
                  </a:cubicBezTo>
                  <a:cubicBezTo>
                    <a:pt x="154" y="74"/>
                    <a:pt x="201" y="55"/>
                    <a:pt x="186" y="3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6" name="Freeform 262"/>
            <p:cNvSpPr>
              <a:spLocks/>
            </p:cNvSpPr>
            <p:nvPr/>
          </p:nvSpPr>
          <p:spPr bwMode="auto">
            <a:xfrm>
              <a:off x="4713288" y="3857625"/>
              <a:ext cx="144463" cy="914400"/>
            </a:xfrm>
            <a:custGeom>
              <a:avLst/>
              <a:gdLst>
                <a:gd name="T0" fmla="*/ 85 w 113"/>
                <a:gd name="T1" fmla="*/ 684 h 713"/>
                <a:gd name="T2" fmla="*/ 68 w 113"/>
                <a:gd name="T3" fmla="*/ 348 h 713"/>
                <a:gd name="T4" fmla="*/ 111 w 113"/>
                <a:gd name="T5" fmla="*/ 15 h 713"/>
                <a:gd name="T6" fmla="*/ 50 w 113"/>
                <a:gd name="T7" fmla="*/ 26 h 713"/>
                <a:gd name="T8" fmla="*/ 7 w 113"/>
                <a:gd name="T9" fmla="*/ 354 h 713"/>
                <a:gd name="T10" fmla="*/ 23 w 113"/>
                <a:gd name="T11" fmla="*/ 700 h 713"/>
                <a:gd name="T12" fmla="*/ 85 w 113"/>
                <a:gd name="T13" fmla="*/ 684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13">
                  <a:moveTo>
                    <a:pt x="85" y="684"/>
                  </a:moveTo>
                  <a:cubicBezTo>
                    <a:pt x="71" y="573"/>
                    <a:pt x="62" y="461"/>
                    <a:pt x="68" y="348"/>
                  </a:cubicBezTo>
                  <a:cubicBezTo>
                    <a:pt x="73" y="237"/>
                    <a:pt x="93" y="126"/>
                    <a:pt x="111" y="15"/>
                  </a:cubicBezTo>
                  <a:cubicBezTo>
                    <a:pt x="113" y="0"/>
                    <a:pt x="53" y="11"/>
                    <a:pt x="50" y="26"/>
                  </a:cubicBezTo>
                  <a:cubicBezTo>
                    <a:pt x="32" y="135"/>
                    <a:pt x="13" y="244"/>
                    <a:pt x="7" y="354"/>
                  </a:cubicBezTo>
                  <a:cubicBezTo>
                    <a:pt x="0" y="470"/>
                    <a:pt x="9" y="586"/>
                    <a:pt x="23" y="700"/>
                  </a:cubicBezTo>
                  <a:cubicBezTo>
                    <a:pt x="25" y="713"/>
                    <a:pt x="87" y="701"/>
                    <a:pt x="85" y="68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7" name="Freeform 263"/>
            <p:cNvSpPr>
              <a:spLocks/>
            </p:cNvSpPr>
            <p:nvPr/>
          </p:nvSpPr>
          <p:spPr bwMode="auto">
            <a:xfrm>
              <a:off x="4344988" y="4021138"/>
              <a:ext cx="471488" cy="641350"/>
            </a:xfrm>
            <a:custGeom>
              <a:avLst/>
              <a:gdLst>
                <a:gd name="T0" fmla="*/ 322 w 368"/>
                <a:gd name="T1" fmla="*/ 12 h 500"/>
                <a:gd name="T2" fmla="*/ 144 w 368"/>
                <a:gd name="T3" fmla="*/ 216 h 500"/>
                <a:gd name="T4" fmla="*/ 92 w 368"/>
                <a:gd name="T5" fmla="*/ 336 h 500"/>
                <a:gd name="T6" fmla="*/ 50 w 368"/>
                <a:gd name="T7" fmla="*/ 478 h 500"/>
                <a:gd name="T8" fmla="*/ 96 w 368"/>
                <a:gd name="T9" fmla="*/ 472 h 500"/>
                <a:gd name="T10" fmla="*/ 51 w 368"/>
                <a:gd name="T11" fmla="*/ 87 h 500"/>
                <a:gd name="T12" fmla="*/ 3 w 368"/>
                <a:gd name="T13" fmla="*/ 99 h 500"/>
                <a:gd name="T14" fmla="*/ 49 w 368"/>
                <a:gd name="T15" fmla="*/ 485 h 500"/>
                <a:gd name="T16" fmla="*/ 95 w 368"/>
                <a:gd name="T17" fmla="*/ 478 h 500"/>
                <a:gd name="T18" fmla="*/ 134 w 368"/>
                <a:gd name="T19" fmla="*/ 346 h 500"/>
                <a:gd name="T20" fmla="*/ 184 w 368"/>
                <a:gd name="T21" fmla="*/ 224 h 500"/>
                <a:gd name="T22" fmla="*/ 360 w 368"/>
                <a:gd name="T23" fmla="*/ 18 h 500"/>
                <a:gd name="T24" fmla="*/ 355 w 368"/>
                <a:gd name="T25" fmla="*/ 2 h 500"/>
                <a:gd name="T26" fmla="*/ 322 w 368"/>
                <a:gd name="T27" fmla="*/ 1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8" h="500">
                  <a:moveTo>
                    <a:pt x="322" y="12"/>
                  </a:moveTo>
                  <a:cubicBezTo>
                    <a:pt x="246" y="64"/>
                    <a:pt x="187" y="136"/>
                    <a:pt x="144" y="216"/>
                  </a:cubicBezTo>
                  <a:cubicBezTo>
                    <a:pt x="123" y="255"/>
                    <a:pt x="106" y="295"/>
                    <a:pt x="92" y="336"/>
                  </a:cubicBezTo>
                  <a:cubicBezTo>
                    <a:pt x="76" y="383"/>
                    <a:pt x="77" y="436"/>
                    <a:pt x="50" y="478"/>
                  </a:cubicBezTo>
                  <a:cubicBezTo>
                    <a:pt x="66" y="476"/>
                    <a:pt x="81" y="474"/>
                    <a:pt x="96" y="472"/>
                  </a:cubicBezTo>
                  <a:cubicBezTo>
                    <a:pt x="55" y="349"/>
                    <a:pt x="72" y="213"/>
                    <a:pt x="51" y="87"/>
                  </a:cubicBezTo>
                  <a:cubicBezTo>
                    <a:pt x="48" y="72"/>
                    <a:pt x="0" y="83"/>
                    <a:pt x="3" y="99"/>
                  </a:cubicBezTo>
                  <a:cubicBezTo>
                    <a:pt x="24" y="226"/>
                    <a:pt x="7" y="362"/>
                    <a:pt x="49" y="485"/>
                  </a:cubicBezTo>
                  <a:cubicBezTo>
                    <a:pt x="54" y="500"/>
                    <a:pt x="89" y="488"/>
                    <a:pt x="95" y="478"/>
                  </a:cubicBezTo>
                  <a:cubicBezTo>
                    <a:pt x="120" y="438"/>
                    <a:pt x="122" y="391"/>
                    <a:pt x="134" y="346"/>
                  </a:cubicBezTo>
                  <a:cubicBezTo>
                    <a:pt x="146" y="304"/>
                    <a:pt x="164" y="263"/>
                    <a:pt x="184" y="224"/>
                  </a:cubicBezTo>
                  <a:cubicBezTo>
                    <a:pt x="225" y="143"/>
                    <a:pt x="284" y="70"/>
                    <a:pt x="360" y="18"/>
                  </a:cubicBezTo>
                  <a:cubicBezTo>
                    <a:pt x="368" y="12"/>
                    <a:pt x="364" y="4"/>
                    <a:pt x="355" y="2"/>
                  </a:cubicBezTo>
                  <a:cubicBezTo>
                    <a:pt x="343" y="0"/>
                    <a:pt x="331" y="5"/>
                    <a:pt x="322" y="12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8" name="Freeform 264"/>
            <p:cNvSpPr>
              <a:spLocks/>
            </p:cNvSpPr>
            <p:nvPr/>
          </p:nvSpPr>
          <p:spPr bwMode="auto">
            <a:xfrm>
              <a:off x="4816476" y="4017963"/>
              <a:ext cx="731838" cy="711200"/>
            </a:xfrm>
            <a:custGeom>
              <a:avLst/>
              <a:gdLst>
                <a:gd name="T0" fmla="*/ 23 w 570"/>
                <a:gd name="T1" fmla="*/ 38 h 555"/>
                <a:gd name="T2" fmla="*/ 187 w 570"/>
                <a:gd name="T3" fmla="*/ 46 h 555"/>
                <a:gd name="T4" fmla="*/ 357 w 570"/>
                <a:gd name="T5" fmla="*/ 102 h 555"/>
                <a:gd name="T6" fmla="*/ 418 w 570"/>
                <a:gd name="T7" fmla="*/ 299 h 555"/>
                <a:gd name="T8" fmla="*/ 514 w 570"/>
                <a:gd name="T9" fmla="*/ 538 h 555"/>
                <a:gd name="T10" fmla="*/ 559 w 570"/>
                <a:gd name="T11" fmla="*/ 518 h 555"/>
                <a:gd name="T12" fmla="*/ 464 w 570"/>
                <a:gd name="T13" fmla="*/ 267 h 555"/>
                <a:gd name="T14" fmla="*/ 443 w 570"/>
                <a:gd name="T15" fmla="*/ 140 h 555"/>
                <a:gd name="T16" fmla="*/ 388 w 570"/>
                <a:gd name="T17" fmla="*/ 72 h 555"/>
                <a:gd name="T18" fmla="*/ 209 w 570"/>
                <a:gd name="T19" fmla="*/ 15 h 555"/>
                <a:gd name="T20" fmla="*/ 28 w 570"/>
                <a:gd name="T21" fmla="*/ 6 h 555"/>
                <a:gd name="T22" fmla="*/ 1 w 570"/>
                <a:gd name="T23" fmla="*/ 24 h 555"/>
                <a:gd name="T24" fmla="*/ 23 w 570"/>
                <a:gd name="T25" fmla="*/ 38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0" h="555">
                  <a:moveTo>
                    <a:pt x="23" y="38"/>
                  </a:moveTo>
                  <a:cubicBezTo>
                    <a:pt x="77" y="32"/>
                    <a:pt x="133" y="38"/>
                    <a:pt x="187" y="46"/>
                  </a:cubicBezTo>
                  <a:cubicBezTo>
                    <a:pt x="245" y="55"/>
                    <a:pt x="307" y="69"/>
                    <a:pt x="357" y="102"/>
                  </a:cubicBezTo>
                  <a:cubicBezTo>
                    <a:pt x="418" y="143"/>
                    <a:pt x="410" y="235"/>
                    <a:pt x="418" y="299"/>
                  </a:cubicBezTo>
                  <a:cubicBezTo>
                    <a:pt x="430" y="386"/>
                    <a:pt x="473" y="463"/>
                    <a:pt x="514" y="538"/>
                  </a:cubicBezTo>
                  <a:cubicBezTo>
                    <a:pt x="523" y="555"/>
                    <a:pt x="570" y="538"/>
                    <a:pt x="559" y="518"/>
                  </a:cubicBezTo>
                  <a:cubicBezTo>
                    <a:pt x="515" y="438"/>
                    <a:pt x="474" y="359"/>
                    <a:pt x="464" y="267"/>
                  </a:cubicBezTo>
                  <a:cubicBezTo>
                    <a:pt x="459" y="224"/>
                    <a:pt x="458" y="181"/>
                    <a:pt x="443" y="140"/>
                  </a:cubicBezTo>
                  <a:cubicBezTo>
                    <a:pt x="433" y="110"/>
                    <a:pt x="415" y="89"/>
                    <a:pt x="388" y="72"/>
                  </a:cubicBezTo>
                  <a:cubicBezTo>
                    <a:pt x="335" y="38"/>
                    <a:pt x="270" y="25"/>
                    <a:pt x="209" y="15"/>
                  </a:cubicBezTo>
                  <a:cubicBezTo>
                    <a:pt x="150" y="5"/>
                    <a:pt x="88" y="0"/>
                    <a:pt x="28" y="6"/>
                  </a:cubicBezTo>
                  <a:cubicBezTo>
                    <a:pt x="18" y="7"/>
                    <a:pt x="3" y="13"/>
                    <a:pt x="1" y="24"/>
                  </a:cubicBezTo>
                  <a:cubicBezTo>
                    <a:pt x="0" y="36"/>
                    <a:pt x="15" y="38"/>
                    <a:pt x="23" y="38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9" name="Freeform 265"/>
            <p:cNvSpPr>
              <a:spLocks/>
            </p:cNvSpPr>
            <p:nvPr/>
          </p:nvSpPr>
          <p:spPr bwMode="auto">
            <a:xfrm>
              <a:off x="5429251" y="4675188"/>
              <a:ext cx="315913" cy="271462"/>
            </a:xfrm>
            <a:custGeom>
              <a:avLst/>
              <a:gdLst>
                <a:gd name="T0" fmla="*/ 94 w 246"/>
                <a:gd name="T1" fmla="*/ 49 h 211"/>
                <a:gd name="T2" fmla="*/ 180 w 246"/>
                <a:gd name="T3" fmla="*/ 157 h 211"/>
                <a:gd name="T4" fmla="*/ 141 w 246"/>
                <a:gd name="T5" fmla="*/ 175 h 211"/>
                <a:gd name="T6" fmla="*/ 82 w 246"/>
                <a:gd name="T7" fmla="*/ 168 h 211"/>
                <a:gd name="T8" fmla="*/ 57 w 246"/>
                <a:gd name="T9" fmla="*/ 110 h 211"/>
                <a:gd name="T10" fmla="*/ 66 w 246"/>
                <a:gd name="T11" fmla="*/ 36 h 211"/>
                <a:gd name="T12" fmla="*/ 77 w 246"/>
                <a:gd name="T13" fmla="*/ 12 h 211"/>
                <a:gd name="T14" fmla="*/ 45 w 246"/>
                <a:gd name="T15" fmla="*/ 9 h 211"/>
                <a:gd name="T16" fmla="*/ 4 w 246"/>
                <a:gd name="T17" fmla="*/ 97 h 211"/>
                <a:gd name="T18" fmla="*/ 37 w 246"/>
                <a:gd name="T19" fmla="*/ 188 h 211"/>
                <a:gd name="T20" fmla="*/ 124 w 246"/>
                <a:gd name="T21" fmla="*/ 209 h 211"/>
                <a:gd name="T22" fmla="*/ 208 w 246"/>
                <a:gd name="T23" fmla="*/ 182 h 211"/>
                <a:gd name="T24" fmla="*/ 215 w 246"/>
                <a:gd name="T25" fmla="*/ 56 h 211"/>
                <a:gd name="T26" fmla="*/ 73 w 246"/>
                <a:gd name="T27" fmla="*/ 22 h 211"/>
                <a:gd name="T28" fmla="*/ 62 w 246"/>
                <a:gd name="T29" fmla="*/ 46 h 211"/>
                <a:gd name="T30" fmla="*/ 94 w 246"/>
                <a:gd name="T31" fmla="*/ 4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6" h="211">
                  <a:moveTo>
                    <a:pt x="94" y="49"/>
                  </a:moveTo>
                  <a:cubicBezTo>
                    <a:pt x="149" y="25"/>
                    <a:pt x="214" y="108"/>
                    <a:pt x="180" y="157"/>
                  </a:cubicBezTo>
                  <a:cubicBezTo>
                    <a:pt x="170" y="169"/>
                    <a:pt x="156" y="173"/>
                    <a:pt x="141" y="175"/>
                  </a:cubicBezTo>
                  <a:cubicBezTo>
                    <a:pt x="124" y="177"/>
                    <a:pt x="97" y="178"/>
                    <a:pt x="82" y="168"/>
                  </a:cubicBezTo>
                  <a:cubicBezTo>
                    <a:pt x="67" y="158"/>
                    <a:pt x="60" y="126"/>
                    <a:pt x="57" y="110"/>
                  </a:cubicBezTo>
                  <a:cubicBezTo>
                    <a:pt x="53" y="90"/>
                    <a:pt x="41" y="47"/>
                    <a:pt x="66" y="36"/>
                  </a:cubicBezTo>
                  <a:cubicBezTo>
                    <a:pt x="74" y="32"/>
                    <a:pt x="84" y="21"/>
                    <a:pt x="77" y="12"/>
                  </a:cubicBezTo>
                  <a:cubicBezTo>
                    <a:pt x="70" y="2"/>
                    <a:pt x="54" y="4"/>
                    <a:pt x="45" y="9"/>
                  </a:cubicBezTo>
                  <a:cubicBezTo>
                    <a:pt x="7" y="26"/>
                    <a:pt x="0" y="59"/>
                    <a:pt x="4" y="97"/>
                  </a:cubicBezTo>
                  <a:cubicBezTo>
                    <a:pt x="8" y="126"/>
                    <a:pt x="16" y="166"/>
                    <a:pt x="37" y="188"/>
                  </a:cubicBezTo>
                  <a:cubicBezTo>
                    <a:pt x="58" y="211"/>
                    <a:pt x="96" y="210"/>
                    <a:pt x="124" y="209"/>
                  </a:cubicBezTo>
                  <a:cubicBezTo>
                    <a:pt x="153" y="209"/>
                    <a:pt x="185" y="202"/>
                    <a:pt x="208" y="182"/>
                  </a:cubicBezTo>
                  <a:cubicBezTo>
                    <a:pt x="246" y="149"/>
                    <a:pt x="242" y="96"/>
                    <a:pt x="215" y="56"/>
                  </a:cubicBezTo>
                  <a:cubicBezTo>
                    <a:pt x="183" y="9"/>
                    <a:pt x="123" y="0"/>
                    <a:pt x="73" y="22"/>
                  </a:cubicBezTo>
                  <a:cubicBezTo>
                    <a:pt x="65" y="25"/>
                    <a:pt x="55" y="36"/>
                    <a:pt x="62" y="46"/>
                  </a:cubicBezTo>
                  <a:cubicBezTo>
                    <a:pt x="69" y="55"/>
                    <a:pt x="85" y="53"/>
                    <a:pt x="94" y="4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0" name="Freeform 266"/>
            <p:cNvSpPr>
              <a:spLocks/>
            </p:cNvSpPr>
            <p:nvPr/>
          </p:nvSpPr>
          <p:spPr bwMode="auto">
            <a:xfrm>
              <a:off x="5246688" y="5267325"/>
              <a:ext cx="454025" cy="533400"/>
            </a:xfrm>
            <a:custGeom>
              <a:avLst/>
              <a:gdLst>
                <a:gd name="T0" fmla="*/ 178 w 354"/>
                <a:gd name="T1" fmla="*/ 365 h 416"/>
                <a:gd name="T2" fmla="*/ 174 w 354"/>
                <a:gd name="T3" fmla="*/ 368 h 416"/>
                <a:gd name="T4" fmla="*/ 174 w 354"/>
                <a:gd name="T5" fmla="*/ 372 h 416"/>
                <a:gd name="T6" fmla="*/ 205 w 354"/>
                <a:gd name="T7" fmla="*/ 361 h 416"/>
                <a:gd name="T8" fmla="*/ 283 w 354"/>
                <a:gd name="T9" fmla="*/ 409 h 416"/>
                <a:gd name="T10" fmla="*/ 156 w 354"/>
                <a:gd name="T11" fmla="*/ 319 h 416"/>
                <a:gd name="T12" fmla="*/ 331 w 354"/>
                <a:gd name="T13" fmla="*/ 414 h 416"/>
                <a:gd name="T14" fmla="*/ 135 w 354"/>
                <a:gd name="T15" fmla="*/ 291 h 416"/>
                <a:gd name="T16" fmla="*/ 342 w 354"/>
                <a:gd name="T17" fmla="*/ 386 h 416"/>
                <a:gd name="T18" fmla="*/ 125 w 354"/>
                <a:gd name="T19" fmla="*/ 256 h 416"/>
                <a:gd name="T20" fmla="*/ 109 w 354"/>
                <a:gd name="T21" fmla="*/ 225 h 416"/>
                <a:gd name="T22" fmla="*/ 105 w 354"/>
                <a:gd name="T23" fmla="*/ 227 h 416"/>
                <a:gd name="T24" fmla="*/ 307 w 354"/>
                <a:gd name="T25" fmla="*/ 345 h 416"/>
                <a:gd name="T26" fmla="*/ 97 w 354"/>
                <a:gd name="T27" fmla="*/ 204 h 416"/>
                <a:gd name="T28" fmla="*/ 96 w 354"/>
                <a:gd name="T29" fmla="*/ 206 h 416"/>
                <a:gd name="T30" fmla="*/ 81 w 354"/>
                <a:gd name="T31" fmla="*/ 177 h 416"/>
                <a:gd name="T32" fmla="*/ 75 w 354"/>
                <a:gd name="T33" fmla="*/ 152 h 416"/>
                <a:gd name="T34" fmla="*/ 71 w 354"/>
                <a:gd name="T35" fmla="*/ 154 h 416"/>
                <a:gd name="T36" fmla="*/ 288 w 354"/>
                <a:gd name="T37" fmla="*/ 267 h 416"/>
                <a:gd name="T38" fmla="*/ 59 w 354"/>
                <a:gd name="T39" fmla="*/ 128 h 416"/>
                <a:gd name="T40" fmla="*/ 269 w 354"/>
                <a:gd name="T41" fmla="*/ 243 h 416"/>
                <a:gd name="T42" fmla="*/ 43 w 354"/>
                <a:gd name="T43" fmla="*/ 101 h 416"/>
                <a:gd name="T44" fmla="*/ 29 w 354"/>
                <a:gd name="T45" fmla="*/ 68 h 416"/>
                <a:gd name="T46" fmla="*/ 156 w 354"/>
                <a:gd name="T47" fmla="*/ 146 h 416"/>
                <a:gd name="T48" fmla="*/ 233 w 354"/>
                <a:gd name="T49" fmla="*/ 161 h 416"/>
                <a:gd name="T50" fmla="*/ 36 w 354"/>
                <a:gd name="T51" fmla="*/ 15 h 416"/>
                <a:gd name="T52" fmla="*/ 35 w 354"/>
                <a:gd name="T53" fmla="*/ 21 h 416"/>
                <a:gd name="T54" fmla="*/ 65 w 354"/>
                <a:gd name="T55" fmla="*/ 13 h 416"/>
                <a:gd name="T56" fmla="*/ 64 w 354"/>
                <a:gd name="T57" fmla="*/ 18 h 416"/>
                <a:gd name="T58" fmla="*/ 60 w 354"/>
                <a:gd name="T59" fmla="*/ 19 h 416"/>
                <a:gd name="T60" fmla="*/ 92 w 354"/>
                <a:gd name="T61" fmla="*/ 10 h 416"/>
                <a:gd name="T62" fmla="*/ 88 w 354"/>
                <a:gd name="T63" fmla="*/ 13 h 416"/>
                <a:gd name="T64" fmla="*/ 115 w 354"/>
                <a:gd name="T65" fmla="*/ 4 h 416"/>
                <a:gd name="T66" fmla="*/ 143 w 354"/>
                <a:gd name="T67" fmla="*/ 7 h 416"/>
                <a:gd name="T68" fmla="*/ 140 w 354"/>
                <a:gd name="T69" fmla="*/ 10 h 416"/>
                <a:gd name="T70" fmla="*/ 110 w 354"/>
                <a:gd name="T71" fmla="*/ 3 h 416"/>
                <a:gd name="T72" fmla="*/ 186 w 354"/>
                <a:gd name="T73" fmla="*/ 53 h 416"/>
                <a:gd name="T74" fmla="*/ 202 w 354"/>
                <a:gd name="T75" fmla="*/ 83 h 416"/>
                <a:gd name="T76" fmla="*/ 63 w 354"/>
                <a:gd name="T77" fmla="*/ 10 h 416"/>
                <a:gd name="T78" fmla="*/ 35 w 354"/>
                <a:gd name="T79" fmla="*/ 13 h 416"/>
                <a:gd name="T80" fmla="*/ 229 w 354"/>
                <a:gd name="T81" fmla="*/ 158 h 416"/>
                <a:gd name="T82" fmla="*/ 233 w 354"/>
                <a:gd name="T83" fmla="*/ 152 h 416"/>
                <a:gd name="T84" fmla="*/ 243 w 354"/>
                <a:gd name="T85" fmla="*/ 182 h 416"/>
                <a:gd name="T86" fmla="*/ 30 w 354"/>
                <a:gd name="T87" fmla="*/ 64 h 416"/>
                <a:gd name="T88" fmla="*/ 268 w 354"/>
                <a:gd name="T89" fmla="*/ 234 h 416"/>
                <a:gd name="T90" fmla="*/ 120 w 354"/>
                <a:gd name="T91" fmla="*/ 152 h 416"/>
                <a:gd name="T92" fmla="*/ 283 w 354"/>
                <a:gd name="T93" fmla="*/ 267 h 416"/>
                <a:gd name="T94" fmla="*/ 71 w 354"/>
                <a:gd name="T95" fmla="*/ 149 h 416"/>
                <a:gd name="T96" fmla="*/ 292 w 354"/>
                <a:gd name="T97" fmla="*/ 296 h 416"/>
                <a:gd name="T98" fmla="*/ 94 w 354"/>
                <a:gd name="T99" fmla="*/ 202 h 416"/>
                <a:gd name="T100" fmla="*/ 310 w 354"/>
                <a:gd name="T101" fmla="*/ 343 h 416"/>
                <a:gd name="T102" fmla="*/ 315 w 354"/>
                <a:gd name="T103" fmla="*/ 338 h 416"/>
                <a:gd name="T104" fmla="*/ 330 w 354"/>
                <a:gd name="T105" fmla="*/ 368 h 416"/>
                <a:gd name="T106" fmla="*/ 116 w 354"/>
                <a:gd name="T107" fmla="*/ 253 h 416"/>
                <a:gd name="T108" fmla="*/ 348 w 354"/>
                <a:gd name="T109" fmla="*/ 405 h 416"/>
                <a:gd name="T110" fmla="*/ 133 w 354"/>
                <a:gd name="T111" fmla="*/ 296 h 416"/>
                <a:gd name="T112" fmla="*/ 327 w 354"/>
                <a:gd name="T113" fmla="*/ 411 h 416"/>
                <a:gd name="T114" fmla="*/ 327 w 354"/>
                <a:gd name="T115" fmla="*/ 410 h 416"/>
                <a:gd name="T116" fmla="*/ 297 w 354"/>
                <a:gd name="T117" fmla="*/ 406 h 416"/>
                <a:gd name="T118" fmla="*/ 160 w 354"/>
                <a:gd name="T119" fmla="*/ 336 h 416"/>
                <a:gd name="T120" fmla="*/ 266 w 354"/>
                <a:gd name="T121" fmla="*/ 408 h 416"/>
                <a:gd name="T122" fmla="*/ 174 w 354"/>
                <a:gd name="T123" fmla="*/ 368 h 416"/>
                <a:gd name="T124" fmla="*/ 236 w 354"/>
                <a:gd name="T125" fmla="*/ 40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4" h="416">
                  <a:moveTo>
                    <a:pt x="198" y="400"/>
                  </a:moveTo>
                  <a:cubicBezTo>
                    <a:pt x="190" y="396"/>
                    <a:pt x="190" y="396"/>
                    <a:pt x="190" y="396"/>
                  </a:cubicBezTo>
                  <a:cubicBezTo>
                    <a:pt x="188" y="400"/>
                    <a:pt x="188" y="400"/>
                    <a:pt x="188" y="400"/>
                  </a:cubicBezTo>
                  <a:cubicBezTo>
                    <a:pt x="187" y="404"/>
                    <a:pt x="187" y="404"/>
                    <a:pt x="187" y="404"/>
                  </a:cubicBezTo>
                  <a:cubicBezTo>
                    <a:pt x="187" y="404"/>
                    <a:pt x="197" y="406"/>
                    <a:pt x="209" y="408"/>
                  </a:cubicBezTo>
                  <a:cubicBezTo>
                    <a:pt x="215" y="409"/>
                    <a:pt x="220" y="409"/>
                    <a:pt x="225" y="410"/>
                  </a:cubicBezTo>
                  <a:cubicBezTo>
                    <a:pt x="228" y="410"/>
                    <a:pt x="230" y="411"/>
                    <a:pt x="232" y="411"/>
                  </a:cubicBezTo>
                  <a:cubicBezTo>
                    <a:pt x="233" y="411"/>
                    <a:pt x="235" y="411"/>
                    <a:pt x="236" y="411"/>
                  </a:cubicBezTo>
                  <a:cubicBezTo>
                    <a:pt x="236" y="411"/>
                    <a:pt x="236" y="411"/>
                    <a:pt x="237" y="411"/>
                  </a:cubicBezTo>
                  <a:cubicBezTo>
                    <a:pt x="237" y="411"/>
                    <a:pt x="237" y="411"/>
                    <a:pt x="238" y="411"/>
                  </a:cubicBezTo>
                  <a:cubicBezTo>
                    <a:pt x="238" y="411"/>
                    <a:pt x="238" y="411"/>
                    <a:pt x="239" y="410"/>
                  </a:cubicBezTo>
                  <a:cubicBezTo>
                    <a:pt x="239" y="410"/>
                    <a:pt x="240" y="410"/>
                    <a:pt x="240" y="409"/>
                  </a:cubicBezTo>
                  <a:cubicBezTo>
                    <a:pt x="241" y="408"/>
                    <a:pt x="241" y="407"/>
                    <a:pt x="241" y="406"/>
                  </a:cubicBezTo>
                  <a:cubicBezTo>
                    <a:pt x="241" y="404"/>
                    <a:pt x="240" y="403"/>
                    <a:pt x="239" y="403"/>
                  </a:cubicBezTo>
                  <a:cubicBezTo>
                    <a:pt x="239" y="403"/>
                    <a:pt x="235" y="400"/>
                    <a:pt x="229" y="397"/>
                  </a:cubicBezTo>
                  <a:cubicBezTo>
                    <a:pt x="220" y="392"/>
                    <a:pt x="207" y="383"/>
                    <a:pt x="196" y="377"/>
                  </a:cubicBezTo>
                  <a:cubicBezTo>
                    <a:pt x="191" y="373"/>
                    <a:pt x="186" y="370"/>
                    <a:pt x="182" y="368"/>
                  </a:cubicBezTo>
                  <a:cubicBezTo>
                    <a:pt x="181" y="367"/>
                    <a:pt x="179" y="366"/>
                    <a:pt x="178" y="365"/>
                  </a:cubicBezTo>
                  <a:cubicBezTo>
                    <a:pt x="178" y="365"/>
                    <a:pt x="177" y="365"/>
                    <a:pt x="177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7" y="365"/>
                    <a:pt x="177" y="365"/>
                    <a:pt x="177" y="365"/>
                  </a:cubicBezTo>
                  <a:cubicBezTo>
                    <a:pt x="176" y="367"/>
                    <a:pt x="176" y="367"/>
                    <a:pt x="176" y="367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5" y="368"/>
                    <a:pt x="175" y="368"/>
                    <a:pt x="175" y="368"/>
                  </a:cubicBezTo>
                  <a:cubicBezTo>
                    <a:pt x="178" y="365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8" y="366"/>
                    <a:pt x="178" y="365"/>
                    <a:pt x="178" y="365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66"/>
                    <a:pt x="178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9" y="367"/>
                    <a:pt x="179" y="366"/>
                    <a:pt x="178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9" y="368"/>
                    <a:pt x="179" y="368"/>
                    <a:pt x="179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9" y="369"/>
                    <a:pt x="179" y="369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9" y="369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8" y="371"/>
                    <a:pt x="178" y="371"/>
                    <a:pt x="178" y="371"/>
                  </a:cubicBezTo>
                  <a:cubicBezTo>
                    <a:pt x="178" y="370"/>
                    <a:pt x="178" y="370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7" y="371"/>
                    <a:pt x="178" y="371"/>
                    <a:pt x="178" y="370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7" y="372"/>
                    <a:pt x="177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5" y="372"/>
                    <a:pt x="176" y="372"/>
                    <a:pt x="177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72"/>
                    <a:pt x="175" y="372"/>
                    <a:pt x="175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2"/>
                    <a:pt x="174" y="372"/>
                    <a:pt x="174" y="372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4" y="370"/>
                    <a:pt x="174" y="370"/>
                    <a:pt x="174" y="370"/>
                  </a:cubicBezTo>
                  <a:cubicBezTo>
                    <a:pt x="173" y="372"/>
                    <a:pt x="173" y="372"/>
                    <a:pt x="173" y="372"/>
                  </a:cubicBezTo>
                  <a:cubicBezTo>
                    <a:pt x="173" y="372"/>
                    <a:pt x="174" y="373"/>
                    <a:pt x="175" y="373"/>
                  </a:cubicBezTo>
                  <a:cubicBezTo>
                    <a:pt x="179" y="374"/>
                    <a:pt x="186" y="377"/>
                    <a:pt x="196" y="381"/>
                  </a:cubicBezTo>
                  <a:cubicBezTo>
                    <a:pt x="210" y="387"/>
                    <a:pt x="228" y="395"/>
                    <a:pt x="243" y="401"/>
                  </a:cubicBezTo>
                  <a:cubicBezTo>
                    <a:pt x="250" y="404"/>
                    <a:pt x="257" y="407"/>
                    <a:pt x="261" y="409"/>
                  </a:cubicBezTo>
                  <a:cubicBezTo>
                    <a:pt x="266" y="411"/>
                    <a:pt x="269" y="412"/>
                    <a:pt x="269" y="412"/>
                  </a:cubicBezTo>
                  <a:cubicBezTo>
                    <a:pt x="271" y="413"/>
                    <a:pt x="273" y="412"/>
                    <a:pt x="274" y="410"/>
                  </a:cubicBezTo>
                  <a:cubicBezTo>
                    <a:pt x="275" y="409"/>
                    <a:pt x="275" y="409"/>
                    <a:pt x="275" y="408"/>
                  </a:cubicBezTo>
                  <a:cubicBezTo>
                    <a:pt x="275" y="407"/>
                    <a:pt x="275" y="406"/>
                    <a:pt x="275" y="406"/>
                  </a:cubicBezTo>
                  <a:cubicBezTo>
                    <a:pt x="274" y="405"/>
                    <a:pt x="274" y="405"/>
                    <a:pt x="274" y="405"/>
                  </a:cubicBezTo>
                  <a:cubicBezTo>
                    <a:pt x="273" y="404"/>
                    <a:pt x="273" y="404"/>
                    <a:pt x="273" y="403"/>
                  </a:cubicBezTo>
                  <a:cubicBezTo>
                    <a:pt x="271" y="402"/>
                    <a:pt x="268" y="400"/>
                    <a:pt x="265" y="398"/>
                  </a:cubicBezTo>
                  <a:cubicBezTo>
                    <a:pt x="252" y="389"/>
                    <a:pt x="227" y="374"/>
                    <a:pt x="205" y="361"/>
                  </a:cubicBezTo>
                  <a:cubicBezTo>
                    <a:pt x="183" y="347"/>
                    <a:pt x="164" y="336"/>
                    <a:pt x="164" y="336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6" y="342"/>
                    <a:pt x="166" y="342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4" y="344"/>
                    <a:pt x="165" y="343"/>
                    <a:pt x="166" y="342"/>
                  </a:cubicBezTo>
                  <a:cubicBezTo>
                    <a:pt x="162" y="340"/>
                    <a:pt x="162" y="340"/>
                    <a:pt x="162" y="340"/>
                  </a:cubicBezTo>
                  <a:cubicBezTo>
                    <a:pt x="163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4"/>
                    <a:pt x="163" y="344"/>
                  </a:cubicBezTo>
                  <a:cubicBezTo>
                    <a:pt x="162" y="341"/>
                    <a:pt x="162" y="341"/>
                    <a:pt x="162" y="341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2" y="344"/>
                    <a:pt x="162" y="344"/>
                    <a:pt x="162" y="344"/>
                  </a:cubicBezTo>
                  <a:cubicBezTo>
                    <a:pt x="162" y="344"/>
                    <a:pt x="163" y="345"/>
                    <a:pt x="164" y="345"/>
                  </a:cubicBezTo>
                  <a:cubicBezTo>
                    <a:pt x="169" y="347"/>
                    <a:pt x="180" y="353"/>
                    <a:pt x="193" y="360"/>
                  </a:cubicBezTo>
                  <a:cubicBezTo>
                    <a:pt x="212" y="370"/>
                    <a:pt x="236" y="384"/>
                    <a:pt x="256" y="395"/>
                  </a:cubicBezTo>
                  <a:cubicBezTo>
                    <a:pt x="267" y="401"/>
                    <a:pt x="276" y="406"/>
                    <a:pt x="283" y="409"/>
                  </a:cubicBezTo>
                  <a:cubicBezTo>
                    <a:pt x="286" y="411"/>
                    <a:pt x="289" y="412"/>
                    <a:pt x="292" y="413"/>
                  </a:cubicBezTo>
                  <a:cubicBezTo>
                    <a:pt x="293" y="414"/>
                    <a:pt x="294" y="414"/>
                    <a:pt x="295" y="415"/>
                  </a:cubicBezTo>
                  <a:cubicBezTo>
                    <a:pt x="295" y="415"/>
                    <a:pt x="296" y="415"/>
                    <a:pt x="296" y="415"/>
                  </a:cubicBezTo>
                  <a:cubicBezTo>
                    <a:pt x="297" y="415"/>
                    <a:pt x="297" y="415"/>
                    <a:pt x="298" y="415"/>
                  </a:cubicBezTo>
                  <a:cubicBezTo>
                    <a:pt x="298" y="415"/>
                    <a:pt x="299" y="415"/>
                    <a:pt x="300" y="415"/>
                  </a:cubicBezTo>
                  <a:cubicBezTo>
                    <a:pt x="300" y="415"/>
                    <a:pt x="302" y="414"/>
                    <a:pt x="302" y="413"/>
                  </a:cubicBezTo>
                  <a:cubicBezTo>
                    <a:pt x="303" y="412"/>
                    <a:pt x="303" y="411"/>
                    <a:pt x="303" y="409"/>
                  </a:cubicBezTo>
                  <a:cubicBezTo>
                    <a:pt x="303" y="408"/>
                    <a:pt x="302" y="407"/>
                    <a:pt x="301" y="407"/>
                  </a:cubicBezTo>
                  <a:cubicBezTo>
                    <a:pt x="301" y="407"/>
                    <a:pt x="298" y="405"/>
                    <a:pt x="294" y="403"/>
                  </a:cubicBezTo>
                  <a:cubicBezTo>
                    <a:pt x="280" y="395"/>
                    <a:pt x="245" y="374"/>
                    <a:pt x="214" y="355"/>
                  </a:cubicBezTo>
                  <a:cubicBezTo>
                    <a:pt x="198" y="345"/>
                    <a:pt x="183" y="336"/>
                    <a:pt x="172" y="329"/>
                  </a:cubicBezTo>
                  <a:cubicBezTo>
                    <a:pt x="167" y="325"/>
                    <a:pt x="162" y="322"/>
                    <a:pt x="159" y="320"/>
                  </a:cubicBezTo>
                  <a:cubicBezTo>
                    <a:pt x="158" y="319"/>
                    <a:pt x="157" y="318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6" y="317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6" y="318"/>
                    <a:pt x="156" y="317"/>
                    <a:pt x="156" y="317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6" y="319"/>
                    <a:pt x="156" y="319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6" y="320"/>
                    <a:pt x="156" y="320"/>
                    <a:pt x="156" y="319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55" y="321"/>
                    <a:pt x="155" y="321"/>
                    <a:pt x="155" y="321"/>
                  </a:cubicBezTo>
                  <a:cubicBezTo>
                    <a:pt x="152" y="319"/>
                    <a:pt x="152" y="319"/>
                    <a:pt x="152" y="319"/>
                  </a:cubicBezTo>
                  <a:cubicBezTo>
                    <a:pt x="149" y="323"/>
                    <a:pt x="149" y="323"/>
                    <a:pt x="149" y="323"/>
                  </a:cubicBezTo>
                  <a:cubicBezTo>
                    <a:pt x="149" y="323"/>
                    <a:pt x="193" y="346"/>
                    <a:pt x="236" y="369"/>
                  </a:cubicBezTo>
                  <a:cubicBezTo>
                    <a:pt x="258" y="381"/>
                    <a:pt x="280" y="392"/>
                    <a:pt x="297" y="401"/>
                  </a:cubicBezTo>
                  <a:cubicBezTo>
                    <a:pt x="305" y="405"/>
                    <a:pt x="312" y="409"/>
                    <a:pt x="317" y="411"/>
                  </a:cubicBezTo>
                  <a:cubicBezTo>
                    <a:pt x="319" y="413"/>
                    <a:pt x="321" y="414"/>
                    <a:pt x="323" y="414"/>
                  </a:cubicBezTo>
                  <a:cubicBezTo>
                    <a:pt x="323" y="415"/>
                    <a:pt x="324" y="415"/>
                    <a:pt x="324" y="415"/>
                  </a:cubicBezTo>
                  <a:cubicBezTo>
                    <a:pt x="325" y="415"/>
                    <a:pt x="325" y="415"/>
                    <a:pt x="325" y="415"/>
                  </a:cubicBezTo>
                  <a:cubicBezTo>
                    <a:pt x="325" y="416"/>
                    <a:pt x="325" y="416"/>
                    <a:pt x="325" y="416"/>
                  </a:cubicBezTo>
                  <a:cubicBezTo>
                    <a:pt x="326" y="416"/>
                    <a:pt x="326" y="416"/>
                    <a:pt x="326" y="416"/>
                  </a:cubicBezTo>
                  <a:cubicBezTo>
                    <a:pt x="326" y="416"/>
                    <a:pt x="326" y="416"/>
                    <a:pt x="327" y="416"/>
                  </a:cubicBezTo>
                  <a:cubicBezTo>
                    <a:pt x="327" y="416"/>
                    <a:pt x="328" y="416"/>
                    <a:pt x="328" y="416"/>
                  </a:cubicBezTo>
                  <a:cubicBezTo>
                    <a:pt x="329" y="415"/>
                    <a:pt x="330" y="415"/>
                    <a:pt x="330" y="414"/>
                  </a:cubicBezTo>
                  <a:cubicBezTo>
                    <a:pt x="331" y="414"/>
                    <a:pt x="331" y="414"/>
                    <a:pt x="331" y="414"/>
                  </a:cubicBezTo>
                  <a:cubicBezTo>
                    <a:pt x="331" y="413"/>
                    <a:pt x="331" y="412"/>
                    <a:pt x="331" y="411"/>
                  </a:cubicBezTo>
                  <a:cubicBezTo>
                    <a:pt x="331" y="409"/>
                    <a:pt x="331" y="409"/>
                    <a:pt x="331" y="408"/>
                  </a:cubicBezTo>
                  <a:cubicBezTo>
                    <a:pt x="330" y="407"/>
                    <a:pt x="329" y="407"/>
                    <a:pt x="329" y="406"/>
                  </a:cubicBezTo>
                  <a:cubicBezTo>
                    <a:pt x="327" y="405"/>
                    <a:pt x="326" y="404"/>
                    <a:pt x="323" y="402"/>
                  </a:cubicBezTo>
                  <a:cubicBezTo>
                    <a:pt x="315" y="397"/>
                    <a:pt x="299" y="387"/>
                    <a:pt x="280" y="376"/>
                  </a:cubicBezTo>
                  <a:cubicBezTo>
                    <a:pt x="252" y="359"/>
                    <a:pt x="216" y="338"/>
                    <a:pt x="187" y="321"/>
                  </a:cubicBezTo>
                  <a:cubicBezTo>
                    <a:pt x="173" y="312"/>
                    <a:pt x="161" y="305"/>
                    <a:pt x="152" y="299"/>
                  </a:cubicBezTo>
                  <a:cubicBezTo>
                    <a:pt x="147" y="296"/>
                    <a:pt x="144" y="294"/>
                    <a:pt x="141" y="292"/>
                  </a:cubicBezTo>
                  <a:cubicBezTo>
                    <a:pt x="140" y="291"/>
                    <a:pt x="139" y="290"/>
                    <a:pt x="139" y="290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9" y="289"/>
                    <a:pt x="139" y="289"/>
                    <a:pt x="139" y="289"/>
                  </a:cubicBezTo>
                  <a:cubicBezTo>
                    <a:pt x="138" y="291"/>
                    <a:pt x="138" y="291"/>
                    <a:pt x="138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9" y="290"/>
                    <a:pt x="139" y="290"/>
                    <a:pt x="139" y="290"/>
                  </a:cubicBezTo>
                  <a:cubicBezTo>
                    <a:pt x="136" y="291"/>
                    <a:pt x="136" y="291"/>
                    <a:pt x="136" y="291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9" y="293"/>
                    <a:pt x="139" y="292"/>
                    <a:pt x="139" y="291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35" y="291"/>
                    <a:pt x="135" y="291"/>
                    <a:pt x="135" y="291"/>
                  </a:cubicBezTo>
                  <a:cubicBezTo>
                    <a:pt x="133" y="295"/>
                    <a:pt x="133" y="295"/>
                    <a:pt x="133" y="295"/>
                  </a:cubicBezTo>
                  <a:cubicBezTo>
                    <a:pt x="133" y="295"/>
                    <a:pt x="185" y="325"/>
                    <a:pt x="238" y="354"/>
                  </a:cubicBezTo>
                  <a:cubicBezTo>
                    <a:pt x="265" y="369"/>
                    <a:pt x="291" y="384"/>
                    <a:pt x="312" y="395"/>
                  </a:cubicBezTo>
                  <a:cubicBezTo>
                    <a:pt x="322" y="401"/>
                    <a:pt x="330" y="405"/>
                    <a:pt x="337" y="409"/>
                  </a:cubicBezTo>
                  <a:cubicBezTo>
                    <a:pt x="340" y="410"/>
                    <a:pt x="342" y="412"/>
                    <a:pt x="344" y="413"/>
                  </a:cubicBezTo>
                  <a:cubicBezTo>
                    <a:pt x="345" y="413"/>
                    <a:pt x="346" y="413"/>
                    <a:pt x="346" y="414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8" y="414"/>
                    <a:pt x="348" y="414"/>
                    <a:pt x="348" y="414"/>
                  </a:cubicBezTo>
                  <a:cubicBezTo>
                    <a:pt x="348" y="414"/>
                    <a:pt x="348" y="414"/>
                    <a:pt x="349" y="414"/>
                  </a:cubicBezTo>
                  <a:cubicBezTo>
                    <a:pt x="349" y="414"/>
                    <a:pt x="350" y="414"/>
                    <a:pt x="351" y="414"/>
                  </a:cubicBezTo>
                  <a:cubicBezTo>
                    <a:pt x="351" y="414"/>
                    <a:pt x="352" y="413"/>
                    <a:pt x="353" y="412"/>
                  </a:cubicBezTo>
                  <a:cubicBezTo>
                    <a:pt x="354" y="411"/>
                    <a:pt x="354" y="410"/>
                    <a:pt x="354" y="409"/>
                  </a:cubicBezTo>
                  <a:cubicBezTo>
                    <a:pt x="353" y="408"/>
                    <a:pt x="353" y="407"/>
                    <a:pt x="352" y="406"/>
                  </a:cubicBezTo>
                  <a:cubicBezTo>
                    <a:pt x="288" y="366"/>
                    <a:pt x="288" y="366"/>
                    <a:pt x="288" y="366"/>
                  </a:cubicBezTo>
                  <a:cubicBezTo>
                    <a:pt x="338" y="394"/>
                    <a:pt x="338" y="394"/>
                    <a:pt x="338" y="394"/>
                  </a:cubicBezTo>
                  <a:cubicBezTo>
                    <a:pt x="340" y="395"/>
                    <a:pt x="343" y="394"/>
                    <a:pt x="344" y="392"/>
                  </a:cubicBezTo>
                  <a:cubicBezTo>
                    <a:pt x="345" y="390"/>
                    <a:pt x="344" y="387"/>
                    <a:pt x="342" y="386"/>
                  </a:cubicBezTo>
                  <a:cubicBezTo>
                    <a:pt x="342" y="386"/>
                    <a:pt x="339" y="384"/>
                    <a:pt x="333" y="380"/>
                  </a:cubicBezTo>
                  <a:cubicBezTo>
                    <a:pt x="312" y="368"/>
                    <a:pt x="259" y="336"/>
                    <a:pt x="212" y="307"/>
                  </a:cubicBezTo>
                  <a:cubicBezTo>
                    <a:pt x="189" y="292"/>
                    <a:pt x="166" y="279"/>
                    <a:pt x="150" y="268"/>
                  </a:cubicBezTo>
                  <a:cubicBezTo>
                    <a:pt x="142" y="263"/>
                    <a:pt x="135" y="258"/>
                    <a:pt x="131" y="255"/>
                  </a:cubicBezTo>
                  <a:cubicBezTo>
                    <a:pt x="128" y="254"/>
                    <a:pt x="127" y="252"/>
                    <a:pt x="125" y="252"/>
                  </a:cubicBezTo>
                  <a:cubicBezTo>
                    <a:pt x="125" y="251"/>
                    <a:pt x="125" y="251"/>
                    <a:pt x="124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4" y="251"/>
                    <a:pt x="124" y="251"/>
                    <a:pt x="124" y="251"/>
                  </a:cubicBezTo>
                  <a:cubicBezTo>
                    <a:pt x="123" y="252"/>
                    <a:pt x="123" y="252"/>
                    <a:pt x="123" y="252"/>
                  </a:cubicBezTo>
                  <a:cubicBezTo>
                    <a:pt x="125" y="251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2"/>
                    <a:pt x="125" y="251"/>
                    <a:pt x="125" y="251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5" y="255"/>
                    <a:pt x="125" y="254"/>
                    <a:pt x="125" y="253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25" y="256"/>
                    <a:pt x="125" y="256"/>
                    <a:pt x="125" y="256"/>
                  </a:cubicBezTo>
                  <a:cubicBezTo>
                    <a:pt x="121" y="253"/>
                    <a:pt x="121" y="253"/>
                    <a:pt x="121" y="253"/>
                  </a:cubicBezTo>
                  <a:cubicBezTo>
                    <a:pt x="118" y="257"/>
                    <a:pt x="118" y="257"/>
                    <a:pt x="118" y="257"/>
                  </a:cubicBezTo>
                  <a:cubicBezTo>
                    <a:pt x="118" y="257"/>
                    <a:pt x="169" y="286"/>
                    <a:pt x="220" y="314"/>
                  </a:cubicBezTo>
                  <a:cubicBezTo>
                    <a:pt x="246" y="329"/>
                    <a:pt x="272" y="343"/>
                    <a:pt x="292" y="354"/>
                  </a:cubicBezTo>
                  <a:cubicBezTo>
                    <a:pt x="302" y="359"/>
                    <a:pt x="310" y="364"/>
                    <a:pt x="317" y="367"/>
                  </a:cubicBezTo>
                  <a:cubicBezTo>
                    <a:pt x="320" y="368"/>
                    <a:pt x="322" y="370"/>
                    <a:pt x="324" y="371"/>
                  </a:cubicBezTo>
                  <a:cubicBezTo>
                    <a:pt x="325" y="371"/>
                    <a:pt x="326" y="371"/>
                    <a:pt x="327" y="372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2"/>
                    <a:pt x="329" y="372"/>
                    <a:pt x="330" y="372"/>
                  </a:cubicBezTo>
                  <a:cubicBezTo>
                    <a:pt x="330" y="372"/>
                    <a:pt x="331" y="372"/>
                    <a:pt x="332" y="372"/>
                  </a:cubicBezTo>
                  <a:cubicBezTo>
                    <a:pt x="332" y="372"/>
                    <a:pt x="333" y="371"/>
                    <a:pt x="334" y="370"/>
                  </a:cubicBezTo>
                  <a:cubicBezTo>
                    <a:pt x="335" y="369"/>
                    <a:pt x="335" y="368"/>
                    <a:pt x="335" y="367"/>
                  </a:cubicBezTo>
                  <a:cubicBezTo>
                    <a:pt x="334" y="365"/>
                    <a:pt x="334" y="364"/>
                    <a:pt x="333" y="364"/>
                  </a:cubicBezTo>
                  <a:cubicBezTo>
                    <a:pt x="333" y="364"/>
                    <a:pt x="329" y="362"/>
                    <a:pt x="323" y="358"/>
                  </a:cubicBezTo>
                  <a:cubicBezTo>
                    <a:pt x="301" y="345"/>
                    <a:pt x="248" y="313"/>
                    <a:pt x="199" y="284"/>
                  </a:cubicBezTo>
                  <a:cubicBezTo>
                    <a:pt x="175" y="269"/>
                    <a:pt x="152" y="255"/>
                    <a:pt x="135" y="244"/>
                  </a:cubicBezTo>
                  <a:cubicBezTo>
                    <a:pt x="127" y="238"/>
                    <a:pt x="120" y="234"/>
                    <a:pt x="115" y="230"/>
                  </a:cubicBezTo>
                  <a:cubicBezTo>
                    <a:pt x="113" y="229"/>
                    <a:pt x="111" y="227"/>
                    <a:pt x="110" y="226"/>
                  </a:cubicBezTo>
                  <a:cubicBezTo>
                    <a:pt x="110" y="226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9" y="225"/>
                    <a:pt x="109" y="225"/>
                    <a:pt x="109" y="225"/>
                  </a:cubicBezTo>
                  <a:cubicBezTo>
                    <a:pt x="107" y="227"/>
                    <a:pt x="107" y="227"/>
                    <a:pt x="107" y="227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10" y="226"/>
                    <a:pt x="110" y="226"/>
                    <a:pt x="109" y="226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10" y="229"/>
                    <a:pt x="110" y="228"/>
                    <a:pt x="110" y="227"/>
                  </a:cubicBezTo>
                  <a:cubicBezTo>
                    <a:pt x="106" y="227"/>
                    <a:pt x="106" y="227"/>
                    <a:pt x="106" y="227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9" y="229"/>
                    <a:pt x="109" y="229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7" y="231"/>
                    <a:pt x="108" y="231"/>
                    <a:pt x="109" y="229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7" y="231"/>
                    <a:pt x="107" y="231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6" y="232"/>
                    <a:pt x="106" y="232"/>
                    <a:pt x="107" y="231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5" y="232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1"/>
                    <a:pt x="105" y="232"/>
                    <a:pt x="105" y="232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29"/>
                    <a:pt x="105" y="229"/>
                    <a:pt x="105" y="229"/>
                  </a:cubicBezTo>
                  <a:cubicBezTo>
                    <a:pt x="104" y="231"/>
                    <a:pt x="104" y="231"/>
                    <a:pt x="104" y="231"/>
                  </a:cubicBezTo>
                  <a:cubicBezTo>
                    <a:pt x="105" y="231"/>
                    <a:pt x="105" y="231"/>
                    <a:pt x="105" y="231"/>
                  </a:cubicBezTo>
                  <a:cubicBezTo>
                    <a:pt x="105" y="232"/>
                    <a:pt x="107" y="233"/>
                    <a:pt x="109" y="234"/>
                  </a:cubicBezTo>
                  <a:cubicBezTo>
                    <a:pt x="117" y="238"/>
                    <a:pt x="134" y="247"/>
                    <a:pt x="154" y="259"/>
                  </a:cubicBezTo>
                  <a:cubicBezTo>
                    <a:pt x="184" y="276"/>
                    <a:pt x="223" y="298"/>
                    <a:pt x="254" y="316"/>
                  </a:cubicBezTo>
                  <a:cubicBezTo>
                    <a:pt x="270" y="325"/>
                    <a:pt x="284" y="332"/>
                    <a:pt x="294" y="338"/>
                  </a:cubicBezTo>
                  <a:cubicBezTo>
                    <a:pt x="299" y="341"/>
                    <a:pt x="304" y="343"/>
                    <a:pt x="307" y="345"/>
                  </a:cubicBezTo>
                  <a:cubicBezTo>
                    <a:pt x="309" y="345"/>
                    <a:pt x="310" y="346"/>
                    <a:pt x="311" y="346"/>
                  </a:cubicBezTo>
                  <a:cubicBezTo>
                    <a:pt x="312" y="347"/>
                    <a:pt x="312" y="347"/>
                    <a:pt x="313" y="347"/>
                  </a:cubicBezTo>
                  <a:cubicBezTo>
                    <a:pt x="313" y="347"/>
                    <a:pt x="314" y="347"/>
                    <a:pt x="315" y="347"/>
                  </a:cubicBezTo>
                  <a:cubicBezTo>
                    <a:pt x="315" y="347"/>
                    <a:pt x="316" y="347"/>
                    <a:pt x="316" y="347"/>
                  </a:cubicBezTo>
                  <a:cubicBezTo>
                    <a:pt x="317" y="347"/>
                    <a:pt x="318" y="346"/>
                    <a:pt x="319" y="345"/>
                  </a:cubicBezTo>
                  <a:cubicBezTo>
                    <a:pt x="319" y="345"/>
                    <a:pt x="319" y="345"/>
                    <a:pt x="319" y="345"/>
                  </a:cubicBezTo>
                  <a:cubicBezTo>
                    <a:pt x="319" y="344"/>
                    <a:pt x="320" y="343"/>
                    <a:pt x="320" y="343"/>
                  </a:cubicBezTo>
                  <a:cubicBezTo>
                    <a:pt x="320" y="342"/>
                    <a:pt x="319" y="341"/>
                    <a:pt x="319" y="341"/>
                  </a:cubicBezTo>
                  <a:cubicBezTo>
                    <a:pt x="319" y="340"/>
                    <a:pt x="318" y="340"/>
                    <a:pt x="318" y="339"/>
                  </a:cubicBezTo>
                  <a:cubicBezTo>
                    <a:pt x="317" y="338"/>
                    <a:pt x="317" y="338"/>
                    <a:pt x="316" y="337"/>
                  </a:cubicBezTo>
                  <a:cubicBezTo>
                    <a:pt x="313" y="335"/>
                    <a:pt x="308" y="331"/>
                    <a:pt x="300" y="326"/>
                  </a:cubicBezTo>
                  <a:cubicBezTo>
                    <a:pt x="274" y="309"/>
                    <a:pt x="224" y="278"/>
                    <a:pt x="180" y="251"/>
                  </a:cubicBezTo>
                  <a:cubicBezTo>
                    <a:pt x="158" y="238"/>
                    <a:pt x="137" y="226"/>
                    <a:pt x="122" y="217"/>
                  </a:cubicBezTo>
                  <a:cubicBezTo>
                    <a:pt x="115" y="212"/>
                    <a:pt x="109" y="209"/>
                    <a:pt x="105" y="206"/>
                  </a:cubicBezTo>
                  <a:cubicBezTo>
                    <a:pt x="103" y="205"/>
                    <a:pt x="101" y="204"/>
                    <a:pt x="100" y="203"/>
                  </a:cubicBezTo>
                  <a:cubicBezTo>
                    <a:pt x="99" y="203"/>
                    <a:pt x="99" y="203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7" y="204"/>
                    <a:pt x="97" y="204"/>
                    <a:pt x="97" y="204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3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0" y="204"/>
                    <a:pt x="100" y="203"/>
                    <a:pt x="100" y="203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100" y="205"/>
                    <a:pt x="100" y="204"/>
                    <a:pt x="100" y="204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100" y="206"/>
                    <a:pt x="100" y="206"/>
                    <a:pt x="100" y="206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305" y="323"/>
                    <a:pt x="305" y="323"/>
                    <a:pt x="305" y="323"/>
                  </a:cubicBezTo>
                  <a:cubicBezTo>
                    <a:pt x="307" y="324"/>
                    <a:pt x="310" y="323"/>
                    <a:pt x="311" y="321"/>
                  </a:cubicBezTo>
                  <a:cubicBezTo>
                    <a:pt x="313" y="319"/>
                    <a:pt x="312" y="316"/>
                    <a:pt x="310" y="315"/>
                  </a:cubicBezTo>
                  <a:cubicBezTo>
                    <a:pt x="310" y="315"/>
                    <a:pt x="306" y="313"/>
                    <a:pt x="300" y="309"/>
                  </a:cubicBezTo>
                  <a:cubicBezTo>
                    <a:pt x="278" y="296"/>
                    <a:pt x="224" y="263"/>
                    <a:pt x="175" y="233"/>
                  </a:cubicBezTo>
                  <a:cubicBezTo>
                    <a:pt x="151" y="218"/>
                    <a:pt x="128" y="204"/>
                    <a:pt x="111" y="193"/>
                  </a:cubicBezTo>
                  <a:cubicBezTo>
                    <a:pt x="102" y="188"/>
                    <a:pt x="96" y="183"/>
                    <a:pt x="91" y="180"/>
                  </a:cubicBezTo>
                  <a:cubicBezTo>
                    <a:pt x="88" y="178"/>
                    <a:pt x="87" y="177"/>
                    <a:pt x="85" y="176"/>
                  </a:cubicBezTo>
                  <a:cubicBezTo>
                    <a:pt x="85" y="175"/>
                    <a:pt x="84" y="175"/>
                    <a:pt x="84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83" y="176"/>
                    <a:pt x="83" y="176"/>
                    <a:pt x="83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5"/>
                    <a:pt x="85" y="175"/>
                    <a:pt x="85" y="175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5" y="177"/>
                    <a:pt x="85" y="176"/>
                    <a:pt x="85" y="176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5" y="177"/>
                    <a:pt x="85" y="177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5" y="179"/>
                    <a:pt x="85" y="178"/>
                    <a:pt x="85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78" y="181"/>
                    <a:pt x="78" y="181"/>
                    <a:pt x="78" y="181"/>
                  </a:cubicBezTo>
                  <a:cubicBezTo>
                    <a:pt x="294" y="298"/>
                    <a:pt x="294" y="298"/>
                    <a:pt x="294" y="298"/>
                  </a:cubicBezTo>
                  <a:cubicBezTo>
                    <a:pt x="296" y="299"/>
                    <a:pt x="299" y="299"/>
                    <a:pt x="300" y="297"/>
                  </a:cubicBezTo>
                  <a:cubicBezTo>
                    <a:pt x="300" y="296"/>
                    <a:pt x="301" y="295"/>
                    <a:pt x="301" y="294"/>
                  </a:cubicBezTo>
                  <a:cubicBezTo>
                    <a:pt x="301" y="293"/>
                    <a:pt x="300" y="292"/>
                    <a:pt x="300" y="291"/>
                  </a:cubicBezTo>
                  <a:cubicBezTo>
                    <a:pt x="299" y="290"/>
                    <a:pt x="298" y="290"/>
                    <a:pt x="298" y="289"/>
                  </a:cubicBezTo>
                  <a:cubicBezTo>
                    <a:pt x="296" y="288"/>
                    <a:pt x="294" y="286"/>
                    <a:pt x="292" y="284"/>
                  </a:cubicBezTo>
                  <a:cubicBezTo>
                    <a:pt x="282" y="277"/>
                    <a:pt x="263" y="266"/>
                    <a:pt x="241" y="253"/>
                  </a:cubicBezTo>
                  <a:cubicBezTo>
                    <a:pt x="208" y="233"/>
                    <a:pt x="166" y="209"/>
                    <a:pt x="132" y="189"/>
                  </a:cubicBezTo>
                  <a:cubicBezTo>
                    <a:pt x="115" y="178"/>
                    <a:pt x="100" y="170"/>
                    <a:pt x="90" y="163"/>
                  </a:cubicBezTo>
                  <a:cubicBezTo>
                    <a:pt x="85" y="159"/>
                    <a:pt x="81" y="157"/>
                    <a:pt x="78" y="154"/>
                  </a:cubicBezTo>
                  <a:cubicBezTo>
                    <a:pt x="77" y="153"/>
                    <a:pt x="76" y="153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3" y="153"/>
                    <a:pt x="73" y="153"/>
                    <a:pt x="73" y="153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5" y="153"/>
                    <a:pt x="75" y="152"/>
                    <a:pt x="75" y="152"/>
                  </a:cubicBezTo>
                  <a:cubicBezTo>
                    <a:pt x="72" y="154"/>
                    <a:pt x="72" y="154"/>
                    <a:pt x="72" y="154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5"/>
                    <a:pt x="75" y="154"/>
                    <a:pt x="75" y="154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3" y="157"/>
                    <a:pt x="74" y="157"/>
                    <a:pt x="75" y="156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2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2" y="158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71" y="158"/>
                    <a:pt x="72" y="158"/>
                    <a:pt x="74" y="159"/>
                  </a:cubicBezTo>
                  <a:cubicBezTo>
                    <a:pt x="82" y="163"/>
                    <a:pt x="98" y="172"/>
                    <a:pt x="118" y="183"/>
                  </a:cubicBezTo>
                  <a:cubicBezTo>
                    <a:pt x="148" y="200"/>
                    <a:pt x="187" y="222"/>
                    <a:pt x="219" y="240"/>
                  </a:cubicBezTo>
                  <a:cubicBezTo>
                    <a:pt x="235" y="249"/>
                    <a:pt x="249" y="257"/>
                    <a:pt x="260" y="263"/>
                  </a:cubicBezTo>
                  <a:cubicBezTo>
                    <a:pt x="266" y="266"/>
                    <a:pt x="270" y="268"/>
                    <a:pt x="274" y="270"/>
                  </a:cubicBezTo>
                  <a:cubicBezTo>
                    <a:pt x="276" y="270"/>
                    <a:pt x="277" y="271"/>
                    <a:pt x="278" y="272"/>
                  </a:cubicBezTo>
                  <a:cubicBezTo>
                    <a:pt x="279" y="272"/>
                    <a:pt x="280" y="272"/>
                    <a:pt x="280" y="272"/>
                  </a:cubicBezTo>
                  <a:cubicBezTo>
                    <a:pt x="281" y="272"/>
                    <a:pt x="282" y="272"/>
                    <a:pt x="283" y="272"/>
                  </a:cubicBezTo>
                  <a:cubicBezTo>
                    <a:pt x="283" y="272"/>
                    <a:pt x="284" y="272"/>
                    <a:pt x="284" y="272"/>
                  </a:cubicBezTo>
                  <a:cubicBezTo>
                    <a:pt x="285" y="272"/>
                    <a:pt x="286" y="271"/>
                    <a:pt x="287" y="270"/>
                  </a:cubicBezTo>
                  <a:cubicBezTo>
                    <a:pt x="288" y="269"/>
                    <a:pt x="288" y="268"/>
                    <a:pt x="288" y="267"/>
                  </a:cubicBezTo>
                  <a:cubicBezTo>
                    <a:pt x="287" y="265"/>
                    <a:pt x="286" y="264"/>
                    <a:pt x="285" y="264"/>
                  </a:cubicBezTo>
                  <a:cubicBezTo>
                    <a:pt x="285" y="264"/>
                    <a:pt x="282" y="262"/>
                    <a:pt x="276" y="258"/>
                  </a:cubicBezTo>
                  <a:cubicBezTo>
                    <a:pt x="254" y="245"/>
                    <a:pt x="199" y="213"/>
                    <a:pt x="150" y="183"/>
                  </a:cubicBezTo>
                  <a:cubicBezTo>
                    <a:pt x="126" y="168"/>
                    <a:pt x="103" y="154"/>
                    <a:pt x="86" y="143"/>
                  </a:cubicBezTo>
                  <a:cubicBezTo>
                    <a:pt x="77" y="137"/>
                    <a:pt x="70" y="133"/>
                    <a:pt x="66" y="129"/>
                  </a:cubicBezTo>
                  <a:cubicBezTo>
                    <a:pt x="63" y="127"/>
                    <a:pt x="61" y="126"/>
                    <a:pt x="60" y="125"/>
                  </a:cubicBezTo>
                  <a:cubicBezTo>
                    <a:pt x="60" y="124"/>
                    <a:pt x="60" y="124"/>
                    <a:pt x="5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4"/>
                    <a:pt x="59" y="124"/>
                    <a:pt x="59" y="124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0" y="127"/>
                    <a:pt x="60" y="126"/>
                    <a:pt x="60" y="126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8" y="129"/>
                    <a:pt x="59" y="129"/>
                    <a:pt x="59" y="128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7" y="130"/>
                  </a:cubicBezTo>
                  <a:cubicBezTo>
                    <a:pt x="56" y="126"/>
                    <a:pt x="56" y="126"/>
                    <a:pt x="56" y="126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8" y="130"/>
                    <a:pt x="60" y="131"/>
                  </a:cubicBezTo>
                  <a:cubicBezTo>
                    <a:pt x="69" y="135"/>
                    <a:pt x="86" y="144"/>
                    <a:pt x="107" y="155"/>
                  </a:cubicBezTo>
                  <a:cubicBezTo>
                    <a:pt x="138" y="171"/>
                    <a:pt x="177" y="193"/>
                    <a:pt x="209" y="211"/>
                  </a:cubicBezTo>
                  <a:cubicBezTo>
                    <a:pt x="225" y="220"/>
                    <a:pt x="239" y="227"/>
                    <a:pt x="250" y="233"/>
                  </a:cubicBezTo>
                  <a:cubicBezTo>
                    <a:pt x="255" y="236"/>
                    <a:pt x="259" y="238"/>
                    <a:pt x="262" y="240"/>
                  </a:cubicBezTo>
                  <a:cubicBezTo>
                    <a:pt x="264" y="240"/>
                    <a:pt x="265" y="241"/>
                    <a:pt x="266" y="242"/>
                  </a:cubicBezTo>
                  <a:cubicBezTo>
                    <a:pt x="266" y="242"/>
                    <a:pt x="267" y="242"/>
                    <a:pt x="267" y="242"/>
                  </a:cubicBezTo>
                  <a:cubicBezTo>
                    <a:pt x="268" y="242"/>
                    <a:pt x="268" y="242"/>
                    <a:pt x="268" y="242"/>
                  </a:cubicBezTo>
                  <a:cubicBezTo>
                    <a:pt x="268" y="242"/>
                    <a:pt x="268" y="243"/>
                    <a:pt x="269" y="243"/>
                  </a:cubicBezTo>
                  <a:cubicBezTo>
                    <a:pt x="270" y="243"/>
                    <a:pt x="270" y="243"/>
                    <a:pt x="271" y="242"/>
                  </a:cubicBezTo>
                  <a:cubicBezTo>
                    <a:pt x="271" y="242"/>
                    <a:pt x="272" y="242"/>
                    <a:pt x="273" y="241"/>
                  </a:cubicBezTo>
                  <a:cubicBezTo>
                    <a:pt x="274" y="240"/>
                    <a:pt x="274" y="238"/>
                    <a:pt x="274" y="237"/>
                  </a:cubicBezTo>
                  <a:cubicBezTo>
                    <a:pt x="274" y="236"/>
                    <a:pt x="273" y="235"/>
                    <a:pt x="272" y="234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6" y="101"/>
                    <a:pt x="47" y="100"/>
                    <a:pt x="47" y="9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1"/>
                    <a:pt x="44" y="101"/>
                    <a:pt x="45" y="10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4" y="101"/>
                    <a:pt x="46" y="102"/>
                    <a:pt x="48" y="103"/>
                  </a:cubicBezTo>
                  <a:cubicBezTo>
                    <a:pt x="56" y="106"/>
                    <a:pt x="73" y="115"/>
                    <a:pt x="94" y="126"/>
                  </a:cubicBezTo>
                  <a:cubicBezTo>
                    <a:pt x="126" y="143"/>
                    <a:pt x="166" y="165"/>
                    <a:pt x="198" y="183"/>
                  </a:cubicBezTo>
                  <a:cubicBezTo>
                    <a:pt x="214" y="192"/>
                    <a:pt x="228" y="200"/>
                    <a:pt x="238" y="205"/>
                  </a:cubicBezTo>
                  <a:cubicBezTo>
                    <a:pt x="243" y="208"/>
                    <a:pt x="247" y="210"/>
                    <a:pt x="249" y="212"/>
                  </a:cubicBezTo>
                  <a:cubicBezTo>
                    <a:pt x="252" y="213"/>
                    <a:pt x="254" y="214"/>
                    <a:pt x="254" y="214"/>
                  </a:cubicBezTo>
                  <a:cubicBezTo>
                    <a:pt x="256" y="216"/>
                    <a:pt x="258" y="215"/>
                    <a:pt x="260" y="213"/>
                  </a:cubicBezTo>
                  <a:cubicBezTo>
                    <a:pt x="261" y="211"/>
                    <a:pt x="260" y="208"/>
                    <a:pt x="258" y="207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1" y="72"/>
                    <a:pt x="32" y="72"/>
                    <a:pt x="32" y="71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29" y="73"/>
                    <a:pt x="30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73"/>
                    <a:pt x="28" y="73"/>
                    <a:pt x="29" y="73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73"/>
                    <a:pt x="27" y="73"/>
                    <a:pt x="28" y="73"/>
                  </a:cubicBezTo>
                  <a:cubicBezTo>
                    <a:pt x="30" y="74"/>
                    <a:pt x="35" y="77"/>
                    <a:pt x="42" y="81"/>
                  </a:cubicBezTo>
                  <a:cubicBezTo>
                    <a:pt x="66" y="94"/>
                    <a:pt x="113" y="122"/>
                    <a:pt x="156" y="146"/>
                  </a:cubicBezTo>
                  <a:cubicBezTo>
                    <a:pt x="177" y="158"/>
                    <a:pt x="197" y="169"/>
                    <a:pt x="213" y="177"/>
                  </a:cubicBezTo>
                  <a:cubicBezTo>
                    <a:pt x="221" y="181"/>
                    <a:pt x="227" y="184"/>
                    <a:pt x="232" y="187"/>
                  </a:cubicBezTo>
                  <a:cubicBezTo>
                    <a:pt x="235" y="188"/>
                    <a:pt x="237" y="189"/>
                    <a:pt x="239" y="190"/>
                  </a:cubicBezTo>
                  <a:cubicBezTo>
                    <a:pt x="240" y="190"/>
                    <a:pt x="241" y="190"/>
                    <a:pt x="241" y="190"/>
                  </a:cubicBezTo>
                  <a:cubicBezTo>
                    <a:pt x="242" y="191"/>
                    <a:pt x="243" y="191"/>
                    <a:pt x="244" y="191"/>
                  </a:cubicBezTo>
                  <a:cubicBezTo>
                    <a:pt x="244" y="191"/>
                    <a:pt x="245" y="191"/>
                    <a:pt x="246" y="191"/>
                  </a:cubicBezTo>
                  <a:cubicBezTo>
                    <a:pt x="247" y="190"/>
                    <a:pt x="248" y="190"/>
                    <a:pt x="248" y="189"/>
                  </a:cubicBezTo>
                  <a:cubicBezTo>
                    <a:pt x="249" y="187"/>
                    <a:pt x="249" y="186"/>
                    <a:pt x="249" y="185"/>
                  </a:cubicBezTo>
                  <a:cubicBezTo>
                    <a:pt x="249" y="184"/>
                    <a:pt x="248" y="183"/>
                    <a:pt x="247" y="18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72" y="78"/>
                    <a:pt x="124" y="105"/>
                  </a:cubicBezTo>
                  <a:cubicBezTo>
                    <a:pt x="151" y="119"/>
                    <a:pt x="177" y="133"/>
                    <a:pt x="197" y="143"/>
                  </a:cubicBezTo>
                  <a:cubicBezTo>
                    <a:pt x="207" y="148"/>
                    <a:pt x="215" y="153"/>
                    <a:pt x="221" y="156"/>
                  </a:cubicBezTo>
                  <a:cubicBezTo>
                    <a:pt x="224" y="157"/>
                    <a:pt x="226" y="158"/>
                    <a:pt x="228" y="159"/>
                  </a:cubicBezTo>
                  <a:cubicBezTo>
                    <a:pt x="229" y="159"/>
                    <a:pt x="229" y="160"/>
                    <a:pt x="230" y="160"/>
                  </a:cubicBezTo>
                  <a:cubicBezTo>
                    <a:pt x="230" y="160"/>
                    <a:pt x="230" y="160"/>
                    <a:pt x="230" y="160"/>
                  </a:cubicBezTo>
                  <a:cubicBezTo>
                    <a:pt x="231" y="160"/>
                    <a:pt x="231" y="160"/>
                    <a:pt x="231" y="160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2" y="161"/>
                    <a:pt x="232" y="161"/>
                    <a:pt x="232" y="161"/>
                  </a:cubicBezTo>
                  <a:cubicBezTo>
                    <a:pt x="232" y="161"/>
                    <a:pt x="232" y="161"/>
                    <a:pt x="233" y="161"/>
                  </a:cubicBezTo>
                  <a:cubicBezTo>
                    <a:pt x="234" y="161"/>
                    <a:pt x="236" y="160"/>
                    <a:pt x="236" y="159"/>
                  </a:cubicBezTo>
                  <a:cubicBezTo>
                    <a:pt x="237" y="158"/>
                    <a:pt x="237" y="157"/>
                    <a:pt x="237" y="156"/>
                  </a:cubicBezTo>
                  <a:cubicBezTo>
                    <a:pt x="237" y="155"/>
                    <a:pt x="237" y="154"/>
                    <a:pt x="236" y="153"/>
                  </a:cubicBezTo>
                  <a:cubicBezTo>
                    <a:pt x="236" y="152"/>
                    <a:pt x="235" y="152"/>
                    <a:pt x="234" y="151"/>
                  </a:cubicBezTo>
                  <a:cubicBezTo>
                    <a:pt x="233" y="150"/>
                    <a:pt x="231" y="148"/>
                    <a:pt x="228" y="146"/>
                  </a:cubicBezTo>
                  <a:cubicBezTo>
                    <a:pt x="218" y="139"/>
                    <a:pt x="200" y="127"/>
                    <a:pt x="177" y="113"/>
                  </a:cubicBezTo>
                  <a:cubicBezTo>
                    <a:pt x="110" y="71"/>
                    <a:pt x="7" y="10"/>
                    <a:pt x="7" y="1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26" y="143"/>
                    <a:pt x="226" y="143"/>
                    <a:pt x="226" y="143"/>
                  </a:cubicBezTo>
                  <a:cubicBezTo>
                    <a:pt x="228" y="144"/>
                    <a:pt x="231" y="144"/>
                    <a:pt x="232" y="141"/>
                  </a:cubicBezTo>
                  <a:cubicBezTo>
                    <a:pt x="234" y="139"/>
                    <a:pt x="233" y="136"/>
                    <a:pt x="231" y="135"/>
                  </a:cubicBezTo>
                  <a:cubicBezTo>
                    <a:pt x="231" y="135"/>
                    <a:pt x="228" y="133"/>
                    <a:pt x="222" y="130"/>
                  </a:cubicBezTo>
                  <a:cubicBezTo>
                    <a:pt x="204" y="119"/>
                    <a:pt x="157" y="91"/>
                    <a:pt x="115" y="66"/>
                  </a:cubicBezTo>
                  <a:cubicBezTo>
                    <a:pt x="94" y="53"/>
                    <a:pt x="74" y="41"/>
                    <a:pt x="59" y="31"/>
                  </a:cubicBezTo>
                  <a:cubicBezTo>
                    <a:pt x="52" y="26"/>
                    <a:pt x="46" y="22"/>
                    <a:pt x="42" y="19"/>
                  </a:cubicBezTo>
                  <a:cubicBezTo>
                    <a:pt x="40" y="18"/>
                    <a:pt x="39" y="17"/>
                    <a:pt x="38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6"/>
                    <a:pt x="37" y="16"/>
                    <a:pt x="37" y="16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8" y="18"/>
                    <a:pt x="38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6" y="21"/>
                    <a:pt x="37" y="19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1"/>
                    <a:pt x="35" y="21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4" y="22"/>
                    <a:pt x="36" y="23"/>
                  </a:cubicBezTo>
                  <a:cubicBezTo>
                    <a:pt x="43" y="26"/>
                    <a:pt x="57" y="33"/>
                    <a:pt x="75" y="42"/>
                  </a:cubicBezTo>
                  <a:cubicBezTo>
                    <a:pt x="102" y="56"/>
                    <a:pt x="136" y="74"/>
                    <a:pt x="163" y="88"/>
                  </a:cubicBezTo>
                  <a:cubicBezTo>
                    <a:pt x="177" y="95"/>
                    <a:pt x="189" y="102"/>
                    <a:pt x="197" y="106"/>
                  </a:cubicBezTo>
                  <a:cubicBezTo>
                    <a:pt x="206" y="111"/>
                    <a:pt x="211" y="114"/>
                    <a:pt x="211" y="114"/>
                  </a:cubicBezTo>
                  <a:cubicBezTo>
                    <a:pt x="213" y="115"/>
                    <a:pt x="216" y="114"/>
                    <a:pt x="217" y="112"/>
                  </a:cubicBezTo>
                  <a:cubicBezTo>
                    <a:pt x="218" y="110"/>
                    <a:pt x="218" y="107"/>
                    <a:pt x="215" y="106"/>
                  </a:cubicBezTo>
                  <a:cubicBezTo>
                    <a:pt x="215" y="106"/>
                    <a:pt x="213" y="105"/>
                    <a:pt x="209" y="102"/>
                  </a:cubicBezTo>
                  <a:cubicBezTo>
                    <a:pt x="194" y="93"/>
                    <a:pt x="158" y="71"/>
                    <a:pt x="125" y="51"/>
                  </a:cubicBezTo>
                  <a:cubicBezTo>
                    <a:pt x="109" y="41"/>
                    <a:pt x="93" y="32"/>
                    <a:pt x="82" y="24"/>
                  </a:cubicBezTo>
                  <a:cubicBezTo>
                    <a:pt x="76" y="21"/>
                    <a:pt x="72" y="18"/>
                    <a:pt x="69" y="15"/>
                  </a:cubicBezTo>
                  <a:cubicBezTo>
                    <a:pt x="67" y="14"/>
                    <a:pt x="66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6"/>
                    <a:pt x="65" y="15"/>
                    <a:pt x="65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5" y="17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3" y="19"/>
                    <a:pt x="64" y="18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2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1" y="19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1" y="20"/>
                    <a:pt x="62" y="20"/>
                  </a:cubicBezTo>
                  <a:cubicBezTo>
                    <a:pt x="67" y="23"/>
                    <a:pt x="78" y="28"/>
                    <a:pt x="92" y="35"/>
                  </a:cubicBezTo>
                  <a:cubicBezTo>
                    <a:pt x="112" y="45"/>
                    <a:pt x="138" y="58"/>
                    <a:pt x="160" y="69"/>
                  </a:cubicBezTo>
                  <a:cubicBezTo>
                    <a:pt x="171" y="74"/>
                    <a:pt x="180" y="79"/>
                    <a:pt x="187" y="82"/>
                  </a:cubicBezTo>
                  <a:cubicBezTo>
                    <a:pt x="191" y="84"/>
                    <a:pt x="194" y="85"/>
                    <a:pt x="196" y="86"/>
                  </a:cubicBezTo>
                  <a:cubicBezTo>
                    <a:pt x="197" y="87"/>
                    <a:pt x="198" y="87"/>
                    <a:pt x="199" y="87"/>
                  </a:cubicBezTo>
                  <a:cubicBezTo>
                    <a:pt x="199" y="88"/>
                    <a:pt x="200" y="88"/>
                    <a:pt x="200" y="88"/>
                  </a:cubicBezTo>
                  <a:cubicBezTo>
                    <a:pt x="201" y="88"/>
                    <a:pt x="201" y="88"/>
                    <a:pt x="201" y="88"/>
                  </a:cubicBezTo>
                  <a:cubicBezTo>
                    <a:pt x="201" y="88"/>
                    <a:pt x="201" y="88"/>
                    <a:pt x="202" y="88"/>
                  </a:cubicBezTo>
                  <a:cubicBezTo>
                    <a:pt x="202" y="88"/>
                    <a:pt x="202" y="88"/>
                    <a:pt x="203" y="88"/>
                  </a:cubicBezTo>
                  <a:cubicBezTo>
                    <a:pt x="204" y="88"/>
                    <a:pt x="205" y="87"/>
                    <a:pt x="206" y="86"/>
                  </a:cubicBezTo>
                  <a:cubicBezTo>
                    <a:pt x="206" y="85"/>
                    <a:pt x="207" y="84"/>
                    <a:pt x="206" y="82"/>
                  </a:cubicBezTo>
                  <a:cubicBezTo>
                    <a:pt x="206" y="81"/>
                    <a:pt x="205" y="80"/>
                    <a:pt x="204" y="80"/>
                  </a:cubicBezTo>
                  <a:cubicBezTo>
                    <a:pt x="204" y="80"/>
                    <a:pt x="202" y="79"/>
                    <a:pt x="199" y="77"/>
                  </a:cubicBezTo>
                  <a:cubicBezTo>
                    <a:pt x="188" y="70"/>
                    <a:pt x="161" y="54"/>
                    <a:pt x="137" y="39"/>
                  </a:cubicBezTo>
                  <a:cubicBezTo>
                    <a:pt x="125" y="32"/>
                    <a:pt x="113" y="25"/>
                    <a:pt x="105" y="19"/>
                  </a:cubicBezTo>
                  <a:cubicBezTo>
                    <a:pt x="101" y="17"/>
                    <a:pt x="97" y="14"/>
                    <a:pt x="95" y="13"/>
                  </a:cubicBezTo>
                  <a:cubicBezTo>
                    <a:pt x="94" y="12"/>
                    <a:pt x="93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2"/>
                    <a:pt x="93" y="11"/>
                    <a:pt x="92" y="1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3" y="14"/>
                    <a:pt x="93" y="13"/>
                    <a:pt x="93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7" y="58"/>
                    <a:pt x="189" y="58"/>
                    <a:pt x="190" y="56"/>
                  </a:cubicBezTo>
                  <a:cubicBezTo>
                    <a:pt x="191" y="55"/>
                    <a:pt x="191" y="54"/>
                    <a:pt x="191" y="53"/>
                  </a:cubicBezTo>
                  <a:cubicBezTo>
                    <a:pt x="191" y="52"/>
                    <a:pt x="191" y="52"/>
                    <a:pt x="190" y="51"/>
                  </a:cubicBezTo>
                  <a:cubicBezTo>
                    <a:pt x="190" y="50"/>
                    <a:pt x="190" y="50"/>
                    <a:pt x="189" y="50"/>
                  </a:cubicBezTo>
                  <a:cubicBezTo>
                    <a:pt x="189" y="50"/>
                    <a:pt x="189" y="49"/>
                    <a:pt x="189" y="49"/>
                  </a:cubicBezTo>
                  <a:cubicBezTo>
                    <a:pt x="187" y="48"/>
                    <a:pt x="186" y="47"/>
                    <a:pt x="183" y="45"/>
                  </a:cubicBezTo>
                  <a:cubicBezTo>
                    <a:pt x="174" y="40"/>
                    <a:pt x="157" y="29"/>
                    <a:pt x="142" y="20"/>
                  </a:cubicBezTo>
                  <a:cubicBezTo>
                    <a:pt x="135" y="16"/>
                    <a:pt x="128" y="11"/>
                    <a:pt x="123" y="8"/>
                  </a:cubicBezTo>
                  <a:cubicBezTo>
                    <a:pt x="120" y="7"/>
                    <a:pt x="118" y="5"/>
                    <a:pt x="117" y="5"/>
                  </a:cubicBezTo>
                  <a:cubicBezTo>
                    <a:pt x="116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6"/>
                    <a:pt x="116" y="5"/>
                    <a:pt x="116" y="5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81" y="41"/>
                    <a:pt x="181" y="41"/>
                    <a:pt x="181" y="41"/>
                  </a:cubicBezTo>
                  <a:cubicBezTo>
                    <a:pt x="183" y="42"/>
                    <a:pt x="186" y="41"/>
                    <a:pt x="187" y="39"/>
                  </a:cubicBezTo>
                  <a:cubicBezTo>
                    <a:pt x="188" y="36"/>
                    <a:pt x="187" y="34"/>
                    <a:pt x="185" y="33"/>
                  </a:cubicBezTo>
                  <a:cubicBezTo>
                    <a:pt x="185" y="33"/>
                    <a:pt x="183" y="31"/>
                    <a:pt x="178" y="29"/>
                  </a:cubicBezTo>
                  <a:cubicBezTo>
                    <a:pt x="172" y="25"/>
                    <a:pt x="163" y="20"/>
                    <a:pt x="156" y="15"/>
                  </a:cubicBezTo>
                  <a:cubicBezTo>
                    <a:pt x="152" y="13"/>
                    <a:pt x="149" y="10"/>
                    <a:pt x="146" y="9"/>
                  </a:cubicBezTo>
                  <a:cubicBezTo>
                    <a:pt x="145" y="8"/>
                    <a:pt x="144" y="7"/>
                    <a:pt x="144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3" y="7"/>
                    <a:pt x="143" y="7"/>
                    <a:pt x="143" y="7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0"/>
                    <a:pt x="144" y="10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0" y="10"/>
                    <a:pt x="140" y="10"/>
                    <a:pt x="140" y="10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3" y="17"/>
                    <a:pt x="175" y="15"/>
                    <a:pt x="175" y="13"/>
                  </a:cubicBezTo>
                  <a:cubicBezTo>
                    <a:pt x="176" y="11"/>
                    <a:pt x="175" y="9"/>
                    <a:pt x="174" y="8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0" y="0"/>
                    <a:pt x="157" y="0"/>
                    <a:pt x="156" y="2"/>
                  </a:cubicBezTo>
                  <a:cubicBezTo>
                    <a:pt x="155" y="5"/>
                    <a:pt x="155" y="7"/>
                    <a:pt x="158" y="9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2" y="7"/>
                    <a:pt x="172" y="7"/>
                    <a:pt x="172" y="7"/>
                  </a:cubicBezTo>
                  <a:cubicBezTo>
                    <a:pt x="140" y="5"/>
                    <a:pt x="140" y="5"/>
                    <a:pt x="140" y="5"/>
                  </a:cubicBezTo>
                  <a:cubicBezTo>
                    <a:pt x="139" y="5"/>
                    <a:pt x="137" y="6"/>
                    <a:pt x="136" y="7"/>
                  </a:cubicBezTo>
                  <a:cubicBezTo>
                    <a:pt x="135" y="8"/>
                    <a:pt x="135" y="9"/>
                    <a:pt x="135" y="10"/>
                  </a:cubicBezTo>
                  <a:cubicBezTo>
                    <a:pt x="135" y="11"/>
                    <a:pt x="136" y="12"/>
                    <a:pt x="136" y="12"/>
                  </a:cubicBezTo>
                  <a:cubicBezTo>
                    <a:pt x="136" y="13"/>
                    <a:pt x="137" y="13"/>
                    <a:pt x="137" y="13"/>
                  </a:cubicBezTo>
                  <a:cubicBezTo>
                    <a:pt x="137" y="14"/>
                    <a:pt x="138" y="14"/>
                    <a:pt x="138" y="14"/>
                  </a:cubicBezTo>
                  <a:cubicBezTo>
                    <a:pt x="141" y="16"/>
                    <a:pt x="144" y="18"/>
                    <a:pt x="148" y="21"/>
                  </a:cubicBezTo>
                  <a:cubicBezTo>
                    <a:pt x="161" y="29"/>
                    <a:pt x="181" y="40"/>
                    <a:pt x="181" y="40"/>
                  </a:cubicBezTo>
                  <a:cubicBezTo>
                    <a:pt x="183" y="37"/>
                    <a:pt x="183" y="37"/>
                    <a:pt x="183" y="37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2" y="2"/>
                    <a:pt x="111" y="2"/>
                    <a:pt x="110" y="3"/>
                  </a:cubicBezTo>
                  <a:cubicBezTo>
                    <a:pt x="108" y="4"/>
                    <a:pt x="107" y="5"/>
                    <a:pt x="107" y="7"/>
                  </a:cubicBezTo>
                  <a:cubicBezTo>
                    <a:pt x="108" y="8"/>
                    <a:pt x="108" y="9"/>
                    <a:pt x="108" y="9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0" y="11"/>
                    <a:pt x="110" y="11"/>
                    <a:pt x="111" y="12"/>
                  </a:cubicBezTo>
                  <a:cubicBezTo>
                    <a:pt x="114" y="14"/>
                    <a:pt x="120" y="17"/>
                    <a:pt x="127" y="22"/>
                  </a:cubicBezTo>
                  <a:cubicBezTo>
                    <a:pt x="138" y="28"/>
                    <a:pt x="152" y="37"/>
                    <a:pt x="164" y="44"/>
                  </a:cubicBezTo>
                  <a:cubicBezTo>
                    <a:pt x="170" y="48"/>
                    <a:pt x="175" y="51"/>
                    <a:pt x="178" y="53"/>
                  </a:cubicBezTo>
                  <a:cubicBezTo>
                    <a:pt x="180" y="54"/>
                    <a:pt x="181" y="55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5" y="55"/>
                    <a:pt x="185" y="55"/>
                    <a:pt x="185" y="5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2" y="55"/>
                    <a:pt x="182" y="55"/>
                    <a:pt x="182" y="56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3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2" y="52"/>
                    <a:pt x="182" y="53"/>
                    <a:pt x="182" y="53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8" y="49"/>
                    <a:pt x="188" y="49"/>
                    <a:pt x="188" y="49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8" y="8"/>
                    <a:pt x="86" y="8"/>
                    <a:pt x="85" y="10"/>
                  </a:cubicBezTo>
                  <a:cubicBezTo>
                    <a:pt x="84" y="11"/>
                    <a:pt x="84" y="12"/>
                    <a:pt x="84" y="13"/>
                  </a:cubicBezTo>
                  <a:cubicBezTo>
                    <a:pt x="84" y="14"/>
                    <a:pt x="84" y="15"/>
                    <a:pt x="85" y="15"/>
                  </a:cubicBezTo>
                  <a:cubicBezTo>
                    <a:pt x="85" y="16"/>
                    <a:pt x="86" y="17"/>
                    <a:pt x="86" y="17"/>
                  </a:cubicBezTo>
                  <a:cubicBezTo>
                    <a:pt x="87" y="18"/>
                    <a:pt x="88" y="19"/>
                    <a:pt x="89" y="20"/>
                  </a:cubicBezTo>
                  <a:cubicBezTo>
                    <a:pt x="94" y="23"/>
                    <a:pt x="104" y="29"/>
                    <a:pt x="115" y="36"/>
                  </a:cubicBezTo>
                  <a:cubicBezTo>
                    <a:pt x="149" y="57"/>
                    <a:pt x="200" y="87"/>
                    <a:pt x="200" y="87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198" y="81"/>
                    <a:pt x="198" y="81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199" y="80"/>
                    <a:pt x="198" y="81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1" y="79"/>
                    <a:pt x="201" y="79"/>
                    <a:pt x="200" y="79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2" y="79"/>
                    <a:pt x="202" y="79"/>
                  </a:cubicBezTo>
                  <a:cubicBezTo>
                    <a:pt x="202" y="82"/>
                    <a:pt x="202" y="82"/>
                    <a:pt x="202" y="82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3" y="79"/>
                    <a:pt x="203" y="79"/>
                    <a:pt x="203" y="79"/>
                  </a:cubicBezTo>
                  <a:cubicBezTo>
                    <a:pt x="202" y="79"/>
                    <a:pt x="201" y="79"/>
                    <a:pt x="200" y="78"/>
                  </a:cubicBezTo>
                  <a:cubicBezTo>
                    <a:pt x="194" y="76"/>
                    <a:pt x="183" y="70"/>
                    <a:pt x="169" y="63"/>
                  </a:cubicBezTo>
                  <a:cubicBezTo>
                    <a:pt x="149" y="53"/>
                    <a:pt x="123" y="40"/>
                    <a:pt x="101" y="29"/>
                  </a:cubicBezTo>
                  <a:cubicBezTo>
                    <a:pt x="91" y="24"/>
                    <a:pt x="81" y="19"/>
                    <a:pt x="75" y="16"/>
                  </a:cubicBezTo>
                  <a:cubicBezTo>
                    <a:pt x="71" y="14"/>
                    <a:pt x="68" y="13"/>
                    <a:pt x="66" y="12"/>
                  </a:cubicBezTo>
                  <a:cubicBezTo>
                    <a:pt x="65" y="12"/>
                    <a:pt x="64" y="11"/>
                    <a:pt x="64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2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59" y="10"/>
                    <a:pt x="59" y="11"/>
                    <a:pt x="58" y="11"/>
                  </a:cubicBezTo>
                  <a:cubicBezTo>
                    <a:pt x="58" y="11"/>
                    <a:pt x="57" y="12"/>
                    <a:pt x="57" y="12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3"/>
                    <a:pt x="56" y="14"/>
                    <a:pt x="56" y="15"/>
                  </a:cubicBezTo>
                  <a:cubicBezTo>
                    <a:pt x="56" y="16"/>
                    <a:pt x="57" y="16"/>
                    <a:pt x="57" y="17"/>
                  </a:cubicBezTo>
                  <a:cubicBezTo>
                    <a:pt x="57" y="17"/>
                    <a:pt x="57" y="18"/>
                    <a:pt x="58" y="18"/>
                  </a:cubicBezTo>
                  <a:cubicBezTo>
                    <a:pt x="58" y="19"/>
                    <a:pt x="59" y="19"/>
                    <a:pt x="59" y="20"/>
                  </a:cubicBezTo>
                  <a:cubicBezTo>
                    <a:pt x="61" y="21"/>
                    <a:pt x="65" y="24"/>
                    <a:pt x="70" y="28"/>
                  </a:cubicBezTo>
                  <a:cubicBezTo>
                    <a:pt x="88" y="40"/>
                    <a:pt x="124" y="61"/>
                    <a:pt x="154" y="80"/>
                  </a:cubicBezTo>
                  <a:cubicBezTo>
                    <a:pt x="185" y="98"/>
                    <a:pt x="211" y="114"/>
                    <a:pt x="211" y="114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5" y="106"/>
                    <a:pt x="215" y="106"/>
                    <a:pt x="215" y="106"/>
                  </a:cubicBezTo>
                  <a:cubicBezTo>
                    <a:pt x="215" y="106"/>
                    <a:pt x="172" y="83"/>
                    <a:pt x="128" y="59"/>
                  </a:cubicBezTo>
                  <a:cubicBezTo>
                    <a:pt x="106" y="48"/>
                    <a:pt x="84" y="36"/>
                    <a:pt x="66" y="27"/>
                  </a:cubicBezTo>
                  <a:cubicBezTo>
                    <a:pt x="58" y="23"/>
                    <a:pt x="50" y="19"/>
                    <a:pt x="45" y="17"/>
                  </a:cubicBezTo>
                  <a:cubicBezTo>
                    <a:pt x="42" y="16"/>
                    <a:pt x="40" y="14"/>
                    <a:pt x="38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2"/>
                    <a:pt x="34" y="12"/>
                    <a:pt x="33" y="12"/>
                  </a:cubicBezTo>
                  <a:cubicBezTo>
                    <a:pt x="33" y="12"/>
                    <a:pt x="32" y="12"/>
                    <a:pt x="32" y="13"/>
                  </a:cubicBezTo>
                  <a:cubicBezTo>
                    <a:pt x="31" y="13"/>
                    <a:pt x="30" y="13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8" y="16"/>
                    <a:pt x="28" y="17"/>
                  </a:cubicBezTo>
                  <a:cubicBezTo>
                    <a:pt x="28" y="19"/>
                    <a:pt x="29" y="19"/>
                    <a:pt x="29" y="20"/>
                  </a:cubicBezTo>
                  <a:cubicBezTo>
                    <a:pt x="30" y="21"/>
                    <a:pt x="30" y="21"/>
                    <a:pt x="31" y="22"/>
                  </a:cubicBezTo>
                  <a:cubicBezTo>
                    <a:pt x="32" y="23"/>
                    <a:pt x="34" y="25"/>
                    <a:pt x="36" y="26"/>
                  </a:cubicBezTo>
                  <a:cubicBezTo>
                    <a:pt x="45" y="33"/>
                    <a:pt x="61" y="43"/>
                    <a:pt x="80" y="55"/>
                  </a:cubicBezTo>
                  <a:cubicBezTo>
                    <a:pt x="138" y="91"/>
                    <a:pt x="226" y="143"/>
                    <a:pt x="226" y="143"/>
                  </a:cubicBezTo>
                  <a:cubicBezTo>
                    <a:pt x="229" y="139"/>
                    <a:pt x="229" y="139"/>
                    <a:pt x="229" y="139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2" y="10"/>
                    <a:pt x="1" y="12"/>
                  </a:cubicBezTo>
                  <a:cubicBezTo>
                    <a:pt x="0" y="14"/>
                    <a:pt x="1" y="17"/>
                    <a:pt x="3" y="18"/>
                  </a:cubicBezTo>
                  <a:cubicBezTo>
                    <a:pt x="3" y="18"/>
                    <a:pt x="6" y="20"/>
                    <a:pt x="13" y="24"/>
                  </a:cubicBezTo>
                  <a:cubicBezTo>
                    <a:pt x="34" y="37"/>
                    <a:pt x="89" y="69"/>
                    <a:pt x="138" y="99"/>
                  </a:cubicBezTo>
                  <a:cubicBezTo>
                    <a:pt x="162" y="114"/>
                    <a:pt x="185" y="128"/>
                    <a:pt x="202" y="139"/>
                  </a:cubicBezTo>
                  <a:cubicBezTo>
                    <a:pt x="211" y="145"/>
                    <a:pt x="218" y="150"/>
                    <a:pt x="222" y="153"/>
                  </a:cubicBezTo>
                  <a:cubicBezTo>
                    <a:pt x="225" y="155"/>
                    <a:pt x="226" y="156"/>
                    <a:pt x="228" y="157"/>
                  </a:cubicBezTo>
                  <a:cubicBezTo>
                    <a:pt x="228" y="158"/>
                    <a:pt x="228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1" y="157"/>
                    <a:pt x="231" y="157"/>
                    <a:pt x="231" y="157"/>
                  </a:cubicBezTo>
                  <a:cubicBezTo>
                    <a:pt x="228" y="158"/>
                    <a:pt x="228" y="158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28" y="157"/>
                    <a:pt x="228" y="157"/>
                    <a:pt x="228" y="158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8" y="156"/>
                    <a:pt x="228" y="156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28" y="155"/>
                    <a:pt x="228" y="155"/>
                    <a:pt x="228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29" y="154"/>
                    <a:pt x="229" y="154"/>
                    <a:pt x="229" y="154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3" y="152"/>
                    <a:pt x="233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3" y="152"/>
                  </a:cubicBezTo>
                  <a:cubicBezTo>
                    <a:pt x="233" y="156"/>
                    <a:pt x="233" y="156"/>
                    <a:pt x="233" y="156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4" y="152"/>
                    <a:pt x="234" y="152"/>
                  </a:cubicBezTo>
                  <a:cubicBezTo>
                    <a:pt x="234" y="152"/>
                    <a:pt x="232" y="151"/>
                    <a:pt x="231" y="150"/>
                  </a:cubicBezTo>
                  <a:cubicBezTo>
                    <a:pt x="216" y="143"/>
                    <a:pt x="164" y="116"/>
                    <a:pt x="116" y="91"/>
                  </a:cubicBezTo>
                  <a:cubicBezTo>
                    <a:pt x="92" y="78"/>
                    <a:pt x="69" y="66"/>
                    <a:pt x="52" y="57"/>
                  </a:cubicBezTo>
                  <a:cubicBezTo>
                    <a:pt x="43" y="53"/>
                    <a:pt x="36" y="49"/>
                    <a:pt x="31" y="47"/>
                  </a:cubicBezTo>
                  <a:cubicBezTo>
                    <a:pt x="26" y="44"/>
                    <a:pt x="23" y="43"/>
                    <a:pt x="23" y="43"/>
                  </a:cubicBezTo>
                  <a:cubicBezTo>
                    <a:pt x="21" y="41"/>
                    <a:pt x="18" y="42"/>
                    <a:pt x="17" y="44"/>
                  </a:cubicBezTo>
                  <a:cubicBezTo>
                    <a:pt x="16" y="46"/>
                    <a:pt x="17" y="49"/>
                    <a:pt x="19" y="50"/>
                  </a:cubicBezTo>
                  <a:cubicBezTo>
                    <a:pt x="242" y="190"/>
                    <a:pt x="242" y="190"/>
                    <a:pt x="242" y="190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2" y="182"/>
                    <a:pt x="241" y="183"/>
                    <a:pt x="241" y="184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3" y="182"/>
                    <a:pt x="243" y="182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3"/>
                    <a:pt x="244" y="183"/>
                    <a:pt x="244" y="183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4" y="182"/>
                    <a:pt x="242" y="181"/>
                    <a:pt x="240" y="180"/>
                  </a:cubicBezTo>
                  <a:cubicBezTo>
                    <a:pt x="231" y="176"/>
                    <a:pt x="213" y="167"/>
                    <a:pt x="192" y="156"/>
                  </a:cubicBezTo>
                  <a:cubicBezTo>
                    <a:pt x="161" y="138"/>
                    <a:pt x="121" y="115"/>
                    <a:pt x="88" y="97"/>
                  </a:cubicBezTo>
                  <a:cubicBezTo>
                    <a:pt x="72" y="88"/>
                    <a:pt x="58" y="80"/>
                    <a:pt x="48" y="74"/>
                  </a:cubicBezTo>
                  <a:cubicBezTo>
                    <a:pt x="43" y="71"/>
                    <a:pt x="38" y="68"/>
                    <a:pt x="36" y="67"/>
                  </a:cubicBezTo>
                  <a:cubicBezTo>
                    <a:pt x="34" y="66"/>
                    <a:pt x="33" y="65"/>
                    <a:pt x="32" y="65"/>
                  </a:cubicBezTo>
                  <a:cubicBezTo>
                    <a:pt x="32" y="65"/>
                    <a:pt x="31" y="65"/>
                    <a:pt x="31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8" y="64"/>
                    <a:pt x="28" y="64"/>
                    <a:pt x="27" y="64"/>
                  </a:cubicBezTo>
                  <a:cubicBezTo>
                    <a:pt x="26" y="64"/>
                    <a:pt x="25" y="65"/>
                    <a:pt x="25" y="66"/>
                  </a:cubicBezTo>
                  <a:cubicBezTo>
                    <a:pt x="23" y="68"/>
                    <a:pt x="24" y="71"/>
                    <a:pt x="26" y="72"/>
                  </a:cubicBezTo>
                  <a:cubicBezTo>
                    <a:pt x="253" y="214"/>
                    <a:pt x="253" y="214"/>
                    <a:pt x="253" y="214"/>
                  </a:cubicBezTo>
                  <a:cubicBezTo>
                    <a:pt x="256" y="210"/>
                    <a:pt x="256" y="210"/>
                    <a:pt x="256" y="210"/>
                  </a:cubicBezTo>
                  <a:cubicBezTo>
                    <a:pt x="258" y="206"/>
                    <a:pt x="258" y="206"/>
                    <a:pt x="258" y="206"/>
                  </a:cubicBezTo>
                  <a:cubicBezTo>
                    <a:pt x="258" y="206"/>
                    <a:pt x="208" y="178"/>
                    <a:pt x="156" y="150"/>
                  </a:cubicBezTo>
                  <a:cubicBezTo>
                    <a:pt x="130" y="135"/>
                    <a:pt x="104" y="121"/>
                    <a:pt x="84" y="110"/>
                  </a:cubicBezTo>
                  <a:cubicBezTo>
                    <a:pt x="73" y="105"/>
                    <a:pt x="65" y="101"/>
                    <a:pt x="58" y="97"/>
                  </a:cubicBezTo>
                  <a:cubicBezTo>
                    <a:pt x="55" y="96"/>
                    <a:pt x="52" y="95"/>
                    <a:pt x="50" y="94"/>
                  </a:cubicBezTo>
                  <a:cubicBezTo>
                    <a:pt x="49" y="93"/>
                    <a:pt x="48" y="93"/>
                    <a:pt x="47" y="93"/>
                  </a:cubicBezTo>
                  <a:cubicBezTo>
                    <a:pt x="46" y="92"/>
                    <a:pt x="45" y="92"/>
                    <a:pt x="44" y="92"/>
                  </a:cubicBezTo>
                  <a:cubicBezTo>
                    <a:pt x="43" y="92"/>
                    <a:pt x="43" y="92"/>
                    <a:pt x="42" y="92"/>
                  </a:cubicBezTo>
                  <a:cubicBezTo>
                    <a:pt x="41" y="93"/>
                    <a:pt x="40" y="93"/>
                    <a:pt x="40" y="94"/>
                  </a:cubicBezTo>
                  <a:cubicBezTo>
                    <a:pt x="38" y="97"/>
                    <a:pt x="39" y="99"/>
                    <a:pt x="41" y="101"/>
                  </a:cubicBezTo>
                  <a:cubicBezTo>
                    <a:pt x="267" y="242"/>
                    <a:pt x="267" y="242"/>
                    <a:pt x="267" y="242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6" y="235"/>
                    <a:pt x="266" y="235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7" y="234"/>
                    <a:pt x="266" y="234"/>
                    <a:pt x="266" y="235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8" y="234"/>
                    <a:pt x="268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3"/>
                    <a:pt x="269" y="234"/>
                    <a:pt x="268" y="234"/>
                  </a:cubicBezTo>
                  <a:cubicBezTo>
                    <a:pt x="269" y="238"/>
                    <a:pt x="269" y="238"/>
                    <a:pt x="269" y="238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3"/>
                    <a:pt x="269" y="233"/>
                  </a:cubicBezTo>
                  <a:cubicBezTo>
                    <a:pt x="269" y="237"/>
                    <a:pt x="269" y="237"/>
                    <a:pt x="269" y="237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6"/>
                    <a:pt x="270" y="236"/>
                    <a:pt x="270" y="236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70" y="234"/>
                    <a:pt x="270" y="234"/>
                    <a:pt x="270" y="234"/>
                  </a:cubicBezTo>
                  <a:cubicBezTo>
                    <a:pt x="269" y="233"/>
                    <a:pt x="268" y="232"/>
                    <a:pt x="266" y="231"/>
                  </a:cubicBezTo>
                  <a:cubicBezTo>
                    <a:pt x="258" y="227"/>
                    <a:pt x="241" y="218"/>
                    <a:pt x="221" y="207"/>
                  </a:cubicBezTo>
                  <a:cubicBezTo>
                    <a:pt x="191" y="190"/>
                    <a:pt x="152" y="169"/>
                    <a:pt x="120" y="152"/>
                  </a:cubicBezTo>
                  <a:cubicBezTo>
                    <a:pt x="104" y="143"/>
                    <a:pt x="90" y="135"/>
                    <a:pt x="78" y="130"/>
                  </a:cubicBezTo>
                  <a:cubicBezTo>
                    <a:pt x="73" y="127"/>
                    <a:pt x="68" y="125"/>
                    <a:pt x="65" y="123"/>
                  </a:cubicBezTo>
                  <a:cubicBezTo>
                    <a:pt x="63" y="123"/>
                    <a:pt x="61" y="122"/>
                    <a:pt x="60" y="122"/>
                  </a:cubicBezTo>
                  <a:cubicBezTo>
                    <a:pt x="59" y="121"/>
                    <a:pt x="59" y="121"/>
                    <a:pt x="58" y="121"/>
                  </a:cubicBezTo>
                  <a:cubicBezTo>
                    <a:pt x="57" y="121"/>
                    <a:pt x="57" y="121"/>
                    <a:pt x="56" y="121"/>
                  </a:cubicBezTo>
                  <a:cubicBezTo>
                    <a:pt x="55" y="121"/>
                    <a:pt x="55" y="121"/>
                    <a:pt x="54" y="121"/>
                  </a:cubicBezTo>
                  <a:cubicBezTo>
                    <a:pt x="53" y="121"/>
                    <a:pt x="52" y="122"/>
                    <a:pt x="52" y="123"/>
                  </a:cubicBezTo>
                  <a:cubicBezTo>
                    <a:pt x="52" y="123"/>
                    <a:pt x="52" y="123"/>
                    <a:pt x="52" y="123"/>
                  </a:cubicBezTo>
                  <a:cubicBezTo>
                    <a:pt x="51" y="124"/>
                    <a:pt x="51" y="125"/>
                    <a:pt x="51" y="126"/>
                  </a:cubicBezTo>
                  <a:cubicBezTo>
                    <a:pt x="51" y="127"/>
                    <a:pt x="51" y="128"/>
                    <a:pt x="52" y="128"/>
                  </a:cubicBezTo>
                  <a:cubicBezTo>
                    <a:pt x="52" y="129"/>
                    <a:pt x="53" y="130"/>
                    <a:pt x="54" y="131"/>
                  </a:cubicBezTo>
                  <a:cubicBezTo>
                    <a:pt x="55" y="132"/>
                    <a:pt x="57" y="134"/>
                    <a:pt x="60" y="136"/>
                  </a:cubicBezTo>
                  <a:cubicBezTo>
                    <a:pt x="70" y="143"/>
                    <a:pt x="88" y="156"/>
                    <a:pt x="111" y="170"/>
                  </a:cubicBezTo>
                  <a:cubicBezTo>
                    <a:pt x="178" y="212"/>
                    <a:pt x="281" y="272"/>
                    <a:pt x="281" y="272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79" y="265"/>
                    <a:pt x="279" y="265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1" y="264"/>
                    <a:pt x="280" y="264"/>
                    <a:pt x="279" y="265"/>
                  </a:cubicBezTo>
                  <a:cubicBezTo>
                    <a:pt x="283" y="268"/>
                    <a:pt x="283" y="268"/>
                    <a:pt x="283" y="268"/>
                  </a:cubicBezTo>
                  <a:cubicBezTo>
                    <a:pt x="281" y="264"/>
                    <a:pt x="281" y="264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2" y="263"/>
                    <a:pt x="282" y="263"/>
                    <a:pt x="281" y="264"/>
                  </a:cubicBezTo>
                  <a:cubicBezTo>
                    <a:pt x="283" y="267"/>
                    <a:pt x="283" y="267"/>
                    <a:pt x="283" y="267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5"/>
                    <a:pt x="283" y="265"/>
                    <a:pt x="283" y="265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4"/>
                    <a:pt x="283" y="264"/>
                    <a:pt x="283" y="264"/>
                  </a:cubicBezTo>
                  <a:cubicBezTo>
                    <a:pt x="283" y="263"/>
                    <a:pt x="283" y="263"/>
                    <a:pt x="283" y="263"/>
                  </a:cubicBezTo>
                  <a:cubicBezTo>
                    <a:pt x="283" y="263"/>
                    <a:pt x="282" y="263"/>
                    <a:pt x="282" y="263"/>
                  </a:cubicBezTo>
                  <a:cubicBezTo>
                    <a:pt x="279" y="262"/>
                    <a:pt x="273" y="259"/>
                    <a:pt x="266" y="256"/>
                  </a:cubicBezTo>
                  <a:cubicBezTo>
                    <a:pt x="241" y="243"/>
                    <a:pt x="195" y="216"/>
                    <a:pt x="154" y="193"/>
                  </a:cubicBezTo>
                  <a:cubicBezTo>
                    <a:pt x="133" y="181"/>
                    <a:pt x="114" y="170"/>
                    <a:pt x="99" y="162"/>
                  </a:cubicBezTo>
                  <a:cubicBezTo>
                    <a:pt x="92" y="158"/>
                    <a:pt x="86" y="155"/>
                    <a:pt x="81" y="153"/>
                  </a:cubicBezTo>
                  <a:cubicBezTo>
                    <a:pt x="79" y="152"/>
                    <a:pt x="77" y="151"/>
                    <a:pt x="76" y="150"/>
                  </a:cubicBezTo>
                  <a:cubicBezTo>
                    <a:pt x="75" y="150"/>
                    <a:pt x="74" y="149"/>
                    <a:pt x="74" y="149"/>
                  </a:cubicBezTo>
                  <a:cubicBezTo>
                    <a:pt x="73" y="149"/>
                    <a:pt x="72" y="149"/>
                    <a:pt x="71" y="149"/>
                  </a:cubicBezTo>
                  <a:cubicBezTo>
                    <a:pt x="71" y="149"/>
                    <a:pt x="70" y="149"/>
                    <a:pt x="69" y="149"/>
                  </a:cubicBezTo>
                  <a:cubicBezTo>
                    <a:pt x="69" y="149"/>
                    <a:pt x="68" y="150"/>
                    <a:pt x="67" y="151"/>
                  </a:cubicBezTo>
                  <a:cubicBezTo>
                    <a:pt x="67" y="151"/>
                    <a:pt x="67" y="151"/>
                    <a:pt x="67" y="151"/>
                  </a:cubicBezTo>
                  <a:cubicBezTo>
                    <a:pt x="66" y="152"/>
                    <a:pt x="66" y="153"/>
                    <a:pt x="66" y="154"/>
                  </a:cubicBezTo>
                  <a:cubicBezTo>
                    <a:pt x="66" y="155"/>
                    <a:pt x="67" y="156"/>
                    <a:pt x="67" y="156"/>
                  </a:cubicBezTo>
                  <a:cubicBezTo>
                    <a:pt x="68" y="158"/>
                    <a:pt x="68" y="158"/>
                    <a:pt x="69" y="159"/>
                  </a:cubicBezTo>
                  <a:cubicBezTo>
                    <a:pt x="70" y="160"/>
                    <a:pt x="72" y="162"/>
                    <a:pt x="75" y="164"/>
                  </a:cubicBezTo>
                  <a:cubicBezTo>
                    <a:pt x="85" y="171"/>
                    <a:pt x="103" y="182"/>
                    <a:pt x="126" y="195"/>
                  </a:cubicBezTo>
                  <a:cubicBezTo>
                    <a:pt x="159" y="215"/>
                    <a:pt x="201" y="240"/>
                    <a:pt x="235" y="260"/>
                  </a:cubicBezTo>
                  <a:cubicBezTo>
                    <a:pt x="252" y="270"/>
                    <a:pt x="266" y="278"/>
                    <a:pt x="277" y="285"/>
                  </a:cubicBezTo>
                  <a:cubicBezTo>
                    <a:pt x="282" y="289"/>
                    <a:pt x="286" y="291"/>
                    <a:pt x="289" y="293"/>
                  </a:cubicBezTo>
                  <a:cubicBezTo>
                    <a:pt x="290" y="294"/>
                    <a:pt x="291" y="295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4" y="295"/>
                    <a:pt x="294" y="295"/>
                    <a:pt x="294" y="295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2" y="295"/>
                    <a:pt x="292" y="295"/>
                    <a:pt x="292" y="296"/>
                  </a:cubicBezTo>
                  <a:cubicBezTo>
                    <a:pt x="295" y="294"/>
                    <a:pt x="295" y="294"/>
                    <a:pt x="295" y="294"/>
                  </a:cubicBezTo>
                  <a:cubicBezTo>
                    <a:pt x="292" y="294"/>
                    <a:pt x="292" y="294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2" y="293"/>
                    <a:pt x="291" y="293"/>
                    <a:pt x="292" y="294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2" y="292"/>
                    <a:pt x="292" y="292"/>
                    <a:pt x="292" y="292"/>
                  </a:cubicBezTo>
                  <a:cubicBezTo>
                    <a:pt x="296" y="294"/>
                    <a:pt x="296" y="294"/>
                    <a:pt x="296" y="294"/>
                  </a:cubicBezTo>
                  <a:cubicBezTo>
                    <a:pt x="298" y="290"/>
                    <a:pt x="298" y="290"/>
                    <a:pt x="298" y="290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72"/>
                    <a:pt x="78" y="173"/>
                    <a:pt x="77" y="175"/>
                  </a:cubicBezTo>
                  <a:cubicBezTo>
                    <a:pt x="76" y="176"/>
                    <a:pt x="76" y="177"/>
                    <a:pt x="76" y="177"/>
                  </a:cubicBezTo>
                  <a:cubicBezTo>
                    <a:pt x="76" y="179"/>
                    <a:pt x="76" y="179"/>
                    <a:pt x="77" y="180"/>
                  </a:cubicBezTo>
                  <a:cubicBezTo>
                    <a:pt x="77" y="180"/>
                    <a:pt x="77" y="181"/>
                    <a:pt x="78" y="181"/>
                  </a:cubicBezTo>
                  <a:cubicBezTo>
                    <a:pt x="78" y="182"/>
                    <a:pt x="79" y="182"/>
                    <a:pt x="80" y="183"/>
                  </a:cubicBezTo>
                  <a:cubicBezTo>
                    <a:pt x="83" y="185"/>
                    <a:pt x="88" y="189"/>
                    <a:pt x="96" y="194"/>
                  </a:cubicBezTo>
                  <a:cubicBezTo>
                    <a:pt x="123" y="212"/>
                    <a:pt x="175" y="244"/>
                    <a:pt x="221" y="272"/>
                  </a:cubicBezTo>
                  <a:cubicBezTo>
                    <a:pt x="266" y="300"/>
                    <a:pt x="305" y="323"/>
                    <a:pt x="305" y="323"/>
                  </a:cubicBezTo>
                  <a:cubicBezTo>
                    <a:pt x="307" y="319"/>
                    <a:pt x="307" y="319"/>
                    <a:pt x="307" y="319"/>
                  </a:cubicBezTo>
                  <a:cubicBezTo>
                    <a:pt x="310" y="315"/>
                    <a:pt x="310" y="315"/>
                    <a:pt x="310" y="315"/>
                  </a:cubicBezTo>
                  <a:cubicBezTo>
                    <a:pt x="98" y="202"/>
                    <a:pt x="98" y="202"/>
                    <a:pt x="98" y="202"/>
                  </a:cubicBezTo>
                  <a:cubicBezTo>
                    <a:pt x="97" y="201"/>
                    <a:pt x="95" y="201"/>
                    <a:pt x="94" y="202"/>
                  </a:cubicBezTo>
                  <a:cubicBezTo>
                    <a:pt x="92" y="203"/>
                    <a:pt x="91" y="204"/>
                    <a:pt x="91" y="206"/>
                  </a:cubicBezTo>
                  <a:cubicBezTo>
                    <a:pt x="91" y="207"/>
                    <a:pt x="92" y="207"/>
                    <a:pt x="92" y="208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94" y="210"/>
                    <a:pt x="94" y="210"/>
                    <a:pt x="94" y="210"/>
                  </a:cubicBezTo>
                  <a:cubicBezTo>
                    <a:pt x="94" y="210"/>
                    <a:pt x="96" y="211"/>
                    <a:pt x="98" y="213"/>
                  </a:cubicBezTo>
                  <a:cubicBezTo>
                    <a:pt x="113" y="222"/>
                    <a:pt x="167" y="254"/>
                    <a:pt x="217" y="285"/>
                  </a:cubicBezTo>
                  <a:cubicBezTo>
                    <a:pt x="242" y="300"/>
                    <a:pt x="266" y="315"/>
                    <a:pt x="283" y="326"/>
                  </a:cubicBezTo>
                  <a:cubicBezTo>
                    <a:pt x="292" y="332"/>
                    <a:pt x="299" y="336"/>
                    <a:pt x="304" y="340"/>
                  </a:cubicBezTo>
                  <a:cubicBezTo>
                    <a:pt x="307" y="342"/>
                    <a:pt x="309" y="343"/>
                    <a:pt x="310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3" y="344"/>
                    <a:pt x="313" y="344"/>
                    <a:pt x="313" y="344"/>
                  </a:cubicBezTo>
                  <a:cubicBezTo>
                    <a:pt x="311" y="345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0" y="344"/>
                    <a:pt x="311" y="345"/>
                    <a:pt x="311" y="345"/>
                  </a:cubicBezTo>
                  <a:cubicBezTo>
                    <a:pt x="314" y="343"/>
                    <a:pt x="314" y="343"/>
                    <a:pt x="314" y="343"/>
                  </a:cubicBezTo>
                  <a:cubicBezTo>
                    <a:pt x="310" y="343"/>
                    <a:pt x="310" y="343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1" y="341"/>
                    <a:pt x="310" y="342"/>
                    <a:pt x="310" y="343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1" y="340"/>
                    <a:pt x="311" y="340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3" y="339"/>
                    <a:pt x="312" y="339"/>
                    <a:pt x="311" y="340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3" y="339"/>
                    <a:pt x="313" y="339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4" y="338"/>
                    <a:pt x="314" y="338"/>
                    <a:pt x="313" y="339"/>
                  </a:cubicBezTo>
                  <a:cubicBezTo>
                    <a:pt x="315" y="343"/>
                    <a:pt x="315" y="343"/>
                    <a:pt x="315" y="343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41"/>
                    <a:pt x="315" y="341"/>
                    <a:pt x="315" y="341"/>
                  </a:cubicBezTo>
                  <a:cubicBezTo>
                    <a:pt x="315" y="338"/>
                    <a:pt x="315" y="338"/>
                    <a:pt x="315" y="338"/>
                  </a:cubicBezTo>
                  <a:cubicBezTo>
                    <a:pt x="315" y="338"/>
                    <a:pt x="315" y="338"/>
                    <a:pt x="314" y="338"/>
                  </a:cubicBezTo>
                  <a:cubicBezTo>
                    <a:pt x="312" y="337"/>
                    <a:pt x="306" y="334"/>
                    <a:pt x="299" y="330"/>
                  </a:cubicBezTo>
                  <a:cubicBezTo>
                    <a:pt x="275" y="317"/>
                    <a:pt x="228" y="290"/>
                    <a:pt x="186" y="267"/>
                  </a:cubicBezTo>
                  <a:cubicBezTo>
                    <a:pt x="166" y="255"/>
                    <a:pt x="147" y="244"/>
                    <a:pt x="132" y="236"/>
                  </a:cubicBezTo>
                  <a:cubicBezTo>
                    <a:pt x="125" y="232"/>
                    <a:pt x="119" y="229"/>
                    <a:pt x="115" y="226"/>
                  </a:cubicBezTo>
                  <a:cubicBezTo>
                    <a:pt x="113" y="225"/>
                    <a:pt x="111" y="224"/>
                    <a:pt x="110" y="224"/>
                  </a:cubicBezTo>
                  <a:cubicBezTo>
                    <a:pt x="109" y="223"/>
                    <a:pt x="108" y="223"/>
                    <a:pt x="108" y="223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07" y="223"/>
                    <a:pt x="106" y="222"/>
                    <a:pt x="105" y="222"/>
                  </a:cubicBezTo>
                  <a:cubicBezTo>
                    <a:pt x="105" y="222"/>
                    <a:pt x="105" y="222"/>
                    <a:pt x="104" y="223"/>
                  </a:cubicBezTo>
                  <a:cubicBezTo>
                    <a:pt x="103" y="223"/>
                    <a:pt x="102" y="224"/>
                    <a:pt x="101" y="225"/>
                  </a:cubicBezTo>
                  <a:cubicBezTo>
                    <a:pt x="105" y="227"/>
                    <a:pt x="105" y="227"/>
                    <a:pt x="105" y="227"/>
                  </a:cubicBezTo>
                  <a:cubicBezTo>
                    <a:pt x="101" y="225"/>
                    <a:pt x="101" y="225"/>
                    <a:pt x="101" y="225"/>
                  </a:cubicBezTo>
                  <a:cubicBezTo>
                    <a:pt x="101" y="225"/>
                    <a:pt x="101" y="226"/>
                    <a:pt x="101" y="227"/>
                  </a:cubicBezTo>
                  <a:cubicBezTo>
                    <a:pt x="101" y="229"/>
                    <a:pt x="101" y="229"/>
                    <a:pt x="102" y="230"/>
                  </a:cubicBezTo>
                  <a:cubicBezTo>
                    <a:pt x="102" y="231"/>
                    <a:pt x="103" y="232"/>
                    <a:pt x="104" y="232"/>
                  </a:cubicBezTo>
                  <a:cubicBezTo>
                    <a:pt x="105" y="234"/>
                    <a:pt x="107" y="235"/>
                    <a:pt x="110" y="237"/>
                  </a:cubicBezTo>
                  <a:cubicBezTo>
                    <a:pt x="119" y="244"/>
                    <a:pt x="138" y="256"/>
                    <a:pt x="160" y="270"/>
                  </a:cubicBezTo>
                  <a:cubicBezTo>
                    <a:pt x="227" y="312"/>
                    <a:pt x="328" y="372"/>
                    <a:pt x="328" y="372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6" y="365"/>
                    <a:pt x="326" y="365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28" y="364"/>
                    <a:pt x="327" y="364"/>
                    <a:pt x="326" y="365"/>
                  </a:cubicBezTo>
                  <a:cubicBezTo>
                    <a:pt x="330" y="368"/>
                    <a:pt x="330" y="368"/>
                    <a:pt x="330" y="368"/>
                  </a:cubicBezTo>
                  <a:cubicBezTo>
                    <a:pt x="329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3"/>
                    <a:pt x="329" y="363"/>
                    <a:pt x="329" y="363"/>
                  </a:cubicBezTo>
                  <a:cubicBezTo>
                    <a:pt x="330" y="367"/>
                    <a:pt x="330" y="367"/>
                    <a:pt x="330" y="367"/>
                  </a:cubicBezTo>
                  <a:cubicBezTo>
                    <a:pt x="330" y="363"/>
                    <a:pt x="330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1" y="363"/>
                    <a:pt x="331" y="363"/>
                    <a:pt x="330" y="363"/>
                  </a:cubicBezTo>
                  <a:cubicBezTo>
                    <a:pt x="330" y="365"/>
                    <a:pt x="330" y="365"/>
                    <a:pt x="330" y="365"/>
                  </a:cubicBezTo>
                  <a:cubicBezTo>
                    <a:pt x="331" y="363"/>
                    <a:pt x="331" y="363"/>
                    <a:pt x="331" y="363"/>
                  </a:cubicBezTo>
                  <a:cubicBezTo>
                    <a:pt x="330" y="363"/>
                    <a:pt x="330" y="363"/>
                    <a:pt x="329" y="363"/>
                  </a:cubicBezTo>
                  <a:cubicBezTo>
                    <a:pt x="327" y="362"/>
                    <a:pt x="321" y="359"/>
                    <a:pt x="314" y="355"/>
                  </a:cubicBezTo>
                  <a:cubicBezTo>
                    <a:pt x="288" y="342"/>
                    <a:pt x="241" y="316"/>
                    <a:pt x="199" y="292"/>
                  </a:cubicBezTo>
                  <a:cubicBezTo>
                    <a:pt x="179" y="281"/>
                    <a:pt x="160" y="270"/>
                    <a:pt x="146" y="262"/>
                  </a:cubicBezTo>
                  <a:cubicBezTo>
                    <a:pt x="139" y="258"/>
                    <a:pt x="133" y="255"/>
                    <a:pt x="129" y="253"/>
                  </a:cubicBezTo>
                  <a:cubicBezTo>
                    <a:pt x="125" y="250"/>
                    <a:pt x="123" y="249"/>
                    <a:pt x="123" y="249"/>
                  </a:cubicBezTo>
                  <a:cubicBezTo>
                    <a:pt x="121" y="248"/>
                    <a:pt x="118" y="249"/>
                    <a:pt x="117" y="251"/>
                  </a:cubicBezTo>
                  <a:cubicBezTo>
                    <a:pt x="116" y="251"/>
                    <a:pt x="116" y="252"/>
                    <a:pt x="116" y="253"/>
                  </a:cubicBezTo>
                  <a:cubicBezTo>
                    <a:pt x="116" y="254"/>
                    <a:pt x="116" y="255"/>
                    <a:pt x="117" y="255"/>
                  </a:cubicBezTo>
                  <a:cubicBezTo>
                    <a:pt x="117" y="256"/>
                    <a:pt x="117" y="256"/>
                    <a:pt x="118" y="257"/>
                  </a:cubicBezTo>
                  <a:cubicBezTo>
                    <a:pt x="118" y="257"/>
                    <a:pt x="119" y="258"/>
                    <a:pt x="120" y="259"/>
                  </a:cubicBezTo>
                  <a:cubicBezTo>
                    <a:pt x="123" y="261"/>
                    <a:pt x="128" y="265"/>
                    <a:pt x="135" y="269"/>
                  </a:cubicBezTo>
                  <a:cubicBezTo>
                    <a:pt x="161" y="287"/>
                    <a:pt x="212" y="318"/>
                    <a:pt x="256" y="344"/>
                  </a:cubicBezTo>
                  <a:cubicBezTo>
                    <a:pt x="300" y="371"/>
                    <a:pt x="338" y="394"/>
                    <a:pt x="338" y="394"/>
                  </a:cubicBezTo>
                  <a:cubicBezTo>
                    <a:pt x="340" y="390"/>
                    <a:pt x="340" y="390"/>
                    <a:pt x="340" y="390"/>
                  </a:cubicBezTo>
                  <a:cubicBezTo>
                    <a:pt x="342" y="386"/>
                    <a:pt x="342" y="386"/>
                    <a:pt x="342" y="386"/>
                  </a:cubicBezTo>
                  <a:cubicBezTo>
                    <a:pt x="129" y="267"/>
                    <a:pt x="129" y="267"/>
                    <a:pt x="129" y="267"/>
                  </a:cubicBezTo>
                  <a:cubicBezTo>
                    <a:pt x="127" y="266"/>
                    <a:pt x="124" y="267"/>
                    <a:pt x="123" y="269"/>
                  </a:cubicBezTo>
                  <a:cubicBezTo>
                    <a:pt x="122" y="271"/>
                    <a:pt x="123" y="274"/>
                    <a:pt x="125" y="275"/>
                  </a:cubicBezTo>
                  <a:cubicBezTo>
                    <a:pt x="347" y="414"/>
                    <a:pt x="347" y="414"/>
                    <a:pt x="347" y="414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5" y="407"/>
                    <a:pt x="345" y="407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7" y="406"/>
                    <a:pt x="346" y="406"/>
                    <a:pt x="345" y="407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8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5"/>
                    <a:pt x="348" y="405"/>
                    <a:pt x="348" y="405"/>
                  </a:cubicBezTo>
                  <a:cubicBezTo>
                    <a:pt x="349" y="410"/>
                    <a:pt x="349" y="410"/>
                    <a:pt x="349" y="410"/>
                  </a:cubicBezTo>
                  <a:cubicBezTo>
                    <a:pt x="349" y="405"/>
                    <a:pt x="349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9" y="409"/>
                    <a:pt x="349" y="409"/>
                    <a:pt x="349" y="409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7"/>
                    <a:pt x="350" y="407"/>
                    <a:pt x="350" y="407"/>
                  </a:cubicBezTo>
                  <a:cubicBezTo>
                    <a:pt x="350" y="405"/>
                    <a:pt x="350" y="405"/>
                    <a:pt x="350" y="405"/>
                  </a:cubicBezTo>
                  <a:cubicBezTo>
                    <a:pt x="350" y="405"/>
                    <a:pt x="350" y="405"/>
                    <a:pt x="349" y="405"/>
                  </a:cubicBezTo>
                  <a:cubicBezTo>
                    <a:pt x="347" y="404"/>
                    <a:pt x="341" y="401"/>
                    <a:pt x="334" y="397"/>
                  </a:cubicBezTo>
                  <a:cubicBezTo>
                    <a:pt x="309" y="383"/>
                    <a:pt x="260" y="356"/>
                    <a:pt x="217" y="332"/>
                  </a:cubicBezTo>
                  <a:cubicBezTo>
                    <a:pt x="195" y="320"/>
                    <a:pt x="175" y="309"/>
                    <a:pt x="161" y="301"/>
                  </a:cubicBezTo>
                  <a:cubicBezTo>
                    <a:pt x="154" y="297"/>
                    <a:pt x="148" y="293"/>
                    <a:pt x="144" y="291"/>
                  </a:cubicBezTo>
                  <a:cubicBezTo>
                    <a:pt x="139" y="289"/>
                    <a:pt x="137" y="287"/>
                    <a:pt x="137" y="287"/>
                  </a:cubicBezTo>
                  <a:cubicBezTo>
                    <a:pt x="135" y="286"/>
                    <a:pt x="132" y="287"/>
                    <a:pt x="131" y="289"/>
                  </a:cubicBezTo>
                  <a:cubicBezTo>
                    <a:pt x="131" y="290"/>
                    <a:pt x="130" y="291"/>
                    <a:pt x="130" y="291"/>
                  </a:cubicBezTo>
                  <a:cubicBezTo>
                    <a:pt x="130" y="293"/>
                    <a:pt x="131" y="294"/>
                    <a:pt x="131" y="294"/>
                  </a:cubicBezTo>
                  <a:cubicBezTo>
                    <a:pt x="132" y="295"/>
                    <a:pt x="132" y="296"/>
                    <a:pt x="133" y="296"/>
                  </a:cubicBezTo>
                  <a:cubicBezTo>
                    <a:pt x="134" y="298"/>
                    <a:pt x="136" y="299"/>
                    <a:pt x="138" y="301"/>
                  </a:cubicBezTo>
                  <a:cubicBezTo>
                    <a:pt x="147" y="307"/>
                    <a:pt x="162" y="317"/>
                    <a:pt x="181" y="328"/>
                  </a:cubicBezTo>
                  <a:cubicBezTo>
                    <a:pt x="210" y="345"/>
                    <a:pt x="246" y="366"/>
                    <a:pt x="274" y="383"/>
                  </a:cubicBezTo>
                  <a:cubicBezTo>
                    <a:pt x="289" y="391"/>
                    <a:pt x="301" y="399"/>
                    <a:pt x="310" y="405"/>
                  </a:cubicBezTo>
                  <a:cubicBezTo>
                    <a:pt x="315" y="407"/>
                    <a:pt x="318" y="410"/>
                    <a:pt x="320" y="411"/>
                  </a:cubicBezTo>
                  <a:cubicBezTo>
                    <a:pt x="322" y="412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3" y="414"/>
                    <a:pt x="323" y="414"/>
                    <a:pt x="323" y="414"/>
                  </a:cubicBezTo>
                  <a:cubicBezTo>
                    <a:pt x="325" y="412"/>
                    <a:pt x="325" y="412"/>
                    <a:pt x="325" y="412"/>
                  </a:cubicBezTo>
                  <a:cubicBezTo>
                    <a:pt x="323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2" y="413"/>
                    <a:pt x="323" y="413"/>
                    <a:pt x="323" y="413"/>
                  </a:cubicBezTo>
                  <a:cubicBezTo>
                    <a:pt x="326" y="411"/>
                    <a:pt x="326" y="411"/>
                    <a:pt x="326" y="411"/>
                  </a:cubicBezTo>
                  <a:cubicBezTo>
                    <a:pt x="322" y="411"/>
                    <a:pt x="322" y="411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3" y="410"/>
                    <a:pt x="322" y="410"/>
                    <a:pt x="322" y="411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3" y="409"/>
                    <a:pt x="323" y="409"/>
                    <a:pt x="323" y="409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4" y="408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5" y="407"/>
                    <a:pt x="324" y="408"/>
                    <a:pt x="324" y="408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6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07"/>
                    <a:pt x="326" y="407"/>
                    <a:pt x="326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7" y="407"/>
                    <a:pt x="327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7" y="407"/>
                  </a:cubicBezTo>
                  <a:cubicBezTo>
                    <a:pt x="327" y="411"/>
                    <a:pt x="327" y="411"/>
                    <a:pt x="327" y="411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7" y="410"/>
                    <a:pt x="327" y="410"/>
                    <a:pt x="327" y="410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8"/>
                    <a:pt x="328" y="408"/>
                    <a:pt x="328" y="408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8" y="407"/>
                    <a:pt x="328" y="407"/>
                    <a:pt x="328" y="407"/>
                  </a:cubicBezTo>
                  <a:cubicBezTo>
                    <a:pt x="324" y="405"/>
                    <a:pt x="311" y="398"/>
                    <a:pt x="294" y="389"/>
                  </a:cubicBezTo>
                  <a:cubicBezTo>
                    <a:pt x="268" y="376"/>
                    <a:pt x="233" y="357"/>
                    <a:pt x="205" y="342"/>
                  </a:cubicBezTo>
                  <a:cubicBezTo>
                    <a:pt x="190" y="334"/>
                    <a:pt x="178" y="327"/>
                    <a:pt x="168" y="323"/>
                  </a:cubicBezTo>
                  <a:cubicBezTo>
                    <a:pt x="159" y="318"/>
                    <a:pt x="154" y="315"/>
                    <a:pt x="154" y="315"/>
                  </a:cubicBezTo>
                  <a:cubicBezTo>
                    <a:pt x="152" y="314"/>
                    <a:pt x="149" y="314"/>
                    <a:pt x="148" y="316"/>
                  </a:cubicBezTo>
                  <a:cubicBezTo>
                    <a:pt x="147" y="317"/>
                    <a:pt x="147" y="318"/>
                    <a:pt x="147" y="319"/>
                  </a:cubicBezTo>
                  <a:cubicBezTo>
                    <a:pt x="147" y="320"/>
                    <a:pt x="147" y="321"/>
                    <a:pt x="148" y="321"/>
                  </a:cubicBezTo>
                  <a:cubicBezTo>
                    <a:pt x="148" y="322"/>
                    <a:pt x="149" y="323"/>
                    <a:pt x="149" y="323"/>
                  </a:cubicBezTo>
                  <a:cubicBezTo>
                    <a:pt x="150" y="325"/>
                    <a:pt x="152" y="326"/>
                    <a:pt x="153" y="327"/>
                  </a:cubicBezTo>
                  <a:cubicBezTo>
                    <a:pt x="160" y="332"/>
                    <a:pt x="172" y="340"/>
                    <a:pt x="186" y="349"/>
                  </a:cubicBezTo>
                  <a:cubicBezTo>
                    <a:pt x="230" y="376"/>
                    <a:pt x="296" y="414"/>
                    <a:pt x="296" y="414"/>
                  </a:cubicBezTo>
                  <a:cubicBezTo>
                    <a:pt x="298" y="411"/>
                    <a:pt x="298" y="411"/>
                    <a:pt x="298" y="411"/>
                  </a:cubicBezTo>
                  <a:cubicBezTo>
                    <a:pt x="295" y="408"/>
                    <a:pt x="295" y="408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6" y="407"/>
                    <a:pt x="295" y="407"/>
                    <a:pt x="295" y="408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7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7" y="406"/>
                  </a:cubicBezTo>
                  <a:cubicBezTo>
                    <a:pt x="298" y="410"/>
                    <a:pt x="298" y="410"/>
                    <a:pt x="298" y="410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8"/>
                    <a:pt x="298" y="408"/>
                    <a:pt x="298" y="408"/>
                  </a:cubicBezTo>
                  <a:cubicBezTo>
                    <a:pt x="298" y="406"/>
                    <a:pt x="298" y="406"/>
                    <a:pt x="298" y="406"/>
                  </a:cubicBezTo>
                  <a:cubicBezTo>
                    <a:pt x="298" y="406"/>
                    <a:pt x="297" y="406"/>
                    <a:pt x="296" y="405"/>
                  </a:cubicBezTo>
                  <a:cubicBezTo>
                    <a:pt x="291" y="403"/>
                    <a:pt x="280" y="398"/>
                    <a:pt x="267" y="391"/>
                  </a:cubicBezTo>
                  <a:cubicBezTo>
                    <a:pt x="248" y="380"/>
                    <a:pt x="224" y="367"/>
                    <a:pt x="204" y="355"/>
                  </a:cubicBezTo>
                  <a:cubicBezTo>
                    <a:pt x="193" y="350"/>
                    <a:pt x="184" y="345"/>
                    <a:pt x="177" y="341"/>
                  </a:cubicBezTo>
                  <a:cubicBezTo>
                    <a:pt x="174" y="340"/>
                    <a:pt x="171" y="338"/>
                    <a:pt x="169" y="337"/>
                  </a:cubicBezTo>
                  <a:cubicBezTo>
                    <a:pt x="167" y="337"/>
                    <a:pt x="166" y="336"/>
                    <a:pt x="165" y="336"/>
                  </a:cubicBezTo>
                  <a:cubicBezTo>
                    <a:pt x="165" y="336"/>
                    <a:pt x="164" y="336"/>
                    <a:pt x="164" y="336"/>
                  </a:cubicBezTo>
                  <a:cubicBezTo>
                    <a:pt x="163" y="335"/>
                    <a:pt x="163" y="335"/>
                    <a:pt x="162" y="335"/>
                  </a:cubicBezTo>
                  <a:cubicBezTo>
                    <a:pt x="162" y="335"/>
                    <a:pt x="161" y="335"/>
                    <a:pt x="160" y="336"/>
                  </a:cubicBezTo>
                  <a:cubicBezTo>
                    <a:pt x="160" y="336"/>
                    <a:pt x="159" y="336"/>
                    <a:pt x="158" y="338"/>
                  </a:cubicBezTo>
                  <a:cubicBezTo>
                    <a:pt x="157" y="339"/>
                    <a:pt x="157" y="340"/>
                    <a:pt x="157" y="341"/>
                  </a:cubicBezTo>
                  <a:cubicBezTo>
                    <a:pt x="158" y="342"/>
                    <a:pt x="158" y="343"/>
                    <a:pt x="160" y="344"/>
                  </a:cubicBezTo>
                  <a:cubicBezTo>
                    <a:pt x="160" y="344"/>
                    <a:pt x="161" y="345"/>
                    <a:pt x="164" y="347"/>
                  </a:cubicBezTo>
                  <a:cubicBezTo>
                    <a:pt x="175" y="353"/>
                    <a:pt x="201" y="369"/>
                    <a:pt x="224" y="383"/>
                  </a:cubicBezTo>
                  <a:cubicBezTo>
                    <a:pt x="236" y="390"/>
                    <a:pt x="247" y="397"/>
                    <a:pt x="255" y="402"/>
                  </a:cubicBezTo>
                  <a:cubicBezTo>
                    <a:pt x="259" y="405"/>
                    <a:pt x="262" y="407"/>
                    <a:pt x="264" y="409"/>
                  </a:cubicBezTo>
                  <a:cubicBezTo>
                    <a:pt x="265" y="409"/>
                    <a:pt x="266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67" y="411"/>
                    <a:pt x="267" y="411"/>
                    <a:pt x="267" y="411"/>
                  </a:cubicBezTo>
                  <a:cubicBezTo>
                    <a:pt x="269" y="409"/>
                    <a:pt x="269" y="409"/>
                    <a:pt x="269" y="409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67" y="410"/>
                    <a:pt x="267" y="410"/>
                    <a:pt x="267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10"/>
                    <a:pt x="266" y="410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66" y="409"/>
                    <a:pt x="266" y="409"/>
                    <a:pt x="266" y="410"/>
                  </a:cubicBezTo>
                  <a:cubicBezTo>
                    <a:pt x="270" y="408"/>
                    <a:pt x="270" y="408"/>
                    <a:pt x="270" y="408"/>
                  </a:cubicBezTo>
                  <a:cubicBezTo>
                    <a:pt x="266" y="408"/>
                    <a:pt x="266" y="408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66" y="406"/>
                    <a:pt x="266" y="407"/>
                    <a:pt x="266" y="408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67" y="406"/>
                    <a:pt x="267" y="406"/>
                    <a:pt x="267" y="406"/>
                  </a:cubicBezTo>
                  <a:cubicBezTo>
                    <a:pt x="271" y="408"/>
                    <a:pt x="271" y="408"/>
                    <a:pt x="271" y="408"/>
                  </a:cubicBezTo>
                  <a:cubicBezTo>
                    <a:pt x="272" y="404"/>
                    <a:pt x="272" y="404"/>
                    <a:pt x="272" y="404"/>
                  </a:cubicBezTo>
                  <a:cubicBezTo>
                    <a:pt x="272" y="404"/>
                    <a:pt x="249" y="394"/>
                    <a:pt x="225" y="384"/>
                  </a:cubicBezTo>
                  <a:cubicBezTo>
                    <a:pt x="213" y="379"/>
                    <a:pt x="201" y="374"/>
                    <a:pt x="192" y="370"/>
                  </a:cubicBezTo>
                  <a:cubicBezTo>
                    <a:pt x="187" y="368"/>
                    <a:pt x="183" y="366"/>
                    <a:pt x="181" y="365"/>
                  </a:cubicBezTo>
                  <a:cubicBezTo>
                    <a:pt x="179" y="365"/>
                    <a:pt x="178" y="364"/>
                    <a:pt x="177" y="364"/>
                  </a:cubicBezTo>
                  <a:cubicBezTo>
                    <a:pt x="177" y="364"/>
                    <a:pt x="176" y="364"/>
                    <a:pt x="176" y="364"/>
                  </a:cubicBezTo>
                  <a:cubicBezTo>
                    <a:pt x="176" y="363"/>
                    <a:pt x="176" y="363"/>
                    <a:pt x="176" y="363"/>
                  </a:cubicBezTo>
                  <a:cubicBezTo>
                    <a:pt x="175" y="363"/>
                    <a:pt x="175" y="363"/>
                    <a:pt x="175" y="363"/>
                  </a:cubicBezTo>
                  <a:cubicBezTo>
                    <a:pt x="175" y="363"/>
                    <a:pt x="175" y="363"/>
                    <a:pt x="174" y="363"/>
                  </a:cubicBezTo>
                  <a:cubicBezTo>
                    <a:pt x="174" y="363"/>
                    <a:pt x="174" y="363"/>
                    <a:pt x="173" y="363"/>
                  </a:cubicBezTo>
                  <a:cubicBezTo>
                    <a:pt x="173" y="364"/>
                    <a:pt x="172" y="364"/>
                    <a:pt x="172" y="364"/>
                  </a:cubicBezTo>
                  <a:cubicBezTo>
                    <a:pt x="171" y="364"/>
                    <a:pt x="171" y="365"/>
                    <a:pt x="170" y="366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1" y="365"/>
                    <a:pt x="171" y="365"/>
                    <a:pt x="171" y="365"/>
                  </a:cubicBezTo>
                  <a:cubicBezTo>
                    <a:pt x="170" y="365"/>
                    <a:pt x="170" y="366"/>
                    <a:pt x="170" y="367"/>
                  </a:cubicBezTo>
                  <a:cubicBezTo>
                    <a:pt x="170" y="367"/>
                    <a:pt x="170" y="368"/>
                    <a:pt x="170" y="368"/>
                  </a:cubicBezTo>
                  <a:cubicBezTo>
                    <a:pt x="170" y="369"/>
                    <a:pt x="170" y="370"/>
                    <a:pt x="170" y="370"/>
                  </a:cubicBezTo>
                  <a:cubicBezTo>
                    <a:pt x="171" y="371"/>
                    <a:pt x="171" y="371"/>
                    <a:pt x="171" y="371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73" y="373"/>
                    <a:pt x="174" y="374"/>
                    <a:pt x="177" y="375"/>
                  </a:cubicBezTo>
                  <a:cubicBezTo>
                    <a:pt x="191" y="385"/>
                    <a:pt x="234" y="411"/>
                    <a:pt x="234" y="411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3" y="404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3" y="403"/>
                    <a:pt x="233" y="404"/>
                    <a:pt x="233" y="404"/>
                  </a:cubicBezTo>
                  <a:cubicBezTo>
                    <a:pt x="236" y="407"/>
                    <a:pt x="236" y="407"/>
                    <a:pt x="236" y="407"/>
                  </a:cubicBezTo>
                  <a:cubicBezTo>
                    <a:pt x="234" y="403"/>
                    <a:pt x="234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5" y="402"/>
                    <a:pt x="235" y="403"/>
                    <a:pt x="234" y="403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5" y="402"/>
                    <a:pt x="235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5" y="402"/>
                  </a:cubicBezTo>
                  <a:cubicBezTo>
                    <a:pt x="236" y="406"/>
                    <a:pt x="236" y="406"/>
                    <a:pt x="236" y="406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4"/>
                    <a:pt x="236" y="404"/>
                    <a:pt x="236" y="404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6" y="402"/>
                    <a:pt x="236" y="402"/>
                    <a:pt x="236" y="402"/>
                  </a:cubicBezTo>
                  <a:cubicBezTo>
                    <a:pt x="235" y="402"/>
                    <a:pt x="234" y="402"/>
                    <a:pt x="233" y="402"/>
                  </a:cubicBezTo>
                  <a:cubicBezTo>
                    <a:pt x="227" y="401"/>
                    <a:pt x="216" y="400"/>
                    <a:pt x="206" y="398"/>
                  </a:cubicBezTo>
                  <a:cubicBezTo>
                    <a:pt x="201" y="397"/>
                    <a:pt x="197" y="396"/>
                    <a:pt x="194" y="396"/>
                  </a:cubicBezTo>
                  <a:cubicBezTo>
                    <a:pt x="190" y="395"/>
                    <a:pt x="188" y="395"/>
                    <a:pt x="188" y="395"/>
                  </a:cubicBezTo>
                  <a:cubicBezTo>
                    <a:pt x="186" y="395"/>
                    <a:pt x="184" y="396"/>
                    <a:pt x="183" y="398"/>
                  </a:cubicBezTo>
                  <a:cubicBezTo>
                    <a:pt x="183" y="400"/>
                    <a:pt x="183" y="402"/>
                    <a:pt x="185" y="403"/>
                  </a:cubicBezTo>
                  <a:cubicBezTo>
                    <a:pt x="193" y="408"/>
                    <a:pt x="193" y="408"/>
                    <a:pt x="193" y="408"/>
                  </a:cubicBezTo>
                  <a:cubicBezTo>
                    <a:pt x="195" y="409"/>
                    <a:pt x="198" y="409"/>
                    <a:pt x="199" y="407"/>
                  </a:cubicBezTo>
                  <a:cubicBezTo>
                    <a:pt x="200" y="405"/>
                    <a:pt x="200" y="402"/>
                    <a:pt x="198" y="40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1" name="Freeform 267"/>
            <p:cNvSpPr>
              <a:spLocks/>
            </p:cNvSpPr>
            <p:nvPr/>
          </p:nvSpPr>
          <p:spPr bwMode="auto">
            <a:xfrm>
              <a:off x="5478463" y="4856163"/>
              <a:ext cx="823913" cy="944562"/>
            </a:xfrm>
            <a:custGeom>
              <a:avLst/>
              <a:gdLst>
                <a:gd name="T0" fmla="*/ 231 w 642"/>
                <a:gd name="T1" fmla="*/ 701 h 737"/>
                <a:gd name="T2" fmla="*/ 136 w 642"/>
                <a:gd name="T3" fmla="*/ 631 h 737"/>
                <a:gd name="T4" fmla="*/ 257 w 642"/>
                <a:gd name="T5" fmla="*/ 676 h 737"/>
                <a:gd name="T6" fmla="*/ 98 w 642"/>
                <a:gd name="T7" fmla="*/ 555 h 737"/>
                <a:gd name="T8" fmla="*/ 301 w 642"/>
                <a:gd name="T9" fmla="*/ 644 h 737"/>
                <a:gd name="T10" fmla="*/ 318 w 642"/>
                <a:gd name="T11" fmla="*/ 622 h 737"/>
                <a:gd name="T12" fmla="*/ 34 w 642"/>
                <a:gd name="T13" fmla="*/ 422 h 737"/>
                <a:gd name="T14" fmla="*/ 345 w 642"/>
                <a:gd name="T15" fmla="*/ 582 h 737"/>
                <a:gd name="T16" fmla="*/ 6 w 642"/>
                <a:gd name="T17" fmla="*/ 352 h 737"/>
                <a:gd name="T18" fmla="*/ 21 w 642"/>
                <a:gd name="T19" fmla="*/ 344 h 737"/>
                <a:gd name="T20" fmla="*/ 37 w 642"/>
                <a:gd name="T21" fmla="*/ 318 h 737"/>
                <a:gd name="T22" fmla="*/ 442 w 642"/>
                <a:gd name="T23" fmla="*/ 525 h 737"/>
                <a:gd name="T24" fmla="*/ 155 w 642"/>
                <a:gd name="T25" fmla="*/ 294 h 737"/>
                <a:gd name="T26" fmla="*/ 143 w 642"/>
                <a:gd name="T27" fmla="*/ 255 h 737"/>
                <a:gd name="T28" fmla="*/ 154 w 642"/>
                <a:gd name="T29" fmla="*/ 246 h 737"/>
                <a:gd name="T30" fmla="*/ 329 w 642"/>
                <a:gd name="T31" fmla="*/ 312 h 737"/>
                <a:gd name="T32" fmla="*/ 181 w 642"/>
                <a:gd name="T33" fmla="*/ 229 h 737"/>
                <a:gd name="T34" fmla="*/ 211 w 642"/>
                <a:gd name="T35" fmla="*/ 206 h 737"/>
                <a:gd name="T36" fmla="*/ 224 w 642"/>
                <a:gd name="T37" fmla="*/ 199 h 737"/>
                <a:gd name="T38" fmla="*/ 399 w 642"/>
                <a:gd name="T39" fmla="*/ 266 h 737"/>
                <a:gd name="T40" fmla="*/ 616 w 642"/>
                <a:gd name="T41" fmla="*/ 383 h 737"/>
                <a:gd name="T42" fmla="*/ 280 w 642"/>
                <a:gd name="T43" fmla="*/ 158 h 737"/>
                <a:gd name="T44" fmla="*/ 286 w 642"/>
                <a:gd name="T45" fmla="*/ 149 h 737"/>
                <a:gd name="T46" fmla="*/ 300 w 642"/>
                <a:gd name="T47" fmla="*/ 140 h 737"/>
                <a:gd name="T48" fmla="*/ 444 w 642"/>
                <a:gd name="T49" fmla="*/ 193 h 737"/>
                <a:gd name="T50" fmla="*/ 352 w 642"/>
                <a:gd name="T51" fmla="*/ 111 h 737"/>
                <a:gd name="T52" fmla="*/ 574 w 642"/>
                <a:gd name="T53" fmla="*/ 218 h 737"/>
                <a:gd name="T54" fmla="*/ 394 w 642"/>
                <a:gd name="T55" fmla="*/ 74 h 737"/>
                <a:gd name="T56" fmla="*/ 425 w 642"/>
                <a:gd name="T57" fmla="*/ 62 h 737"/>
                <a:gd name="T58" fmla="*/ 437 w 642"/>
                <a:gd name="T59" fmla="*/ 46 h 737"/>
                <a:gd name="T60" fmla="*/ 449 w 642"/>
                <a:gd name="T61" fmla="*/ 33 h 737"/>
                <a:gd name="T62" fmla="*/ 468 w 642"/>
                <a:gd name="T63" fmla="*/ 27 h 737"/>
                <a:gd name="T64" fmla="*/ 518 w 642"/>
                <a:gd name="T65" fmla="*/ 81 h 737"/>
                <a:gd name="T66" fmla="*/ 536 w 642"/>
                <a:gd name="T67" fmla="*/ 103 h 737"/>
                <a:gd name="T68" fmla="*/ 564 w 642"/>
                <a:gd name="T69" fmla="*/ 189 h 737"/>
                <a:gd name="T70" fmla="*/ 574 w 642"/>
                <a:gd name="T71" fmla="*/ 213 h 737"/>
                <a:gd name="T72" fmla="*/ 591 w 642"/>
                <a:gd name="T73" fmla="*/ 246 h 737"/>
                <a:gd name="T74" fmla="*/ 324 w 642"/>
                <a:gd name="T75" fmla="*/ 115 h 737"/>
                <a:gd name="T76" fmla="*/ 297 w 642"/>
                <a:gd name="T77" fmla="*/ 144 h 737"/>
                <a:gd name="T78" fmla="*/ 636 w 642"/>
                <a:gd name="T79" fmla="*/ 365 h 737"/>
                <a:gd name="T80" fmla="*/ 398 w 642"/>
                <a:gd name="T81" fmla="*/ 242 h 737"/>
                <a:gd name="T82" fmla="*/ 284 w 642"/>
                <a:gd name="T83" fmla="*/ 190 h 737"/>
                <a:gd name="T84" fmla="*/ 591 w 642"/>
                <a:gd name="T85" fmla="*/ 405 h 737"/>
                <a:gd name="T86" fmla="*/ 572 w 642"/>
                <a:gd name="T87" fmla="*/ 412 h 737"/>
                <a:gd name="T88" fmla="*/ 551 w 642"/>
                <a:gd name="T89" fmla="*/ 430 h 737"/>
                <a:gd name="T90" fmla="*/ 524 w 642"/>
                <a:gd name="T91" fmla="*/ 459 h 737"/>
                <a:gd name="T92" fmla="*/ 140 w 642"/>
                <a:gd name="T93" fmla="*/ 261 h 737"/>
                <a:gd name="T94" fmla="*/ 472 w 642"/>
                <a:gd name="T95" fmla="*/ 496 h 737"/>
                <a:gd name="T96" fmla="*/ 432 w 642"/>
                <a:gd name="T97" fmla="*/ 515 h 737"/>
                <a:gd name="T98" fmla="*/ 72 w 642"/>
                <a:gd name="T99" fmla="*/ 309 h 737"/>
                <a:gd name="T100" fmla="*/ 418 w 642"/>
                <a:gd name="T101" fmla="*/ 546 h 737"/>
                <a:gd name="T102" fmla="*/ 258 w 642"/>
                <a:gd name="T103" fmla="*/ 480 h 737"/>
                <a:gd name="T104" fmla="*/ 385 w 642"/>
                <a:gd name="T105" fmla="*/ 571 h 737"/>
                <a:gd name="T106" fmla="*/ 362 w 642"/>
                <a:gd name="T107" fmla="*/ 587 h 737"/>
                <a:gd name="T108" fmla="*/ 351 w 642"/>
                <a:gd name="T109" fmla="*/ 599 h 737"/>
                <a:gd name="T110" fmla="*/ 318 w 642"/>
                <a:gd name="T111" fmla="*/ 615 h 737"/>
                <a:gd name="T112" fmla="*/ 80 w 642"/>
                <a:gd name="T113" fmla="*/ 495 h 737"/>
                <a:gd name="T114" fmla="*/ 301 w 642"/>
                <a:gd name="T115" fmla="*/ 635 h 737"/>
                <a:gd name="T116" fmla="*/ 276 w 642"/>
                <a:gd name="T117" fmla="*/ 662 h 737"/>
                <a:gd name="T118" fmla="*/ 255 w 642"/>
                <a:gd name="T119" fmla="*/ 668 h 737"/>
                <a:gd name="T120" fmla="*/ 142 w 642"/>
                <a:gd name="T121" fmla="*/ 640 h 737"/>
                <a:gd name="T122" fmla="*/ 212 w 642"/>
                <a:gd name="T123" fmla="*/ 70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2" h="737">
                  <a:moveTo>
                    <a:pt x="185" y="728"/>
                  </a:moveTo>
                  <a:cubicBezTo>
                    <a:pt x="183" y="727"/>
                    <a:pt x="183" y="727"/>
                    <a:pt x="183" y="727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5" y="733"/>
                    <a:pt x="185" y="733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4" y="734"/>
                    <a:pt x="184" y="734"/>
                    <a:pt x="185" y="733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4" y="734"/>
                    <a:pt x="184" y="734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4" y="734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2" y="732"/>
                    <a:pt x="182" y="732"/>
                    <a:pt x="182" y="732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3" y="735"/>
                    <a:pt x="183" y="735"/>
                  </a:cubicBezTo>
                  <a:cubicBezTo>
                    <a:pt x="183" y="735"/>
                    <a:pt x="185" y="734"/>
                    <a:pt x="187" y="734"/>
                  </a:cubicBezTo>
                  <a:cubicBezTo>
                    <a:pt x="190" y="733"/>
                    <a:pt x="194" y="732"/>
                    <a:pt x="198" y="732"/>
                  </a:cubicBezTo>
                  <a:cubicBezTo>
                    <a:pt x="199" y="731"/>
                    <a:pt x="201" y="731"/>
                    <a:pt x="202" y="731"/>
                  </a:cubicBezTo>
                  <a:cubicBezTo>
                    <a:pt x="203" y="731"/>
                    <a:pt x="203" y="731"/>
                    <a:pt x="203" y="731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4" y="730"/>
                    <a:pt x="204" y="730"/>
                    <a:pt x="204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5" y="730"/>
                    <a:pt x="205" y="730"/>
                    <a:pt x="205" y="730"/>
                  </a:cubicBezTo>
                  <a:cubicBezTo>
                    <a:pt x="206" y="730"/>
                    <a:pt x="206" y="729"/>
                    <a:pt x="207" y="728"/>
                  </a:cubicBezTo>
                  <a:cubicBezTo>
                    <a:pt x="208" y="726"/>
                    <a:pt x="207" y="724"/>
                    <a:pt x="205" y="722"/>
                  </a:cubicBezTo>
                  <a:cubicBezTo>
                    <a:pt x="171" y="701"/>
                    <a:pt x="171" y="701"/>
                    <a:pt x="171" y="701"/>
                  </a:cubicBezTo>
                  <a:cubicBezTo>
                    <a:pt x="168" y="705"/>
                    <a:pt x="168" y="705"/>
                    <a:pt x="168" y="705"/>
                  </a:cubicBezTo>
                  <a:cubicBezTo>
                    <a:pt x="167" y="709"/>
                    <a:pt x="167" y="709"/>
                    <a:pt x="167" y="709"/>
                  </a:cubicBezTo>
                  <a:cubicBezTo>
                    <a:pt x="167" y="709"/>
                    <a:pt x="177" y="711"/>
                    <a:pt x="187" y="713"/>
                  </a:cubicBezTo>
                  <a:cubicBezTo>
                    <a:pt x="193" y="714"/>
                    <a:pt x="198" y="715"/>
                    <a:pt x="202" y="716"/>
                  </a:cubicBezTo>
                  <a:cubicBezTo>
                    <a:pt x="204" y="717"/>
                    <a:pt x="206" y="717"/>
                    <a:pt x="208" y="717"/>
                  </a:cubicBezTo>
                  <a:cubicBezTo>
                    <a:pt x="210" y="717"/>
                    <a:pt x="211" y="717"/>
                    <a:pt x="212" y="717"/>
                  </a:cubicBezTo>
                  <a:cubicBezTo>
                    <a:pt x="212" y="717"/>
                    <a:pt x="213" y="717"/>
                    <a:pt x="213" y="717"/>
                  </a:cubicBezTo>
                  <a:cubicBezTo>
                    <a:pt x="214" y="717"/>
                    <a:pt x="214" y="717"/>
                    <a:pt x="214" y="717"/>
                  </a:cubicBezTo>
                  <a:cubicBezTo>
                    <a:pt x="215" y="717"/>
                    <a:pt x="216" y="716"/>
                    <a:pt x="216" y="715"/>
                  </a:cubicBezTo>
                  <a:cubicBezTo>
                    <a:pt x="216" y="715"/>
                    <a:pt x="216" y="715"/>
                    <a:pt x="216" y="715"/>
                  </a:cubicBezTo>
                  <a:cubicBezTo>
                    <a:pt x="217" y="714"/>
                    <a:pt x="217" y="713"/>
                    <a:pt x="217" y="713"/>
                  </a:cubicBezTo>
                  <a:cubicBezTo>
                    <a:pt x="217" y="712"/>
                    <a:pt x="217" y="711"/>
                    <a:pt x="217" y="711"/>
                  </a:cubicBezTo>
                  <a:cubicBezTo>
                    <a:pt x="216" y="710"/>
                    <a:pt x="216" y="710"/>
                    <a:pt x="216" y="710"/>
                  </a:cubicBezTo>
                  <a:cubicBezTo>
                    <a:pt x="215" y="709"/>
                    <a:pt x="215" y="709"/>
                    <a:pt x="215" y="709"/>
                  </a:cubicBezTo>
                  <a:cubicBezTo>
                    <a:pt x="214" y="708"/>
                    <a:pt x="213" y="707"/>
                    <a:pt x="211" y="706"/>
                  </a:cubicBezTo>
                  <a:cubicBezTo>
                    <a:pt x="205" y="702"/>
                    <a:pt x="192" y="694"/>
                    <a:pt x="182" y="688"/>
                  </a:cubicBezTo>
                  <a:cubicBezTo>
                    <a:pt x="171" y="681"/>
                    <a:pt x="162" y="676"/>
                    <a:pt x="162" y="676"/>
                  </a:cubicBezTo>
                  <a:cubicBezTo>
                    <a:pt x="160" y="680"/>
                    <a:pt x="160" y="680"/>
                    <a:pt x="160" y="680"/>
                  </a:cubicBezTo>
                  <a:cubicBezTo>
                    <a:pt x="158" y="684"/>
                    <a:pt x="158" y="684"/>
                    <a:pt x="158" y="684"/>
                  </a:cubicBezTo>
                  <a:cubicBezTo>
                    <a:pt x="226" y="703"/>
                    <a:pt x="226" y="703"/>
                    <a:pt x="226" y="703"/>
                  </a:cubicBezTo>
                  <a:cubicBezTo>
                    <a:pt x="228" y="704"/>
                    <a:pt x="230" y="703"/>
                    <a:pt x="231" y="701"/>
                  </a:cubicBezTo>
                  <a:cubicBezTo>
                    <a:pt x="232" y="699"/>
                    <a:pt x="231" y="696"/>
                    <a:pt x="230" y="695"/>
                  </a:cubicBezTo>
                  <a:cubicBezTo>
                    <a:pt x="141" y="640"/>
                    <a:pt x="141" y="640"/>
                    <a:pt x="141" y="640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3" y="646"/>
                    <a:pt x="143" y="646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42" y="647"/>
                    <a:pt x="142" y="647"/>
                    <a:pt x="143" y="646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1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40" y="648"/>
                    <a:pt x="141" y="648"/>
                    <a:pt x="141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40" y="648"/>
                    <a:pt x="140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8"/>
                    <a:pt x="139" y="648"/>
                    <a:pt x="140" y="648"/>
                  </a:cubicBezTo>
                  <a:cubicBezTo>
                    <a:pt x="139" y="644"/>
                    <a:pt x="139" y="644"/>
                    <a:pt x="139" y="644"/>
                  </a:cubicBezTo>
                  <a:cubicBezTo>
                    <a:pt x="139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8"/>
                    <a:pt x="139" y="648"/>
                  </a:cubicBezTo>
                  <a:cubicBezTo>
                    <a:pt x="139" y="645"/>
                    <a:pt x="139" y="645"/>
                    <a:pt x="139" y="645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8" y="648"/>
                    <a:pt x="138" y="648"/>
                  </a:cubicBezTo>
                  <a:cubicBezTo>
                    <a:pt x="138" y="648"/>
                    <a:pt x="139" y="649"/>
                    <a:pt x="140" y="649"/>
                  </a:cubicBezTo>
                  <a:cubicBezTo>
                    <a:pt x="144" y="651"/>
                    <a:pt x="152" y="654"/>
                    <a:pt x="162" y="659"/>
                  </a:cubicBezTo>
                  <a:cubicBezTo>
                    <a:pt x="177" y="666"/>
                    <a:pt x="196" y="675"/>
                    <a:pt x="211" y="683"/>
                  </a:cubicBezTo>
                  <a:cubicBezTo>
                    <a:pt x="219" y="687"/>
                    <a:pt x="225" y="690"/>
                    <a:pt x="230" y="692"/>
                  </a:cubicBezTo>
                  <a:cubicBezTo>
                    <a:pt x="235" y="695"/>
                    <a:pt x="238" y="696"/>
                    <a:pt x="238" y="696"/>
                  </a:cubicBezTo>
                  <a:cubicBezTo>
                    <a:pt x="240" y="697"/>
                    <a:pt x="243" y="696"/>
                    <a:pt x="244" y="694"/>
                  </a:cubicBezTo>
                  <a:cubicBezTo>
                    <a:pt x="245" y="692"/>
                    <a:pt x="244" y="689"/>
                    <a:pt x="242" y="688"/>
                  </a:cubicBezTo>
                  <a:cubicBezTo>
                    <a:pt x="137" y="623"/>
                    <a:pt x="137" y="623"/>
                    <a:pt x="137" y="623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9" y="629"/>
                    <a:pt x="139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8" y="630"/>
                    <a:pt x="138" y="629"/>
                    <a:pt x="139" y="629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7" y="630"/>
                    <a:pt x="137" y="630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6" y="631"/>
                    <a:pt x="137" y="631"/>
                    <a:pt x="137" y="630"/>
                  </a:cubicBezTo>
                  <a:cubicBezTo>
                    <a:pt x="135" y="626"/>
                    <a:pt x="135" y="626"/>
                    <a:pt x="135" y="626"/>
                  </a:cubicBezTo>
                  <a:cubicBezTo>
                    <a:pt x="136" y="631"/>
                    <a:pt x="136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31"/>
                    <a:pt x="135" y="631"/>
                    <a:pt x="136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5" y="631"/>
                    <a:pt x="135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5" y="631"/>
                  </a:cubicBezTo>
                  <a:cubicBezTo>
                    <a:pt x="135" y="627"/>
                    <a:pt x="135" y="627"/>
                    <a:pt x="135" y="627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5" y="629"/>
                    <a:pt x="135" y="629"/>
                    <a:pt x="135" y="629"/>
                  </a:cubicBezTo>
                  <a:cubicBezTo>
                    <a:pt x="134" y="631"/>
                    <a:pt x="134" y="631"/>
                    <a:pt x="134" y="631"/>
                  </a:cubicBezTo>
                  <a:cubicBezTo>
                    <a:pt x="134" y="631"/>
                    <a:pt x="135" y="631"/>
                    <a:pt x="136" y="632"/>
                  </a:cubicBezTo>
                  <a:cubicBezTo>
                    <a:pt x="140" y="634"/>
                    <a:pt x="149" y="638"/>
                    <a:pt x="160" y="644"/>
                  </a:cubicBezTo>
                  <a:cubicBezTo>
                    <a:pt x="177" y="652"/>
                    <a:pt x="198" y="663"/>
                    <a:pt x="216" y="672"/>
                  </a:cubicBezTo>
                  <a:cubicBezTo>
                    <a:pt x="224" y="676"/>
                    <a:pt x="232" y="680"/>
                    <a:pt x="237" y="683"/>
                  </a:cubicBezTo>
                  <a:cubicBezTo>
                    <a:pt x="242" y="685"/>
                    <a:pt x="246" y="687"/>
                    <a:pt x="246" y="687"/>
                  </a:cubicBezTo>
                  <a:cubicBezTo>
                    <a:pt x="248" y="688"/>
                    <a:pt x="250" y="687"/>
                    <a:pt x="252" y="685"/>
                  </a:cubicBezTo>
                  <a:cubicBezTo>
                    <a:pt x="252" y="684"/>
                    <a:pt x="252" y="684"/>
                    <a:pt x="252" y="683"/>
                  </a:cubicBezTo>
                  <a:cubicBezTo>
                    <a:pt x="252" y="681"/>
                    <a:pt x="252" y="681"/>
                    <a:pt x="252" y="680"/>
                  </a:cubicBezTo>
                  <a:cubicBezTo>
                    <a:pt x="251" y="679"/>
                    <a:pt x="251" y="679"/>
                    <a:pt x="250" y="678"/>
                  </a:cubicBezTo>
                  <a:cubicBezTo>
                    <a:pt x="249" y="678"/>
                    <a:pt x="248" y="677"/>
                    <a:pt x="247" y="676"/>
                  </a:cubicBezTo>
                  <a:cubicBezTo>
                    <a:pt x="241" y="672"/>
                    <a:pt x="231" y="665"/>
                    <a:pt x="218" y="658"/>
                  </a:cubicBezTo>
                  <a:cubicBezTo>
                    <a:pt x="200" y="647"/>
                    <a:pt x="176" y="633"/>
                    <a:pt x="158" y="622"/>
                  </a:cubicBezTo>
                  <a:cubicBezTo>
                    <a:pt x="148" y="617"/>
                    <a:pt x="140" y="612"/>
                    <a:pt x="134" y="608"/>
                  </a:cubicBezTo>
                  <a:cubicBezTo>
                    <a:pt x="131" y="606"/>
                    <a:pt x="129" y="605"/>
                    <a:pt x="128" y="603"/>
                  </a:cubicBezTo>
                  <a:cubicBezTo>
                    <a:pt x="127" y="603"/>
                    <a:pt x="126" y="602"/>
                    <a:pt x="126" y="602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6" y="602"/>
                    <a:pt x="126" y="602"/>
                    <a:pt x="126" y="602"/>
                  </a:cubicBezTo>
                  <a:cubicBezTo>
                    <a:pt x="124" y="604"/>
                    <a:pt x="124" y="604"/>
                    <a:pt x="124" y="604"/>
                  </a:cubicBezTo>
                  <a:cubicBezTo>
                    <a:pt x="126" y="603"/>
                    <a:pt x="126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7" y="603"/>
                    <a:pt x="127" y="603"/>
                    <a:pt x="126" y="603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7" y="605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7" y="606"/>
                    <a:pt x="127" y="605"/>
                    <a:pt x="127" y="605"/>
                  </a:cubicBezTo>
                  <a:cubicBezTo>
                    <a:pt x="123" y="605"/>
                    <a:pt x="123" y="605"/>
                    <a:pt x="123" y="605"/>
                  </a:cubicBezTo>
                  <a:cubicBezTo>
                    <a:pt x="126" y="607"/>
                    <a:pt x="126" y="607"/>
                    <a:pt x="126" y="607"/>
                  </a:cubicBezTo>
                  <a:cubicBezTo>
                    <a:pt x="122" y="605"/>
                    <a:pt x="122" y="605"/>
                    <a:pt x="122" y="605"/>
                  </a:cubicBezTo>
                  <a:cubicBezTo>
                    <a:pt x="120" y="609"/>
                    <a:pt x="120" y="609"/>
                    <a:pt x="120" y="609"/>
                  </a:cubicBezTo>
                  <a:cubicBezTo>
                    <a:pt x="120" y="609"/>
                    <a:pt x="151" y="625"/>
                    <a:pt x="183" y="642"/>
                  </a:cubicBezTo>
                  <a:cubicBezTo>
                    <a:pt x="199" y="651"/>
                    <a:pt x="216" y="659"/>
                    <a:pt x="229" y="666"/>
                  </a:cubicBezTo>
                  <a:cubicBezTo>
                    <a:pt x="235" y="669"/>
                    <a:pt x="241" y="672"/>
                    <a:pt x="245" y="673"/>
                  </a:cubicBezTo>
                  <a:cubicBezTo>
                    <a:pt x="247" y="674"/>
                    <a:pt x="249" y="675"/>
                    <a:pt x="251" y="676"/>
                  </a:cubicBezTo>
                  <a:cubicBezTo>
                    <a:pt x="251" y="676"/>
                    <a:pt x="252" y="676"/>
                    <a:pt x="253" y="676"/>
                  </a:cubicBezTo>
                  <a:cubicBezTo>
                    <a:pt x="254" y="677"/>
                    <a:pt x="254" y="677"/>
                    <a:pt x="255" y="677"/>
                  </a:cubicBezTo>
                  <a:cubicBezTo>
                    <a:pt x="256" y="677"/>
                    <a:pt x="256" y="677"/>
                    <a:pt x="257" y="676"/>
                  </a:cubicBezTo>
                  <a:cubicBezTo>
                    <a:pt x="258" y="676"/>
                    <a:pt x="259" y="676"/>
                    <a:pt x="259" y="674"/>
                  </a:cubicBezTo>
                  <a:cubicBezTo>
                    <a:pt x="260" y="673"/>
                    <a:pt x="260" y="672"/>
                    <a:pt x="260" y="671"/>
                  </a:cubicBezTo>
                  <a:cubicBezTo>
                    <a:pt x="260" y="670"/>
                    <a:pt x="259" y="669"/>
                    <a:pt x="258" y="668"/>
                  </a:cubicBezTo>
                  <a:cubicBezTo>
                    <a:pt x="116" y="579"/>
                    <a:pt x="116" y="579"/>
                    <a:pt x="116" y="579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7" y="585"/>
                    <a:pt x="117" y="585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6" y="587"/>
                    <a:pt x="117" y="586"/>
                    <a:pt x="117" y="585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6" y="587"/>
                    <a:pt x="116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5" y="587"/>
                    <a:pt x="115" y="587"/>
                    <a:pt x="116" y="587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3"/>
                    <a:pt x="113" y="583"/>
                    <a:pt x="113" y="583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8"/>
                    <a:pt x="113" y="588"/>
                    <a:pt x="113" y="588"/>
                  </a:cubicBezTo>
                  <a:cubicBezTo>
                    <a:pt x="113" y="584"/>
                    <a:pt x="113" y="584"/>
                    <a:pt x="113" y="584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2" y="588"/>
                    <a:pt x="112" y="588"/>
                  </a:cubicBezTo>
                  <a:cubicBezTo>
                    <a:pt x="113" y="585"/>
                    <a:pt x="113" y="585"/>
                    <a:pt x="113" y="585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2" y="588"/>
                    <a:pt x="114" y="588"/>
                    <a:pt x="115" y="589"/>
                  </a:cubicBezTo>
                  <a:cubicBezTo>
                    <a:pt x="121" y="591"/>
                    <a:pt x="134" y="597"/>
                    <a:pt x="149" y="605"/>
                  </a:cubicBezTo>
                  <a:cubicBezTo>
                    <a:pt x="173" y="617"/>
                    <a:pt x="204" y="632"/>
                    <a:pt x="229" y="644"/>
                  </a:cubicBezTo>
                  <a:cubicBezTo>
                    <a:pt x="241" y="650"/>
                    <a:pt x="252" y="656"/>
                    <a:pt x="260" y="660"/>
                  </a:cubicBezTo>
                  <a:cubicBezTo>
                    <a:pt x="265" y="662"/>
                    <a:pt x="268" y="663"/>
                    <a:pt x="270" y="664"/>
                  </a:cubicBezTo>
                  <a:cubicBezTo>
                    <a:pt x="272" y="665"/>
                    <a:pt x="272" y="665"/>
                    <a:pt x="273" y="666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5" y="666"/>
                    <a:pt x="275" y="666"/>
                    <a:pt x="275" y="666"/>
                  </a:cubicBezTo>
                  <a:cubicBezTo>
                    <a:pt x="275" y="666"/>
                    <a:pt x="276" y="666"/>
                    <a:pt x="276" y="666"/>
                  </a:cubicBezTo>
                  <a:cubicBezTo>
                    <a:pt x="277" y="666"/>
                    <a:pt x="277" y="666"/>
                    <a:pt x="278" y="666"/>
                  </a:cubicBezTo>
                  <a:cubicBezTo>
                    <a:pt x="278" y="666"/>
                    <a:pt x="279" y="666"/>
                    <a:pt x="280" y="665"/>
                  </a:cubicBezTo>
                  <a:cubicBezTo>
                    <a:pt x="281" y="663"/>
                    <a:pt x="281" y="662"/>
                    <a:pt x="281" y="661"/>
                  </a:cubicBezTo>
                  <a:cubicBezTo>
                    <a:pt x="281" y="660"/>
                    <a:pt x="280" y="659"/>
                    <a:pt x="279" y="658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8" y="555"/>
                    <a:pt x="98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7" y="555"/>
                    <a:pt x="97" y="555"/>
                    <a:pt x="98" y="555"/>
                  </a:cubicBezTo>
                  <a:cubicBezTo>
                    <a:pt x="98" y="550"/>
                    <a:pt x="98" y="550"/>
                    <a:pt x="98" y="550"/>
                  </a:cubicBezTo>
                  <a:cubicBezTo>
                    <a:pt x="97" y="555"/>
                    <a:pt x="97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6" y="555"/>
                    <a:pt x="96" y="555"/>
                    <a:pt x="97" y="555"/>
                  </a:cubicBezTo>
                  <a:cubicBezTo>
                    <a:pt x="98" y="551"/>
                    <a:pt x="98" y="551"/>
                    <a:pt x="98" y="551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5"/>
                    <a:pt x="96" y="555"/>
                    <a:pt x="96" y="555"/>
                  </a:cubicBezTo>
                  <a:cubicBezTo>
                    <a:pt x="97" y="552"/>
                    <a:pt x="97" y="552"/>
                    <a:pt x="97" y="552"/>
                  </a:cubicBezTo>
                  <a:cubicBezTo>
                    <a:pt x="96" y="554"/>
                    <a:pt x="96" y="554"/>
                    <a:pt x="96" y="554"/>
                  </a:cubicBezTo>
                  <a:cubicBezTo>
                    <a:pt x="96" y="554"/>
                    <a:pt x="96" y="555"/>
                    <a:pt x="97" y="555"/>
                  </a:cubicBezTo>
                  <a:cubicBezTo>
                    <a:pt x="100" y="557"/>
                    <a:pt x="114" y="564"/>
                    <a:pt x="131" y="574"/>
                  </a:cubicBezTo>
                  <a:cubicBezTo>
                    <a:pt x="158" y="588"/>
                    <a:pt x="194" y="608"/>
                    <a:pt x="226" y="625"/>
                  </a:cubicBezTo>
                  <a:cubicBezTo>
                    <a:pt x="242" y="633"/>
                    <a:pt x="256" y="640"/>
                    <a:pt x="267" y="646"/>
                  </a:cubicBezTo>
                  <a:cubicBezTo>
                    <a:pt x="273" y="648"/>
                    <a:pt x="277" y="650"/>
                    <a:pt x="281" y="652"/>
                  </a:cubicBezTo>
                  <a:cubicBezTo>
                    <a:pt x="283" y="653"/>
                    <a:pt x="285" y="653"/>
                    <a:pt x="286" y="654"/>
                  </a:cubicBezTo>
                  <a:cubicBezTo>
                    <a:pt x="288" y="654"/>
                    <a:pt x="289" y="655"/>
                    <a:pt x="290" y="655"/>
                  </a:cubicBezTo>
                  <a:cubicBezTo>
                    <a:pt x="291" y="655"/>
                    <a:pt x="291" y="654"/>
                    <a:pt x="292" y="654"/>
                  </a:cubicBezTo>
                  <a:cubicBezTo>
                    <a:pt x="293" y="654"/>
                    <a:pt x="294" y="653"/>
                    <a:pt x="295" y="652"/>
                  </a:cubicBezTo>
                  <a:cubicBezTo>
                    <a:pt x="296" y="651"/>
                    <a:pt x="296" y="650"/>
                    <a:pt x="296" y="649"/>
                  </a:cubicBezTo>
                  <a:cubicBezTo>
                    <a:pt x="295" y="648"/>
                    <a:pt x="295" y="647"/>
                    <a:pt x="294" y="646"/>
                  </a:cubicBezTo>
                  <a:cubicBezTo>
                    <a:pt x="82" y="513"/>
                    <a:pt x="82" y="513"/>
                    <a:pt x="82" y="513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3" y="520"/>
                    <a:pt x="83" y="520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81" y="521"/>
                    <a:pt x="82" y="521"/>
                    <a:pt x="83" y="520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81" y="522"/>
                    <a:pt x="81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80" y="522"/>
                    <a:pt x="80" y="522"/>
                    <a:pt x="81" y="522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8" y="522"/>
                    <a:pt x="79" y="522"/>
                  </a:cubicBezTo>
                  <a:cubicBezTo>
                    <a:pt x="79" y="519"/>
                    <a:pt x="79" y="519"/>
                    <a:pt x="79" y="519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22"/>
                    <a:pt x="79" y="522"/>
                    <a:pt x="79" y="522"/>
                  </a:cubicBezTo>
                  <a:cubicBezTo>
                    <a:pt x="82" y="523"/>
                    <a:pt x="87" y="526"/>
                    <a:pt x="94" y="530"/>
                  </a:cubicBezTo>
                  <a:cubicBezTo>
                    <a:pt x="119" y="544"/>
                    <a:pt x="168" y="573"/>
                    <a:pt x="211" y="597"/>
                  </a:cubicBezTo>
                  <a:cubicBezTo>
                    <a:pt x="233" y="610"/>
                    <a:pt x="253" y="621"/>
                    <a:pt x="269" y="630"/>
                  </a:cubicBezTo>
                  <a:cubicBezTo>
                    <a:pt x="277" y="634"/>
                    <a:pt x="284" y="637"/>
                    <a:pt x="289" y="640"/>
                  </a:cubicBezTo>
                  <a:cubicBezTo>
                    <a:pt x="291" y="641"/>
                    <a:pt x="294" y="642"/>
                    <a:pt x="296" y="643"/>
                  </a:cubicBezTo>
                  <a:cubicBezTo>
                    <a:pt x="296" y="643"/>
                    <a:pt x="297" y="643"/>
                    <a:pt x="298" y="644"/>
                  </a:cubicBezTo>
                  <a:cubicBezTo>
                    <a:pt x="299" y="644"/>
                    <a:pt x="300" y="644"/>
                    <a:pt x="301" y="644"/>
                  </a:cubicBezTo>
                  <a:cubicBezTo>
                    <a:pt x="301" y="644"/>
                    <a:pt x="302" y="644"/>
                    <a:pt x="303" y="644"/>
                  </a:cubicBezTo>
                  <a:cubicBezTo>
                    <a:pt x="303" y="643"/>
                    <a:pt x="304" y="643"/>
                    <a:pt x="305" y="642"/>
                  </a:cubicBezTo>
                  <a:cubicBezTo>
                    <a:pt x="305" y="642"/>
                    <a:pt x="305" y="642"/>
                    <a:pt x="305" y="642"/>
                  </a:cubicBezTo>
                  <a:cubicBezTo>
                    <a:pt x="306" y="641"/>
                    <a:pt x="306" y="640"/>
                    <a:pt x="306" y="639"/>
                  </a:cubicBezTo>
                  <a:cubicBezTo>
                    <a:pt x="306" y="638"/>
                    <a:pt x="305" y="637"/>
                    <a:pt x="305" y="637"/>
                  </a:cubicBezTo>
                  <a:cubicBezTo>
                    <a:pt x="305" y="636"/>
                    <a:pt x="304" y="636"/>
                    <a:pt x="304" y="636"/>
                  </a:cubicBezTo>
                  <a:cubicBezTo>
                    <a:pt x="304" y="635"/>
                    <a:pt x="303" y="634"/>
                    <a:pt x="302" y="634"/>
                  </a:cubicBezTo>
                  <a:cubicBezTo>
                    <a:pt x="299" y="631"/>
                    <a:pt x="293" y="628"/>
                    <a:pt x="286" y="622"/>
                  </a:cubicBezTo>
                  <a:cubicBezTo>
                    <a:pt x="258" y="605"/>
                    <a:pt x="205" y="572"/>
                    <a:pt x="158" y="543"/>
                  </a:cubicBezTo>
                  <a:cubicBezTo>
                    <a:pt x="112" y="515"/>
                    <a:pt x="72" y="491"/>
                    <a:pt x="72" y="491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4" y="497"/>
                    <a:pt x="74" y="497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2" y="499"/>
                    <a:pt x="73" y="498"/>
                    <a:pt x="74" y="497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2" y="499"/>
                    <a:pt x="72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9"/>
                    <a:pt x="71" y="499"/>
                    <a:pt x="72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70" y="499"/>
                    <a:pt x="70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499"/>
                  </a:cubicBezTo>
                  <a:cubicBezTo>
                    <a:pt x="70" y="495"/>
                    <a:pt x="70" y="495"/>
                    <a:pt x="70" y="495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7"/>
                    <a:pt x="69" y="497"/>
                    <a:pt x="69" y="497"/>
                  </a:cubicBezTo>
                  <a:cubicBezTo>
                    <a:pt x="69" y="499"/>
                    <a:pt x="69" y="499"/>
                    <a:pt x="69" y="499"/>
                  </a:cubicBezTo>
                  <a:cubicBezTo>
                    <a:pt x="69" y="499"/>
                    <a:pt x="69" y="499"/>
                    <a:pt x="70" y="500"/>
                  </a:cubicBezTo>
                  <a:cubicBezTo>
                    <a:pt x="73" y="501"/>
                    <a:pt x="78" y="504"/>
                    <a:pt x="86" y="509"/>
                  </a:cubicBezTo>
                  <a:cubicBezTo>
                    <a:pt x="114" y="525"/>
                    <a:pt x="167" y="556"/>
                    <a:pt x="216" y="584"/>
                  </a:cubicBezTo>
                  <a:cubicBezTo>
                    <a:pt x="240" y="598"/>
                    <a:pt x="262" y="611"/>
                    <a:pt x="279" y="621"/>
                  </a:cubicBezTo>
                  <a:cubicBezTo>
                    <a:pt x="288" y="625"/>
                    <a:pt x="295" y="629"/>
                    <a:pt x="301" y="632"/>
                  </a:cubicBezTo>
                  <a:cubicBezTo>
                    <a:pt x="303" y="633"/>
                    <a:pt x="306" y="635"/>
                    <a:pt x="308" y="635"/>
                  </a:cubicBezTo>
                  <a:cubicBezTo>
                    <a:pt x="308" y="636"/>
                    <a:pt x="309" y="636"/>
                    <a:pt x="310" y="636"/>
                  </a:cubicBezTo>
                  <a:cubicBezTo>
                    <a:pt x="311" y="636"/>
                    <a:pt x="311" y="637"/>
                    <a:pt x="313" y="637"/>
                  </a:cubicBezTo>
                  <a:cubicBezTo>
                    <a:pt x="313" y="637"/>
                    <a:pt x="314" y="637"/>
                    <a:pt x="314" y="636"/>
                  </a:cubicBezTo>
                  <a:cubicBezTo>
                    <a:pt x="315" y="636"/>
                    <a:pt x="316" y="636"/>
                    <a:pt x="317" y="635"/>
                  </a:cubicBezTo>
                  <a:cubicBezTo>
                    <a:pt x="317" y="633"/>
                    <a:pt x="318" y="632"/>
                    <a:pt x="317" y="631"/>
                  </a:cubicBezTo>
                  <a:cubicBezTo>
                    <a:pt x="317" y="630"/>
                    <a:pt x="316" y="629"/>
                    <a:pt x="315" y="628"/>
                  </a:cubicBezTo>
                  <a:cubicBezTo>
                    <a:pt x="64" y="471"/>
                    <a:pt x="64" y="471"/>
                    <a:pt x="64" y="471"/>
                  </a:cubicBezTo>
                  <a:cubicBezTo>
                    <a:pt x="62" y="475"/>
                    <a:pt x="62" y="475"/>
                    <a:pt x="62" y="475"/>
                  </a:cubicBezTo>
                  <a:cubicBezTo>
                    <a:pt x="59" y="479"/>
                    <a:pt x="59" y="479"/>
                    <a:pt x="59" y="479"/>
                  </a:cubicBezTo>
                  <a:cubicBezTo>
                    <a:pt x="59" y="479"/>
                    <a:pt x="121" y="515"/>
                    <a:pt x="184" y="550"/>
                  </a:cubicBezTo>
                  <a:cubicBezTo>
                    <a:pt x="216" y="568"/>
                    <a:pt x="248" y="586"/>
                    <a:pt x="273" y="600"/>
                  </a:cubicBezTo>
                  <a:cubicBezTo>
                    <a:pt x="285" y="606"/>
                    <a:pt x="296" y="612"/>
                    <a:pt x="304" y="616"/>
                  </a:cubicBezTo>
                  <a:cubicBezTo>
                    <a:pt x="308" y="618"/>
                    <a:pt x="312" y="619"/>
                    <a:pt x="314" y="621"/>
                  </a:cubicBezTo>
                  <a:cubicBezTo>
                    <a:pt x="316" y="621"/>
                    <a:pt x="317" y="622"/>
                    <a:pt x="318" y="622"/>
                  </a:cubicBezTo>
                  <a:cubicBezTo>
                    <a:pt x="319" y="622"/>
                    <a:pt x="320" y="622"/>
                    <a:pt x="321" y="622"/>
                  </a:cubicBezTo>
                  <a:cubicBezTo>
                    <a:pt x="322" y="622"/>
                    <a:pt x="322" y="622"/>
                    <a:pt x="323" y="622"/>
                  </a:cubicBezTo>
                  <a:cubicBezTo>
                    <a:pt x="324" y="622"/>
                    <a:pt x="325" y="621"/>
                    <a:pt x="326" y="620"/>
                  </a:cubicBezTo>
                  <a:cubicBezTo>
                    <a:pt x="326" y="620"/>
                    <a:pt x="326" y="620"/>
                    <a:pt x="326" y="620"/>
                  </a:cubicBezTo>
                  <a:cubicBezTo>
                    <a:pt x="326" y="619"/>
                    <a:pt x="326" y="618"/>
                    <a:pt x="326" y="618"/>
                  </a:cubicBezTo>
                  <a:cubicBezTo>
                    <a:pt x="326" y="616"/>
                    <a:pt x="326" y="615"/>
                    <a:pt x="326" y="615"/>
                  </a:cubicBezTo>
                  <a:cubicBezTo>
                    <a:pt x="325" y="614"/>
                    <a:pt x="324" y="613"/>
                    <a:pt x="323" y="612"/>
                  </a:cubicBezTo>
                  <a:cubicBezTo>
                    <a:pt x="321" y="610"/>
                    <a:pt x="319" y="608"/>
                    <a:pt x="316" y="606"/>
                  </a:cubicBezTo>
                  <a:cubicBezTo>
                    <a:pt x="304" y="597"/>
                    <a:pt x="281" y="582"/>
                    <a:pt x="254" y="565"/>
                  </a:cubicBezTo>
                  <a:cubicBezTo>
                    <a:pt x="171" y="514"/>
                    <a:pt x="46" y="440"/>
                    <a:pt x="46" y="440"/>
                  </a:cubicBezTo>
                  <a:cubicBezTo>
                    <a:pt x="44" y="444"/>
                    <a:pt x="44" y="444"/>
                    <a:pt x="44" y="444"/>
                  </a:cubicBezTo>
                  <a:cubicBezTo>
                    <a:pt x="41" y="448"/>
                    <a:pt x="41" y="448"/>
                    <a:pt x="41" y="448"/>
                  </a:cubicBezTo>
                  <a:cubicBezTo>
                    <a:pt x="338" y="614"/>
                    <a:pt x="338" y="614"/>
                    <a:pt x="338" y="614"/>
                  </a:cubicBezTo>
                  <a:cubicBezTo>
                    <a:pt x="340" y="616"/>
                    <a:pt x="343" y="615"/>
                    <a:pt x="344" y="613"/>
                  </a:cubicBezTo>
                  <a:cubicBezTo>
                    <a:pt x="345" y="611"/>
                    <a:pt x="345" y="608"/>
                    <a:pt x="343" y="607"/>
                  </a:cubicBezTo>
                  <a:cubicBezTo>
                    <a:pt x="343" y="607"/>
                    <a:pt x="338" y="604"/>
                    <a:pt x="329" y="599"/>
                  </a:cubicBezTo>
                  <a:cubicBezTo>
                    <a:pt x="300" y="581"/>
                    <a:pt x="227" y="537"/>
                    <a:pt x="161" y="496"/>
                  </a:cubicBezTo>
                  <a:cubicBezTo>
                    <a:pt x="128" y="476"/>
                    <a:pt x="97" y="457"/>
                    <a:pt x="74" y="442"/>
                  </a:cubicBezTo>
                  <a:cubicBezTo>
                    <a:pt x="62" y="435"/>
                    <a:pt x="53" y="428"/>
                    <a:pt x="47" y="424"/>
                  </a:cubicBezTo>
                  <a:cubicBezTo>
                    <a:pt x="43" y="422"/>
                    <a:pt x="41" y="420"/>
                    <a:pt x="39" y="418"/>
                  </a:cubicBezTo>
                  <a:cubicBezTo>
                    <a:pt x="39" y="418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6" y="418"/>
                    <a:pt x="36" y="418"/>
                    <a:pt x="36" y="418"/>
                  </a:cubicBezTo>
                  <a:cubicBezTo>
                    <a:pt x="38" y="417"/>
                    <a:pt x="38" y="417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8" y="418"/>
                    <a:pt x="38" y="418"/>
                    <a:pt x="38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19"/>
                    <a:pt x="38" y="419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0"/>
                    <a:pt x="38" y="419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8" y="421"/>
                    <a:pt x="38" y="421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6" y="423"/>
                    <a:pt x="37" y="422"/>
                    <a:pt x="38" y="421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6" y="423"/>
                    <a:pt x="36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5" y="423"/>
                    <a:pt x="35" y="423"/>
                    <a:pt x="36" y="423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2"/>
                    <a:pt x="34" y="422"/>
                    <a:pt x="34" y="422"/>
                  </a:cubicBezTo>
                  <a:cubicBezTo>
                    <a:pt x="34" y="423"/>
                    <a:pt x="34" y="423"/>
                    <a:pt x="34" y="423"/>
                  </a:cubicBezTo>
                  <a:cubicBezTo>
                    <a:pt x="34" y="423"/>
                    <a:pt x="35" y="423"/>
                    <a:pt x="36" y="424"/>
                  </a:cubicBezTo>
                  <a:cubicBezTo>
                    <a:pt x="40" y="425"/>
                    <a:pt x="48" y="429"/>
                    <a:pt x="59" y="435"/>
                  </a:cubicBezTo>
                  <a:cubicBezTo>
                    <a:pt x="97" y="455"/>
                    <a:pt x="170" y="497"/>
                    <a:pt x="232" y="534"/>
                  </a:cubicBezTo>
                  <a:cubicBezTo>
                    <a:pt x="264" y="553"/>
                    <a:pt x="293" y="570"/>
                    <a:pt x="314" y="582"/>
                  </a:cubicBezTo>
                  <a:cubicBezTo>
                    <a:pt x="325" y="589"/>
                    <a:pt x="333" y="594"/>
                    <a:pt x="339" y="597"/>
                  </a:cubicBezTo>
                  <a:cubicBezTo>
                    <a:pt x="345" y="601"/>
                    <a:pt x="348" y="603"/>
                    <a:pt x="348" y="603"/>
                  </a:cubicBezTo>
                  <a:cubicBezTo>
                    <a:pt x="349" y="603"/>
                    <a:pt x="351" y="604"/>
                    <a:pt x="352" y="603"/>
                  </a:cubicBezTo>
                  <a:cubicBezTo>
                    <a:pt x="353" y="603"/>
                    <a:pt x="354" y="602"/>
                    <a:pt x="355" y="601"/>
                  </a:cubicBezTo>
                  <a:cubicBezTo>
                    <a:pt x="355" y="600"/>
                    <a:pt x="355" y="599"/>
                    <a:pt x="355" y="599"/>
                  </a:cubicBezTo>
                  <a:cubicBezTo>
                    <a:pt x="355" y="598"/>
                    <a:pt x="355" y="597"/>
                    <a:pt x="355" y="597"/>
                  </a:cubicBezTo>
                  <a:cubicBezTo>
                    <a:pt x="355" y="596"/>
                    <a:pt x="354" y="596"/>
                    <a:pt x="354" y="596"/>
                  </a:cubicBezTo>
                  <a:cubicBezTo>
                    <a:pt x="354" y="596"/>
                    <a:pt x="354" y="595"/>
                    <a:pt x="353" y="595"/>
                  </a:cubicBezTo>
                  <a:cubicBezTo>
                    <a:pt x="353" y="595"/>
                    <a:pt x="352" y="594"/>
                    <a:pt x="351" y="594"/>
                  </a:cubicBezTo>
                  <a:cubicBezTo>
                    <a:pt x="348" y="591"/>
                    <a:pt x="340" y="587"/>
                    <a:pt x="330" y="580"/>
                  </a:cubicBezTo>
                  <a:cubicBezTo>
                    <a:pt x="292" y="556"/>
                    <a:pt x="215" y="509"/>
                    <a:pt x="148" y="468"/>
                  </a:cubicBezTo>
                  <a:cubicBezTo>
                    <a:pt x="115" y="447"/>
                    <a:pt x="84" y="428"/>
                    <a:pt x="61" y="414"/>
                  </a:cubicBezTo>
                  <a:cubicBezTo>
                    <a:pt x="50" y="406"/>
                    <a:pt x="40" y="401"/>
                    <a:pt x="34" y="396"/>
                  </a:cubicBezTo>
                  <a:cubicBezTo>
                    <a:pt x="31" y="394"/>
                    <a:pt x="28" y="393"/>
                    <a:pt x="27" y="392"/>
                  </a:cubicBezTo>
                  <a:cubicBezTo>
                    <a:pt x="26" y="391"/>
                    <a:pt x="25" y="391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3" y="392"/>
                    <a:pt x="23" y="392"/>
                    <a:pt x="23" y="392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5" y="390"/>
                    <a:pt x="25" y="390"/>
                    <a:pt x="25" y="390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6" y="392"/>
                    <a:pt x="26" y="391"/>
                    <a:pt x="25" y="391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3"/>
                    <a:pt x="26" y="393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6" y="394"/>
                    <a:pt x="26" y="394"/>
                    <a:pt x="26" y="393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6" y="395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5" y="396"/>
                    <a:pt x="26" y="395"/>
                    <a:pt x="26" y="395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25" y="396"/>
                    <a:pt x="25" y="396"/>
                    <a:pt x="25" y="396"/>
                  </a:cubicBezTo>
                  <a:cubicBezTo>
                    <a:pt x="22" y="393"/>
                    <a:pt x="22" y="393"/>
                    <a:pt x="22" y="393"/>
                  </a:cubicBezTo>
                  <a:cubicBezTo>
                    <a:pt x="19" y="397"/>
                    <a:pt x="19" y="397"/>
                    <a:pt x="19" y="397"/>
                  </a:cubicBezTo>
                  <a:cubicBezTo>
                    <a:pt x="19" y="397"/>
                    <a:pt x="104" y="446"/>
                    <a:pt x="189" y="494"/>
                  </a:cubicBezTo>
                  <a:cubicBezTo>
                    <a:pt x="231" y="518"/>
                    <a:pt x="274" y="542"/>
                    <a:pt x="306" y="560"/>
                  </a:cubicBezTo>
                  <a:cubicBezTo>
                    <a:pt x="322" y="569"/>
                    <a:pt x="335" y="577"/>
                    <a:pt x="345" y="582"/>
                  </a:cubicBezTo>
                  <a:cubicBezTo>
                    <a:pt x="349" y="585"/>
                    <a:pt x="353" y="587"/>
                    <a:pt x="356" y="588"/>
                  </a:cubicBezTo>
                  <a:cubicBezTo>
                    <a:pt x="357" y="589"/>
                    <a:pt x="358" y="590"/>
                    <a:pt x="359" y="590"/>
                  </a:cubicBezTo>
                  <a:cubicBezTo>
                    <a:pt x="359" y="590"/>
                    <a:pt x="360" y="590"/>
                    <a:pt x="360" y="591"/>
                  </a:cubicBezTo>
                  <a:cubicBezTo>
                    <a:pt x="360" y="591"/>
                    <a:pt x="360" y="591"/>
                    <a:pt x="360" y="591"/>
                  </a:cubicBezTo>
                  <a:cubicBezTo>
                    <a:pt x="361" y="591"/>
                    <a:pt x="361" y="591"/>
                    <a:pt x="361" y="591"/>
                  </a:cubicBezTo>
                  <a:cubicBezTo>
                    <a:pt x="361" y="591"/>
                    <a:pt x="361" y="591"/>
                    <a:pt x="362" y="591"/>
                  </a:cubicBezTo>
                  <a:cubicBezTo>
                    <a:pt x="363" y="591"/>
                    <a:pt x="363" y="591"/>
                    <a:pt x="364" y="591"/>
                  </a:cubicBezTo>
                  <a:cubicBezTo>
                    <a:pt x="364" y="591"/>
                    <a:pt x="365" y="590"/>
                    <a:pt x="366" y="590"/>
                  </a:cubicBezTo>
                  <a:cubicBezTo>
                    <a:pt x="366" y="589"/>
                    <a:pt x="366" y="589"/>
                    <a:pt x="366" y="589"/>
                  </a:cubicBezTo>
                  <a:cubicBezTo>
                    <a:pt x="367" y="588"/>
                    <a:pt x="367" y="587"/>
                    <a:pt x="367" y="586"/>
                  </a:cubicBezTo>
                  <a:cubicBezTo>
                    <a:pt x="367" y="585"/>
                    <a:pt x="366" y="584"/>
                    <a:pt x="366" y="583"/>
                  </a:cubicBezTo>
                  <a:cubicBezTo>
                    <a:pt x="365" y="582"/>
                    <a:pt x="364" y="581"/>
                    <a:pt x="363" y="580"/>
                  </a:cubicBezTo>
                  <a:cubicBezTo>
                    <a:pt x="361" y="578"/>
                    <a:pt x="358" y="576"/>
                    <a:pt x="354" y="573"/>
                  </a:cubicBezTo>
                  <a:cubicBezTo>
                    <a:pt x="339" y="562"/>
                    <a:pt x="310" y="545"/>
                    <a:pt x="275" y="524"/>
                  </a:cubicBezTo>
                  <a:cubicBezTo>
                    <a:pt x="222" y="493"/>
                    <a:pt x="156" y="455"/>
                    <a:pt x="103" y="424"/>
                  </a:cubicBezTo>
                  <a:cubicBezTo>
                    <a:pt x="77" y="408"/>
                    <a:pt x="54" y="394"/>
                    <a:pt x="37" y="383"/>
                  </a:cubicBezTo>
                  <a:cubicBezTo>
                    <a:pt x="29" y="378"/>
                    <a:pt x="23" y="373"/>
                    <a:pt x="18" y="370"/>
                  </a:cubicBezTo>
                  <a:cubicBezTo>
                    <a:pt x="16" y="368"/>
                    <a:pt x="14" y="367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10" y="366"/>
                    <a:pt x="10" y="366"/>
                    <a:pt x="10" y="366"/>
                  </a:cubicBezTo>
                  <a:cubicBezTo>
                    <a:pt x="13" y="366"/>
                    <a:pt x="13" y="366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13" y="367"/>
                    <a:pt x="13" y="367"/>
                    <a:pt x="13" y="366"/>
                  </a:cubicBezTo>
                  <a:cubicBezTo>
                    <a:pt x="9" y="366"/>
                    <a:pt x="9" y="366"/>
                    <a:pt x="9" y="366"/>
                  </a:cubicBezTo>
                  <a:cubicBezTo>
                    <a:pt x="12" y="368"/>
                    <a:pt x="12" y="368"/>
                    <a:pt x="12" y="368"/>
                  </a:cubicBezTo>
                  <a:cubicBezTo>
                    <a:pt x="8" y="366"/>
                    <a:pt x="8" y="366"/>
                    <a:pt x="8" y="366"/>
                  </a:cubicBezTo>
                  <a:cubicBezTo>
                    <a:pt x="6" y="369"/>
                    <a:pt x="6" y="369"/>
                    <a:pt x="6" y="369"/>
                  </a:cubicBezTo>
                  <a:cubicBezTo>
                    <a:pt x="369" y="582"/>
                    <a:pt x="369" y="582"/>
                    <a:pt x="369" y="582"/>
                  </a:cubicBezTo>
                  <a:cubicBezTo>
                    <a:pt x="371" y="583"/>
                    <a:pt x="374" y="583"/>
                    <a:pt x="375" y="581"/>
                  </a:cubicBezTo>
                  <a:cubicBezTo>
                    <a:pt x="377" y="579"/>
                    <a:pt x="376" y="576"/>
                    <a:pt x="374" y="574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5" y="349"/>
                    <a:pt x="5" y="349"/>
                    <a:pt x="5" y="349"/>
                  </a:cubicBezTo>
                  <a:cubicBezTo>
                    <a:pt x="9" y="352"/>
                    <a:pt x="9" y="352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8" y="353"/>
                    <a:pt x="9" y="353"/>
                    <a:pt x="9" y="352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7" y="354"/>
                    <a:pt x="7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6" y="354"/>
                    <a:pt x="7" y="354"/>
                  </a:cubicBezTo>
                  <a:cubicBezTo>
                    <a:pt x="6" y="350"/>
                    <a:pt x="6" y="350"/>
                    <a:pt x="6" y="350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2"/>
                    <a:pt x="6" y="352"/>
                    <a:pt x="6" y="352"/>
                  </a:cubicBezTo>
                  <a:cubicBezTo>
                    <a:pt x="5" y="354"/>
                    <a:pt x="5" y="354"/>
                    <a:pt x="5" y="354"/>
                  </a:cubicBezTo>
                  <a:cubicBezTo>
                    <a:pt x="6" y="354"/>
                    <a:pt x="6" y="354"/>
                    <a:pt x="6" y="354"/>
                  </a:cubicBezTo>
                  <a:cubicBezTo>
                    <a:pt x="6" y="354"/>
                    <a:pt x="7" y="354"/>
                    <a:pt x="8" y="355"/>
                  </a:cubicBezTo>
                  <a:cubicBezTo>
                    <a:pt x="13" y="357"/>
                    <a:pt x="24" y="362"/>
                    <a:pt x="37" y="370"/>
                  </a:cubicBezTo>
                  <a:cubicBezTo>
                    <a:pt x="83" y="395"/>
                    <a:pt x="171" y="446"/>
                    <a:pt x="247" y="491"/>
                  </a:cubicBezTo>
                  <a:cubicBezTo>
                    <a:pt x="285" y="514"/>
                    <a:pt x="320" y="535"/>
                    <a:pt x="345" y="550"/>
                  </a:cubicBezTo>
                  <a:cubicBezTo>
                    <a:pt x="358" y="557"/>
                    <a:pt x="368" y="564"/>
                    <a:pt x="375" y="568"/>
                  </a:cubicBezTo>
                  <a:cubicBezTo>
                    <a:pt x="383" y="572"/>
                    <a:pt x="387" y="575"/>
                    <a:pt x="387" y="575"/>
                  </a:cubicBezTo>
                  <a:cubicBezTo>
                    <a:pt x="389" y="576"/>
                    <a:pt x="392" y="575"/>
                    <a:pt x="393" y="573"/>
                  </a:cubicBezTo>
                  <a:cubicBezTo>
                    <a:pt x="393" y="572"/>
                    <a:pt x="394" y="571"/>
                    <a:pt x="394" y="571"/>
                  </a:cubicBezTo>
                  <a:cubicBezTo>
                    <a:pt x="394" y="570"/>
                    <a:pt x="393" y="569"/>
                    <a:pt x="393" y="568"/>
                  </a:cubicBezTo>
                  <a:cubicBezTo>
                    <a:pt x="393" y="568"/>
                    <a:pt x="392" y="567"/>
                    <a:pt x="392" y="567"/>
                  </a:cubicBezTo>
                  <a:cubicBezTo>
                    <a:pt x="391" y="566"/>
                    <a:pt x="390" y="565"/>
                    <a:pt x="389" y="564"/>
                  </a:cubicBezTo>
                  <a:cubicBezTo>
                    <a:pt x="384" y="560"/>
                    <a:pt x="375" y="554"/>
                    <a:pt x="362" y="546"/>
                  </a:cubicBezTo>
                  <a:cubicBezTo>
                    <a:pt x="319" y="518"/>
                    <a:pt x="234" y="467"/>
                    <a:pt x="160" y="422"/>
                  </a:cubicBezTo>
                  <a:cubicBezTo>
                    <a:pt x="123" y="399"/>
                    <a:pt x="88" y="379"/>
                    <a:pt x="63" y="363"/>
                  </a:cubicBezTo>
                  <a:cubicBezTo>
                    <a:pt x="51" y="355"/>
                    <a:pt x="41" y="349"/>
                    <a:pt x="34" y="344"/>
                  </a:cubicBezTo>
                  <a:cubicBezTo>
                    <a:pt x="30" y="342"/>
                    <a:pt x="27" y="340"/>
                    <a:pt x="26" y="339"/>
                  </a:cubicBezTo>
                  <a:cubicBezTo>
                    <a:pt x="25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2" y="339"/>
                    <a:pt x="22" y="339"/>
                    <a:pt x="22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4" y="338"/>
                    <a:pt x="24" y="338"/>
                    <a:pt x="24" y="338"/>
                  </a:cubicBezTo>
                  <a:cubicBezTo>
                    <a:pt x="21" y="340"/>
                    <a:pt x="21" y="340"/>
                    <a:pt x="21" y="340"/>
                  </a:cubicBezTo>
                  <a:cubicBezTo>
                    <a:pt x="24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5" y="339"/>
                    <a:pt x="24" y="339"/>
                    <a:pt x="24" y="339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5" y="340"/>
                    <a:pt x="25" y="340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2"/>
                    <a:pt x="25" y="341"/>
                    <a:pt x="25" y="340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4" y="343"/>
                    <a:pt x="24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2" y="344"/>
                    <a:pt x="23" y="343"/>
                    <a:pt x="24" y="343"/>
                  </a:cubicBezTo>
                  <a:cubicBezTo>
                    <a:pt x="21" y="341"/>
                    <a:pt x="21" y="341"/>
                    <a:pt x="21" y="341"/>
                  </a:cubicBezTo>
                  <a:cubicBezTo>
                    <a:pt x="22" y="344"/>
                    <a:pt x="22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2" y="344"/>
                  </a:cubicBezTo>
                  <a:cubicBezTo>
                    <a:pt x="21" y="342"/>
                    <a:pt x="21" y="342"/>
                    <a:pt x="21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3"/>
                    <a:pt x="21" y="343"/>
                    <a:pt x="21" y="343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1" y="344"/>
                    <a:pt x="22" y="345"/>
                    <a:pt x="24" y="345"/>
                  </a:cubicBezTo>
                  <a:cubicBezTo>
                    <a:pt x="29" y="347"/>
                    <a:pt x="38" y="352"/>
                    <a:pt x="51" y="359"/>
                  </a:cubicBezTo>
                  <a:cubicBezTo>
                    <a:pt x="94" y="384"/>
                    <a:pt x="175" y="434"/>
                    <a:pt x="247" y="479"/>
                  </a:cubicBezTo>
                  <a:cubicBezTo>
                    <a:pt x="283" y="501"/>
                    <a:pt x="317" y="522"/>
                    <a:pt x="343" y="537"/>
                  </a:cubicBezTo>
                  <a:cubicBezTo>
                    <a:pt x="356" y="545"/>
                    <a:pt x="367" y="551"/>
                    <a:pt x="375" y="555"/>
                  </a:cubicBezTo>
                  <a:cubicBezTo>
                    <a:pt x="379" y="557"/>
                    <a:pt x="383" y="559"/>
                    <a:pt x="386" y="560"/>
                  </a:cubicBezTo>
                  <a:cubicBezTo>
                    <a:pt x="387" y="561"/>
                    <a:pt x="389" y="561"/>
                    <a:pt x="390" y="562"/>
                  </a:cubicBezTo>
                  <a:cubicBezTo>
                    <a:pt x="391" y="562"/>
                    <a:pt x="392" y="562"/>
                    <a:pt x="394" y="562"/>
                  </a:cubicBezTo>
                  <a:cubicBezTo>
                    <a:pt x="394" y="562"/>
                    <a:pt x="395" y="562"/>
                    <a:pt x="396" y="562"/>
                  </a:cubicBezTo>
                  <a:cubicBezTo>
                    <a:pt x="397" y="562"/>
                    <a:pt x="398" y="561"/>
                    <a:pt x="399" y="560"/>
                  </a:cubicBezTo>
                  <a:cubicBezTo>
                    <a:pt x="399" y="559"/>
                    <a:pt x="399" y="557"/>
                    <a:pt x="399" y="556"/>
                  </a:cubicBezTo>
                  <a:cubicBezTo>
                    <a:pt x="399" y="555"/>
                    <a:pt x="398" y="554"/>
                    <a:pt x="397" y="553"/>
                  </a:cubicBezTo>
                  <a:cubicBezTo>
                    <a:pt x="397" y="553"/>
                    <a:pt x="391" y="550"/>
                    <a:pt x="382" y="544"/>
                  </a:cubicBezTo>
                  <a:cubicBezTo>
                    <a:pt x="347" y="523"/>
                    <a:pt x="261" y="472"/>
                    <a:pt x="183" y="424"/>
                  </a:cubicBezTo>
                  <a:cubicBezTo>
                    <a:pt x="144" y="400"/>
                    <a:pt x="108" y="377"/>
                    <a:pt x="81" y="360"/>
                  </a:cubicBezTo>
                  <a:cubicBezTo>
                    <a:pt x="67" y="351"/>
                    <a:pt x="56" y="344"/>
                    <a:pt x="49" y="339"/>
                  </a:cubicBezTo>
                  <a:cubicBezTo>
                    <a:pt x="45" y="336"/>
                    <a:pt x="42" y="334"/>
                    <a:pt x="40" y="332"/>
                  </a:cubicBezTo>
                  <a:cubicBezTo>
                    <a:pt x="39" y="331"/>
                    <a:pt x="39" y="331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8" y="330"/>
                    <a:pt x="38" y="330"/>
                    <a:pt x="38" y="330"/>
                  </a:cubicBezTo>
                  <a:cubicBezTo>
                    <a:pt x="37" y="331"/>
                    <a:pt x="37" y="331"/>
                    <a:pt x="37" y="331"/>
                  </a:cubicBezTo>
                  <a:cubicBezTo>
                    <a:pt x="38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9" y="331"/>
                    <a:pt x="38" y="331"/>
                    <a:pt x="38" y="331"/>
                  </a:cubicBezTo>
                  <a:cubicBezTo>
                    <a:pt x="35" y="332"/>
                    <a:pt x="35" y="332"/>
                    <a:pt x="35" y="332"/>
                  </a:cubicBezTo>
                  <a:cubicBezTo>
                    <a:pt x="39" y="332"/>
                    <a:pt x="39" y="332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9" y="334"/>
                    <a:pt x="39" y="333"/>
                    <a:pt x="39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2" y="336"/>
                    <a:pt x="32" y="336"/>
                    <a:pt x="32" y="336"/>
                  </a:cubicBezTo>
                  <a:cubicBezTo>
                    <a:pt x="410" y="556"/>
                    <a:pt x="410" y="556"/>
                    <a:pt x="410" y="556"/>
                  </a:cubicBezTo>
                  <a:cubicBezTo>
                    <a:pt x="412" y="558"/>
                    <a:pt x="414" y="557"/>
                    <a:pt x="416" y="555"/>
                  </a:cubicBezTo>
                  <a:cubicBezTo>
                    <a:pt x="416" y="554"/>
                    <a:pt x="416" y="553"/>
                    <a:pt x="416" y="552"/>
                  </a:cubicBezTo>
                  <a:cubicBezTo>
                    <a:pt x="416" y="551"/>
                    <a:pt x="416" y="550"/>
                    <a:pt x="416" y="549"/>
                  </a:cubicBezTo>
                  <a:cubicBezTo>
                    <a:pt x="415" y="548"/>
                    <a:pt x="414" y="547"/>
                    <a:pt x="413" y="546"/>
                  </a:cubicBezTo>
                  <a:cubicBezTo>
                    <a:pt x="411" y="543"/>
                    <a:pt x="407" y="541"/>
                    <a:pt x="403" y="538"/>
                  </a:cubicBezTo>
                  <a:cubicBezTo>
                    <a:pt x="387" y="526"/>
                    <a:pt x="357" y="506"/>
                    <a:pt x="320" y="483"/>
                  </a:cubicBezTo>
                  <a:cubicBezTo>
                    <a:pt x="210" y="414"/>
                    <a:pt x="43" y="317"/>
                    <a:pt x="43" y="317"/>
                  </a:cubicBezTo>
                  <a:cubicBezTo>
                    <a:pt x="41" y="316"/>
                    <a:pt x="38" y="316"/>
                    <a:pt x="37" y="318"/>
                  </a:cubicBezTo>
                  <a:cubicBezTo>
                    <a:pt x="36" y="321"/>
                    <a:pt x="37" y="323"/>
                    <a:pt x="39" y="325"/>
                  </a:cubicBezTo>
                  <a:cubicBezTo>
                    <a:pt x="419" y="547"/>
                    <a:pt x="419" y="547"/>
                    <a:pt x="419" y="547"/>
                  </a:cubicBezTo>
                  <a:cubicBezTo>
                    <a:pt x="420" y="548"/>
                    <a:pt x="421" y="548"/>
                    <a:pt x="423" y="548"/>
                  </a:cubicBezTo>
                  <a:cubicBezTo>
                    <a:pt x="424" y="547"/>
                    <a:pt x="425" y="547"/>
                    <a:pt x="425" y="546"/>
                  </a:cubicBezTo>
                  <a:cubicBezTo>
                    <a:pt x="426" y="545"/>
                    <a:pt x="426" y="544"/>
                    <a:pt x="426" y="543"/>
                  </a:cubicBezTo>
                  <a:cubicBezTo>
                    <a:pt x="426" y="542"/>
                    <a:pt x="426" y="542"/>
                    <a:pt x="425" y="541"/>
                  </a:cubicBezTo>
                  <a:cubicBezTo>
                    <a:pt x="425" y="541"/>
                    <a:pt x="425" y="540"/>
                    <a:pt x="425" y="540"/>
                  </a:cubicBezTo>
                  <a:cubicBezTo>
                    <a:pt x="424" y="540"/>
                    <a:pt x="424" y="540"/>
                    <a:pt x="424" y="540"/>
                  </a:cubicBezTo>
                  <a:cubicBezTo>
                    <a:pt x="423" y="539"/>
                    <a:pt x="423" y="539"/>
                    <a:pt x="422" y="538"/>
                  </a:cubicBezTo>
                  <a:cubicBezTo>
                    <a:pt x="418" y="535"/>
                    <a:pt x="410" y="530"/>
                    <a:pt x="397" y="522"/>
                  </a:cubicBezTo>
                  <a:cubicBezTo>
                    <a:pt x="313" y="469"/>
                    <a:pt x="57" y="310"/>
                    <a:pt x="57" y="310"/>
                  </a:cubicBezTo>
                  <a:cubicBezTo>
                    <a:pt x="55" y="314"/>
                    <a:pt x="55" y="314"/>
                    <a:pt x="55" y="314"/>
                  </a:cubicBezTo>
                  <a:cubicBezTo>
                    <a:pt x="53" y="318"/>
                    <a:pt x="53" y="318"/>
                    <a:pt x="53" y="318"/>
                  </a:cubicBezTo>
                  <a:cubicBezTo>
                    <a:pt x="433" y="535"/>
                    <a:pt x="433" y="535"/>
                    <a:pt x="433" y="535"/>
                  </a:cubicBezTo>
                  <a:cubicBezTo>
                    <a:pt x="434" y="535"/>
                    <a:pt x="436" y="535"/>
                    <a:pt x="437" y="535"/>
                  </a:cubicBezTo>
                  <a:cubicBezTo>
                    <a:pt x="438" y="535"/>
                    <a:pt x="439" y="534"/>
                    <a:pt x="439" y="533"/>
                  </a:cubicBezTo>
                  <a:cubicBezTo>
                    <a:pt x="440" y="532"/>
                    <a:pt x="440" y="531"/>
                    <a:pt x="440" y="531"/>
                  </a:cubicBezTo>
                  <a:cubicBezTo>
                    <a:pt x="440" y="529"/>
                    <a:pt x="440" y="529"/>
                    <a:pt x="439" y="529"/>
                  </a:cubicBezTo>
                  <a:cubicBezTo>
                    <a:pt x="439" y="528"/>
                    <a:pt x="439" y="528"/>
                    <a:pt x="439" y="528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438" y="527"/>
                    <a:pt x="437" y="526"/>
                    <a:pt x="436" y="525"/>
                  </a:cubicBezTo>
                  <a:cubicBezTo>
                    <a:pt x="432" y="523"/>
                    <a:pt x="424" y="518"/>
                    <a:pt x="412" y="510"/>
                  </a:cubicBezTo>
                  <a:cubicBezTo>
                    <a:pt x="329" y="458"/>
                    <a:pt x="76" y="301"/>
                    <a:pt x="76" y="301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8" y="307"/>
                    <a:pt x="78" y="307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6" y="309"/>
                    <a:pt x="77" y="308"/>
                    <a:pt x="78" y="307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6" y="309"/>
                    <a:pt x="76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5" y="309"/>
                    <a:pt x="75" y="309"/>
                    <a:pt x="76" y="309"/>
                  </a:cubicBezTo>
                  <a:cubicBezTo>
                    <a:pt x="74" y="305"/>
                    <a:pt x="74" y="305"/>
                    <a:pt x="74" y="305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7"/>
                    <a:pt x="74" y="307"/>
                    <a:pt x="74" y="307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4" y="309"/>
                    <a:pt x="74" y="309"/>
                  </a:cubicBezTo>
                  <a:cubicBezTo>
                    <a:pt x="74" y="309"/>
                    <a:pt x="75" y="309"/>
                    <a:pt x="76" y="310"/>
                  </a:cubicBezTo>
                  <a:cubicBezTo>
                    <a:pt x="80" y="312"/>
                    <a:pt x="89" y="317"/>
                    <a:pt x="101" y="324"/>
                  </a:cubicBezTo>
                  <a:cubicBezTo>
                    <a:pt x="143" y="348"/>
                    <a:pt x="224" y="398"/>
                    <a:pt x="296" y="443"/>
                  </a:cubicBezTo>
                  <a:cubicBezTo>
                    <a:pt x="333" y="465"/>
                    <a:pt x="367" y="485"/>
                    <a:pt x="394" y="501"/>
                  </a:cubicBezTo>
                  <a:cubicBezTo>
                    <a:pt x="407" y="508"/>
                    <a:pt x="418" y="514"/>
                    <a:pt x="427" y="519"/>
                  </a:cubicBezTo>
                  <a:cubicBezTo>
                    <a:pt x="431" y="521"/>
                    <a:pt x="435" y="522"/>
                    <a:pt x="438" y="524"/>
                  </a:cubicBezTo>
                  <a:cubicBezTo>
                    <a:pt x="439" y="524"/>
                    <a:pt x="441" y="525"/>
                    <a:pt x="442" y="525"/>
                  </a:cubicBezTo>
                  <a:cubicBezTo>
                    <a:pt x="443" y="525"/>
                    <a:pt x="444" y="526"/>
                    <a:pt x="446" y="526"/>
                  </a:cubicBezTo>
                  <a:cubicBezTo>
                    <a:pt x="446" y="526"/>
                    <a:pt x="447" y="526"/>
                    <a:pt x="448" y="525"/>
                  </a:cubicBezTo>
                  <a:cubicBezTo>
                    <a:pt x="449" y="525"/>
                    <a:pt x="450" y="524"/>
                    <a:pt x="451" y="523"/>
                  </a:cubicBezTo>
                  <a:cubicBezTo>
                    <a:pt x="451" y="523"/>
                    <a:pt x="451" y="523"/>
                    <a:pt x="451" y="523"/>
                  </a:cubicBezTo>
                  <a:cubicBezTo>
                    <a:pt x="451" y="522"/>
                    <a:pt x="451" y="521"/>
                    <a:pt x="451" y="521"/>
                  </a:cubicBezTo>
                  <a:cubicBezTo>
                    <a:pt x="451" y="519"/>
                    <a:pt x="451" y="519"/>
                    <a:pt x="451" y="518"/>
                  </a:cubicBezTo>
                  <a:cubicBezTo>
                    <a:pt x="450" y="517"/>
                    <a:pt x="450" y="517"/>
                    <a:pt x="450" y="517"/>
                  </a:cubicBezTo>
                  <a:cubicBezTo>
                    <a:pt x="449" y="516"/>
                    <a:pt x="448" y="515"/>
                    <a:pt x="447" y="514"/>
                  </a:cubicBezTo>
                  <a:cubicBezTo>
                    <a:pt x="442" y="511"/>
                    <a:pt x="433" y="505"/>
                    <a:pt x="421" y="497"/>
                  </a:cubicBezTo>
                  <a:cubicBezTo>
                    <a:pt x="336" y="442"/>
                    <a:pt x="89" y="292"/>
                    <a:pt x="89" y="292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455" y="512"/>
                    <a:pt x="455" y="512"/>
                    <a:pt x="455" y="512"/>
                  </a:cubicBezTo>
                  <a:cubicBezTo>
                    <a:pt x="457" y="513"/>
                    <a:pt x="460" y="513"/>
                    <a:pt x="461" y="511"/>
                  </a:cubicBezTo>
                  <a:cubicBezTo>
                    <a:pt x="462" y="510"/>
                    <a:pt x="462" y="509"/>
                    <a:pt x="462" y="508"/>
                  </a:cubicBezTo>
                  <a:cubicBezTo>
                    <a:pt x="462" y="506"/>
                    <a:pt x="461" y="505"/>
                    <a:pt x="461" y="505"/>
                  </a:cubicBezTo>
                  <a:cubicBezTo>
                    <a:pt x="460" y="504"/>
                    <a:pt x="459" y="503"/>
                    <a:pt x="458" y="502"/>
                  </a:cubicBezTo>
                  <a:cubicBezTo>
                    <a:pt x="456" y="500"/>
                    <a:pt x="453" y="497"/>
                    <a:pt x="449" y="494"/>
                  </a:cubicBezTo>
                  <a:cubicBezTo>
                    <a:pt x="433" y="483"/>
                    <a:pt x="404" y="464"/>
                    <a:pt x="368" y="442"/>
                  </a:cubicBezTo>
                  <a:cubicBezTo>
                    <a:pt x="260" y="375"/>
                    <a:pt x="98" y="278"/>
                    <a:pt x="98" y="278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5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5" y="286"/>
                    <a:pt x="95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5" y="282"/>
                    <a:pt x="95" y="282"/>
                    <a:pt x="95" y="282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4" y="286"/>
                    <a:pt x="94" y="286"/>
                    <a:pt x="95" y="287"/>
                  </a:cubicBezTo>
                  <a:cubicBezTo>
                    <a:pt x="102" y="291"/>
                    <a:pt x="130" y="306"/>
                    <a:pt x="166" y="327"/>
                  </a:cubicBezTo>
                  <a:cubicBezTo>
                    <a:pt x="221" y="358"/>
                    <a:pt x="297" y="401"/>
                    <a:pt x="359" y="436"/>
                  </a:cubicBezTo>
                  <a:cubicBezTo>
                    <a:pt x="390" y="454"/>
                    <a:pt x="418" y="470"/>
                    <a:pt x="438" y="481"/>
                  </a:cubicBezTo>
                  <a:cubicBezTo>
                    <a:pt x="448" y="487"/>
                    <a:pt x="456" y="491"/>
                    <a:pt x="461" y="495"/>
                  </a:cubicBezTo>
                  <a:cubicBezTo>
                    <a:pt x="467" y="498"/>
                    <a:pt x="470" y="499"/>
                    <a:pt x="470" y="499"/>
                  </a:cubicBezTo>
                  <a:cubicBezTo>
                    <a:pt x="472" y="501"/>
                    <a:pt x="475" y="500"/>
                    <a:pt x="476" y="498"/>
                  </a:cubicBezTo>
                  <a:cubicBezTo>
                    <a:pt x="476" y="497"/>
                    <a:pt x="476" y="496"/>
                    <a:pt x="476" y="496"/>
                  </a:cubicBezTo>
                  <a:cubicBezTo>
                    <a:pt x="476" y="495"/>
                    <a:pt x="476" y="494"/>
                    <a:pt x="476" y="494"/>
                  </a:cubicBezTo>
                  <a:cubicBezTo>
                    <a:pt x="476" y="493"/>
                    <a:pt x="475" y="493"/>
                    <a:pt x="475" y="493"/>
                  </a:cubicBezTo>
                  <a:cubicBezTo>
                    <a:pt x="475" y="492"/>
                    <a:pt x="475" y="492"/>
                    <a:pt x="475" y="492"/>
                  </a:cubicBezTo>
                  <a:cubicBezTo>
                    <a:pt x="474" y="491"/>
                    <a:pt x="473" y="491"/>
                    <a:pt x="472" y="490"/>
                  </a:cubicBezTo>
                  <a:cubicBezTo>
                    <a:pt x="469" y="488"/>
                    <a:pt x="460" y="482"/>
                    <a:pt x="448" y="475"/>
                  </a:cubicBezTo>
                  <a:cubicBezTo>
                    <a:pt x="407" y="449"/>
                    <a:pt x="323" y="398"/>
                    <a:pt x="250" y="353"/>
                  </a:cubicBezTo>
                  <a:cubicBezTo>
                    <a:pt x="214" y="331"/>
                    <a:pt x="180" y="310"/>
                    <a:pt x="155" y="294"/>
                  </a:cubicBezTo>
                  <a:cubicBezTo>
                    <a:pt x="142" y="286"/>
                    <a:pt x="132" y="280"/>
                    <a:pt x="125" y="275"/>
                  </a:cubicBezTo>
                  <a:cubicBezTo>
                    <a:pt x="122" y="273"/>
                    <a:pt x="119" y="271"/>
                    <a:pt x="117" y="269"/>
                  </a:cubicBezTo>
                  <a:cubicBezTo>
                    <a:pt x="116" y="269"/>
                    <a:pt x="116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3" y="269"/>
                    <a:pt x="113" y="269"/>
                    <a:pt x="113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5" y="268"/>
                    <a:pt x="115" y="268"/>
                    <a:pt x="115" y="268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69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6" y="270"/>
                    <a:pt x="116" y="269"/>
                    <a:pt x="116" y="269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6" y="272"/>
                    <a:pt x="116" y="271"/>
                    <a:pt x="116" y="270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15" y="273"/>
                    <a:pt x="115" y="273"/>
                    <a:pt x="115" y="273"/>
                  </a:cubicBezTo>
                  <a:cubicBezTo>
                    <a:pt x="112" y="270"/>
                    <a:pt x="112" y="270"/>
                    <a:pt x="112" y="270"/>
                  </a:cubicBezTo>
                  <a:cubicBezTo>
                    <a:pt x="109" y="274"/>
                    <a:pt x="109" y="274"/>
                    <a:pt x="109" y="274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3" y="490"/>
                    <a:pt x="486" y="490"/>
                    <a:pt x="487" y="487"/>
                  </a:cubicBezTo>
                  <a:cubicBezTo>
                    <a:pt x="489" y="485"/>
                    <a:pt x="488" y="483"/>
                    <a:pt x="486" y="481"/>
                  </a:cubicBezTo>
                  <a:cubicBezTo>
                    <a:pt x="369" y="408"/>
                    <a:pt x="369" y="408"/>
                    <a:pt x="369" y="408"/>
                  </a:cubicBezTo>
                  <a:cubicBezTo>
                    <a:pt x="493" y="480"/>
                    <a:pt x="493" y="480"/>
                    <a:pt x="493" y="480"/>
                  </a:cubicBezTo>
                  <a:cubicBezTo>
                    <a:pt x="495" y="481"/>
                    <a:pt x="497" y="480"/>
                    <a:pt x="499" y="478"/>
                  </a:cubicBezTo>
                  <a:cubicBezTo>
                    <a:pt x="499" y="477"/>
                    <a:pt x="499" y="476"/>
                    <a:pt x="499" y="475"/>
                  </a:cubicBezTo>
                  <a:cubicBezTo>
                    <a:pt x="499" y="474"/>
                    <a:pt x="499" y="473"/>
                    <a:pt x="499" y="472"/>
                  </a:cubicBezTo>
                  <a:cubicBezTo>
                    <a:pt x="498" y="471"/>
                    <a:pt x="497" y="470"/>
                    <a:pt x="496" y="469"/>
                  </a:cubicBezTo>
                  <a:cubicBezTo>
                    <a:pt x="494" y="467"/>
                    <a:pt x="491" y="465"/>
                    <a:pt x="486" y="462"/>
                  </a:cubicBezTo>
                  <a:cubicBezTo>
                    <a:pt x="471" y="451"/>
                    <a:pt x="442" y="433"/>
                    <a:pt x="407" y="413"/>
                  </a:cubicBezTo>
                  <a:cubicBezTo>
                    <a:pt x="355" y="382"/>
                    <a:pt x="289" y="344"/>
                    <a:pt x="236" y="312"/>
                  </a:cubicBezTo>
                  <a:cubicBezTo>
                    <a:pt x="209" y="297"/>
                    <a:pt x="186" y="283"/>
                    <a:pt x="170" y="272"/>
                  </a:cubicBezTo>
                  <a:cubicBezTo>
                    <a:pt x="161" y="267"/>
                    <a:pt x="155" y="262"/>
                    <a:pt x="151" y="259"/>
                  </a:cubicBezTo>
                  <a:cubicBezTo>
                    <a:pt x="148" y="257"/>
                    <a:pt x="147" y="256"/>
                    <a:pt x="146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5" y="254"/>
                    <a:pt x="145" y="254"/>
                    <a:pt x="145" y="254"/>
                  </a:cubicBezTo>
                  <a:cubicBezTo>
                    <a:pt x="143" y="255"/>
                    <a:pt x="143" y="255"/>
                    <a:pt x="143" y="255"/>
                  </a:cubicBezTo>
                  <a:cubicBezTo>
                    <a:pt x="145" y="255"/>
                    <a:pt x="145" y="255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6"/>
                    <a:pt x="145" y="256"/>
                    <a:pt x="145" y="255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5" y="257"/>
                    <a:pt x="145" y="257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3" y="259"/>
                    <a:pt x="144" y="258"/>
                    <a:pt x="145" y="257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2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9"/>
                    <a:pt x="142" y="259"/>
                    <a:pt x="142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1" y="259"/>
                    <a:pt x="141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0" y="259"/>
                    <a:pt x="140" y="259"/>
                    <a:pt x="141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40" y="259"/>
                    <a:pt x="140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40" y="259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8"/>
                    <a:pt x="139" y="258"/>
                    <a:pt x="139" y="258"/>
                  </a:cubicBezTo>
                  <a:cubicBezTo>
                    <a:pt x="139" y="259"/>
                    <a:pt x="139" y="259"/>
                    <a:pt x="139" y="259"/>
                  </a:cubicBezTo>
                  <a:cubicBezTo>
                    <a:pt x="139" y="259"/>
                    <a:pt x="140" y="259"/>
                    <a:pt x="141" y="260"/>
                  </a:cubicBezTo>
                  <a:cubicBezTo>
                    <a:pt x="148" y="264"/>
                    <a:pt x="175" y="279"/>
                    <a:pt x="211" y="300"/>
                  </a:cubicBezTo>
                  <a:cubicBezTo>
                    <a:pt x="265" y="331"/>
                    <a:pt x="339" y="374"/>
                    <a:pt x="400" y="409"/>
                  </a:cubicBezTo>
                  <a:cubicBezTo>
                    <a:pt x="431" y="427"/>
                    <a:pt x="458" y="443"/>
                    <a:pt x="477" y="454"/>
                  </a:cubicBezTo>
                  <a:cubicBezTo>
                    <a:pt x="487" y="460"/>
                    <a:pt x="495" y="464"/>
                    <a:pt x="500" y="467"/>
                  </a:cubicBezTo>
                  <a:cubicBezTo>
                    <a:pt x="505" y="471"/>
                    <a:pt x="508" y="472"/>
                    <a:pt x="508" y="472"/>
                  </a:cubicBezTo>
                  <a:cubicBezTo>
                    <a:pt x="510" y="473"/>
                    <a:pt x="513" y="473"/>
                    <a:pt x="514" y="471"/>
                  </a:cubicBezTo>
                  <a:cubicBezTo>
                    <a:pt x="516" y="469"/>
                    <a:pt x="515" y="466"/>
                    <a:pt x="513" y="464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8" y="248"/>
                    <a:pt x="158" y="248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7" y="250"/>
                    <a:pt x="158" y="249"/>
                    <a:pt x="158" y="248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6" y="250"/>
                    <a:pt x="156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5" y="250"/>
                    <a:pt x="155" y="250"/>
                    <a:pt x="156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0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4" y="247"/>
                    <a:pt x="154" y="247"/>
                    <a:pt x="154" y="247"/>
                  </a:cubicBezTo>
                  <a:cubicBezTo>
                    <a:pt x="153" y="250"/>
                    <a:pt x="153" y="250"/>
                    <a:pt x="153" y="250"/>
                  </a:cubicBezTo>
                  <a:cubicBezTo>
                    <a:pt x="153" y="250"/>
                    <a:pt x="153" y="250"/>
                    <a:pt x="154" y="251"/>
                  </a:cubicBezTo>
                  <a:cubicBezTo>
                    <a:pt x="162" y="255"/>
                    <a:pt x="189" y="270"/>
                    <a:pt x="225" y="290"/>
                  </a:cubicBezTo>
                  <a:cubicBezTo>
                    <a:pt x="280" y="321"/>
                    <a:pt x="355" y="364"/>
                    <a:pt x="416" y="398"/>
                  </a:cubicBezTo>
                  <a:cubicBezTo>
                    <a:pt x="447" y="416"/>
                    <a:pt x="474" y="431"/>
                    <a:pt x="494" y="442"/>
                  </a:cubicBezTo>
                  <a:cubicBezTo>
                    <a:pt x="504" y="448"/>
                    <a:pt x="512" y="452"/>
                    <a:pt x="517" y="456"/>
                  </a:cubicBezTo>
                  <a:cubicBezTo>
                    <a:pt x="523" y="459"/>
                    <a:pt x="526" y="460"/>
                    <a:pt x="526" y="460"/>
                  </a:cubicBezTo>
                  <a:cubicBezTo>
                    <a:pt x="528" y="462"/>
                    <a:pt x="531" y="461"/>
                    <a:pt x="532" y="459"/>
                  </a:cubicBezTo>
                  <a:cubicBezTo>
                    <a:pt x="532" y="458"/>
                    <a:pt x="533" y="457"/>
                    <a:pt x="533" y="456"/>
                  </a:cubicBezTo>
                  <a:cubicBezTo>
                    <a:pt x="533" y="455"/>
                    <a:pt x="532" y="455"/>
                    <a:pt x="532" y="454"/>
                  </a:cubicBezTo>
                  <a:cubicBezTo>
                    <a:pt x="532" y="454"/>
                    <a:pt x="531" y="453"/>
                    <a:pt x="531" y="453"/>
                  </a:cubicBezTo>
                  <a:cubicBezTo>
                    <a:pt x="531" y="453"/>
                    <a:pt x="530" y="452"/>
                    <a:pt x="530" y="452"/>
                  </a:cubicBezTo>
                  <a:cubicBezTo>
                    <a:pt x="529" y="451"/>
                    <a:pt x="526" y="449"/>
                    <a:pt x="523" y="447"/>
                  </a:cubicBezTo>
                  <a:cubicBezTo>
                    <a:pt x="510" y="439"/>
                    <a:pt x="481" y="422"/>
                    <a:pt x="447" y="400"/>
                  </a:cubicBezTo>
                  <a:cubicBezTo>
                    <a:pt x="394" y="369"/>
                    <a:pt x="326" y="328"/>
                    <a:pt x="272" y="295"/>
                  </a:cubicBezTo>
                  <a:cubicBezTo>
                    <a:pt x="245" y="278"/>
                    <a:pt x="221" y="263"/>
                    <a:pt x="203" y="252"/>
                  </a:cubicBezTo>
                  <a:cubicBezTo>
                    <a:pt x="195" y="246"/>
                    <a:pt x="188" y="242"/>
                    <a:pt x="183" y="238"/>
                  </a:cubicBezTo>
                  <a:cubicBezTo>
                    <a:pt x="181" y="237"/>
                    <a:pt x="179" y="235"/>
                    <a:pt x="178" y="234"/>
                  </a:cubicBezTo>
                  <a:cubicBezTo>
                    <a:pt x="178" y="234"/>
                    <a:pt x="178" y="233"/>
                    <a:pt x="178" y="233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7" y="233"/>
                    <a:pt x="177" y="233"/>
                    <a:pt x="177" y="233"/>
                  </a:cubicBezTo>
                  <a:cubicBezTo>
                    <a:pt x="176" y="234"/>
                    <a:pt x="176" y="234"/>
                    <a:pt x="176" y="234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8" y="234"/>
                    <a:pt x="178" y="234"/>
                    <a:pt x="178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8" y="235"/>
                    <a:pt x="178" y="235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8" y="237"/>
                    <a:pt x="178" y="236"/>
                    <a:pt x="178" y="235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73" y="235"/>
                    <a:pt x="173" y="235"/>
                    <a:pt x="173" y="235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534" y="450"/>
                    <a:pt x="534" y="450"/>
                    <a:pt x="534" y="450"/>
                  </a:cubicBezTo>
                  <a:cubicBezTo>
                    <a:pt x="536" y="451"/>
                    <a:pt x="539" y="450"/>
                    <a:pt x="540" y="448"/>
                  </a:cubicBezTo>
                  <a:cubicBezTo>
                    <a:pt x="541" y="446"/>
                    <a:pt x="541" y="443"/>
                    <a:pt x="539" y="442"/>
                  </a:cubicBezTo>
                  <a:cubicBezTo>
                    <a:pt x="539" y="442"/>
                    <a:pt x="533" y="438"/>
                    <a:pt x="523" y="432"/>
                  </a:cubicBezTo>
                  <a:cubicBezTo>
                    <a:pt x="490" y="412"/>
                    <a:pt x="405" y="359"/>
                    <a:pt x="329" y="312"/>
                  </a:cubicBezTo>
                  <a:cubicBezTo>
                    <a:pt x="291" y="288"/>
                    <a:pt x="255" y="266"/>
                    <a:pt x="228" y="249"/>
                  </a:cubicBezTo>
                  <a:cubicBezTo>
                    <a:pt x="215" y="241"/>
                    <a:pt x="204" y="234"/>
                    <a:pt x="197" y="229"/>
                  </a:cubicBezTo>
                  <a:cubicBezTo>
                    <a:pt x="193" y="227"/>
                    <a:pt x="190" y="225"/>
                    <a:pt x="188" y="223"/>
                  </a:cubicBezTo>
                  <a:cubicBezTo>
                    <a:pt x="187" y="223"/>
                    <a:pt x="187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7" y="223"/>
                    <a:pt x="187" y="223"/>
                    <a:pt x="187" y="223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7" y="225"/>
                    <a:pt x="187" y="225"/>
                    <a:pt x="187" y="22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6"/>
                    <a:pt x="187" y="226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8"/>
                    <a:pt x="186" y="228"/>
                    <a:pt x="186" y="228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5" y="229"/>
                    <a:pt x="186" y="228"/>
                    <a:pt x="187" y="227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9"/>
                    <a:pt x="184" y="229"/>
                    <a:pt x="184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3" y="229"/>
                    <a:pt x="183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9"/>
                    <a:pt x="182" y="229"/>
                    <a:pt x="183" y="229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9"/>
                    <a:pt x="181" y="229"/>
                    <a:pt x="181" y="229"/>
                  </a:cubicBezTo>
                  <a:cubicBezTo>
                    <a:pt x="181" y="229"/>
                    <a:pt x="182" y="229"/>
                    <a:pt x="183" y="230"/>
                  </a:cubicBezTo>
                  <a:cubicBezTo>
                    <a:pt x="187" y="232"/>
                    <a:pt x="196" y="237"/>
                    <a:pt x="208" y="243"/>
                  </a:cubicBezTo>
                  <a:cubicBezTo>
                    <a:pt x="250" y="267"/>
                    <a:pt x="335" y="316"/>
                    <a:pt x="409" y="359"/>
                  </a:cubicBezTo>
                  <a:cubicBezTo>
                    <a:pt x="446" y="380"/>
                    <a:pt x="481" y="400"/>
                    <a:pt x="506" y="414"/>
                  </a:cubicBezTo>
                  <a:cubicBezTo>
                    <a:pt x="519" y="421"/>
                    <a:pt x="529" y="427"/>
                    <a:pt x="536" y="432"/>
                  </a:cubicBezTo>
                  <a:cubicBezTo>
                    <a:pt x="540" y="434"/>
                    <a:pt x="543" y="435"/>
                    <a:pt x="545" y="436"/>
                  </a:cubicBezTo>
                  <a:cubicBezTo>
                    <a:pt x="546" y="437"/>
                    <a:pt x="546" y="437"/>
                    <a:pt x="547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8" y="438"/>
                    <a:pt x="548" y="438"/>
                    <a:pt x="548" y="438"/>
                  </a:cubicBezTo>
                  <a:cubicBezTo>
                    <a:pt x="549" y="438"/>
                    <a:pt x="549" y="438"/>
                    <a:pt x="549" y="438"/>
                  </a:cubicBezTo>
                  <a:cubicBezTo>
                    <a:pt x="549" y="438"/>
                    <a:pt x="549" y="438"/>
                    <a:pt x="550" y="439"/>
                  </a:cubicBezTo>
                  <a:cubicBezTo>
                    <a:pt x="552" y="439"/>
                    <a:pt x="554" y="437"/>
                    <a:pt x="554" y="435"/>
                  </a:cubicBezTo>
                  <a:cubicBezTo>
                    <a:pt x="555" y="433"/>
                    <a:pt x="554" y="431"/>
                    <a:pt x="552" y="430"/>
                  </a:cubicBezTo>
                  <a:cubicBezTo>
                    <a:pt x="426" y="351"/>
                    <a:pt x="426" y="351"/>
                    <a:pt x="426" y="351"/>
                  </a:cubicBezTo>
                  <a:cubicBezTo>
                    <a:pt x="557" y="427"/>
                    <a:pt x="557" y="427"/>
                    <a:pt x="557" y="427"/>
                  </a:cubicBezTo>
                  <a:cubicBezTo>
                    <a:pt x="559" y="428"/>
                    <a:pt x="562" y="428"/>
                    <a:pt x="563" y="426"/>
                  </a:cubicBezTo>
                  <a:cubicBezTo>
                    <a:pt x="564" y="425"/>
                    <a:pt x="564" y="424"/>
                    <a:pt x="564" y="423"/>
                  </a:cubicBezTo>
                  <a:cubicBezTo>
                    <a:pt x="564" y="422"/>
                    <a:pt x="564" y="421"/>
                    <a:pt x="563" y="421"/>
                  </a:cubicBezTo>
                  <a:cubicBezTo>
                    <a:pt x="563" y="420"/>
                    <a:pt x="562" y="419"/>
                    <a:pt x="562" y="419"/>
                  </a:cubicBezTo>
                  <a:cubicBezTo>
                    <a:pt x="561" y="418"/>
                    <a:pt x="560" y="418"/>
                    <a:pt x="559" y="417"/>
                  </a:cubicBezTo>
                  <a:cubicBezTo>
                    <a:pt x="555" y="413"/>
                    <a:pt x="546" y="408"/>
                    <a:pt x="534" y="400"/>
                  </a:cubicBezTo>
                  <a:cubicBezTo>
                    <a:pt x="493" y="374"/>
                    <a:pt x="411" y="325"/>
                    <a:pt x="341" y="282"/>
                  </a:cubicBezTo>
                  <a:cubicBezTo>
                    <a:pt x="305" y="260"/>
                    <a:pt x="273" y="240"/>
                    <a:pt x="249" y="225"/>
                  </a:cubicBezTo>
                  <a:cubicBezTo>
                    <a:pt x="237" y="218"/>
                    <a:pt x="227" y="212"/>
                    <a:pt x="220" y="207"/>
                  </a:cubicBezTo>
                  <a:cubicBezTo>
                    <a:pt x="217" y="205"/>
                    <a:pt x="215" y="203"/>
                    <a:pt x="213" y="202"/>
                  </a:cubicBezTo>
                  <a:cubicBezTo>
                    <a:pt x="212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9" y="203"/>
                    <a:pt x="209" y="203"/>
                    <a:pt x="209" y="203"/>
                  </a:cubicBezTo>
                  <a:cubicBezTo>
                    <a:pt x="211" y="201"/>
                    <a:pt x="211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2" y="202"/>
                    <a:pt x="212" y="201"/>
                    <a:pt x="211" y="201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2" y="205"/>
                    <a:pt x="212" y="204"/>
                    <a:pt x="212" y="203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11" y="206"/>
                    <a:pt x="211" y="206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10" y="207"/>
                    <a:pt x="211" y="207"/>
                    <a:pt x="211" y="206"/>
                  </a:cubicBezTo>
                  <a:cubicBezTo>
                    <a:pt x="208" y="203"/>
                    <a:pt x="208" y="203"/>
                    <a:pt x="208" y="203"/>
                  </a:cubicBezTo>
                  <a:cubicBezTo>
                    <a:pt x="209" y="207"/>
                    <a:pt x="209" y="207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8"/>
                    <a:pt x="208" y="208"/>
                    <a:pt x="209" y="207"/>
                  </a:cubicBezTo>
                  <a:cubicBezTo>
                    <a:pt x="208" y="204"/>
                    <a:pt x="208" y="204"/>
                    <a:pt x="208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8" y="205"/>
                    <a:pt x="208" y="205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7"/>
                    <a:pt x="207" y="207"/>
                    <a:pt x="207" y="207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7" y="208"/>
                    <a:pt x="207" y="208"/>
                    <a:pt x="207" y="208"/>
                  </a:cubicBezTo>
                  <a:cubicBezTo>
                    <a:pt x="208" y="208"/>
                    <a:pt x="209" y="208"/>
                    <a:pt x="210" y="209"/>
                  </a:cubicBezTo>
                  <a:cubicBezTo>
                    <a:pt x="215" y="211"/>
                    <a:pt x="224" y="216"/>
                    <a:pt x="236" y="223"/>
                  </a:cubicBezTo>
                  <a:cubicBezTo>
                    <a:pt x="280" y="248"/>
                    <a:pt x="361" y="297"/>
                    <a:pt x="433" y="340"/>
                  </a:cubicBezTo>
                  <a:cubicBezTo>
                    <a:pt x="469" y="362"/>
                    <a:pt x="502" y="382"/>
                    <a:pt x="527" y="397"/>
                  </a:cubicBezTo>
                  <a:cubicBezTo>
                    <a:pt x="539" y="404"/>
                    <a:pt x="549" y="410"/>
                    <a:pt x="557" y="414"/>
                  </a:cubicBezTo>
                  <a:cubicBezTo>
                    <a:pt x="560" y="416"/>
                    <a:pt x="563" y="418"/>
                    <a:pt x="566" y="419"/>
                  </a:cubicBezTo>
                  <a:cubicBezTo>
                    <a:pt x="567" y="419"/>
                    <a:pt x="568" y="420"/>
                    <a:pt x="568" y="420"/>
                  </a:cubicBezTo>
                  <a:cubicBezTo>
                    <a:pt x="569" y="420"/>
                    <a:pt x="569" y="421"/>
                    <a:pt x="570" y="421"/>
                  </a:cubicBezTo>
                  <a:cubicBezTo>
                    <a:pt x="570" y="421"/>
                    <a:pt x="570" y="421"/>
                    <a:pt x="571" y="421"/>
                  </a:cubicBezTo>
                  <a:cubicBezTo>
                    <a:pt x="572" y="421"/>
                    <a:pt x="572" y="421"/>
                    <a:pt x="573" y="421"/>
                  </a:cubicBezTo>
                  <a:cubicBezTo>
                    <a:pt x="574" y="421"/>
                    <a:pt x="575" y="420"/>
                    <a:pt x="575" y="419"/>
                  </a:cubicBezTo>
                  <a:cubicBezTo>
                    <a:pt x="575" y="419"/>
                    <a:pt x="575" y="419"/>
                    <a:pt x="575" y="419"/>
                  </a:cubicBezTo>
                  <a:cubicBezTo>
                    <a:pt x="576" y="418"/>
                    <a:pt x="576" y="417"/>
                    <a:pt x="576" y="416"/>
                  </a:cubicBezTo>
                  <a:cubicBezTo>
                    <a:pt x="576" y="415"/>
                    <a:pt x="576" y="414"/>
                    <a:pt x="576" y="413"/>
                  </a:cubicBezTo>
                  <a:cubicBezTo>
                    <a:pt x="575" y="412"/>
                    <a:pt x="574" y="411"/>
                    <a:pt x="573" y="409"/>
                  </a:cubicBezTo>
                  <a:cubicBezTo>
                    <a:pt x="571" y="407"/>
                    <a:pt x="568" y="405"/>
                    <a:pt x="564" y="402"/>
                  </a:cubicBezTo>
                  <a:cubicBezTo>
                    <a:pt x="549" y="390"/>
                    <a:pt x="520" y="372"/>
                    <a:pt x="486" y="351"/>
                  </a:cubicBezTo>
                  <a:cubicBezTo>
                    <a:pt x="434" y="319"/>
                    <a:pt x="369" y="280"/>
                    <a:pt x="317" y="250"/>
                  </a:cubicBezTo>
                  <a:cubicBezTo>
                    <a:pt x="291" y="234"/>
                    <a:pt x="268" y="221"/>
                    <a:pt x="252" y="211"/>
                  </a:cubicBezTo>
                  <a:cubicBezTo>
                    <a:pt x="244" y="206"/>
                    <a:pt x="237" y="202"/>
                    <a:pt x="233" y="200"/>
                  </a:cubicBezTo>
                  <a:cubicBezTo>
                    <a:pt x="231" y="198"/>
                    <a:pt x="229" y="197"/>
                    <a:pt x="228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5" y="198"/>
                    <a:pt x="225" y="198"/>
                    <a:pt x="225" y="198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7" y="196"/>
                    <a:pt x="227" y="196"/>
                    <a:pt x="227" y="196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7" y="197"/>
                    <a:pt x="227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8" y="198"/>
                    <a:pt x="228" y="197"/>
                    <a:pt x="227" y="197"/>
                  </a:cubicBezTo>
                  <a:cubicBezTo>
                    <a:pt x="224" y="199"/>
                    <a:pt x="224" y="199"/>
                    <a:pt x="224" y="199"/>
                  </a:cubicBezTo>
                  <a:cubicBezTo>
                    <a:pt x="228" y="199"/>
                    <a:pt x="228" y="199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8" y="201"/>
                    <a:pt x="228" y="200"/>
                    <a:pt x="228" y="199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7" y="202"/>
                    <a:pt x="227" y="202"/>
                    <a:pt x="227" y="202"/>
                  </a:cubicBezTo>
                  <a:cubicBezTo>
                    <a:pt x="223" y="199"/>
                    <a:pt x="223" y="199"/>
                    <a:pt x="223" y="199"/>
                  </a:cubicBezTo>
                  <a:cubicBezTo>
                    <a:pt x="221" y="203"/>
                    <a:pt x="221" y="203"/>
                    <a:pt x="221" y="203"/>
                  </a:cubicBezTo>
                  <a:cubicBezTo>
                    <a:pt x="588" y="409"/>
                    <a:pt x="588" y="409"/>
                    <a:pt x="588" y="409"/>
                  </a:cubicBezTo>
                  <a:cubicBezTo>
                    <a:pt x="591" y="410"/>
                    <a:pt x="593" y="409"/>
                    <a:pt x="595" y="407"/>
                  </a:cubicBezTo>
                  <a:cubicBezTo>
                    <a:pt x="595" y="406"/>
                    <a:pt x="595" y="405"/>
                    <a:pt x="595" y="405"/>
                  </a:cubicBezTo>
                  <a:cubicBezTo>
                    <a:pt x="595" y="403"/>
                    <a:pt x="595" y="403"/>
                    <a:pt x="594" y="402"/>
                  </a:cubicBezTo>
                  <a:cubicBezTo>
                    <a:pt x="594" y="402"/>
                    <a:pt x="594" y="402"/>
                    <a:pt x="594" y="401"/>
                  </a:cubicBezTo>
                  <a:cubicBezTo>
                    <a:pt x="593" y="401"/>
                    <a:pt x="593" y="401"/>
                    <a:pt x="593" y="400"/>
                  </a:cubicBezTo>
                  <a:cubicBezTo>
                    <a:pt x="591" y="399"/>
                    <a:pt x="589" y="398"/>
                    <a:pt x="585" y="396"/>
                  </a:cubicBezTo>
                  <a:cubicBezTo>
                    <a:pt x="560" y="379"/>
                    <a:pt x="475" y="326"/>
                    <a:pt x="396" y="277"/>
                  </a:cubicBezTo>
                  <a:cubicBezTo>
                    <a:pt x="317" y="228"/>
                    <a:pt x="244" y="183"/>
                    <a:pt x="244" y="183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4" y="191"/>
                    <a:pt x="245" y="190"/>
                    <a:pt x="246" y="189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3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91"/>
                    <a:pt x="243" y="191"/>
                    <a:pt x="243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91"/>
                    <a:pt x="242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91"/>
                    <a:pt x="241" y="191"/>
                    <a:pt x="242" y="191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1" y="191"/>
                    <a:pt x="241" y="191"/>
                    <a:pt x="241" y="191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1" y="191"/>
                    <a:pt x="242" y="192"/>
                  </a:cubicBezTo>
                  <a:cubicBezTo>
                    <a:pt x="246" y="194"/>
                    <a:pt x="254" y="199"/>
                    <a:pt x="266" y="205"/>
                  </a:cubicBezTo>
                  <a:cubicBezTo>
                    <a:pt x="308" y="229"/>
                    <a:pt x="392" y="278"/>
                    <a:pt x="465" y="320"/>
                  </a:cubicBezTo>
                  <a:cubicBezTo>
                    <a:pt x="502" y="342"/>
                    <a:pt x="536" y="361"/>
                    <a:pt x="560" y="376"/>
                  </a:cubicBezTo>
                  <a:cubicBezTo>
                    <a:pt x="573" y="383"/>
                    <a:pt x="583" y="389"/>
                    <a:pt x="590" y="393"/>
                  </a:cubicBezTo>
                  <a:cubicBezTo>
                    <a:pt x="597" y="397"/>
                    <a:pt x="601" y="399"/>
                    <a:pt x="601" y="399"/>
                  </a:cubicBezTo>
                  <a:cubicBezTo>
                    <a:pt x="603" y="401"/>
                    <a:pt x="606" y="400"/>
                    <a:pt x="607" y="398"/>
                  </a:cubicBezTo>
                  <a:cubicBezTo>
                    <a:pt x="608" y="396"/>
                    <a:pt x="608" y="393"/>
                    <a:pt x="606" y="392"/>
                  </a:cubicBezTo>
                  <a:cubicBezTo>
                    <a:pt x="606" y="392"/>
                    <a:pt x="600" y="388"/>
                    <a:pt x="591" y="383"/>
                  </a:cubicBezTo>
                  <a:cubicBezTo>
                    <a:pt x="557" y="363"/>
                    <a:pt x="474" y="312"/>
                    <a:pt x="399" y="266"/>
                  </a:cubicBezTo>
                  <a:cubicBezTo>
                    <a:pt x="362" y="243"/>
                    <a:pt x="326" y="221"/>
                    <a:pt x="300" y="204"/>
                  </a:cubicBezTo>
                  <a:cubicBezTo>
                    <a:pt x="287" y="196"/>
                    <a:pt x="277" y="189"/>
                    <a:pt x="269" y="184"/>
                  </a:cubicBezTo>
                  <a:cubicBezTo>
                    <a:pt x="266" y="181"/>
                    <a:pt x="263" y="179"/>
                    <a:pt x="261" y="178"/>
                  </a:cubicBezTo>
                  <a:cubicBezTo>
                    <a:pt x="260" y="177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7" y="177"/>
                    <a:pt x="257" y="177"/>
                    <a:pt x="257" y="177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60" y="177"/>
                    <a:pt x="259" y="177"/>
                    <a:pt x="259" y="176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60" y="178"/>
                    <a:pt x="260" y="178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9" y="180"/>
                    <a:pt x="260" y="179"/>
                    <a:pt x="260" y="178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9" y="180"/>
                    <a:pt x="259" y="180"/>
                    <a:pt x="259" y="180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4" y="182"/>
                    <a:pt x="254" y="182"/>
                    <a:pt x="255" y="183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4" y="182"/>
                    <a:pt x="254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4" y="182"/>
                  </a:cubicBezTo>
                  <a:cubicBezTo>
                    <a:pt x="255" y="178"/>
                    <a:pt x="255" y="178"/>
                    <a:pt x="255" y="178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0"/>
                    <a:pt x="254" y="180"/>
                    <a:pt x="254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3" y="182"/>
                    <a:pt x="254" y="182"/>
                    <a:pt x="254" y="183"/>
                  </a:cubicBezTo>
                  <a:cubicBezTo>
                    <a:pt x="261" y="187"/>
                    <a:pt x="285" y="202"/>
                    <a:pt x="318" y="222"/>
                  </a:cubicBezTo>
                  <a:cubicBezTo>
                    <a:pt x="368" y="252"/>
                    <a:pt x="437" y="295"/>
                    <a:pt x="495" y="329"/>
                  </a:cubicBezTo>
                  <a:cubicBezTo>
                    <a:pt x="525" y="347"/>
                    <a:pt x="552" y="362"/>
                    <a:pt x="572" y="373"/>
                  </a:cubicBezTo>
                  <a:cubicBezTo>
                    <a:pt x="582" y="379"/>
                    <a:pt x="591" y="383"/>
                    <a:pt x="598" y="386"/>
                  </a:cubicBezTo>
                  <a:cubicBezTo>
                    <a:pt x="601" y="388"/>
                    <a:pt x="604" y="389"/>
                    <a:pt x="606" y="390"/>
                  </a:cubicBezTo>
                  <a:cubicBezTo>
                    <a:pt x="607" y="391"/>
                    <a:pt x="609" y="391"/>
                    <a:pt x="610" y="391"/>
                  </a:cubicBezTo>
                  <a:cubicBezTo>
                    <a:pt x="611" y="391"/>
                    <a:pt x="611" y="392"/>
                    <a:pt x="613" y="392"/>
                  </a:cubicBezTo>
                  <a:cubicBezTo>
                    <a:pt x="613" y="392"/>
                    <a:pt x="614" y="392"/>
                    <a:pt x="615" y="391"/>
                  </a:cubicBezTo>
                  <a:cubicBezTo>
                    <a:pt x="616" y="391"/>
                    <a:pt x="617" y="390"/>
                    <a:pt x="617" y="389"/>
                  </a:cubicBezTo>
                  <a:cubicBezTo>
                    <a:pt x="617" y="389"/>
                    <a:pt x="617" y="389"/>
                    <a:pt x="617" y="389"/>
                  </a:cubicBezTo>
                  <a:cubicBezTo>
                    <a:pt x="618" y="388"/>
                    <a:pt x="618" y="387"/>
                    <a:pt x="618" y="387"/>
                  </a:cubicBezTo>
                  <a:cubicBezTo>
                    <a:pt x="618" y="386"/>
                    <a:pt x="618" y="385"/>
                    <a:pt x="618" y="384"/>
                  </a:cubicBezTo>
                  <a:cubicBezTo>
                    <a:pt x="617" y="384"/>
                    <a:pt x="617" y="383"/>
                    <a:pt x="616" y="383"/>
                  </a:cubicBezTo>
                  <a:cubicBezTo>
                    <a:pt x="616" y="382"/>
                    <a:pt x="615" y="381"/>
                    <a:pt x="614" y="380"/>
                  </a:cubicBezTo>
                  <a:cubicBezTo>
                    <a:pt x="609" y="376"/>
                    <a:pt x="600" y="370"/>
                    <a:pt x="588" y="362"/>
                  </a:cubicBezTo>
                  <a:cubicBezTo>
                    <a:pt x="547" y="335"/>
                    <a:pt x="465" y="286"/>
                    <a:pt x="394" y="243"/>
                  </a:cubicBezTo>
                  <a:cubicBezTo>
                    <a:pt x="359" y="221"/>
                    <a:pt x="326" y="202"/>
                    <a:pt x="302" y="187"/>
                  </a:cubicBezTo>
                  <a:cubicBezTo>
                    <a:pt x="290" y="180"/>
                    <a:pt x="281" y="174"/>
                    <a:pt x="274" y="169"/>
                  </a:cubicBezTo>
                  <a:cubicBezTo>
                    <a:pt x="270" y="167"/>
                    <a:pt x="268" y="166"/>
                    <a:pt x="266" y="165"/>
                  </a:cubicBezTo>
                  <a:cubicBezTo>
                    <a:pt x="265" y="164"/>
                    <a:pt x="265" y="164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2" y="165"/>
                    <a:pt x="262" y="165"/>
                    <a:pt x="262" y="165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4" y="163"/>
                    <a:pt x="264" y="163"/>
                    <a:pt x="264" y="163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4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5" y="165"/>
                    <a:pt x="265" y="164"/>
                    <a:pt x="265" y="164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5" y="166"/>
                    <a:pt x="265" y="166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5" y="168"/>
                    <a:pt x="265" y="167"/>
                    <a:pt x="265" y="166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64" y="169"/>
                    <a:pt x="264" y="169"/>
                    <a:pt x="264" y="169"/>
                  </a:cubicBezTo>
                  <a:cubicBezTo>
                    <a:pt x="261" y="166"/>
                    <a:pt x="261" y="166"/>
                    <a:pt x="261" y="166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70"/>
                    <a:pt x="347" y="222"/>
                    <a:pt x="437" y="275"/>
                  </a:cubicBezTo>
                  <a:cubicBezTo>
                    <a:pt x="482" y="301"/>
                    <a:pt x="526" y="327"/>
                    <a:pt x="561" y="346"/>
                  </a:cubicBezTo>
                  <a:cubicBezTo>
                    <a:pt x="578" y="356"/>
                    <a:pt x="592" y="364"/>
                    <a:pt x="602" y="370"/>
                  </a:cubicBezTo>
                  <a:cubicBezTo>
                    <a:pt x="607" y="373"/>
                    <a:pt x="611" y="375"/>
                    <a:pt x="614" y="377"/>
                  </a:cubicBezTo>
                  <a:cubicBezTo>
                    <a:pt x="616" y="378"/>
                    <a:pt x="617" y="378"/>
                    <a:pt x="618" y="379"/>
                  </a:cubicBezTo>
                  <a:cubicBezTo>
                    <a:pt x="618" y="379"/>
                    <a:pt x="619" y="379"/>
                    <a:pt x="619" y="379"/>
                  </a:cubicBezTo>
                  <a:cubicBezTo>
                    <a:pt x="620" y="379"/>
                    <a:pt x="620" y="379"/>
                    <a:pt x="620" y="379"/>
                  </a:cubicBezTo>
                  <a:cubicBezTo>
                    <a:pt x="620" y="380"/>
                    <a:pt x="620" y="380"/>
                    <a:pt x="621" y="380"/>
                  </a:cubicBezTo>
                  <a:cubicBezTo>
                    <a:pt x="622" y="380"/>
                    <a:pt x="622" y="380"/>
                    <a:pt x="623" y="379"/>
                  </a:cubicBezTo>
                  <a:cubicBezTo>
                    <a:pt x="623" y="379"/>
                    <a:pt x="624" y="379"/>
                    <a:pt x="625" y="378"/>
                  </a:cubicBezTo>
                  <a:cubicBezTo>
                    <a:pt x="626" y="377"/>
                    <a:pt x="626" y="375"/>
                    <a:pt x="626" y="374"/>
                  </a:cubicBezTo>
                  <a:cubicBezTo>
                    <a:pt x="625" y="373"/>
                    <a:pt x="625" y="372"/>
                    <a:pt x="624" y="371"/>
                  </a:cubicBezTo>
                  <a:cubicBezTo>
                    <a:pt x="624" y="371"/>
                    <a:pt x="618" y="368"/>
                    <a:pt x="609" y="362"/>
                  </a:cubicBezTo>
                  <a:cubicBezTo>
                    <a:pt x="576" y="343"/>
                    <a:pt x="493" y="293"/>
                    <a:pt x="419" y="247"/>
                  </a:cubicBezTo>
                  <a:cubicBezTo>
                    <a:pt x="382" y="224"/>
                    <a:pt x="347" y="202"/>
                    <a:pt x="321" y="186"/>
                  </a:cubicBezTo>
                  <a:cubicBezTo>
                    <a:pt x="308" y="178"/>
                    <a:pt x="298" y="171"/>
                    <a:pt x="290" y="165"/>
                  </a:cubicBezTo>
                  <a:cubicBezTo>
                    <a:pt x="287" y="163"/>
                    <a:pt x="284" y="161"/>
                    <a:pt x="282" y="159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81" y="159"/>
                    <a:pt x="281" y="158"/>
                    <a:pt x="280" y="158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81" y="160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81" y="161"/>
                    <a:pt x="281" y="160"/>
                    <a:pt x="281" y="160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80" y="162"/>
                    <a:pt x="280" y="162"/>
                    <a:pt x="280" y="162"/>
                  </a:cubicBezTo>
                  <a:cubicBezTo>
                    <a:pt x="276" y="160"/>
                    <a:pt x="276" y="160"/>
                    <a:pt x="276" y="160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74" y="164"/>
                    <a:pt x="361" y="216"/>
                    <a:pt x="450" y="268"/>
                  </a:cubicBezTo>
                  <a:cubicBezTo>
                    <a:pt x="494" y="294"/>
                    <a:pt x="539" y="321"/>
                    <a:pt x="573" y="340"/>
                  </a:cubicBezTo>
                  <a:cubicBezTo>
                    <a:pt x="591" y="350"/>
                    <a:pt x="605" y="358"/>
                    <a:pt x="616" y="364"/>
                  </a:cubicBezTo>
                  <a:cubicBezTo>
                    <a:pt x="621" y="367"/>
                    <a:pt x="626" y="369"/>
                    <a:pt x="629" y="371"/>
                  </a:cubicBezTo>
                  <a:cubicBezTo>
                    <a:pt x="631" y="372"/>
                    <a:pt x="632" y="372"/>
                    <a:pt x="633" y="373"/>
                  </a:cubicBezTo>
                  <a:cubicBezTo>
                    <a:pt x="634" y="373"/>
                    <a:pt x="634" y="373"/>
                    <a:pt x="635" y="373"/>
                  </a:cubicBezTo>
                  <a:cubicBezTo>
                    <a:pt x="635" y="373"/>
                    <a:pt x="636" y="374"/>
                    <a:pt x="637" y="374"/>
                  </a:cubicBezTo>
                  <a:cubicBezTo>
                    <a:pt x="637" y="374"/>
                    <a:pt x="638" y="374"/>
                    <a:pt x="639" y="373"/>
                  </a:cubicBezTo>
                  <a:cubicBezTo>
                    <a:pt x="639" y="373"/>
                    <a:pt x="640" y="373"/>
                    <a:pt x="641" y="371"/>
                  </a:cubicBezTo>
                  <a:cubicBezTo>
                    <a:pt x="642" y="370"/>
                    <a:pt x="642" y="369"/>
                    <a:pt x="642" y="368"/>
                  </a:cubicBezTo>
                  <a:cubicBezTo>
                    <a:pt x="641" y="367"/>
                    <a:pt x="641" y="366"/>
                    <a:pt x="639" y="365"/>
                  </a:cubicBezTo>
                  <a:cubicBezTo>
                    <a:pt x="639" y="365"/>
                    <a:pt x="634" y="362"/>
                    <a:pt x="624" y="356"/>
                  </a:cubicBezTo>
                  <a:cubicBezTo>
                    <a:pt x="591" y="336"/>
                    <a:pt x="506" y="287"/>
                    <a:pt x="431" y="241"/>
                  </a:cubicBezTo>
                  <a:cubicBezTo>
                    <a:pt x="393" y="218"/>
                    <a:pt x="357" y="195"/>
                    <a:pt x="331" y="178"/>
                  </a:cubicBezTo>
                  <a:cubicBezTo>
                    <a:pt x="318" y="170"/>
                    <a:pt x="307" y="162"/>
                    <a:pt x="299" y="157"/>
                  </a:cubicBezTo>
                  <a:cubicBezTo>
                    <a:pt x="296" y="154"/>
                    <a:pt x="293" y="152"/>
                    <a:pt x="291" y="150"/>
                  </a:cubicBezTo>
                  <a:cubicBezTo>
                    <a:pt x="290" y="149"/>
                    <a:pt x="290" y="149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0" y="148"/>
                    <a:pt x="289" y="148"/>
                    <a:pt x="289" y="148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90" y="150"/>
                    <a:pt x="290" y="149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7" y="153"/>
                    <a:pt x="288" y="152"/>
                    <a:pt x="289" y="151"/>
                  </a:cubicBezTo>
                  <a:cubicBezTo>
                    <a:pt x="286" y="149"/>
                    <a:pt x="286" y="149"/>
                    <a:pt x="286" y="149"/>
                  </a:cubicBezTo>
                  <a:cubicBezTo>
                    <a:pt x="287" y="153"/>
                    <a:pt x="287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7" y="153"/>
                  </a:cubicBezTo>
                  <a:cubicBezTo>
                    <a:pt x="286" y="150"/>
                    <a:pt x="286" y="150"/>
                    <a:pt x="286" y="150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2"/>
                    <a:pt x="286" y="152"/>
                    <a:pt x="286" y="152"/>
                  </a:cubicBezTo>
                  <a:cubicBezTo>
                    <a:pt x="286" y="153"/>
                    <a:pt x="286" y="153"/>
                    <a:pt x="286" y="153"/>
                  </a:cubicBezTo>
                  <a:cubicBezTo>
                    <a:pt x="286" y="153"/>
                    <a:pt x="286" y="154"/>
                    <a:pt x="288" y="154"/>
                  </a:cubicBezTo>
                  <a:cubicBezTo>
                    <a:pt x="292" y="156"/>
                    <a:pt x="301" y="160"/>
                    <a:pt x="313" y="166"/>
                  </a:cubicBezTo>
                  <a:cubicBezTo>
                    <a:pt x="354" y="188"/>
                    <a:pt x="433" y="234"/>
                    <a:pt x="501" y="274"/>
                  </a:cubicBezTo>
                  <a:cubicBezTo>
                    <a:pt x="535" y="295"/>
                    <a:pt x="566" y="313"/>
                    <a:pt x="589" y="327"/>
                  </a:cubicBezTo>
                  <a:cubicBezTo>
                    <a:pt x="601" y="334"/>
                    <a:pt x="610" y="340"/>
                    <a:pt x="616" y="344"/>
                  </a:cubicBezTo>
                  <a:cubicBezTo>
                    <a:pt x="623" y="347"/>
                    <a:pt x="626" y="350"/>
                    <a:pt x="626" y="350"/>
                  </a:cubicBezTo>
                  <a:cubicBezTo>
                    <a:pt x="629" y="351"/>
                    <a:pt x="631" y="350"/>
                    <a:pt x="633" y="348"/>
                  </a:cubicBezTo>
                  <a:cubicBezTo>
                    <a:pt x="633" y="347"/>
                    <a:pt x="633" y="346"/>
                    <a:pt x="633" y="346"/>
                  </a:cubicBezTo>
                  <a:cubicBezTo>
                    <a:pt x="633" y="345"/>
                    <a:pt x="633" y="344"/>
                    <a:pt x="633" y="343"/>
                  </a:cubicBezTo>
                  <a:cubicBezTo>
                    <a:pt x="632" y="343"/>
                    <a:pt x="632" y="342"/>
                    <a:pt x="632" y="342"/>
                  </a:cubicBezTo>
                  <a:cubicBezTo>
                    <a:pt x="631" y="341"/>
                    <a:pt x="630" y="340"/>
                    <a:pt x="629" y="339"/>
                  </a:cubicBezTo>
                  <a:cubicBezTo>
                    <a:pt x="625" y="336"/>
                    <a:pt x="617" y="330"/>
                    <a:pt x="605" y="323"/>
                  </a:cubicBezTo>
                  <a:cubicBezTo>
                    <a:pt x="567" y="297"/>
                    <a:pt x="491" y="251"/>
                    <a:pt x="425" y="211"/>
                  </a:cubicBezTo>
                  <a:cubicBezTo>
                    <a:pt x="392" y="191"/>
                    <a:pt x="361" y="172"/>
                    <a:pt x="339" y="159"/>
                  </a:cubicBezTo>
                  <a:cubicBezTo>
                    <a:pt x="328" y="152"/>
                    <a:pt x="319" y="146"/>
                    <a:pt x="312" y="143"/>
                  </a:cubicBezTo>
                  <a:cubicBezTo>
                    <a:pt x="309" y="141"/>
                    <a:pt x="307" y="139"/>
                    <a:pt x="305" y="138"/>
                  </a:cubicBezTo>
                  <a:cubicBezTo>
                    <a:pt x="304" y="138"/>
                    <a:pt x="304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1" y="139"/>
                    <a:pt x="301" y="139"/>
                    <a:pt x="301" y="139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3" y="137"/>
                    <a:pt x="303" y="137"/>
                    <a:pt x="303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7"/>
                    <a:pt x="304" y="137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4" y="138"/>
                    <a:pt x="304" y="138"/>
                    <a:pt x="304" y="137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38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5" y="139"/>
                    <a:pt x="304" y="138"/>
                    <a:pt x="304" y="138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2" y="144"/>
                    <a:pt x="303" y="144"/>
                    <a:pt x="304" y="143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2" y="145"/>
                    <a:pt x="302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1" y="145"/>
                    <a:pt x="301" y="145"/>
                    <a:pt x="302" y="145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145"/>
                    <a:pt x="300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0" y="141"/>
                    <a:pt x="300" y="141"/>
                    <a:pt x="300" y="141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300" y="142"/>
                    <a:pt x="300" y="142"/>
                    <a:pt x="300" y="142"/>
                  </a:cubicBezTo>
                  <a:cubicBezTo>
                    <a:pt x="299" y="145"/>
                    <a:pt x="299" y="145"/>
                    <a:pt x="299" y="145"/>
                  </a:cubicBezTo>
                  <a:cubicBezTo>
                    <a:pt x="299" y="145"/>
                    <a:pt x="299" y="145"/>
                    <a:pt x="300" y="145"/>
                  </a:cubicBezTo>
                  <a:cubicBezTo>
                    <a:pt x="303" y="147"/>
                    <a:pt x="311" y="151"/>
                    <a:pt x="321" y="157"/>
                  </a:cubicBezTo>
                  <a:cubicBezTo>
                    <a:pt x="358" y="178"/>
                    <a:pt x="433" y="221"/>
                    <a:pt x="498" y="258"/>
                  </a:cubicBezTo>
                  <a:cubicBezTo>
                    <a:pt x="530" y="277"/>
                    <a:pt x="560" y="294"/>
                    <a:pt x="582" y="307"/>
                  </a:cubicBezTo>
                  <a:cubicBezTo>
                    <a:pt x="593" y="314"/>
                    <a:pt x="602" y="319"/>
                    <a:pt x="609" y="322"/>
                  </a:cubicBezTo>
                  <a:cubicBezTo>
                    <a:pt x="615" y="326"/>
                    <a:pt x="618" y="328"/>
                    <a:pt x="618" y="328"/>
                  </a:cubicBezTo>
                  <a:cubicBezTo>
                    <a:pt x="621" y="329"/>
                    <a:pt x="623" y="329"/>
                    <a:pt x="625" y="326"/>
                  </a:cubicBezTo>
                  <a:cubicBezTo>
                    <a:pt x="625" y="326"/>
                    <a:pt x="625" y="325"/>
                    <a:pt x="625" y="324"/>
                  </a:cubicBezTo>
                  <a:cubicBezTo>
                    <a:pt x="625" y="323"/>
                    <a:pt x="625" y="322"/>
                    <a:pt x="625" y="322"/>
                  </a:cubicBezTo>
                  <a:cubicBezTo>
                    <a:pt x="624" y="321"/>
                    <a:pt x="624" y="321"/>
                    <a:pt x="624" y="320"/>
                  </a:cubicBezTo>
                  <a:cubicBezTo>
                    <a:pt x="623" y="319"/>
                    <a:pt x="622" y="319"/>
                    <a:pt x="621" y="318"/>
                  </a:cubicBezTo>
                  <a:cubicBezTo>
                    <a:pt x="617" y="315"/>
                    <a:pt x="610" y="309"/>
                    <a:pt x="599" y="303"/>
                  </a:cubicBezTo>
                  <a:cubicBezTo>
                    <a:pt x="563" y="279"/>
                    <a:pt x="493" y="236"/>
                    <a:pt x="432" y="199"/>
                  </a:cubicBezTo>
                  <a:cubicBezTo>
                    <a:pt x="371" y="161"/>
                    <a:pt x="318" y="130"/>
                    <a:pt x="318" y="130"/>
                  </a:cubicBezTo>
                  <a:cubicBezTo>
                    <a:pt x="316" y="134"/>
                    <a:pt x="316" y="134"/>
                    <a:pt x="316" y="134"/>
                  </a:cubicBezTo>
                  <a:cubicBezTo>
                    <a:pt x="314" y="138"/>
                    <a:pt x="314" y="138"/>
                    <a:pt x="314" y="138"/>
                  </a:cubicBezTo>
                  <a:cubicBezTo>
                    <a:pt x="609" y="302"/>
                    <a:pt x="609" y="302"/>
                    <a:pt x="609" y="302"/>
                  </a:cubicBezTo>
                  <a:cubicBezTo>
                    <a:pt x="611" y="304"/>
                    <a:pt x="614" y="303"/>
                    <a:pt x="615" y="301"/>
                  </a:cubicBezTo>
                  <a:cubicBezTo>
                    <a:pt x="617" y="298"/>
                    <a:pt x="616" y="296"/>
                    <a:pt x="614" y="294"/>
                  </a:cubicBezTo>
                  <a:cubicBezTo>
                    <a:pt x="614" y="294"/>
                    <a:pt x="609" y="292"/>
                    <a:pt x="601" y="287"/>
                  </a:cubicBezTo>
                  <a:cubicBezTo>
                    <a:pt x="574" y="271"/>
                    <a:pt x="505" y="231"/>
                    <a:pt x="444" y="193"/>
                  </a:cubicBezTo>
                  <a:cubicBezTo>
                    <a:pt x="413" y="174"/>
                    <a:pt x="384" y="156"/>
                    <a:pt x="362" y="142"/>
                  </a:cubicBezTo>
                  <a:cubicBezTo>
                    <a:pt x="352" y="135"/>
                    <a:pt x="343" y="129"/>
                    <a:pt x="337" y="125"/>
                  </a:cubicBezTo>
                  <a:cubicBezTo>
                    <a:pt x="334" y="123"/>
                    <a:pt x="332" y="121"/>
                    <a:pt x="330" y="119"/>
                  </a:cubicBezTo>
                  <a:cubicBezTo>
                    <a:pt x="330" y="119"/>
                    <a:pt x="329" y="118"/>
                    <a:pt x="329" y="118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9" y="118"/>
                    <a:pt x="329" y="118"/>
                    <a:pt x="329" y="118"/>
                  </a:cubicBezTo>
                  <a:cubicBezTo>
                    <a:pt x="326" y="120"/>
                    <a:pt x="326" y="120"/>
                    <a:pt x="326" y="120"/>
                  </a:cubicBezTo>
                  <a:cubicBezTo>
                    <a:pt x="329" y="120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1"/>
                    <a:pt x="329" y="120"/>
                    <a:pt x="329" y="120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7" y="123"/>
                    <a:pt x="328" y="123"/>
                    <a:pt x="329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23"/>
                    <a:pt x="327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7" y="123"/>
                  </a:cubicBezTo>
                  <a:cubicBezTo>
                    <a:pt x="326" y="121"/>
                    <a:pt x="326" y="121"/>
                    <a:pt x="326" y="121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3"/>
                    <a:pt x="327" y="124"/>
                    <a:pt x="328" y="124"/>
                  </a:cubicBezTo>
                  <a:cubicBezTo>
                    <a:pt x="331" y="125"/>
                    <a:pt x="339" y="128"/>
                    <a:pt x="348" y="133"/>
                  </a:cubicBezTo>
                  <a:cubicBezTo>
                    <a:pt x="382" y="150"/>
                    <a:pt x="444" y="184"/>
                    <a:pt x="498" y="215"/>
                  </a:cubicBezTo>
                  <a:cubicBezTo>
                    <a:pt x="524" y="230"/>
                    <a:pt x="549" y="244"/>
                    <a:pt x="567" y="254"/>
                  </a:cubicBezTo>
                  <a:cubicBezTo>
                    <a:pt x="576" y="259"/>
                    <a:pt x="583" y="264"/>
                    <a:pt x="588" y="267"/>
                  </a:cubicBezTo>
                  <a:cubicBezTo>
                    <a:pt x="593" y="269"/>
                    <a:pt x="596" y="271"/>
                    <a:pt x="596" y="271"/>
                  </a:cubicBezTo>
                  <a:cubicBezTo>
                    <a:pt x="598" y="272"/>
                    <a:pt x="601" y="272"/>
                    <a:pt x="602" y="269"/>
                  </a:cubicBezTo>
                  <a:cubicBezTo>
                    <a:pt x="603" y="267"/>
                    <a:pt x="603" y="265"/>
                    <a:pt x="601" y="263"/>
                  </a:cubicBezTo>
                  <a:cubicBezTo>
                    <a:pt x="601" y="263"/>
                    <a:pt x="597" y="261"/>
                    <a:pt x="590" y="257"/>
                  </a:cubicBezTo>
                  <a:cubicBezTo>
                    <a:pt x="566" y="243"/>
                    <a:pt x="506" y="207"/>
                    <a:pt x="452" y="174"/>
                  </a:cubicBezTo>
                  <a:cubicBezTo>
                    <a:pt x="425" y="158"/>
                    <a:pt x="399" y="142"/>
                    <a:pt x="381" y="130"/>
                  </a:cubicBezTo>
                  <a:cubicBezTo>
                    <a:pt x="371" y="123"/>
                    <a:pt x="364" y="118"/>
                    <a:pt x="359" y="114"/>
                  </a:cubicBezTo>
                  <a:cubicBezTo>
                    <a:pt x="356" y="113"/>
                    <a:pt x="354" y="111"/>
                    <a:pt x="353" y="110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09"/>
                    <a:pt x="352" y="109"/>
                    <a:pt x="352" y="109"/>
                  </a:cubicBezTo>
                  <a:cubicBezTo>
                    <a:pt x="349" y="111"/>
                    <a:pt x="349" y="111"/>
                    <a:pt x="349" y="111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1"/>
                    <a:pt x="352" y="111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50" y="115"/>
                    <a:pt x="351" y="114"/>
                    <a:pt x="351" y="113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5"/>
                    <a:pt x="348" y="115"/>
                    <a:pt x="349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8" y="115"/>
                    <a:pt x="348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5"/>
                    <a:pt x="347" y="115"/>
                    <a:pt x="348" y="115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7" y="113"/>
                    <a:pt x="347" y="113"/>
                    <a:pt x="347" y="113"/>
                  </a:cubicBezTo>
                  <a:cubicBezTo>
                    <a:pt x="346" y="115"/>
                    <a:pt x="346" y="115"/>
                    <a:pt x="346" y="115"/>
                  </a:cubicBezTo>
                  <a:cubicBezTo>
                    <a:pt x="346" y="115"/>
                    <a:pt x="347" y="115"/>
                    <a:pt x="347" y="115"/>
                  </a:cubicBezTo>
                  <a:cubicBezTo>
                    <a:pt x="350" y="117"/>
                    <a:pt x="356" y="120"/>
                    <a:pt x="364" y="124"/>
                  </a:cubicBezTo>
                  <a:cubicBezTo>
                    <a:pt x="391" y="140"/>
                    <a:pt x="445" y="172"/>
                    <a:pt x="493" y="199"/>
                  </a:cubicBezTo>
                  <a:cubicBezTo>
                    <a:pt x="517" y="213"/>
                    <a:pt x="540" y="226"/>
                    <a:pt x="557" y="235"/>
                  </a:cubicBezTo>
                  <a:cubicBezTo>
                    <a:pt x="566" y="240"/>
                    <a:pt x="573" y="244"/>
                    <a:pt x="579" y="247"/>
                  </a:cubicBezTo>
                  <a:cubicBezTo>
                    <a:pt x="581" y="248"/>
                    <a:pt x="584" y="249"/>
                    <a:pt x="586" y="250"/>
                  </a:cubicBezTo>
                  <a:cubicBezTo>
                    <a:pt x="586" y="250"/>
                    <a:pt x="587" y="250"/>
                    <a:pt x="588" y="251"/>
                  </a:cubicBezTo>
                  <a:cubicBezTo>
                    <a:pt x="589" y="251"/>
                    <a:pt x="589" y="251"/>
                    <a:pt x="591" y="251"/>
                  </a:cubicBezTo>
                  <a:cubicBezTo>
                    <a:pt x="591" y="251"/>
                    <a:pt x="592" y="251"/>
                    <a:pt x="592" y="251"/>
                  </a:cubicBezTo>
                  <a:cubicBezTo>
                    <a:pt x="593" y="251"/>
                    <a:pt x="594" y="250"/>
                    <a:pt x="595" y="249"/>
                  </a:cubicBezTo>
                  <a:cubicBezTo>
                    <a:pt x="595" y="249"/>
                    <a:pt x="595" y="249"/>
                    <a:pt x="595" y="249"/>
                  </a:cubicBezTo>
                  <a:cubicBezTo>
                    <a:pt x="595" y="248"/>
                    <a:pt x="596" y="247"/>
                    <a:pt x="596" y="246"/>
                  </a:cubicBezTo>
                  <a:cubicBezTo>
                    <a:pt x="596" y="245"/>
                    <a:pt x="595" y="244"/>
                    <a:pt x="595" y="244"/>
                  </a:cubicBezTo>
                  <a:cubicBezTo>
                    <a:pt x="595" y="243"/>
                    <a:pt x="594" y="243"/>
                    <a:pt x="594" y="243"/>
                  </a:cubicBezTo>
                  <a:cubicBezTo>
                    <a:pt x="593" y="242"/>
                    <a:pt x="593" y="242"/>
                    <a:pt x="592" y="241"/>
                  </a:cubicBezTo>
                  <a:cubicBezTo>
                    <a:pt x="589" y="239"/>
                    <a:pt x="583" y="235"/>
                    <a:pt x="575" y="230"/>
                  </a:cubicBezTo>
                  <a:cubicBezTo>
                    <a:pt x="521" y="195"/>
                    <a:pt x="364" y="99"/>
                    <a:pt x="364" y="99"/>
                  </a:cubicBezTo>
                  <a:cubicBezTo>
                    <a:pt x="361" y="103"/>
                    <a:pt x="361" y="103"/>
                    <a:pt x="361" y="103"/>
                  </a:cubicBezTo>
                  <a:cubicBezTo>
                    <a:pt x="359" y="107"/>
                    <a:pt x="359" y="107"/>
                    <a:pt x="359" y="107"/>
                  </a:cubicBezTo>
                  <a:cubicBezTo>
                    <a:pt x="359" y="107"/>
                    <a:pt x="411" y="134"/>
                    <a:pt x="463" y="162"/>
                  </a:cubicBezTo>
                  <a:cubicBezTo>
                    <a:pt x="490" y="176"/>
                    <a:pt x="516" y="189"/>
                    <a:pt x="536" y="200"/>
                  </a:cubicBezTo>
                  <a:cubicBezTo>
                    <a:pt x="547" y="205"/>
                    <a:pt x="555" y="209"/>
                    <a:pt x="561" y="212"/>
                  </a:cubicBezTo>
                  <a:cubicBezTo>
                    <a:pt x="565" y="214"/>
                    <a:pt x="567" y="215"/>
                    <a:pt x="569" y="216"/>
                  </a:cubicBezTo>
                  <a:cubicBezTo>
                    <a:pt x="570" y="216"/>
                    <a:pt x="571" y="217"/>
                    <a:pt x="572" y="217"/>
                  </a:cubicBezTo>
                  <a:cubicBezTo>
                    <a:pt x="572" y="217"/>
                    <a:pt x="572" y="217"/>
                    <a:pt x="573" y="217"/>
                  </a:cubicBezTo>
                  <a:cubicBezTo>
                    <a:pt x="573" y="217"/>
                    <a:pt x="573" y="217"/>
                    <a:pt x="574" y="218"/>
                  </a:cubicBezTo>
                  <a:cubicBezTo>
                    <a:pt x="575" y="218"/>
                    <a:pt x="575" y="218"/>
                    <a:pt x="576" y="217"/>
                  </a:cubicBezTo>
                  <a:cubicBezTo>
                    <a:pt x="576" y="217"/>
                    <a:pt x="577" y="217"/>
                    <a:pt x="578" y="215"/>
                  </a:cubicBezTo>
                  <a:cubicBezTo>
                    <a:pt x="578" y="215"/>
                    <a:pt x="578" y="215"/>
                    <a:pt x="578" y="215"/>
                  </a:cubicBezTo>
                  <a:cubicBezTo>
                    <a:pt x="579" y="214"/>
                    <a:pt x="579" y="214"/>
                    <a:pt x="579" y="213"/>
                  </a:cubicBezTo>
                  <a:cubicBezTo>
                    <a:pt x="579" y="211"/>
                    <a:pt x="578" y="211"/>
                    <a:pt x="578" y="210"/>
                  </a:cubicBezTo>
                  <a:cubicBezTo>
                    <a:pt x="578" y="209"/>
                    <a:pt x="577" y="209"/>
                    <a:pt x="576" y="208"/>
                  </a:cubicBezTo>
                  <a:cubicBezTo>
                    <a:pt x="575" y="207"/>
                    <a:pt x="573" y="205"/>
                    <a:pt x="571" y="204"/>
                  </a:cubicBezTo>
                  <a:cubicBezTo>
                    <a:pt x="562" y="197"/>
                    <a:pt x="546" y="187"/>
                    <a:pt x="527" y="175"/>
                  </a:cubicBezTo>
                  <a:cubicBezTo>
                    <a:pt x="468" y="138"/>
                    <a:pt x="379" y="86"/>
                    <a:pt x="379" y="86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81" y="92"/>
                    <a:pt x="381" y="92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9" y="94"/>
                    <a:pt x="380" y="93"/>
                    <a:pt x="381" y="92"/>
                  </a:cubicBezTo>
                  <a:cubicBezTo>
                    <a:pt x="377" y="90"/>
                    <a:pt x="377" y="90"/>
                    <a:pt x="377" y="90"/>
                  </a:cubicBezTo>
                  <a:cubicBezTo>
                    <a:pt x="379" y="94"/>
                    <a:pt x="379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78" y="94"/>
                    <a:pt x="379" y="94"/>
                  </a:cubicBezTo>
                  <a:cubicBezTo>
                    <a:pt x="378" y="91"/>
                    <a:pt x="378" y="91"/>
                    <a:pt x="378" y="91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2"/>
                    <a:pt x="378" y="92"/>
                    <a:pt x="378" y="92"/>
                  </a:cubicBezTo>
                  <a:cubicBezTo>
                    <a:pt x="377" y="94"/>
                    <a:pt x="377" y="94"/>
                    <a:pt x="377" y="94"/>
                  </a:cubicBezTo>
                  <a:cubicBezTo>
                    <a:pt x="378" y="94"/>
                    <a:pt x="378" y="94"/>
                    <a:pt x="378" y="94"/>
                  </a:cubicBezTo>
                  <a:cubicBezTo>
                    <a:pt x="378" y="94"/>
                    <a:pt x="380" y="95"/>
                    <a:pt x="382" y="96"/>
                  </a:cubicBezTo>
                  <a:cubicBezTo>
                    <a:pt x="391" y="99"/>
                    <a:pt x="406" y="106"/>
                    <a:pt x="425" y="116"/>
                  </a:cubicBezTo>
                  <a:cubicBezTo>
                    <a:pt x="453" y="130"/>
                    <a:pt x="488" y="149"/>
                    <a:pt x="516" y="164"/>
                  </a:cubicBezTo>
                  <a:cubicBezTo>
                    <a:pt x="530" y="171"/>
                    <a:pt x="543" y="178"/>
                    <a:pt x="551" y="183"/>
                  </a:cubicBezTo>
                  <a:cubicBezTo>
                    <a:pt x="560" y="188"/>
                    <a:pt x="565" y="190"/>
                    <a:pt x="565" y="190"/>
                  </a:cubicBezTo>
                  <a:cubicBezTo>
                    <a:pt x="567" y="192"/>
                    <a:pt x="570" y="191"/>
                    <a:pt x="571" y="189"/>
                  </a:cubicBezTo>
                  <a:cubicBezTo>
                    <a:pt x="572" y="188"/>
                    <a:pt x="572" y="187"/>
                    <a:pt x="572" y="186"/>
                  </a:cubicBezTo>
                  <a:cubicBezTo>
                    <a:pt x="572" y="185"/>
                    <a:pt x="571" y="184"/>
                    <a:pt x="571" y="184"/>
                  </a:cubicBezTo>
                  <a:cubicBezTo>
                    <a:pt x="571" y="183"/>
                    <a:pt x="570" y="183"/>
                    <a:pt x="570" y="183"/>
                  </a:cubicBezTo>
                  <a:cubicBezTo>
                    <a:pt x="570" y="182"/>
                    <a:pt x="569" y="182"/>
                    <a:pt x="569" y="181"/>
                  </a:cubicBezTo>
                  <a:cubicBezTo>
                    <a:pt x="566" y="180"/>
                    <a:pt x="562" y="177"/>
                    <a:pt x="556" y="173"/>
                  </a:cubicBezTo>
                  <a:cubicBezTo>
                    <a:pt x="535" y="161"/>
                    <a:pt x="494" y="137"/>
                    <a:pt x="459" y="116"/>
                  </a:cubicBezTo>
                  <a:cubicBezTo>
                    <a:pt x="441" y="105"/>
                    <a:pt x="424" y="95"/>
                    <a:pt x="412" y="87"/>
                  </a:cubicBezTo>
                  <a:cubicBezTo>
                    <a:pt x="406" y="83"/>
                    <a:pt x="402" y="80"/>
                    <a:pt x="398" y="78"/>
                  </a:cubicBezTo>
                  <a:cubicBezTo>
                    <a:pt x="397" y="76"/>
                    <a:pt x="395" y="75"/>
                    <a:pt x="395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4" y="75"/>
                    <a:pt x="394" y="75"/>
                    <a:pt x="394" y="75"/>
                  </a:cubicBezTo>
                  <a:cubicBezTo>
                    <a:pt x="394" y="74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5" y="75"/>
                    <a:pt x="394" y="74"/>
                    <a:pt x="394" y="74"/>
                  </a:cubicBezTo>
                  <a:cubicBezTo>
                    <a:pt x="392" y="76"/>
                    <a:pt x="392" y="76"/>
                    <a:pt x="392" y="76"/>
                  </a:cubicBezTo>
                  <a:cubicBezTo>
                    <a:pt x="395" y="76"/>
                    <a:pt x="395" y="76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5" y="77"/>
                    <a:pt x="395" y="77"/>
                    <a:pt x="395" y="76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94" y="78"/>
                    <a:pt x="394" y="78"/>
                    <a:pt x="394" y="78"/>
                  </a:cubicBezTo>
                  <a:cubicBezTo>
                    <a:pt x="390" y="76"/>
                    <a:pt x="390" y="76"/>
                    <a:pt x="390" y="76"/>
                  </a:cubicBezTo>
                  <a:cubicBezTo>
                    <a:pt x="388" y="80"/>
                    <a:pt x="388" y="80"/>
                    <a:pt x="388" y="80"/>
                  </a:cubicBezTo>
                  <a:cubicBezTo>
                    <a:pt x="550" y="161"/>
                    <a:pt x="550" y="161"/>
                    <a:pt x="550" y="161"/>
                  </a:cubicBezTo>
                  <a:cubicBezTo>
                    <a:pt x="552" y="163"/>
                    <a:pt x="555" y="162"/>
                    <a:pt x="556" y="160"/>
                  </a:cubicBezTo>
                  <a:cubicBezTo>
                    <a:pt x="557" y="158"/>
                    <a:pt x="557" y="155"/>
                    <a:pt x="554" y="154"/>
                  </a:cubicBezTo>
                  <a:cubicBezTo>
                    <a:pt x="408" y="62"/>
                    <a:pt x="408" y="62"/>
                    <a:pt x="408" y="62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9" y="68"/>
                    <a:pt x="409" y="68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8" y="70"/>
                    <a:pt x="409" y="69"/>
                    <a:pt x="409" y="68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7" y="70"/>
                    <a:pt x="407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70"/>
                    <a:pt x="406" y="70"/>
                    <a:pt x="407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6" y="70"/>
                    <a:pt x="406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70"/>
                    <a:pt x="405" y="70"/>
                    <a:pt x="406" y="70"/>
                  </a:cubicBezTo>
                  <a:cubicBezTo>
                    <a:pt x="406" y="66"/>
                    <a:pt x="406" y="66"/>
                    <a:pt x="406" y="66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4" y="70"/>
                    <a:pt x="404" y="70"/>
                  </a:cubicBezTo>
                  <a:cubicBezTo>
                    <a:pt x="404" y="70"/>
                    <a:pt x="405" y="71"/>
                    <a:pt x="407" y="71"/>
                  </a:cubicBezTo>
                  <a:cubicBezTo>
                    <a:pt x="416" y="76"/>
                    <a:pt x="450" y="92"/>
                    <a:pt x="481" y="107"/>
                  </a:cubicBezTo>
                  <a:cubicBezTo>
                    <a:pt x="496" y="115"/>
                    <a:pt x="511" y="122"/>
                    <a:pt x="522" y="128"/>
                  </a:cubicBezTo>
                  <a:cubicBezTo>
                    <a:pt x="527" y="130"/>
                    <a:pt x="532" y="133"/>
                    <a:pt x="535" y="134"/>
                  </a:cubicBezTo>
                  <a:cubicBezTo>
                    <a:pt x="538" y="136"/>
                    <a:pt x="540" y="137"/>
                    <a:pt x="540" y="137"/>
                  </a:cubicBezTo>
                  <a:cubicBezTo>
                    <a:pt x="542" y="138"/>
                    <a:pt x="545" y="137"/>
                    <a:pt x="546" y="135"/>
                  </a:cubicBezTo>
                  <a:cubicBezTo>
                    <a:pt x="547" y="133"/>
                    <a:pt x="547" y="130"/>
                    <a:pt x="544" y="129"/>
                  </a:cubicBezTo>
                  <a:cubicBezTo>
                    <a:pt x="425" y="54"/>
                    <a:pt x="425" y="54"/>
                    <a:pt x="425" y="54"/>
                  </a:cubicBezTo>
                  <a:cubicBezTo>
                    <a:pt x="422" y="58"/>
                    <a:pt x="422" y="58"/>
                    <a:pt x="422" y="58"/>
                  </a:cubicBezTo>
                  <a:cubicBezTo>
                    <a:pt x="426" y="60"/>
                    <a:pt x="426" y="60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5" y="61"/>
                    <a:pt x="426" y="61"/>
                    <a:pt x="426" y="60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5" y="62"/>
                    <a:pt x="425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4" y="62"/>
                    <a:pt x="424" y="62"/>
                    <a:pt x="425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8"/>
                    <a:pt x="423" y="58"/>
                    <a:pt x="423" y="58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3" y="62"/>
                  </a:cubicBezTo>
                  <a:cubicBezTo>
                    <a:pt x="423" y="59"/>
                    <a:pt x="423" y="59"/>
                    <a:pt x="423" y="59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2" y="62"/>
                    <a:pt x="422" y="62"/>
                  </a:cubicBezTo>
                  <a:cubicBezTo>
                    <a:pt x="422" y="62"/>
                    <a:pt x="423" y="63"/>
                    <a:pt x="424" y="63"/>
                  </a:cubicBezTo>
                  <a:cubicBezTo>
                    <a:pt x="428" y="65"/>
                    <a:pt x="437" y="69"/>
                    <a:pt x="447" y="74"/>
                  </a:cubicBezTo>
                  <a:cubicBezTo>
                    <a:pt x="464" y="81"/>
                    <a:pt x="484" y="90"/>
                    <a:pt x="501" y="98"/>
                  </a:cubicBezTo>
                  <a:cubicBezTo>
                    <a:pt x="510" y="102"/>
                    <a:pt x="518" y="105"/>
                    <a:pt x="523" y="108"/>
                  </a:cubicBezTo>
                  <a:cubicBezTo>
                    <a:pt x="526" y="109"/>
                    <a:pt x="528" y="110"/>
                    <a:pt x="530" y="111"/>
                  </a:cubicBezTo>
                  <a:cubicBezTo>
                    <a:pt x="531" y="111"/>
                    <a:pt x="532" y="111"/>
                    <a:pt x="532" y="111"/>
                  </a:cubicBezTo>
                  <a:cubicBezTo>
                    <a:pt x="533" y="112"/>
                    <a:pt x="533" y="112"/>
                    <a:pt x="533" y="112"/>
                  </a:cubicBezTo>
                  <a:cubicBezTo>
                    <a:pt x="534" y="112"/>
                    <a:pt x="534" y="112"/>
                    <a:pt x="535" y="112"/>
                  </a:cubicBezTo>
                  <a:cubicBezTo>
                    <a:pt x="535" y="112"/>
                    <a:pt x="536" y="112"/>
                    <a:pt x="536" y="112"/>
                  </a:cubicBezTo>
                  <a:cubicBezTo>
                    <a:pt x="537" y="112"/>
                    <a:pt x="537" y="112"/>
                    <a:pt x="537" y="111"/>
                  </a:cubicBezTo>
                  <a:cubicBezTo>
                    <a:pt x="538" y="111"/>
                    <a:pt x="538" y="111"/>
                    <a:pt x="539" y="110"/>
                  </a:cubicBezTo>
                  <a:cubicBezTo>
                    <a:pt x="539" y="109"/>
                    <a:pt x="540" y="108"/>
                    <a:pt x="539" y="106"/>
                  </a:cubicBezTo>
                  <a:cubicBezTo>
                    <a:pt x="539" y="105"/>
                    <a:pt x="538" y="104"/>
                    <a:pt x="537" y="103"/>
                  </a:cubicBezTo>
                  <a:cubicBezTo>
                    <a:pt x="537" y="103"/>
                    <a:pt x="536" y="103"/>
                    <a:pt x="533" y="101"/>
                  </a:cubicBezTo>
                  <a:cubicBezTo>
                    <a:pt x="524" y="95"/>
                    <a:pt x="500" y="81"/>
                    <a:pt x="479" y="68"/>
                  </a:cubicBezTo>
                  <a:cubicBezTo>
                    <a:pt x="468" y="61"/>
                    <a:pt x="458" y="55"/>
                    <a:pt x="451" y="50"/>
                  </a:cubicBezTo>
                  <a:cubicBezTo>
                    <a:pt x="447" y="48"/>
                    <a:pt x="444" y="46"/>
                    <a:pt x="442" y="45"/>
                  </a:cubicBezTo>
                  <a:cubicBezTo>
                    <a:pt x="441" y="44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8" y="45"/>
                    <a:pt x="438" y="45"/>
                    <a:pt x="438" y="45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40" y="43"/>
                    <a:pt x="440" y="43"/>
                    <a:pt x="440" y="43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41" y="45"/>
                    <a:pt x="441" y="44"/>
                    <a:pt x="440" y="44"/>
                  </a:cubicBezTo>
                  <a:cubicBezTo>
                    <a:pt x="437" y="46"/>
                    <a:pt x="437" y="46"/>
                    <a:pt x="437" y="46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41" y="46"/>
                    <a:pt x="441" y="46"/>
                    <a:pt x="441" y="46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1" y="47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40" y="48"/>
                    <a:pt x="441" y="47"/>
                    <a:pt x="441" y="47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40" y="49"/>
                    <a:pt x="440" y="49"/>
                    <a:pt x="440" y="49"/>
                  </a:cubicBezTo>
                  <a:cubicBezTo>
                    <a:pt x="436" y="46"/>
                    <a:pt x="436" y="46"/>
                    <a:pt x="436" y="46"/>
                  </a:cubicBezTo>
                  <a:cubicBezTo>
                    <a:pt x="435" y="50"/>
                    <a:pt x="435" y="50"/>
                    <a:pt x="435" y="50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3" y="84"/>
                    <a:pt x="526" y="84"/>
                    <a:pt x="527" y="82"/>
                  </a:cubicBezTo>
                  <a:cubicBezTo>
                    <a:pt x="527" y="81"/>
                    <a:pt x="528" y="80"/>
                    <a:pt x="527" y="79"/>
                  </a:cubicBezTo>
                  <a:cubicBezTo>
                    <a:pt x="527" y="78"/>
                    <a:pt x="527" y="78"/>
                    <a:pt x="527" y="77"/>
                  </a:cubicBezTo>
                  <a:cubicBezTo>
                    <a:pt x="527" y="77"/>
                    <a:pt x="526" y="76"/>
                    <a:pt x="526" y="76"/>
                  </a:cubicBezTo>
                  <a:cubicBezTo>
                    <a:pt x="526" y="76"/>
                    <a:pt x="526" y="75"/>
                    <a:pt x="525" y="75"/>
                  </a:cubicBezTo>
                  <a:cubicBezTo>
                    <a:pt x="524" y="74"/>
                    <a:pt x="522" y="73"/>
                    <a:pt x="520" y="71"/>
                  </a:cubicBezTo>
                  <a:cubicBezTo>
                    <a:pt x="511" y="66"/>
                    <a:pt x="494" y="56"/>
                    <a:pt x="479" y="47"/>
                  </a:cubicBezTo>
                  <a:cubicBezTo>
                    <a:pt x="472" y="43"/>
                    <a:pt x="465" y="38"/>
                    <a:pt x="460" y="35"/>
                  </a:cubicBezTo>
                  <a:cubicBezTo>
                    <a:pt x="458" y="34"/>
                    <a:pt x="456" y="32"/>
                    <a:pt x="454" y="32"/>
                  </a:cubicBezTo>
                  <a:cubicBezTo>
                    <a:pt x="454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1" y="32"/>
                    <a:pt x="451" y="32"/>
                    <a:pt x="451" y="32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3"/>
                    <a:pt x="450" y="33"/>
                    <a:pt x="450" y="33"/>
                  </a:cubicBezTo>
                  <a:cubicBezTo>
                    <a:pt x="453" y="31"/>
                    <a:pt x="453" y="31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54" y="32"/>
                    <a:pt x="454" y="32"/>
                    <a:pt x="453" y="31"/>
                  </a:cubicBezTo>
                  <a:cubicBezTo>
                    <a:pt x="450" y="34"/>
                    <a:pt x="450" y="34"/>
                    <a:pt x="450" y="34"/>
                  </a:cubicBezTo>
                  <a:cubicBezTo>
                    <a:pt x="454" y="34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4" y="35"/>
                    <a:pt x="454" y="34"/>
                    <a:pt x="454" y="34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52" y="37"/>
                    <a:pt x="453" y="37"/>
                    <a:pt x="453" y="36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52" y="37"/>
                    <a:pt x="452" y="37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51" y="38"/>
                    <a:pt x="451" y="38"/>
                    <a:pt x="452" y="37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50" y="38"/>
                    <a:pt x="450" y="38"/>
                    <a:pt x="450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4"/>
                    <a:pt x="449" y="34"/>
                    <a:pt x="449" y="34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6"/>
                    <a:pt x="449" y="36"/>
                    <a:pt x="449" y="36"/>
                  </a:cubicBezTo>
                  <a:cubicBezTo>
                    <a:pt x="449" y="38"/>
                    <a:pt x="449" y="38"/>
                    <a:pt x="449" y="38"/>
                  </a:cubicBezTo>
                  <a:cubicBezTo>
                    <a:pt x="449" y="38"/>
                    <a:pt x="449" y="38"/>
                    <a:pt x="450" y="38"/>
                  </a:cubicBezTo>
                  <a:cubicBezTo>
                    <a:pt x="455" y="40"/>
                    <a:pt x="471" y="45"/>
                    <a:pt x="485" y="50"/>
                  </a:cubicBezTo>
                  <a:cubicBezTo>
                    <a:pt x="492" y="52"/>
                    <a:pt x="499" y="55"/>
                    <a:pt x="504" y="56"/>
                  </a:cubicBezTo>
                  <a:cubicBezTo>
                    <a:pt x="509" y="58"/>
                    <a:pt x="513" y="59"/>
                    <a:pt x="513" y="59"/>
                  </a:cubicBezTo>
                  <a:cubicBezTo>
                    <a:pt x="515" y="60"/>
                    <a:pt x="517" y="59"/>
                    <a:pt x="518" y="57"/>
                  </a:cubicBezTo>
                  <a:cubicBezTo>
                    <a:pt x="519" y="55"/>
                    <a:pt x="518" y="52"/>
                    <a:pt x="516" y="51"/>
                  </a:cubicBezTo>
                  <a:cubicBezTo>
                    <a:pt x="516" y="51"/>
                    <a:pt x="513" y="49"/>
                    <a:pt x="509" y="47"/>
                  </a:cubicBezTo>
                  <a:cubicBezTo>
                    <a:pt x="502" y="42"/>
                    <a:pt x="491" y="36"/>
                    <a:pt x="483" y="31"/>
                  </a:cubicBezTo>
                  <a:cubicBezTo>
                    <a:pt x="478" y="28"/>
                    <a:pt x="474" y="26"/>
                    <a:pt x="472" y="24"/>
                  </a:cubicBezTo>
                  <a:cubicBezTo>
                    <a:pt x="470" y="23"/>
                    <a:pt x="469" y="22"/>
                    <a:pt x="468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6" y="23"/>
                    <a:pt x="466" y="23"/>
                    <a:pt x="466" y="23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8" y="21"/>
                    <a:pt x="468" y="21"/>
                    <a:pt x="468" y="21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2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9" y="23"/>
                    <a:pt x="469" y="22"/>
                    <a:pt x="469" y="22"/>
                  </a:cubicBezTo>
                  <a:cubicBezTo>
                    <a:pt x="465" y="24"/>
                    <a:pt x="465" y="24"/>
                    <a:pt x="465" y="24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9" y="26"/>
                    <a:pt x="469" y="25"/>
                    <a:pt x="469" y="2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8" y="27"/>
                    <a:pt x="468" y="27"/>
                    <a:pt x="468" y="27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64" y="29"/>
                    <a:pt x="464" y="29"/>
                    <a:pt x="464" y="29"/>
                  </a:cubicBezTo>
                  <a:cubicBezTo>
                    <a:pt x="503" y="34"/>
                    <a:pt x="503" y="34"/>
                    <a:pt x="503" y="34"/>
                  </a:cubicBezTo>
                  <a:cubicBezTo>
                    <a:pt x="506" y="34"/>
                    <a:pt x="508" y="33"/>
                    <a:pt x="508" y="31"/>
                  </a:cubicBezTo>
                  <a:cubicBezTo>
                    <a:pt x="509" y="29"/>
                    <a:pt x="508" y="26"/>
                    <a:pt x="506" y="25"/>
                  </a:cubicBezTo>
                  <a:cubicBezTo>
                    <a:pt x="490" y="15"/>
                    <a:pt x="490" y="15"/>
                    <a:pt x="490" y="15"/>
                  </a:cubicBezTo>
                  <a:cubicBezTo>
                    <a:pt x="496" y="9"/>
                    <a:pt x="496" y="9"/>
                    <a:pt x="496" y="9"/>
                  </a:cubicBezTo>
                  <a:cubicBezTo>
                    <a:pt x="497" y="8"/>
                    <a:pt x="497" y="6"/>
                    <a:pt x="497" y="5"/>
                  </a:cubicBezTo>
                  <a:cubicBezTo>
                    <a:pt x="497" y="4"/>
                    <a:pt x="496" y="3"/>
                    <a:pt x="495" y="2"/>
                  </a:cubicBezTo>
                  <a:cubicBezTo>
                    <a:pt x="495" y="2"/>
                    <a:pt x="495" y="2"/>
                    <a:pt x="495" y="2"/>
                  </a:cubicBezTo>
                  <a:cubicBezTo>
                    <a:pt x="492" y="0"/>
                    <a:pt x="490" y="1"/>
                    <a:pt x="488" y="3"/>
                  </a:cubicBezTo>
                  <a:cubicBezTo>
                    <a:pt x="487" y="5"/>
                    <a:pt x="488" y="8"/>
                    <a:pt x="490" y="9"/>
                  </a:cubicBezTo>
                  <a:cubicBezTo>
                    <a:pt x="490" y="9"/>
                    <a:pt x="490" y="9"/>
                    <a:pt x="490" y="9"/>
                  </a:cubicBezTo>
                  <a:cubicBezTo>
                    <a:pt x="492" y="6"/>
                    <a:pt x="492" y="6"/>
                    <a:pt x="492" y="6"/>
                  </a:cubicBezTo>
                  <a:cubicBezTo>
                    <a:pt x="489" y="3"/>
                    <a:pt x="489" y="3"/>
                    <a:pt x="489" y="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79" y="14"/>
                    <a:pt x="479" y="16"/>
                    <a:pt x="479" y="17"/>
                  </a:cubicBezTo>
                  <a:cubicBezTo>
                    <a:pt x="479" y="18"/>
                    <a:pt x="480" y="19"/>
                    <a:pt x="481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65" y="19"/>
                    <a:pt x="465" y="19"/>
                    <a:pt x="465" y="19"/>
                  </a:cubicBezTo>
                  <a:cubicBezTo>
                    <a:pt x="463" y="19"/>
                    <a:pt x="462" y="20"/>
                    <a:pt x="461" y="21"/>
                  </a:cubicBezTo>
                  <a:cubicBezTo>
                    <a:pt x="460" y="22"/>
                    <a:pt x="460" y="23"/>
                    <a:pt x="460" y="24"/>
                  </a:cubicBezTo>
                  <a:cubicBezTo>
                    <a:pt x="460" y="26"/>
                    <a:pt x="460" y="26"/>
                    <a:pt x="461" y="27"/>
                  </a:cubicBezTo>
                  <a:cubicBezTo>
                    <a:pt x="461" y="27"/>
                    <a:pt x="461" y="27"/>
                    <a:pt x="462" y="28"/>
                  </a:cubicBezTo>
                  <a:cubicBezTo>
                    <a:pt x="462" y="28"/>
                    <a:pt x="463" y="29"/>
                    <a:pt x="463" y="29"/>
                  </a:cubicBezTo>
                  <a:cubicBezTo>
                    <a:pt x="466" y="31"/>
                    <a:pt x="470" y="33"/>
                    <a:pt x="475" y="36"/>
                  </a:cubicBezTo>
                  <a:cubicBezTo>
                    <a:pt x="489" y="46"/>
                    <a:pt x="512" y="59"/>
                    <a:pt x="512" y="59"/>
                  </a:cubicBezTo>
                  <a:cubicBezTo>
                    <a:pt x="514" y="55"/>
                    <a:pt x="514" y="55"/>
                    <a:pt x="514" y="55"/>
                  </a:cubicBezTo>
                  <a:cubicBezTo>
                    <a:pt x="516" y="51"/>
                    <a:pt x="516" y="51"/>
                    <a:pt x="516" y="51"/>
                  </a:cubicBezTo>
                  <a:cubicBezTo>
                    <a:pt x="516" y="51"/>
                    <a:pt x="500" y="45"/>
                    <a:pt x="484" y="40"/>
                  </a:cubicBezTo>
                  <a:cubicBezTo>
                    <a:pt x="476" y="37"/>
                    <a:pt x="468" y="35"/>
                    <a:pt x="462" y="33"/>
                  </a:cubicBezTo>
                  <a:cubicBezTo>
                    <a:pt x="459" y="32"/>
                    <a:pt x="456" y="31"/>
                    <a:pt x="454" y="30"/>
                  </a:cubicBezTo>
                  <a:cubicBezTo>
                    <a:pt x="453" y="30"/>
                    <a:pt x="452" y="30"/>
                    <a:pt x="452" y="29"/>
                  </a:cubicBezTo>
                  <a:cubicBezTo>
                    <a:pt x="451" y="29"/>
                    <a:pt x="451" y="29"/>
                    <a:pt x="451" y="29"/>
                  </a:cubicBezTo>
                  <a:cubicBezTo>
                    <a:pt x="450" y="29"/>
                    <a:pt x="450" y="29"/>
                    <a:pt x="450" y="29"/>
                  </a:cubicBezTo>
                  <a:cubicBezTo>
                    <a:pt x="450" y="29"/>
                    <a:pt x="450" y="29"/>
                    <a:pt x="449" y="29"/>
                  </a:cubicBezTo>
                  <a:cubicBezTo>
                    <a:pt x="449" y="29"/>
                    <a:pt x="449" y="29"/>
                    <a:pt x="448" y="29"/>
                  </a:cubicBezTo>
                  <a:cubicBezTo>
                    <a:pt x="448" y="29"/>
                    <a:pt x="448" y="29"/>
                    <a:pt x="447" y="30"/>
                  </a:cubicBezTo>
                  <a:cubicBezTo>
                    <a:pt x="447" y="30"/>
                    <a:pt x="446" y="30"/>
                    <a:pt x="446" y="31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46" y="31"/>
                    <a:pt x="446" y="31"/>
                    <a:pt x="446" y="31"/>
                  </a:cubicBezTo>
                  <a:cubicBezTo>
                    <a:pt x="445" y="32"/>
                    <a:pt x="445" y="33"/>
                    <a:pt x="445" y="34"/>
                  </a:cubicBezTo>
                  <a:cubicBezTo>
                    <a:pt x="445" y="34"/>
                    <a:pt x="445" y="35"/>
                    <a:pt x="445" y="35"/>
                  </a:cubicBezTo>
                  <a:cubicBezTo>
                    <a:pt x="446" y="36"/>
                    <a:pt x="446" y="36"/>
                    <a:pt x="446" y="37"/>
                  </a:cubicBezTo>
                  <a:cubicBezTo>
                    <a:pt x="447" y="37"/>
                    <a:pt x="447" y="37"/>
                    <a:pt x="447" y="38"/>
                  </a:cubicBezTo>
                  <a:cubicBezTo>
                    <a:pt x="448" y="39"/>
                    <a:pt x="450" y="40"/>
                    <a:pt x="453" y="41"/>
                  </a:cubicBezTo>
                  <a:cubicBezTo>
                    <a:pt x="462" y="47"/>
                    <a:pt x="478" y="57"/>
                    <a:pt x="493" y="66"/>
                  </a:cubicBezTo>
                  <a:cubicBezTo>
                    <a:pt x="501" y="70"/>
                    <a:pt x="507" y="75"/>
                    <a:pt x="512" y="78"/>
                  </a:cubicBezTo>
                  <a:cubicBezTo>
                    <a:pt x="515" y="79"/>
                    <a:pt x="517" y="80"/>
                    <a:pt x="518" y="81"/>
                  </a:cubicBezTo>
                  <a:cubicBezTo>
                    <a:pt x="519" y="82"/>
                    <a:pt x="519" y="82"/>
                    <a:pt x="520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0" y="82"/>
                    <a:pt x="520" y="82"/>
                    <a:pt x="520" y="82"/>
                  </a:cubicBezTo>
                  <a:cubicBezTo>
                    <a:pt x="521" y="81"/>
                    <a:pt x="521" y="81"/>
                    <a:pt x="521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19" y="82"/>
                    <a:pt x="519" y="82"/>
                    <a:pt x="519" y="82"/>
                  </a:cubicBezTo>
                  <a:cubicBezTo>
                    <a:pt x="522" y="80"/>
                    <a:pt x="522" y="80"/>
                    <a:pt x="522" y="80"/>
                  </a:cubicBezTo>
                  <a:cubicBezTo>
                    <a:pt x="519" y="81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18" y="80"/>
                    <a:pt x="519" y="81"/>
                    <a:pt x="519" y="81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8" y="79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19" y="78"/>
                    <a:pt x="518" y="79"/>
                    <a:pt x="518" y="79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19" y="77"/>
                    <a:pt x="519" y="77"/>
                    <a:pt x="519" y="77"/>
                  </a:cubicBezTo>
                  <a:cubicBezTo>
                    <a:pt x="523" y="79"/>
                    <a:pt x="523" y="79"/>
                    <a:pt x="523" y="79"/>
                  </a:cubicBezTo>
                  <a:cubicBezTo>
                    <a:pt x="525" y="75"/>
                    <a:pt x="525" y="75"/>
                    <a:pt x="525" y="75"/>
                  </a:cubicBezTo>
                  <a:cubicBezTo>
                    <a:pt x="438" y="42"/>
                    <a:pt x="438" y="42"/>
                    <a:pt x="438" y="42"/>
                  </a:cubicBezTo>
                  <a:cubicBezTo>
                    <a:pt x="436" y="41"/>
                    <a:pt x="434" y="41"/>
                    <a:pt x="433" y="43"/>
                  </a:cubicBezTo>
                  <a:cubicBezTo>
                    <a:pt x="432" y="44"/>
                    <a:pt x="432" y="44"/>
                    <a:pt x="432" y="45"/>
                  </a:cubicBezTo>
                  <a:cubicBezTo>
                    <a:pt x="432" y="45"/>
                    <a:pt x="432" y="46"/>
                    <a:pt x="432" y="46"/>
                  </a:cubicBezTo>
                  <a:cubicBezTo>
                    <a:pt x="432" y="47"/>
                    <a:pt x="432" y="48"/>
                    <a:pt x="432" y="48"/>
                  </a:cubicBezTo>
                  <a:cubicBezTo>
                    <a:pt x="433" y="49"/>
                    <a:pt x="433" y="49"/>
                    <a:pt x="433" y="49"/>
                  </a:cubicBezTo>
                  <a:cubicBezTo>
                    <a:pt x="434" y="50"/>
                    <a:pt x="434" y="50"/>
                    <a:pt x="434" y="50"/>
                  </a:cubicBezTo>
                  <a:cubicBezTo>
                    <a:pt x="436" y="51"/>
                    <a:pt x="438" y="53"/>
                    <a:pt x="442" y="55"/>
                  </a:cubicBezTo>
                  <a:cubicBezTo>
                    <a:pt x="465" y="70"/>
                    <a:pt x="533" y="111"/>
                    <a:pt x="533" y="111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1" y="105"/>
                    <a:pt x="531" y="105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2" y="104"/>
                    <a:pt x="532" y="104"/>
                    <a:pt x="531" y="105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3" y="104"/>
                    <a:pt x="533" y="104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4" y="103"/>
                    <a:pt x="533" y="103"/>
                    <a:pt x="533" y="104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4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3"/>
                    <a:pt x="534" y="103"/>
                    <a:pt x="534" y="103"/>
                  </a:cubicBezTo>
                  <a:cubicBezTo>
                    <a:pt x="535" y="107"/>
                    <a:pt x="535" y="107"/>
                    <a:pt x="535" y="107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5" y="103"/>
                  </a:cubicBezTo>
                  <a:cubicBezTo>
                    <a:pt x="535" y="106"/>
                    <a:pt x="535" y="106"/>
                    <a:pt x="535" y="106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5" y="103"/>
                    <a:pt x="535" y="103"/>
                    <a:pt x="535" y="103"/>
                  </a:cubicBezTo>
                  <a:cubicBezTo>
                    <a:pt x="536" y="103"/>
                    <a:pt x="536" y="103"/>
                    <a:pt x="536" y="103"/>
                  </a:cubicBezTo>
                  <a:cubicBezTo>
                    <a:pt x="536" y="103"/>
                    <a:pt x="535" y="103"/>
                    <a:pt x="534" y="102"/>
                  </a:cubicBezTo>
                  <a:cubicBezTo>
                    <a:pt x="529" y="101"/>
                    <a:pt x="520" y="97"/>
                    <a:pt x="510" y="92"/>
                  </a:cubicBezTo>
                  <a:cubicBezTo>
                    <a:pt x="493" y="84"/>
                    <a:pt x="472" y="75"/>
                    <a:pt x="456" y="67"/>
                  </a:cubicBezTo>
                  <a:cubicBezTo>
                    <a:pt x="447" y="63"/>
                    <a:pt x="440" y="60"/>
                    <a:pt x="434" y="58"/>
                  </a:cubicBezTo>
                  <a:cubicBezTo>
                    <a:pt x="431" y="56"/>
                    <a:pt x="429" y="55"/>
                    <a:pt x="427" y="55"/>
                  </a:cubicBezTo>
                  <a:cubicBezTo>
                    <a:pt x="426" y="54"/>
                    <a:pt x="426" y="54"/>
                    <a:pt x="425" y="5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53"/>
                    <a:pt x="424" y="53"/>
                    <a:pt x="424" y="53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22" y="53"/>
                    <a:pt x="422" y="53"/>
                    <a:pt x="421" y="53"/>
                  </a:cubicBezTo>
                  <a:cubicBezTo>
                    <a:pt x="421" y="54"/>
                    <a:pt x="420" y="54"/>
                    <a:pt x="420" y="54"/>
                  </a:cubicBezTo>
                  <a:cubicBezTo>
                    <a:pt x="420" y="54"/>
                    <a:pt x="419" y="55"/>
                    <a:pt x="419" y="55"/>
                  </a:cubicBezTo>
                  <a:cubicBezTo>
                    <a:pt x="417" y="58"/>
                    <a:pt x="418" y="60"/>
                    <a:pt x="420" y="62"/>
                  </a:cubicBezTo>
                  <a:cubicBezTo>
                    <a:pt x="540" y="136"/>
                    <a:pt x="540" y="136"/>
                    <a:pt x="540" y="136"/>
                  </a:cubicBezTo>
                  <a:cubicBezTo>
                    <a:pt x="542" y="133"/>
                    <a:pt x="542" y="133"/>
                    <a:pt x="542" y="133"/>
                  </a:cubicBezTo>
                  <a:cubicBezTo>
                    <a:pt x="544" y="129"/>
                    <a:pt x="544" y="129"/>
                    <a:pt x="544" y="129"/>
                  </a:cubicBezTo>
                  <a:cubicBezTo>
                    <a:pt x="544" y="129"/>
                    <a:pt x="510" y="112"/>
                    <a:pt x="477" y="95"/>
                  </a:cubicBezTo>
                  <a:cubicBezTo>
                    <a:pt x="460" y="87"/>
                    <a:pt x="443" y="78"/>
                    <a:pt x="430" y="72"/>
                  </a:cubicBezTo>
                  <a:cubicBezTo>
                    <a:pt x="423" y="69"/>
                    <a:pt x="418" y="66"/>
                    <a:pt x="414" y="65"/>
                  </a:cubicBezTo>
                  <a:cubicBezTo>
                    <a:pt x="412" y="64"/>
                    <a:pt x="410" y="63"/>
                    <a:pt x="409" y="62"/>
                  </a:cubicBezTo>
                  <a:cubicBezTo>
                    <a:pt x="409" y="62"/>
                    <a:pt x="408" y="62"/>
                    <a:pt x="408" y="62"/>
                  </a:cubicBezTo>
                  <a:cubicBezTo>
                    <a:pt x="407" y="62"/>
                    <a:pt x="407" y="62"/>
                    <a:pt x="407" y="62"/>
                  </a:cubicBezTo>
                  <a:cubicBezTo>
                    <a:pt x="407" y="61"/>
                    <a:pt x="407" y="61"/>
                    <a:pt x="407" y="61"/>
                  </a:cubicBezTo>
                  <a:cubicBezTo>
                    <a:pt x="407" y="61"/>
                    <a:pt x="406" y="61"/>
                    <a:pt x="406" y="61"/>
                  </a:cubicBezTo>
                  <a:cubicBezTo>
                    <a:pt x="405" y="61"/>
                    <a:pt x="405" y="61"/>
                    <a:pt x="404" y="62"/>
                  </a:cubicBezTo>
                  <a:cubicBezTo>
                    <a:pt x="403" y="62"/>
                    <a:pt x="402" y="62"/>
                    <a:pt x="402" y="63"/>
                  </a:cubicBezTo>
                  <a:cubicBezTo>
                    <a:pt x="400" y="66"/>
                    <a:pt x="401" y="68"/>
                    <a:pt x="403" y="70"/>
                  </a:cubicBezTo>
                  <a:cubicBezTo>
                    <a:pt x="465" y="108"/>
                    <a:pt x="465" y="108"/>
                    <a:pt x="465" y="108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90" y="71"/>
                    <a:pt x="388" y="71"/>
                    <a:pt x="387" y="73"/>
                  </a:cubicBezTo>
                  <a:cubicBezTo>
                    <a:pt x="386" y="74"/>
                    <a:pt x="386" y="75"/>
                    <a:pt x="386" y="76"/>
                  </a:cubicBezTo>
                  <a:cubicBezTo>
                    <a:pt x="386" y="77"/>
                    <a:pt x="386" y="78"/>
                    <a:pt x="386" y="78"/>
                  </a:cubicBezTo>
                  <a:cubicBezTo>
                    <a:pt x="387" y="80"/>
                    <a:pt x="387" y="80"/>
                    <a:pt x="388" y="81"/>
                  </a:cubicBezTo>
                  <a:cubicBezTo>
                    <a:pt x="389" y="82"/>
                    <a:pt x="391" y="83"/>
                    <a:pt x="393" y="85"/>
                  </a:cubicBezTo>
                  <a:cubicBezTo>
                    <a:pt x="401" y="91"/>
                    <a:pt x="415" y="100"/>
                    <a:pt x="433" y="111"/>
                  </a:cubicBezTo>
                  <a:cubicBezTo>
                    <a:pt x="459" y="127"/>
                    <a:pt x="492" y="146"/>
                    <a:pt x="519" y="162"/>
                  </a:cubicBezTo>
                  <a:cubicBezTo>
                    <a:pt x="532" y="170"/>
                    <a:pt x="544" y="177"/>
                    <a:pt x="552" y="182"/>
                  </a:cubicBezTo>
                  <a:cubicBezTo>
                    <a:pt x="556" y="184"/>
                    <a:pt x="559" y="186"/>
                    <a:pt x="561" y="188"/>
                  </a:cubicBezTo>
                  <a:cubicBezTo>
                    <a:pt x="563" y="188"/>
                    <a:pt x="563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6" y="188"/>
                    <a:pt x="566" y="188"/>
                    <a:pt x="566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4" y="189"/>
                    <a:pt x="564" y="189"/>
                    <a:pt x="564" y="189"/>
                  </a:cubicBezTo>
                  <a:cubicBezTo>
                    <a:pt x="567" y="187"/>
                    <a:pt x="567" y="187"/>
                    <a:pt x="567" y="187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6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3" y="185"/>
                    <a:pt x="563" y="186"/>
                    <a:pt x="563" y="186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63" y="184"/>
                    <a:pt x="563" y="184"/>
                    <a:pt x="563" y="184"/>
                  </a:cubicBezTo>
                  <a:cubicBezTo>
                    <a:pt x="567" y="186"/>
                    <a:pt x="567" y="186"/>
                    <a:pt x="567" y="186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25" y="158"/>
                    <a:pt x="479" y="134"/>
                  </a:cubicBezTo>
                  <a:cubicBezTo>
                    <a:pt x="456" y="122"/>
                    <a:pt x="433" y="110"/>
                    <a:pt x="414" y="100"/>
                  </a:cubicBezTo>
                  <a:cubicBezTo>
                    <a:pt x="405" y="96"/>
                    <a:pt x="397" y="92"/>
                    <a:pt x="391" y="89"/>
                  </a:cubicBezTo>
                  <a:cubicBezTo>
                    <a:pt x="388" y="88"/>
                    <a:pt x="385" y="87"/>
                    <a:pt x="383" y="86"/>
                  </a:cubicBezTo>
                  <a:cubicBezTo>
                    <a:pt x="382" y="86"/>
                    <a:pt x="381" y="85"/>
                    <a:pt x="380" y="85"/>
                  </a:cubicBezTo>
                  <a:cubicBezTo>
                    <a:pt x="379" y="85"/>
                    <a:pt x="379" y="85"/>
                    <a:pt x="378" y="85"/>
                  </a:cubicBezTo>
                  <a:cubicBezTo>
                    <a:pt x="377" y="85"/>
                    <a:pt x="377" y="85"/>
                    <a:pt x="376" y="85"/>
                  </a:cubicBezTo>
                  <a:cubicBezTo>
                    <a:pt x="375" y="85"/>
                    <a:pt x="374" y="86"/>
                    <a:pt x="373" y="87"/>
                  </a:cubicBezTo>
                  <a:cubicBezTo>
                    <a:pt x="372" y="88"/>
                    <a:pt x="372" y="89"/>
                    <a:pt x="373" y="91"/>
                  </a:cubicBezTo>
                  <a:cubicBezTo>
                    <a:pt x="373" y="92"/>
                    <a:pt x="374" y="93"/>
                    <a:pt x="375" y="93"/>
                  </a:cubicBezTo>
                  <a:cubicBezTo>
                    <a:pt x="375" y="93"/>
                    <a:pt x="378" y="95"/>
                    <a:pt x="383" y="99"/>
                  </a:cubicBezTo>
                  <a:cubicBezTo>
                    <a:pt x="402" y="110"/>
                    <a:pt x="449" y="138"/>
                    <a:pt x="492" y="164"/>
                  </a:cubicBezTo>
                  <a:cubicBezTo>
                    <a:pt x="513" y="177"/>
                    <a:pt x="533" y="189"/>
                    <a:pt x="548" y="199"/>
                  </a:cubicBezTo>
                  <a:cubicBezTo>
                    <a:pt x="555" y="204"/>
                    <a:pt x="561" y="208"/>
                    <a:pt x="565" y="211"/>
                  </a:cubicBezTo>
                  <a:cubicBezTo>
                    <a:pt x="567" y="212"/>
                    <a:pt x="569" y="213"/>
                    <a:pt x="570" y="214"/>
                  </a:cubicBezTo>
                  <a:cubicBezTo>
                    <a:pt x="570" y="215"/>
                    <a:pt x="571" y="215"/>
                    <a:pt x="571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1" y="215"/>
                    <a:pt x="571" y="215"/>
                    <a:pt x="571" y="215"/>
                  </a:cubicBezTo>
                  <a:cubicBezTo>
                    <a:pt x="572" y="214"/>
                    <a:pt x="572" y="214"/>
                    <a:pt x="572" y="214"/>
                  </a:cubicBezTo>
                  <a:cubicBezTo>
                    <a:pt x="570" y="215"/>
                    <a:pt x="570" y="215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0" y="214"/>
                    <a:pt x="570" y="214"/>
                    <a:pt x="570" y="215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0" y="213"/>
                    <a:pt x="570" y="213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0" y="211"/>
                    <a:pt x="570" y="212"/>
                    <a:pt x="570" y="213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1"/>
                    <a:pt x="571" y="211"/>
                    <a:pt x="571" y="211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1" y="210"/>
                    <a:pt x="571" y="210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2" y="209"/>
                    <a:pt x="571" y="209"/>
                    <a:pt x="571" y="210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3" y="209"/>
                    <a:pt x="573" y="209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08"/>
                    <a:pt x="574" y="208"/>
                    <a:pt x="573" y="209"/>
                  </a:cubicBezTo>
                  <a:cubicBezTo>
                    <a:pt x="574" y="213"/>
                    <a:pt x="574" y="213"/>
                    <a:pt x="574" y="213"/>
                  </a:cubicBezTo>
                  <a:cubicBezTo>
                    <a:pt x="574" y="208"/>
                    <a:pt x="574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4" y="211"/>
                    <a:pt x="574" y="211"/>
                    <a:pt x="574" y="211"/>
                  </a:cubicBezTo>
                  <a:cubicBezTo>
                    <a:pt x="575" y="209"/>
                    <a:pt x="575" y="209"/>
                    <a:pt x="575" y="209"/>
                  </a:cubicBezTo>
                  <a:cubicBezTo>
                    <a:pt x="575" y="209"/>
                    <a:pt x="575" y="208"/>
                    <a:pt x="574" y="208"/>
                  </a:cubicBezTo>
                  <a:cubicBezTo>
                    <a:pt x="571" y="207"/>
                    <a:pt x="566" y="204"/>
                    <a:pt x="559" y="201"/>
                  </a:cubicBezTo>
                  <a:cubicBezTo>
                    <a:pt x="533" y="188"/>
                    <a:pt x="484" y="163"/>
                    <a:pt x="442" y="140"/>
                  </a:cubicBezTo>
                  <a:cubicBezTo>
                    <a:pt x="421" y="129"/>
                    <a:pt x="401" y="119"/>
                    <a:pt x="387" y="111"/>
                  </a:cubicBezTo>
                  <a:cubicBezTo>
                    <a:pt x="379" y="107"/>
                    <a:pt x="374" y="104"/>
                    <a:pt x="370" y="102"/>
                  </a:cubicBezTo>
                  <a:cubicBezTo>
                    <a:pt x="366" y="100"/>
                    <a:pt x="363" y="99"/>
                    <a:pt x="363" y="99"/>
                  </a:cubicBezTo>
                  <a:cubicBezTo>
                    <a:pt x="361" y="98"/>
                    <a:pt x="358" y="98"/>
                    <a:pt x="357" y="101"/>
                  </a:cubicBezTo>
                  <a:cubicBezTo>
                    <a:pt x="356" y="103"/>
                    <a:pt x="357" y="105"/>
                    <a:pt x="359" y="107"/>
                  </a:cubicBezTo>
                  <a:cubicBezTo>
                    <a:pt x="359" y="107"/>
                    <a:pt x="362" y="109"/>
                    <a:pt x="369" y="113"/>
                  </a:cubicBezTo>
                  <a:cubicBezTo>
                    <a:pt x="391" y="126"/>
                    <a:pt x="446" y="160"/>
                    <a:pt x="495" y="190"/>
                  </a:cubicBezTo>
                  <a:cubicBezTo>
                    <a:pt x="520" y="205"/>
                    <a:pt x="543" y="220"/>
                    <a:pt x="560" y="231"/>
                  </a:cubicBezTo>
                  <a:cubicBezTo>
                    <a:pt x="569" y="236"/>
                    <a:pt x="576" y="241"/>
                    <a:pt x="581" y="244"/>
                  </a:cubicBezTo>
                  <a:cubicBezTo>
                    <a:pt x="583" y="246"/>
                    <a:pt x="585" y="247"/>
                    <a:pt x="586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88" y="249"/>
                    <a:pt x="588" y="249"/>
                    <a:pt x="588" y="249"/>
                  </a:cubicBezTo>
                  <a:cubicBezTo>
                    <a:pt x="589" y="247"/>
                    <a:pt x="589" y="247"/>
                    <a:pt x="589" y="247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87" y="249"/>
                    <a:pt x="587" y="249"/>
                    <a:pt x="587" y="249"/>
                  </a:cubicBezTo>
                  <a:cubicBezTo>
                    <a:pt x="591" y="247"/>
                    <a:pt x="591" y="247"/>
                    <a:pt x="591" y="247"/>
                  </a:cubicBezTo>
                  <a:cubicBezTo>
                    <a:pt x="587" y="248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87" y="247"/>
                    <a:pt x="587" y="248"/>
                    <a:pt x="587" y="248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6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87" y="245"/>
                    <a:pt x="587" y="246"/>
                    <a:pt x="587" y="246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7" y="244"/>
                    <a:pt x="587" y="244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89" y="242"/>
                    <a:pt x="588" y="243"/>
                    <a:pt x="587" y="244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0" y="242"/>
                    <a:pt x="590" y="242"/>
                    <a:pt x="589" y="242"/>
                  </a:cubicBezTo>
                  <a:cubicBezTo>
                    <a:pt x="591" y="246"/>
                    <a:pt x="591" y="246"/>
                    <a:pt x="591" y="246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5"/>
                    <a:pt x="591" y="245"/>
                    <a:pt x="591" y="245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91" y="242"/>
                    <a:pt x="591" y="242"/>
                  </a:cubicBezTo>
                  <a:cubicBezTo>
                    <a:pt x="591" y="242"/>
                    <a:pt x="589" y="241"/>
                    <a:pt x="586" y="240"/>
                  </a:cubicBezTo>
                  <a:cubicBezTo>
                    <a:pt x="577" y="236"/>
                    <a:pt x="557" y="225"/>
                    <a:pt x="534" y="212"/>
                  </a:cubicBezTo>
                  <a:cubicBezTo>
                    <a:pt x="498" y="192"/>
                    <a:pt x="453" y="166"/>
                    <a:pt x="416" y="144"/>
                  </a:cubicBezTo>
                  <a:cubicBezTo>
                    <a:pt x="398" y="134"/>
                    <a:pt x="381" y="124"/>
                    <a:pt x="370" y="117"/>
                  </a:cubicBezTo>
                  <a:cubicBezTo>
                    <a:pt x="364" y="114"/>
                    <a:pt x="359" y="111"/>
                    <a:pt x="355" y="109"/>
                  </a:cubicBezTo>
                  <a:cubicBezTo>
                    <a:pt x="354" y="108"/>
                    <a:pt x="352" y="108"/>
                    <a:pt x="351" y="107"/>
                  </a:cubicBezTo>
                  <a:cubicBezTo>
                    <a:pt x="351" y="107"/>
                    <a:pt x="350" y="107"/>
                    <a:pt x="350" y="107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49" y="106"/>
                    <a:pt x="348" y="106"/>
                    <a:pt x="348" y="106"/>
                  </a:cubicBezTo>
                  <a:cubicBezTo>
                    <a:pt x="347" y="106"/>
                    <a:pt x="347" y="106"/>
                    <a:pt x="346" y="106"/>
                  </a:cubicBezTo>
                  <a:cubicBezTo>
                    <a:pt x="345" y="106"/>
                    <a:pt x="344" y="107"/>
                    <a:pt x="344" y="108"/>
                  </a:cubicBezTo>
                  <a:cubicBezTo>
                    <a:pt x="348" y="111"/>
                    <a:pt x="348" y="111"/>
                    <a:pt x="348" y="111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9"/>
                    <a:pt x="343" y="110"/>
                    <a:pt x="343" y="111"/>
                  </a:cubicBezTo>
                  <a:cubicBezTo>
                    <a:pt x="343" y="112"/>
                    <a:pt x="344" y="113"/>
                    <a:pt x="344" y="114"/>
                  </a:cubicBezTo>
                  <a:cubicBezTo>
                    <a:pt x="344" y="115"/>
                    <a:pt x="345" y="115"/>
                    <a:pt x="346" y="116"/>
                  </a:cubicBezTo>
                  <a:cubicBezTo>
                    <a:pt x="348" y="118"/>
                    <a:pt x="350" y="119"/>
                    <a:pt x="353" y="121"/>
                  </a:cubicBezTo>
                  <a:cubicBezTo>
                    <a:pt x="364" y="129"/>
                    <a:pt x="384" y="143"/>
                    <a:pt x="409" y="158"/>
                  </a:cubicBezTo>
                  <a:cubicBezTo>
                    <a:pt x="483" y="205"/>
                    <a:pt x="596" y="271"/>
                    <a:pt x="596" y="271"/>
                  </a:cubicBezTo>
                  <a:cubicBezTo>
                    <a:pt x="597" y="272"/>
                    <a:pt x="598" y="272"/>
                    <a:pt x="599" y="272"/>
                  </a:cubicBezTo>
                  <a:cubicBezTo>
                    <a:pt x="601" y="271"/>
                    <a:pt x="602" y="271"/>
                    <a:pt x="602" y="269"/>
                  </a:cubicBezTo>
                  <a:cubicBezTo>
                    <a:pt x="603" y="268"/>
                    <a:pt x="603" y="267"/>
                    <a:pt x="603" y="266"/>
                  </a:cubicBezTo>
                  <a:cubicBezTo>
                    <a:pt x="602" y="265"/>
                    <a:pt x="602" y="264"/>
                    <a:pt x="601" y="263"/>
                  </a:cubicBezTo>
                  <a:cubicBezTo>
                    <a:pt x="601" y="263"/>
                    <a:pt x="537" y="226"/>
                    <a:pt x="471" y="189"/>
                  </a:cubicBezTo>
                  <a:cubicBezTo>
                    <a:pt x="438" y="171"/>
                    <a:pt x="405" y="152"/>
                    <a:pt x="378" y="138"/>
                  </a:cubicBezTo>
                  <a:cubicBezTo>
                    <a:pt x="365" y="131"/>
                    <a:pt x="354" y="125"/>
                    <a:pt x="345" y="121"/>
                  </a:cubicBezTo>
                  <a:cubicBezTo>
                    <a:pt x="340" y="119"/>
                    <a:pt x="337" y="117"/>
                    <a:pt x="333" y="116"/>
                  </a:cubicBezTo>
                  <a:cubicBezTo>
                    <a:pt x="332" y="116"/>
                    <a:pt x="331" y="115"/>
                    <a:pt x="329" y="115"/>
                  </a:cubicBezTo>
                  <a:cubicBezTo>
                    <a:pt x="328" y="115"/>
                    <a:pt x="327" y="114"/>
                    <a:pt x="326" y="114"/>
                  </a:cubicBezTo>
                  <a:cubicBezTo>
                    <a:pt x="325" y="114"/>
                    <a:pt x="324" y="114"/>
                    <a:pt x="324" y="115"/>
                  </a:cubicBezTo>
                  <a:cubicBezTo>
                    <a:pt x="323" y="115"/>
                    <a:pt x="322" y="116"/>
                    <a:pt x="321" y="117"/>
                  </a:cubicBezTo>
                  <a:cubicBezTo>
                    <a:pt x="321" y="117"/>
                    <a:pt x="321" y="117"/>
                    <a:pt x="321" y="117"/>
                  </a:cubicBezTo>
                  <a:cubicBezTo>
                    <a:pt x="320" y="118"/>
                    <a:pt x="320" y="119"/>
                    <a:pt x="320" y="120"/>
                  </a:cubicBezTo>
                  <a:cubicBezTo>
                    <a:pt x="320" y="121"/>
                    <a:pt x="321" y="122"/>
                    <a:pt x="321" y="122"/>
                  </a:cubicBezTo>
                  <a:cubicBezTo>
                    <a:pt x="322" y="124"/>
                    <a:pt x="322" y="124"/>
                    <a:pt x="323" y="125"/>
                  </a:cubicBezTo>
                  <a:cubicBezTo>
                    <a:pt x="325" y="127"/>
                    <a:pt x="328" y="129"/>
                    <a:pt x="331" y="132"/>
                  </a:cubicBezTo>
                  <a:cubicBezTo>
                    <a:pt x="343" y="141"/>
                    <a:pt x="367" y="156"/>
                    <a:pt x="395" y="174"/>
                  </a:cubicBezTo>
                  <a:cubicBezTo>
                    <a:pt x="480" y="227"/>
                    <a:pt x="609" y="302"/>
                    <a:pt x="609" y="302"/>
                  </a:cubicBezTo>
                  <a:cubicBezTo>
                    <a:pt x="611" y="298"/>
                    <a:pt x="611" y="298"/>
                    <a:pt x="611" y="298"/>
                  </a:cubicBezTo>
                  <a:cubicBezTo>
                    <a:pt x="614" y="294"/>
                    <a:pt x="614" y="294"/>
                    <a:pt x="614" y="294"/>
                  </a:cubicBezTo>
                  <a:cubicBezTo>
                    <a:pt x="318" y="130"/>
                    <a:pt x="318" y="130"/>
                    <a:pt x="318" y="130"/>
                  </a:cubicBezTo>
                  <a:cubicBezTo>
                    <a:pt x="316" y="129"/>
                    <a:pt x="313" y="129"/>
                    <a:pt x="312" y="131"/>
                  </a:cubicBezTo>
                  <a:cubicBezTo>
                    <a:pt x="311" y="134"/>
                    <a:pt x="312" y="136"/>
                    <a:pt x="314" y="138"/>
                  </a:cubicBezTo>
                  <a:cubicBezTo>
                    <a:pt x="314" y="138"/>
                    <a:pt x="319" y="140"/>
                    <a:pt x="327" y="146"/>
                  </a:cubicBezTo>
                  <a:cubicBezTo>
                    <a:pt x="356" y="163"/>
                    <a:pt x="429" y="207"/>
                    <a:pt x="494" y="247"/>
                  </a:cubicBezTo>
                  <a:cubicBezTo>
                    <a:pt x="527" y="268"/>
                    <a:pt x="558" y="287"/>
                    <a:pt x="581" y="302"/>
                  </a:cubicBezTo>
                  <a:cubicBezTo>
                    <a:pt x="592" y="309"/>
                    <a:pt x="602" y="315"/>
                    <a:pt x="608" y="319"/>
                  </a:cubicBezTo>
                  <a:cubicBezTo>
                    <a:pt x="611" y="322"/>
                    <a:pt x="614" y="324"/>
                    <a:pt x="615" y="325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18" y="325"/>
                    <a:pt x="618" y="325"/>
                    <a:pt x="618" y="325"/>
                  </a:cubicBezTo>
                  <a:cubicBezTo>
                    <a:pt x="617" y="326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16" y="325"/>
                    <a:pt x="617" y="326"/>
                    <a:pt x="617" y="326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6" y="324"/>
                    <a:pt x="616" y="324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16" y="322"/>
                    <a:pt x="616" y="323"/>
                    <a:pt x="616" y="324"/>
                  </a:cubicBezTo>
                  <a:cubicBezTo>
                    <a:pt x="620" y="324"/>
                    <a:pt x="620" y="324"/>
                    <a:pt x="620" y="324"/>
                  </a:cubicBezTo>
                  <a:cubicBezTo>
                    <a:pt x="617" y="322"/>
                    <a:pt x="617" y="322"/>
                    <a:pt x="617" y="322"/>
                  </a:cubicBezTo>
                  <a:cubicBezTo>
                    <a:pt x="621" y="324"/>
                    <a:pt x="621" y="324"/>
                    <a:pt x="621" y="324"/>
                  </a:cubicBezTo>
                  <a:cubicBezTo>
                    <a:pt x="623" y="320"/>
                    <a:pt x="623" y="320"/>
                    <a:pt x="623" y="320"/>
                  </a:cubicBezTo>
                  <a:cubicBezTo>
                    <a:pt x="623" y="320"/>
                    <a:pt x="544" y="274"/>
                    <a:pt x="464" y="228"/>
                  </a:cubicBezTo>
                  <a:cubicBezTo>
                    <a:pt x="424" y="205"/>
                    <a:pt x="384" y="182"/>
                    <a:pt x="354" y="165"/>
                  </a:cubicBezTo>
                  <a:cubicBezTo>
                    <a:pt x="339" y="157"/>
                    <a:pt x="326" y="149"/>
                    <a:pt x="317" y="144"/>
                  </a:cubicBezTo>
                  <a:cubicBezTo>
                    <a:pt x="312" y="142"/>
                    <a:pt x="309" y="140"/>
                    <a:pt x="306" y="138"/>
                  </a:cubicBezTo>
                  <a:cubicBezTo>
                    <a:pt x="305" y="138"/>
                    <a:pt x="304" y="137"/>
                    <a:pt x="303" y="137"/>
                  </a:cubicBezTo>
                  <a:cubicBezTo>
                    <a:pt x="303" y="137"/>
                    <a:pt x="303" y="136"/>
                    <a:pt x="302" y="136"/>
                  </a:cubicBezTo>
                  <a:cubicBezTo>
                    <a:pt x="302" y="136"/>
                    <a:pt x="302" y="136"/>
                    <a:pt x="302" y="136"/>
                  </a:cubicBezTo>
                  <a:cubicBezTo>
                    <a:pt x="301" y="136"/>
                    <a:pt x="301" y="136"/>
                    <a:pt x="301" y="136"/>
                  </a:cubicBezTo>
                  <a:cubicBezTo>
                    <a:pt x="301" y="136"/>
                    <a:pt x="301" y="136"/>
                    <a:pt x="300" y="136"/>
                  </a:cubicBezTo>
                  <a:cubicBezTo>
                    <a:pt x="300" y="136"/>
                    <a:pt x="299" y="136"/>
                    <a:pt x="299" y="136"/>
                  </a:cubicBezTo>
                  <a:cubicBezTo>
                    <a:pt x="298" y="136"/>
                    <a:pt x="297" y="137"/>
                    <a:pt x="296" y="138"/>
                  </a:cubicBezTo>
                  <a:cubicBezTo>
                    <a:pt x="296" y="139"/>
                    <a:pt x="296" y="140"/>
                    <a:pt x="296" y="140"/>
                  </a:cubicBezTo>
                  <a:cubicBezTo>
                    <a:pt x="296" y="141"/>
                    <a:pt x="296" y="142"/>
                    <a:pt x="296" y="142"/>
                  </a:cubicBezTo>
                  <a:cubicBezTo>
                    <a:pt x="296" y="143"/>
                    <a:pt x="297" y="143"/>
                    <a:pt x="297" y="143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8" y="144"/>
                    <a:pt x="299" y="145"/>
                    <a:pt x="299" y="145"/>
                  </a:cubicBezTo>
                  <a:cubicBezTo>
                    <a:pt x="312" y="153"/>
                    <a:pt x="394" y="202"/>
                    <a:pt x="472" y="250"/>
                  </a:cubicBezTo>
                  <a:cubicBezTo>
                    <a:pt x="512" y="275"/>
                    <a:pt x="550" y="298"/>
                    <a:pt x="579" y="317"/>
                  </a:cubicBezTo>
                  <a:cubicBezTo>
                    <a:pt x="593" y="326"/>
                    <a:pt x="605" y="333"/>
                    <a:pt x="613" y="339"/>
                  </a:cubicBezTo>
                  <a:cubicBezTo>
                    <a:pt x="617" y="342"/>
                    <a:pt x="621" y="344"/>
                    <a:pt x="623" y="346"/>
                  </a:cubicBezTo>
                  <a:cubicBezTo>
                    <a:pt x="624" y="347"/>
                    <a:pt x="624" y="347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5" y="348"/>
                    <a:pt x="625" y="348"/>
                    <a:pt x="625" y="348"/>
                  </a:cubicBezTo>
                  <a:cubicBezTo>
                    <a:pt x="627" y="346"/>
                    <a:pt x="627" y="346"/>
                    <a:pt x="627" y="346"/>
                  </a:cubicBezTo>
                  <a:cubicBezTo>
                    <a:pt x="625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4" y="347"/>
                    <a:pt x="625" y="347"/>
                    <a:pt x="625" y="347"/>
                  </a:cubicBezTo>
                  <a:cubicBezTo>
                    <a:pt x="628" y="346"/>
                    <a:pt x="628" y="346"/>
                    <a:pt x="628" y="346"/>
                  </a:cubicBezTo>
                  <a:cubicBezTo>
                    <a:pt x="624" y="346"/>
                    <a:pt x="624" y="346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4" y="344"/>
                    <a:pt x="624" y="345"/>
                    <a:pt x="624" y="346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25" y="343"/>
                    <a:pt x="625" y="343"/>
                    <a:pt x="625" y="343"/>
                  </a:cubicBezTo>
                  <a:cubicBezTo>
                    <a:pt x="629" y="346"/>
                    <a:pt x="629" y="346"/>
                    <a:pt x="629" y="346"/>
                  </a:cubicBezTo>
                  <a:cubicBezTo>
                    <a:pt x="631" y="342"/>
                    <a:pt x="631" y="342"/>
                    <a:pt x="631" y="342"/>
                  </a:cubicBezTo>
                  <a:cubicBezTo>
                    <a:pt x="631" y="342"/>
                    <a:pt x="550" y="293"/>
                    <a:pt x="466" y="243"/>
                  </a:cubicBezTo>
                  <a:cubicBezTo>
                    <a:pt x="424" y="219"/>
                    <a:pt x="382" y="194"/>
                    <a:pt x="349" y="176"/>
                  </a:cubicBezTo>
                  <a:cubicBezTo>
                    <a:pt x="332" y="166"/>
                    <a:pt x="318" y="159"/>
                    <a:pt x="307" y="153"/>
                  </a:cubicBezTo>
                  <a:cubicBezTo>
                    <a:pt x="302" y="150"/>
                    <a:pt x="298" y="148"/>
                    <a:pt x="294" y="147"/>
                  </a:cubicBezTo>
                  <a:cubicBezTo>
                    <a:pt x="292" y="146"/>
                    <a:pt x="291" y="145"/>
                    <a:pt x="290" y="145"/>
                  </a:cubicBezTo>
                  <a:cubicBezTo>
                    <a:pt x="289" y="145"/>
                    <a:pt x="288" y="145"/>
                    <a:pt x="288" y="145"/>
                  </a:cubicBezTo>
                  <a:cubicBezTo>
                    <a:pt x="287" y="144"/>
                    <a:pt x="287" y="144"/>
                    <a:pt x="286" y="144"/>
                  </a:cubicBezTo>
                  <a:cubicBezTo>
                    <a:pt x="285" y="144"/>
                    <a:pt x="285" y="144"/>
                    <a:pt x="284" y="145"/>
                  </a:cubicBezTo>
                  <a:cubicBezTo>
                    <a:pt x="283" y="145"/>
                    <a:pt x="282" y="145"/>
                    <a:pt x="281" y="147"/>
                  </a:cubicBezTo>
                  <a:cubicBezTo>
                    <a:pt x="281" y="147"/>
                    <a:pt x="281" y="147"/>
                    <a:pt x="281" y="147"/>
                  </a:cubicBezTo>
                  <a:cubicBezTo>
                    <a:pt x="281" y="147"/>
                    <a:pt x="280" y="149"/>
                    <a:pt x="280" y="149"/>
                  </a:cubicBezTo>
                  <a:cubicBezTo>
                    <a:pt x="281" y="151"/>
                    <a:pt x="281" y="152"/>
                    <a:pt x="281" y="152"/>
                  </a:cubicBezTo>
                  <a:cubicBezTo>
                    <a:pt x="282" y="154"/>
                    <a:pt x="283" y="155"/>
                    <a:pt x="284" y="156"/>
                  </a:cubicBezTo>
                  <a:cubicBezTo>
                    <a:pt x="286" y="158"/>
                    <a:pt x="289" y="160"/>
                    <a:pt x="293" y="163"/>
                  </a:cubicBezTo>
                  <a:cubicBezTo>
                    <a:pt x="309" y="175"/>
                    <a:pt x="337" y="194"/>
                    <a:pt x="372" y="215"/>
                  </a:cubicBezTo>
                  <a:cubicBezTo>
                    <a:pt x="477" y="281"/>
                    <a:pt x="635" y="373"/>
                    <a:pt x="635" y="373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3" y="367"/>
                    <a:pt x="633" y="367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5" y="365"/>
                    <a:pt x="634" y="366"/>
                    <a:pt x="633" y="367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6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6" y="365"/>
                    <a:pt x="636" y="365"/>
                  </a:cubicBezTo>
                  <a:cubicBezTo>
                    <a:pt x="637" y="369"/>
                    <a:pt x="637" y="369"/>
                    <a:pt x="637" y="369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7"/>
                    <a:pt x="637" y="367"/>
                    <a:pt x="637" y="367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6"/>
                    <a:pt x="637" y="366"/>
                    <a:pt x="637" y="366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5"/>
                    <a:pt x="637" y="365"/>
                    <a:pt x="637" y="365"/>
                  </a:cubicBezTo>
                  <a:cubicBezTo>
                    <a:pt x="637" y="364"/>
                    <a:pt x="636" y="364"/>
                    <a:pt x="635" y="364"/>
                  </a:cubicBezTo>
                  <a:cubicBezTo>
                    <a:pt x="630" y="361"/>
                    <a:pt x="621" y="356"/>
                    <a:pt x="608" y="350"/>
                  </a:cubicBezTo>
                  <a:cubicBezTo>
                    <a:pt x="564" y="325"/>
                    <a:pt x="482" y="277"/>
                    <a:pt x="411" y="234"/>
                  </a:cubicBezTo>
                  <a:cubicBezTo>
                    <a:pt x="375" y="213"/>
                    <a:pt x="342" y="194"/>
                    <a:pt x="318" y="179"/>
                  </a:cubicBezTo>
                  <a:cubicBezTo>
                    <a:pt x="306" y="172"/>
                    <a:pt x="296" y="166"/>
                    <a:pt x="289" y="162"/>
                  </a:cubicBezTo>
                  <a:cubicBezTo>
                    <a:pt x="282" y="158"/>
                    <a:pt x="279" y="156"/>
                    <a:pt x="279" y="156"/>
                  </a:cubicBezTo>
                  <a:cubicBezTo>
                    <a:pt x="277" y="154"/>
                    <a:pt x="274" y="155"/>
                    <a:pt x="272" y="157"/>
                  </a:cubicBezTo>
                  <a:cubicBezTo>
                    <a:pt x="272" y="158"/>
                    <a:pt x="272" y="159"/>
                    <a:pt x="272" y="160"/>
                  </a:cubicBezTo>
                  <a:cubicBezTo>
                    <a:pt x="272" y="161"/>
                    <a:pt x="272" y="161"/>
                    <a:pt x="272" y="162"/>
                  </a:cubicBezTo>
                  <a:cubicBezTo>
                    <a:pt x="273" y="163"/>
                    <a:pt x="273" y="163"/>
                    <a:pt x="273" y="164"/>
                  </a:cubicBezTo>
                  <a:cubicBezTo>
                    <a:pt x="274" y="165"/>
                    <a:pt x="275" y="165"/>
                    <a:pt x="276" y="166"/>
                  </a:cubicBezTo>
                  <a:cubicBezTo>
                    <a:pt x="281" y="170"/>
                    <a:pt x="289" y="176"/>
                    <a:pt x="301" y="184"/>
                  </a:cubicBezTo>
                  <a:cubicBezTo>
                    <a:pt x="342" y="210"/>
                    <a:pt x="421" y="259"/>
                    <a:pt x="490" y="301"/>
                  </a:cubicBezTo>
                  <a:cubicBezTo>
                    <a:pt x="560" y="344"/>
                    <a:pt x="619" y="379"/>
                    <a:pt x="619" y="379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17" y="373"/>
                    <a:pt x="617" y="373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19" y="371"/>
                    <a:pt x="618" y="372"/>
                    <a:pt x="617" y="373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0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1"/>
                    <a:pt x="620" y="371"/>
                    <a:pt x="620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1" y="371"/>
                    <a:pt x="621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1"/>
                  </a:cubicBezTo>
                  <a:cubicBezTo>
                    <a:pt x="621" y="375"/>
                    <a:pt x="621" y="375"/>
                    <a:pt x="621" y="375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3"/>
                    <a:pt x="622" y="373"/>
                    <a:pt x="622" y="373"/>
                  </a:cubicBezTo>
                  <a:cubicBezTo>
                    <a:pt x="622" y="371"/>
                    <a:pt x="622" y="371"/>
                    <a:pt x="622" y="371"/>
                  </a:cubicBezTo>
                  <a:cubicBezTo>
                    <a:pt x="622" y="371"/>
                    <a:pt x="622" y="371"/>
                    <a:pt x="621" y="370"/>
                  </a:cubicBezTo>
                  <a:cubicBezTo>
                    <a:pt x="617" y="368"/>
                    <a:pt x="608" y="363"/>
                    <a:pt x="596" y="357"/>
                  </a:cubicBezTo>
                  <a:cubicBezTo>
                    <a:pt x="554" y="333"/>
                    <a:pt x="471" y="284"/>
                    <a:pt x="398" y="242"/>
                  </a:cubicBezTo>
                  <a:cubicBezTo>
                    <a:pt x="362" y="220"/>
                    <a:pt x="328" y="200"/>
                    <a:pt x="303" y="186"/>
                  </a:cubicBezTo>
                  <a:cubicBezTo>
                    <a:pt x="291" y="179"/>
                    <a:pt x="281" y="173"/>
                    <a:pt x="274" y="169"/>
                  </a:cubicBezTo>
                  <a:cubicBezTo>
                    <a:pt x="267" y="165"/>
                    <a:pt x="263" y="162"/>
                    <a:pt x="263" y="162"/>
                  </a:cubicBezTo>
                  <a:cubicBezTo>
                    <a:pt x="261" y="161"/>
                    <a:pt x="259" y="162"/>
                    <a:pt x="257" y="163"/>
                  </a:cubicBezTo>
                  <a:cubicBezTo>
                    <a:pt x="256" y="164"/>
                    <a:pt x="256" y="166"/>
                    <a:pt x="256" y="166"/>
                  </a:cubicBezTo>
                  <a:cubicBezTo>
                    <a:pt x="256" y="168"/>
                    <a:pt x="257" y="168"/>
                    <a:pt x="257" y="169"/>
                  </a:cubicBezTo>
                  <a:cubicBezTo>
                    <a:pt x="257" y="169"/>
                    <a:pt x="258" y="170"/>
                    <a:pt x="258" y="170"/>
                  </a:cubicBezTo>
                  <a:cubicBezTo>
                    <a:pt x="258" y="170"/>
                    <a:pt x="259" y="170"/>
                    <a:pt x="259" y="171"/>
                  </a:cubicBezTo>
                  <a:cubicBezTo>
                    <a:pt x="260" y="172"/>
                    <a:pt x="263" y="173"/>
                    <a:pt x="266" y="175"/>
                  </a:cubicBezTo>
                  <a:cubicBezTo>
                    <a:pt x="292" y="192"/>
                    <a:pt x="378" y="243"/>
                    <a:pt x="458" y="292"/>
                  </a:cubicBezTo>
                  <a:cubicBezTo>
                    <a:pt x="498" y="316"/>
                    <a:pt x="536" y="340"/>
                    <a:pt x="565" y="358"/>
                  </a:cubicBezTo>
                  <a:cubicBezTo>
                    <a:pt x="579" y="367"/>
                    <a:pt x="590" y="375"/>
                    <a:pt x="598" y="380"/>
                  </a:cubicBezTo>
                  <a:cubicBezTo>
                    <a:pt x="602" y="383"/>
                    <a:pt x="605" y="385"/>
                    <a:pt x="607" y="387"/>
                  </a:cubicBezTo>
                  <a:cubicBezTo>
                    <a:pt x="608" y="388"/>
                    <a:pt x="609" y="388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11" y="387"/>
                    <a:pt x="611" y="387"/>
                    <a:pt x="611" y="387"/>
                  </a:cubicBezTo>
                  <a:cubicBezTo>
                    <a:pt x="610" y="388"/>
                    <a:pt x="610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09" y="388"/>
                    <a:pt x="609" y="388"/>
                    <a:pt x="610" y="388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09" y="387"/>
                    <a:pt x="609" y="387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09" y="385"/>
                    <a:pt x="609" y="386"/>
                    <a:pt x="609" y="387"/>
                  </a:cubicBezTo>
                  <a:cubicBezTo>
                    <a:pt x="613" y="387"/>
                    <a:pt x="613" y="387"/>
                    <a:pt x="613" y="387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0" y="384"/>
                    <a:pt x="610" y="384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13" y="386"/>
                    <a:pt x="613" y="386"/>
                    <a:pt x="613" y="386"/>
                  </a:cubicBezTo>
                  <a:cubicBezTo>
                    <a:pt x="612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3"/>
                    <a:pt x="612" y="383"/>
                  </a:cubicBezTo>
                  <a:cubicBezTo>
                    <a:pt x="613" y="385"/>
                    <a:pt x="613" y="385"/>
                    <a:pt x="613" y="385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3" y="383"/>
                    <a:pt x="613" y="383"/>
                  </a:cubicBezTo>
                  <a:cubicBezTo>
                    <a:pt x="613" y="383"/>
                    <a:pt x="612" y="382"/>
                    <a:pt x="611" y="382"/>
                  </a:cubicBezTo>
                  <a:cubicBezTo>
                    <a:pt x="608" y="381"/>
                    <a:pt x="605" y="380"/>
                    <a:pt x="600" y="378"/>
                  </a:cubicBezTo>
                  <a:cubicBezTo>
                    <a:pt x="584" y="370"/>
                    <a:pt x="554" y="353"/>
                    <a:pt x="518" y="332"/>
                  </a:cubicBezTo>
                  <a:cubicBezTo>
                    <a:pt x="465" y="301"/>
                    <a:pt x="400" y="262"/>
                    <a:pt x="349" y="230"/>
                  </a:cubicBezTo>
                  <a:cubicBezTo>
                    <a:pt x="323" y="214"/>
                    <a:pt x="300" y="200"/>
                    <a:pt x="284" y="190"/>
                  </a:cubicBezTo>
                  <a:cubicBezTo>
                    <a:pt x="276" y="185"/>
                    <a:pt x="269" y="181"/>
                    <a:pt x="265" y="178"/>
                  </a:cubicBezTo>
                  <a:cubicBezTo>
                    <a:pt x="262" y="177"/>
                    <a:pt x="261" y="176"/>
                    <a:pt x="259" y="175"/>
                  </a:cubicBezTo>
                  <a:cubicBezTo>
                    <a:pt x="259" y="175"/>
                    <a:pt x="258" y="175"/>
                    <a:pt x="258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3"/>
                    <a:pt x="255" y="173"/>
                  </a:cubicBezTo>
                  <a:cubicBezTo>
                    <a:pt x="254" y="173"/>
                    <a:pt x="252" y="174"/>
                    <a:pt x="251" y="176"/>
                  </a:cubicBezTo>
                  <a:cubicBezTo>
                    <a:pt x="251" y="176"/>
                    <a:pt x="250" y="177"/>
                    <a:pt x="250" y="178"/>
                  </a:cubicBezTo>
                  <a:cubicBezTo>
                    <a:pt x="250" y="179"/>
                    <a:pt x="251" y="180"/>
                    <a:pt x="251" y="180"/>
                  </a:cubicBezTo>
                  <a:cubicBezTo>
                    <a:pt x="251" y="181"/>
                    <a:pt x="252" y="182"/>
                    <a:pt x="252" y="182"/>
                  </a:cubicBezTo>
                  <a:cubicBezTo>
                    <a:pt x="253" y="183"/>
                    <a:pt x="254" y="184"/>
                    <a:pt x="255" y="185"/>
                  </a:cubicBezTo>
                  <a:cubicBezTo>
                    <a:pt x="260" y="188"/>
                    <a:pt x="268" y="194"/>
                    <a:pt x="280" y="202"/>
                  </a:cubicBezTo>
                  <a:cubicBezTo>
                    <a:pt x="321" y="229"/>
                    <a:pt x="401" y="278"/>
                    <a:pt x="471" y="321"/>
                  </a:cubicBezTo>
                  <a:cubicBezTo>
                    <a:pt x="541" y="364"/>
                    <a:pt x="601" y="399"/>
                    <a:pt x="601" y="399"/>
                  </a:cubicBezTo>
                  <a:cubicBezTo>
                    <a:pt x="603" y="396"/>
                    <a:pt x="603" y="396"/>
                    <a:pt x="603" y="396"/>
                  </a:cubicBezTo>
                  <a:cubicBezTo>
                    <a:pt x="605" y="392"/>
                    <a:pt x="605" y="392"/>
                    <a:pt x="605" y="392"/>
                  </a:cubicBezTo>
                  <a:cubicBezTo>
                    <a:pt x="605" y="392"/>
                    <a:pt x="516" y="339"/>
                    <a:pt x="426" y="287"/>
                  </a:cubicBezTo>
                  <a:cubicBezTo>
                    <a:pt x="381" y="261"/>
                    <a:pt x="336" y="235"/>
                    <a:pt x="302" y="215"/>
                  </a:cubicBezTo>
                  <a:cubicBezTo>
                    <a:pt x="285" y="206"/>
                    <a:pt x="271" y="198"/>
                    <a:pt x="261" y="192"/>
                  </a:cubicBezTo>
                  <a:cubicBezTo>
                    <a:pt x="256" y="189"/>
                    <a:pt x="252" y="187"/>
                    <a:pt x="249" y="185"/>
                  </a:cubicBezTo>
                  <a:cubicBezTo>
                    <a:pt x="247" y="184"/>
                    <a:pt x="246" y="184"/>
                    <a:pt x="245" y="183"/>
                  </a:cubicBezTo>
                  <a:cubicBezTo>
                    <a:pt x="245" y="183"/>
                    <a:pt x="244" y="183"/>
                    <a:pt x="244" y="183"/>
                  </a:cubicBezTo>
                  <a:cubicBezTo>
                    <a:pt x="243" y="183"/>
                    <a:pt x="243" y="183"/>
                    <a:pt x="243" y="183"/>
                  </a:cubicBezTo>
                  <a:cubicBezTo>
                    <a:pt x="243" y="182"/>
                    <a:pt x="243" y="182"/>
                    <a:pt x="243" y="182"/>
                  </a:cubicBezTo>
                  <a:cubicBezTo>
                    <a:pt x="243" y="182"/>
                    <a:pt x="242" y="182"/>
                    <a:pt x="242" y="182"/>
                  </a:cubicBezTo>
                  <a:cubicBezTo>
                    <a:pt x="241" y="182"/>
                    <a:pt x="241" y="182"/>
                    <a:pt x="240" y="182"/>
                  </a:cubicBezTo>
                  <a:cubicBezTo>
                    <a:pt x="240" y="183"/>
                    <a:pt x="239" y="183"/>
                    <a:pt x="238" y="184"/>
                  </a:cubicBezTo>
                  <a:cubicBezTo>
                    <a:pt x="237" y="187"/>
                    <a:pt x="237" y="189"/>
                    <a:pt x="239" y="191"/>
                  </a:cubicBezTo>
                  <a:cubicBezTo>
                    <a:pt x="239" y="191"/>
                    <a:pt x="245" y="194"/>
                    <a:pt x="254" y="200"/>
                  </a:cubicBezTo>
                  <a:cubicBezTo>
                    <a:pt x="288" y="221"/>
                    <a:pt x="371" y="272"/>
                    <a:pt x="446" y="319"/>
                  </a:cubicBezTo>
                  <a:cubicBezTo>
                    <a:pt x="484" y="342"/>
                    <a:pt x="519" y="364"/>
                    <a:pt x="545" y="381"/>
                  </a:cubicBezTo>
                  <a:cubicBezTo>
                    <a:pt x="558" y="389"/>
                    <a:pt x="569" y="396"/>
                    <a:pt x="577" y="401"/>
                  </a:cubicBezTo>
                  <a:cubicBezTo>
                    <a:pt x="580" y="403"/>
                    <a:pt x="583" y="405"/>
                    <a:pt x="585" y="406"/>
                  </a:cubicBezTo>
                  <a:cubicBezTo>
                    <a:pt x="586" y="407"/>
                    <a:pt x="587" y="407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89" y="406"/>
                    <a:pt x="589" y="406"/>
                    <a:pt x="589" y="406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87" y="408"/>
                    <a:pt x="587" y="408"/>
                    <a:pt x="587" y="408"/>
                  </a:cubicBezTo>
                  <a:cubicBezTo>
                    <a:pt x="590" y="405"/>
                    <a:pt x="590" y="405"/>
                    <a:pt x="590" y="405"/>
                  </a:cubicBezTo>
                  <a:cubicBezTo>
                    <a:pt x="587" y="407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86" y="406"/>
                    <a:pt x="587" y="407"/>
                    <a:pt x="587" y="407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6" y="405"/>
                    <a:pt x="586" y="405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6" y="403"/>
                    <a:pt x="586" y="404"/>
                    <a:pt x="586" y="405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91" y="405"/>
                    <a:pt x="591" y="405"/>
                    <a:pt x="591" y="405"/>
                  </a:cubicBezTo>
                  <a:cubicBezTo>
                    <a:pt x="593" y="401"/>
                    <a:pt x="593" y="401"/>
                    <a:pt x="593" y="401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4" y="194"/>
                    <a:pt x="221" y="194"/>
                    <a:pt x="220" y="196"/>
                  </a:cubicBezTo>
                  <a:cubicBezTo>
                    <a:pt x="219" y="197"/>
                    <a:pt x="219" y="198"/>
                    <a:pt x="219" y="199"/>
                  </a:cubicBezTo>
                  <a:cubicBezTo>
                    <a:pt x="219" y="200"/>
                    <a:pt x="219" y="201"/>
                    <a:pt x="220" y="201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1" y="203"/>
                    <a:pt x="221" y="203"/>
                    <a:pt x="222" y="203"/>
                  </a:cubicBezTo>
                  <a:cubicBezTo>
                    <a:pt x="223" y="204"/>
                    <a:pt x="225" y="206"/>
                    <a:pt x="229" y="208"/>
                  </a:cubicBezTo>
                  <a:cubicBezTo>
                    <a:pt x="242" y="216"/>
                    <a:pt x="269" y="232"/>
                    <a:pt x="303" y="252"/>
                  </a:cubicBezTo>
                  <a:cubicBezTo>
                    <a:pt x="355" y="283"/>
                    <a:pt x="421" y="322"/>
                    <a:pt x="475" y="355"/>
                  </a:cubicBezTo>
                  <a:cubicBezTo>
                    <a:pt x="502" y="371"/>
                    <a:pt x="525" y="386"/>
                    <a:pt x="542" y="397"/>
                  </a:cubicBezTo>
                  <a:cubicBezTo>
                    <a:pt x="550" y="403"/>
                    <a:pt x="557" y="408"/>
                    <a:pt x="562" y="412"/>
                  </a:cubicBezTo>
                  <a:cubicBezTo>
                    <a:pt x="564" y="413"/>
                    <a:pt x="566" y="415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cubicBezTo>
                    <a:pt x="567" y="416"/>
                    <a:pt x="567" y="416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67" y="415"/>
                    <a:pt x="567" y="415"/>
                    <a:pt x="567" y="416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69" y="412"/>
                    <a:pt x="568" y="413"/>
                    <a:pt x="568" y="414"/>
                  </a:cubicBezTo>
                  <a:cubicBezTo>
                    <a:pt x="572" y="416"/>
                    <a:pt x="572" y="416"/>
                    <a:pt x="572" y="416"/>
                  </a:cubicBezTo>
                  <a:cubicBezTo>
                    <a:pt x="570" y="412"/>
                    <a:pt x="570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1" y="416"/>
                    <a:pt x="571" y="416"/>
                    <a:pt x="571" y="416"/>
                  </a:cubicBezTo>
                  <a:cubicBezTo>
                    <a:pt x="571" y="412"/>
                    <a:pt x="571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1" y="412"/>
                  </a:cubicBezTo>
                  <a:cubicBezTo>
                    <a:pt x="571" y="415"/>
                    <a:pt x="571" y="415"/>
                    <a:pt x="571" y="415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4"/>
                    <a:pt x="572" y="414"/>
                    <a:pt x="572" y="414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2" y="412"/>
                    <a:pt x="572" y="412"/>
                  </a:cubicBezTo>
                  <a:cubicBezTo>
                    <a:pt x="572" y="412"/>
                    <a:pt x="571" y="411"/>
                    <a:pt x="570" y="411"/>
                  </a:cubicBezTo>
                  <a:cubicBezTo>
                    <a:pt x="565" y="409"/>
                    <a:pt x="556" y="403"/>
                    <a:pt x="544" y="396"/>
                  </a:cubicBezTo>
                  <a:cubicBezTo>
                    <a:pt x="502" y="372"/>
                    <a:pt x="421" y="322"/>
                    <a:pt x="349" y="279"/>
                  </a:cubicBezTo>
                  <a:cubicBezTo>
                    <a:pt x="313" y="258"/>
                    <a:pt x="280" y="238"/>
                    <a:pt x="254" y="223"/>
                  </a:cubicBezTo>
                  <a:cubicBezTo>
                    <a:pt x="242" y="216"/>
                    <a:pt x="231" y="210"/>
                    <a:pt x="224" y="206"/>
                  </a:cubicBezTo>
                  <a:cubicBezTo>
                    <a:pt x="220" y="203"/>
                    <a:pt x="217" y="202"/>
                    <a:pt x="214" y="201"/>
                  </a:cubicBezTo>
                  <a:cubicBezTo>
                    <a:pt x="213" y="200"/>
                    <a:pt x="212" y="200"/>
                    <a:pt x="211" y="199"/>
                  </a:cubicBezTo>
                  <a:cubicBezTo>
                    <a:pt x="210" y="199"/>
                    <a:pt x="210" y="199"/>
                    <a:pt x="210" y="199"/>
                  </a:cubicBezTo>
                  <a:cubicBezTo>
                    <a:pt x="209" y="199"/>
                    <a:pt x="209" y="199"/>
                    <a:pt x="208" y="199"/>
                  </a:cubicBezTo>
                  <a:cubicBezTo>
                    <a:pt x="207" y="199"/>
                    <a:pt x="207" y="199"/>
                    <a:pt x="206" y="199"/>
                  </a:cubicBezTo>
                  <a:cubicBezTo>
                    <a:pt x="205" y="199"/>
                    <a:pt x="204" y="200"/>
                    <a:pt x="204" y="201"/>
                  </a:cubicBezTo>
                  <a:cubicBezTo>
                    <a:pt x="207" y="203"/>
                    <a:pt x="207" y="203"/>
                    <a:pt x="207" y="203"/>
                  </a:cubicBezTo>
                  <a:cubicBezTo>
                    <a:pt x="204" y="201"/>
                    <a:pt x="204" y="201"/>
                    <a:pt x="204" y="201"/>
                  </a:cubicBezTo>
                  <a:cubicBezTo>
                    <a:pt x="203" y="202"/>
                    <a:pt x="203" y="203"/>
                    <a:pt x="203" y="203"/>
                  </a:cubicBezTo>
                  <a:cubicBezTo>
                    <a:pt x="203" y="205"/>
                    <a:pt x="203" y="205"/>
                    <a:pt x="204" y="206"/>
                  </a:cubicBezTo>
                  <a:cubicBezTo>
                    <a:pt x="204" y="207"/>
                    <a:pt x="205" y="207"/>
                    <a:pt x="205" y="207"/>
                  </a:cubicBezTo>
                  <a:cubicBezTo>
                    <a:pt x="206" y="208"/>
                    <a:pt x="207" y="209"/>
                    <a:pt x="208" y="210"/>
                  </a:cubicBezTo>
                  <a:cubicBezTo>
                    <a:pt x="212" y="213"/>
                    <a:pt x="221" y="218"/>
                    <a:pt x="233" y="226"/>
                  </a:cubicBezTo>
                  <a:cubicBezTo>
                    <a:pt x="274" y="252"/>
                    <a:pt x="355" y="301"/>
                    <a:pt x="426" y="344"/>
                  </a:cubicBezTo>
                  <a:cubicBezTo>
                    <a:pt x="461" y="366"/>
                    <a:pt x="494" y="386"/>
                    <a:pt x="518" y="401"/>
                  </a:cubicBezTo>
                  <a:cubicBezTo>
                    <a:pt x="530" y="408"/>
                    <a:pt x="540" y="414"/>
                    <a:pt x="546" y="419"/>
                  </a:cubicBezTo>
                  <a:cubicBezTo>
                    <a:pt x="550" y="421"/>
                    <a:pt x="552" y="423"/>
                    <a:pt x="554" y="424"/>
                  </a:cubicBezTo>
                  <a:cubicBezTo>
                    <a:pt x="555" y="425"/>
                    <a:pt x="555" y="425"/>
                    <a:pt x="556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6" y="426"/>
                    <a:pt x="556" y="426"/>
                    <a:pt x="556" y="426"/>
                  </a:cubicBezTo>
                  <a:cubicBezTo>
                    <a:pt x="557" y="424"/>
                    <a:pt x="557" y="424"/>
                    <a:pt x="557" y="424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5" y="425"/>
                    <a:pt x="555" y="425"/>
                    <a:pt x="555" y="425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5" y="423"/>
                    <a:pt x="555" y="423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5" y="422"/>
                    <a:pt x="555" y="422"/>
                    <a:pt x="555" y="423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56" y="421"/>
                    <a:pt x="556" y="421"/>
                    <a:pt x="556" y="421"/>
                  </a:cubicBezTo>
                  <a:cubicBezTo>
                    <a:pt x="559" y="423"/>
                    <a:pt x="559" y="423"/>
                    <a:pt x="559" y="423"/>
                  </a:cubicBezTo>
                  <a:cubicBezTo>
                    <a:pt x="562" y="419"/>
                    <a:pt x="562" y="419"/>
                    <a:pt x="562" y="419"/>
                  </a:cubicBezTo>
                  <a:cubicBezTo>
                    <a:pt x="199" y="210"/>
                    <a:pt x="199" y="210"/>
                    <a:pt x="199" y="210"/>
                  </a:cubicBezTo>
                  <a:cubicBezTo>
                    <a:pt x="197" y="208"/>
                    <a:pt x="195" y="209"/>
                    <a:pt x="193" y="211"/>
                  </a:cubicBezTo>
                  <a:cubicBezTo>
                    <a:pt x="192" y="213"/>
                    <a:pt x="193" y="216"/>
                    <a:pt x="195" y="217"/>
                  </a:cubicBezTo>
                  <a:cubicBezTo>
                    <a:pt x="547" y="438"/>
                    <a:pt x="547" y="438"/>
                    <a:pt x="547" y="438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0" y="429"/>
                    <a:pt x="550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1" y="430"/>
                    <a:pt x="551" y="429"/>
                    <a:pt x="550" y="429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0"/>
                    <a:pt x="551" y="430"/>
                    <a:pt x="551" y="430"/>
                  </a:cubicBezTo>
                  <a:cubicBezTo>
                    <a:pt x="550" y="434"/>
                    <a:pt x="550" y="434"/>
                    <a:pt x="550" y="434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1" y="432"/>
                    <a:pt x="551" y="432"/>
                    <a:pt x="551" y="432"/>
                  </a:cubicBezTo>
                  <a:cubicBezTo>
                    <a:pt x="552" y="430"/>
                    <a:pt x="552" y="430"/>
                    <a:pt x="552" y="430"/>
                  </a:cubicBezTo>
                  <a:cubicBezTo>
                    <a:pt x="552" y="430"/>
                    <a:pt x="551" y="429"/>
                    <a:pt x="550" y="429"/>
                  </a:cubicBezTo>
                  <a:cubicBezTo>
                    <a:pt x="543" y="425"/>
                    <a:pt x="517" y="410"/>
                    <a:pt x="482" y="390"/>
                  </a:cubicBezTo>
                  <a:cubicBezTo>
                    <a:pt x="429" y="360"/>
                    <a:pt x="355" y="317"/>
                    <a:pt x="295" y="283"/>
                  </a:cubicBezTo>
                  <a:cubicBezTo>
                    <a:pt x="265" y="265"/>
                    <a:pt x="237" y="250"/>
                    <a:pt x="218" y="239"/>
                  </a:cubicBezTo>
                  <a:cubicBezTo>
                    <a:pt x="208" y="233"/>
                    <a:pt x="200" y="229"/>
                    <a:pt x="194" y="226"/>
                  </a:cubicBezTo>
                  <a:cubicBezTo>
                    <a:pt x="191" y="224"/>
                    <a:pt x="189" y="223"/>
                    <a:pt x="187" y="222"/>
                  </a:cubicBezTo>
                  <a:cubicBezTo>
                    <a:pt x="187" y="222"/>
                    <a:pt x="186" y="221"/>
                    <a:pt x="185" y="221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4" y="220"/>
                    <a:pt x="184" y="220"/>
                    <a:pt x="184" y="220"/>
                  </a:cubicBezTo>
                  <a:cubicBezTo>
                    <a:pt x="184" y="220"/>
                    <a:pt x="184" y="220"/>
                    <a:pt x="183" y="220"/>
                  </a:cubicBezTo>
                  <a:cubicBezTo>
                    <a:pt x="182" y="220"/>
                    <a:pt x="182" y="220"/>
                    <a:pt x="181" y="220"/>
                  </a:cubicBezTo>
                  <a:cubicBezTo>
                    <a:pt x="180" y="221"/>
                    <a:pt x="179" y="221"/>
                    <a:pt x="179" y="222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79" y="222"/>
                    <a:pt x="179" y="222"/>
                    <a:pt x="179" y="222"/>
                  </a:cubicBezTo>
                  <a:cubicBezTo>
                    <a:pt x="179" y="222"/>
                    <a:pt x="178" y="223"/>
                    <a:pt x="178" y="224"/>
                  </a:cubicBezTo>
                  <a:cubicBezTo>
                    <a:pt x="178" y="224"/>
                    <a:pt x="178" y="225"/>
                    <a:pt x="178" y="225"/>
                  </a:cubicBezTo>
                  <a:cubicBezTo>
                    <a:pt x="178" y="226"/>
                    <a:pt x="179" y="227"/>
                    <a:pt x="179" y="227"/>
                  </a:cubicBezTo>
                  <a:cubicBezTo>
                    <a:pt x="179" y="228"/>
                    <a:pt x="179" y="228"/>
                    <a:pt x="180" y="228"/>
                  </a:cubicBezTo>
                  <a:cubicBezTo>
                    <a:pt x="180" y="229"/>
                    <a:pt x="180" y="229"/>
                    <a:pt x="181" y="229"/>
                  </a:cubicBezTo>
                  <a:cubicBezTo>
                    <a:pt x="182" y="230"/>
                    <a:pt x="184" y="232"/>
                    <a:pt x="188" y="234"/>
                  </a:cubicBezTo>
                  <a:cubicBezTo>
                    <a:pt x="214" y="251"/>
                    <a:pt x="300" y="305"/>
                    <a:pt x="380" y="355"/>
                  </a:cubicBezTo>
                  <a:cubicBezTo>
                    <a:pt x="460" y="404"/>
                    <a:pt x="534" y="450"/>
                    <a:pt x="534" y="450"/>
                  </a:cubicBezTo>
                  <a:cubicBezTo>
                    <a:pt x="536" y="446"/>
                    <a:pt x="536" y="446"/>
                    <a:pt x="536" y="446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176" y="231"/>
                    <a:pt x="176" y="231"/>
                    <a:pt x="176" y="231"/>
                  </a:cubicBezTo>
                  <a:cubicBezTo>
                    <a:pt x="174" y="230"/>
                    <a:pt x="171" y="230"/>
                    <a:pt x="170" y="232"/>
                  </a:cubicBezTo>
                  <a:cubicBezTo>
                    <a:pt x="169" y="233"/>
                    <a:pt x="169" y="234"/>
                    <a:pt x="169" y="235"/>
                  </a:cubicBezTo>
                  <a:cubicBezTo>
                    <a:pt x="169" y="237"/>
                    <a:pt x="170" y="238"/>
                    <a:pt x="170" y="238"/>
                  </a:cubicBezTo>
                  <a:cubicBezTo>
                    <a:pt x="171" y="239"/>
                    <a:pt x="172" y="240"/>
                    <a:pt x="173" y="241"/>
                  </a:cubicBezTo>
                  <a:cubicBezTo>
                    <a:pt x="175" y="243"/>
                    <a:pt x="178" y="245"/>
                    <a:pt x="182" y="248"/>
                  </a:cubicBezTo>
                  <a:cubicBezTo>
                    <a:pt x="197" y="259"/>
                    <a:pt x="226" y="277"/>
                    <a:pt x="261" y="299"/>
                  </a:cubicBezTo>
                  <a:cubicBezTo>
                    <a:pt x="314" y="331"/>
                    <a:pt x="380" y="371"/>
                    <a:pt x="433" y="403"/>
                  </a:cubicBezTo>
                  <a:cubicBezTo>
                    <a:pt x="459" y="419"/>
                    <a:pt x="483" y="433"/>
                    <a:pt x="499" y="443"/>
                  </a:cubicBezTo>
                  <a:cubicBezTo>
                    <a:pt x="507" y="448"/>
                    <a:pt x="514" y="452"/>
                    <a:pt x="518" y="455"/>
                  </a:cubicBezTo>
                  <a:cubicBezTo>
                    <a:pt x="521" y="457"/>
                    <a:pt x="522" y="458"/>
                    <a:pt x="524" y="458"/>
                  </a:cubicBezTo>
                  <a:cubicBezTo>
                    <a:pt x="524" y="459"/>
                    <a:pt x="524" y="459"/>
                    <a:pt x="525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5" y="459"/>
                    <a:pt x="525" y="459"/>
                    <a:pt x="525" y="459"/>
                  </a:cubicBezTo>
                  <a:cubicBezTo>
                    <a:pt x="526" y="458"/>
                    <a:pt x="526" y="458"/>
                    <a:pt x="526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4" y="459"/>
                    <a:pt x="524" y="459"/>
                    <a:pt x="524" y="459"/>
                  </a:cubicBezTo>
                  <a:cubicBezTo>
                    <a:pt x="527" y="457"/>
                    <a:pt x="527" y="457"/>
                    <a:pt x="527" y="457"/>
                  </a:cubicBezTo>
                  <a:cubicBezTo>
                    <a:pt x="524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3" y="458"/>
                    <a:pt x="524" y="458"/>
                    <a:pt x="524" y="458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4" y="455"/>
                    <a:pt x="523" y="456"/>
                    <a:pt x="523" y="456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24" y="454"/>
                    <a:pt x="524" y="454"/>
                    <a:pt x="524" y="454"/>
                  </a:cubicBezTo>
                  <a:cubicBezTo>
                    <a:pt x="528" y="456"/>
                    <a:pt x="528" y="456"/>
                    <a:pt x="528" y="456"/>
                  </a:cubicBezTo>
                  <a:cubicBezTo>
                    <a:pt x="530" y="452"/>
                    <a:pt x="530" y="452"/>
                    <a:pt x="530" y="452"/>
                  </a:cubicBezTo>
                  <a:cubicBezTo>
                    <a:pt x="530" y="452"/>
                    <a:pt x="437" y="400"/>
                    <a:pt x="344" y="347"/>
                  </a:cubicBezTo>
                  <a:cubicBezTo>
                    <a:pt x="298" y="321"/>
                    <a:pt x="251" y="294"/>
                    <a:pt x="216" y="275"/>
                  </a:cubicBezTo>
                  <a:cubicBezTo>
                    <a:pt x="198" y="265"/>
                    <a:pt x="184" y="256"/>
                    <a:pt x="173" y="251"/>
                  </a:cubicBezTo>
                  <a:cubicBezTo>
                    <a:pt x="168" y="248"/>
                    <a:pt x="164" y="246"/>
                    <a:pt x="161" y="244"/>
                  </a:cubicBezTo>
                  <a:cubicBezTo>
                    <a:pt x="160" y="243"/>
                    <a:pt x="158" y="243"/>
                    <a:pt x="158" y="242"/>
                  </a:cubicBezTo>
                  <a:cubicBezTo>
                    <a:pt x="157" y="242"/>
                    <a:pt x="157" y="242"/>
                    <a:pt x="157" y="242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6" y="241"/>
                    <a:pt x="156" y="241"/>
                    <a:pt x="156" y="241"/>
                  </a:cubicBezTo>
                  <a:cubicBezTo>
                    <a:pt x="155" y="241"/>
                    <a:pt x="155" y="241"/>
                    <a:pt x="154" y="241"/>
                  </a:cubicBezTo>
                  <a:cubicBezTo>
                    <a:pt x="154" y="241"/>
                    <a:pt x="153" y="241"/>
                    <a:pt x="153" y="241"/>
                  </a:cubicBezTo>
                  <a:cubicBezTo>
                    <a:pt x="152" y="242"/>
                    <a:pt x="151" y="242"/>
                    <a:pt x="150" y="243"/>
                  </a:cubicBezTo>
                  <a:cubicBezTo>
                    <a:pt x="149" y="245"/>
                    <a:pt x="150" y="248"/>
                    <a:pt x="152" y="249"/>
                  </a:cubicBezTo>
                  <a:cubicBezTo>
                    <a:pt x="508" y="472"/>
                    <a:pt x="508" y="472"/>
                    <a:pt x="508" y="472"/>
                  </a:cubicBezTo>
                  <a:cubicBezTo>
                    <a:pt x="511" y="468"/>
                    <a:pt x="511" y="468"/>
                    <a:pt x="511" y="468"/>
                  </a:cubicBezTo>
                  <a:cubicBezTo>
                    <a:pt x="513" y="464"/>
                    <a:pt x="513" y="464"/>
                    <a:pt x="513" y="464"/>
                  </a:cubicBezTo>
                  <a:cubicBezTo>
                    <a:pt x="513" y="464"/>
                    <a:pt x="421" y="411"/>
                    <a:pt x="329" y="358"/>
                  </a:cubicBezTo>
                  <a:cubicBezTo>
                    <a:pt x="283" y="331"/>
                    <a:pt x="237" y="304"/>
                    <a:pt x="202" y="284"/>
                  </a:cubicBezTo>
                  <a:cubicBezTo>
                    <a:pt x="184" y="274"/>
                    <a:pt x="170" y="266"/>
                    <a:pt x="160" y="260"/>
                  </a:cubicBezTo>
                  <a:cubicBezTo>
                    <a:pt x="154" y="257"/>
                    <a:pt x="150" y="255"/>
                    <a:pt x="148" y="253"/>
                  </a:cubicBezTo>
                  <a:cubicBezTo>
                    <a:pt x="146" y="252"/>
                    <a:pt x="145" y="252"/>
                    <a:pt x="144" y="251"/>
                  </a:cubicBezTo>
                  <a:cubicBezTo>
                    <a:pt x="144" y="251"/>
                    <a:pt x="143" y="251"/>
                    <a:pt x="143" y="251"/>
                  </a:cubicBezTo>
                  <a:cubicBezTo>
                    <a:pt x="143" y="250"/>
                    <a:pt x="143" y="250"/>
                    <a:pt x="143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2" y="250"/>
                    <a:pt x="142" y="250"/>
                  </a:cubicBezTo>
                  <a:cubicBezTo>
                    <a:pt x="142" y="250"/>
                    <a:pt x="141" y="250"/>
                    <a:pt x="141" y="250"/>
                  </a:cubicBezTo>
                  <a:cubicBezTo>
                    <a:pt x="140" y="250"/>
                    <a:pt x="140" y="250"/>
                    <a:pt x="139" y="250"/>
                  </a:cubicBezTo>
                  <a:cubicBezTo>
                    <a:pt x="138" y="251"/>
                    <a:pt x="137" y="251"/>
                    <a:pt x="137" y="253"/>
                  </a:cubicBezTo>
                  <a:cubicBezTo>
                    <a:pt x="141" y="255"/>
                    <a:pt x="141" y="255"/>
                    <a:pt x="141" y="255"/>
                  </a:cubicBezTo>
                  <a:cubicBezTo>
                    <a:pt x="137" y="252"/>
                    <a:pt x="137" y="252"/>
                    <a:pt x="137" y="252"/>
                  </a:cubicBezTo>
                  <a:cubicBezTo>
                    <a:pt x="136" y="253"/>
                    <a:pt x="136" y="254"/>
                    <a:pt x="136" y="255"/>
                  </a:cubicBezTo>
                  <a:cubicBezTo>
                    <a:pt x="136" y="256"/>
                    <a:pt x="137" y="257"/>
                    <a:pt x="137" y="258"/>
                  </a:cubicBezTo>
                  <a:cubicBezTo>
                    <a:pt x="138" y="259"/>
                    <a:pt x="139" y="260"/>
                    <a:pt x="140" y="261"/>
                  </a:cubicBezTo>
                  <a:cubicBezTo>
                    <a:pt x="142" y="264"/>
                    <a:pt x="145" y="266"/>
                    <a:pt x="149" y="269"/>
                  </a:cubicBezTo>
                  <a:cubicBezTo>
                    <a:pt x="164" y="280"/>
                    <a:pt x="193" y="298"/>
                    <a:pt x="228" y="319"/>
                  </a:cubicBezTo>
                  <a:cubicBezTo>
                    <a:pt x="281" y="350"/>
                    <a:pt x="347" y="388"/>
                    <a:pt x="400" y="419"/>
                  </a:cubicBezTo>
                  <a:cubicBezTo>
                    <a:pt x="426" y="434"/>
                    <a:pt x="449" y="448"/>
                    <a:pt x="466" y="459"/>
                  </a:cubicBezTo>
                  <a:cubicBezTo>
                    <a:pt x="474" y="464"/>
                    <a:pt x="481" y="469"/>
                    <a:pt x="485" y="472"/>
                  </a:cubicBezTo>
                  <a:cubicBezTo>
                    <a:pt x="487" y="474"/>
                    <a:pt x="489" y="475"/>
                    <a:pt x="490" y="476"/>
                  </a:cubicBezTo>
                  <a:cubicBezTo>
                    <a:pt x="490" y="476"/>
                    <a:pt x="491" y="477"/>
                    <a:pt x="491" y="477"/>
                  </a:cubicBezTo>
                  <a:cubicBezTo>
                    <a:pt x="491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0" y="477"/>
                    <a:pt x="491" y="477"/>
                    <a:pt x="491" y="477"/>
                  </a:cubicBezTo>
                  <a:cubicBezTo>
                    <a:pt x="493" y="475"/>
                    <a:pt x="493" y="475"/>
                    <a:pt x="493" y="475"/>
                  </a:cubicBezTo>
                  <a:cubicBezTo>
                    <a:pt x="490" y="475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1" y="474"/>
                    <a:pt x="490" y="475"/>
                    <a:pt x="490" y="475"/>
                  </a:cubicBezTo>
                  <a:cubicBezTo>
                    <a:pt x="494" y="475"/>
                    <a:pt x="494" y="475"/>
                    <a:pt x="494" y="475"/>
                  </a:cubicBezTo>
                  <a:cubicBezTo>
                    <a:pt x="491" y="473"/>
                    <a:pt x="491" y="473"/>
                    <a:pt x="491" y="473"/>
                  </a:cubicBezTo>
                  <a:cubicBezTo>
                    <a:pt x="495" y="476"/>
                    <a:pt x="495" y="476"/>
                    <a:pt x="495" y="476"/>
                  </a:cubicBezTo>
                  <a:cubicBezTo>
                    <a:pt x="497" y="472"/>
                    <a:pt x="497" y="472"/>
                    <a:pt x="497" y="472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2" y="260"/>
                    <a:pt x="129" y="261"/>
                    <a:pt x="128" y="263"/>
                  </a:cubicBezTo>
                  <a:cubicBezTo>
                    <a:pt x="126" y="265"/>
                    <a:pt x="127" y="268"/>
                    <a:pt x="129" y="269"/>
                  </a:cubicBezTo>
                  <a:cubicBezTo>
                    <a:pt x="262" y="352"/>
                    <a:pt x="262" y="352"/>
                    <a:pt x="262" y="352"/>
                  </a:cubicBezTo>
                  <a:cubicBezTo>
                    <a:pt x="114" y="266"/>
                    <a:pt x="114" y="266"/>
                    <a:pt x="114" y="266"/>
                  </a:cubicBezTo>
                  <a:cubicBezTo>
                    <a:pt x="112" y="265"/>
                    <a:pt x="109" y="266"/>
                    <a:pt x="108" y="268"/>
                  </a:cubicBezTo>
                  <a:cubicBezTo>
                    <a:pt x="107" y="269"/>
                    <a:pt x="107" y="270"/>
                    <a:pt x="107" y="270"/>
                  </a:cubicBezTo>
                  <a:cubicBezTo>
                    <a:pt x="107" y="272"/>
                    <a:pt x="108" y="273"/>
                    <a:pt x="108" y="273"/>
                  </a:cubicBezTo>
                  <a:cubicBezTo>
                    <a:pt x="108" y="274"/>
                    <a:pt x="109" y="274"/>
                    <a:pt x="109" y="275"/>
                  </a:cubicBezTo>
                  <a:cubicBezTo>
                    <a:pt x="110" y="275"/>
                    <a:pt x="111" y="276"/>
                    <a:pt x="112" y="277"/>
                  </a:cubicBezTo>
                  <a:cubicBezTo>
                    <a:pt x="116" y="280"/>
                    <a:pt x="125" y="286"/>
                    <a:pt x="137" y="294"/>
                  </a:cubicBezTo>
                  <a:cubicBezTo>
                    <a:pt x="180" y="321"/>
                    <a:pt x="263" y="372"/>
                    <a:pt x="335" y="416"/>
                  </a:cubicBezTo>
                  <a:cubicBezTo>
                    <a:pt x="372" y="438"/>
                    <a:pt x="405" y="459"/>
                    <a:pt x="430" y="474"/>
                  </a:cubicBezTo>
                  <a:cubicBezTo>
                    <a:pt x="442" y="482"/>
                    <a:pt x="452" y="488"/>
                    <a:pt x="459" y="492"/>
                  </a:cubicBezTo>
                  <a:cubicBezTo>
                    <a:pt x="462" y="494"/>
                    <a:pt x="465" y="496"/>
                    <a:pt x="467" y="497"/>
                  </a:cubicBezTo>
                  <a:cubicBezTo>
                    <a:pt x="467" y="498"/>
                    <a:pt x="468" y="498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69" y="499"/>
                    <a:pt x="469" y="499"/>
                    <a:pt x="469" y="499"/>
                  </a:cubicBezTo>
                  <a:cubicBezTo>
                    <a:pt x="470" y="497"/>
                    <a:pt x="470" y="497"/>
                    <a:pt x="470" y="497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68" y="499"/>
                    <a:pt x="468" y="499"/>
                    <a:pt x="468" y="499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8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67" y="497"/>
                    <a:pt x="468" y="498"/>
                    <a:pt x="468" y="498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7" y="496"/>
                    <a:pt x="467" y="496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67" y="494"/>
                    <a:pt x="467" y="495"/>
                    <a:pt x="467" y="496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68" y="493"/>
                    <a:pt x="468" y="493"/>
                    <a:pt x="468" y="493"/>
                  </a:cubicBezTo>
                  <a:cubicBezTo>
                    <a:pt x="472" y="496"/>
                    <a:pt x="472" y="496"/>
                    <a:pt x="472" y="496"/>
                  </a:cubicBezTo>
                  <a:cubicBezTo>
                    <a:pt x="474" y="492"/>
                    <a:pt x="474" y="492"/>
                    <a:pt x="474" y="492"/>
                  </a:cubicBezTo>
                  <a:cubicBezTo>
                    <a:pt x="474" y="492"/>
                    <a:pt x="380" y="438"/>
                    <a:pt x="286" y="385"/>
                  </a:cubicBezTo>
                  <a:cubicBezTo>
                    <a:pt x="239" y="358"/>
                    <a:pt x="192" y="331"/>
                    <a:pt x="157" y="311"/>
                  </a:cubicBezTo>
                  <a:cubicBezTo>
                    <a:pt x="139" y="301"/>
                    <a:pt x="125" y="293"/>
                    <a:pt x="114" y="287"/>
                  </a:cubicBezTo>
                  <a:cubicBezTo>
                    <a:pt x="109" y="284"/>
                    <a:pt x="105" y="282"/>
                    <a:pt x="102" y="280"/>
                  </a:cubicBezTo>
                  <a:cubicBezTo>
                    <a:pt x="101" y="280"/>
                    <a:pt x="99" y="279"/>
                    <a:pt x="99" y="279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7" y="278"/>
                    <a:pt x="97" y="278"/>
                    <a:pt x="97" y="278"/>
                  </a:cubicBezTo>
                  <a:cubicBezTo>
                    <a:pt x="96" y="278"/>
                    <a:pt x="96" y="278"/>
                    <a:pt x="96" y="278"/>
                  </a:cubicBezTo>
                  <a:cubicBezTo>
                    <a:pt x="96" y="278"/>
                    <a:pt x="96" y="277"/>
                    <a:pt x="95" y="277"/>
                  </a:cubicBezTo>
                  <a:cubicBezTo>
                    <a:pt x="93" y="277"/>
                    <a:pt x="91" y="279"/>
                    <a:pt x="91" y="281"/>
                  </a:cubicBezTo>
                  <a:cubicBezTo>
                    <a:pt x="90" y="283"/>
                    <a:pt x="91" y="285"/>
                    <a:pt x="93" y="286"/>
                  </a:cubicBezTo>
                  <a:cubicBezTo>
                    <a:pt x="93" y="286"/>
                    <a:pt x="99" y="289"/>
                    <a:pt x="108" y="295"/>
                  </a:cubicBezTo>
                  <a:cubicBezTo>
                    <a:pt x="143" y="316"/>
                    <a:pt x="230" y="368"/>
                    <a:pt x="308" y="415"/>
                  </a:cubicBezTo>
                  <a:cubicBezTo>
                    <a:pt x="347" y="439"/>
                    <a:pt x="383" y="462"/>
                    <a:pt x="410" y="480"/>
                  </a:cubicBezTo>
                  <a:cubicBezTo>
                    <a:pt x="424" y="488"/>
                    <a:pt x="435" y="496"/>
                    <a:pt x="443" y="501"/>
                  </a:cubicBezTo>
                  <a:cubicBezTo>
                    <a:pt x="446" y="504"/>
                    <a:pt x="449" y="506"/>
                    <a:pt x="451" y="508"/>
                  </a:cubicBezTo>
                  <a:cubicBezTo>
                    <a:pt x="452" y="509"/>
                    <a:pt x="453" y="509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5" y="509"/>
                    <a:pt x="455" y="509"/>
                    <a:pt x="455" y="509"/>
                  </a:cubicBezTo>
                  <a:cubicBezTo>
                    <a:pt x="453" y="510"/>
                    <a:pt x="453" y="510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3" y="509"/>
                    <a:pt x="453" y="509"/>
                    <a:pt x="453" y="510"/>
                  </a:cubicBezTo>
                  <a:cubicBezTo>
                    <a:pt x="456" y="508"/>
                    <a:pt x="456" y="508"/>
                    <a:pt x="456" y="508"/>
                  </a:cubicBezTo>
                  <a:cubicBezTo>
                    <a:pt x="453" y="508"/>
                    <a:pt x="453" y="508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3" y="507"/>
                    <a:pt x="453" y="507"/>
                    <a:pt x="453" y="508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53" y="506"/>
                    <a:pt x="453" y="506"/>
                    <a:pt x="453" y="506"/>
                  </a:cubicBezTo>
                  <a:cubicBezTo>
                    <a:pt x="457" y="508"/>
                    <a:pt x="457" y="508"/>
                    <a:pt x="457" y="508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6" y="290"/>
                    <a:pt x="84" y="291"/>
                    <a:pt x="82" y="293"/>
                  </a:cubicBezTo>
                  <a:cubicBezTo>
                    <a:pt x="81" y="295"/>
                    <a:pt x="82" y="298"/>
                    <a:pt x="84" y="299"/>
                  </a:cubicBezTo>
                  <a:cubicBezTo>
                    <a:pt x="84" y="299"/>
                    <a:pt x="90" y="303"/>
                    <a:pt x="99" y="309"/>
                  </a:cubicBezTo>
                  <a:cubicBezTo>
                    <a:pt x="134" y="330"/>
                    <a:pt x="220" y="382"/>
                    <a:pt x="298" y="430"/>
                  </a:cubicBezTo>
                  <a:cubicBezTo>
                    <a:pt x="337" y="454"/>
                    <a:pt x="373" y="477"/>
                    <a:pt x="400" y="494"/>
                  </a:cubicBezTo>
                  <a:cubicBezTo>
                    <a:pt x="414" y="503"/>
                    <a:pt x="425" y="510"/>
                    <a:pt x="432" y="515"/>
                  </a:cubicBezTo>
                  <a:cubicBezTo>
                    <a:pt x="436" y="518"/>
                    <a:pt x="439" y="520"/>
                    <a:pt x="441" y="521"/>
                  </a:cubicBezTo>
                  <a:cubicBezTo>
                    <a:pt x="442" y="522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5" y="521"/>
                    <a:pt x="445" y="521"/>
                    <a:pt x="445" y="521"/>
                  </a:cubicBezTo>
                  <a:cubicBezTo>
                    <a:pt x="443" y="523"/>
                    <a:pt x="443" y="523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2" y="522"/>
                    <a:pt x="443" y="522"/>
                    <a:pt x="443" y="523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2" y="521"/>
                    <a:pt x="442" y="521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9"/>
                    <a:pt x="442" y="520"/>
                    <a:pt x="442" y="521"/>
                  </a:cubicBezTo>
                  <a:cubicBezTo>
                    <a:pt x="447" y="521"/>
                    <a:pt x="447" y="521"/>
                    <a:pt x="447" y="521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3" y="518"/>
                    <a:pt x="443" y="518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4" y="517"/>
                    <a:pt x="444" y="517"/>
                    <a:pt x="443" y="518"/>
                  </a:cubicBezTo>
                  <a:cubicBezTo>
                    <a:pt x="446" y="520"/>
                    <a:pt x="446" y="520"/>
                    <a:pt x="446" y="520"/>
                  </a:cubicBezTo>
                  <a:cubicBezTo>
                    <a:pt x="445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7"/>
                    <a:pt x="445" y="517"/>
                  </a:cubicBezTo>
                  <a:cubicBezTo>
                    <a:pt x="446" y="519"/>
                    <a:pt x="446" y="519"/>
                    <a:pt x="446" y="519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6" y="517"/>
                    <a:pt x="446" y="517"/>
                  </a:cubicBezTo>
                  <a:cubicBezTo>
                    <a:pt x="446" y="517"/>
                    <a:pt x="445" y="516"/>
                    <a:pt x="444" y="516"/>
                  </a:cubicBezTo>
                  <a:cubicBezTo>
                    <a:pt x="441" y="515"/>
                    <a:pt x="438" y="514"/>
                    <a:pt x="433" y="512"/>
                  </a:cubicBezTo>
                  <a:cubicBezTo>
                    <a:pt x="416" y="503"/>
                    <a:pt x="386" y="486"/>
                    <a:pt x="350" y="465"/>
                  </a:cubicBezTo>
                  <a:cubicBezTo>
                    <a:pt x="297" y="433"/>
                    <a:pt x="231" y="392"/>
                    <a:pt x="177" y="359"/>
                  </a:cubicBezTo>
                  <a:cubicBezTo>
                    <a:pt x="150" y="342"/>
                    <a:pt x="126" y="328"/>
                    <a:pt x="108" y="317"/>
                  </a:cubicBezTo>
                  <a:cubicBezTo>
                    <a:pt x="99" y="312"/>
                    <a:pt x="92" y="308"/>
                    <a:pt x="87" y="305"/>
                  </a:cubicBezTo>
                  <a:cubicBezTo>
                    <a:pt x="84" y="304"/>
                    <a:pt x="82" y="303"/>
                    <a:pt x="80" y="302"/>
                  </a:cubicBezTo>
                  <a:cubicBezTo>
                    <a:pt x="79" y="301"/>
                    <a:pt x="78" y="301"/>
                    <a:pt x="77" y="301"/>
                  </a:cubicBezTo>
                  <a:cubicBezTo>
                    <a:pt x="76" y="300"/>
                    <a:pt x="76" y="300"/>
                    <a:pt x="74" y="300"/>
                  </a:cubicBezTo>
                  <a:cubicBezTo>
                    <a:pt x="74" y="300"/>
                    <a:pt x="73" y="300"/>
                    <a:pt x="73" y="300"/>
                  </a:cubicBezTo>
                  <a:cubicBezTo>
                    <a:pt x="72" y="301"/>
                    <a:pt x="71" y="301"/>
                    <a:pt x="70" y="302"/>
                  </a:cubicBezTo>
                  <a:cubicBezTo>
                    <a:pt x="70" y="303"/>
                    <a:pt x="69" y="305"/>
                    <a:pt x="70" y="306"/>
                  </a:cubicBezTo>
                  <a:cubicBezTo>
                    <a:pt x="70" y="307"/>
                    <a:pt x="71" y="308"/>
                    <a:pt x="72" y="309"/>
                  </a:cubicBezTo>
                  <a:cubicBezTo>
                    <a:pt x="72" y="309"/>
                    <a:pt x="77" y="312"/>
                    <a:pt x="87" y="318"/>
                  </a:cubicBezTo>
                  <a:cubicBezTo>
                    <a:pt x="122" y="340"/>
                    <a:pt x="208" y="394"/>
                    <a:pt x="286" y="442"/>
                  </a:cubicBezTo>
                  <a:cubicBezTo>
                    <a:pt x="325" y="466"/>
                    <a:pt x="362" y="489"/>
                    <a:pt x="389" y="506"/>
                  </a:cubicBezTo>
                  <a:cubicBezTo>
                    <a:pt x="402" y="515"/>
                    <a:pt x="413" y="522"/>
                    <a:pt x="421" y="527"/>
                  </a:cubicBezTo>
                  <a:cubicBezTo>
                    <a:pt x="425" y="529"/>
                    <a:pt x="428" y="531"/>
                    <a:pt x="430" y="532"/>
                  </a:cubicBezTo>
                  <a:cubicBezTo>
                    <a:pt x="431" y="533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4" y="532"/>
                    <a:pt x="434" y="532"/>
                    <a:pt x="434" y="532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2" y="534"/>
                    <a:pt x="432" y="534"/>
                    <a:pt x="432" y="534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2" y="533"/>
                    <a:pt x="432" y="533"/>
                    <a:pt x="432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3"/>
                    <a:pt x="431" y="533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1" y="532"/>
                    <a:pt x="431" y="532"/>
                    <a:pt x="431" y="533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1" y="531"/>
                    <a:pt x="431" y="531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1" y="530"/>
                    <a:pt x="431" y="530"/>
                    <a:pt x="431" y="531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2" y="529"/>
                    <a:pt x="432" y="529"/>
                    <a:pt x="432" y="529"/>
                  </a:cubicBezTo>
                  <a:cubicBezTo>
                    <a:pt x="435" y="531"/>
                    <a:pt x="435" y="531"/>
                    <a:pt x="435" y="531"/>
                  </a:cubicBezTo>
                  <a:cubicBezTo>
                    <a:pt x="438" y="527"/>
                    <a:pt x="438" y="527"/>
                    <a:pt x="438" y="527"/>
                  </a:cubicBezTo>
                  <a:cubicBezTo>
                    <a:pt x="57" y="310"/>
                    <a:pt x="57" y="310"/>
                    <a:pt x="57" y="310"/>
                  </a:cubicBezTo>
                  <a:cubicBezTo>
                    <a:pt x="55" y="309"/>
                    <a:pt x="52" y="310"/>
                    <a:pt x="51" y="312"/>
                  </a:cubicBezTo>
                  <a:cubicBezTo>
                    <a:pt x="50" y="314"/>
                    <a:pt x="50" y="317"/>
                    <a:pt x="53" y="318"/>
                  </a:cubicBezTo>
                  <a:cubicBezTo>
                    <a:pt x="53" y="318"/>
                    <a:pt x="58" y="322"/>
                    <a:pt x="68" y="328"/>
                  </a:cubicBezTo>
                  <a:cubicBezTo>
                    <a:pt x="103" y="350"/>
                    <a:pt x="191" y="404"/>
                    <a:pt x="270" y="453"/>
                  </a:cubicBezTo>
                  <a:cubicBezTo>
                    <a:pt x="309" y="478"/>
                    <a:pt x="347" y="501"/>
                    <a:pt x="374" y="518"/>
                  </a:cubicBezTo>
                  <a:cubicBezTo>
                    <a:pt x="388" y="527"/>
                    <a:pt x="399" y="534"/>
                    <a:pt x="407" y="539"/>
                  </a:cubicBezTo>
                  <a:cubicBezTo>
                    <a:pt x="411" y="541"/>
                    <a:pt x="414" y="543"/>
                    <a:pt x="416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7"/>
                    <a:pt x="418" y="547"/>
                    <a:pt x="418" y="547"/>
                  </a:cubicBezTo>
                  <a:cubicBezTo>
                    <a:pt x="420" y="544"/>
                    <a:pt x="420" y="544"/>
                    <a:pt x="420" y="544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8" y="546"/>
                    <a:pt x="418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17" y="545"/>
                    <a:pt x="417" y="546"/>
                    <a:pt x="418" y="546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5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17" y="544"/>
                    <a:pt x="417" y="545"/>
                    <a:pt x="417" y="545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3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17" y="542"/>
                    <a:pt x="417" y="543"/>
                    <a:pt x="417" y="543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17" y="541"/>
                    <a:pt x="417" y="541"/>
                    <a:pt x="417" y="541"/>
                  </a:cubicBezTo>
                  <a:cubicBezTo>
                    <a:pt x="421" y="543"/>
                    <a:pt x="421" y="543"/>
                    <a:pt x="421" y="543"/>
                  </a:cubicBezTo>
                  <a:cubicBezTo>
                    <a:pt x="424" y="539"/>
                    <a:pt x="424" y="539"/>
                    <a:pt x="424" y="539"/>
                  </a:cubicBezTo>
                  <a:cubicBezTo>
                    <a:pt x="43" y="317"/>
                    <a:pt x="43" y="317"/>
                    <a:pt x="43" y="317"/>
                  </a:cubicBezTo>
                  <a:cubicBezTo>
                    <a:pt x="42" y="316"/>
                    <a:pt x="41" y="316"/>
                    <a:pt x="40" y="316"/>
                  </a:cubicBezTo>
                  <a:cubicBezTo>
                    <a:pt x="39" y="317"/>
                    <a:pt x="38" y="317"/>
                    <a:pt x="37" y="318"/>
                  </a:cubicBezTo>
                  <a:cubicBezTo>
                    <a:pt x="36" y="320"/>
                    <a:pt x="36" y="321"/>
                    <a:pt x="37" y="322"/>
                  </a:cubicBezTo>
                  <a:cubicBezTo>
                    <a:pt x="37" y="323"/>
                    <a:pt x="38" y="324"/>
                    <a:pt x="39" y="325"/>
                  </a:cubicBezTo>
                  <a:cubicBezTo>
                    <a:pt x="39" y="325"/>
                    <a:pt x="40" y="326"/>
                    <a:pt x="43" y="327"/>
                  </a:cubicBezTo>
                  <a:cubicBezTo>
                    <a:pt x="63" y="339"/>
                    <a:pt x="155" y="393"/>
                    <a:pt x="241" y="445"/>
                  </a:cubicBezTo>
                  <a:cubicBezTo>
                    <a:pt x="285" y="472"/>
                    <a:pt x="327" y="498"/>
                    <a:pt x="358" y="518"/>
                  </a:cubicBezTo>
                  <a:cubicBezTo>
                    <a:pt x="373" y="528"/>
                    <a:pt x="386" y="536"/>
                    <a:pt x="395" y="543"/>
                  </a:cubicBezTo>
                  <a:cubicBezTo>
                    <a:pt x="400" y="546"/>
                    <a:pt x="403" y="549"/>
                    <a:pt x="405" y="551"/>
                  </a:cubicBezTo>
                  <a:cubicBezTo>
                    <a:pt x="406" y="552"/>
                    <a:pt x="407" y="553"/>
                    <a:pt x="407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08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07" y="553"/>
                    <a:pt x="408" y="553"/>
                    <a:pt x="408" y="553"/>
                  </a:cubicBezTo>
                  <a:cubicBezTo>
                    <a:pt x="410" y="552"/>
                    <a:pt x="410" y="552"/>
                    <a:pt x="410" y="552"/>
                  </a:cubicBezTo>
                  <a:cubicBezTo>
                    <a:pt x="407" y="552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08" y="551"/>
                    <a:pt x="407" y="552"/>
                    <a:pt x="407" y="552"/>
                  </a:cubicBezTo>
                  <a:cubicBezTo>
                    <a:pt x="411" y="552"/>
                    <a:pt x="411" y="552"/>
                    <a:pt x="411" y="552"/>
                  </a:cubicBezTo>
                  <a:cubicBezTo>
                    <a:pt x="408" y="550"/>
                    <a:pt x="408" y="550"/>
                    <a:pt x="408" y="550"/>
                  </a:cubicBezTo>
                  <a:cubicBezTo>
                    <a:pt x="412" y="552"/>
                    <a:pt x="412" y="552"/>
                    <a:pt x="412" y="552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37" y="328"/>
                    <a:pt x="37" y="328"/>
                    <a:pt x="37" y="328"/>
                  </a:cubicBezTo>
                  <a:cubicBezTo>
                    <a:pt x="34" y="327"/>
                    <a:pt x="32" y="328"/>
                    <a:pt x="30" y="330"/>
                  </a:cubicBezTo>
                  <a:cubicBezTo>
                    <a:pt x="30" y="330"/>
                    <a:pt x="30" y="332"/>
                    <a:pt x="30" y="332"/>
                  </a:cubicBezTo>
                  <a:cubicBezTo>
                    <a:pt x="30" y="333"/>
                    <a:pt x="30" y="334"/>
                    <a:pt x="30" y="334"/>
                  </a:cubicBezTo>
                  <a:cubicBezTo>
                    <a:pt x="30" y="335"/>
                    <a:pt x="31" y="336"/>
                    <a:pt x="31" y="336"/>
                  </a:cubicBezTo>
                  <a:cubicBezTo>
                    <a:pt x="32" y="337"/>
                    <a:pt x="33" y="338"/>
                    <a:pt x="34" y="339"/>
                  </a:cubicBezTo>
                  <a:cubicBezTo>
                    <a:pt x="39" y="343"/>
                    <a:pt x="48" y="349"/>
                    <a:pt x="60" y="357"/>
                  </a:cubicBezTo>
                  <a:cubicBezTo>
                    <a:pt x="103" y="385"/>
                    <a:pt x="186" y="436"/>
                    <a:pt x="258" y="480"/>
                  </a:cubicBezTo>
                  <a:cubicBezTo>
                    <a:pt x="331" y="524"/>
                    <a:pt x="392" y="561"/>
                    <a:pt x="392" y="561"/>
                  </a:cubicBezTo>
                  <a:cubicBezTo>
                    <a:pt x="395" y="557"/>
                    <a:pt x="395" y="557"/>
                    <a:pt x="395" y="557"/>
                  </a:cubicBezTo>
                  <a:cubicBezTo>
                    <a:pt x="391" y="555"/>
                    <a:pt x="391" y="555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2" y="554"/>
                    <a:pt x="391" y="554"/>
                    <a:pt x="391" y="555"/>
                  </a:cubicBezTo>
                  <a:cubicBezTo>
                    <a:pt x="394" y="557"/>
                    <a:pt x="394" y="557"/>
                    <a:pt x="394" y="557"/>
                  </a:cubicBezTo>
                  <a:cubicBezTo>
                    <a:pt x="393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3" y="553"/>
                  </a:cubicBezTo>
                  <a:cubicBezTo>
                    <a:pt x="394" y="556"/>
                    <a:pt x="394" y="556"/>
                    <a:pt x="394" y="556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4"/>
                    <a:pt x="394" y="554"/>
                    <a:pt x="394" y="554"/>
                  </a:cubicBezTo>
                  <a:cubicBezTo>
                    <a:pt x="394" y="553"/>
                    <a:pt x="394" y="553"/>
                    <a:pt x="394" y="553"/>
                  </a:cubicBezTo>
                  <a:cubicBezTo>
                    <a:pt x="394" y="553"/>
                    <a:pt x="393" y="553"/>
                    <a:pt x="392" y="553"/>
                  </a:cubicBezTo>
                  <a:cubicBezTo>
                    <a:pt x="389" y="552"/>
                    <a:pt x="386" y="550"/>
                    <a:pt x="381" y="548"/>
                  </a:cubicBezTo>
                  <a:cubicBezTo>
                    <a:pt x="365" y="540"/>
                    <a:pt x="335" y="522"/>
                    <a:pt x="300" y="501"/>
                  </a:cubicBezTo>
                  <a:cubicBezTo>
                    <a:pt x="247" y="469"/>
                    <a:pt x="181" y="427"/>
                    <a:pt x="127" y="394"/>
                  </a:cubicBezTo>
                  <a:cubicBezTo>
                    <a:pt x="100" y="378"/>
                    <a:pt x="76" y="363"/>
                    <a:pt x="57" y="353"/>
                  </a:cubicBezTo>
                  <a:cubicBezTo>
                    <a:pt x="48" y="347"/>
                    <a:pt x="40" y="343"/>
                    <a:pt x="34" y="340"/>
                  </a:cubicBezTo>
                  <a:cubicBezTo>
                    <a:pt x="32" y="339"/>
                    <a:pt x="29" y="338"/>
                    <a:pt x="27" y="337"/>
                  </a:cubicBezTo>
                  <a:cubicBezTo>
                    <a:pt x="26" y="336"/>
                    <a:pt x="25" y="336"/>
                    <a:pt x="24" y="336"/>
                  </a:cubicBezTo>
                  <a:cubicBezTo>
                    <a:pt x="23" y="335"/>
                    <a:pt x="22" y="335"/>
                    <a:pt x="21" y="335"/>
                  </a:cubicBezTo>
                  <a:cubicBezTo>
                    <a:pt x="20" y="335"/>
                    <a:pt x="20" y="335"/>
                    <a:pt x="19" y="336"/>
                  </a:cubicBezTo>
                  <a:cubicBezTo>
                    <a:pt x="18" y="336"/>
                    <a:pt x="17" y="337"/>
                    <a:pt x="16" y="338"/>
                  </a:cubicBezTo>
                  <a:cubicBezTo>
                    <a:pt x="20" y="340"/>
                    <a:pt x="20" y="340"/>
                    <a:pt x="20" y="340"/>
                  </a:cubicBezTo>
                  <a:cubicBezTo>
                    <a:pt x="16" y="338"/>
                    <a:pt x="16" y="338"/>
                    <a:pt x="16" y="338"/>
                  </a:cubicBezTo>
                  <a:cubicBezTo>
                    <a:pt x="16" y="339"/>
                    <a:pt x="15" y="340"/>
                    <a:pt x="15" y="340"/>
                  </a:cubicBezTo>
                  <a:cubicBezTo>
                    <a:pt x="16" y="342"/>
                    <a:pt x="16" y="342"/>
                    <a:pt x="16" y="343"/>
                  </a:cubicBezTo>
                  <a:cubicBezTo>
                    <a:pt x="17" y="344"/>
                    <a:pt x="17" y="344"/>
                    <a:pt x="18" y="344"/>
                  </a:cubicBezTo>
                  <a:cubicBezTo>
                    <a:pt x="18" y="345"/>
                    <a:pt x="19" y="346"/>
                    <a:pt x="20" y="347"/>
                  </a:cubicBezTo>
                  <a:cubicBezTo>
                    <a:pt x="25" y="350"/>
                    <a:pt x="34" y="356"/>
                    <a:pt x="47" y="364"/>
                  </a:cubicBezTo>
                  <a:cubicBezTo>
                    <a:pt x="90" y="391"/>
                    <a:pt x="175" y="442"/>
                    <a:pt x="249" y="487"/>
                  </a:cubicBezTo>
                  <a:cubicBezTo>
                    <a:pt x="286" y="509"/>
                    <a:pt x="321" y="530"/>
                    <a:pt x="346" y="546"/>
                  </a:cubicBezTo>
                  <a:cubicBezTo>
                    <a:pt x="358" y="554"/>
                    <a:pt x="368" y="561"/>
                    <a:pt x="375" y="565"/>
                  </a:cubicBezTo>
                  <a:cubicBezTo>
                    <a:pt x="379" y="568"/>
                    <a:pt x="382" y="570"/>
                    <a:pt x="383" y="571"/>
                  </a:cubicBezTo>
                  <a:cubicBezTo>
                    <a:pt x="384" y="572"/>
                    <a:pt x="385" y="572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7" y="572"/>
                    <a:pt x="387" y="572"/>
                    <a:pt x="387" y="572"/>
                  </a:cubicBezTo>
                  <a:cubicBezTo>
                    <a:pt x="385" y="573"/>
                    <a:pt x="385" y="573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5" y="572"/>
                    <a:pt x="385" y="572"/>
                    <a:pt x="385" y="573"/>
                  </a:cubicBezTo>
                  <a:cubicBezTo>
                    <a:pt x="388" y="571"/>
                    <a:pt x="388" y="571"/>
                    <a:pt x="388" y="571"/>
                  </a:cubicBezTo>
                  <a:cubicBezTo>
                    <a:pt x="385" y="571"/>
                    <a:pt x="385" y="571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5" y="569"/>
                    <a:pt x="385" y="570"/>
                    <a:pt x="385" y="571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85" y="568"/>
                    <a:pt x="385" y="568"/>
                    <a:pt x="385" y="568"/>
                  </a:cubicBezTo>
                  <a:cubicBezTo>
                    <a:pt x="389" y="571"/>
                    <a:pt x="389" y="571"/>
                    <a:pt x="389" y="571"/>
                  </a:cubicBezTo>
                  <a:cubicBezTo>
                    <a:pt x="391" y="567"/>
                    <a:pt x="391" y="567"/>
                    <a:pt x="391" y="567"/>
                  </a:cubicBezTo>
                  <a:cubicBezTo>
                    <a:pt x="391" y="567"/>
                    <a:pt x="299" y="512"/>
                    <a:pt x="205" y="456"/>
                  </a:cubicBezTo>
                  <a:cubicBezTo>
                    <a:pt x="158" y="428"/>
                    <a:pt x="111" y="401"/>
                    <a:pt x="74" y="380"/>
                  </a:cubicBezTo>
                  <a:cubicBezTo>
                    <a:pt x="56" y="370"/>
                    <a:pt x="40" y="361"/>
                    <a:pt x="29" y="355"/>
                  </a:cubicBezTo>
                  <a:cubicBezTo>
                    <a:pt x="23" y="352"/>
                    <a:pt x="18" y="349"/>
                    <a:pt x="14" y="348"/>
                  </a:cubicBezTo>
                  <a:cubicBezTo>
                    <a:pt x="13" y="347"/>
                    <a:pt x="11" y="346"/>
                    <a:pt x="10" y="346"/>
                  </a:cubicBezTo>
                  <a:cubicBezTo>
                    <a:pt x="9" y="345"/>
                    <a:pt x="8" y="345"/>
                    <a:pt x="8" y="345"/>
                  </a:cubicBezTo>
                  <a:cubicBezTo>
                    <a:pt x="7" y="345"/>
                    <a:pt x="7" y="345"/>
                    <a:pt x="6" y="345"/>
                  </a:cubicBezTo>
                  <a:cubicBezTo>
                    <a:pt x="5" y="345"/>
                    <a:pt x="5" y="345"/>
                    <a:pt x="4" y="345"/>
                  </a:cubicBezTo>
                  <a:cubicBezTo>
                    <a:pt x="3" y="345"/>
                    <a:pt x="2" y="346"/>
                    <a:pt x="1" y="347"/>
                  </a:cubicBezTo>
                  <a:cubicBezTo>
                    <a:pt x="0" y="349"/>
                    <a:pt x="1" y="352"/>
                    <a:pt x="3" y="353"/>
                  </a:cubicBezTo>
                  <a:cubicBezTo>
                    <a:pt x="98" y="413"/>
                    <a:pt x="98" y="413"/>
                    <a:pt x="98" y="413"/>
                  </a:cubicBezTo>
                  <a:cubicBezTo>
                    <a:pt x="11" y="362"/>
                    <a:pt x="11" y="362"/>
                    <a:pt x="11" y="362"/>
                  </a:cubicBezTo>
                  <a:cubicBezTo>
                    <a:pt x="9" y="360"/>
                    <a:pt x="6" y="361"/>
                    <a:pt x="5" y="363"/>
                  </a:cubicBezTo>
                  <a:cubicBezTo>
                    <a:pt x="4" y="364"/>
                    <a:pt x="4" y="365"/>
                    <a:pt x="4" y="366"/>
                  </a:cubicBezTo>
                  <a:cubicBezTo>
                    <a:pt x="4" y="367"/>
                    <a:pt x="4" y="368"/>
                    <a:pt x="5" y="369"/>
                  </a:cubicBezTo>
                  <a:cubicBezTo>
                    <a:pt x="5" y="370"/>
                    <a:pt x="6" y="371"/>
                    <a:pt x="7" y="372"/>
                  </a:cubicBezTo>
                  <a:cubicBezTo>
                    <a:pt x="10" y="375"/>
                    <a:pt x="13" y="377"/>
                    <a:pt x="17" y="380"/>
                  </a:cubicBezTo>
                  <a:cubicBezTo>
                    <a:pt x="32" y="391"/>
                    <a:pt x="61" y="409"/>
                    <a:pt x="96" y="430"/>
                  </a:cubicBezTo>
                  <a:cubicBezTo>
                    <a:pt x="148" y="461"/>
                    <a:pt x="214" y="499"/>
                    <a:pt x="267" y="530"/>
                  </a:cubicBezTo>
                  <a:cubicBezTo>
                    <a:pt x="294" y="546"/>
                    <a:pt x="317" y="560"/>
                    <a:pt x="333" y="570"/>
                  </a:cubicBezTo>
                  <a:cubicBezTo>
                    <a:pt x="342" y="575"/>
                    <a:pt x="348" y="580"/>
                    <a:pt x="352" y="583"/>
                  </a:cubicBezTo>
                  <a:cubicBezTo>
                    <a:pt x="355" y="585"/>
                    <a:pt x="356" y="586"/>
                    <a:pt x="357" y="587"/>
                  </a:cubicBezTo>
                  <a:cubicBezTo>
                    <a:pt x="358" y="587"/>
                    <a:pt x="358" y="588"/>
                    <a:pt x="358" y="588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58" y="588"/>
                    <a:pt x="358" y="588"/>
                    <a:pt x="358" y="588"/>
                  </a:cubicBezTo>
                  <a:cubicBezTo>
                    <a:pt x="361" y="586"/>
                    <a:pt x="361" y="586"/>
                    <a:pt x="361" y="586"/>
                  </a:cubicBezTo>
                  <a:cubicBezTo>
                    <a:pt x="358" y="586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58" y="585"/>
                    <a:pt x="358" y="586"/>
                    <a:pt x="358" y="586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58" y="584"/>
                    <a:pt x="358" y="584"/>
                    <a:pt x="358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59" y="584"/>
                    <a:pt x="359" y="584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0" y="582"/>
                    <a:pt x="359" y="583"/>
                    <a:pt x="359" y="584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1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2"/>
                    <a:pt x="361" y="582"/>
                    <a:pt x="361" y="582"/>
                  </a:cubicBezTo>
                  <a:cubicBezTo>
                    <a:pt x="362" y="587"/>
                    <a:pt x="362" y="587"/>
                    <a:pt x="362" y="587"/>
                  </a:cubicBezTo>
                  <a:cubicBezTo>
                    <a:pt x="362" y="582"/>
                    <a:pt x="362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2"/>
                    <a:pt x="363" y="582"/>
                    <a:pt x="362" y="582"/>
                  </a:cubicBezTo>
                  <a:cubicBezTo>
                    <a:pt x="362" y="586"/>
                    <a:pt x="362" y="586"/>
                    <a:pt x="362" y="586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3" y="582"/>
                    <a:pt x="363" y="582"/>
                    <a:pt x="363" y="582"/>
                  </a:cubicBezTo>
                  <a:cubicBezTo>
                    <a:pt x="363" y="585"/>
                    <a:pt x="363" y="585"/>
                    <a:pt x="363" y="585"/>
                  </a:cubicBezTo>
                  <a:cubicBezTo>
                    <a:pt x="364" y="582"/>
                    <a:pt x="364" y="582"/>
                    <a:pt x="364" y="582"/>
                  </a:cubicBezTo>
                  <a:cubicBezTo>
                    <a:pt x="364" y="582"/>
                    <a:pt x="363" y="582"/>
                    <a:pt x="362" y="582"/>
                  </a:cubicBezTo>
                  <a:cubicBezTo>
                    <a:pt x="355" y="578"/>
                    <a:pt x="330" y="564"/>
                    <a:pt x="297" y="545"/>
                  </a:cubicBezTo>
                  <a:cubicBezTo>
                    <a:pt x="248" y="517"/>
                    <a:pt x="179" y="478"/>
                    <a:pt x="123" y="446"/>
                  </a:cubicBezTo>
                  <a:cubicBezTo>
                    <a:pt x="95" y="430"/>
                    <a:pt x="70" y="416"/>
                    <a:pt x="53" y="406"/>
                  </a:cubicBezTo>
                  <a:cubicBezTo>
                    <a:pt x="44" y="401"/>
                    <a:pt x="36" y="397"/>
                    <a:pt x="31" y="394"/>
                  </a:cubicBezTo>
                  <a:cubicBezTo>
                    <a:pt x="27" y="391"/>
                    <a:pt x="24" y="389"/>
                    <a:pt x="24" y="389"/>
                  </a:cubicBezTo>
                  <a:cubicBezTo>
                    <a:pt x="22" y="388"/>
                    <a:pt x="19" y="389"/>
                    <a:pt x="18" y="390"/>
                  </a:cubicBezTo>
                  <a:cubicBezTo>
                    <a:pt x="18" y="391"/>
                    <a:pt x="17" y="391"/>
                    <a:pt x="17" y="392"/>
                  </a:cubicBezTo>
                  <a:cubicBezTo>
                    <a:pt x="17" y="392"/>
                    <a:pt x="17" y="393"/>
                    <a:pt x="17" y="393"/>
                  </a:cubicBezTo>
                  <a:cubicBezTo>
                    <a:pt x="17" y="395"/>
                    <a:pt x="17" y="395"/>
                    <a:pt x="18" y="396"/>
                  </a:cubicBezTo>
                  <a:cubicBezTo>
                    <a:pt x="18" y="396"/>
                    <a:pt x="18" y="396"/>
                    <a:pt x="18" y="397"/>
                  </a:cubicBezTo>
                  <a:cubicBezTo>
                    <a:pt x="19" y="397"/>
                    <a:pt x="19" y="397"/>
                    <a:pt x="19" y="398"/>
                  </a:cubicBezTo>
                  <a:cubicBezTo>
                    <a:pt x="21" y="399"/>
                    <a:pt x="23" y="400"/>
                    <a:pt x="26" y="402"/>
                  </a:cubicBezTo>
                  <a:cubicBezTo>
                    <a:pt x="38" y="410"/>
                    <a:pt x="64" y="427"/>
                    <a:pt x="97" y="447"/>
                  </a:cubicBezTo>
                  <a:cubicBezTo>
                    <a:pt x="146" y="477"/>
                    <a:pt x="208" y="516"/>
                    <a:pt x="259" y="547"/>
                  </a:cubicBezTo>
                  <a:cubicBezTo>
                    <a:pt x="285" y="563"/>
                    <a:pt x="307" y="576"/>
                    <a:pt x="323" y="586"/>
                  </a:cubicBezTo>
                  <a:cubicBezTo>
                    <a:pt x="331" y="591"/>
                    <a:pt x="337" y="595"/>
                    <a:pt x="341" y="598"/>
                  </a:cubicBezTo>
                  <a:cubicBezTo>
                    <a:pt x="344" y="600"/>
                    <a:pt x="345" y="601"/>
                    <a:pt x="346" y="601"/>
                  </a:cubicBezTo>
                  <a:cubicBezTo>
                    <a:pt x="347" y="602"/>
                    <a:pt x="347" y="602"/>
                    <a:pt x="348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8" y="602"/>
                    <a:pt x="348" y="602"/>
                    <a:pt x="348" y="602"/>
                  </a:cubicBezTo>
                  <a:cubicBezTo>
                    <a:pt x="349" y="601"/>
                    <a:pt x="349" y="601"/>
                    <a:pt x="349" y="601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0" y="599"/>
                    <a:pt x="350" y="599"/>
                    <a:pt x="350" y="599"/>
                  </a:cubicBezTo>
                  <a:cubicBezTo>
                    <a:pt x="347" y="602"/>
                    <a:pt x="347" y="602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47" y="601"/>
                    <a:pt x="347" y="601"/>
                    <a:pt x="347" y="602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601"/>
                    <a:pt x="347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46" y="600"/>
                    <a:pt x="346" y="601"/>
                    <a:pt x="347" y="601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6" y="599"/>
                    <a:pt x="346" y="599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46" y="598"/>
                    <a:pt x="346" y="598"/>
                    <a:pt x="346" y="599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47" y="597"/>
                    <a:pt x="347" y="597"/>
                    <a:pt x="347" y="597"/>
                  </a:cubicBezTo>
                  <a:cubicBezTo>
                    <a:pt x="351" y="599"/>
                    <a:pt x="351" y="599"/>
                    <a:pt x="351" y="599"/>
                  </a:cubicBezTo>
                  <a:cubicBezTo>
                    <a:pt x="353" y="595"/>
                    <a:pt x="353" y="595"/>
                    <a:pt x="353" y="595"/>
                  </a:cubicBezTo>
                  <a:cubicBezTo>
                    <a:pt x="353" y="595"/>
                    <a:pt x="278" y="550"/>
                    <a:pt x="201" y="505"/>
                  </a:cubicBezTo>
                  <a:cubicBezTo>
                    <a:pt x="162" y="482"/>
                    <a:pt x="123" y="460"/>
                    <a:pt x="93" y="443"/>
                  </a:cubicBezTo>
                  <a:cubicBezTo>
                    <a:pt x="77" y="435"/>
                    <a:pt x="64" y="427"/>
                    <a:pt x="55" y="422"/>
                  </a:cubicBezTo>
                  <a:cubicBezTo>
                    <a:pt x="50" y="420"/>
                    <a:pt x="46" y="418"/>
                    <a:pt x="42" y="417"/>
                  </a:cubicBezTo>
                  <a:cubicBezTo>
                    <a:pt x="41" y="416"/>
                    <a:pt x="39" y="415"/>
                    <a:pt x="38" y="415"/>
                  </a:cubicBezTo>
                  <a:cubicBezTo>
                    <a:pt x="38" y="415"/>
                    <a:pt x="37" y="415"/>
                    <a:pt x="36" y="414"/>
                  </a:cubicBezTo>
                  <a:cubicBezTo>
                    <a:pt x="36" y="414"/>
                    <a:pt x="35" y="414"/>
                    <a:pt x="34" y="414"/>
                  </a:cubicBezTo>
                  <a:cubicBezTo>
                    <a:pt x="34" y="414"/>
                    <a:pt x="33" y="414"/>
                    <a:pt x="33" y="415"/>
                  </a:cubicBezTo>
                  <a:cubicBezTo>
                    <a:pt x="32" y="415"/>
                    <a:pt x="31" y="415"/>
                    <a:pt x="30" y="417"/>
                  </a:cubicBezTo>
                  <a:cubicBezTo>
                    <a:pt x="34" y="419"/>
                    <a:pt x="34" y="419"/>
                    <a:pt x="34" y="419"/>
                  </a:cubicBezTo>
                  <a:cubicBezTo>
                    <a:pt x="30" y="417"/>
                    <a:pt x="30" y="417"/>
                    <a:pt x="30" y="417"/>
                  </a:cubicBezTo>
                  <a:cubicBezTo>
                    <a:pt x="29" y="417"/>
                    <a:pt x="29" y="418"/>
                    <a:pt x="29" y="419"/>
                  </a:cubicBezTo>
                  <a:cubicBezTo>
                    <a:pt x="29" y="420"/>
                    <a:pt x="30" y="421"/>
                    <a:pt x="30" y="421"/>
                  </a:cubicBezTo>
                  <a:cubicBezTo>
                    <a:pt x="30" y="422"/>
                    <a:pt x="31" y="422"/>
                    <a:pt x="31" y="423"/>
                  </a:cubicBezTo>
                  <a:cubicBezTo>
                    <a:pt x="32" y="424"/>
                    <a:pt x="32" y="424"/>
                    <a:pt x="33" y="425"/>
                  </a:cubicBezTo>
                  <a:cubicBezTo>
                    <a:pt x="38" y="429"/>
                    <a:pt x="45" y="434"/>
                    <a:pt x="55" y="441"/>
                  </a:cubicBezTo>
                  <a:cubicBezTo>
                    <a:pt x="92" y="465"/>
                    <a:pt x="162" y="508"/>
                    <a:pt x="224" y="546"/>
                  </a:cubicBezTo>
                  <a:cubicBezTo>
                    <a:pt x="285" y="583"/>
                    <a:pt x="338" y="614"/>
                    <a:pt x="338" y="614"/>
                  </a:cubicBezTo>
                  <a:cubicBezTo>
                    <a:pt x="340" y="610"/>
                    <a:pt x="340" y="610"/>
                    <a:pt x="340" y="610"/>
                  </a:cubicBezTo>
                  <a:cubicBezTo>
                    <a:pt x="343" y="606"/>
                    <a:pt x="343" y="606"/>
                    <a:pt x="343" y="606"/>
                  </a:cubicBezTo>
                  <a:cubicBezTo>
                    <a:pt x="46" y="440"/>
                    <a:pt x="46" y="440"/>
                    <a:pt x="46" y="440"/>
                  </a:cubicBezTo>
                  <a:cubicBezTo>
                    <a:pt x="44" y="439"/>
                    <a:pt x="41" y="440"/>
                    <a:pt x="40" y="442"/>
                  </a:cubicBezTo>
                  <a:cubicBezTo>
                    <a:pt x="38" y="444"/>
                    <a:pt x="39" y="447"/>
                    <a:pt x="41" y="448"/>
                  </a:cubicBezTo>
                  <a:cubicBezTo>
                    <a:pt x="41" y="448"/>
                    <a:pt x="46" y="450"/>
                    <a:pt x="53" y="455"/>
                  </a:cubicBezTo>
                  <a:cubicBezTo>
                    <a:pt x="80" y="471"/>
                    <a:pt x="146" y="510"/>
                    <a:pt x="206" y="547"/>
                  </a:cubicBezTo>
                  <a:cubicBezTo>
                    <a:pt x="236" y="565"/>
                    <a:pt x="264" y="582"/>
                    <a:pt x="285" y="596"/>
                  </a:cubicBezTo>
                  <a:cubicBezTo>
                    <a:pt x="296" y="603"/>
                    <a:pt x="304" y="608"/>
                    <a:pt x="310" y="613"/>
                  </a:cubicBezTo>
                  <a:cubicBezTo>
                    <a:pt x="313" y="615"/>
                    <a:pt x="315" y="617"/>
                    <a:pt x="316" y="618"/>
                  </a:cubicBezTo>
                  <a:cubicBezTo>
                    <a:pt x="317" y="619"/>
                    <a:pt x="317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19" y="618"/>
                    <a:pt x="319" y="618"/>
                    <a:pt x="319" y="618"/>
                  </a:cubicBezTo>
                  <a:cubicBezTo>
                    <a:pt x="318" y="619"/>
                    <a:pt x="318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17" y="618"/>
                    <a:pt x="317" y="619"/>
                    <a:pt x="318" y="619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7" y="618"/>
                    <a:pt x="317" y="618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7" y="616"/>
                    <a:pt x="317" y="617"/>
                    <a:pt x="317" y="618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18" y="615"/>
                    <a:pt x="318" y="615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19" y="614"/>
                    <a:pt x="319" y="614"/>
                    <a:pt x="318" y="615"/>
                  </a:cubicBezTo>
                  <a:cubicBezTo>
                    <a:pt x="321" y="618"/>
                    <a:pt x="321" y="618"/>
                    <a:pt x="321" y="618"/>
                  </a:cubicBezTo>
                  <a:cubicBezTo>
                    <a:pt x="320" y="614"/>
                    <a:pt x="320" y="614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0" y="614"/>
                  </a:cubicBezTo>
                  <a:cubicBezTo>
                    <a:pt x="321" y="617"/>
                    <a:pt x="321" y="617"/>
                    <a:pt x="321" y="617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5"/>
                    <a:pt x="321" y="615"/>
                    <a:pt x="321" y="615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21" y="613"/>
                    <a:pt x="321" y="613"/>
                  </a:cubicBezTo>
                  <a:cubicBezTo>
                    <a:pt x="321" y="613"/>
                    <a:pt x="319" y="613"/>
                    <a:pt x="316" y="611"/>
                  </a:cubicBezTo>
                  <a:cubicBezTo>
                    <a:pt x="306" y="607"/>
                    <a:pt x="285" y="596"/>
                    <a:pt x="259" y="582"/>
                  </a:cubicBezTo>
                  <a:cubicBezTo>
                    <a:pt x="220" y="561"/>
                    <a:pt x="172" y="533"/>
                    <a:pt x="132" y="511"/>
                  </a:cubicBezTo>
                  <a:cubicBezTo>
                    <a:pt x="113" y="499"/>
                    <a:pt x="96" y="489"/>
                    <a:pt x="83" y="482"/>
                  </a:cubicBezTo>
                  <a:cubicBezTo>
                    <a:pt x="77" y="479"/>
                    <a:pt x="72" y="476"/>
                    <a:pt x="69" y="474"/>
                  </a:cubicBezTo>
                  <a:cubicBezTo>
                    <a:pt x="66" y="472"/>
                    <a:pt x="64" y="471"/>
                    <a:pt x="64" y="471"/>
                  </a:cubicBezTo>
                  <a:cubicBezTo>
                    <a:pt x="62" y="470"/>
                    <a:pt x="59" y="471"/>
                    <a:pt x="58" y="473"/>
                  </a:cubicBezTo>
                  <a:cubicBezTo>
                    <a:pt x="56" y="475"/>
                    <a:pt x="57" y="478"/>
                    <a:pt x="59" y="479"/>
                  </a:cubicBezTo>
                  <a:cubicBezTo>
                    <a:pt x="311" y="636"/>
                    <a:pt x="311" y="636"/>
                    <a:pt x="311" y="636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09" y="630"/>
                    <a:pt x="309" y="630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1" y="628"/>
                    <a:pt x="310" y="629"/>
                    <a:pt x="309" y="630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1" y="628"/>
                    <a:pt x="311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2" y="628"/>
                    <a:pt x="312" y="628"/>
                    <a:pt x="311" y="628"/>
                  </a:cubicBezTo>
                  <a:cubicBezTo>
                    <a:pt x="313" y="632"/>
                    <a:pt x="313" y="632"/>
                    <a:pt x="313" y="632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30"/>
                    <a:pt x="313" y="630"/>
                    <a:pt x="313" y="630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9"/>
                    <a:pt x="313" y="629"/>
                    <a:pt x="313" y="629"/>
                  </a:cubicBezTo>
                  <a:cubicBezTo>
                    <a:pt x="313" y="628"/>
                    <a:pt x="313" y="628"/>
                    <a:pt x="313" y="628"/>
                  </a:cubicBezTo>
                  <a:cubicBezTo>
                    <a:pt x="313" y="628"/>
                    <a:pt x="313" y="628"/>
                    <a:pt x="312" y="627"/>
                  </a:cubicBezTo>
                  <a:cubicBezTo>
                    <a:pt x="309" y="626"/>
                    <a:pt x="303" y="623"/>
                    <a:pt x="294" y="619"/>
                  </a:cubicBezTo>
                  <a:cubicBezTo>
                    <a:pt x="265" y="603"/>
                    <a:pt x="211" y="571"/>
                    <a:pt x="163" y="543"/>
                  </a:cubicBezTo>
                  <a:cubicBezTo>
                    <a:pt x="139" y="529"/>
                    <a:pt x="117" y="516"/>
                    <a:pt x="100" y="506"/>
                  </a:cubicBezTo>
                  <a:cubicBezTo>
                    <a:pt x="92" y="502"/>
                    <a:pt x="85" y="498"/>
                    <a:pt x="80" y="495"/>
                  </a:cubicBezTo>
                  <a:cubicBezTo>
                    <a:pt x="78" y="494"/>
                    <a:pt x="76" y="493"/>
                    <a:pt x="75" y="492"/>
                  </a:cubicBezTo>
                  <a:cubicBezTo>
                    <a:pt x="74" y="491"/>
                    <a:pt x="73" y="491"/>
                    <a:pt x="73" y="491"/>
                  </a:cubicBezTo>
                  <a:cubicBezTo>
                    <a:pt x="72" y="491"/>
                    <a:pt x="72" y="491"/>
                    <a:pt x="72" y="491"/>
                  </a:cubicBezTo>
                  <a:cubicBezTo>
                    <a:pt x="71" y="490"/>
                    <a:pt x="71" y="490"/>
                    <a:pt x="71" y="490"/>
                  </a:cubicBezTo>
                  <a:cubicBezTo>
                    <a:pt x="71" y="490"/>
                    <a:pt x="71" y="490"/>
                    <a:pt x="70" y="490"/>
                  </a:cubicBezTo>
                  <a:cubicBezTo>
                    <a:pt x="70" y="490"/>
                    <a:pt x="69" y="490"/>
                    <a:pt x="69" y="491"/>
                  </a:cubicBezTo>
                  <a:cubicBezTo>
                    <a:pt x="68" y="491"/>
                    <a:pt x="67" y="491"/>
                    <a:pt x="66" y="492"/>
                  </a:cubicBezTo>
                  <a:cubicBezTo>
                    <a:pt x="66" y="493"/>
                    <a:pt x="65" y="495"/>
                    <a:pt x="66" y="496"/>
                  </a:cubicBezTo>
                  <a:cubicBezTo>
                    <a:pt x="66" y="497"/>
                    <a:pt x="67" y="498"/>
                    <a:pt x="68" y="499"/>
                  </a:cubicBezTo>
                  <a:cubicBezTo>
                    <a:pt x="68" y="499"/>
                    <a:pt x="71" y="501"/>
                    <a:pt x="78" y="505"/>
                  </a:cubicBezTo>
                  <a:cubicBezTo>
                    <a:pt x="100" y="518"/>
                    <a:pt x="155" y="552"/>
                    <a:pt x="205" y="582"/>
                  </a:cubicBezTo>
                  <a:cubicBezTo>
                    <a:pt x="230" y="598"/>
                    <a:pt x="253" y="612"/>
                    <a:pt x="270" y="623"/>
                  </a:cubicBezTo>
                  <a:cubicBezTo>
                    <a:pt x="279" y="629"/>
                    <a:pt x="286" y="634"/>
                    <a:pt x="291" y="637"/>
                  </a:cubicBezTo>
                  <a:cubicBezTo>
                    <a:pt x="293" y="639"/>
                    <a:pt x="295" y="640"/>
                    <a:pt x="296" y="641"/>
                  </a:cubicBezTo>
                  <a:cubicBezTo>
                    <a:pt x="297" y="641"/>
                    <a:pt x="297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641"/>
                    <a:pt x="298" y="641"/>
                    <a:pt x="298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300" y="640"/>
                    <a:pt x="300" y="640"/>
                    <a:pt x="300" y="640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297" y="641"/>
                    <a:pt x="297" y="641"/>
                    <a:pt x="297" y="641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9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8"/>
                    <a:pt x="297" y="639"/>
                    <a:pt x="297" y="639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297" y="637"/>
                    <a:pt x="297" y="637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299" y="635"/>
                    <a:pt x="298" y="636"/>
                    <a:pt x="297" y="637"/>
                  </a:cubicBezTo>
                  <a:cubicBezTo>
                    <a:pt x="301" y="639"/>
                    <a:pt x="301" y="639"/>
                    <a:pt x="301" y="639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300" y="635"/>
                    <a:pt x="300" y="635"/>
                  </a:cubicBezTo>
                  <a:cubicBezTo>
                    <a:pt x="301" y="638"/>
                    <a:pt x="301" y="638"/>
                    <a:pt x="301" y="638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7"/>
                    <a:pt x="301" y="637"/>
                    <a:pt x="301" y="637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1" y="635"/>
                    <a:pt x="301" y="635"/>
                    <a:pt x="301" y="635"/>
                  </a:cubicBezTo>
                  <a:cubicBezTo>
                    <a:pt x="300" y="635"/>
                    <a:pt x="299" y="634"/>
                    <a:pt x="296" y="633"/>
                  </a:cubicBezTo>
                  <a:cubicBezTo>
                    <a:pt x="287" y="629"/>
                    <a:pt x="270" y="620"/>
                    <a:pt x="248" y="608"/>
                  </a:cubicBezTo>
                  <a:cubicBezTo>
                    <a:pt x="216" y="590"/>
                    <a:pt x="175" y="566"/>
                    <a:pt x="142" y="547"/>
                  </a:cubicBezTo>
                  <a:cubicBezTo>
                    <a:pt x="126" y="538"/>
                    <a:pt x="111" y="529"/>
                    <a:pt x="100" y="523"/>
                  </a:cubicBezTo>
                  <a:cubicBezTo>
                    <a:pt x="95" y="520"/>
                    <a:pt x="90" y="518"/>
                    <a:pt x="87" y="516"/>
                  </a:cubicBezTo>
                  <a:cubicBezTo>
                    <a:pt x="85" y="515"/>
                    <a:pt x="84" y="514"/>
                    <a:pt x="83" y="514"/>
                  </a:cubicBezTo>
                  <a:cubicBezTo>
                    <a:pt x="82" y="514"/>
                    <a:pt x="82" y="513"/>
                    <a:pt x="82" y="513"/>
                  </a:cubicBezTo>
                  <a:cubicBezTo>
                    <a:pt x="81" y="513"/>
                    <a:pt x="81" y="513"/>
                    <a:pt x="81" y="513"/>
                  </a:cubicBezTo>
                  <a:cubicBezTo>
                    <a:pt x="80" y="513"/>
                    <a:pt x="80" y="513"/>
                    <a:pt x="79" y="513"/>
                  </a:cubicBezTo>
                  <a:cubicBezTo>
                    <a:pt x="79" y="513"/>
                    <a:pt x="78" y="513"/>
                    <a:pt x="78" y="513"/>
                  </a:cubicBezTo>
                  <a:cubicBezTo>
                    <a:pt x="77" y="513"/>
                    <a:pt x="76" y="514"/>
                    <a:pt x="75" y="515"/>
                  </a:cubicBezTo>
                  <a:cubicBezTo>
                    <a:pt x="74" y="517"/>
                    <a:pt x="75" y="520"/>
                    <a:pt x="77" y="521"/>
                  </a:cubicBezTo>
                  <a:cubicBezTo>
                    <a:pt x="289" y="654"/>
                    <a:pt x="289" y="654"/>
                    <a:pt x="289" y="654"/>
                  </a:cubicBezTo>
                  <a:cubicBezTo>
                    <a:pt x="291" y="650"/>
                    <a:pt x="291" y="650"/>
                    <a:pt x="291" y="650"/>
                  </a:cubicBezTo>
                  <a:cubicBezTo>
                    <a:pt x="287" y="647"/>
                    <a:pt x="287" y="647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89" y="646"/>
                    <a:pt x="288" y="646"/>
                    <a:pt x="287" y="647"/>
                  </a:cubicBezTo>
                  <a:cubicBezTo>
                    <a:pt x="291" y="649"/>
                    <a:pt x="291" y="649"/>
                    <a:pt x="291" y="649"/>
                  </a:cubicBezTo>
                  <a:cubicBezTo>
                    <a:pt x="289" y="646"/>
                    <a:pt x="289" y="646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89" y="646"/>
                  </a:cubicBezTo>
                  <a:cubicBezTo>
                    <a:pt x="290" y="648"/>
                    <a:pt x="290" y="648"/>
                    <a:pt x="290" y="648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6"/>
                    <a:pt x="290" y="646"/>
                    <a:pt x="290" y="646"/>
                  </a:cubicBezTo>
                  <a:cubicBezTo>
                    <a:pt x="290" y="645"/>
                    <a:pt x="290" y="645"/>
                    <a:pt x="290" y="645"/>
                  </a:cubicBezTo>
                  <a:cubicBezTo>
                    <a:pt x="290" y="645"/>
                    <a:pt x="289" y="645"/>
                    <a:pt x="287" y="644"/>
                  </a:cubicBezTo>
                  <a:cubicBezTo>
                    <a:pt x="283" y="643"/>
                    <a:pt x="277" y="640"/>
                    <a:pt x="270" y="637"/>
                  </a:cubicBezTo>
                  <a:cubicBezTo>
                    <a:pt x="244" y="625"/>
                    <a:pt x="202" y="602"/>
                    <a:pt x="166" y="582"/>
                  </a:cubicBezTo>
                  <a:cubicBezTo>
                    <a:pt x="148" y="573"/>
                    <a:pt x="132" y="564"/>
                    <a:pt x="120" y="557"/>
                  </a:cubicBezTo>
                  <a:cubicBezTo>
                    <a:pt x="114" y="554"/>
                    <a:pt x="109" y="551"/>
                    <a:pt x="105" y="549"/>
                  </a:cubicBezTo>
                  <a:cubicBezTo>
                    <a:pt x="104" y="548"/>
                    <a:pt x="102" y="548"/>
                    <a:pt x="101" y="547"/>
                  </a:cubicBezTo>
                  <a:cubicBezTo>
                    <a:pt x="101" y="547"/>
                    <a:pt x="100" y="547"/>
                    <a:pt x="100" y="546"/>
                  </a:cubicBezTo>
                  <a:cubicBezTo>
                    <a:pt x="100" y="546"/>
                    <a:pt x="100" y="546"/>
                    <a:pt x="100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9" y="546"/>
                    <a:pt x="99" y="546"/>
                    <a:pt x="99" y="546"/>
                  </a:cubicBezTo>
                  <a:cubicBezTo>
                    <a:pt x="98" y="546"/>
                    <a:pt x="98" y="546"/>
                    <a:pt x="98" y="546"/>
                  </a:cubicBezTo>
                  <a:cubicBezTo>
                    <a:pt x="96" y="546"/>
                    <a:pt x="94" y="547"/>
                    <a:pt x="93" y="549"/>
                  </a:cubicBezTo>
                  <a:cubicBezTo>
                    <a:pt x="93" y="551"/>
                    <a:pt x="94" y="553"/>
                    <a:pt x="95" y="554"/>
                  </a:cubicBezTo>
                  <a:cubicBezTo>
                    <a:pt x="274" y="666"/>
                    <a:pt x="274" y="666"/>
                    <a:pt x="274" y="666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3" y="659"/>
                    <a:pt x="273" y="659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4" y="658"/>
                    <a:pt x="273" y="658"/>
                    <a:pt x="273" y="659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5" y="658"/>
                    <a:pt x="275" y="658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57"/>
                    <a:pt x="276" y="657"/>
                    <a:pt x="275" y="658"/>
                  </a:cubicBezTo>
                  <a:cubicBezTo>
                    <a:pt x="276" y="662"/>
                    <a:pt x="276" y="662"/>
                    <a:pt x="276" y="662"/>
                  </a:cubicBezTo>
                  <a:cubicBezTo>
                    <a:pt x="276" y="657"/>
                    <a:pt x="276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57"/>
                    <a:pt x="277" y="657"/>
                    <a:pt x="276" y="657"/>
                  </a:cubicBezTo>
                  <a:cubicBezTo>
                    <a:pt x="276" y="661"/>
                    <a:pt x="276" y="661"/>
                    <a:pt x="276" y="661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7" y="657"/>
                    <a:pt x="277" y="657"/>
                  </a:cubicBezTo>
                  <a:cubicBezTo>
                    <a:pt x="277" y="660"/>
                    <a:pt x="277" y="660"/>
                    <a:pt x="277" y="660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8"/>
                    <a:pt x="277" y="658"/>
                    <a:pt x="277" y="658"/>
                  </a:cubicBezTo>
                  <a:cubicBezTo>
                    <a:pt x="277" y="657"/>
                    <a:pt x="276" y="657"/>
                    <a:pt x="274" y="656"/>
                  </a:cubicBezTo>
                  <a:cubicBezTo>
                    <a:pt x="269" y="654"/>
                    <a:pt x="256" y="648"/>
                    <a:pt x="240" y="640"/>
                  </a:cubicBezTo>
                  <a:cubicBezTo>
                    <a:pt x="216" y="628"/>
                    <a:pt x="186" y="613"/>
                    <a:pt x="161" y="601"/>
                  </a:cubicBezTo>
                  <a:cubicBezTo>
                    <a:pt x="148" y="595"/>
                    <a:pt x="137" y="589"/>
                    <a:pt x="129" y="585"/>
                  </a:cubicBezTo>
                  <a:cubicBezTo>
                    <a:pt x="125" y="583"/>
                    <a:pt x="122" y="582"/>
                    <a:pt x="119" y="581"/>
                  </a:cubicBezTo>
                  <a:cubicBezTo>
                    <a:pt x="118" y="580"/>
                    <a:pt x="117" y="580"/>
                    <a:pt x="116" y="579"/>
                  </a:cubicBezTo>
                  <a:cubicBezTo>
                    <a:pt x="116" y="579"/>
                    <a:pt x="116" y="579"/>
                    <a:pt x="115" y="579"/>
                  </a:cubicBezTo>
                  <a:cubicBezTo>
                    <a:pt x="115" y="579"/>
                    <a:pt x="115" y="579"/>
                    <a:pt x="115" y="579"/>
                  </a:cubicBezTo>
                  <a:cubicBezTo>
                    <a:pt x="114" y="579"/>
                    <a:pt x="114" y="579"/>
                    <a:pt x="113" y="579"/>
                  </a:cubicBezTo>
                  <a:cubicBezTo>
                    <a:pt x="113" y="579"/>
                    <a:pt x="113" y="579"/>
                    <a:pt x="112" y="579"/>
                  </a:cubicBezTo>
                  <a:cubicBezTo>
                    <a:pt x="112" y="579"/>
                    <a:pt x="111" y="579"/>
                    <a:pt x="111" y="579"/>
                  </a:cubicBezTo>
                  <a:cubicBezTo>
                    <a:pt x="110" y="580"/>
                    <a:pt x="110" y="580"/>
                    <a:pt x="109" y="581"/>
                  </a:cubicBezTo>
                  <a:cubicBezTo>
                    <a:pt x="108" y="583"/>
                    <a:pt x="109" y="586"/>
                    <a:pt x="111" y="587"/>
                  </a:cubicBezTo>
                  <a:cubicBezTo>
                    <a:pt x="253" y="676"/>
                    <a:pt x="253" y="676"/>
                    <a:pt x="253" y="676"/>
                  </a:cubicBezTo>
                  <a:cubicBezTo>
                    <a:pt x="256" y="672"/>
                    <a:pt x="256" y="672"/>
                    <a:pt x="256" y="672"/>
                  </a:cubicBezTo>
                  <a:cubicBezTo>
                    <a:pt x="252" y="670"/>
                    <a:pt x="252" y="670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3" y="668"/>
                    <a:pt x="252" y="669"/>
                    <a:pt x="252" y="670"/>
                  </a:cubicBezTo>
                  <a:cubicBezTo>
                    <a:pt x="255" y="672"/>
                    <a:pt x="255" y="672"/>
                    <a:pt x="255" y="672"/>
                  </a:cubicBezTo>
                  <a:cubicBezTo>
                    <a:pt x="254" y="668"/>
                    <a:pt x="254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4" y="668"/>
                  </a:cubicBezTo>
                  <a:cubicBezTo>
                    <a:pt x="255" y="671"/>
                    <a:pt x="255" y="671"/>
                    <a:pt x="255" y="671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9"/>
                    <a:pt x="255" y="669"/>
                    <a:pt x="255" y="669"/>
                  </a:cubicBezTo>
                  <a:cubicBezTo>
                    <a:pt x="255" y="668"/>
                    <a:pt x="255" y="668"/>
                    <a:pt x="255" y="668"/>
                  </a:cubicBezTo>
                  <a:cubicBezTo>
                    <a:pt x="255" y="668"/>
                    <a:pt x="254" y="667"/>
                    <a:pt x="253" y="667"/>
                  </a:cubicBezTo>
                  <a:cubicBezTo>
                    <a:pt x="247" y="665"/>
                    <a:pt x="236" y="660"/>
                    <a:pt x="223" y="653"/>
                  </a:cubicBezTo>
                  <a:cubicBezTo>
                    <a:pt x="204" y="643"/>
                    <a:pt x="179" y="630"/>
                    <a:pt x="159" y="619"/>
                  </a:cubicBezTo>
                  <a:cubicBezTo>
                    <a:pt x="149" y="614"/>
                    <a:pt x="141" y="609"/>
                    <a:pt x="134" y="606"/>
                  </a:cubicBezTo>
                  <a:cubicBezTo>
                    <a:pt x="128" y="603"/>
                    <a:pt x="125" y="601"/>
                    <a:pt x="125" y="601"/>
                  </a:cubicBezTo>
                  <a:cubicBezTo>
                    <a:pt x="123" y="599"/>
                    <a:pt x="120" y="600"/>
                    <a:pt x="119" y="602"/>
                  </a:cubicBezTo>
                  <a:cubicBezTo>
                    <a:pt x="118" y="603"/>
                    <a:pt x="118" y="604"/>
                    <a:pt x="118" y="605"/>
                  </a:cubicBezTo>
                  <a:cubicBezTo>
                    <a:pt x="118" y="606"/>
                    <a:pt x="118" y="607"/>
                    <a:pt x="119" y="607"/>
                  </a:cubicBezTo>
                  <a:cubicBezTo>
                    <a:pt x="119" y="608"/>
                    <a:pt x="120" y="609"/>
                    <a:pt x="120" y="609"/>
                  </a:cubicBezTo>
                  <a:cubicBezTo>
                    <a:pt x="121" y="610"/>
                    <a:pt x="122" y="611"/>
                    <a:pt x="124" y="612"/>
                  </a:cubicBezTo>
                  <a:cubicBezTo>
                    <a:pt x="129" y="616"/>
                    <a:pt x="140" y="622"/>
                    <a:pt x="152" y="629"/>
                  </a:cubicBezTo>
                  <a:cubicBezTo>
                    <a:pt x="171" y="640"/>
                    <a:pt x="194" y="654"/>
                    <a:pt x="213" y="665"/>
                  </a:cubicBezTo>
                  <a:cubicBezTo>
                    <a:pt x="222" y="671"/>
                    <a:pt x="230" y="676"/>
                    <a:pt x="236" y="679"/>
                  </a:cubicBezTo>
                  <a:cubicBezTo>
                    <a:pt x="239" y="681"/>
                    <a:pt x="241" y="683"/>
                    <a:pt x="243" y="684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6" y="684"/>
                    <a:pt x="246" y="684"/>
                    <a:pt x="246" y="684"/>
                  </a:cubicBezTo>
                  <a:cubicBezTo>
                    <a:pt x="244" y="685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3" y="684"/>
                    <a:pt x="244" y="685"/>
                    <a:pt x="244" y="685"/>
                  </a:cubicBezTo>
                  <a:cubicBezTo>
                    <a:pt x="247" y="683"/>
                    <a:pt x="247" y="683"/>
                    <a:pt x="247" y="683"/>
                  </a:cubicBezTo>
                  <a:cubicBezTo>
                    <a:pt x="243" y="683"/>
                    <a:pt x="243" y="683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3" y="681"/>
                    <a:pt x="243" y="682"/>
                    <a:pt x="243" y="683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44" y="681"/>
                    <a:pt x="244" y="681"/>
                    <a:pt x="244" y="681"/>
                  </a:cubicBezTo>
                  <a:cubicBezTo>
                    <a:pt x="248" y="683"/>
                    <a:pt x="248" y="683"/>
                    <a:pt x="248" y="683"/>
                  </a:cubicBezTo>
                  <a:cubicBezTo>
                    <a:pt x="250" y="679"/>
                    <a:pt x="250" y="679"/>
                    <a:pt x="250" y="679"/>
                  </a:cubicBezTo>
                  <a:cubicBezTo>
                    <a:pt x="250" y="679"/>
                    <a:pt x="222" y="665"/>
                    <a:pt x="194" y="651"/>
                  </a:cubicBezTo>
                  <a:cubicBezTo>
                    <a:pt x="180" y="644"/>
                    <a:pt x="166" y="637"/>
                    <a:pt x="156" y="631"/>
                  </a:cubicBezTo>
                  <a:cubicBezTo>
                    <a:pt x="150" y="629"/>
                    <a:pt x="146" y="626"/>
                    <a:pt x="142" y="625"/>
                  </a:cubicBezTo>
                  <a:cubicBezTo>
                    <a:pt x="141" y="624"/>
                    <a:pt x="139" y="623"/>
                    <a:pt x="138" y="623"/>
                  </a:cubicBezTo>
                  <a:cubicBezTo>
                    <a:pt x="138" y="623"/>
                    <a:pt x="138" y="623"/>
                    <a:pt x="137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6" y="622"/>
                    <a:pt x="136" y="622"/>
                  </a:cubicBezTo>
                  <a:cubicBezTo>
                    <a:pt x="136" y="622"/>
                    <a:pt x="135" y="622"/>
                    <a:pt x="135" y="622"/>
                  </a:cubicBezTo>
                  <a:cubicBezTo>
                    <a:pt x="135" y="622"/>
                    <a:pt x="134" y="622"/>
                    <a:pt x="134" y="622"/>
                  </a:cubicBezTo>
                  <a:cubicBezTo>
                    <a:pt x="133" y="622"/>
                    <a:pt x="133" y="622"/>
                    <a:pt x="132" y="623"/>
                  </a:cubicBezTo>
                  <a:cubicBezTo>
                    <a:pt x="132" y="623"/>
                    <a:pt x="131" y="623"/>
                    <a:pt x="131" y="624"/>
                  </a:cubicBezTo>
                  <a:cubicBezTo>
                    <a:pt x="130" y="626"/>
                    <a:pt x="130" y="629"/>
                    <a:pt x="133" y="630"/>
                  </a:cubicBezTo>
                  <a:cubicBezTo>
                    <a:pt x="237" y="696"/>
                    <a:pt x="237" y="696"/>
                    <a:pt x="237" y="696"/>
                  </a:cubicBezTo>
                  <a:cubicBezTo>
                    <a:pt x="240" y="692"/>
                    <a:pt x="240" y="692"/>
                    <a:pt x="240" y="692"/>
                  </a:cubicBezTo>
                  <a:cubicBezTo>
                    <a:pt x="242" y="688"/>
                    <a:pt x="242" y="688"/>
                    <a:pt x="242" y="688"/>
                  </a:cubicBezTo>
                  <a:cubicBezTo>
                    <a:pt x="242" y="688"/>
                    <a:pt x="218" y="676"/>
                    <a:pt x="193" y="664"/>
                  </a:cubicBezTo>
                  <a:cubicBezTo>
                    <a:pt x="181" y="658"/>
                    <a:pt x="168" y="652"/>
                    <a:pt x="158" y="647"/>
                  </a:cubicBezTo>
                  <a:cubicBezTo>
                    <a:pt x="154" y="645"/>
                    <a:pt x="149" y="643"/>
                    <a:pt x="146" y="642"/>
                  </a:cubicBezTo>
                  <a:cubicBezTo>
                    <a:pt x="145" y="641"/>
                    <a:pt x="143" y="640"/>
                    <a:pt x="142" y="640"/>
                  </a:cubicBezTo>
                  <a:cubicBezTo>
                    <a:pt x="142" y="640"/>
                    <a:pt x="141" y="640"/>
                    <a:pt x="141" y="640"/>
                  </a:cubicBezTo>
                  <a:cubicBezTo>
                    <a:pt x="140" y="639"/>
                    <a:pt x="140" y="639"/>
                    <a:pt x="140" y="639"/>
                  </a:cubicBezTo>
                  <a:cubicBezTo>
                    <a:pt x="140" y="639"/>
                    <a:pt x="140" y="639"/>
                    <a:pt x="139" y="639"/>
                  </a:cubicBezTo>
                  <a:cubicBezTo>
                    <a:pt x="139" y="639"/>
                    <a:pt x="138" y="639"/>
                    <a:pt x="138" y="639"/>
                  </a:cubicBezTo>
                  <a:cubicBezTo>
                    <a:pt x="137" y="640"/>
                    <a:pt x="137" y="640"/>
                    <a:pt x="136" y="640"/>
                  </a:cubicBezTo>
                  <a:cubicBezTo>
                    <a:pt x="136" y="640"/>
                    <a:pt x="135" y="641"/>
                    <a:pt x="135" y="641"/>
                  </a:cubicBezTo>
                  <a:cubicBezTo>
                    <a:pt x="134" y="644"/>
                    <a:pt x="134" y="646"/>
                    <a:pt x="136" y="648"/>
                  </a:cubicBezTo>
                  <a:cubicBezTo>
                    <a:pt x="198" y="686"/>
                    <a:pt x="198" y="686"/>
                    <a:pt x="198" y="686"/>
                  </a:cubicBezTo>
                  <a:cubicBezTo>
                    <a:pt x="161" y="675"/>
                    <a:pt x="161" y="675"/>
                    <a:pt x="161" y="675"/>
                  </a:cubicBezTo>
                  <a:cubicBezTo>
                    <a:pt x="159" y="675"/>
                    <a:pt x="156" y="676"/>
                    <a:pt x="155" y="678"/>
                  </a:cubicBezTo>
                  <a:cubicBezTo>
                    <a:pt x="155" y="680"/>
                    <a:pt x="155" y="682"/>
                    <a:pt x="157" y="684"/>
                  </a:cubicBezTo>
                  <a:cubicBezTo>
                    <a:pt x="157" y="684"/>
                    <a:pt x="161" y="686"/>
                    <a:pt x="166" y="689"/>
                  </a:cubicBezTo>
                  <a:cubicBezTo>
                    <a:pt x="173" y="693"/>
                    <a:pt x="184" y="700"/>
                    <a:pt x="193" y="706"/>
                  </a:cubicBezTo>
                  <a:cubicBezTo>
                    <a:pt x="198" y="709"/>
                    <a:pt x="202" y="711"/>
                    <a:pt x="205" y="713"/>
                  </a:cubicBezTo>
                  <a:cubicBezTo>
                    <a:pt x="207" y="714"/>
                    <a:pt x="208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1" y="714"/>
                    <a:pt x="211" y="714"/>
                    <a:pt x="211" y="714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09" y="716"/>
                    <a:pt x="209" y="716"/>
                    <a:pt x="209" y="716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09" y="715"/>
                    <a:pt x="209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08" y="714"/>
                    <a:pt x="208" y="715"/>
                    <a:pt x="209" y="715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8" y="713"/>
                    <a:pt x="208" y="713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08" y="711"/>
                    <a:pt x="208" y="712"/>
                    <a:pt x="208" y="713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3" y="713"/>
                    <a:pt x="213" y="713"/>
                    <a:pt x="213" y="713"/>
                  </a:cubicBezTo>
                  <a:cubicBezTo>
                    <a:pt x="209" y="710"/>
                    <a:pt x="209" y="710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0" y="709"/>
                    <a:pt x="209" y="709"/>
                    <a:pt x="209" y="710"/>
                  </a:cubicBezTo>
                  <a:cubicBezTo>
                    <a:pt x="212" y="713"/>
                    <a:pt x="212" y="713"/>
                    <a:pt x="212" y="713"/>
                  </a:cubicBezTo>
                  <a:cubicBezTo>
                    <a:pt x="211" y="709"/>
                    <a:pt x="211" y="709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11" y="709"/>
                  </a:cubicBezTo>
                  <a:cubicBezTo>
                    <a:pt x="212" y="712"/>
                    <a:pt x="212" y="712"/>
                    <a:pt x="212" y="712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10"/>
                    <a:pt x="212" y="710"/>
                    <a:pt x="212" y="710"/>
                  </a:cubicBezTo>
                  <a:cubicBezTo>
                    <a:pt x="212" y="708"/>
                    <a:pt x="212" y="708"/>
                    <a:pt x="212" y="708"/>
                  </a:cubicBezTo>
                  <a:cubicBezTo>
                    <a:pt x="212" y="708"/>
                    <a:pt x="211" y="708"/>
                    <a:pt x="209" y="708"/>
                  </a:cubicBezTo>
                  <a:cubicBezTo>
                    <a:pt x="204" y="707"/>
                    <a:pt x="194" y="705"/>
                    <a:pt x="185" y="704"/>
                  </a:cubicBezTo>
                  <a:cubicBezTo>
                    <a:pt x="181" y="703"/>
                    <a:pt x="177" y="702"/>
                    <a:pt x="174" y="701"/>
                  </a:cubicBezTo>
                  <a:cubicBezTo>
                    <a:pt x="171" y="701"/>
                    <a:pt x="169" y="700"/>
                    <a:pt x="169" y="700"/>
                  </a:cubicBezTo>
                  <a:cubicBezTo>
                    <a:pt x="167" y="700"/>
                    <a:pt x="165" y="701"/>
                    <a:pt x="164" y="703"/>
                  </a:cubicBezTo>
                  <a:cubicBezTo>
                    <a:pt x="163" y="705"/>
                    <a:pt x="164" y="707"/>
                    <a:pt x="166" y="708"/>
                  </a:cubicBezTo>
                  <a:cubicBezTo>
                    <a:pt x="200" y="730"/>
                    <a:pt x="200" y="730"/>
                    <a:pt x="200" y="730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199" y="724"/>
                    <a:pt x="199" y="724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0" y="723"/>
                    <a:pt x="199" y="723"/>
                    <a:pt x="199" y="724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0" y="722"/>
                    <a:pt x="200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0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3" y="726"/>
                    <a:pt x="203" y="726"/>
                    <a:pt x="203" y="726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2" y="724"/>
                    <a:pt x="202" y="724"/>
                    <a:pt x="202" y="724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01" y="722"/>
                    <a:pt x="199" y="722"/>
                    <a:pt x="197" y="723"/>
                  </a:cubicBezTo>
                  <a:cubicBezTo>
                    <a:pt x="194" y="723"/>
                    <a:pt x="190" y="724"/>
                    <a:pt x="186" y="725"/>
                  </a:cubicBezTo>
                  <a:cubicBezTo>
                    <a:pt x="184" y="725"/>
                    <a:pt x="183" y="726"/>
                    <a:pt x="182" y="726"/>
                  </a:cubicBezTo>
                  <a:cubicBezTo>
                    <a:pt x="181" y="726"/>
                    <a:pt x="181" y="726"/>
                    <a:pt x="180" y="726"/>
                  </a:cubicBezTo>
                  <a:cubicBezTo>
                    <a:pt x="180" y="726"/>
                    <a:pt x="180" y="726"/>
                    <a:pt x="180" y="726"/>
                  </a:cubicBezTo>
                  <a:cubicBezTo>
                    <a:pt x="179" y="727"/>
                    <a:pt x="179" y="727"/>
                    <a:pt x="179" y="727"/>
                  </a:cubicBezTo>
                  <a:cubicBezTo>
                    <a:pt x="178" y="727"/>
                    <a:pt x="178" y="727"/>
                    <a:pt x="178" y="727"/>
                  </a:cubicBezTo>
                  <a:cubicBezTo>
                    <a:pt x="178" y="727"/>
                    <a:pt x="178" y="727"/>
                    <a:pt x="177" y="728"/>
                  </a:cubicBezTo>
                  <a:cubicBezTo>
                    <a:pt x="176" y="730"/>
                    <a:pt x="176" y="733"/>
                    <a:pt x="179" y="735"/>
                  </a:cubicBezTo>
                  <a:cubicBezTo>
                    <a:pt x="180" y="736"/>
                    <a:pt x="180" y="736"/>
                    <a:pt x="180" y="736"/>
                  </a:cubicBezTo>
                  <a:cubicBezTo>
                    <a:pt x="182" y="737"/>
                    <a:pt x="185" y="736"/>
                    <a:pt x="186" y="734"/>
                  </a:cubicBezTo>
                  <a:cubicBezTo>
                    <a:pt x="188" y="732"/>
                    <a:pt x="187" y="729"/>
                    <a:pt x="185" y="728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2" name="Freeform 268"/>
            <p:cNvSpPr>
              <a:spLocks/>
            </p:cNvSpPr>
            <p:nvPr/>
          </p:nvSpPr>
          <p:spPr bwMode="auto">
            <a:xfrm>
              <a:off x="5233988" y="4827588"/>
              <a:ext cx="879475" cy="485775"/>
            </a:xfrm>
            <a:custGeom>
              <a:avLst/>
              <a:gdLst>
                <a:gd name="T0" fmla="*/ 18 w 685"/>
                <a:gd name="T1" fmla="*/ 368 h 379"/>
                <a:gd name="T2" fmla="*/ 88 w 685"/>
                <a:gd name="T3" fmla="*/ 372 h 379"/>
                <a:gd name="T4" fmla="*/ 45 w 685"/>
                <a:gd name="T5" fmla="*/ 354 h 379"/>
                <a:gd name="T6" fmla="*/ 121 w 685"/>
                <a:gd name="T7" fmla="*/ 372 h 379"/>
                <a:gd name="T8" fmla="*/ 67 w 685"/>
                <a:gd name="T9" fmla="*/ 332 h 379"/>
                <a:gd name="T10" fmla="*/ 86 w 685"/>
                <a:gd name="T11" fmla="*/ 327 h 379"/>
                <a:gd name="T12" fmla="*/ 128 w 685"/>
                <a:gd name="T13" fmla="*/ 294 h 379"/>
                <a:gd name="T14" fmla="*/ 140 w 685"/>
                <a:gd name="T15" fmla="*/ 277 h 379"/>
                <a:gd name="T16" fmla="*/ 178 w 685"/>
                <a:gd name="T17" fmla="*/ 253 h 379"/>
                <a:gd name="T18" fmla="*/ 192 w 685"/>
                <a:gd name="T19" fmla="*/ 251 h 379"/>
                <a:gd name="T20" fmla="*/ 221 w 685"/>
                <a:gd name="T21" fmla="*/ 226 h 379"/>
                <a:gd name="T22" fmla="*/ 314 w 685"/>
                <a:gd name="T23" fmla="*/ 259 h 379"/>
                <a:gd name="T24" fmla="*/ 288 w 685"/>
                <a:gd name="T25" fmla="*/ 211 h 379"/>
                <a:gd name="T26" fmla="*/ 359 w 685"/>
                <a:gd name="T27" fmla="*/ 236 h 379"/>
                <a:gd name="T28" fmla="*/ 343 w 685"/>
                <a:gd name="T29" fmla="*/ 206 h 379"/>
                <a:gd name="T30" fmla="*/ 408 w 685"/>
                <a:gd name="T31" fmla="*/ 215 h 379"/>
                <a:gd name="T32" fmla="*/ 332 w 685"/>
                <a:gd name="T33" fmla="*/ 145 h 379"/>
                <a:gd name="T34" fmla="*/ 364 w 685"/>
                <a:gd name="T35" fmla="*/ 128 h 379"/>
                <a:gd name="T36" fmla="*/ 464 w 685"/>
                <a:gd name="T37" fmla="*/ 168 h 379"/>
                <a:gd name="T38" fmla="*/ 374 w 685"/>
                <a:gd name="T39" fmla="*/ 123 h 379"/>
                <a:gd name="T40" fmla="*/ 406 w 685"/>
                <a:gd name="T41" fmla="*/ 100 h 379"/>
                <a:gd name="T42" fmla="*/ 405 w 685"/>
                <a:gd name="T43" fmla="*/ 104 h 379"/>
                <a:gd name="T44" fmla="*/ 440 w 685"/>
                <a:gd name="T45" fmla="*/ 74 h 379"/>
                <a:gd name="T46" fmla="*/ 530 w 685"/>
                <a:gd name="T47" fmla="*/ 122 h 379"/>
                <a:gd name="T48" fmla="*/ 470 w 685"/>
                <a:gd name="T49" fmla="*/ 52 h 379"/>
                <a:gd name="T50" fmla="*/ 489 w 685"/>
                <a:gd name="T51" fmla="*/ 43 h 379"/>
                <a:gd name="T52" fmla="*/ 503 w 685"/>
                <a:gd name="T53" fmla="*/ 28 h 379"/>
                <a:gd name="T54" fmla="*/ 619 w 685"/>
                <a:gd name="T55" fmla="*/ 57 h 379"/>
                <a:gd name="T56" fmla="*/ 555 w 685"/>
                <a:gd name="T57" fmla="*/ 21 h 379"/>
                <a:gd name="T58" fmla="*/ 573 w 685"/>
                <a:gd name="T59" fmla="*/ 18 h 379"/>
                <a:gd name="T60" fmla="*/ 600 w 685"/>
                <a:gd name="T61" fmla="*/ 12 h 379"/>
                <a:gd name="T62" fmla="*/ 640 w 685"/>
                <a:gd name="T63" fmla="*/ 7 h 379"/>
                <a:gd name="T64" fmla="*/ 597 w 685"/>
                <a:gd name="T65" fmla="*/ 10 h 379"/>
                <a:gd name="T66" fmla="*/ 569 w 685"/>
                <a:gd name="T67" fmla="*/ 17 h 379"/>
                <a:gd name="T68" fmla="*/ 599 w 685"/>
                <a:gd name="T69" fmla="*/ 67 h 379"/>
                <a:gd name="T70" fmla="*/ 580 w 685"/>
                <a:gd name="T71" fmla="*/ 81 h 379"/>
                <a:gd name="T72" fmla="*/ 489 w 685"/>
                <a:gd name="T73" fmla="*/ 34 h 379"/>
                <a:gd name="T74" fmla="*/ 444 w 685"/>
                <a:gd name="T75" fmla="*/ 65 h 379"/>
                <a:gd name="T76" fmla="*/ 405 w 685"/>
                <a:gd name="T77" fmla="*/ 96 h 379"/>
                <a:gd name="T78" fmla="*/ 471 w 685"/>
                <a:gd name="T79" fmla="*/ 162 h 379"/>
                <a:gd name="T80" fmla="*/ 375 w 685"/>
                <a:gd name="T81" fmla="*/ 114 h 379"/>
                <a:gd name="T82" fmla="*/ 460 w 685"/>
                <a:gd name="T83" fmla="*/ 172 h 379"/>
                <a:gd name="T84" fmla="*/ 429 w 685"/>
                <a:gd name="T85" fmla="*/ 194 h 379"/>
                <a:gd name="T86" fmla="*/ 410 w 685"/>
                <a:gd name="T87" fmla="*/ 198 h 379"/>
                <a:gd name="T88" fmla="*/ 400 w 685"/>
                <a:gd name="T89" fmla="*/ 213 h 379"/>
                <a:gd name="T90" fmla="*/ 384 w 685"/>
                <a:gd name="T91" fmla="*/ 220 h 379"/>
                <a:gd name="T92" fmla="*/ 372 w 685"/>
                <a:gd name="T93" fmla="*/ 228 h 379"/>
                <a:gd name="T94" fmla="*/ 357 w 685"/>
                <a:gd name="T95" fmla="*/ 240 h 379"/>
                <a:gd name="T96" fmla="*/ 344 w 685"/>
                <a:gd name="T97" fmla="*/ 246 h 379"/>
                <a:gd name="T98" fmla="*/ 261 w 685"/>
                <a:gd name="T99" fmla="*/ 223 h 379"/>
                <a:gd name="T100" fmla="*/ 319 w 685"/>
                <a:gd name="T101" fmla="*/ 266 h 379"/>
                <a:gd name="T102" fmla="*/ 212 w 685"/>
                <a:gd name="T103" fmla="*/ 249 h 379"/>
                <a:gd name="T104" fmla="*/ 185 w 685"/>
                <a:gd name="T105" fmla="*/ 256 h 379"/>
                <a:gd name="T106" fmla="*/ 264 w 685"/>
                <a:gd name="T107" fmla="*/ 312 h 379"/>
                <a:gd name="T108" fmla="*/ 143 w 685"/>
                <a:gd name="T109" fmla="*/ 273 h 379"/>
                <a:gd name="T110" fmla="*/ 236 w 685"/>
                <a:gd name="T111" fmla="*/ 333 h 379"/>
                <a:gd name="T112" fmla="*/ 213 w 685"/>
                <a:gd name="T113" fmla="*/ 345 h 379"/>
                <a:gd name="T114" fmla="*/ 199 w 685"/>
                <a:gd name="T115" fmla="*/ 357 h 379"/>
                <a:gd name="T116" fmla="*/ 191 w 685"/>
                <a:gd name="T117" fmla="*/ 370 h 379"/>
                <a:gd name="T118" fmla="*/ 135 w 685"/>
                <a:gd name="T119" fmla="*/ 373 h 379"/>
                <a:gd name="T120" fmla="*/ 55 w 685"/>
                <a:gd name="T121" fmla="*/ 337 h 379"/>
                <a:gd name="T122" fmla="*/ 84 w 685"/>
                <a:gd name="T123" fmla="*/ 374 h 379"/>
                <a:gd name="T124" fmla="*/ 16 w 685"/>
                <a:gd name="T125" fmla="*/ 35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5" h="379">
                  <a:moveTo>
                    <a:pt x="8" y="370"/>
                  </a:moveTo>
                  <a:cubicBezTo>
                    <a:pt x="8" y="370"/>
                    <a:pt x="8" y="370"/>
                    <a:pt x="8" y="370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9" y="377"/>
                    <a:pt x="9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8" y="378"/>
                    <a:pt x="8" y="377"/>
                    <a:pt x="9" y="377"/>
                  </a:cubicBezTo>
                  <a:cubicBezTo>
                    <a:pt x="5" y="374"/>
                    <a:pt x="5" y="374"/>
                    <a:pt x="5" y="374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7" y="378"/>
                    <a:pt x="7" y="378"/>
                    <a:pt x="7" y="378"/>
                  </a:cubicBezTo>
                  <a:cubicBezTo>
                    <a:pt x="5" y="375"/>
                    <a:pt x="5" y="375"/>
                    <a:pt x="5" y="375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6" y="378"/>
                    <a:pt x="6" y="378"/>
                  </a:cubicBezTo>
                  <a:cubicBezTo>
                    <a:pt x="6" y="378"/>
                    <a:pt x="7" y="378"/>
                    <a:pt x="8" y="378"/>
                  </a:cubicBezTo>
                  <a:cubicBezTo>
                    <a:pt x="11" y="378"/>
                    <a:pt x="17" y="378"/>
                    <a:pt x="22" y="378"/>
                  </a:cubicBezTo>
                  <a:cubicBezTo>
                    <a:pt x="28" y="378"/>
                    <a:pt x="32" y="378"/>
                    <a:pt x="34" y="378"/>
                  </a:cubicBezTo>
                  <a:cubicBezTo>
                    <a:pt x="34" y="378"/>
                    <a:pt x="34" y="378"/>
                    <a:pt x="34" y="378"/>
                  </a:cubicBezTo>
                  <a:cubicBezTo>
                    <a:pt x="36" y="378"/>
                    <a:pt x="38" y="377"/>
                    <a:pt x="38" y="375"/>
                  </a:cubicBezTo>
                  <a:cubicBezTo>
                    <a:pt x="39" y="373"/>
                    <a:pt x="38" y="371"/>
                    <a:pt x="36" y="370"/>
                  </a:cubicBezTo>
                  <a:cubicBezTo>
                    <a:pt x="20" y="359"/>
                    <a:pt x="20" y="359"/>
                    <a:pt x="20" y="359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2" y="366"/>
                    <a:pt x="22" y="366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7"/>
                    <a:pt x="21" y="367"/>
                    <a:pt x="22" y="366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9" y="368"/>
                    <a:pt x="19" y="368"/>
                    <a:pt x="20" y="367"/>
                  </a:cubicBezTo>
                  <a:cubicBezTo>
                    <a:pt x="18" y="363"/>
                    <a:pt x="18" y="363"/>
                    <a:pt x="18" y="363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4"/>
                    <a:pt x="18" y="364"/>
                    <a:pt x="18" y="364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6"/>
                    <a:pt x="18" y="366"/>
                    <a:pt x="18" y="366"/>
                  </a:cubicBezTo>
                  <a:cubicBezTo>
                    <a:pt x="18" y="368"/>
                    <a:pt x="18" y="368"/>
                    <a:pt x="18" y="368"/>
                  </a:cubicBezTo>
                  <a:cubicBezTo>
                    <a:pt x="18" y="368"/>
                    <a:pt x="19" y="368"/>
                    <a:pt x="20" y="368"/>
                  </a:cubicBezTo>
                  <a:cubicBezTo>
                    <a:pt x="24" y="369"/>
                    <a:pt x="32" y="371"/>
                    <a:pt x="39" y="372"/>
                  </a:cubicBezTo>
                  <a:cubicBezTo>
                    <a:pt x="47" y="374"/>
                    <a:pt x="53" y="375"/>
                    <a:pt x="53" y="375"/>
                  </a:cubicBezTo>
                  <a:cubicBezTo>
                    <a:pt x="55" y="376"/>
                    <a:pt x="57" y="375"/>
                    <a:pt x="58" y="373"/>
                  </a:cubicBezTo>
                  <a:cubicBezTo>
                    <a:pt x="58" y="372"/>
                    <a:pt x="58" y="371"/>
                    <a:pt x="58" y="371"/>
                  </a:cubicBezTo>
                  <a:cubicBezTo>
                    <a:pt x="58" y="369"/>
                    <a:pt x="58" y="369"/>
                    <a:pt x="58" y="368"/>
                  </a:cubicBezTo>
                  <a:cubicBezTo>
                    <a:pt x="57" y="368"/>
                    <a:pt x="57" y="367"/>
                    <a:pt x="57" y="367"/>
                  </a:cubicBezTo>
                  <a:cubicBezTo>
                    <a:pt x="56" y="367"/>
                    <a:pt x="56" y="367"/>
                    <a:pt x="56" y="366"/>
                  </a:cubicBezTo>
                  <a:cubicBezTo>
                    <a:pt x="54" y="365"/>
                    <a:pt x="53" y="364"/>
                    <a:pt x="50" y="363"/>
                  </a:cubicBezTo>
                  <a:cubicBezTo>
                    <a:pt x="47" y="361"/>
                    <a:pt x="43" y="359"/>
                    <a:pt x="40" y="357"/>
                  </a:cubicBezTo>
                  <a:cubicBezTo>
                    <a:pt x="38" y="356"/>
                    <a:pt x="36" y="355"/>
                    <a:pt x="36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3" y="356"/>
                    <a:pt x="33" y="356"/>
                    <a:pt x="33" y="356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5" y="354"/>
                    <a:pt x="35" y="354"/>
                    <a:pt x="35" y="354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6" y="356"/>
                    <a:pt x="36" y="355"/>
                    <a:pt x="35" y="355"/>
                  </a:cubicBezTo>
                  <a:cubicBezTo>
                    <a:pt x="32" y="357"/>
                    <a:pt x="32" y="357"/>
                    <a:pt x="32" y="357"/>
                  </a:cubicBezTo>
                  <a:cubicBezTo>
                    <a:pt x="36" y="357"/>
                    <a:pt x="36" y="357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6" y="359"/>
                    <a:pt x="36" y="358"/>
                    <a:pt x="36" y="357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5" y="359"/>
                    <a:pt x="35" y="359"/>
                    <a:pt x="35" y="359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30" y="361"/>
                    <a:pt x="30" y="361"/>
                    <a:pt x="30" y="361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85" y="379"/>
                    <a:pt x="87" y="378"/>
                    <a:pt x="88" y="376"/>
                  </a:cubicBezTo>
                  <a:cubicBezTo>
                    <a:pt x="88" y="375"/>
                    <a:pt x="88" y="374"/>
                    <a:pt x="88" y="374"/>
                  </a:cubicBezTo>
                  <a:cubicBezTo>
                    <a:pt x="88" y="373"/>
                    <a:pt x="88" y="372"/>
                    <a:pt x="88" y="372"/>
                  </a:cubicBezTo>
                  <a:cubicBezTo>
                    <a:pt x="87" y="371"/>
                    <a:pt x="87" y="370"/>
                    <a:pt x="87" y="370"/>
                  </a:cubicBezTo>
                  <a:cubicBezTo>
                    <a:pt x="86" y="370"/>
                    <a:pt x="86" y="369"/>
                    <a:pt x="85" y="369"/>
                  </a:cubicBezTo>
                  <a:cubicBezTo>
                    <a:pt x="83" y="368"/>
                    <a:pt x="80" y="366"/>
                    <a:pt x="76" y="363"/>
                  </a:cubicBezTo>
                  <a:cubicBezTo>
                    <a:pt x="71" y="360"/>
                    <a:pt x="63" y="356"/>
                    <a:pt x="58" y="352"/>
                  </a:cubicBezTo>
                  <a:cubicBezTo>
                    <a:pt x="55" y="351"/>
                    <a:pt x="52" y="349"/>
                    <a:pt x="51" y="348"/>
                  </a:cubicBezTo>
                  <a:cubicBezTo>
                    <a:pt x="50" y="348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7" y="349"/>
                    <a:pt x="47" y="349"/>
                    <a:pt x="47" y="349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9" y="347"/>
                    <a:pt x="49" y="347"/>
                    <a:pt x="49" y="347"/>
                  </a:cubicBezTo>
                  <a:cubicBezTo>
                    <a:pt x="46" y="350"/>
                    <a:pt x="46" y="350"/>
                    <a:pt x="46" y="350"/>
                  </a:cubicBezTo>
                  <a:cubicBezTo>
                    <a:pt x="49" y="348"/>
                    <a:pt x="49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49"/>
                    <a:pt x="50" y="348"/>
                    <a:pt x="49" y="348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50" y="352"/>
                    <a:pt x="50" y="351"/>
                    <a:pt x="50" y="350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3"/>
                    <a:pt x="49" y="353"/>
                    <a:pt x="49" y="352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7" y="354"/>
                    <a:pt x="47" y="354"/>
                    <a:pt x="48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6" y="354"/>
                    <a:pt x="46" y="354"/>
                    <a:pt x="46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5" y="354"/>
                  </a:cubicBezTo>
                  <a:cubicBezTo>
                    <a:pt x="45" y="352"/>
                    <a:pt x="45" y="352"/>
                    <a:pt x="45" y="352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4" y="354"/>
                    <a:pt x="44" y="354"/>
                    <a:pt x="44" y="354"/>
                  </a:cubicBezTo>
                  <a:cubicBezTo>
                    <a:pt x="45" y="354"/>
                    <a:pt x="45" y="354"/>
                    <a:pt x="46" y="355"/>
                  </a:cubicBezTo>
                  <a:cubicBezTo>
                    <a:pt x="48" y="355"/>
                    <a:pt x="53" y="357"/>
                    <a:pt x="59" y="360"/>
                  </a:cubicBezTo>
                  <a:cubicBezTo>
                    <a:pt x="68" y="363"/>
                    <a:pt x="80" y="368"/>
                    <a:pt x="89" y="372"/>
                  </a:cubicBezTo>
                  <a:cubicBezTo>
                    <a:pt x="98" y="375"/>
                    <a:pt x="105" y="378"/>
                    <a:pt x="105" y="378"/>
                  </a:cubicBezTo>
                  <a:cubicBezTo>
                    <a:pt x="107" y="379"/>
                    <a:pt x="110" y="378"/>
                    <a:pt x="111" y="376"/>
                  </a:cubicBezTo>
                  <a:cubicBezTo>
                    <a:pt x="112" y="374"/>
                    <a:pt x="111" y="371"/>
                    <a:pt x="109" y="370"/>
                  </a:cubicBezTo>
                  <a:cubicBezTo>
                    <a:pt x="57" y="337"/>
                    <a:pt x="57" y="337"/>
                    <a:pt x="57" y="337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7" y="345"/>
                    <a:pt x="58" y="344"/>
                    <a:pt x="58" y="343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7" y="345"/>
                    <a:pt x="57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5" y="345"/>
                    <a:pt x="56" y="345"/>
                    <a:pt x="57" y="345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6"/>
                    <a:pt x="55" y="346"/>
                    <a:pt x="55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6"/>
                    <a:pt x="54" y="346"/>
                    <a:pt x="54" y="346"/>
                  </a:cubicBezTo>
                  <a:cubicBezTo>
                    <a:pt x="54" y="341"/>
                    <a:pt x="54" y="341"/>
                    <a:pt x="54" y="341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3"/>
                    <a:pt x="54" y="343"/>
                    <a:pt x="54" y="343"/>
                  </a:cubicBezTo>
                  <a:cubicBezTo>
                    <a:pt x="53" y="345"/>
                    <a:pt x="53" y="345"/>
                    <a:pt x="53" y="345"/>
                  </a:cubicBezTo>
                  <a:cubicBezTo>
                    <a:pt x="53" y="345"/>
                    <a:pt x="54" y="346"/>
                    <a:pt x="54" y="346"/>
                  </a:cubicBezTo>
                  <a:cubicBezTo>
                    <a:pt x="60" y="348"/>
                    <a:pt x="79" y="356"/>
                    <a:pt x="97" y="363"/>
                  </a:cubicBezTo>
                  <a:cubicBezTo>
                    <a:pt x="106" y="366"/>
                    <a:pt x="115" y="370"/>
                    <a:pt x="121" y="372"/>
                  </a:cubicBezTo>
                  <a:cubicBezTo>
                    <a:pt x="125" y="374"/>
                    <a:pt x="128" y="375"/>
                    <a:pt x="130" y="375"/>
                  </a:cubicBezTo>
                  <a:cubicBezTo>
                    <a:pt x="131" y="376"/>
                    <a:pt x="132" y="376"/>
                    <a:pt x="133" y="376"/>
                  </a:cubicBezTo>
                  <a:cubicBezTo>
                    <a:pt x="134" y="376"/>
                    <a:pt x="134" y="376"/>
                    <a:pt x="134" y="377"/>
                  </a:cubicBezTo>
                  <a:cubicBezTo>
                    <a:pt x="135" y="377"/>
                    <a:pt x="135" y="377"/>
                    <a:pt x="136" y="377"/>
                  </a:cubicBezTo>
                  <a:cubicBezTo>
                    <a:pt x="136" y="377"/>
                    <a:pt x="137" y="377"/>
                    <a:pt x="137" y="377"/>
                  </a:cubicBezTo>
                  <a:cubicBezTo>
                    <a:pt x="138" y="376"/>
                    <a:pt x="138" y="376"/>
                    <a:pt x="139" y="376"/>
                  </a:cubicBezTo>
                  <a:cubicBezTo>
                    <a:pt x="139" y="376"/>
                    <a:pt x="140" y="375"/>
                    <a:pt x="140" y="375"/>
                  </a:cubicBezTo>
                  <a:cubicBezTo>
                    <a:pt x="140" y="374"/>
                    <a:pt x="140" y="374"/>
                    <a:pt x="140" y="374"/>
                  </a:cubicBezTo>
                  <a:cubicBezTo>
                    <a:pt x="141" y="374"/>
                    <a:pt x="141" y="373"/>
                    <a:pt x="141" y="372"/>
                  </a:cubicBezTo>
                  <a:cubicBezTo>
                    <a:pt x="141" y="371"/>
                    <a:pt x="141" y="371"/>
                    <a:pt x="140" y="370"/>
                  </a:cubicBezTo>
                  <a:cubicBezTo>
                    <a:pt x="140" y="369"/>
                    <a:pt x="140" y="369"/>
                    <a:pt x="140" y="369"/>
                  </a:cubicBezTo>
                  <a:cubicBezTo>
                    <a:pt x="139" y="368"/>
                    <a:pt x="139" y="368"/>
                    <a:pt x="138" y="368"/>
                  </a:cubicBezTo>
                  <a:cubicBezTo>
                    <a:pt x="137" y="367"/>
                    <a:pt x="136" y="366"/>
                    <a:pt x="133" y="364"/>
                  </a:cubicBezTo>
                  <a:cubicBezTo>
                    <a:pt x="125" y="359"/>
                    <a:pt x="109" y="349"/>
                    <a:pt x="94" y="341"/>
                  </a:cubicBezTo>
                  <a:cubicBezTo>
                    <a:pt x="87" y="336"/>
                    <a:pt x="81" y="333"/>
                    <a:pt x="76" y="330"/>
                  </a:cubicBezTo>
                  <a:cubicBezTo>
                    <a:pt x="74" y="328"/>
                    <a:pt x="72" y="327"/>
                    <a:pt x="70" y="326"/>
                  </a:cubicBezTo>
                  <a:cubicBezTo>
                    <a:pt x="70" y="326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8" y="327"/>
                    <a:pt x="68" y="327"/>
                    <a:pt x="68" y="327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9" y="325"/>
                    <a:pt x="69" y="325"/>
                    <a:pt x="69" y="325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70" y="327"/>
                    <a:pt x="70" y="326"/>
                    <a:pt x="70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70" y="328"/>
                    <a:pt x="70" y="328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29"/>
                    <a:pt x="70" y="328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9" y="332"/>
                    <a:pt x="69" y="331"/>
                    <a:pt x="70" y="330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8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7" y="332"/>
                    <a:pt x="68" y="332"/>
                    <a:pt x="68" y="332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7" y="332"/>
                    <a:pt x="67" y="332"/>
                    <a:pt x="67" y="332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0"/>
                    <a:pt x="66" y="330"/>
                    <a:pt x="66" y="330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2"/>
                    <a:pt x="66" y="332"/>
                    <a:pt x="66" y="332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6" y="333"/>
                    <a:pt x="67" y="333"/>
                    <a:pt x="68" y="333"/>
                  </a:cubicBezTo>
                  <a:cubicBezTo>
                    <a:pt x="71" y="334"/>
                    <a:pt x="79" y="338"/>
                    <a:pt x="88" y="342"/>
                  </a:cubicBezTo>
                  <a:cubicBezTo>
                    <a:pt x="102" y="348"/>
                    <a:pt x="120" y="356"/>
                    <a:pt x="134" y="362"/>
                  </a:cubicBezTo>
                  <a:cubicBezTo>
                    <a:pt x="141" y="365"/>
                    <a:pt x="147" y="368"/>
                    <a:pt x="151" y="370"/>
                  </a:cubicBezTo>
                  <a:cubicBezTo>
                    <a:pt x="156" y="372"/>
                    <a:pt x="158" y="373"/>
                    <a:pt x="158" y="373"/>
                  </a:cubicBezTo>
                  <a:cubicBezTo>
                    <a:pt x="160" y="374"/>
                    <a:pt x="163" y="373"/>
                    <a:pt x="164" y="371"/>
                  </a:cubicBezTo>
                  <a:cubicBezTo>
                    <a:pt x="165" y="369"/>
                    <a:pt x="164" y="367"/>
                    <a:pt x="162" y="365"/>
                  </a:cubicBezTo>
                  <a:cubicBezTo>
                    <a:pt x="88" y="319"/>
                    <a:pt x="88" y="319"/>
                    <a:pt x="88" y="319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90" y="325"/>
                    <a:pt x="90" y="325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9" y="326"/>
                    <a:pt x="89" y="326"/>
                    <a:pt x="90" y="325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7" y="327"/>
                    <a:pt x="88" y="327"/>
                    <a:pt x="88" y="326"/>
                  </a:cubicBezTo>
                  <a:cubicBezTo>
                    <a:pt x="86" y="323"/>
                    <a:pt x="86" y="323"/>
                    <a:pt x="86" y="323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7" y="327"/>
                    <a:pt x="87" y="327"/>
                    <a:pt x="87" y="327"/>
                  </a:cubicBezTo>
                  <a:cubicBezTo>
                    <a:pt x="86" y="324"/>
                    <a:pt x="86" y="324"/>
                    <a:pt x="86" y="324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5"/>
                    <a:pt x="86" y="325"/>
                    <a:pt x="86" y="325"/>
                  </a:cubicBezTo>
                  <a:cubicBezTo>
                    <a:pt x="86" y="327"/>
                    <a:pt x="86" y="327"/>
                    <a:pt x="86" y="327"/>
                  </a:cubicBezTo>
                  <a:cubicBezTo>
                    <a:pt x="86" y="327"/>
                    <a:pt x="87" y="327"/>
                    <a:pt x="88" y="328"/>
                  </a:cubicBezTo>
                  <a:cubicBezTo>
                    <a:pt x="92" y="329"/>
                    <a:pt x="101" y="333"/>
                    <a:pt x="111" y="337"/>
                  </a:cubicBezTo>
                  <a:cubicBezTo>
                    <a:pt x="126" y="344"/>
                    <a:pt x="146" y="354"/>
                    <a:pt x="161" y="361"/>
                  </a:cubicBezTo>
                  <a:cubicBezTo>
                    <a:pt x="169" y="365"/>
                    <a:pt x="176" y="368"/>
                    <a:pt x="181" y="370"/>
                  </a:cubicBezTo>
                  <a:cubicBezTo>
                    <a:pt x="186" y="373"/>
                    <a:pt x="189" y="374"/>
                    <a:pt x="189" y="374"/>
                  </a:cubicBezTo>
                  <a:cubicBezTo>
                    <a:pt x="191" y="375"/>
                    <a:pt x="193" y="374"/>
                    <a:pt x="195" y="372"/>
                  </a:cubicBezTo>
                  <a:cubicBezTo>
                    <a:pt x="195" y="371"/>
                    <a:pt x="195" y="370"/>
                    <a:pt x="195" y="370"/>
                  </a:cubicBezTo>
                  <a:cubicBezTo>
                    <a:pt x="195" y="369"/>
                    <a:pt x="195" y="368"/>
                    <a:pt x="195" y="368"/>
                  </a:cubicBezTo>
                  <a:cubicBezTo>
                    <a:pt x="194" y="367"/>
                    <a:pt x="194" y="367"/>
                    <a:pt x="194" y="367"/>
                  </a:cubicBezTo>
                  <a:cubicBezTo>
                    <a:pt x="194" y="366"/>
                    <a:pt x="194" y="366"/>
                    <a:pt x="193" y="366"/>
                  </a:cubicBezTo>
                  <a:cubicBezTo>
                    <a:pt x="193" y="366"/>
                    <a:pt x="192" y="365"/>
                    <a:pt x="191" y="365"/>
                  </a:cubicBezTo>
                  <a:cubicBezTo>
                    <a:pt x="187" y="362"/>
                    <a:pt x="180" y="357"/>
                    <a:pt x="170" y="351"/>
                  </a:cubicBezTo>
                  <a:cubicBezTo>
                    <a:pt x="142" y="334"/>
                    <a:pt x="97" y="306"/>
                    <a:pt x="97" y="306"/>
                  </a:cubicBezTo>
                  <a:cubicBezTo>
                    <a:pt x="95" y="310"/>
                    <a:pt x="95" y="310"/>
                    <a:pt x="95" y="310"/>
                  </a:cubicBezTo>
                  <a:cubicBezTo>
                    <a:pt x="93" y="314"/>
                    <a:pt x="93" y="314"/>
                    <a:pt x="93" y="314"/>
                  </a:cubicBezTo>
                  <a:cubicBezTo>
                    <a:pt x="199" y="360"/>
                    <a:pt x="199" y="360"/>
                    <a:pt x="199" y="360"/>
                  </a:cubicBezTo>
                  <a:cubicBezTo>
                    <a:pt x="201" y="361"/>
                    <a:pt x="203" y="360"/>
                    <a:pt x="204" y="358"/>
                  </a:cubicBezTo>
                  <a:cubicBezTo>
                    <a:pt x="205" y="357"/>
                    <a:pt x="205" y="356"/>
                    <a:pt x="205" y="356"/>
                  </a:cubicBezTo>
                  <a:cubicBezTo>
                    <a:pt x="205" y="354"/>
                    <a:pt x="204" y="354"/>
                    <a:pt x="204" y="353"/>
                  </a:cubicBezTo>
                  <a:cubicBezTo>
                    <a:pt x="204" y="353"/>
                    <a:pt x="204" y="353"/>
                    <a:pt x="203" y="352"/>
                  </a:cubicBezTo>
                  <a:cubicBezTo>
                    <a:pt x="203" y="352"/>
                    <a:pt x="203" y="352"/>
                    <a:pt x="202" y="352"/>
                  </a:cubicBezTo>
                  <a:cubicBezTo>
                    <a:pt x="201" y="351"/>
                    <a:pt x="199" y="349"/>
                    <a:pt x="196" y="347"/>
                  </a:cubicBezTo>
                  <a:cubicBezTo>
                    <a:pt x="176" y="334"/>
                    <a:pt x="116" y="298"/>
                    <a:pt x="116" y="298"/>
                  </a:cubicBezTo>
                  <a:cubicBezTo>
                    <a:pt x="114" y="302"/>
                    <a:pt x="114" y="302"/>
                    <a:pt x="114" y="302"/>
                  </a:cubicBezTo>
                  <a:cubicBezTo>
                    <a:pt x="112" y="306"/>
                    <a:pt x="112" y="306"/>
                    <a:pt x="112" y="306"/>
                  </a:cubicBezTo>
                  <a:cubicBezTo>
                    <a:pt x="112" y="306"/>
                    <a:pt x="136" y="317"/>
                    <a:pt x="160" y="328"/>
                  </a:cubicBezTo>
                  <a:cubicBezTo>
                    <a:pt x="173" y="333"/>
                    <a:pt x="185" y="339"/>
                    <a:pt x="195" y="343"/>
                  </a:cubicBezTo>
                  <a:cubicBezTo>
                    <a:pt x="200" y="345"/>
                    <a:pt x="205" y="346"/>
                    <a:pt x="208" y="348"/>
                  </a:cubicBezTo>
                  <a:cubicBezTo>
                    <a:pt x="210" y="348"/>
                    <a:pt x="212" y="349"/>
                    <a:pt x="213" y="349"/>
                  </a:cubicBezTo>
                  <a:cubicBezTo>
                    <a:pt x="213" y="349"/>
                    <a:pt x="214" y="349"/>
                    <a:pt x="215" y="350"/>
                  </a:cubicBezTo>
                  <a:cubicBezTo>
                    <a:pt x="215" y="350"/>
                    <a:pt x="216" y="350"/>
                    <a:pt x="217" y="350"/>
                  </a:cubicBezTo>
                  <a:cubicBezTo>
                    <a:pt x="217" y="350"/>
                    <a:pt x="217" y="350"/>
                    <a:pt x="218" y="349"/>
                  </a:cubicBezTo>
                  <a:cubicBezTo>
                    <a:pt x="219" y="349"/>
                    <a:pt x="219" y="349"/>
                    <a:pt x="220" y="349"/>
                  </a:cubicBezTo>
                  <a:cubicBezTo>
                    <a:pt x="220" y="349"/>
                    <a:pt x="221" y="348"/>
                    <a:pt x="221" y="347"/>
                  </a:cubicBezTo>
                  <a:cubicBezTo>
                    <a:pt x="221" y="347"/>
                    <a:pt x="221" y="347"/>
                    <a:pt x="221" y="347"/>
                  </a:cubicBezTo>
                  <a:cubicBezTo>
                    <a:pt x="221" y="347"/>
                    <a:pt x="222" y="346"/>
                    <a:pt x="222" y="345"/>
                  </a:cubicBezTo>
                  <a:cubicBezTo>
                    <a:pt x="222" y="344"/>
                    <a:pt x="221" y="343"/>
                    <a:pt x="221" y="343"/>
                  </a:cubicBezTo>
                  <a:cubicBezTo>
                    <a:pt x="221" y="342"/>
                    <a:pt x="221" y="342"/>
                    <a:pt x="220" y="342"/>
                  </a:cubicBezTo>
                  <a:cubicBezTo>
                    <a:pt x="220" y="341"/>
                    <a:pt x="220" y="341"/>
                    <a:pt x="219" y="341"/>
                  </a:cubicBezTo>
                  <a:cubicBezTo>
                    <a:pt x="218" y="340"/>
                    <a:pt x="216" y="338"/>
                    <a:pt x="213" y="336"/>
                  </a:cubicBezTo>
                  <a:cubicBezTo>
                    <a:pt x="202" y="329"/>
                    <a:pt x="181" y="316"/>
                    <a:pt x="164" y="306"/>
                  </a:cubicBezTo>
                  <a:cubicBezTo>
                    <a:pt x="146" y="295"/>
                    <a:pt x="130" y="285"/>
                    <a:pt x="130" y="285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8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8" y="294"/>
                    <a:pt x="128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89"/>
                    <a:pt x="128" y="289"/>
                    <a:pt x="128" y="289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7" y="294"/>
                    <a:pt x="127" y="294"/>
                    <a:pt x="127" y="294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6" y="294"/>
                    <a:pt x="126" y="294"/>
                    <a:pt x="126" y="294"/>
                  </a:cubicBezTo>
                  <a:cubicBezTo>
                    <a:pt x="126" y="294"/>
                    <a:pt x="127" y="294"/>
                    <a:pt x="128" y="294"/>
                  </a:cubicBezTo>
                  <a:cubicBezTo>
                    <a:pt x="134" y="297"/>
                    <a:pt x="161" y="309"/>
                    <a:pt x="185" y="320"/>
                  </a:cubicBezTo>
                  <a:cubicBezTo>
                    <a:pt x="198" y="326"/>
                    <a:pt x="210" y="331"/>
                    <a:pt x="219" y="335"/>
                  </a:cubicBezTo>
                  <a:cubicBezTo>
                    <a:pt x="223" y="337"/>
                    <a:pt x="227" y="338"/>
                    <a:pt x="230" y="340"/>
                  </a:cubicBezTo>
                  <a:cubicBezTo>
                    <a:pt x="231" y="340"/>
                    <a:pt x="232" y="341"/>
                    <a:pt x="233" y="341"/>
                  </a:cubicBezTo>
                  <a:cubicBezTo>
                    <a:pt x="233" y="341"/>
                    <a:pt x="234" y="341"/>
                    <a:pt x="234" y="341"/>
                  </a:cubicBezTo>
                  <a:cubicBezTo>
                    <a:pt x="234" y="342"/>
                    <a:pt x="234" y="342"/>
                    <a:pt x="234" y="342"/>
                  </a:cubicBezTo>
                  <a:cubicBezTo>
                    <a:pt x="235" y="342"/>
                    <a:pt x="235" y="342"/>
                    <a:pt x="235" y="342"/>
                  </a:cubicBezTo>
                  <a:cubicBezTo>
                    <a:pt x="235" y="342"/>
                    <a:pt x="235" y="342"/>
                    <a:pt x="236" y="342"/>
                  </a:cubicBezTo>
                  <a:cubicBezTo>
                    <a:pt x="236" y="342"/>
                    <a:pt x="236" y="342"/>
                    <a:pt x="237" y="342"/>
                  </a:cubicBezTo>
                  <a:cubicBezTo>
                    <a:pt x="237" y="342"/>
                    <a:pt x="238" y="341"/>
                    <a:pt x="239" y="341"/>
                  </a:cubicBezTo>
                  <a:cubicBezTo>
                    <a:pt x="239" y="340"/>
                    <a:pt x="239" y="340"/>
                    <a:pt x="240" y="340"/>
                  </a:cubicBezTo>
                  <a:cubicBezTo>
                    <a:pt x="240" y="339"/>
                    <a:pt x="240" y="338"/>
                    <a:pt x="240" y="337"/>
                  </a:cubicBezTo>
                  <a:cubicBezTo>
                    <a:pt x="240" y="336"/>
                    <a:pt x="240" y="335"/>
                    <a:pt x="240" y="335"/>
                  </a:cubicBezTo>
                  <a:cubicBezTo>
                    <a:pt x="239" y="334"/>
                    <a:pt x="239" y="333"/>
                    <a:pt x="238" y="333"/>
                  </a:cubicBezTo>
                  <a:cubicBezTo>
                    <a:pt x="238" y="332"/>
                    <a:pt x="237" y="332"/>
                    <a:pt x="235" y="331"/>
                  </a:cubicBezTo>
                  <a:cubicBezTo>
                    <a:pt x="231" y="328"/>
                    <a:pt x="223" y="322"/>
                    <a:pt x="214" y="316"/>
                  </a:cubicBezTo>
                  <a:cubicBezTo>
                    <a:pt x="185" y="299"/>
                    <a:pt x="142" y="273"/>
                    <a:pt x="142" y="273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3" y="279"/>
                    <a:pt x="143" y="279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42" y="281"/>
                    <a:pt x="143" y="280"/>
                    <a:pt x="143" y="279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2" y="281"/>
                    <a:pt x="142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1" y="281"/>
                    <a:pt x="141" y="281"/>
                    <a:pt x="142" y="281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140" y="281"/>
                    <a:pt x="140" y="281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82"/>
                    <a:pt x="140" y="282"/>
                    <a:pt x="140" y="281"/>
                  </a:cubicBezTo>
                  <a:cubicBezTo>
                    <a:pt x="140" y="277"/>
                    <a:pt x="140" y="277"/>
                    <a:pt x="140" y="277"/>
                  </a:cubicBezTo>
                  <a:cubicBezTo>
                    <a:pt x="140" y="282"/>
                    <a:pt x="140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2"/>
                    <a:pt x="140" y="282"/>
                  </a:cubicBezTo>
                  <a:cubicBezTo>
                    <a:pt x="140" y="278"/>
                    <a:pt x="140" y="278"/>
                    <a:pt x="140" y="278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1"/>
                    <a:pt x="139" y="281"/>
                    <a:pt x="139" y="281"/>
                  </a:cubicBezTo>
                  <a:cubicBezTo>
                    <a:pt x="139" y="282"/>
                    <a:pt x="140" y="282"/>
                    <a:pt x="141" y="282"/>
                  </a:cubicBezTo>
                  <a:cubicBezTo>
                    <a:pt x="145" y="284"/>
                    <a:pt x="154" y="288"/>
                    <a:pt x="165" y="292"/>
                  </a:cubicBezTo>
                  <a:cubicBezTo>
                    <a:pt x="182" y="299"/>
                    <a:pt x="203" y="308"/>
                    <a:pt x="220" y="315"/>
                  </a:cubicBezTo>
                  <a:cubicBezTo>
                    <a:pt x="228" y="319"/>
                    <a:pt x="235" y="322"/>
                    <a:pt x="241" y="325"/>
                  </a:cubicBezTo>
                  <a:cubicBezTo>
                    <a:pt x="246" y="327"/>
                    <a:pt x="249" y="328"/>
                    <a:pt x="249" y="328"/>
                  </a:cubicBezTo>
                  <a:cubicBezTo>
                    <a:pt x="251" y="329"/>
                    <a:pt x="253" y="328"/>
                    <a:pt x="255" y="326"/>
                  </a:cubicBezTo>
                  <a:cubicBezTo>
                    <a:pt x="255" y="326"/>
                    <a:pt x="255" y="325"/>
                    <a:pt x="255" y="324"/>
                  </a:cubicBezTo>
                  <a:cubicBezTo>
                    <a:pt x="255" y="323"/>
                    <a:pt x="255" y="322"/>
                    <a:pt x="255" y="322"/>
                  </a:cubicBezTo>
                  <a:cubicBezTo>
                    <a:pt x="254" y="321"/>
                    <a:pt x="254" y="320"/>
                    <a:pt x="253" y="320"/>
                  </a:cubicBezTo>
                  <a:cubicBezTo>
                    <a:pt x="253" y="319"/>
                    <a:pt x="252" y="319"/>
                    <a:pt x="251" y="318"/>
                  </a:cubicBezTo>
                  <a:cubicBezTo>
                    <a:pt x="247" y="315"/>
                    <a:pt x="240" y="310"/>
                    <a:pt x="231" y="305"/>
                  </a:cubicBezTo>
                  <a:cubicBezTo>
                    <a:pt x="205" y="288"/>
                    <a:pt x="165" y="265"/>
                    <a:pt x="165" y="265"/>
                  </a:cubicBezTo>
                  <a:cubicBezTo>
                    <a:pt x="163" y="269"/>
                    <a:pt x="163" y="269"/>
                    <a:pt x="163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61" y="273"/>
                    <a:pt x="186" y="284"/>
                    <a:pt x="210" y="295"/>
                  </a:cubicBezTo>
                  <a:cubicBezTo>
                    <a:pt x="223" y="300"/>
                    <a:pt x="235" y="306"/>
                    <a:pt x="245" y="310"/>
                  </a:cubicBezTo>
                  <a:cubicBezTo>
                    <a:pt x="250" y="312"/>
                    <a:pt x="254" y="313"/>
                    <a:pt x="257" y="315"/>
                  </a:cubicBezTo>
                  <a:cubicBezTo>
                    <a:pt x="258" y="315"/>
                    <a:pt x="260" y="316"/>
                    <a:pt x="261" y="316"/>
                  </a:cubicBezTo>
                  <a:cubicBezTo>
                    <a:pt x="261" y="316"/>
                    <a:pt x="261" y="316"/>
                    <a:pt x="262" y="316"/>
                  </a:cubicBezTo>
                  <a:cubicBezTo>
                    <a:pt x="262" y="317"/>
                    <a:pt x="262" y="317"/>
                    <a:pt x="262" y="317"/>
                  </a:cubicBezTo>
                  <a:cubicBezTo>
                    <a:pt x="263" y="317"/>
                    <a:pt x="263" y="317"/>
                    <a:pt x="264" y="317"/>
                  </a:cubicBezTo>
                  <a:cubicBezTo>
                    <a:pt x="264" y="317"/>
                    <a:pt x="264" y="317"/>
                    <a:pt x="265" y="317"/>
                  </a:cubicBezTo>
                  <a:cubicBezTo>
                    <a:pt x="265" y="316"/>
                    <a:pt x="266" y="316"/>
                    <a:pt x="266" y="316"/>
                  </a:cubicBezTo>
                  <a:cubicBezTo>
                    <a:pt x="267" y="316"/>
                    <a:pt x="267" y="315"/>
                    <a:pt x="268" y="315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8" y="314"/>
                    <a:pt x="268" y="313"/>
                    <a:pt x="268" y="312"/>
                  </a:cubicBezTo>
                  <a:cubicBezTo>
                    <a:pt x="268" y="311"/>
                    <a:pt x="268" y="310"/>
                    <a:pt x="268" y="310"/>
                  </a:cubicBezTo>
                  <a:cubicBezTo>
                    <a:pt x="267" y="309"/>
                    <a:pt x="267" y="309"/>
                    <a:pt x="267" y="309"/>
                  </a:cubicBezTo>
                  <a:cubicBezTo>
                    <a:pt x="267" y="308"/>
                    <a:pt x="266" y="308"/>
                    <a:pt x="266" y="308"/>
                  </a:cubicBezTo>
                  <a:cubicBezTo>
                    <a:pt x="264" y="307"/>
                    <a:pt x="262" y="305"/>
                    <a:pt x="259" y="303"/>
                  </a:cubicBezTo>
                  <a:cubicBezTo>
                    <a:pt x="249" y="296"/>
                    <a:pt x="228" y="284"/>
                    <a:pt x="211" y="273"/>
                  </a:cubicBezTo>
                  <a:cubicBezTo>
                    <a:pt x="193" y="262"/>
                    <a:pt x="178" y="253"/>
                    <a:pt x="178" y="253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61"/>
                    <a:pt x="174" y="261"/>
                    <a:pt x="174" y="261"/>
                  </a:cubicBezTo>
                  <a:cubicBezTo>
                    <a:pt x="174" y="261"/>
                    <a:pt x="198" y="272"/>
                    <a:pt x="222" y="282"/>
                  </a:cubicBezTo>
                  <a:cubicBezTo>
                    <a:pt x="234" y="287"/>
                    <a:pt x="247" y="293"/>
                    <a:pt x="256" y="297"/>
                  </a:cubicBezTo>
                  <a:cubicBezTo>
                    <a:pt x="261" y="299"/>
                    <a:pt x="265" y="300"/>
                    <a:pt x="268" y="301"/>
                  </a:cubicBezTo>
                  <a:cubicBezTo>
                    <a:pt x="269" y="302"/>
                    <a:pt x="271" y="302"/>
                    <a:pt x="272" y="303"/>
                  </a:cubicBezTo>
                  <a:cubicBezTo>
                    <a:pt x="272" y="303"/>
                    <a:pt x="273" y="303"/>
                    <a:pt x="273" y="303"/>
                  </a:cubicBezTo>
                  <a:cubicBezTo>
                    <a:pt x="274" y="303"/>
                    <a:pt x="274" y="303"/>
                    <a:pt x="274" y="303"/>
                  </a:cubicBezTo>
                  <a:cubicBezTo>
                    <a:pt x="274" y="303"/>
                    <a:pt x="274" y="304"/>
                    <a:pt x="275" y="304"/>
                  </a:cubicBezTo>
                  <a:cubicBezTo>
                    <a:pt x="275" y="304"/>
                    <a:pt x="275" y="304"/>
                    <a:pt x="276" y="303"/>
                  </a:cubicBezTo>
                  <a:cubicBezTo>
                    <a:pt x="276" y="303"/>
                    <a:pt x="277" y="303"/>
                    <a:pt x="277" y="303"/>
                  </a:cubicBezTo>
                  <a:cubicBezTo>
                    <a:pt x="278" y="303"/>
                    <a:pt x="278" y="302"/>
                    <a:pt x="279" y="302"/>
                  </a:cubicBezTo>
                  <a:cubicBezTo>
                    <a:pt x="279" y="300"/>
                    <a:pt x="280" y="299"/>
                    <a:pt x="279" y="298"/>
                  </a:cubicBezTo>
                  <a:cubicBezTo>
                    <a:pt x="279" y="297"/>
                    <a:pt x="278" y="296"/>
                    <a:pt x="277" y="295"/>
                  </a:cubicBezTo>
                  <a:cubicBezTo>
                    <a:pt x="277" y="295"/>
                    <a:pt x="276" y="294"/>
                    <a:pt x="274" y="293"/>
                  </a:cubicBezTo>
                  <a:cubicBezTo>
                    <a:pt x="266" y="288"/>
                    <a:pt x="246" y="277"/>
                    <a:pt x="228" y="266"/>
                  </a:cubicBezTo>
                  <a:cubicBezTo>
                    <a:pt x="219" y="260"/>
                    <a:pt x="210" y="255"/>
                    <a:pt x="204" y="251"/>
                  </a:cubicBezTo>
                  <a:cubicBezTo>
                    <a:pt x="201" y="249"/>
                    <a:pt x="198" y="247"/>
                    <a:pt x="197" y="246"/>
                  </a:cubicBezTo>
                  <a:cubicBezTo>
                    <a:pt x="196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4" y="246"/>
                    <a:pt x="194" y="246"/>
                    <a:pt x="194" y="246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6" y="246"/>
                    <a:pt x="195" y="245"/>
                    <a:pt x="195" y="245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6" y="248"/>
                    <a:pt x="196" y="247"/>
                    <a:pt x="196" y="247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5" y="249"/>
                    <a:pt x="195" y="249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4" y="250"/>
                    <a:pt x="195" y="250"/>
                    <a:pt x="195" y="249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4" y="251"/>
                    <a:pt x="194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3" y="251"/>
                    <a:pt x="193" y="251"/>
                    <a:pt x="194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1" y="251"/>
                    <a:pt x="191" y="251"/>
                    <a:pt x="191" y="251"/>
                  </a:cubicBezTo>
                  <a:cubicBezTo>
                    <a:pt x="192" y="251"/>
                    <a:pt x="192" y="252"/>
                    <a:pt x="194" y="252"/>
                  </a:cubicBezTo>
                  <a:cubicBezTo>
                    <a:pt x="198" y="254"/>
                    <a:pt x="207" y="257"/>
                    <a:pt x="218" y="262"/>
                  </a:cubicBezTo>
                  <a:cubicBezTo>
                    <a:pt x="233" y="268"/>
                    <a:pt x="253" y="277"/>
                    <a:pt x="269" y="284"/>
                  </a:cubicBezTo>
                  <a:cubicBezTo>
                    <a:pt x="277" y="287"/>
                    <a:pt x="283" y="290"/>
                    <a:pt x="288" y="292"/>
                  </a:cubicBezTo>
                  <a:cubicBezTo>
                    <a:pt x="293" y="294"/>
                    <a:pt x="296" y="296"/>
                    <a:pt x="296" y="296"/>
                  </a:cubicBezTo>
                  <a:cubicBezTo>
                    <a:pt x="298" y="297"/>
                    <a:pt x="301" y="296"/>
                    <a:pt x="302" y="294"/>
                  </a:cubicBezTo>
                  <a:cubicBezTo>
                    <a:pt x="303" y="291"/>
                    <a:pt x="302" y="289"/>
                    <a:pt x="300" y="288"/>
                  </a:cubicBezTo>
                  <a:cubicBezTo>
                    <a:pt x="276" y="273"/>
                    <a:pt x="276" y="273"/>
                    <a:pt x="276" y="273"/>
                  </a:cubicBezTo>
                  <a:cubicBezTo>
                    <a:pt x="300" y="284"/>
                    <a:pt x="300" y="284"/>
                    <a:pt x="300" y="284"/>
                  </a:cubicBezTo>
                  <a:cubicBezTo>
                    <a:pt x="302" y="285"/>
                    <a:pt x="304" y="284"/>
                    <a:pt x="305" y="282"/>
                  </a:cubicBezTo>
                  <a:cubicBezTo>
                    <a:pt x="306" y="281"/>
                    <a:pt x="306" y="280"/>
                    <a:pt x="306" y="279"/>
                  </a:cubicBezTo>
                  <a:cubicBezTo>
                    <a:pt x="306" y="278"/>
                    <a:pt x="306" y="277"/>
                    <a:pt x="306" y="277"/>
                  </a:cubicBezTo>
                  <a:cubicBezTo>
                    <a:pt x="305" y="276"/>
                    <a:pt x="305" y="276"/>
                    <a:pt x="304" y="275"/>
                  </a:cubicBezTo>
                  <a:cubicBezTo>
                    <a:pt x="303" y="275"/>
                    <a:pt x="303" y="274"/>
                    <a:pt x="302" y="273"/>
                  </a:cubicBezTo>
                  <a:cubicBezTo>
                    <a:pt x="298" y="270"/>
                    <a:pt x="291" y="266"/>
                    <a:pt x="282" y="261"/>
                  </a:cubicBezTo>
                  <a:cubicBezTo>
                    <a:pt x="270" y="253"/>
                    <a:pt x="254" y="244"/>
                    <a:pt x="241" y="236"/>
                  </a:cubicBezTo>
                  <a:cubicBezTo>
                    <a:pt x="235" y="233"/>
                    <a:pt x="229" y="229"/>
                    <a:pt x="225" y="227"/>
                  </a:cubicBezTo>
                  <a:cubicBezTo>
                    <a:pt x="223" y="226"/>
                    <a:pt x="222" y="225"/>
                    <a:pt x="221" y="224"/>
                  </a:cubicBezTo>
                  <a:cubicBezTo>
                    <a:pt x="220" y="224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8" y="225"/>
                    <a:pt x="218" y="225"/>
                    <a:pt x="218" y="225"/>
                  </a:cubicBezTo>
                  <a:cubicBezTo>
                    <a:pt x="220" y="223"/>
                    <a:pt x="220" y="223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20" y="224"/>
                    <a:pt x="220" y="224"/>
                    <a:pt x="220" y="223"/>
                  </a:cubicBezTo>
                  <a:cubicBezTo>
                    <a:pt x="217" y="226"/>
                    <a:pt x="217" y="226"/>
                    <a:pt x="217" y="226"/>
                  </a:cubicBezTo>
                  <a:cubicBezTo>
                    <a:pt x="220" y="224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21" y="225"/>
                    <a:pt x="220" y="224"/>
                    <a:pt x="220" y="224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21" y="228"/>
                    <a:pt x="221" y="227"/>
                    <a:pt x="221" y="226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20" y="229"/>
                    <a:pt x="220" y="229"/>
                    <a:pt x="220" y="229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0"/>
                    <a:pt x="239" y="241"/>
                    <a:pt x="264" y="251"/>
                  </a:cubicBezTo>
                  <a:cubicBezTo>
                    <a:pt x="276" y="256"/>
                    <a:pt x="289" y="262"/>
                    <a:pt x="299" y="265"/>
                  </a:cubicBezTo>
                  <a:cubicBezTo>
                    <a:pt x="304" y="267"/>
                    <a:pt x="308" y="269"/>
                    <a:pt x="312" y="270"/>
                  </a:cubicBezTo>
                  <a:cubicBezTo>
                    <a:pt x="313" y="271"/>
                    <a:pt x="315" y="271"/>
                    <a:pt x="316" y="272"/>
                  </a:cubicBezTo>
                  <a:cubicBezTo>
                    <a:pt x="316" y="272"/>
                    <a:pt x="317" y="272"/>
                    <a:pt x="317" y="272"/>
                  </a:cubicBezTo>
                  <a:cubicBezTo>
                    <a:pt x="318" y="272"/>
                    <a:pt x="318" y="272"/>
                    <a:pt x="319" y="272"/>
                  </a:cubicBezTo>
                  <a:cubicBezTo>
                    <a:pt x="319" y="272"/>
                    <a:pt x="320" y="272"/>
                    <a:pt x="320" y="272"/>
                  </a:cubicBezTo>
                  <a:cubicBezTo>
                    <a:pt x="321" y="272"/>
                    <a:pt x="321" y="272"/>
                    <a:pt x="322" y="272"/>
                  </a:cubicBezTo>
                  <a:cubicBezTo>
                    <a:pt x="322" y="271"/>
                    <a:pt x="323" y="271"/>
                    <a:pt x="323" y="270"/>
                  </a:cubicBezTo>
                  <a:cubicBezTo>
                    <a:pt x="323" y="270"/>
                    <a:pt x="323" y="270"/>
                    <a:pt x="323" y="270"/>
                  </a:cubicBezTo>
                  <a:cubicBezTo>
                    <a:pt x="324" y="269"/>
                    <a:pt x="324" y="268"/>
                    <a:pt x="324" y="268"/>
                  </a:cubicBezTo>
                  <a:cubicBezTo>
                    <a:pt x="324" y="266"/>
                    <a:pt x="323" y="266"/>
                    <a:pt x="323" y="265"/>
                  </a:cubicBezTo>
                  <a:cubicBezTo>
                    <a:pt x="322" y="264"/>
                    <a:pt x="322" y="264"/>
                    <a:pt x="322" y="264"/>
                  </a:cubicBezTo>
                  <a:cubicBezTo>
                    <a:pt x="321" y="263"/>
                    <a:pt x="320" y="262"/>
                    <a:pt x="319" y="261"/>
                  </a:cubicBezTo>
                  <a:cubicBezTo>
                    <a:pt x="315" y="259"/>
                    <a:pt x="308" y="254"/>
                    <a:pt x="299" y="249"/>
                  </a:cubicBezTo>
                  <a:cubicBezTo>
                    <a:pt x="286" y="241"/>
                    <a:pt x="270" y="232"/>
                    <a:pt x="257" y="224"/>
                  </a:cubicBezTo>
                  <a:cubicBezTo>
                    <a:pt x="251" y="220"/>
                    <a:pt x="245" y="217"/>
                    <a:pt x="241" y="214"/>
                  </a:cubicBezTo>
                  <a:cubicBezTo>
                    <a:pt x="239" y="213"/>
                    <a:pt x="237" y="212"/>
                    <a:pt x="236" y="211"/>
                  </a:cubicBezTo>
                  <a:cubicBezTo>
                    <a:pt x="236" y="211"/>
                    <a:pt x="236" y="211"/>
                    <a:pt x="235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34" y="212"/>
                    <a:pt x="234" y="212"/>
                    <a:pt x="234" y="212"/>
                  </a:cubicBezTo>
                  <a:cubicBezTo>
                    <a:pt x="236" y="211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2"/>
                    <a:pt x="236" y="211"/>
                    <a:pt x="236" y="211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6" y="215"/>
                    <a:pt x="236" y="214"/>
                    <a:pt x="236" y="213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6" y="216"/>
                    <a:pt x="236" y="216"/>
                    <a:pt x="236" y="216"/>
                  </a:cubicBezTo>
                  <a:cubicBezTo>
                    <a:pt x="232" y="213"/>
                    <a:pt x="232" y="213"/>
                    <a:pt x="232" y="213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30" y="217"/>
                    <a:pt x="254" y="230"/>
                    <a:pt x="279" y="242"/>
                  </a:cubicBezTo>
                  <a:cubicBezTo>
                    <a:pt x="292" y="248"/>
                    <a:pt x="304" y="254"/>
                    <a:pt x="314" y="259"/>
                  </a:cubicBezTo>
                  <a:cubicBezTo>
                    <a:pt x="319" y="261"/>
                    <a:pt x="323" y="263"/>
                    <a:pt x="326" y="265"/>
                  </a:cubicBezTo>
                  <a:cubicBezTo>
                    <a:pt x="328" y="265"/>
                    <a:pt x="329" y="266"/>
                    <a:pt x="330" y="266"/>
                  </a:cubicBezTo>
                  <a:cubicBezTo>
                    <a:pt x="331" y="266"/>
                    <a:pt x="331" y="267"/>
                    <a:pt x="332" y="267"/>
                  </a:cubicBezTo>
                  <a:cubicBezTo>
                    <a:pt x="332" y="267"/>
                    <a:pt x="332" y="267"/>
                    <a:pt x="332" y="267"/>
                  </a:cubicBezTo>
                  <a:cubicBezTo>
                    <a:pt x="333" y="267"/>
                    <a:pt x="333" y="267"/>
                    <a:pt x="334" y="267"/>
                  </a:cubicBezTo>
                  <a:cubicBezTo>
                    <a:pt x="334" y="267"/>
                    <a:pt x="334" y="267"/>
                    <a:pt x="335" y="267"/>
                  </a:cubicBezTo>
                  <a:cubicBezTo>
                    <a:pt x="336" y="267"/>
                    <a:pt x="337" y="266"/>
                    <a:pt x="338" y="265"/>
                  </a:cubicBezTo>
                  <a:cubicBezTo>
                    <a:pt x="338" y="264"/>
                    <a:pt x="338" y="263"/>
                    <a:pt x="338" y="261"/>
                  </a:cubicBezTo>
                  <a:cubicBezTo>
                    <a:pt x="338" y="260"/>
                    <a:pt x="337" y="259"/>
                    <a:pt x="336" y="259"/>
                  </a:cubicBezTo>
                  <a:cubicBezTo>
                    <a:pt x="336" y="259"/>
                    <a:pt x="335" y="258"/>
                    <a:pt x="332" y="256"/>
                  </a:cubicBezTo>
                  <a:cubicBezTo>
                    <a:pt x="324" y="251"/>
                    <a:pt x="303" y="239"/>
                    <a:pt x="284" y="227"/>
                  </a:cubicBezTo>
                  <a:cubicBezTo>
                    <a:pt x="275" y="222"/>
                    <a:pt x="266" y="216"/>
                    <a:pt x="259" y="212"/>
                  </a:cubicBezTo>
                  <a:cubicBezTo>
                    <a:pt x="256" y="210"/>
                    <a:pt x="253" y="208"/>
                    <a:pt x="252" y="207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8" y="207"/>
                    <a:pt x="248" y="207"/>
                    <a:pt x="248" y="207"/>
                  </a:cubicBezTo>
                  <a:cubicBezTo>
                    <a:pt x="250" y="205"/>
                    <a:pt x="250" y="205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51" y="206"/>
                    <a:pt x="250" y="206"/>
                    <a:pt x="250" y="205"/>
                  </a:cubicBezTo>
                  <a:cubicBezTo>
                    <a:pt x="247" y="208"/>
                    <a:pt x="247" y="208"/>
                    <a:pt x="247" y="208"/>
                  </a:cubicBezTo>
                  <a:cubicBezTo>
                    <a:pt x="251" y="208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0" y="209"/>
                    <a:pt x="251" y="208"/>
                    <a:pt x="251" y="208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46" y="208"/>
                    <a:pt x="246" y="208"/>
                    <a:pt x="246" y="208"/>
                  </a:cubicBezTo>
                  <a:cubicBezTo>
                    <a:pt x="244" y="212"/>
                    <a:pt x="244" y="212"/>
                    <a:pt x="244" y="212"/>
                  </a:cubicBezTo>
                  <a:cubicBezTo>
                    <a:pt x="244" y="212"/>
                    <a:pt x="267" y="223"/>
                    <a:pt x="291" y="233"/>
                  </a:cubicBezTo>
                  <a:cubicBezTo>
                    <a:pt x="303" y="239"/>
                    <a:pt x="315" y="244"/>
                    <a:pt x="324" y="248"/>
                  </a:cubicBezTo>
                  <a:cubicBezTo>
                    <a:pt x="329" y="250"/>
                    <a:pt x="333" y="252"/>
                    <a:pt x="336" y="253"/>
                  </a:cubicBezTo>
                  <a:cubicBezTo>
                    <a:pt x="338" y="254"/>
                    <a:pt x="339" y="254"/>
                    <a:pt x="340" y="255"/>
                  </a:cubicBezTo>
                  <a:cubicBezTo>
                    <a:pt x="341" y="255"/>
                    <a:pt x="341" y="255"/>
                    <a:pt x="342" y="255"/>
                  </a:cubicBezTo>
                  <a:cubicBezTo>
                    <a:pt x="342" y="255"/>
                    <a:pt x="343" y="255"/>
                    <a:pt x="344" y="255"/>
                  </a:cubicBezTo>
                  <a:cubicBezTo>
                    <a:pt x="344" y="255"/>
                    <a:pt x="344" y="255"/>
                    <a:pt x="345" y="255"/>
                  </a:cubicBezTo>
                  <a:cubicBezTo>
                    <a:pt x="345" y="255"/>
                    <a:pt x="346" y="255"/>
                    <a:pt x="346" y="254"/>
                  </a:cubicBezTo>
                  <a:cubicBezTo>
                    <a:pt x="347" y="254"/>
                    <a:pt x="347" y="254"/>
                    <a:pt x="348" y="253"/>
                  </a:cubicBezTo>
                  <a:cubicBezTo>
                    <a:pt x="348" y="252"/>
                    <a:pt x="349" y="251"/>
                    <a:pt x="348" y="250"/>
                  </a:cubicBezTo>
                  <a:cubicBezTo>
                    <a:pt x="348" y="248"/>
                    <a:pt x="347" y="247"/>
                    <a:pt x="346" y="247"/>
                  </a:cubicBezTo>
                  <a:cubicBezTo>
                    <a:pt x="346" y="247"/>
                    <a:pt x="341" y="243"/>
                    <a:pt x="333" y="239"/>
                  </a:cubicBezTo>
                  <a:cubicBezTo>
                    <a:pt x="321" y="231"/>
                    <a:pt x="303" y="220"/>
                    <a:pt x="288" y="211"/>
                  </a:cubicBezTo>
                  <a:cubicBezTo>
                    <a:pt x="281" y="207"/>
                    <a:pt x="274" y="202"/>
                    <a:pt x="269" y="199"/>
                  </a:cubicBezTo>
                  <a:cubicBezTo>
                    <a:pt x="267" y="198"/>
                    <a:pt x="265" y="196"/>
                    <a:pt x="264" y="196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2" y="195"/>
                    <a:pt x="262" y="195"/>
                    <a:pt x="262" y="195"/>
                  </a:cubicBezTo>
                  <a:cubicBezTo>
                    <a:pt x="261" y="197"/>
                    <a:pt x="261" y="197"/>
                    <a:pt x="261" y="197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60" y="198"/>
                    <a:pt x="260" y="198"/>
                    <a:pt x="260" y="198"/>
                  </a:cubicBezTo>
                  <a:cubicBezTo>
                    <a:pt x="263" y="195"/>
                    <a:pt x="263" y="195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64" y="196"/>
                    <a:pt x="263" y="196"/>
                    <a:pt x="263" y="195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64" y="198"/>
                    <a:pt x="264" y="198"/>
                    <a:pt x="264" y="198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4" y="199"/>
                    <a:pt x="264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63" y="200"/>
                    <a:pt x="263" y="199"/>
                    <a:pt x="264" y="199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63" y="201"/>
                    <a:pt x="263" y="201"/>
                    <a:pt x="263" y="201"/>
                  </a:cubicBezTo>
                  <a:cubicBezTo>
                    <a:pt x="259" y="198"/>
                    <a:pt x="259" y="198"/>
                    <a:pt x="259" y="198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7" y="202"/>
                    <a:pt x="281" y="212"/>
                    <a:pt x="305" y="223"/>
                  </a:cubicBezTo>
                  <a:cubicBezTo>
                    <a:pt x="317" y="228"/>
                    <a:pt x="329" y="234"/>
                    <a:pt x="339" y="238"/>
                  </a:cubicBezTo>
                  <a:cubicBezTo>
                    <a:pt x="343" y="240"/>
                    <a:pt x="347" y="241"/>
                    <a:pt x="350" y="242"/>
                  </a:cubicBezTo>
                  <a:cubicBezTo>
                    <a:pt x="352" y="243"/>
                    <a:pt x="353" y="243"/>
                    <a:pt x="354" y="244"/>
                  </a:cubicBezTo>
                  <a:cubicBezTo>
                    <a:pt x="354" y="244"/>
                    <a:pt x="355" y="244"/>
                    <a:pt x="355" y="244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6" y="244"/>
                    <a:pt x="356" y="244"/>
                    <a:pt x="357" y="245"/>
                  </a:cubicBezTo>
                  <a:cubicBezTo>
                    <a:pt x="357" y="244"/>
                    <a:pt x="358" y="244"/>
                    <a:pt x="358" y="244"/>
                  </a:cubicBezTo>
                  <a:cubicBezTo>
                    <a:pt x="359" y="244"/>
                    <a:pt x="360" y="244"/>
                    <a:pt x="361" y="243"/>
                  </a:cubicBezTo>
                  <a:cubicBezTo>
                    <a:pt x="361" y="242"/>
                    <a:pt x="361" y="242"/>
                    <a:pt x="361" y="242"/>
                  </a:cubicBezTo>
                  <a:cubicBezTo>
                    <a:pt x="361" y="241"/>
                    <a:pt x="362" y="241"/>
                    <a:pt x="362" y="240"/>
                  </a:cubicBezTo>
                  <a:cubicBezTo>
                    <a:pt x="362" y="239"/>
                    <a:pt x="361" y="238"/>
                    <a:pt x="361" y="238"/>
                  </a:cubicBezTo>
                  <a:cubicBezTo>
                    <a:pt x="361" y="237"/>
                    <a:pt x="360" y="237"/>
                    <a:pt x="360" y="237"/>
                  </a:cubicBezTo>
                  <a:cubicBezTo>
                    <a:pt x="360" y="236"/>
                    <a:pt x="360" y="236"/>
                    <a:pt x="359" y="236"/>
                  </a:cubicBezTo>
                  <a:cubicBezTo>
                    <a:pt x="358" y="235"/>
                    <a:pt x="356" y="233"/>
                    <a:pt x="353" y="231"/>
                  </a:cubicBezTo>
                  <a:cubicBezTo>
                    <a:pt x="342" y="224"/>
                    <a:pt x="322" y="212"/>
                    <a:pt x="305" y="201"/>
                  </a:cubicBezTo>
                  <a:cubicBezTo>
                    <a:pt x="287" y="191"/>
                    <a:pt x="272" y="182"/>
                    <a:pt x="272" y="182"/>
                  </a:cubicBezTo>
                  <a:cubicBezTo>
                    <a:pt x="270" y="186"/>
                    <a:pt x="270" y="186"/>
                    <a:pt x="270" y="186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90"/>
                    <a:pt x="292" y="201"/>
                    <a:pt x="317" y="213"/>
                  </a:cubicBezTo>
                  <a:cubicBezTo>
                    <a:pt x="330" y="219"/>
                    <a:pt x="342" y="225"/>
                    <a:pt x="352" y="229"/>
                  </a:cubicBezTo>
                  <a:cubicBezTo>
                    <a:pt x="357" y="231"/>
                    <a:pt x="362" y="233"/>
                    <a:pt x="365" y="235"/>
                  </a:cubicBezTo>
                  <a:cubicBezTo>
                    <a:pt x="366" y="235"/>
                    <a:pt x="368" y="236"/>
                    <a:pt x="369" y="236"/>
                  </a:cubicBezTo>
                  <a:cubicBezTo>
                    <a:pt x="369" y="236"/>
                    <a:pt x="370" y="236"/>
                    <a:pt x="370" y="237"/>
                  </a:cubicBezTo>
                  <a:cubicBezTo>
                    <a:pt x="371" y="237"/>
                    <a:pt x="371" y="237"/>
                    <a:pt x="372" y="237"/>
                  </a:cubicBezTo>
                  <a:cubicBezTo>
                    <a:pt x="373" y="237"/>
                    <a:pt x="373" y="237"/>
                    <a:pt x="374" y="237"/>
                  </a:cubicBezTo>
                  <a:cubicBezTo>
                    <a:pt x="374" y="237"/>
                    <a:pt x="374" y="236"/>
                    <a:pt x="375" y="236"/>
                  </a:cubicBezTo>
                  <a:cubicBezTo>
                    <a:pt x="375" y="236"/>
                    <a:pt x="376" y="235"/>
                    <a:pt x="376" y="235"/>
                  </a:cubicBezTo>
                  <a:cubicBezTo>
                    <a:pt x="377" y="234"/>
                    <a:pt x="377" y="232"/>
                    <a:pt x="377" y="231"/>
                  </a:cubicBezTo>
                  <a:cubicBezTo>
                    <a:pt x="377" y="230"/>
                    <a:pt x="376" y="229"/>
                    <a:pt x="375" y="228"/>
                  </a:cubicBezTo>
                  <a:cubicBezTo>
                    <a:pt x="292" y="177"/>
                    <a:pt x="292" y="177"/>
                    <a:pt x="292" y="177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4" y="183"/>
                    <a:pt x="294" y="183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3" y="184"/>
                    <a:pt x="293" y="184"/>
                    <a:pt x="294" y="183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2" y="184"/>
                    <a:pt x="292" y="184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1" y="185"/>
                    <a:pt x="291" y="185"/>
                    <a:pt x="292" y="184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1" y="185"/>
                    <a:pt x="291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5"/>
                    <a:pt x="290" y="185"/>
                    <a:pt x="291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90" y="185"/>
                    <a:pt x="290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90" y="185"/>
                  </a:cubicBezTo>
                  <a:cubicBezTo>
                    <a:pt x="290" y="181"/>
                    <a:pt x="290" y="181"/>
                    <a:pt x="290" y="181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3"/>
                    <a:pt x="289" y="183"/>
                    <a:pt x="289" y="183"/>
                  </a:cubicBezTo>
                  <a:cubicBezTo>
                    <a:pt x="289" y="185"/>
                    <a:pt x="289" y="185"/>
                    <a:pt x="289" y="185"/>
                  </a:cubicBezTo>
                  <a:cubicBezTo>
                    <a:pt x="289" y="185"/>
                    <a:pt x="290" y="185"/>
                    <a:pt x="291" y="186"/>
                  </a:cubicBezTo>
                  <a:cubicBezTo>
                    <a:pt x="298" y="188"/>
                    <a:pt x="321" y="198"/>
                    <a:pt x="343" y="206"/>
                  </a:cubicBezTo>
                  <a:cubicBezTo>
                    <a:pt x="354" y="211"/>
                    <a:pt x="365" y="215"/>
                    <a:pt x="372" y="218"/>
                  </a:cubicBezTo>
                  <a:cubicBezTo>
                    <a:pt x="380" y="221"/>
                    <a:pt x="385" y="223"/>
                    <a:pt x="385" y="223"/>
                  </a:cubicBezTo>
                  <a:cubicBezTo>
                    <a:pt x="387" y="224"/>
                    <a:pt x="389" y="223"/>
                    <a:pt x="390" y="221"/>
                  </a:cubicBezTo>
                  <a:cubicBezTo>
                    <a:pt x="391" y="220"/>
                    <a:pt x="391" y="219"/>
                    <a:pt x="391" y="219"/>
                  </a:cubicBezTo>
                  <a:cubicBezTo>
                    <a:pt x="391" y="218"/>
                    <a:pt x="391" y="217"/>
                    <a:pt x="391" y="216"/>
                  </a:cubicBezTo>
                  <a:cubicBezTo>
                    <a:pt x="390" y="216"/>
                    <a:pt x="390" y="215"/>
                    <a:pt x="389" y="215"/>
                  </a:cubicBezTo>
                  <a:cubicBezTo>
                    <a:pt x="389" y="214"/>
                    <a:pt x="388" y="213"/>
                    <a:pt x="387" y="213"/>
                  </a:cubicBezTo>
                  <a:cubicBezTo>
                    <a:pt x="383" y="210"/>
                    <a:pt x="376" y="205"/>
                    <a:pt x="368" y="200"/>
                  </a:cubicBezTo>
                  <a:cubicBezTo>
                    <a:pt x="343" y="184"/>
                    <a:pt x="305" y="162"/>
                    <a:pt x="305" y="162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6" y="169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6" y="170"/>
                    <a:pt x="306" y="169"/>
                    <a:pt x="306" y="169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5" y="170"/>
                    <a:pt x="305" y="170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4" y="171"/>
                    <a:pt x="305" y="171"/>
                    <a:pt x="305" y="170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71"/>
                    <a:pt x="303" y="171"/>
                    <a:pt x="304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3" y="171"/>
                    <a:pt x="303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3" y="171"/>
                  </a:cubicBezTo>
                  <a:cubicBezTo>
                    <a:pt x="303" y="167"/>
                    <a:pt x="303" y="167"/>
                    <a:pt x="303" y="167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0"/>
                    <a:pt x="302" y="170"/>
                    <a:pt x="302" y="170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02" y="171"/>
                    <a:pt x="303" y="171"/>
                    <a:pt x="304" y="171"/>
                  </a:cubicBezTo>
                  <a:cubicBezTo>
                    <a:pt x="307" y="173"/>
                    <a:pt x="315" y="177"/>
                    <a:pt x="324" y="181"/>
                  </a:cubicBezTo>
                  <a:cubicBezTo>
                    <a:pt x="339" y="188"/>
                    <a:pt x="357" y="197"/>
                    <a:pt x="372" y="204"/>
                  </a:cubicBezTo>
                  <a:cubicBezTo>
                    <a:pt x="380" y="208"/>
                    <a:pt x="387" y="211"/>
                    <a:pt x="392" y="213"/>
                  </a:cubicBezTo>
                  <a:cubicBezTo>
                    <a:pt x="395" y="215"/>
                    <a:pt x="397" y="215"/>
                    <a:pt x="399" y="216"/>
                  </a:cubicBezTo>
                  <a:cubicBezTo>
                    <a:pt x="400" y="216"/>
                    <a:pt x="401" y="217"/>
                    <a:pt x="402" y="217"/>
                  </a:cubicBezTo>
                  <a:cubicBezTo>
                    <a:pt x="402" y="217"/>
                    <a:pt x="403" y="217"/>
                    <a:pt x="404" y="217"/>
                  </a:cubicBezTo>
                  <a:cubicBezTo>
                    <a:pt x="404" y="217"/>
                    <a:pt x="405" y="217"/>
                    <a:pt x="406" y="217"/>
                  </a:cubicBezTo>
                  <a:cubicBezTo>
                    <a:pt x="406" y="217"/>
                    <a:pt x="407" y="216"/>
                    <a:pt x="408" y="215"/>
                  </a:cubicBezTo>
                  <a:cubicBezTo>
                    <a:pt x="408" y="215"/>
                    <a:pt x="408" y="215"/>
                    <a:pt x="408" y="215"/>
                  </a:cubicBezTo>
                  <a:cubicBezTo>
                    <a:pt x="409" y="214"/>
                    <a:pt x="409" y="213"/>
                    <a:pt x="409" y="213"/>
                  </a:cubicBezTo>
                  <a:cubicBezTo>
                    <a:pt x="409" y="211"/>
                    <a:pt x="409" y="211"/>
                    <a:pt x="408" y="210"/>
                  </a:cubicBezTo>
                  <a:cubicBezTo>
                    <a:pt x="408" y="209"/>
                    <a:pt x="407" y="209"/>
                    <a:pt x="407" y="209"/>
                  </a:cubicBezTo>
                  <a:cubicBezTo>
                    <a:pt x="406" y="208"/>
                    <a:pt x="405" y="207"/>
                    <a:pt x="404" y="206"/>
                  </a:cubicBezTo>
                  <a:cubicBezTo>
                    <a:pt x="400" y="204"/>
                    <a:pt x="393" y="199"/>
                    <a:pt x="385" y="193"/>
                  </a:cubicBezTo>
                  <a:cubicBezTo>
                    <a:pt x="359" y="177"/>
                    <a:pt x="319" y="154"/>
                    <a:pt x="319" y="154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20" y="161"/>
                    <a:pt x="320" y="161"/>
                    <a:pt x="321" y="160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20" y="162"/>
                    <a:pt x="320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8" y="162"/>
                    <a:pt x="319" y="162"/>
                    <a:pt x="320" y="162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7" y="159"/>
                    <a:pt x="317" y="159"/>
                    <a:pt x="317" y="159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1"/>
                    <a:pt x="317" y="161"/>
                    <a:pt x="317" y="161"/>
                  </a:cubicBezTo>
                  <a:cubicBezTo>
                    <a:pt x="317" y="162"/>
                    <a:pt x="317" y="162"/>
                    <a:pt x="317" y="162"/>
                  </a:cubicBezTo>
                  <a:cubicBezTo>
                    <a:pt x="317" y="162"/>
                    <a:pt x="318" y="163"/>
                    <a:pt x="319" y="163"/>
                  </a:cubicBezTo>
                  <a:cubicBezTo>
                    <a:pt x="323" y="164"/>
                    <a:pt x="331" y="168"/>
                    <a:pt x="340" y="172"/>
                  </a:cubicBezTo>
                  <a:cubicBezTo>
                    <a:pt x="354" y="178"/>
                    <a:pt x="371" y="186"/>
                    <a:pt x="385" y="193"/>
                  </a:cubicBezTo>
                  <a:cubicBezTo>
                    <a:pt x="393" y="196"/>
                    <a:pt x="399" y="199"/>
                    <a:pt x="404" y="201"/>
                  </a:cubicBezTo>
                  <a:cubicBezTo>
                    <a:pt x="406" y="202"/>
                    <a:pt x="408" y="203"/>
                    <a:pt x="409" y="204"/>
                  </a:cubicBezTo>
                  <a:cubicBezTo>
                    <a:pt x="410" y="204"/>
                    <a:pt x="411" y="204"/>
                    <a:pt x="411" y="205"/>
                  </a:cubicBezTo>
                  <a:cubicBezTo>
                    <a:pt x="412" y="205"/>
                    <a:pt x="412" y="205"/>
                    <a:pt x="412" y="205"/>
                  </a:cubicBezTo>
                  <a:cubicBezTo>
                    <a:pt x="413" y="205"/>
                    <a:pt x="413" y="205"/>
                    <a:pt x="413" y="205"/>
                  </a:cubicBezTo>
                  <a:cubicBezTo>
                    <a:pt x="413" y="205"/>
                    <a:pt x="413" y="205"/>
                    <a:pt x="414" y="205"/>
                  </a:cubicBezTo>
                  <a:cubicBezTo>
                    <a:pt x="414" y="205"/>
                    <a:pt x="414" y="205"/>
                    <a:pt x="415" y="205"/>
                  </a:cubicBezTo>
                  <a:cubicBezTo>
                    <a:pt x="416" y="205"/>
                    <a:pt x="417" y="204"/>
                    <a:pt x="417" y="203"/>
                  </a:cubicBezTo>
                  <a:cubicBezTo>
                    <a:pt x="418" y="202"/>
                    <a:pt x="418" y="201"/>
                    <a:pt x="418" y="200"/>
                  </a:cubicBezTo>
                  <a:cubicBezTo>
                    <a:pt x="418" y="198"/>
                    <a:pt x="417" y="197"/>
                    <a:pt x="416" y="197"/>
                  </a:cubicBezTo>
                  <a:cubicBezTo>
                    <a:pt x="416" y="197"/>
                    <a:pt x="415" y="196"/>
                    <a:pt x="412" y="194"/>
                  </a:cubicBezTo>
                  <a:cubicBezTo>
                    <a:pt x="404" y="190"/>
                    <a:pt x="383" y="178"/>
                    <a:pt x="365" y="167"/>
                  </a:cubicBezTo>
                  <a:cubicBezTo>
                    <a:pt x="356" y="161"/>
                    <a:pt x="347" y="156"/>
                    <a:pt x="341" y="151"/>
                  </a:cubicBezTo>
                  <a:cubicBezTo>
                    <a:pt x="338" y="149"/>
                    <a:pt x="335" y="147"/>
                    <a:pt x="333" y="146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2" y="145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32" y="146"/>
                    <a:pt x="332" y="145"/>
                    <a:pt x="332" y="145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7"/>
                    <a:pt x="332" y="147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32" y="148"/>
                    <a:pt x="332" y="148"/>
                    <a:pt x="332" y="147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32" y="149"/>
                    <a:pt x="332" y="149"/>
                    <a:pt x="332" y="149"/>
                  </a:cubicBezTo>
                  <a:cubicBezTo>
                    <a:pt x="328" y="147"/>
                    <a:pt x="328" y="147"/>
                    <a:pt x="328" y="147"/>
                  </a:cubicBezTo>
                  <a:cubicBezTo>
                    <a:pt x="326" y="151"/>
                    <a:pt x="326" y="151"/>
                    <a:pt x="326" y="151"/>
                  </a:cubicBezTo>
                  <a:cubicBezTo>
                    <a:pt x="326" y="151"/>
                    <a:pt x="351" y="162"/>
                    <a:pt x="377" y="174"/>
                  </a:cubicBezTo>
                  <a:cubicBezTo>
                    <a:pt x="390" y="179"/>
                    <a:pt x="403" y="185"/>
                    <a:pt x="413" y="189"/>
                  </a:cubicBezTo>
                  <a:cubicBezTo>
                    <a:pt x="418" y="192"/>
                    <a:pt x="423" y="193"/>
                    <a:pt x="426" y="195"/>
                  </a:cubicBezTo>
                  <a:cubicBezTo>
                    <a:pt x="427" y="195"/>
                    <a:pt x="429" y="196"/>
                    <a:pt x="430" y="196"/>
                  </a:cubicBezTo>
                  <a:cubicBezTo>
                    <a:pt x="430" y="196"/>
                    <a:pt x="430" y="196"/>
                    <a:pt x="431" y="197"/>
                  </a:cubicBezTo>
                  <a:cubicBezTo>
                    <a:pt x="431" y="197"/>
                    <a:pt x="431" y="197"/>
                    <a:pt x="431" y="197"/>
                  </a:cubicBezTo>
                  <a:cubicBezTo>
                    <a:pt x="432" y="197"/>
                    <a:pt x="432" y="197"/>
                    <a:pt x="433" y="197"/>
                  </a:cubicBezTo>
                  <a:cubicBezTo>
                    <a:pt x="433" y="197"/>
                    <a:pt x="433" y="197"/>
                    <a:pt x="434" y="197"/>
                  </a:cubicBezTo>
                  <a:cubicBezTo>
                    <a:pt x="435" y="197"/>
                    <a:pt x="436" y="196"/>
                    <a:pt x="436" y="195"/>
                  </a:cubicBezTo>
                  <a:cubicBezTo>
                    <a:pt x="437" y="195"/>
                    <a:pt x="437" y="195"/>
                    <a:pt x="437" y="195"/>
                  </a:cubicBezTo>
                  <a:cubicBezTo>
                    <a:pt x="437" y="194"/>
                    <a:pt x="437" y="193"/>
                    <a:pt x="437" y="192"/>
                  </a:cubicBezTo>
                  <a:cubicBezTo>
                    <a:pt x="437" y="191"/>
                    <a:pt x="437" y="191"/>
                    <a:pt x="437" y="190"/>
                  </a:cubicBezTo>
                  <a:cubicBezTo>
                    <a:pt x="436" y="190"/>
                    <a:pt x="436" y="189"/>
                    <a:pt x="436" y="189"/>
                  </a:cubicBezTo>
                  <a:cubicBezTo>
                    <a:pt x="436" y="189"/>
                    <a:pt x="435" y="188"/>
                    <a:pt x="435" y="188"/>
                  </a:cubicBezTo>
                  <a:cubicBezTo>
                    <a:pt x="434" y="187"/>
                    <a:pt x="431" y="186"/>
                    <a:pt x="428" y="184"/>
                  </a:cubicBezTo>
                  <a:cubicBezTo>
                    <a:pt x="418" y="177"/>
                    <a:pt x="398" y="165"/>
                    <a:pt x="381" y="154"/>
                  </a:cubicBezTo>
                  <a:cubicBezTo>
                    <a:pt x="364" y="144"/>
                    <a:pt x="349" y="135"/>
                    <a:pt x="349" y="135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45" y="143"/>
                    <a:pt x="345" y="143"/>
                    <a:pt x="345" y="143"/>
                  </a:cubicBezTo>
                  <a:cubicBezTo>
                    <a:pt x="440" y="186"/>
                    <a:pt x="440" y="186"/>
                    <a:pt x="440" y="186"/>
                  </a:cubicBezTo>
                  <a:cubicBezTo>
                    <a:pt x="442" y="187"/>
                    <a:pt x="445" y="186"/>
                    <a:pt x="446" y="184"/>
                  </a:cubicBezTo>
                  <a:cubicBezTo>
                    <a:pt x="447" y="182"/>
                    <a:pt x="446" y="179"/>
                    <a:pt x="444" y="178"/>
                  </a:cubicBezTo>
                  <a:cubicBezTo>
                    <a:pt x="444" y="178"/>
                    <a:pt x="439" y="175"/>
                    <a:pt x="431" y="170"/>
                  </a:cubicBezTo>
                  <a:cubicBezTo>
                    <a:pt x="420" y="163"/>
                    <a:pt x="403" y="152"/>
                    <a:pt x="389" y="144"/>
                  </a:cubicBezTo>
                  <a:cubicBezTo>
                    <a:pt x="382" y="139"/>
                    <a:pt x="375" y="135"/>
                    <a:pt x="371" y="132"/>
                  </a:cubicBezTo>
                  <a:cubicBezTo>
                    <a:pt x="369" y="131"/>
                    <a:pt x="367" y="130"/>
                    <a:pt x="365" y="129"/>
                  </a:cubicBezTo>
                  <a:cubicBezTo>
                    <a:pt x="365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2" y="130"/>
                    <a:pt x="362" y="130"/>
                    <a:pt x="362" y="130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4" y="128"/>
                    <a:pt x="364" y="128"/>
                    <a:pt x="364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5" y="129"/>
                    <a:pt x="365" y="129"/>
                    <a:pt x="365" y="128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5" y="130"/>
                    <a:pt x="365" y="130"/>
                    <a:pt x="365" y="129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5" y="132"/>
                    <a:pt x="365" y="131"/>
                    <a:pt x="365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5" y="132"/>
                    <a:pt x="365" y="132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5" y="134"/>
                    <a:pt x="365" y="133"/>
                    <a:pt x="365" y="132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59" y="135"/>
                    <a:pt x="359" y="135"/>
                    <a:pt x="359" y="135"/>
                  </a:cubicBezTo>
                  <a:cubicBezTo>
                    <a:pt x="359" y="135"/>
                    <a:pt x="382" y="145"/>
                    <a:pt x="407" y="156"/>
                  </a:cubicBezTo>
                  <a:cubicBezTo>
                    <a:pt x="419" y="161"/>
                    <a:pt x="431" y="166"/>
                    <a:pt x="440" y="170"/>
                  </a:cubicBezTo>
                  <a:cubicBezTo>
                    <a:pt x="445" y="172"/>
                    <a:pt x="449" y="173"/>
                    <a:pt x="453" y="174"/>
                  </a:cubicBezTo>
                  <a:cubicBezTo>
                    <a:pt x="454" y="175"/>
                    <a:pt x="456" y="175"/>
                    <a:pt x="457" y="176"/>
                  </a:cubicBezTo>
                  <a:cubicBezTo>
                    <a:pt x="457" y="176"/>
                    <a:pt x="458" y="176"/>
                    <a:pt x="458" y="176"/>
                  </a:cubicBezTo>
                  <a:cubicBezTo>
                    <a:pt x="459" y="176"/>
                    <a:pt x="459" y="176"/>
                    <a:pt x="460" y="176"/>
                  </a:cubicBezTo>
                  <a:cubicBezTo>
                    <a:pt x="460" y="176"/>
                    <a:pt x="461" y="176"/>
                    <a:pt x="462" y="176"/>
                  </a:cubicBezTo>
                  <a:cubicBezTo>
                    <a:pt x="462" y="176"/>
                    <a:pt x="462" y="176"/>
                    <a:pt x="463" y="176"/>
                  </a:cubicBezTo>
                  <a:cubicBezTo>
                    <a:pt x="463" y="175"/>
                    <a:pt x="464" y="175"/>
                    <a:pt x="464" y="174"/>
                  </a:cubicBezTo>
                  <a:cubicBezTo>
                    <a:pt x="464" y="174"/>
                    <a:pt x="464" y="174"/>
                    <a:pt x="464" y="174"/>
                  </a:cubicBezTo>
                  <a:cubicBezTo>
                    <a:pt x="465" y="173"/>
                    <a:pt x="465" y="172"/>
                    <a:pt x="465" y="172"/>
                  </a:cubicBezTo>
                  <a:cubicBezTo>
                    <a:pt x="465" y="171"/>
                    <a:pt x="465" y="170"/>
                    <a:pt x="464" y="170"/>
                  </a:cubicBezTo>
                  <a:cubicBezTo>
                    <a:pt x="464" y="169"/>
                    <a:pt x="464" y="169"/>
                    <a:pt x="464" y="168"/>
                  </a:cubicBezTo>
                  <a:cubicBezTo>
                    <a:pt x="463" y="168"/>
                    <a:pt x="463" y="168"/>
                    <a:pt x="462" y="167"/>
                  </a:cubicBezTo>
                  <a:cubicBezTo>
                    <a:pt x="461" y="166"/>
                    <a:pt x="459" y="165"/>
                    <a:pt x="456" y="163"/>
                  </a:cubicBezTo>
                  <a:cubicBezTo>
                    <a:pt x="446" y="157"/>
                    <a:pt x="426" y="145"/>
                    <a:pt x="409" y="135"/>
                  </a:cubicBezTo>
                  <a:cubicBezTo>
                    <a:pt x="401" y="130"/>
                    <a:pt x="393" y="126"/>
                    <a:pt x="387" y="122"/>
                  </a:cubicBezTo>
                  <a:cubicBezTo>
                    <a:pt x="384" y="120"/>
                    <a:pt x="382" y="118"/>
                    <a:pt x="380" y="117"/>
                  </a:cubicBezTo>
                  <a:cubicBezTo>
                    <a:pt x="380" y="117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7" y="118"/>
                    <a:pt x="377" y="118"/>
                    <a:pt x="377" y="118"/>
                  </a:cubicBezTo>
                  <a:cubicBezTo>
                    <a:pt x="379" y="116"/>
                    <a:pt x="379" y="116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80" y="117"/>
                    <a:pt x="379" y="117"/>
                    <a:pt x="379" y="116"/>
                  </a:cubicBezTo>
                  <a:cubicBezTo>
                    <a:pt x="376" y="119"/>
                    <a:pt x="376" y="119"/>
                    <a:pt x="376" y="119"/>
                  </a:cubicBezTo>
                  <a:cubicBezTo>
                    <a:pt x="380" y="119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0"/>
                    <a:pt x="380" y="119"/>
                    <a:pt x="380" y="119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9" y="121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8" y="122"/>
                    <a:pt x="379" y="121"/>
                    <a:pt x="379" y="121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8" y="122"/>
                    <a:pt x="378" y="122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6" y="123"/>
                    <a:pt x="377" y="123"/>
                    <a:pt x="378" y="122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6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23"/>
                    <a:pt x="376" y="123"/>
                    <a:pt x="376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5" y="123"/>
                    <a:pt x="375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5" y="123"/>
                  </a:cubicBezTo>
                  <a:cubicBezTo>
                    <a:pt x="375" y="119"/>
                    <a:pt x="375" y="119"/>
                    <a:pt x="375" y="119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4" y="123"/>
                    <a:pt x="374" y="123"/>
                  </a:cubicBezTo>
                  <a:cubicBezTo>
                    <a:pt x="374" y="123"/>
                    <a:pt x="375" y="123"/>
                    <a:pt x="376" y="124"/>
                  </a:cubicBezTo>
                  <a:cubicBezTo>
                    <a:pt x="380" y="125"/>
                    <a:pt x="388" y="128"/>
                    <a:pt x="397" y="133"/>
                  </a:cubicBezTo>
                  <a:cubicBezTo>
                    <a:pt x="411" y="139"/>
                    <a:pt x="428" y="147"/>
                    <a:pt x="443" y="153"/>
                  </a:cubicBezTo>
                  <a:cubicBezTo>
                    <a:pt x="451" y="156"/>
                    <a:pt x="457" y="159"/>
                    <a:pt x="463" y="161"/>
                  </a:cubicBezTo>
                  <a:cubicBezTo>
                    <a:pt x="465" y="162"/>
                    <a:pt x="468" y="163"/>
                    <a:pt x="469" y="164"/>
                  </a:cubicBezTo>
                  <a:cubicBezTo>
                    <a:pt x="470" y="164"/>
                    <a:pt x="471" y="164"/>
                    <a:pt x="472" y="164"/>
                  </a:cubicBezTo>
                  <a:cubicBezTo>
                    <a:pt x="473" y="165"/>
                    <a:pt x="473" y="165"/>
                    <a:pt x="474" y="165"/>
                  </a:cubicBezTo>
                  <a:cubicBezTo>
                    <a:pt x="475" y="165"/>
                    <a:pt x="475" y="165"/>
                    <a:pt x="476" y="165"/>
                  </a:cubicBezTo>
                  <a:cubicBezTo>
                    <a:pt x="476" y="165"/>
                    <a:pt x="477" y="164"/>
                    <a:pt x="477" y="164"/>
                  </a:cubicBezTo>
                  <a:cubicBezTo>
                    <a:pt x="478" y="164"/>
                    <a:pt x="478" y="163"/>
                    <a:pt x="479" y="163"/>
                  </a:cubicBezTo>
                  <a:cubicBezTo>
                    <a:pt x="479" y="163"/>
                    <a:pt x="479" y="163"/>
                    <a:pt x="479" y="163"/>
                  </a:cubicBezTo>
                  <a:cubicBezTo>
                    <a:pt x="479" y="162"/>
                    <a:pt x="479" y="161"/>
                    <a:pt x="479" y="160"/>
                  </a:cubicBezTo>
                  <a:cubicBezTo>
                    <a:pt x="479" y="159"/>
                    <a:pt x="479" y="158"/>
                    <a:pt x="479" y="158"/>
                  </a:cubicBezTo>
                  <a:cubicBezTo>
                    <a:pt x="478" y="157"/>
                    <a:pt x="478" y="157"/>
                    <a:pt x="478" y="156"/>
                  </a:cubicBezTo>
                  <a:cubicBezTo>
                    <a:pt x="477" y="155"/>
                    <a:pt x="476" y="155"/>
                    <a:pt x="475" y="154"/>
                  </a:cubicBezTo>
                  <a:cubicBezTo>
                    <a:pt x="471" y="151"/>
                    <a:pt x="464" y="146"/>
                    <a:pt x="455" y="141"/>
                  </a:cubicBezTo>
                  <a:cubicBezTo>
                    <a:pt x="430" y="125"/>
                    <a:pt x="391" y="102"/>
                    <a:pt x="391" y="102"/>
                  </a:cubicBezTo>
                  <a:cubicBezTo>
                    <a:pt x="389" y="106"/>
                    <a:pt x="389" y="106"/>
                    <a:pt x="389" y="106"/>
                  </a:cubicBezTo>
                  <a:cubicBezTo>
                    <a:pt x="387" y="110"/>
                    <a:pt x="387" y="110"/>
                    <a:pt x="387" y="110"/>
                  </a:cubicBezTo>
                  <a:cubicBezTo>
                    <a:pt x="387" y="110"/>
                    <a:pt x="409" y="121"/>
                    <a:pt x="431" y="131"/>
                  </a:cubicBezTo>
                  <a:cubicBezTo>
                    <a:pt x="443" y="137"/>
                    <a:pt x="454" y="142"/>
                    <a:pt x="463" y="146"/>
                  </a:cubicBezTo>
                  <a:cubicBezTo>
                    <a:pt x="468" y="148"/>
                    <a:pt x="472" y="150"/>
                    <a:pt x="475" y="151"/>
                  </a:cubicBezTo>
                  <a:cubicBezTo>
                    <a:pt x="477" y="151"/>
                    <a:pt x="478" y="152"/>
                    <a:pt x="479" y="152"/>
                  </a:cubicBezTo>
                  <a:cubicBezTo>
                    <a:pt x="480" y="152"/>
                    <a:pt x="480" y="153"/>
                    <a:pt x="481" y="153"/>
                  </a:cubicBezTo>
                  <a:cubicBezTo>
                    <a:pt x="481" y="153"/>
                    <a:pt x="482" y="153"/>
                    <a:pt x="483" y="153"/>
                  </a:cubicBezTo>
                  <a:cubicBezTo>
                    <a:pt x="483" y="153"/>
                    <a:pt x="484" y="153"/>
                    <a:pt x="484" y="153"/>
                  </a:cubicBezTo>
                  <a:cubicBezTo>
                    <a:pt x="485" y="153"/>
                    <a:pt x="485" y="152"/>
                    <a:pt x="486" y="152"/>
                  </a:cubicBezTo>
                  <a:cubicBezTo>
                    <a:pt x="486" y="152"/>
                    <a:pt x="486" y="151"/>
                    <a:pt x="487" y="151"/>
                  </a:cubicBezTo>
                  <a:cubicBezTo>
                    <a:pt x="488" y="150"/>
                    <a:pt x="488" y="148"/>
                    <a:pt x="487" y="147"/>
                  </a:cubicBezTo>
                  <a:cubicBezTo>
                    <a:pt x="487" y="146"/>
                    <a:pt x="486" y="145"/>
                    <a:pt x="485" y="144"/>
                  </a:cubicBezTo>
                  <a:cubicBezTo>
                    <a:pt x="485" y="144"/>
                    <a:pt x="481" y="141"/>
                    <a:pt x="473" y="137"/>
                  </a:cubicBezTo>
                  <a:cubicBezTo>
                    <a:pt x="462" y="130"/>
                    <a:pt x="446" y="120"/>
                    <a:pt x="433" y="112"/>
                  </a:cubicBezTo>
                  <a:cubicBezTo>
                    <a:pt x="426" y="108"/>
                    <a:pt x="420" y="104"/>
                    <a:pt x="415" y="101"/>
                  </a:cubicBezTo>
                  <a:cubicBezTo>
                    <a:pt x="413" y="100"/>
                    <a:pt x="411" y="99"/>
                    <a:pt x="410" y="98"/>
                  </a:cubicBezTo>
                  <a:cubicBezTo>
                    <a:pt x="410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97"/>
                    <a:pt x="409" y="97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10" y="98"/>
                    <a:pt x="410" y="98"/>
                    <a:pt x="409" y="97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98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10" y="99"/>
                    <a:pt x="410" y="98"/>
                    <a:pt x="410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0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10" y="101"/>
                    <a:pt x="410" y="100"/>
                    <a:pt x="410" y="100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10" y="101"/>
                    <a:pt x="410" y="101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1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9" y="104"/>
                    <a:pt x="409" y="103"/>
                    <a:pt x="410" y="102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7" y="104"/>
                    <a:pt x="407" y="104"/>
                    <a:pt x="408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7" y="104"/>
                    <a:pt x="407" y="104"/>
                    <a:pt x="407" y="104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6" y="104"/>
                    <a:pt x="406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6" y="104"/>
                  </a:cubicBezTo>
                  <a:cubicBezTo>
                    <a:pt x="406" y="101"/>
                    <a:pt x="406" y="101"/>
                    <a:pt x="406" y="101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5" y="104"/>
                    <a:pt x="405" y="104"/>
                  </a:cubicBezTo>
                  <a:cubicBezTo>
                    <a:pt x="405" y="104"/>
                    <a:pt x="406" y="105"/>
                    <a:pt x="407" y="105"/>
                  </a:cubicBezTo>
                  <a:cubicBezTo>
                    <a:pt x="411" y="106"/>
                    <a:pt x="419" y="110"/>
                    <a:pt x="429" y="113"/>
                  </a:cubicBezTo>
                  <a:cubicBezTo>
                    <a:pt x="444" y="119"/>
                    <a:pt x="463" y="127"/>
                    <a:pt x="478" y="133"/>
                  </a:cubicBezTo>
                  <a:cubicBezTo>
                    <a:pt x="485" y="136"/>
                    <a:pt x="492" y="139"/>
                    <a:pt x="497" y="141"/>
                  </a:cubicBezTo>
                  <a:cubicBezTo>
                    <a:pt x="501" y="143"/>
                    <a:pt x="504" y="144"/>
                    <a:pt x="504" y="144"/>
                  </a:cubicBezTo>
                  <a:cubicBezTo>
                    <a:pt x="506" y="145"/>
                    <a:pt x="509" y="144"/>
                    <a:pt x="510" y="142"/>
                  </a:cubicBezTo>
                  <a:cubicBezTo>
                    <a:pt x="511" y="139"/>
                    <a:pt x="510" y="137"/>
                    <a:pt x="508" y="136"/>
                  </a:cubicBezTo>
                  <a:cubicBezTo>
                    <a:pt x="508" y="136"/>
                    <a:pt x="507" y="135"/>
                    <a:pt x="505" y="133"/>
                  </a:cubicBezTo>
                  <a:cubicBezTo>
                    <a:pt x="496" y="128"/>
                    <a:pt x="475" y="116"/>
                    <a:pt x="457" y="104"/>
                  </a:cubicBezTo>
                  <a:cubicBezTo>
                    <a:pt x="447" y="99"/>
                    <a:pt x="438" y="93"/>
                    <a:pt x="432" y="89"/>
                  </a:cubicBezTo>
                  <a:cubicBezTo>
                    <a:pt x="429" y="87"/>
                    <a:pt x="426" y="85"/>
                    <a:pt x="424" y="84"/>
                  </a:cubicBezTo>
                  <a:cubicBezTo>
                    <a:pt x="423" y="83"/>
                    <a:pt x="423" y="83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2" y="82"/>
                    <a:pt x="422" y="82"/>
                    <a:pt x="422" y="82"/>
                  </a:cubicBezTo>
                  <a:cubicBezTo>
                    <a:pt x="420" y="84"/>
                    <a:pt x="420" y="84"/>
                    <a:pt x="420" y="84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23" y="84"/>
                    <a:pt x="423" y="84"/>
                    <a:pt x="423" y="83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3" y="85"/>
                    <a:pt x="423" y="85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23" y="87"/>
                    <a:pt x="423" y="86"/>
                    <a:pt x="423" y="85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22" y="88"/>
                    <a:pt x="422" y="88"/>
                    <a:pt x="422" y="88"/>
                  </a:cubicBezTo>
                  <a:cubicBezTo>
                    <a:pt x="419" y="85"/>
                    <a:pt x="419" y="85"/>
                    <a:pt x="419" y="85"/>
                  </a:cubicBezTo>
                  <a:cubicBezTo>
                    <a:pt x="417" y="89"/>
                    <a:pt x="417" y="89"/>
                    <a:pt x="417" y="89"/>
                  </a:cubicBezTo>
                  <a:cubicBezTo>
                    <a:pt x="515" y="131"/>
                    <a:pt x="515" y="131"/>
                    <a:pt x="515" y="131"/>
                  </a:cubicBezTo>
                  <a:cubicBezTo>
                    <a:pt x="517" y="131"/>
                    <a:pt x="520" y="131"/>
                    <a:pt x="521" y="128"/>
                  </a:cubicBezTo>
                  <a:cubicBezTo>
                    <a:pt x="522" y="126"/>
                    <a:pt x="521" y="124"/>
                    <a:pt x="519" y="122"/>
                  </a:cubicBezTo>
                  <a:cubicBezTo>
                    <a:pt x="519" y="122"/>
                    <a:pt x="518" y="122"/>
                    <a:pt x="515" y="120"/>
                  </a:cubicBezTo>
                  <a:cubicBezTo>
                    <a:pt x="508" y="116"/>
                    <a:pt x="489" y="105"/>
                    <a:pt x="471" y="94"/>
                  </a:cubicBezTo>
                  <a:cubicBezTo>
                    <a:pt x="463" y="89"/>
                    <a:pt x="455" y="84"/>
                    <a:pt x="449" y="80"/>
                  </a:cubicBezTo>
                  <a:cubicBezTo>
                    <a:pt x="446" y="78"/>
                    <a:pt x="443" y="76"/>
                    <a:pt x="442" y="75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9" y="75"/>
                    <a:pt x="439" y="75"/>
                    <a:pt x="439" y="75"/>
                  </a:cubicBezTo>
                  <a:cubicBezTo>
                    <a:pt x="440" y="74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41" y="75"/>
                    <a:pt x="440" y="74"/>
                    <a:pt x="440" y="74"/>
                  </a:cubicBezTo>
                  <a:cubicBezTo>
                    <a:pt x="437" y="76"/>
                    <a:pt x="437" y="76"/>
                    <a:pt x="437" y="76"/>
                  </a:cubicBezTo>
                  <a:cubicBezTo>
                    <a:pt x="441" y="76"/>
                    <a:pt x="441" y="76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1" y="78"/>
                    <a:pt x="441" y="77"/>
                    <a:pt x="441" y="76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9" y="80"/>
                    <a:pt x="440" y="79"/>
                    <a:pt x="440" y="79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9" y="80"/>
                    <a:pt x="439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8" y="81"/>
                    <a:pt x="438" y="80"/>
                    <a:pt x="439" y="80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7" y="81"/>
                    <a:pt x="437" y="81"/>
                    <a:pt x="437" y="81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77"/>
                    <a:pt x="436" y="77"/>
                    <a:pt x="436" y="77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0"/>
                    <a:pt x="436" y="80"/>
                    <a:pt x="436" y="80"/>
                  </a:cubicBezTo>
                  <a:cubicBezTo>
                    <a:pt x="436" y="81"/>
                    <a:pt x="436" y="81"/>
                    <a:pt x="436" y="81"/>
                  </a:cubicBezTo>
                  <a:cubicBezTo>
                    <a:pt x="436" y="81"/>
                    <a:pt x="436" y="81"/>
                    <a:pt x="437" y="81"/>
                  </a:cubicBezTo>
                  <a:cubicBezTo>
                    <a:pt x="441" y="83"/>
                    <a:pt x="449" y="86"/>
                    <a:pt x="458" y="90"/>
                  </a:cubicBezTo>
                  <a:cubicBezTo>
                    <a:pt x="472" y="96"/>
                    <a:pt x="490" y="104"/>
                    <a:pt x="505" y="110"/>
                  </a:cubicBezTo>
                  <a:cubicBezTo>
                    <a:pt x="512" y="114"/>
                    <a:pt x="518" y="116"/>
                    <a:pt x="523" y="118"/>
                  </a:cubicBezTo>
                  <a:cubicBezTo>
                    <a:pt x="527" y="120"/>
                    <a:pt x="530" y="122"/>
                    <a:pt x="530" y="122"/>
                  </a:cubicBezTo>
                  <a:cubicBezTo>
                    <a:pt x="532" y="123"/>
                    <a:pt x="535" y="122"/>
                    <a:pt x="536" y="120"/>
                  </a:cubicBezTo>
                  <a:cubicBezTo>
                    <a:pt x="537" y="118"/>
                    <a:pt x="536" y="115"/>
                    <a:pt x="534" y="114"/>
                  </a:cubicBezTo>
                  <a:cubicBezTo>
                    <a:pt x="534" y="114"/>
                    <a:pt x="533" y="113"/>
                    <a:pt x="530" y="112"/>
                  </a:cubicBezTo>
                  <a:cubicBezTo>
                    <a:pt x="522" y="107"/>
                    <a:pt x="502" y="95"/>
                    <a:pt x="485" y="84"/>
                  </a:cubicBezTo>
                  <a:cubicBezTo>
                    <a:pt x="476" y="79"/>
                    <a:pt x="467" y="73"/>
                    <a:pt x="461" y="69"/>
                  </a:cubicBezTo>
                  <a:cubicBezTo>
                    <a:pt x="458" y="67"/>
                    <a:pt x="455" y="66"/>
                    <a:pt x="454" y="64"/>
                  </a:cubicBezTo>
                  <a:cubicBezTo>
                    <a:pt x="453" y="64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1" y="63"/>
                    <a:pt x="451" y="63"/>
                    <a:pt x="451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2" y="63"/>
                    <a:pt x="452" y="63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53" y="64"/>
                    <a:pt x="452" y="64"/>
                    <a:pt x="452" y="63"/>
                  </a:cubicBezTo>
                  <a:cubicBezTo>
                    <a:pt x="449" y="65"/>
                    <a:pt x="449" y="65"/>
                    <a:pt x="449" y="65"/>
                  </a:cubicBezTo>
                  <a:cubicBezTo>
                    <a:pt x="453" y="65"/>
                    <a:pt x="453" y="65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53" y="67"/>
                    <a:pt x="453" y="66"/>
                    <a:pt x="453" y="65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52" y="68"/>
                    <a:pt x="452" y="68"/>
                    <a:pt x="452" y="68"/>
                  </a:cubicBezTo>
                  <a:cubicBezTo>
                    <a:pt x="448" y="65"/>
                    <a:pt x="448" y="65"/>
                    <a:pt x="448" y="65"/>
                  </a:cubicBezTo>
                  <a:cubicBezTo>
                    <a:pt x="446" y="70"/>
                    <a:pt x="446" y="70"/>
                    <a:pt x="446" y="70"/>
                  </a:cubicBezTo>
                  <a:cubicBezTo>
                    <a:pt x="446" y="70"/>
                    <a:pt x="471" y="80"/>
                    <a:pt x="496" y="90"/>
                  </a:cubicBezTo>
                  <a:cubicBezTo>
                    <a:pt x="509" y="95"/>
                    <a:pt x="521" y="101"/>
                    <a:pt x="531" y="104"/>
                  </a:cubicBezTo>
                  <a:cubicBezTo>
                    <a:pt x="536" y="106"/>
                    <a:pt x="540" y="108"/>
                    <a:pt x="543" y="109"/>
                  </a:cubicBezTo>
                  <a:cubicBezTo>
                    <a:pt x="544" y="110"/>
                    <a:pt x="546" y="110"/>
                    <a:pt x="547" y="110"/>
                  </a:cubicBezTo>
                  <a:cubicBezTo>
                    <a:pt x="547" y="111"/>
                    <a:pt x="547" y="111"/>
                    <a:pt x="548" y="11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49" y="111"/>
                    <a:pt x="549" y="111"/>
                    <a:pt x="550" y="111"/>
                  </a:cubicBezTo>
                  <a:cubicBezTo>
                    <a:pt x="550" y="111"/>
                    <a:pt x="550" y="111"/>
                    <a:pt x="551" y="111"/>
                  </a:cubicBezTo>
                  <a:cubicBezTo>
                    <a:pt x="551" y="111"/>
                    <a:pt x="552" y="111"/>
                    <a:pt x="553" y="109"/>
                  </a:cubicBezTo>
                  <a:cubicBezTo>
                    <a:pt x="554" y="108"/>
                    <a:pt x="554" y="107"/>
                    <a:pt x="554" y="106"/>
                  </a:cubicBezTo>
                  <a:cubicBezTo>
                    <a:pt x="554" y="104"/>
                    <a:pt x="553" y="103"/>
                    <a:pt x="552" y="103"/>
                  </a:cubicBezTo>
                  <a:cubicBezTo>
                    <a:pt x="552" y="103"/>
                    <a:pt x="551" y="102"/>
                    <a:pt x="548" y="101"/>
                  </a:cubicBezTo>
                  <a:cubicBezTo>
                    <a:pt x="540" y="96"/>
                    <a:pt x="520" y="84"/>
                    <a:pt x="502" y="73"/>
                  </a:cubicBezTo>
                  <a:cubicBezTo>
                    <a:pt x="493" y="67"/>
                    <a:pt x="485" y="62"/>
                    <a:pt x="479" y="58"/>
                  </a:cubicBezTo>
                  <a:cubicBezTo>
                    <a:pt x="475" y="56"/>
                    <a:pt x="473" y="54"/>
                    <a:pt x="471" y="53"/>
                  </a:cubicBezTo>
                  <a:cubicBezTo>
                    <a:pt x="470" y="53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67" y="54"/>
                    <a:pt x="467" y="54"/>
                    <a:pt x="467" y="54"/>
                  </a:cubicBezTo>
                  <a:cubicBezTo>
                    <a:pt x="470" y="52"/>
                    <a:pt x="470" y="52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70" y="53"/>
                    <a:pt x="470" y="53"/>
                    <a:pt x="470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4"/>
                    <a:pt x="470" y="54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70" y="56"/>
                    <a:pt x="470" y="55"/>
                    <a:pt x="470" y="54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70" y="57"/>
                    <a:pt x="470" y="57"/>
                    <a:pt x="470" y="57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64" y="58"/>
                    <a:pt x="464" y="58"/>
                    <a:pt x="464" y="58"/>
                  </a:cubicBezTo>
                  <a:cubicBezTo>
                    <a:pt x="553" y="100"/>
                    <a:pt x="553" y="100"/>
                    <a:pt x="553" y="100"/>
                  </a:cubicBezTo>
                  <a:cubicBezTo>
                    <a:pt x="555" y="101"/>
                    <a:pt x="558" y="100"/>
                    <a:pt x="559" y="98"/>
                  </a:cubicBezTo>
                  <a:cubicBezTo>
                    <a:pt x="560" y="96"/>
                    <a:pt x="559" y="93"/>
                    <a:pt x="557" y="92"/>
                  </a:cubicBezTo>
                  <a:cubicBezTo>
                    <a:pt x="538" y="80"/>
                    <a:pt x="538" y="80"/>
                    <a:pt x="538" y="80"/>
                  </a:cubicBezTo>
                  <a:cubicBezTo>
                    <a:pt x="568" y="93"/>
                    <a:pt x="568" y="93"/>
                    <a:pt x="568" y="93"/>
                  </a:cubicBezTo>
                  <a:cubicBezTo>
                    <a:pt x="570" y="94"/>
                    <a:pt x="573" y="93"/>
                    <a:pt x="574" y="91"/>
                  </a:cubicBezTo>
                  <a:cubicBezTo>
                    <a:pt x="575" y="89"/>
                    <a:pt x="574" y="87"/>
                    <a:pt x="572" y="85"/>
                  </a:cubicBezTo>
                  <a:cubicBezTo>
                    <a:pt x="491" y="34"/>
                    <a:pt x="491" y="34"/>
                    <a:pt x="491" y="34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2" y="41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91" y="42"/>
                    <a:pt x="492" y="41"/>
                    <a:pt x="492" y="41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91" y="42"/>
                    <a:pt x="491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90" y="42"/>
                    <a:pt x="490" y="42"/>
                    <a:pt x="491" y="42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39"/>
                    <a:pt x="489" y="39"/>
                    <a:pt x="489" y="39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9" y="43"/>
                    <a:pt x="489" y="43"/>
                    <a:pt x="489" y="43"/>
                  </a:cubicBezTo>
                  <a:cubicBezTo>
                    <a:pt x="489" y="40"/>
                    <a:pt x="489" y="40"/>
                    <a:pt x="489" y="40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2"/>
                    <a:pt x="488" y="42"/>
                    <a:pt x="488" y="42"/>
                  </a:cubicBezTo>
                  <a:cubicBezTo>
                    <a:pt x="488" y="43"/>
                    <a:pt x="488" y="43"/>
                    <a:pt x="488" y="43"/>
                  </a:cubicBezTo>
                  <a:cubicBezTo>
                    <a:pt x="488" y="43"/>
                    <a:pt x="489" y="43"/>
                    <a:pt x="490" y="43"/>
                  </a:cubicBezTo>
                  <a:cubicBezTo>
                    <a:pt x="494" y="44"/>
                    <a:pt x="501" y="48"/>
                    <a:pt x="510" y="52"/>
                  </a:cubicBezTo>
                  <a:cubicBezTo>
                    <a:pt x="523" y="58"/>
                    <a:pt x="540" y="66"/>
                    <a:pt x="554" y="72"/>
                  </a:cubicBezTo>
                  <a:cubicBezTo>
                    <a:pt x="561" y="75"/>
                    <a:pt x="568" y="78"/>
                    <a:pt x="573" y="80"/>
                  </a:cubicBezTo>
                  <a:cubicBezTo>
                    <a:pt x="575" y="81"/>
                    <a:pt x="577" y="82"/>
                    <a:pt x="579" y="82"/>
                  </a:cubicBezTo>
                  <a:cubicBezTo>
                    <a:pt x="580" y="83"/>
                    <a:pt x="581" y="83"/>
                    <a:pt x="581" y="83"/>
                  </a:cubicBezTo>
                  <a:cubicBezTo>
                    <a:pt x="582" y="83"/>
                    <a:pt x="583" y="83"/>
                    <a:pt x="584" y="83"/>
                  </a:cubicBezTo>
                  <a:cubicBezTo>
                    <a:pt x="584" y="83"/>
                    <a:pt x="584" y="83"/>
                    <a:pt x="585" y="83"/>
                  </a:cubicBezTo>
                  <a:cubicBezTo>
                    <a:pt x="586" y="83"/>
                    <a:pt x="586" y="83"/>
                    <a:pt x="586" y="83"/>
                  </a:cubicBezTo>
                  <a:cubicBezTo>
                    <a:pt x="587" y="82"/>
                    <a:pt x="587" y="82"/>
                    <a:pt x="588" y="81"/>
                  </a:cubicBezTo>
                  <a:cubicBezTo>
                    <a:pt x="588" y="81"/>
                    <a:pt x="588" y="81"/>
                    <a:pt x="588" y="81"/>
                  </a:cubicBezTo>
                  <a:cubicBezTo>
                    <a:pt x="588" y="80"/>
                    <a:pt x="589" y="79"/>
                    <a:pt x="588" y="79"/>
                  </a:cubicBezTo>
                  <a:cubicBezTo>
                    <a:pt x="588" y="77"/>
                    <a:pt x="588" y="77"/>
                    <a:pt x="588" y="76"/>
                  </a:cubicBezTo>
                  <a:cubicBezTo>
                    <a:pt x="587" y="75"/>
                    <a:pt x="587" y="75"/>
                    <a:pt x="587" y="75"/>
                  </a:cubicBezTo>
                  <a:cubicBezTo>
                    <a:pt x="586" y="74"/>
                    <a:pt x="585" y="73"/>
                    <a:pt x="584" y="73"/>
                  </a:cubicBezTo>
                  <a:cubicBezTo>
                    <a:pt x="580" y="70"/>
                    <a:pt x="574" y="66"/>
                    <a:pt x="566" y="61"/>
                  </a:cubicBezTo>
                  <a:cubicBezTo>
                    <a:pt x="553" y="54"/>
                    <a:pt x="538" y="45"/>
                    <a:pt x="526" y="38"/>
                  </a:cubicBezTo>
                  <a:cubicBezTo>
                    <a:pt x="520" y="35"/>
                    <a:pt x="515" y="31"/>
                    <a:pt x="511" y="29"/>
                  </a:cubicBezTo>
                  <a:cubicBezTo>
                    <a:pt x="509" y="28"/>
                    <a:pt x="508" y="27"/>
                    <a:pt x="507" y="26"/>
                  </a:cubicBezTo>
                  <a:cubicBezTo>
                    <a:pt x="506" y="26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6" y="25"/>
                    <a:pt x="506" y="25"/>
                    <a:pt x="506" y="25"/>
                  </a:cubicBezTo>
                  <a:cubicBezTo>
                    <a:pt x="505" y="27"/>
                    <a:pt x="505" y="27"/>
                    <a:pt x="505" y="27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7" y="27"/>
                    <a:pt x="507" y="26"/>
                    <a:pt x="506" y="26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7" y="28"/>
                    <a:pt x="507" y="28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7" y="30"/>
                    <a:pt x="507" y="29"/>
                    <a:pt x="507" y="28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6" y="30"/>
                    <a:pt x="506" y="30"/>
                    <a:pt x="506" y="30"/>
                  </a:cubicBezTo>
                  <a:cubicBezTo>
                    <a:pt x="503" y="28"/>
                    <a:pt x="503" y="28"/>
                    <a:pt x="503" y="28"/>
                  </a:cubicBezTo>
                  <a:cubicBezTo>
                    <a:pt x="501" y="32"/>
                    <a:pt x="501" y="32"/>
                    <a:pt x="501" y="32"/>
                  </a:cubicBezTo>
                  <a:cubicBezTo>
                    <a:pt x="501" y="32"/>
                    <a:pt x="523" y="42"/>
                    <a:pt x="547" y="51"/>
                  </a:cubicBezTo>
                  <a:cubicBezTo>
                    <a:pt x="559" y="56"/>
                    <a:pt x="571" y="61"/>
                    <a:pt x="580" y="64"/>
                  </a:cubicBezTo>
                  <a:cubicBezTo>
                    <a:pt x="585" y="66"/>
                    <a:pt x="589" y="68"/>
                    <a:pt x="593" y="69"/>
                  </a:cubicBezTo>
                  <a:cubicBezTo>
                    <a:pt x="595" y="69"/>
                    <a:pt x="596" y="70"/>
                    <a:pt x="597" y="70"/>
                  </a:cubicBezTo>
                  <a:cubicBezTo>
                    <a:pt x="599" y="71"/>
                    <a:pt x="599" y="71"/>
                    <a:pt x="601" y="71"/>
                  </a:cubicBezTo>
                  <a:cubicBezTo>
                    <a:pt x="601" y="71"/>
                    <a:pt x="602" y="71"/>
                    <a:pt x="602" y="71"/>
                  </a:cubicBezTo>
                  <a:cubicBezTo>
                    <a:pt x="603" y="70"/>
                    <a:pt x="603" y="70"/>
                    <a:pt x="604" y="70"/>
                  </a:cubicBezTo>
                  <a:cubicBezTo>
                    <a:pt x="604" y="70"/>
                    <a:pt x="605" y="69"/>
                    <a:pt x="605" y="69"/>
                  </a:cubicBezTo>
                  <a:cubicBezTo>
                    <a:pt x="605" y="68"/>
                    <a:pt x="605" y="68"/>
                    <a:pt x="605" y="68"/>
                  </a:cubicBezTo>
                  <a:cubicBezTo>
                    <a:pt x="606" y="68"/>
                    <a:pt x="606" y="67"/>
                    <a:pt x="606" y="66"/>
                  </a:cubicBezTo>
                  <a:cubicBezTo>
                    <a:pt x="606" y="65"/>
                    <a:pt x="606" y="64"/>
                    <a:pt x="605" y="64"/>
                  </a:cubicBezTo>
                  <a:cubicBezTo>
                    <a:pt x="605" y="63"/>
                    <a:pt x="605" y="62"/>
                    <a:pt x="604" y="62"/>
                  </a:cubicBezTo>
                  <a:cubicBezTo>
                    <a:pt x="603" y="61"/>
                    <a:pt x="603" y="61"/>
                    <a:pt x="602" y="60"/>
                  </a:cubicBezTo>
                  <a:cubicBezTo>
                    <a:pt x="598" y="57"/>
                    <a:pt x="592" y="53"/>
                    <a:pt x="585" y="49"/>
                  </a:cubicBezTo>
                  <a:cubicBezTo>
                    <a:pt x="562" y="35"/>
                    <a:pt x="528" y="15"/>
                    <a:pt x="528" y="15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9" y="21"/>
                    <a:pt x="529" y="21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8" y="22"/>
                    <a:pt x="529" y="22"/>
                    <a:pt x="529" y="21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8" y="22"/>
                    <a:pt x="528" y="22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7" y="23"/>
                    <a:pt x="527" y="23"/>
                    <a:pt x="528" y="22"/>
                  </a:cubicBezTo>
                  <a:cubicBezTo>
                    <a:pt x="526" y="19"/>
                    <a:pt x="526" y="19"/>
                    <a:pt x="526" y="19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7" y="23"/>
                    <a:pt x="527" y="23"/>
                    <a:pt x="527" y="23"/>
                  </a:cubicBezTo>
                  <a:cubicBezTo>
                    <a:pt x="526" y="20"/>
                    <a:pt x="526" y="20"/>
                    <a:pt x="526" y="20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1"/>
                    <a:pt x="526" y="21"/>
                    <a:pt x="526" y="21"/>
                  </a:cubicBezTo>
                  <a:cubicBezTo>
                    <a:pt x="526" y="23"/>
                    <a:pt x="526" y="23"/>
                    <a:pt x="526" y="23"/>
                  </a:cubicBezTo>
                  <a:cubicBezTo>
                    <a:pt x="526" y="23"/>
                    <a:pt x="526" y="23"/>
                    <a:pt x="527" y="24"/>
                  </a:cubicBezTo>
                  <a:cubicBezTo>
                    <a:pt x="531" y="25"/>
                    <a:pt x="538" y="28"/>
                    <a:pt x="547" y="31"/>
                  </a:cubicBezTo>
                  <a:cubicBezTo>
                    <a:pt x="560" y="37"/>
                    <a:pt x="577" y="44"/>
                    <a:pt x="590" y="49"/>
                  </a:cubicBezTo>
                  <a:cubicBezTo>
                    <a:pt x="596" y="52"/>
                    <a:pt x="602" y="55"/>
                    <a:pt x="606" y="57"/>
                  </a:cubicBezTo>
                  <a:cubicBezTo>
                    <a:pt x="611" y="58"/>
                    <a:pt x="613" y="60"/>
                    <a:pt x="613" y="60"/>
                  </a:cubicBezTo>
                  <a:cubicBezTo>
                    <a:pt x="615" y="60"/>
                    <a:pt x="618" y="60"/>
                    <a:pt x="619" y="57"/>
                  </a:cubicBezTo>
                  <a:cubicBezTo>
                    <a:pt x="620" y="55"/>
                    <a:pt x="619" y="53"/>
                    <a:pt x="617" y="51"/>
                  </a:cubicBezTo>
                  <a:cubicBezTo>
                    <a:pt x="617" y="51"/>
                    <a:pt x="613" y="49"/>
                    <a:pt x="608" y="46"/>
                  </a:cubicBezTo>
                  <a:cubicBezTo>
                    <a:pt x="599" y="41"/>
                    <a:pt x="587" y="34"/>
                    <a:pt x="576" y="27"/>
                  </a:cubicBezTo>
                  <a:cubicBezTo>
                    <a:pt x="571" y="24"/>
                    <a:pt x="567" y="21"/>
                    <a:pt x="563" y="19"/>
                  </a:cubicBezTo>
                  <a:cubicBezTo>
                    <a:pt x="562" y="18"/>
                    <a:pt x="560" y="17"/>
                    <a:pt x="560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7" y="17"/>
                    <a:pt x="557" y="17"/>
                    <a:pt x="557" y="17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60" y="17"/>
                    <a:pt x="559" y="16"/>
                    <a:pt x="559" y="16"/>
                  </a:cubicBezTo>
                  <a:cubicBezTo>
                    <a:pt x="556" y="18"/>
                    <a:pt x="556" y="18"/>
                    <a:pt x="556" y="18"/>
                  </a:cubicBezTo>
                  <a:cubicBezTo>
                    <a:pt x="560" y="18"/>
                    <a:pt x="560" y="18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60" y="20"/>
                    <a:pt x="560" y="19"/>
                    <a:pt x="560" y="18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9" y="21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8" y="22"/>
                    <a:pt x="559" y="21"/>
                    <a:pt x="559" y="21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8" y="22"/>
                    <a:pt x="558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7" y="22"/>
                    <a:pt x="557" y="22"/>
                    <a:pt x="558" y="22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6" y="23"/>
                    <a:pt x="556" y="23"/>
                    <a:pt x="556" y="23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19"/>
                    <a:pt x="555" y="19"/>
                    <a:pt x="555" y="19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1"/>
                    <a:pt x="555" y="21"/>
                    <a:pt x="555" y="21"/>
                  </a:cubicBezTo>
                  <a:cubicBezTo>
                    <a:pt x="555" y="23"/>
                    <a:pt x="555" y="23"/>
                    <a:pt x="555" y="23"/>
                  </a:cubicBezTo>
                  <a:cubicBezTo>
                    <a:pt x="555" y="23"/>
                    <a:pt x="555" y="23"/>
                    <a:pt x="556" y="23"/>
                  </a:cubicBezTo>
                  <a:cubicBezTo>
                    <a:pt x="559" y="24"/>
                    <a:pt x="565" y="27"/>
                    <a:pt x="572" y="30"/>
                  </a:cubicBezTo>
                  <a:cubicBezTo>
                    <a:pt x="583" y="34"/>
                    <a:pt x="597" y="40"/>
                    <a:pt x="608" y="45"/>
                  </a:cubicBezTo>
                  <a:cubicBezTo>
                    <a:pt x="614" y="48"/>
                    <a:pt x="618" y="50"/>
                    <a:pt x="622" y="51"/>
                  </a:cubicBezTo>
                  <a:cubicBezTo>
                    <a:pt x="625" y="53"/>
                    <a:pt x="627" y="54"/>
                    <a:pt x="627" y="54"/>
                  </a:cubicBezTo>
                  <a:cubicBezTo>
                    <a:pt x="630" y="55"/>
                    <a:pt x="632" y="54"/>
                    <a:pt x="633" y="52"/>
                  </a:cubicBezTo>
                  <a:cubicBezTo>
                    <a:pt x="634" y="50"/>
                    <a:pt x="634" y="47"/>
                    <a:pt x="632" y="46"/>
                  </a:cubicBezTo>
                  <a:cubicBezTo>
                    <a:pt x="632" y="46"/>
                    <a:pt x="628" y="44"/>
                    <a:pt x="623" y="40"/>
                  </a:cubicBezTo>
                  <a:cubicBezTo>
                    <a:pt x="615" y="35"/>
                    <a:pt x="603" y="28"/>
                    <a:pt x="593" y="22"/>
                  </a:cubicBezTo>
                  <a:cubicBezTo>
                    <a:pt x="588" y="18"/>
                    <a:pt x="583" y="16"/>
                    <a:pt x="580" y="14"/>
                  </a:cubicBezTo>
                  <a:cubicBezTo>
                    <a:pt x="578" y="13"/>
                    <a:pt x="577" y="12"/>
                    <a:pt x="576" y="11"/>
                  </a:cubicBezTo>
                  <a:cubicBezTo>
                    <a:pt x="576" y="11"/>
                    <a:pt x="575" y="11"/>
                    <a:pt x="575" y="10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5" y="10"/>
                    <a:pt x="575" y="10"/>
                    <a:pt x="575" y="10"/>
                  </a:cubicBezTo>
                  <a:cubicBezTo>
                    <a:pt x="574" y="12"/>
                    <a:pt x="574" y="12"/>
                    <a:pt x="574" y="12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5" y="11"/>
                    <a:pt x="575" y="11"/>
                    <a:pt x="575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6" y="11"/>
                    <a:pt x="576" y="11"/>
                    <a:pt x="576" y="11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7" y="13"/>
                    <a:pt x="576" y="12"/>
                    <a:pt x="576" y="12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7" y="14"/>
                    <a:pt x="577" y="14"/>
                    <a:pt x="577" y="14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6" y="16"/>
                    <a:pt x="576" y="16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5" y="17"/>
                    <a:pt x="576" y="17"/>
                    <a:pt x="576" y="16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5" y="18"/>
                    <a:pt x="575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3" y="18"/>
                    <a:pt x="574" y="18"/>
                    <a:pt x="575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3" y="18"/>
                    <a:pt x="573" y="18"/>
                    <a:pt x="573" y="18"/>
                  </a:cubicBezTo>
                  <a:cubicBezTo>
                    <a:pt x="572" y="14"/>
                    <a:pt x="572" y="14"/>
                    <a:pt x="572" y="14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5"/>
                    <a:pt x="572" y="15"/>
                    <a:pt x="572" y="15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7"/>
                    <a:pt x="572" y="17"/>
                    <a:pt x="572" y="17"/>
                  </a:cubicBezTo>
                  <a:cubicBezTo>
                    <a:pt x="572" y="18"/>
                    <a:pt x="572" y="18"/>
                    <a:pt x="572" y="18"/>
                  </a:cubicBezTo>
                  <a:cubicBezTo>
                    <a:pt x="572" y="18"/>
                    <a:pt x="572" y="18"/>
                    <a:pt x="573" y="19"/>
                  </a:cubicBezTo>
                  <a:cubicBezTo>
                    <a:pt x="575" y="19"/>
                    <a:pt x="581" y="21"/>
                    <a:pt x="586" y="24"/>
                  </a:cubicBezTo>
                  <a:cubicBezTo>
                    <a:pt x="595" y="27"/>
                    <a:pt x="607" y="32"/>
                    <a:pt x="616" y="35"/>
                  </a:cubicBezTo>
                  <a:cubicBezTo>
                    <a:pt x="620" y="37"/>
                    <a:pt x="624" y="39"/>
                    <a:pt x="627" y="40"/>
                  </a:cubicBezTo>
                  <a:cubicBezTo>
                    <a:pt x="629" y="41"/>
                    <a:pt x="631" y="42"/>
                    <a:pt x="631" y="42"/>
                  </a:cubicBezTo>
                  <a:cubicBezTo>
                    <a:pt x="633" y="43"/>
                    <a:pt x="636" y="42"/>
                    <a:pt x="637" y="40"/>
                  </a:cubicBezTo>
                  <a:cubicBezTo>
                    <a:pt x="637" y="39"/>
                    <a:pt x="637" y="38"/>
                    <a:pt x="637" y="37"/>
                  </a:cubicBezTo>
                  <a:cubicBezTo>
                    <a:pt x="637" y="37"/>
                    <a:pt x="637" y="36"/>
                    <a:pt x="637" y="36"/>
                  </a:cubicBezTo>
                  <a:cubicBezTo>
                    <a:pt x="637" y="35"/>
                    <a:pt x="636" y="35"/>
                    <a:pt x="636" y="34"/>
                  </a:cubicBezTo>
                  <a:cubicBezTo>
                    <a:pt x="636" y="34"/>
                    <a:pt x="636" y="34"/>
                    <a:pt x="635" y="34"/>
                  </a:cubicBezTo>
                  <a:cubicBezTo>
                    <a:pt x="635" y="33"/>
                    <a:pt x="634" y="32"/>
                    <a:pt x="632" y="32"/>
                  </a:cubicBezTo>
                  <a:cubicBezTo>
                    <a:pt x="628" y="29"/>
                    <a:pt x="619" y="23"/>
                    <a:pt x="612" y="19"/>
                  </a:cubicBezTo>
                  <a:cubicBezTo>
                    <a:pt x="608" y="17"/>
                    <a:pt x="604" y="14"/>
                    <a:pt x="602" y="13"/>
                  </a:cubicBezTo>
                  <a:cubicBezTo>
                    <a:pt x="601" y="12"/>
                    <a:pt x="600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8" y="11"/>
                    <a:pt x="598" y="11"/>
                    <a:pt x="598" y="11"/>
                  </a:cubicBezTo>
                  <a:cubicBezTo>
                    <a:pt x="597" y="13"/>
                    <a:pt x="597" y="13"/>
                    <a:pt x="597" y="13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599" y="11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9" y="12"/>
                    <a:pt x="599" y="11"/>
                    <a:pt x="599" y="11"/>
                  </a:cubicBezTo>
                  <a:cubicBezTo>
                    <a:pt x="596" y="14"/>
                    <a:pt x="596" y="14"/>
                    <a:pt x="596" y="14"/>
                  </a:cubicBezTo>
                  <a:cubicBezTo>
                    <a:pt x="600" y="12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600" y="13"/>
                    <a:pt x="600" y="12"/>
                    <a:pt x="600" y="12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600" y="14"/>
                    <a:pt x="600" y="14"/>
                    <a:pt x="600" y="14"/>
                  </a:cubicBezTo>
                  <a:cubicBezTo>
                    <a:pt x="595" y="14"/>
                    <a:pt x="595" y="14"/>
                    <a:pt x="595" y="14"/>
                  </a:cubicBezTo>
                  <a:cubicBezTo>
                    <a:pt x="594" y="18"/>
                    <a:pt x="594" y="18"/>
                    <a:pt x="594" y="18"/>
                  </a:cubicBezTo>
                  <a:cubicBezTo>
                    <a:pt x="649" y="33"/>
                    <a:pt x="649" y="33"/>
                    <a:pt x="649" y="33"/>
                  </a:cubicBezTo>
                  <a:cubicBezTo>
                    <a:pt x="651" y="33"/>
                    <a:pt x="654" y="32"/>
                    <a:pt x="654" y="30"/>
                  </a:cubicBezTo>
                  <a:cubicBezTo>
                    <a:pt x="655" y="28"/>
                    <a:pt x="655" y="25"/>
                    <a:pt x="653" y="24"/>
                  </a:cubicBezTo>
                  <a:cubicBezTo>
                    <a:pt x="622" y="5"/>
                    <a:pt x="622" y="5"/>
                    <a:pt x="622" y="5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3" y="11"/>
                    <a:pt x="623" y="11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22" y="12"/>
                    <a:pt x="622" y="12"/>
                    <a:pt x="623" y="11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1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20" y="13"/>
                    <a:pt x="621" y="13"/>
                    <a:pt x="621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20" y="13"/>
                    <a:pt x="620" y="13"/>
                    <a:pt x="620" y="13"/>
                  </a:cubicBezTo>
                  <a:cubicBezTo>
                    <a:pt x="619" y="9"/>
                    <a:pt x="619" y="9"/>
                    <a:pt x="619" y="9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1"/>
                    <a:pt x="619" y="11"/>
                    <a:pt x="619" y="11"/>
                  </a:cubicBezTo>
                  <a:cubicBezTo>
                    <a:pt x="619" y="13"/>
                    <a:pt x="619" y="13"/>
                    <a:pt x="619" y="13"/>
                  </a:cubicBezTo>
                  <a:cubicBezTo>
                    <a:pt x="619" y="13"/>
                    <a:pt x="620" y="13"/>
                    <a:pt x="622" y="14"/>
                  </a:cubicBezTo>
                  <a:cubicBezTo>
                    <a:pt x="627" y="15"/>
                    <a:pt x="637" y="18"/>
                    <a:pt x="645" y="21"/>
                  </a:cubicBezTo>
                  <a:cubicBezTo>
                    <a:pt x="650" y="22"/>
                    <a:pt x="654" y="23"/>
                    <a:pt x="657" y="24"/>
                  </a:cubicBezTo>
                  <a:cubicBezTo>
                    <a:pt x="659" y="25"/>
                    <a:pt x="661" y="26"/>
                    <a:pt x="661" y="26"/>
                  </a:cubicBezTo>
                  <a:cubicBezTo>
                    <a:pt x="664" y="26"/>
                    <a:pt x="666" y="25"/>
                    <a:pt x="667" y="23"/>
                  </a:cubicBezTo>
                  <a:cubicBezTo>
                    <a:pt x="668" y="21"/>
                    <a:pt x="667" y="19"/>
                    <a:pt x="665" y="18"/>
                  </a:cubicBezTo>
                  <a:cubicBezTo>
                    <a:pt x="643" y="3"/>
                    <a:pt x="643" y="3"/>
                    <a:pt x="643" y="3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4" y="10"/>
                    <a:pt x="644" y="10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2" y="11"/>
                    <a:pt x="643" y="11"/>
                    <a:pt x="644" y="10"/>
                  </a:cubicBezTo>
                  <a:cubicBezTo>
                    <a:pt x="640" y="7"/>
                    <a:pt x="640" y="7"/>
                    <a:pt x="640" y="7"/>
                  </a:cubicBezTo>
                  <a:cubicBezTo>
                    <a:pt x="642" y="11"/>
                    <a:pt x="642" y="11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2" y="11"/>
                  </a:cubicBezTo>
                  <a:cubicBezTo>
                    <a:pt x="640" y="8"/>
                    <a:pt x="640" y="8"/>
                    <a:pt x="640" y="8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1" y="10"/>
                    <a:pt x="641" y="10"/>
                    <a:pt x="641" y="10"/>
                  </a:cubicBezTo>
                  <a:cubicBezTo>
                    <a:pt x="641" y="12"/>
                    <a:pt x="641" y="12"/>
                    <a:pt x="641" y="12"/>
                  </a:cubicBezTo>
                  <a:cubicBezTo>
                    <a:pt x="642" y="12"/>
                    <a:pt x="642" y="12"/>
                    <a:pt x="642" y="12"/>
                  </a:cubicBezTo>
                  <a:cubicBezTo>
                    <a:pt x="643" y="12"/>
                    <a:pt x="646" y="12"/>
                    <a:pt x="650" y="12"/>
                  </a:cubicBezTo>
                  <a:cubicBezTo>
                    <a:pt x="656" y="13"/>
                    <a:pt x="663" y="13"/>
                    <a:pt x="669" y="14"/>
                  </a:cubicBezTo>
                  <a:cubicBezTo>
                    <a:pt x="675" y="14"/>
                    <a:pt x="680" y="14"/>
                    <a:pt x="680" y="14"/>
                  </a:cubicBezTo>
                  <a:cubicBezTo>
                    <a:pt x="682" y="15"/>
                    <a:pt x="684" y="13"/>
                    <a:pt x="684" y="11"/>
                  </a:cubicBezTo>
                  <a:cubicBezTo>
                    <a:pt x="685" y="9"/>
                    <a:pt x="684" y="7"/>
                    <a:pt x="682" y="6"/>
                  </a:cubicBezTo>
                  <a:cubicBezTo>
                    <a:pt x="675" y="1"/>
                    <a:pt x="675" y="1"/>
                    <a:pt x="675" y="1"/>
                  </a:cubicBezTo>
                  <a:cubicBezTo>
                    <a:pt x="673" y="0"/>
                    <a:pt x="670" y="1"/>
                    <a:pt x="669" y="3"/>
                  </a:cubicBezTo>
                  <a:cubicBezTo>
                    <a:pt x="668" y="5"/>
                    <a:pt x="668" y="8"/>
                    <a:pt x="670" y="9"/>
                  </a:cubicBezTo>
                  <a:cubicBezTo>
                    <a:pt x="678" y="14"/>
                    <a:pt x="678" y="14"/>
                    <a:pt x="678" y="14"/>
                  </a:cubicBezTo>
                  <a:cubicBezTo>
                    <a:pt x="680" y="10"/>
                    <a:pt x="680" y="10"/>
                    <a:pt x="680" y="10"/>
                  </a:cubicBezTo>
                  <a:cubicBezTo>
                    <a:pt x="680" y="5"/>
                    <a:pt x="680" y="5"/>
                    <a:pt x="680" y="5"/>
                  </a:cubicBezTo>
                  <a:cubicBezTo>
                    <a:pt x="680" y="5"/>
                    <a:pt x="673" y="5"/>
                    <a:pt x="664" y="4"/>
                  </a:cubicBezTo>
                  <a:cubicBezTo>
                    <a:pt x="659" y="4"/>
                    <a:pt x="655" y="3"/>
                    <a:pt x="651" y="3"/>
                  </a:cubicBezTo>
                  <a:cubicBezTo>
                    <a:pt x="647" y="3"/>
                    <a:pt x="644" y="3"/>
                    <a:pt x="642" y="3"/>
                  </a:cubicBezTo>
                  <a:cubicBezTo>
                    <a:pt x="641" y="3"/>
                    <a:pt x="641" y="3"/>
                    <a:pt x="640" y="3"/>
                  </a:cubicBezTo>
                  <a:cubicBezTo>
                    <a:pt x="640" y="3"/>
                    <a:pt x="640" y="3"/>
                    <a:pt x="639" y="3"/>
                  </a:cubicBezTo>
                  <a:cubicBezTo>
                    <a:pt x="639" y="3"/>
                    <a:pt x="639" y="3"/>
                    <a:pt x="638" y="3"/>
                  </a:cubicBezTo>
                  <a:cubicBezTo>
                    <a:pt x="638" y="3"/>
                    <a:pt x="637" y="4"/>
                    <a:pt x="636" y="5"/>
                  </a:cubicBezTo>
                  <a:cubicBezTo>
                    <a:pt x="635" y="7"/>
                    <a:pt x="636" y="10"/>
                    <a:pt x="638" y="11"/>
                  </a:cubicBezTo>
                  <a:cubicBezTo>
                    <a:pt x="660" y="25"/>
                    <a:pt x="660" y="25"/>
                    <a:pt x="660" y="25"/>
                  </a:cubicBezTo>
                  <a:cubicBezTo>
                    <a:pt x="663" y="21"/>
                    <a:pt x="663" y="21"/>
                    <a:pt x="663" y="21"/>
                  </a:cubicBezTo>
                  <a:cubicBezTo>
                    <a:pt x="664" y="17"/>
                    <a:pt x="664" y="17"/>
                    <a:pt x="664" y="17"/>
                  </a:cubicBezTo>
                  <a:cubicBezTo>
                    <a:pt x="664" y="17"/>
                    <a:pt x="654" y="14"/>
                    <a:pt x="643" y="11"/>
                  </a:cubicBezTo>
                  <a:cubicBezTo>
                    <a:pt x="638" y="9"/>
                    <a:pt x="633" y="7"/>
                    <a:pt x="628" y="6"/>
                  </a:cubicBezTo>
                  <a:cubicBezTo>
                    <a:pt x="626" y="6"/>
                    <a:pt x="624" y="5"/>
                    <a:pt x="623" y="5"/>
                  </a:cubicBezTo>
                  <a:cubicBezTo>
                    <a:pt x="622" y="5"/>
                    <a:pt x="622" y="4"/>
                    <a:pt x="621" y="4"/>
                  </a:cubicBezTo>
                  <a:cubicBezTo>
                    <a:pt x="620" y="4"/>
                    <a:pt x="620" y="4"/>
                    <a:pt x="620" y="4"/>
                  </a:cubicBezTo>
                  <a:cubicBezTo>
                    <a:pt x="620" y="4"/>
                    <a:pt x="620" y="4"/>
                    <a:pt x="619" y="4"/>
                  </a:cubicBezTo>
                  <a:cubicBezTo>
                    <a:pt x="619" y="4"/>
                    <a:pt x="619" y="4"/>
                    <a:pt x="618" y="4"/>
                  </a:cubicBezTo>
                  <a:cubicBezTo>
                    <a:pt x="618" y="4"/>
                    <a:pt x="618" y="4"/>
                    <a:pt x="617" y="5"/>
                  </a:cubicBezTo>
                  <a:cubicBezTo>
                    <a:pt x="617" y="5"/>
                    <a:pt x="616" y="5"/>
                    <a:pt x="615" y="6"/>
                  </a:cubicBezTo>
                  <a:cubicBezTo>
                    <a:pt x="614" y="8"/>
                    <a:pt x="615" y="11"/>
                    <a:pt x="617" y="13"/>
                  </a:cubicBezTo>
                  <a:cubicBezTo>
                    <a:pt x="623" y="16"/>
                    <a:pt x="623" y="16"/>
                    <a:pt x="623" y="16"/>
                  </a:cubicBezTo>
                  <a:cubicBezTo>
                    <a:pt x="597" y="10"/>
                    <a:pt x="597" y="10"/>
                    <a:pt x="597" y="10"/>
                  </a:cubicBezTo>
                  <a:cubicBezTo>
                    <a:pt x="595" y="9"/>
                    <a:pt x="594" y="10"/>
                    <a:pt x="593" y="11"/>
                  </a:cubicBezTo>
                  <a:cubicBezTo>
                    <a:pt x="592" y="11"/>
                    <a:pt x="591" y="13"/>
                    <a:pt x="591" y="14"/>
                  </a:cubicBezTo>
                  <a:cubicBezTo>
                    <a:pt x="591" y="15"/>
                    <a:pt x="591" y="16"/>
                    <a:pt x="591" y="16"/>
                  </a:cubicBezTo>
                  <a:cubicBezTo>
                    <a:pt x="592" y="17"/>
                    <a:pt x="592" y="17"/>
                    <a:pt x="592" y="17"/>
                  </a:cubicBezTo>
                  <a:cubicBezTo>
                    <a:pt x="592" y="17"/>
                    <a:pt x="593" y="18"/>
                    <a:pt x="593" y="18"/>
                  </a:cubicBezTo>
                  <a:cubicBezTo>
                    <a:pt x="593" y="18"/>
                    <a:pt x="593" y="18"/>
                    <a:pt x="594" y="18"/>
                  </a:cubicBezTo>
                  <a:cubicBezTo>
                    <a:pt x="595" y="19"/>
                    <a:pt x="598" y="21"/>
                    <a:pt x="602" y="24"/>
                  </a:cubicBezTo>
                  <a:cubicBezTo>
                    <a:pt x="608" y="27"/>
                    <a:pt x="615" y="31"/>
                    <a:pt x="620" y="35"/>
                  </a:cubicBezTo>
                  <a:cubicBezTo>
                    <a:pt x="623" y="36"/>
                    <a:pt x="626" y="38"/>
                    <a:pt x="628" y="39"/>
                  </a:cubicBezTo>
                  <a:cubicBezTo>
                    <a:pt x="628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0" y="41"/>
                    <a:pt x="630" y="41"/>
                    <a:pt x="630" y="41"/>
                  </a:cubicBezTo>
                  <a:cubicBezTo>
                    <a:pt x="631" y="39"/>
                    <a:pt x="631" y="39"/>
                    <a:pt x="631" y="39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29" y="40"/>
                    <a:pt x="629" y="40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28" y="39"/>
                    <a:pt x="629" y="39"/>
                    <a:pt x="629" y="40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8" y="37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36"/>
                    <a:pt x="628" y="37"/>
                    <a:pt x="628" y="37"/>
                  </a:cubicBezTo>
                  <a:cubicBezTo>
                    <a:pt x="633" y="37"/>
                    <a:pt x="633" y="37"/>
                    <a:pt x="633" y="37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33" y="38"/>
                    <a:pt x="633" y="38"/>
                    <a:pt x="633" y="38"/>
                  </a:cubicBezTo>
                  <a:cubicBezTo>
                    <a:pt x="635" y="33"/>
                    <a:pt x="635" y="33"/>
                    <a:pt x="635" y="33"/>
                  </a:cubicBezTo>
                  <a:cubicBezTo>
                    <a:pt x="635" y="33"/>
                    <a:pt x="620" y="27"/>
                    <a:pt x="606" y="21"/>
                  </a:cubicBezTo>
                  <a:cubicBezTo>
                    <a:pt x="598" y="18"/>
                    <a:pt x="591" y="16"/>
                    <a:pt x="585" y="13"/>
                  </a:cubicBezTo>
                  <a:cubicBezTo>
                    <a:pt x="582" y="12"/>
                    <a:pt x="579" y="11"/>
                    <a:pt x="577" y="11"/>
                  </a:cubicBezTo>
                  <a:cubicBezTo>
                    <a:pt x="576" y="10"/>
                    <a:pt x="576" y="10"/>
                    <a:pt x="575" y="10"/>
                  </a:cubicBezTo>
                  <a:cubicBezTo>
                    <a:pt x="574" y="10"/>
                    <a:pt x="574" y="10"/>
                    <a:pt x="574" y="9"/>
                  </a:cubicBezTo>
                  <a:cubicBezTo>
                    <a:pt x="573" y="9"/>
                    <a:pt x="573" y="9"/>
                    <a:pt x="572" y="9"/>
                  </a:cubicBezTo>
                  <a:cubicBezTo>
                    <a:pt x="572" y="9"/>
                    <a:pt x="572" y="9"/>
                    <a:pt x="571" y="9"/>
                  </a:cubicBezTo>
                  <a:cubicBezTo>
                    <a:pt x="571" y="10"/>
                    <a:pt x="570" y="10"/>
                    <a:pt x="570" y="10"/>
                  </a:cubicBezTo>
                  <a:cubicBezTo>
                    <a:pt x="569" y="10"/>
                    <a:pt x="569" y="11"/>
                    <a:pt x="568" y="11"/>
                  </a:cubicBezTo>
                  <a:cubicBezTo>
                    <a:pt x="568" y="12"/>
                    <a:pt x="568" y="13"/>
                    <a:pt x="568" y="14"/>
                  </a:cubicBezTo>
                  <a:cubicBezTo>
                    <a:pt x="568" y="15"/>
                    <a:pt x="568" y="16"/>
                    <a:pt x="568" y="16"/>
                  </a:cubicBezTo>
                  <a:cubicBezTo>
                    <a:pt x="568" y="17"/>
                    <a:pt x="569" y="17"/>
                    <a:pt x="569" y="17"/>
                  </a:cubicBezTo>
                  <a:cubicBezTo>
                    <a:pt x="569" y="18"/>
                    <a:pt x="569" y="18"/>
                    <a:pt x="569" y="18"/>
                  </a:cubicBezTo>
                  <a:cubicBezTo>
                    <a:pt x="570" y="18"/>
                    <a:pt x="570" y="18"/>
                    <a:pt x="571" y="19"/>
                  </a:cubicBezTo>
                  <a:cubicBezTo>
                    <a:pt x="573" y="20"/>
                    <a:pt x="578" y="23"/>
                    <a:pt x="583" y="26"/>
                  </a:cubicBezTo>
                  <a:cubicBezTo>
                    <a:pt x="600" y="37"/>
                    <a:pt x="627" y="53"/>
                    <a:pt x="627" y="53"/>
                  </a:cubicBezTo>
                  <a:cubicBezTo>
                    <a:pt x="629" y="50"/>
                    <a:pt x="629" y="50"/>
                    <a:pt x="629" y="50"/>
                  </a:cubicBezTo>
                  <a:cubicBezTo>
                    <a:pt x="631" y="45"/>
                    <a:pt x="631" y="45"/>
                    <a:pt x="631" y="45"/>
                  </a:cubicBezTo>
                  <a:cubicBezTo>
                    <a:pt x="631" y="45"/>
                    <a:pt x="614" y="38"/>
                    <a:pt x="596" y="30"/>
                  </a:cubicBezTo>
                  <a:cubicBezTo>
                    <a:pt x="587" y="26"/>
                    <a:pt x="577" y="22"/>
                    <a:pt x="570" y="19"/>
                  </a:cubicBezTo>
                  <a:cubicBezTo>
                    <a:pt x="567" y="17"/>
                    <a:pt x="564" y="16"/>
                    <a:pt x="561" y="15"/>
                  </a:cubicBezTo>
                  <a:cubicBezTo>
                    <a:pt x="560" y="15"/>
                    <a:pt x="559" y="14"/>
                    <a:pt x="558" y="14"/>
                  </a:cubicBezTo>
                  <a:cubicBezTo>
                    <a:pt x="558" y="14"/>
                    <a:pt x="557" y="14"/>
                    <a:pt x="557" y="14"/>
                  </a:cubicBezTo>
                  <a:cubicBezTo>
                    <a:pt x="557" y="14"/>
                    <a:pt x="556" y="14"/>
                    <a:pt x="555" y="14"/>
                  </a:cubicBezTo>
                  <a:cubicBezTo>
                    <a:pt x="555" y="14"/>
                    <a:pt x="555" y="14"/>
                    <a:pt x="554" y="14"/>
                  </a:cubicBezTo>
                  <a:cubicBezTo>
                    <a:pt x="554" y="14"/>
                    <a:pt x="553" y="14"/>
                    <a:pt x="553" y="14"/>
                  </a:cubicBezTo>
                  <a:cubicBezTo>
                    <a:pt x="552" y="15"/>
                    <a:pt x="552" y="15"/>
                    <a:pt x="551" y="16"/>
                  </a:cubicBezTo>
                  <a:cubicBezTo>
                    <a:pt x="555" y="18"/>
                    <a:pt x="555" y="18"/>
                    <a:pt x="555" y="18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551" y="17"/>
                    <a:pt x="551" y="18"/>
                    <a:pt x="551" y="18"/>
                  </a:cubicBezTo>
                  <a:cubicBezTo>
                    <a:pt x="551" y="19"/>
                    <a:pt x="551" y="20"/>
                    <a:pt x="551" y="20"/>
                  </a:cubicBezTo>
                  <a:cubicBezTo>
                    <a:pt x="552" y="21"/>
                    <a:pt x="552" y="22"/>
                    <a:pt x="552" y="22"/>
                  </a:cubicBezTo>
                  <a:cubicBezTo>
                    <a:pt x="553" y="23"/>
                    <a:pt x="554" y="23"/>
                    <a:pt x="554" y="24"/>
                  </a:cubicBezTo>
                  <a:cubicBezTo>
                    <a:pt x="557" y="26"/>
                    <a:pt x="562" y="29"/>
                    <a:pt x="568" y="33"/>
                  </a:cubicBezTo>
                  <a:cubicBezTo>
                    <a:pt x="586" y="44"/>
                    <a:pt x="613" y="59"/>
                    <a:pt x="613" y="59"/>
                  </a:cubicBezTo>
                  <a:cubicBezTo>
                    <a:pt x="615" y="55"/>
                    <a:pt x="615" y="55"/>
                    <a:pt x="615" y="55"/>
                  </a:cubicBezTo>
                  <a:cubicBezTo>
                    <a:pt x="617" y="51"/>
                    <a:pt x="617" y="51"/>
                    <a:pt x="617" y="51"/>
                  </a:cubicBezTo>
                  <a:cubicBezTo>
                    <a:pt x="617" y="51"/>
                    <a:pt x="596" y="42"/>
                    <a:pt x="574" y="33"/>
                  </a:cubicBezTo>
                  <a:cubicBezTo>
                    <a:pt x="564" y="28"/>
                    <a:pt x="553" y="24"/>
                    <a:pt x="544" y="20"/>
                  </a:cubicBezTo>
                  <a:cubicBezTo>
                    <a:pt x="540" y="18"/>
                    <a:pt x="536" y="17"/>
                    <a:pt x="533" y="16"/>
                  </a:cubicBezTo>
                  <a:cubicBezTo>
                    <a:pt x="531" y="15"/>
                    <a:pt x="530" y="15"/>
                    <a:pt x="529" y="15"/>
                  </a:cubicBezTo>
                  <a:cubicBezTo>
                    <a:pt x="529" y="14"/>
                    <a:pt x="528" y="14"/>
                    <a:pt x="528" y="14"/>
                  </a:cubicBezTo>
                  <a:cubicBezTo>
                    <a:pt x="527" y="14"/>
                    <a:pt x="527" y="14"/>
                    <a:pt x="526" y="14"/>
                  </a:cubicBezTo>
                  <a:cubicBezTo>
                    <a:pt x="526" y="14"/>
                    <a:pt x="525" y="14"/>
                    <a:pt x="524" y="14"/>
                  </a:cubicBezTo>
                  <a:cubicBezTo>
                    <a:pt x="524" y="14"/>
                    <a:pt x="524" y="15"/>
                    <a:pt x="523" y="15"/>
                  </a:cubicBezTo>
                  <a:cubicBezTo>
                    <a:pt x="523" y="15"/>
                    <a:pt x="522" y="16"/>
                    <a:pt x="522" y="16"/>
                  </a:cubicBezTo>
                  <a:cubicBezTo>
                    <a:pt x="521" y="17"/>
                    <a:pt x="521" y="19"/>
                    <a:pt x="521" y="20"/>
                  </a:cubicBezTo>
                  <a:cubicBezTo>
                    <a:pt x="521" y="21"/>
                    <a:pt x="522" y="22"/>
                    <a:pt x="523" y="23"/>
                  </a:cubicBezTo>
                  <a:cubicBezTo>
                    <a:pt x="523" y="23"/>
                    <a:pt x="524" y="23"/>
                    <a:pt x="527" y="25"/>
                  </a:cubicBezTo>
                  <a:cubicBezTo>
                    <a:pt x="534" y="29"/>
                    <a:pt x="552" y="39"/>
                    <a:pt x="568" y="49"/>
                  </a:cubicBezTo>
                  <a:cubicBezTo>
                    <a:pt x="576" y="54"/>
                    <a:pt x="584" y="59"/>
                    <a:pt x="590" y="63"/>
                  </a:cubicBezTo>
                  <a:cubicBezTo>
                    <a:pt x="592" y="65"/>
                    <a:pt x="595" y="66"/>
                    <a:pt x="596" y="67"/>
                  </a:cubicBezTo>
                  <a:cubicBezTo>
                    <a:pt x="597" y="68"/>
                    <a:pt x="597" y="68"/>
                    <a:pt x="598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598" y="68"/>
                    <a:pt x="598" y="68"/>
                    <a:pt x="598" y="68"/>
                  </a:cubicBezTo>
                  <a:cubicBezTo>
                    <a:pt x="599" y="67"/>
                    <a:pt x="599" y="67"/>
                    <a:pt x="599" y="67"/>
                  </a:cubicBezTo>
                  <a:cubicBezTo>
                    <a:pt x="597" y="68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597" y="67"/>
                    <a:pt x="597" y="68"/>
                    <a:pt x="597" y="68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7" y="66"/>
                    <a:pt x="597" y="66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7" y="64"/>
                    <a:pt x="597" y="65"/>
                    <a:pt x="597" y="66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598" y="64"/>
                    <a:pt x="598" y="64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598" y="63"/>
                    <a:pt x="598" y="63"/>
                    <a:pt x="598" y="64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599" y="62"/>
                    <a:pt x="599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0" y="62"/>
                    <a:pt x="600" y="62"/>
                    <a:pt x="599" y="62"/>
                  </a:cubicBezTo>
                  <a:cubicBezTo>
                    <a:pt x="601" y="66"/>
                    <a:pt x="601" y="66"/>
                    <a:pt x="601" y="66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600" y="62"/>
                    <a:pt x="600" y="62"/>
                  </a:cubicBezTo>
                  <a:cubicBezTo>
                    <a:pt x="601" y="65"/>
                    <a:pt x="601" y="65"/>
                    <a:pt x="601" y="65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3"/>
                    <a:pt x="601" y="63"/>
                    <a:pt x="601" y="63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1" y="62"/>
                    <a:pt x="601" y="62"/>
                    <a:pt x="601" y="62"/>
                  </a:cubicBezTo>
                  <a:cubicBezTo>
                    <a:pt x="600" y="62"/>
                    <a:pt x="597" y="61"/>
                    <a:pt x="594" y="60"/>
                  </a:cubicBezTo>
                  <a:cubicBezTo>
                    <a:pt x="582" y="56"/>
                    <a:pt x="560" y="47"/>
                    <a:pt x="540" y="39"/>
                  </a:cubicBezTo>
                  <a:cubicBezTo>
                    <a:pt x="530" y="35"/>
                    <a:pt x="521" y="31"/>
                    <a:pt x="515" y="28"/>
                  </a:cubicBezTo>
                  <a:cubicBezTo>
                    <a:pt x="508" y="25"/>
                    <a:pt x="504" y="24"/>
                    <a:pt x="504" y="24"/>
                  </a:cubicBezTo>
                  <a:cubicBezTo>
                    <a:pt x="502" y="23"/>
                    <a:pt x="500" y="23"/>
                    <a:pt x="499" y="25"/>
                  </a:cubicBezTo>
                  <a:cubicBezTo>
                    <a:pt x="498" y="26"/>
                    <a:pt x="498" y="27"/>
                    <a:pt x="498" y="28"/>
                  </a:cubicBezTo>
                  <a:cubicBezTo>
                    <a:pt x="498" y="29"/>
                    <a:pt x="498" y="30"/>
                    <a:pt x="499" y="30"/>
                  </a:cubicBezTo>
                  <a:cubicBezTo>
                    <a:pt x="499" y="31"/>
                    <a:pt x="499" y="31"/>
                    <a:pt x="500" y="32"/>
                  </a:cubicBezTo>
                  <a:cubicBezTo>
                    <a:pt x="501" y="33"/>
                    <a:pt x="501" y="33"/>
                    <a:pt x="502" y="34"/>
                  </a:cubicBezTo>
                  <a:cubicBezTo>
                    <a:pt x="506" y="37"/>
                    <a:pt x="513" y="41"/>
                    <a:pt x="521" y="46"/>
                  </a:cubicBezTo>
                  <a:cubicBezTo>
                    <a:pt x="533" y="53"/>
                    <a:pt x="548" y="61"/>
                    <a:pt x="560" y="69"/>
                  </a:cubicBezTo>
                  <a:cubicBezTo>
                    <a:pt x="566" y="72"/>
                    <a:pt x="572" y="75"/>
                    <a:pt x="575" y="78"/>
                  </a:cubicBezTo>
                  <a:cubicBezTo>
                    <a:pt x="577" y="79"/>
                    <a:pt x="579" y="80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80" y="81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79" y="80"/>
                    <a:pt x="580" y="81"/>
                    <a:pt x="580" y="81"/>
                  </a:cubicBezTo>
                  <a:cubicBezTo>
                    <a:pt x="583" y="79"/>
                    <a:pt x="583" y="79"/>
                    <a:pt x="583" y="79"/>
                  </a:cubicBezTo>
                  <a:cubicBezTo>
                    <a:pt x="579" y="79"/>
                    <a:pt x="579" y="79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0" y="77"/>
                    <a:pt x="579" y="78"/>
                    <a:pt x="579" y="79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0" y="76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1" y="75"/>
                    <a:pt x="580" y="76"/>
                    <a:pt x="580" y="76"/>
                  </a:cubicBezTo>
                  <a:cubicBezTo>
                    <a:pt x="584" y="79"/>
                    <a:pt x="584" y="79"/>
                    <a:pt x="584" y="79"/>
                  </a:cubicBezTo>
                  <a:cubicBezTo>
                    <a:pt x="581" y="75"/>
                    <a:pt x="581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3" y="74"/>
                    <a:pt x="582" y="75"/>
                    <a:pt x="581" y="75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3" y="74"/>
                    <a:pt x="583" y="74"/>
                  </a:cubicBezTo>
                  <a:cubicBezTo>
                    <a:pt x="584" y="78"/>
                    <a:pt x="584" y="78"/>
                    <a:pt x="584" y="78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6"/>
                    <a:pt x="584" y="76"/>
                    <a:pt x="584" y="76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4" y="74"/>
                    <a:pt x="584" y="74"/>
                    <a:pt x="584" y="74"/>
                  </a:cubicBezTo>
                  <a:cubicBezTo>
                    <a:pt x="583" y="74"/>
                    <a:pt x="581" y="73"/>
                    <a:pt x="578" y="72"/>
                  </a:cubicBezTo>
                  <a:cubicBezTo>
                    <a:pt x="567" y="68"/>
                    <a:pt x="546" y="58"/>
                    <a:pt x="528" y="50"/>
                  </a:cubicBezTo>
                  <a:cubicBezTo>
                    <a:pt x="518" y="45"/>
                    <a:pt x="510" y="42"/>
                    <a:pt x="503" y="39"/>
                  </a:cubicBezTo>
                  <a:cubicBezTo>
                    <a:pt x="499" y="37"/>
                    <a:pt x="497" y="36"/>
                    <a:pt x="494" y="35"/>
                  </a:cubicBezTo>
                  <a:cubicBezTo>
                    <a:pt x="493" y="35"/>
                    <a:pt x="492" y="34"/>
                    <a:pt x="491" y="34"/>
                  </a:cubicBezTo>
                  <a:cubicBezTo>
                    <a:pt x="491" y="34"/>
                    <a:pt x="491" y="34"/>
                    <a:pt x="490" y="34"/>
                  </a:cubicBezTo>
                  <a:cubicBezTo>
                    <a:pt x="490" y="34"/>
                    <a:pt x="489" y="34"/>
                    <a:pt x="489" y="34"/>
                  </a:cubicBezTo>
                  <a:cubicBezTo>
                    <a:pt x="488" y="34"/>
                    <a:pt x="488" y="34"/>
                    <a:pt x="487" y="34"/>
                  </a:cubicBezTo>
                  <a:cubicBezTo>
                    <a:pt x="487" y="34"/>
                    <a:pt x="486" y="34"/>
                    <a:pt x="486" y="34"/>
                  </a:cubicBezTo>
                  <a:cubicBezTo>
                    <a:pt x="485" y="35"/>
                    <a:pt x="485" y="35"/>
                    <a:pt x="484" y="36"/>
                  </a:cubicBezTo>
                  <a:cubicBezTo>
                    <a:pt x="483" y="38"/>
                    <a:pt x="484" y="41"/>
                    <a:pt x="486" y="42"/>
                  </a:cubicBezTo>
                  <a:cubicBezTo>
                    <a:pt x="510" y="57"/>
                    <a:pt x="510" y="57"/>
                    <a:pt x="510" y="57"/>
                  </a:cubicBezTo>
                  <a:cubicBezTo>
                    <a:pt x="480" y="44"/>
                    <a:pt x="480" y="44"/>
                    <a:pt x="480" y="44"/>
                  </a:cubicBezTo>
                  <a:cubicBezTo>
                    <a:pt x="478" y="43"/>
                    <a:pt x="476" y="44"/>
                    <a:pt x="474" y="46"/>
                  </a:cubicBezTo>
                  <a:cubicBezTo>
                    <a:pt x="473" y="48"/>
                    <a:pt x="474" y="50"/>
                    <a:pt x="476" y="52"/>
                  </a:cubicBezTo>
                  <a:cubicBezTo>
                    <a:pt x="490" y="61"/>
                    <a:pt x="490" y="61"/>
                    <a:pt x="490" y="61"/>
                  </a:cubicBezTo>
                  <a:cubicBezTo>
                    <a:pt x="468" y="50"/>
                    <a:pt x="468" y="50"/>
                    <a:pt x="468" y="50"/>
                  </a:cubicBezTo>
                  <a:cubicBezTo>
                    <a:pt x="466" y="49"/>
                    <a:pt x="463" y="50"/>
                    <a:pt x="462" y="52"/>
                  </a:cubicBezTo>
                  <a:cubicBezTo>
                    <a:pt x="461" y="53"/>
                    <a:pt x="461" y="54"/>
                    <a:pt x="461" y="54"/>
                  </a:cubicBezTo>
                  <a:cubicBezTo>
                    <a:pt x="461" y="56"/>
                    <a:pt x="462" y="56"/>
                    <a:pt x="462" y="57"/>
                  </a:cubicBezTo>
                  <a:cubicBezTo>
                    <a:pt x="462" y="58"/>
                    <a:pt x="463" y="58"/>
                    <a:pt x="463" y="58"/>
                  </a:cubicBezTo>
                  <a:cubicBezTo>
                    <a:pt x="464" y="59"/>
                    <a:pt x="465" y="60"/>
                    <a:pt x="466" y="60"/>
                  </a:cubicBezTo>
                  <a:cubicBezTo>
                    <a:pt x="470" y="63"/>
                    <a:pt x="476" y="68"/>
                    <a:pt x="485" y="73"/>
                  </a:cubicBezTo>
                  <a:cubicBezTo>
                    <a:pt x="510" y="88"/>
                    <a:pt x="547" y="111"/>
                    <a:pt x="547" y="111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6" y="104"/>
                    <a:pt x="546" y="104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48" y="102"/>
                    <a:pt x="547" y="103"/>
                    <a:pt x="546" y="104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48" y="102"/>
                    <a:pt x="548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49" y="102"/>
                    <a:pt x="549" y="102"/>
                    <a:pt x="548" y="102"/>
                  </a:cubicBezTo>
                  <a:cubicBezTo>
                    <a:pt x="550" y="107"/>
                    <a:pt x="550" y="107"/>
                    <a:pt x="550" y="107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50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1" y="102"/>
                    <a:pt x="551" y="102"/>
                    <a:pt x="551" y="102"/>
                  </a:cubicBezTo>
                  <a:cubicBezTo>
                    <a:pt x="550" y="102"/>
                    <a:pt x="550" y="102"/>
                    <a:pt x="549" y="102"/>
                  </a:cubicBezTo>
                  <a:cubicBezTo>
                    <a:pt x="545" y="100"/>
                    <a:pt x="537" y="97"/>
                    <a:pt x="527" y="93"/>
                  </a:cubicBezTo>
                  <a:cubicBezTo>
                    <a:pt x="512" y="87"/>
                    <a:pt x="492" y="79"/>
                    <a:pt x="477" y="72"/>
                  </a:cubicBezTo>
                  <a:cubicBezTo>
                    <a:pt x="469" y="69"/>
                    <a:pt x="463" y="66"/>
                    <a:pt x="458" y="64"/>
                  </a:cubicBezTo>
                  <a:cubicBezTo>
                    <a:pt x="453" y="62"/>
                    <a:pt x="450" y="61"/>
                    <a:pt x="450" y="61"/>
                  </a:cubicBezTo>
                  <a:cubicBezTo>
                    <a:pt x="448" y="60"/>
                    <a:pt x="446" y="61"/>
                    <a:pt x="444" y="63"/>
                  </a:cubicBezTo>
                  <a:cubicBezTo>
                    <a:pt x="444" y="64"/>
                    <a:pt x="444" y="65"/>
                    <a:pt x="444" y="65"/>
                  </a:cubicBezTo>
                  <a:cubicBezTo>
                    <a:pt x="444" y="67"/>
                    <a:pt x="444" y="67"/>
                    <a:pt x="444" y="68"/>
                  </a:cubicBezTo>
                  <a:cubicBezTo>
                    <a:pt x="445" y="69"/>
                    <a:pt x="445" y="69"/>
                    <a:pt x="446" y="69"/>
                  </a:cubicBezTo>
                  <a:cubicBezTo>
                    <a:pt x="446" y="70"/>
                    <a:pt x="447" y="71"/>
                    <a:pt x="448" y="72"/>
                  </a:cubicBezTo>
                  <a:cubicBezTo>
                    <a:pt x="452" y="74"/>
                    <a:pt x="459" y="79"/>
                    <a:pt x="467" y="84"/>
                  </a:cubicBezTo>
                  <a:cubicBezTo>
                    <a:pt x="492" y="99"/>
                    <a:pt x="529" y="121"/>
                    <a:pt x="529" y="121"/>
                  </a:cubicBezTo>
                  <a:cubicBezTo>
                    <a:pt x="532" y="118"/>
                    <a:pt x="532" y="118"/>
                    <a:pt x="532" y="118"/>
                  </a:cubicBezTo>
                  <a:cubicBezTo>
                    <a:pt x="534" y="113"/>
                    <a:pt x="534" y="113"/>
                    <a:pt x="534" y="113"/>
                  </a:cubicBezTo>
                  <a:cubicBezTo>
                    <a:pt x="534" y="113"/>
                    <a:pt x="510" y="103"/>
                    <a:pt x="487" y="93"/>
                  </a:cubicBezTo>
                  <a:cubicBezTo>
                    <a:pt x="475" y="88"/>
                    <a:pt x="463" y="82"/>
                    <a:pt x="454" y="78"/>
                  </a:cubicBezTo>
                  <a:cubicBezTo>
                    <a:pt x="450" y="77"/>
                    <a:pt x="446" y="75"/>
                    <a:pt x="443" y="74"/>
                  </a:cubicBezTo>
                  <a:cubicBezTo>
                    <a:pt x="442" y="73"/>
                    <a:pt x="440" y="73"/>
                    <a:pt x="440" y="72"/>
                  </a:cubicBezTo>
                  <a:cubicBezTo>
                    <a:pt x="439" y="72"/>
                    <a:pt x="439" y="72"/>
                    <a:pt x="438" y="72"/>
                  </a:cubicBezTo>
                  <a:cubicBezTo>
                    <a:pt x="438" y="72"/>
                    <a:pt x="438" y="72"/>
                    <a:pt x="438" y="72"/>
                  </a:cubicBezTo>
                  <a:cubicBezTo>
                    <a:pt x="437" y="72"/>
                    <a:pt x="437" y="72"/>
                    <a:pt x="436" y="72"/>
                  </a:cubicBezTo>
                  <a:cubicBezTo>
                    <a:pt x="436" y="72"/>
                    <a:pt x="436" y="72"/>
                    <a:pt x="435" y="72"/>
                  </a:cubicBezTo>
                  <a:cubicBezTo>
                    <a:pt x="435" y="72"/>
                    <a:pt x="434" y="72"/>
                    <a:pt x="434" y="72"/>
                  </a:cubicBezTo>
                  <a:cubicBezTo>
                    <a:pt x="433" y="73"/>
                    <a:pt x="433" y="73"/>
                    <a:pt x="433" y="74"/>
                  </a:cubicBezTo>
                  <a:cubicBezTo>
                    <a:pt x="436" y="76"/>
                    <a:pt x="436" y="76"/>
                    <a:pt x="436" y="76"/>
                  </a:cubicBezTo>
                  <a:cubicBezTo>
                    <a:pt x="433" y="74"/>
                    <a:pt x="433" y="74"/>
                    <a:pt x="433" y="74"/>
                  </a:cubicBezTo>
                  <a:cubicBezTo>
                    <a:pt x="432" y="75"/>
                    <a:pt x="432" y="76"/>
                    <a:pt x="432" y="76"/>
                  </a:cubicBezTo>
                  <a:cubicBezTo>
                    <a:pt x="432" y="78"/>
                    <a:pt x="432" y="78"/>
                    <a:pt x="432" y="79"/>
                  </a:cubicBezTo>
                  <a:cubicBezTo>
                    <a:pt x="433" y="80"/>
                    <a:pt x="433" y="80"/>
                    <a:pt x="434" y="80"/>
                  </a:cubicBezTo>
                  <a:cubicBezTo>
                    <a:pt x="434" y="81"/>
                    <a:pt x="435" y="82"/>
                    <a:pt x="436" y="82"/>
                  </a:cubicBezTo>
                  <a:cubicBezTo>
                    <a:pt x="440" y="85"/>
                    <a:pt x="446" y="89"/>
                    <a:pt x="454" y="94"/>
                  </a:cubicBezTo>
                  <a:cubicBezTo>
                    <a:pt x="478" y="109"/>
                    <a:pt x="514" y="130"/>
                    <a:pt x="514" y="130"/>
                  </a:cubicBezTo>
                  <a:cubicBezTo>
                    <a:pt x="517" y="126"/>
                    <a:pt x="517" y="126"/>
                    <a:pt x="517" y="126"/>
                  </a:cubicBezTo>
                  <a:cubicBezTo>
                    <a:pt x="518" y="122"/>
                    <a:pt x="518" y="122"/>
                    <a:pt x="518" y="122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19" y="80"/>
                    <a:pt x="416" y="81"/>
                    <a:pt x="415" y="82"/>
                  </a:cubicBezTo>
                  <a:cubicBezTo>
                    <a:pt x="414" y="83"/>
                    <a:pt x="414" y="84"/>
                    <a:pt x="414" y="85"/>
                  </a:cubicBezTo>
                  <a:cubicBezTo>
                    <a:pt x="414" y="86"/>
                    <a:pt x="414" y="87"/>
                    <a:pt x="415" y="87"/>
                  </a:cubicBezTo>
                  <a:cubicBezTo>
                    <a:pt x="415" y="88"/>
                    <a:pt x="415" y="88"/>
                    <a:pt x="415" y="88"/>
                  </a:cubicBezTo>
                  <a:cubicBezTo>
                    <a:pt x="416" y="89"/>
                    <a:pt x="416" y="89"/>
                    <a:pt x="417" y="89"/>
                  </a:cubicBezTo>
                  <a:cubicBezTo>
                    <a:pt x="418" y="90"/>
                    <a:pt x="420" y="92"/>
                    <a:pt x="423" y="94"/>
                  </a:cubicBezTo>
                  <a:cubicBezTo>
                    <a:pt x="434" y="101"/>
                    <a:pt x="454" y="113"/>
                    <a:pt x="471" y="124"/>
                  </a:cubicBezTo>
                  <a:cubicBezTo>
                    <a:pt x="489" y="134"/>
                    <a:pt x="504" y="143"/>
                    <a:pt x="504" y="143"/>
                  </a:cubicBezTo>
                  <a:cubicBezTo>
                    <a:pt x="506" y="140"/>
                    <a:pt x="506" y="140"/>
                    <a:pt x="506" y="140"/>
                  </a:cubicBezTo>
                  <a:cubicBezTo>
                    <a:pt x="508" y="135"/>
                    <a:pt x="508" y="135"/>
                    <a:pt x="508" y="135"/>
                  </a:cubicBezTo>
                  <a:cubicBezTo>
                    <a:pt x="508" y="135"/>
                    <a:pt x="484" y="125"/>
                    <a:pt x="459" y="116"/>
                  </a:cubicBezTo>
                  <a:cubicBezTo>
                    <a:pt x="447" y="111"/>
                    <a:pt x="434" y="106"/>
                    <a:pt x="425" y="102"/>
                  </a:cubicBezTo>
                  <a:cubicBezTo>
                    <a:pt x="420" y="100"/>
                    <a:pt x="416" y="98"/>
                    <a:pt x="413" y="97"/>
                  </a:cubicBezTo>
                  <a:cubicBezTo>
                    <a:pt x="411" y="97"/>
                    <a:pt x="410" y="96"/>
                    <a:pt x="409" y="96"/>
                  </a:cubicBezTo>
                  <a:cubicBezTo>
                    <a:pt x="408" y="96"/>
                    <a:pt x="408" y="96"/>
                    <a:pt x="408" y="96"/>
                  </a:cubicBezTo>
                  <a:cubicBezTo>
                    <a:pt x="407" y="96"/>
                    <a:pt x="407" y="96"/>
                    <a:pt x="407" y="96"/>
                  </a:cubicBezTo>
                  <a:cubicBezTo>
                    <a:pt x="407" y="95"/>
                    <a:pt x="406" y="95"/>
                    <a:pt x="406" y="95"/>
                  </a:cubicBezTo>
                  <a:cubicBezTo>
                    <a:pt x="406" y="95"/>
                    <a:pt x="405" y="95"/>
                    <a:pt x="405" y="96"/>
                  </a:cubicBezTo>
                  <a:cubicBezTo>
                    <a:pt x="404" y="96"/>
                    <a:pt x="404" y="96"/>
                    <a:pt x="403" y="96"/>
                  </a:cubicBezTo>
                  <a:cubicBezTo>
                    <a:pt x="403" y="96"/>
                    <a:pt x="402" y="97"/>
                    <a:pt x="402" y="98"/>
                  </a:cubicBezTo>
                  <a:cubicBezTo>
                    <a:pt x="406" y="100"/>
                    <a:pt x="406" y="100"/>
                    <a:pt x="406" y="100"/>
                  </a:cubicBezTo>
                  <a:cubicBezTo>
                    <a:pt x="402" y="97"/>
                    <a:pt x="402" y="97"/>
                    <a:pt x="402" y="97"/>
                  </a:cubicBezTo>
                  <a:cubicBezTo>
                    <a:pt x="402" y="98"/>
                    <a:pt x="401" y="98"/>
                    <a:pt x="401" y="99"/>
                  </a:cubicBezTo>
                  <a:cubicBezTo>
                    <a:pt x="401" y="99"/>
                    <a:pt x="401" y="100"/>
                    <a:pt x="401" y="100"/>
                  </a:cubicBezTo>
                  <a:cubicBezTo>
                    <a:pt x="401" y="101"/>
                    <a:pt x="402" y="102"/>
                    <a:pt x="402" y="102"/>
                  </a:cubicBezTo>
                  <a:cubicBezTo>
                    <a:pt x="402" y="103"/>
                    <a:pt x="402" y="103"/>
                    <a:pt x="403" y="103"/>
                  </a:cubicBezTo>
                  <a:cubicBezTo>
                    <a:pt x="403" y="104"/>
                    <a:pt x="403" y="104"/>
                    <a:pt x="404" y="104"/>
                  </a:cubicBezTo>
                  <a:cubicBezTo>
                    <a:pt x="405" y="105"/>
                    <a:pt x="407" y="106"/>
                    <a:pt x="409" y="108"/>
                  </a:cubicBezTo>
                  <a:cubicBezTo>
                    <a:pt x="428" y="120"/>
                    <a:pt x="481" y="152"/>
                    <a:pt x="481" y="152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79" y="146"/>
                    <a:pt x="479" y="146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0" y="145"/>
                    <a:pt x="480" y="145"/>
                    <a:pt x="479" y="146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0" y="145"/>
                    <a:pt x="480" y="145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2" y="144"/>
                    <a:pt x="481" y="144"/>
                    <a:pt x="480" y="145"/>
                  </a:cubicBezTo>
                  <a:cubicBezTo>
                    <a:pt x="483" y="148"/>
                    <a:pt x="483" y="148"/>
                    <a:pt x="483" y="148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2" y="144"/>
                    <a:pt x="482" y="144"/>
                    <a:pt x="482" y="144"/>
                  </a:cubicBezTo>
                  <a:cubicBezTo>
                    <a:pt x="483" y="147"/>
                    <a:pt x="483" y="147"/>
                    <a:pt x="483" y="147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6"/>
                    <a:pt x="483" y="146"/>
                    <a:pt x="483" y="146"/>
                  </a:cubicBezTo>
                  <a:cubicBezTo>
                    <a:pt x="483" y="144"/>
                    <a:pt x="483" y="144"/>
                    <a:pt x="483" y="144"/>
                  </a:cubicBezTo>
                  <a:cubicBezTo>
                    <a:pt x="483" y="144"/>
                    <a:pt x="482" y="144"/>
                    <a:pt x="481" y="143"/>
                  </a:cubicBezTo>
                  <a:cubicBezTo>
                    <a:pt x="477" y="142"/>
                    <a:pt x="470" y="139"/>
                    <a:pt x="460" y="135"/>
                  </a:cubicBezTo>
                  <a:cubicBezTo>
                    <a:pt x="446" y="129"/>
                    <a:pt x="429" y="120"/>
                    <a:pt x="415" y="114"/>
                  </a:cubicBezTo>
                  <a:cubicBezTo>
                    <a:pt x="408" y="111"/>
                    <a:pt x="402" y="108"/>
                    <a:pt x="398" y="106"/>
                  </a:cubicBezTo>
                  <a:cubicBezTo>
                    <a:pt x="393" y="104"/>
                    <a:pt x="391" y="102"/>
                    <a:pt x="391" y="102"/>
                  </a:cubicBezTo>
                  <a:cubicBezTo>
                    <a:pt x="388" y="101"/>
                    <a:pt x="386" y="102"/>
                    <a:pt x="385" y="104"/>
                  </a:cubicBezTo>
                  <a:cubicBezTo>
                    <a:pt x="383" y="106"/>
                    <a:pt x="384" y="109"/>
                    <a:pt x="386" y="110"/>
                  </a:cubicBezTo>
                  <a:cubicBezTo>
                    <a:pt x="386" y="110"/>
                    <a:pt x="388" y="111"/>
                    <a:pt x="390" y="112"/>
                  </a:cubicBezTo>
                  <a:cubicBezTo>
                    <a:pt x="398" y="117"/>
                    <a:pt x="419" y="129"/>
                    <a:pt x="437" y="140"/>
                  </a:cubicBezTo>
                  <a:cubicBezTo>
                    <a:pt x="447" y="146"/>
                    <a:pt x="455" y="152"/>
                    <a:pt x="462" y="156"/>
                  </a:cubicBezTo>
                  <a:cubicBezTo>
                    <a:pt x="465" y="158"/>
                    <a:pt x="468" y="160"/>
                    <a:pt x="469" y="161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2" y="161"/>
                    <a:pt x="472" y="161"/>
                    <a:pt x="472" y="161"/>
                  </a:cubicBezTo>
                  <a:cubicBezTo>
                    <a:pt x="471" y="162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0" y="161"/>
                    <a:pt x="471" y="162"/>
                    <a:pt x="471" y="162"/>
                  </a:cubicBezTo>
                  <a:cubicBezTo>
                    <a:pt x="474" y="160"/>
                    <a:pt x="474" y="160"/>
                    <a:pt x="474" y="160"/>
                  </a:cubicBezTo>
                  <a:cubicBezTo>
                    <a:pt x="470" y="160"/>
                    <a:pt x="470" y="160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0" y="159"/>
                    <a:pt x="470" y="159"/>
                    <a:pt x="470" y="160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1" y="158"/>
                    <a:pt x="471" y="158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2" y="157"/>
                    <a:pt x="471" y="157"/>
                    <a:pt x="471" y="158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2" y="156"/>
                    <a:pt x="472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3" y="156"/>
                    <a:pt x="473" y="156"/>
                    <a:pt x="472" y="156"/>
                  </a:cubicBezTo>
                  <a:cubicBezTo>
                    <a:pt x="475" y="160"/>
                    <a:pt x="475" y="160"/>
                    <a:pt x="475" y="160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9"/>
                    <a:pt x="474" y="159"/>
                    <a:pt x="474" y="159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4" y="156"/>
                    <a:pt x="474" y="156"/>
                    <a:pt x="474" y="156"/>
                  </a:cubicBezTo>
                  <a:cubicBezTo>
                    <a:pt x="474" y="157"/>
                    <a:pt x="474" y="157"/>
                    <a:pt x="474" y="157"/>
                  </a:cubicBezTo>
                  <a:cubicBezTo>
                    <a:pt x="475" y="156"/>
                    <a:pt x="475" y="156"/>
                    <a:pt x="475" y="156"/>
                  </a:cubicBezTo>
                  <a:cubicBezTo>
                    <a:pt x="475" y="156"/>
                    <a:pt x="474" y="156"/>
                    <a:pt x="473" y="155"/>
                  </a:cubicBezTo>
                  <a:cubicBezTo>
                    <a:pt x="469" y="154"/>
                    <a:pt x="461" y="151"/>
                    <a:pt x="451" y="147"/>
                  </a:cubicBezTo>
                  <a:cubicBezTo>
                    <a:pt x="437" y="141"/>
                    <a:pt x="419" y="132"/>
                    <a:pt x="404" y="126"/>
                  </a:cubicBezTo>
                  <a:cubicBezTo>
                    <a:pt x="397" y="123"/>
                    <a:pt x="390" y="120"/>
                    <a:pt x="385" y="118"/>
                  </a:cubicBezTo>
                  <a:cubicBezTo>
                    <a:pt x="383" y="117"/>
                    <a:pt x="381" y="116"/>
                    <a:pt x="379" y="115"/>
                  </a:cubicBezTo>
                  <a:cubicBezTo>
                    <a:pt x="379" y="115"/>
                    <a:pt x="378" y="115"/>
                    <a:pt x="377" y="114"/>
                  </a:cubicBezTo>
                  <a:cubicBezTo>
                    <a:pt x="377" y="114"/>
                    <a:pt x="377" y="114"/>
                    <a:pt x="377" y="114"/>
                  </a:cubicBezTo>
                  <a:cubicBezTo>
                    <a:pt x="376" y="114"/>
                    <a:pt x="376" y="114"/>
                    <a:pt x="376" y="114"/>
                  </a:cubicBezTo>
                  <a:cubicBezTo>
                    <a:pt x="376" y="114"/>
                    <a:pt x="376" y="114"/>
                    <a:pt x="375" y="114"/>
                  </a:cubicBezTo>
                  <a:cubicBezTo>
                    <a:pt x="375" y="114"/>
                    <a:pt x="374" y="114"/>
                    <a:pt x="374" y="114"/>
                  </a:cubicBezTo>
                  <a:cubicBezTo>
                    <a:pt x="373" y="114"/>
                    <a:pt x="373" y="114"/>
                    <a:pt x="373" y="115"/>
                  </a:cubicBezTo>
                  <a:cubicBezTo>
                    <a:pt x="372" y="115"/>
                    <a:pt x="372" y="115"/>
                    <a:pt x="371" y="116"/>
                  </a:cubicBezTo>
                  <a:cubicBezTo>
                    <a:pt x="375" y="118"/>
                    <a:pt x="375" y="118"/>
                    <a:pt x="375" y="118"/>
                  </a:cubicBezTo>
                  <a:cubicBezTo>
                    <a:pt x="371" y="116"/>
                    <a:pt x="371" y="116"/>
                    <a:pt x="371" y="116"/>
                  </a:cubicBezTo>
                  <a:cubicBezTo>
                    <a:pt x="371" y="117"/>
                    <a:pt x="370" y="118"/>
                    <a:pt x="371" y="119"/>
                  </a:cubicBezTo>
                  <a:cubicBezTo>
                    <a:pt x="371" y="120"/>
                    <a:pt x="371" y="120"/>
                    <a:pt x="371" y="121"/>
                  </a:cubicBezTo>
                  <a:cubicBezTo>
                    <a:pt x="372" y="122"/>
                    <a:pt x="372" y="122"/>
                    <a:pt x="372" y="123"/>
                  </a:cubicBezTo>
                  <a:cubicBezTo>
                    <a:pt x="373" y="123"/>
                    <a:pt x="374" y="124"/>
                    <a:pt x="375" y="125"/>
                  </a:cubicBezTo>
                  <a:cubicBezTo>
                    <a:pt x="379" y="128"/>
                    <a:pt x="386" y="132"/>
                    <a:pt x="394" y="137"/>
                  </a:cubicBezTo>
                  <a:cubicBezTo>
                    <a:pt x="407" y="145"/>
                    <a:pt x="423" y="154"/>
                    <a:pt x="436" y="162"/>
                  </a:cubicBezTo>
                  <a:cubicBezTo>
                    <a:pt x="442" y="165"/>
                    <a:pt x="448" y="169"/>
                    <a:pt x="452" y="171"/>
                  </a:cubicBezTo>
                  <a:cubicBezTo>
                    <a:pt x="454" y="172"/>
                    <a:pt x="455" y="173"/>
                    <a:pt x="456" y="174"/>
                  </a:cubicBezTo>
                  <a:cubicBezTo>
                    <a:pt x="457" y="174"/>
                    <a:pt x="457" y="175"/>
                    <a:pt x="457" y="175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57" y="175"/>
                    <a:pt x="457" y="175"/>
                    <a:pt x="457" y="175"/>
                  </a:cubicBezTo>
                  <a:cubicBezTo>
                    <a:pt x="459" y="173"/>
                    <a:pt x="459" y="173"/>
                    <a:pt x="459" y="173"/>
                  </a:cubicBezTo>
                  <a:cubicBezTo>
                    <a:pt x="457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56" y="174"/>
                    <a:pt x="457" y="174"/>
                    <a:pt x="457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4"/>
                    <a:pt x="456" y="174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56" y="173"/>
                    <a:pt x="456" y="173"/>
                    <a:pt x="456" y="174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56" y="170"/>
                    <a:pt x="456" y="171"/>
                    <a:pt x="456" y="172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6" y="169"/>
                    <a:pt x="456" y="169"/>
                    <a:pt x="456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57" y="168"/>
                    <a:pt x="457" y="169"/>
                    <a:pt x="457" y="169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8" y="168"/>
                    <a:pt x="458" y="168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59" y="167"/>
                    <a:pt x="459" y="167"/>
                    <a:pt x="458" y="168"/>
                  </a:cubicBezTo>
                  <a:cubicBezTo>
                    <a:pt x="460" y="172"/>
                    <a:pt x="460" y="172"/>
                    <a:pt x="460" y="172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59" y="167"/>
                    <a:pt x="459" y="167"/>
                    <a:pt x="459" y="167"/>
                  </a:cubicBezTo>
                  <a:cubicBezTo>
                    <a:pt x="460" y="171"/>
                    <a:pt x="460" y="171"/>
                    <a:pt x="460" y="171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9"/>
                    <a:pt x="460" y="169"/>
                    <a:pt x="460" y="169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460" y="167"/>
                    <a:pt x="460" y="167"/>
                    <a:pt x="459" y="167"/>
                  </a:cubicBezTo>
                  <a:cubicBezTo>
                    <a:pt x="455" y="166"/>
                    <a:pt x="447" y="162"/>
                    <a:pt x="437" y="158"/>
                  </a:cubicBezTo>
                  <a:cubicBezTo>
                    <a:pt x="422" y="152"/>
                    <a:pt x="404" y="145"/>
                    <a:pt x="389" y="138"/>
                  </a:cubicBezTo>
                  <a:cubicBezTo>
                    <a:pt x="381" y="135"/>
                    <a:pt x="375" y="132"/>
                    <a:pt x="370" y="130"/>
                  </a:cubicBezTo>
                  <a:cubicBezTo>
                    <a:pt x="366" y="128"/>
                    <a:pt x="363" y="127"/>
                    <a:pt x="363" y="127"/>
                  </a:cubicBezTo>
                  <a:cubicBezTo>
                    <a:pt x="361" y="126"/>
                    <a:pt x="359" y="126"/>
                    <a:pt x="358" y="128"/>
                  </a:cubicBezTo>
                  <a:cubicBezTo>
                    <a:pt x="357" y="128"/>
                    <a:pt x="357" y="129"/>
                    <a:pt x="357" y="130"/>
                  </a:cubicBezTo>
                  <a:cubicBezTo>
                    <a:pt x="356" y="131"/>
                    <a:pt x="356" y="131"/>
                    <a:pt x="356" y="131"/>
                  </a:cubicBezTo>
                  <a:cubicBezTo>
                    <a:pt x="356" y="132"/>
                    <a:pt x="357" y="133"/>
                    <a:pt x="357" y="133"/>
                  </a:cubicBezTo>
                  <a:cubicBezTo>
                    <a:pt x="357" y="134"/>
                    <a:pt x="357" y="134"/>
                    <a:pt x="358" y="134"/>
                  </a:cubicBezTo>
                  <a:cubicBezTo>
                    <a:pt x="358" y="135"/>
                    <a:pt x="358" y="135"/>
                    <a:pt x="358" y="135"/>
                  </a:cubicBezTo>
                  <a:cubicBezTo>
                    <a:pt x="359" y="135"/>
                    <a:pt x="359" y="136"/>
                    <a:pt x="360" y="136"/>
                  </a:cubicBezTo>
                  <a:cubicBezTo>
                    <a:pt x="363" y="138"/>
                    <a:pt x="370" y="142"/>
                    <a:pt x="378" y="147"/>
                  </a:cubicBezTo>
                  <a:cubicBezTo>
                    <a:pt x="401" y="162"/>
                    <a:pt x="439" y="185"/>
                    <a:pt x="439" y="185"/>
                  </a:cubicBezTo>
                  <a:cubicBezTo>
                    <a:pt x="442" y="182"/>
                    <a:pt x="442" y="182"/>
                    <a:pt x="442" y="182"/>
                  </a:cubicBezTo>
                  <a:cubicBezTo>
                    <a:pt x="444" y="177"/>
                    <a:pt x="444" y="177"/>
                    <a:pt x="444" y="177"/>
                  </a:cubicBezTo>
                  <a:cubicBezTo>
                    <a:pt x="348" y="134"/>
                    <a:pt x="348" y="134"/>
                    <a:pt x="348" y="134"/>
                  </a:cubicBezTo>
                  <a:cubicBezTo>
                    <a:pt x="346" y="133"/>
                    <a:pt x="344" y="134"/>
                    <a:pt x="342" y="136"/>
                  </a:cubicBezTo>
                  <a:cubicBezTo>
                    <a:pt x="341" y="139"/>
                    <a:pt x="342" y="141"/>
                    <a:pt x="344" y="142"/>
                  </a:cubicBezTo>
                  <a:cubicBezTo>
                    <a:pt x="344" y="142"/>
                    <a:pt x="350" y="146"/>
                    <a:pt x="358" y="151"/>
                  </a:cubicBezTo>
                  <a:cubicBezTo>
                    <a:pt x="370" y="158"/>
                    <a:pt x="388" y="169"/>
                    <a:pt x="403" y="178"/>
                  </a:cubicBezTo>
                  <a:cubicBezTo>
                    <a:pt x="411" y="183"/>
                    <a:pt x="417" y="187"/>
                    <a:pt x="422" y="190"/>
                  </a:cubicBezTo>
                  <a:cubicBezTo>
                    <a:pt x="425" y="192"/>
                    <a:pt x="427" y="193"/>
                    <a:pt x="428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1" y="194"/>
                    <a:pt x="431" y="194"/>
                    <a:pt x="431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29" y="195"/>
                    <a:pt x="429" y="195"/>
                    <a:pt x="429" y="195"/>
                  </a:cubicBezTo>
                  <a:cubicBezTo>
                    <a:pt x="432" y="193"/>
                    <a:pt x="432" y="193"/>
                    <a:pt x="432" y="193"/>
                  </a:cubicBezTo>
                  <a:cubicBezTo>
                    <a:pt x="429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28" y="194"/>
                    <a:pt x="429" y="194"/>
                    <a:pt x="429" y="194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8" y="192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28" y="191"/>
                    <a:pt x="428" y="192"/>
                    <a:pt x="428" y="192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29" y="190"/>
                    <a:pt x="429" y="190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1" y="188"/>
                    <a:pt x="430" y="189"/>
                    <a:pt x="429" y="190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1" y="188"/>
                    <a:pt x="431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2" y="188"/>
                    <a:pt x="432" y="188"/>
                    <a:pt x="431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3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3" y="188"/>
                  </a:cubicBezTo>
                  <a:cubicBezTo>
                    <a:pt x="433" y="192"/>
                    <a:pt x="433" y="192"/>
                    <a:pt x="433" y="192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3" y="189"/>
                    <a:pt x="433" y="189"/>
                    <a:pt x="433" y="189"/>
                  </a:cubicBezTo>
                  <a:cubicBezTo>
                    <a:pt x="434" y="188"/>
                    <a:pt x="434" y="188"/>
                    <a:pt x="434" y="188"/>
                  </a:cubicBezTo>
                  <a:cubicBezTo>
                    <a:pt x="434" y="188"/>
                    <a:pt x="433" y="188"/>
                    <a:pt x="432" y="187"/>
                  </a:cubicBezTo>
                  <a:cubicBezTo>
                    <a:pt x="428" y="186"/>
                    <a:pt x="419" y="182"/>
                    <a:pt x="409" y="178"/>
                  </a:cubicBezTo>
                  <a:cubicBezTo>
                    <a:pt x="393" y="171"/>
                    <a:pt x="374" y="162"/>
                    <a:pt x="358" y="155"/>
                  </a:cubicBezTo>
                  <a:cubicBezTo>
                    <a:pt x="350" y="152"/>
                    <a:pt x="343" y="148"/>
                    <a:pt x="338" y="146"/>
                  </a:cubicBezTo>
                  <a:cubicBezTo>
                    <a:pt x="333" y="144"/>
                    <a:pt x="330" y="143"/>
                    <a:pt x="330" y="143"/>
                  </a:cubicBezTo>
                  <a:cubicBezTo>
                    <a:pt x="328" y="142"/>
                    <a:pt x="325" y="142"/>
                    <a:pt x="324" y="144"/>
                  </a:cubicBezTo>
                  <a:cubicBezTo>
                    <a:pt x="323" y="145"/>
                    <a:pt x="323" y="146"/>
                    <a:pt x="323" y="147"/>
                  </a:cubicBezTo>
                  <a:cubicBezTo>
                    <a:pt x="323" y="148"/>
                    <a:pt x="323" y="149"/>
                    <a:pt x="324" y="149"/>
                  </a:cubicBezTo>
                  <a:cubicBezTo>
                    <a:pt x="324" y="150"/>
                    <a:pt x="325" y="150"/>
                    <a:pt x="325" y="151"/>
                  </a:cubicBezTo>
                  <a:cubicBezTo>
                    <a:pt x="326" y="152"/>
                    <a:pt x="327" y="152"/>
                    <a:pt x="328" y="153"/>
                  </a:cubicBezTo>
                  <a:cubicBezTo>
                    <a:pt x="332" y="156"/>
                    <a:pt x="339" y="161"/>
                    <a:pt x="347" y="166"/>
                  </a:cubicBezTo>
                  <a:cubicBezTo>
                    <a:pt x="373" y="182"/>
                    <a:pt x="411" y="204"/>
                    <a:pt x="411" y="204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0" y="198"/>
                    <a:pt x="410" y="198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2" y="196"/>
                    <a:pt x="411" y="197"/>
                    <a:pt x="410" y="198"/>
                  </a:cubicBezTo>
                  <a:cubicBezTo>
                    <a:pt x="414" y="201"/>
                    <a:pt x="414" y="201"/>
                    <a:pt x="414" y="201"/>
                  </a:cubicBezTo>
                  <a:cubicBezTo>
                    <a:pt x="412" y="196"/>
                    <a:pt x="412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3" y="196"/>
                    <a:pt x="413" y="196"/>
                    <a:pt x="412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200"/>
                    <a:pt x="414" y="200"/>
                    <a:pt x="414" y="200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4" y="196"/>
                    <a:pt x="414" y="196"/>
                    <a:pt x="414" y="196"/>
                  </a:cubicBezTo>
                  <a:cubicBezTo>
                    <a:pt x="414" y="198"/>
                    <a:pt x="414" y="198"/>
                    <a:pt x="414" y="198"/>
                  </a:cubicBezTo>
                  <a:cubicBezTo>
                    <a:pt x="415" y="196"/>
                    <a:pt x="415" y="196"/>
                    <a:pt x="415" y="196"/>
                  </a:cubicBezTo>
                  <a:cubicBezTo>
                    <a:pt x="415" y="196"/>
                    <a:pt x="414" y="196"/>
                    <a:pt x="413" y="196"/>
                  </a:cubicBezTo>
                  <a:cubicBezTo>
                    <a:pt x="410" y="194"/>
                    <a:pt x="402" y="191"/>
                    <a:pt x="393" y="187"/>
                  </a:cubicBezTo>
                  <a:cubicBezTo>
                    <a:pt x="380" y="180"/>
                    <a:pt x="363" y="172"/>
                    <a:pt x="348" y="165"/>
                  </a:cubicBezTo>
                  <a:cubicBezTo>
                    <a:pt x="341" y="162"/>
                    <a:pt x="334" y="159"/>
                    <a:pt x="329" y="157"/>
                  </a:cubicBezTo>
                  <a:cubicBezTo>
                    <a:pt x="326" y="156"/>
                    <a:pt x="324" y="155"/>
                    <a:pt x="322" y="155"/>
                  </a:cubicBezTo>
                  <a:cubicBezTo>
                    <a:pt x="321" y="154"/>
                    <a:pt x="321" y="154"/>
                    <a:pt x="320" y="154"/>
                  </a:cubicBezTo>
                  <a:cubicBezTo>
                    <a:pt x="319" y="154"/>
                    <a:pt x="318" y="153"/>
                    <a:pt x="317" y="153"/>
                  </a:cubicBezTo>
                  <a:cubicBezTo>
                    <a:pt x="317" y="153"/>
                    <a:pt x="316" y="153"/>
                    <a:pt x="316" y="154"/>
                  </a:cubicBezTo>
                  <a:cubicBezTo>
                    <a:pt x="315" y="154"/>
                    <a:pt x="315" y="154"/>
                    <a:pt x="314" y="154"/>
                  </a:cubicBezTo>
                  <a:cubicBezTo>
                    <a:pt x="314" y="155"/>
                    <a:pt x="313" y="155"/>
                    <a:pt x="313" y="156"/>
                  </a:cubicBezTo>
                  <a:cubicBezTo>
                    <a:pt x="312" y="157"/>
                    <a:pt x="312" y="158"/>
                    <a:pt x="313" y="159"/>
                  </a:cubicBezTo>
                  <a:cubicBezTo>
                    <a:pt x="313" y="160"/>
                    <a:pt x="314" y="161"/>
                    <a:pt x="315" y="162"/>
                  </a:cubicBezTo>
                  <a:cubicBezTo>
                    <a:pt x="315" y="162"/>
                    <a:pt x="316" y="163"/>
                    <a:pt x="318" y="164"/>
                  </a:cubicBezTo>
                  <a:cubicBezTo>
                    <a:pt x="327" y="169"/>
                    <a:pt x="348" y="182"/>
                    <a:pt x="366" y="193"/>
                  </a:cubicBezTo>
                  <a:cubicBezTo>
                    <a:pt x="376" y="199"/>
                    <a:pt x="385" y="204"/>
                    <a:pt x="391" y="208"/>
                  </a:cubicBezTo>
                  <a:cubicBezTo>
                    <a:pt x="394" y="211"/>
                    <a:pt x="397" y="212"/>
                    <a:pt x="399" y="214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3" y="214"/>
                    <a:pt x="403" y="214"/>
                    <a:pt x="403" y="214"/>
                  </a:cubicBezTo>
                  <a:cubicBezTo>
                    <a:pt x="401" y="215"/>
                    <a:pt x="401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0" y="214"/>
                    <a:pt x="400" y="215"/>
                    <a:pt x="401" y="215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0" y="213"/>
                    <a:pt x="400" y="213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0" y="211"/>
                    <a:pt x="400" y="212"/>
                    <a:pt x="400" y="213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1" y="210"/>
                    <a:pt x="401" y="210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2" y="209"/>
                    <a:pt x="401" y="209"/>
                    <a:pt x="401" y="210"/>
                  </a:cubicBezTo>
                  <a:cubicBezTo>
                    <a:pt x="404" y="213"/>
                    <a:pt x="404" y="213"/>
                    <a:pt x="404" y="213"/>
                  </a:cubicBezTo>
                  <a:cubicBezTo>
                    <a:pt x="403" y="208"/>
                    <a:pt x="403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3" y="208"/>
                  </a:cubicBezTo>
                  <a:cubicBezTo>
                    <a:pt x="404" y="212"/>
                    <a:pt x="404" y="212"/>
                    <a:pt x="404" y="212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11"/>
                    <a:pt x="404" y="211"/>
                    <a:pt x="404" y="211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4" y="208"/>
                    <a:pt x="404" y="208"/>
                  </a:cubicBezTo>
                  <a:cubicBezTo>
                    <a:pt x="404" y="208"/>
                    <a:pt x="403" y="208"/>
                    <a:pt x="402" y="207"/>
                  </a:cubicBezTo>
                  <a:cubicBezTo>
                    <a:pt x="398" y="206"/>
                    <a:pt x="389" y="202"/>
                    <a:pt x="380" y="198"/>
                  </a:cubicBezTo>
                  <a:cubicBezTo>
                    <a:pt x="365" y="191"/>
                    <a:pt x="347" y="182"/>
                    <a:pt x="332" y="175"/>
                  </a:cubicBezTo>
                  <a:cubicBezTo>
                    <a:pt x="324" y="171"/>
                    <a:pt x="318" y="168"/>
                    <a:pt x="313" y="166"/>
                  </a:cubicBezTo>
                  <a:cubicBezTo>
                    <a:pt x="311" y="165"/>
                    <a:pt x="309" y="164"/>
                    <a:pt x="307" y="163"/>
                  </a:cubicBezTo>
                  <a:cubicBezTo>
                    <a:pt x="306" y="163"/>
                    <a:pt x="306" y="163"/>
                    <a:pt x="305" y="162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4" y="162"/>
                    <a:pt x="304" y="162"/>
                    <a:pt x="303" y="162"/>
                  </a:cubicBezTo>
                  <a:cubicBezTo>
                    <a:pt x="302" y="162"/>
                    <a:pt x="302" y="162"/>
                    <a:pt x="301" y="162"/>
                  </a:cubicBezTo>
                  <a:cubicBezTo>
                    <a:pt x="301" y="162"/>
                    <a:pt x="301" y="162"/>
                    <a:pt x="300" y="163"/>
                  </a:cubicBezTo>
                  <a:cubicBezTo>
                    <a:pt x="300" y="163"/>
                    <a:pt x="299" y="163"/>
                    <a:pt x="299" y="164"/>
                  </a:cubicBezTo>
                  <a:cubicBezTo>
                    <a:pt x="298" y="165"/>
                    <a:pt x="298" y="166"/>
                    <a:pt x="298" y="167"/>
                  </a:cubicBezTo>
                  <a:cubicBezTo>
                    <a:pt x="299" y="169"/>
                    <a:pt x="299" y="170"/>
                    <a:pt x="300" y="170"/>
                  </a:cubicBezTo>
                  <a:cubicBezTo>
                    <a:pt x="300" y="170"/>
                    <a:pt x="302" y="171"/>
                    <a:pt x="304" y="172"/>
                  </a:cubicBezTo>
                  <a:cubicBezTo>
                    <a:pt x="312" y="177"/>
                    <a:pt x="332" y="189"/>
                    <a:pt x="350" y="200"/>
                  </a:cubicBezTo>
                  <a:cubicBezTo>
                    <a:pt x="359" y="205"/>
                    <a:pt x="368" y="211"/>
                    <a:pt x="374" y="215"/>
                  </a:cubicBezTo>
                  <a:cubicBezTo>
                    <a:pt x="377" y="217"/>
                    <a:pt x="379" y="219"/>
                    <a:pt x="381" y="220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4" y="220"/>
                    <a:pt x="384" y="220"/>
                    <a:pt x="384" y="220"/>
                  </a:cubicBezTo>
                  <a:cubicBezTo>
                    <a:pt x="383" y="221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2" y="220"/>
                    <a:pt x="383" y="221"/>
                    <a:pt x="383" y="221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2" y="219"/>
                    <a:pt x="382" y="219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2" y="217"/>
                    <a:pt x="382" y="218"/>
                    <a:pt x="382" y="219"/>
                  </a:cubicBezTo>
                  <a:cubicBezTo>
                    <a:pt x="386" y="219"/>
                    <a:pt x="386" y="219"/>
                    <a:pt x="386" y="219"/>
                  </a:cubicBezTo>
                  <a:cubicBezTo>
                    <a:pt x="383" y="216"/>
                    <a:pt x="383" y="216"/>
                    <a:pt x="383" y="216"/>
                  </a:cubicBezTo>
                  <a:cubicBezTo>
                    <a:pt x="387" y="219"/>
                    <a:pt x="387" y="219"/>
                    <a:pt x="387" y="219"/>
                  </a:cubicBezTo>
                  <a:cubicBezTo>
                    <a:pt x="388" y="215"/>
                    <a:pt x="388" y="215"/>
                    <a:pt x="388" y="215"/>
                  </a:cubicBezTo>
                  <a:cubicBezTo>
                    <a:pt x="388" y="215"/>
                    <a:pt x="365" y="205"/>
                    <a:pt x="341" y="196"/>
                  </a:cubicBezTo>
                  <a:cubicBezTo>
                    <a:pt x="329" y="191"/>
                    <a:pt x="316" y="186"/>
                    <a:pt x="307" y="182"/>
                  </a:cubicBezTo>
                  <a:cubicBezTo>
                    <a:pt x="303" y="181"/>
                    <a:pt x="299" y="179"/>
                    <a:pt x="296" y="178"/>
                  </a:cubicBezTo>
                  <a:cubicBezTo>
                    <a:pt x="295" y="177"/>
                    <a:pt x="294" y="177"/>
                    <a:pt x="293" y="177"/>
                  </a:cubicBezTo>
                  <a:cubicBezTo>
                    <a:pt x="292" y="177"/>
                    <a:pt x="292" y="176"/>
                    <a:pt x="292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1" y="176"/>
                    <a:pt x="291" y="176"/>
                    <a:pt x="291" y="176"/>
                  </a:cubicBezTo>
                  <a:cubicBezTo>
                    <a:pt x="290" y="176"/>
                    <a:pt x="290" y="176"/>
                    <a:pt x="290" y="176"/>
                  </a:cubicBezTo>
                  <a:cubicBezTo>
                    <a:pt x="289" y="176"/>
                    <a:pt x="289" y="176"/>
                    <a:pt x="289" y="176"/>
                  </a:cubicBezTo>
                  <a:cubicBezTo>
                    <a:pt x="288" y="176"/>
                    <a:pt x="288" y="176"/>
                    <a:pt x="287" y="177"/>
                  </a:cubicBezTo>
                  <a:cubicBezTo>
                    <a:pt x="287" y="177"/>
                    <a:pt x="286" y="177"/>
                    <a:pt x="286" y="178"/>
                  </a:cubicBezTo>
                  <a:cubicBezTo>
                    <a:pt x="285" y="180"/>
                    <a:pt x="285" y="183"/>
                    <a:pt x="287" y="184"/>
                  </a:cubicBezTo>
                  <a:cubicBezTo>
                    <a:pt x="370" y="236"/>
                    <a:pt x="370" y="236"/>
                    <a:pt x="370" y="236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69" y="230"/>
                    <a:pt x="369" y="230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0" y="229"/>
                    <a:pt x="369" y="229"/>
                    <a:pt x="369" y="230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0" y="228"/>
                    <a:pt x="370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1" y="228"/>
                    <a:pt x="371" y="228"/>
                    <a:pt x="370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1" y="228"/>
                    <a:pt x="371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28"/>
                    <a:pt x="372" y="228"/>
                    <a:pt x="371" y="228"/>
                  </a:cubicBezTo>
                  <a:cubicBezTo>
                    <a:pt x="372" y="232"/>
                    <a:pt x="372" y="232"/>
                    <a:pt x="372" y="232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372" y="231"/>
                    <a:pt x="372" y="231"/>
                    <a:pt x="372" y="231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3" y="228"/>
                    <a:pt x="373" y="228"/>
                  </a:cubicBezTo>
                  <a:cubicBezTo>
                    <a:pt x="373" y="228"/>
                    <a:pt x="372" y="228"/>
                    <a:pt x="371" y="227"/>
                  </a:cubicBezTo>
                  <a:cubicBezTo>
                    <a:pt x="367" y="226"/>
                    <a:pt x="358" y="222"/>
                    <a:pt x="348" y="217"/>
                  </a:cubicBezTo>
                  <a:cubicBezTo>
                    <a:pt x="333" y="210"/>
                    <a:pt x="314" y="201"/>
                    <a:pt x="299" y="194"/>
                  </a:cubicBezTo>
                  <a:cubicBezTo>
                    <a:pt x="291" y="191"/>
                    <a:pt x="284" y="187"/>
                    <a:pt x="280" y="185"/>
                  </a:cubicBezTo>
                  <a:cubicBezTo>
                    <a:pt x="275" y="183"/>
                    <a:pt x="272" y="182"/>
                    <a:pt x="272" y="182"/>
                  </a:cubicBezTo>
                  <a:cubicBezTo>
                    <a:pt x="270" y="180"/>
                    <a:pt x="267" y="181"/>
                    <a:pt x="266" y="183"/>
                  </a:cubicBezTo>
                  <a:cubicBezTo>
                    <a:pt x="265" y="186"/>
                    <a:pt x="266" y="188"/>
                    <a:pt x="268" y="189"/>
                  </a:cubicBezTo>
                  <a:cubicBezTo>
                    <a:pt x="268" y="190"/>
                    <a:pt x="273" y="193"/>
                    <a:pt x="281" y="198"/>
                  </a:cubicBezTo>
                  <a:cubicBezTo>
                    <a:pt x="294" y="205"/>
                    <a:pt x="312" y="216"/>
                    <a:pt x="327" y="226"/>
                  </a:cubicBezTo>
                  <a:cubicBezTo>
                    <a:pt x="335" y="230"/>
                    <a:pt x="342" y="235"/>
                    <a:pt x="347" y="238"/>
                  </a:cubicBezTo>
                  <a:cubicBezTo>
                    <a:pt x="349" y="240"/>
                    <a:pt x="351" y="241"/>
                    <a:pt x="352" y="242"/>
                  </a:cubicBezTo>
                  <a:cubicBezTo>
                    <a:pt x="353" y="242"/>
                    <a:pt x="353" y="243"/>
                    <a:pt x="354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4" y="243"/>
                    <a:pt x="354" y="243"/>
                    <a:pt x="354" y="243"/>
                  </a:cubicBezTo>
                  <a:cubicBezTo>
                    <a:pt x="355" y="241"/>
                    <a:pt x="355" y="241"/>
                    <a:pt x="355" y="241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3" y="243"/>
                    <a:pt x="353" y="243"/>
                    <a:pt x="353" y="243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2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3" y="241"/>
                    <a:pt x="353" y="242"/>
                    <a:pt x="353" y="242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40"/>
                    <a:pt x="353" y="240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3" y="238"/>
                    <a:pt x="353" y="239"/>
                    <a:pt x="353" y="240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8"/>
                    <a:pt x="353" y="238"/>
                    <a:pt x="353" y="238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5" y="236"/>
                    <a:pt x="354" y="236"/>
                    <a:pt x="353" y="237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6" y="236"/>
                    <a:pt x="356" y="236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5"/>
                    <a:pt x="356" y="235"/>
                    <a:pt x="356" y="236"/>
                  </a:cubicBezTo>
                  <a:cubicBezTo>
                    <a:pt x="357" y="240"/>
                    <a:pt x="357" y="240"/>
                    <a:pt x="357" y="240"/>
                  </a:cubicBezTo>
                  <a:cubicBezTo>
                    <a:pt x="357" y="235"/>
                    <a:pt x="357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8" y="235"/>
                    <a:pt x="357" y="235"/>
                  </a:cubicBezTo>
                  <a:cubicBezTo>
                    <a:pt x="357" y="239"/>
                    <a:pt x="357" y="239"/>
                    <a:pt x="357" y="239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6"/>
                    <a:pt x="358" y="236"/>
                    <a:pt x="358" y="236"/>
                  </a:cubicBezTo>
                  <a:cubicBezTo>
                    <a:pt x="358" y="235"/>
                    <a:pt x="357" y="235"/>
                    <a:pt x="356" y="235"/>
                  </a:cubicBezTo>
                  <a:cubicBezTo>
                    <a:pt x="352" y="233"/>
                    <a:pt x="344" y="230"/>
                    <a:pt x="335" y="226"/>
                  </a:cubicBezTo>
                  <a:cubicBezTo>
                    <a:pt x="320" y="220"/>
                    <a:pt x="302" y="212"/>
                    <a:pt x="287" y="205"/>
                  </a:cubicBezTo>
                  <a:cubicBezTo>
                    <a:pt x="280" y="202"/>
                    <a:pt x="273" y="199"/>
                    <a:pt x="269" y="197"/>
                  </a:cubicBezTo>
                  <a:cubicBezTo>
                    <a:pt x="264" y="195"/>
                    <a:pt x="261" y="194"/>
                    <a:pt x="261" y="194"/>
                  </a:cubicBezTo>
                  <a:cubicBezTo>
                    <a:pt x="259" y="193"/>
                    <a:pt x="257" y="193"/>
                    <a:pt x="256" y="195"/>
                  </a:cubicBezTo>
                  <a:cubicBezTo>
                    <a:pt x="255" y="195"/>
                    <a:pt x="255" y="196"/>
                    <a:pt x="255" y="197"/>
                  </a:cubicBezTo>
                  <a:cubicBezTo>
                    <a:pt x="255" y="197"/>
                    <a:pt x="255" y="197"/>
                    <a:pt x="255" y="198"/>
                  </a:cubicBezTo>
                  <a:cubicBezTo>
                    <a:pt x="255" y="199"/>
                    <a:pt x="255" y="200"/>
                    <a:pt x="255" y="200"/>
                  </a:cubicBezTo>
                  <a:cubicBezTo>
                    <a:pt x="256" y="201"/>
                    <a:pt x="256" y="201"/>
                    <a:pt x="256" y="201"/>
                  </a:cubicBezTo>
                  <a:cubicBezTo>
                    <a:pt x="257" y="202"/>
                    <a:pt x="257" y="202"/>
                    <a:pt x="257" y="202"/>
                  </a:cubicBezTo>
                  <a:cubicBezTo>
                    <a:pt x="258" y="203"/>
                    <a:pt x="261" y="204"/>
                    <a:pt x="263" y="206"/>
                  </a:cubicBezTo>
                  <a:cubicBezTo>
                    <a:pt x="284" y="219"/>
                    <a:pt x="341" y="254"/>
                    <a:pt x="342" y="254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0" y="248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1" y="247"/>
                    <a:pt x="340" y="248"/>
                    <a:pt x="340" y="248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1" y="247"/>
                    <a:pt x="341" y="247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3" y="246"/>
                    <a:pt x="342" y="246"/>
                    <a:pt x="341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8"/>
                    <a:pt x="344" y="248"/>
                    <a:pt x="344" y="248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4" y="246"/>
                    <a:pt x="344" y="246"/>
                    <a:pt x="344" y="246"/>
                  </a:cubicBezTo>
                  <a:cubicBezTo>
                    <a:pt x="343" y="246"/>
                    <a:pt x="343" y="246"/>
                    <a:pt x="341" y="245"/>
                  </a:cubicBezTo>
                  <a:cubicBezTo>
                    <a:pt x="337" y="244"/>
                    <a:pt x="329" y="240"/>
                    <a:pt x="319" y="236"/>
                  </a:cubicBezTo>
                  <a:cubicBezTo>
                    <a:pt x="305" y="230"/>
                    <a:pt x="287" y="222"/>
                    <a:pt x="273" y="215"/>
                  </a:cubicBezTo>
                  <a:cubicBezTo>
                    <a:pt x="266" y="212"/>
                    <a:pt x="260" y="209"/>
                    <a:pt x="255" y="207"/>
                  </a:cubicBezTo>
                  <a:cubicBezTo>
                    <a:pt x="251" y="205"/>
                    <a:pt x="248" y="204"/>
                    <a:pt x="248" y="204"/>
                  </a:cubicBezTo>
                  <a:cubicBezTo>
                    <a:pt x="246" y="203"/>
                    <a:pt x="244" y="203"/>
                    <a:pt x="242" y="205"/>
                  </a:cubicBezTo>
                  <a:cubicBezTo>
                    <a:pt x="242" y="206"/>
                    <a:pt x="242" y="207"/>
                    <a:pt x="242" y="208"/>
                  </a:cubicBezTo>
                  <a:cubicBezTo>
                    <a:pt x="242" y="209"/>
                    <a:pt x="242" y="210"/>
                    <a:pt x="242" y="210"/>
                  </a:cubicBezTo>
                  <a:cubicBezTo>
                    <a:pt x="243" y="211"/>
                    <a:pt x="243" y="211"/>
                    <a:pt x="244" y="212"/>
                  </a:cubicBezTo>
                  <a:cubicBezTo>
                    <a:pt x="244" y="212"/>
                    <a:pt x="245" y="213"/>
                    <a:pt x="246" y="214"/>
                  </a:cubicBezTo>
                  <a:cubicBezTo>
                    <a:pt x="250" y="217"/>
                    <a:pt x="257" y="221"/>
                    <a:pt x="266" y="227"/>
                  </a:cubicBezTo>
                  <a:cubicBezTo>
                    <a:pt x="292" y="243"/>
                    <a:pt x="331" y="266"/>
                    <a:pt x="331" y="266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0" y="260"/>
                    <a:pt x="330" y="260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2" y="258"/>
                    <a:pt x="331" y="259"/>
                    <a:pt x="330" y="260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2" y="258"/>
                    <a:pt x="332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3" y="258"/>
                    <a:pt x="333" y="258"/>
                    <a:pt x="332" y="258"/>
                  </a:cubicBezTo>
                  <a:cubicBezTo>
                    <a:pt x="334" y="262"/>
                    <a:pt x="334" y="262"/>
                    <a:pt x="334" y="262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61"/>
                    <a:pt x="334" y="261"/>
                    <a:pt x="334" y="261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9"/>
                    <a:pt x="334" y="259"/>
                    <a:pt x="334" y="259"/>
                  </a:cubicBezTo>
                  <a:cubicBezTo>
                    <a:pt x="334" y="258"/>
                    <a:pt x="334" y="258"/>
                    <a:pt x="334" y="258"/>
                  </a:cubicBezTo>
                  <a:cubicBezTo>
                    <a:pt x="334" y="258"/>
                    <a:pt x="334" y="258"/>
                    <a:pt x="332" y="257"/>
                  </a:cubicBezTo>
                  <a:cubicBezTo>
                    <a:pt x="328" y="256"/>
                    <a:pt x="320" y="252"/>
                    <a:pt x="310" y="247"/>
                  </a:cubicBezTo>
                  <a:cubicBezTo>
                    <a:pt x="295" y="240"/>
                    <a:pt x="276" y="230"/>
                    <a:pt x="261" y="223"/>
                  </a:cubicBezTo>
                  <a:cubicBezTo>
                    <a:pt x="253" y="219"/>
                    <a:pt x="246" y="215"/>
                    <a:pt x="242" y="213"/>
                  </a:cubicBezTo>
                  <a:cubicBezTo>
                    <a:pt x="237" y="211"/>
                    <a:pt x="234" y="209"/>
                    <a:pt x="234" y="209"/>
                  </a:cubicBezTo>
                  <a:cubicBezTo>
                    <a:pt x="232" y="208"/>
                    <a:pt x="229" y="209"/>
                    <a:pt x="228" y="211"/>
                  </a:cubicBezTo>
                  <a:cubicBezTo>
                    <a:pt x="228" y="211"/>
                    <a:pt x="227" y="212"/>
                    <a:pt x="227" y="213"/>
                  </a:cubicBezTo>
                  <a:cubicBezTo>
                    <a:pt x="227" y="215"/>
                    <a:pt x="228" y="215"/>
                    <a:pt x="228" y="216"/>
                  </a:cubicBezTo>
                  <a:cubicBezTo>
                    <a:pt x="229" y="217"/>
                    <a:pt x="229" y="217"/>
                    <a:pt x="229" y="217"/>
                  </a:cubicBezTo>
                  <a:cubicBezTo>
                    <a:pt x="230" y="218"/>
                    <a:pt x="231" y="219"/>
                    <a:pt x="232" y="219"/>
                  </a:cubicBezTo>
                  <a:cubicBezTo>
                    <a:pt x="236" y="222"/>
                    <a:pt x="243" y="226"/>
                    <a:pt x="252" y="232"/>
                  </a:cubicBezTo>
                  <a:cubicBezTo>
                    <a:pt x="265" y="239"/>
                    <a:pt x="281" y="249"/>
                    <a:pt x="294" y="257"/>
                  </a:cubicBezTo>
                  <a:cubicBezTo>
                    <a:pt x="300" y="260"/>
                    <a:pt x="306" y="264"/>
                    <a:pt x="310" y="267"/>
                  </a:cubicBezTo>
                  <a:cubicBezTo>
                    <a:pt x="312" y="268"/>
                    <a:pt x="314" y="269"/>
                    <a:pt x="315" y="270"/>
                  </a:cubicBezTo>
                  <a:cubicBezTo>
                    <a:pt x="315" y="270"/>
                    <a:pt x="316" y="270"/>
                    <a:pt x="316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6" y="270"/>
                    <a:pt x="316" y="270"/>
                    <a:pt x="316" y="270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5" y="270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5" y="269"/>
                    <a:pt x="315" y="270"/>
                    <a:pt x="315" y="270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5" y="266"/>
                    <a:pt x="315" y="267"/>
                    <a:pt x="315" y="268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5" y="265"/>
                    <a:pt x="315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6" y="264"/>
                    <a:pt x="316" y="265"/>
                    <a:pt x="315" y="265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7" y="264"/>
                    <a:pt x="317" y="264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8" y="263"/>
                    <a:pt x="317" y="263"/>
                    <a:pt x="317" y="264"/>
                  </a:cubicBezTo>
                  <a:cubicBezTo>
                    <a:pt x="319" y="268"/>
                    <a:pt x="319" y="268"/>
                    <a:pt x="319" y="268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8" y="263"/>
                    <a:pt x="318" y="263"/>
                    <a:pt x="318" y="263"/>
                  </a:cubicBezTo>
                  <a:cubicBezTo>
                    <a:pt x="319" y="267"/>
                    <a:pt x="319" y="267"/>
                    <a:pt x="319" y="267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9" y="263"/>
                    <a:pt x="318" y="263"/>
                    <a:pt x="317" y="262"/>
                  </a:cubicBezTo>
                  <a:cubicBezTo>
                    <a:pt x="312" y="261"/>
                    <a:pt x="304" y="258"/>
                    <a:pt x="294" y="254"/>
                  </a:cubicBezTo>
                  <a:cubicBezTo>
                    <a:pt x="279" y="247"/>
                    <a:pt x="260" y="240"/>
                    <a:pt x="244" y="233"/>
                  </a:cubicBezTo>
                  <a:cubicBezTo>
                    <a:pt x="237" y="230"/>
                    <a:pt x="230" y="227"/>
                    <a:pt x="226" y="225"/>
                  </a:cubicBezTo>
                  <a:cubicBezTo>
                    <a:pt x="221" y="223"/>
                    <a:pt x="218" y="222"/>
                    <a:pt x="218" y="222"/>
                  </a:cubicBezTo>
                  <a:cubicBezTo>
                    <a:pt x="216" y="221"/>
                    <a:pt x="214" y="222"/>
                    <a:pt x="213" y="223"/>
                  </a:cubicBezTo>
                  <a:cubicBezTo>
                    <a:pt x="212" y="224"/>
                    <a:pt x="212" y="226"/>
                    <a:pt x="212" y="226"/>
                  </a:cubicBezTo>
                  <a:cubicBezTo>
                    <a:pt x="212" y="227"/>
                    <a:pt x="212" y="228"/>
                    <a:pt x="212" y="228"/>
                  </a:cubicBezTo>
                  <a:cubicBezTo>
                    <a:pt x="213" y="229"/>
                    <a:pt x="213" y="229"/>
                    <a:pt x="213" y="230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6" y="232"/>
                    <a:pt x="218" y="233"/>
                    <a:pt x="221" y="235"/>
                  </a:cubicBezTo>
                  <a:cubicBezTo>
                    <a:pt x="231" y="241"/>
                    <a:pt x="250" y="252"/>
                    <a:pt x="268" y="263"/>
                  </a:cubicBezTo>
                  <a:cubicBezTo>
                    <a:pt x="276" y="268"/>
                    <a:pt x="284" y="273"/>
                    <a:pt x="290" y="276"/>
                  </a:cubicBezTo>
                  <a:cubicBezTo>
                    <a:pt x="293" y="278"/>
                    <a:pt x="295" y="280"/>
                    <a:pt x="296" y="281"/>
                  </a:cubicBezTo>
                  <a:cubicBezTo>
                    <a:pt x="297" y="281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8" y="282"/>
                    <a:pt x="298" y="282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297" y="281"/>
                    <a:pt x="298" y="281"/>
                    <a:pt x="298" y="282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7" y="279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297" y="278"/>
                    <a:pt x="297" y="279"/>
                    <a:pt x="297" y="279"/>
                  </a:cubicBezTo>
                  <a:cubicBezTo>
                    <a:pt x="301" y="279"/>
                    <a:pt x="301" y="279"/>
                    <a:pt x="301" y="279"/>
                  </a:cubicBezTo>
                  <a:cubicBezTo>
                    <a:pt x="298" y="277"/>
                    <a:pt x="298" y="277"/>
                    <a:pt x="298" y="277"/>
                  </a:cubicBezTo>
                  <a:cubicBezTo>
                    <a:pt x="302" y="279"/>
                    <a:pt x="302" y="279"/>
                    <a:pt x="302" y="279"/>
                  </a:cubicBezTo>
                  <a:cubicBezTo>
                    <a:pt x="304" y="275"/>
                    <a:pt x="304" y="275"/>
                    <a:pt x="304" y="275"/>
                  </a:cubicBezTo>
                  <a:cubicBezTo>
                    <a:pt x="210" y="231"/>
                    <a:pt x="210" y="231"/>
                    <a:pt x="210" y="231"/>
                  </a:cubicBezTo>
                  <a:cubicBezTo>
                    <a:pt x="208" y="230"/>
                    <a:pt x="205" y="231"/>
                    <a:pt x="204" y="233"/>
                  </a:cubicBezTo>
                  <a:cubicBezTo>
                    <a:pt x="203" y="235"/>
                    <a:pt x="203" y="238"/>
                    <a:pt x="205" y="239"/>
                  </a:cubicBezTo>
                  <a:cubicBezTo>
                    <a:pt x="296" y="295"/>
                    <a:pt x="296" y="295"/>
                    <a:pt x="296" y="295"/>
                  </a:cubicBezTo>
                  <a:cubicBezTo>
                    <a:pt x="298" y="291"/>
                    <a:pt x="298" y="291"/>
                    <a:pt x="298" y="291"/>
                  </a:cubicBezTo>
                  <a:cubicBezTo>
                    <a:pt x="300" y="287"/>
                    <a:pt x="300" y="287"/>
                    <a:pt x="300" y="287"/>
                  </a:cubicBezTo>
                  <a:cubicBezTo>
                    <a:pt x="300" y="287"/>
                    <a:pt x="275" y="276"/>
                    <a:pt x="249" y="265"/>
                  </a:cubicBezTo>
                  <a:cubicBezTo>
                    <a:pt x="236" y="259"/>
                    <a:pt x="222" y="254"/>
                    <a:pt x="212" y="249"/>
                  </a:cubicBezTo>
                  <a:cubicBezTo>
                    <a:pt x="207" y="247"/>
                    <a:pt x="203" y="246"/>
                    <a:pt x="199" y="244"/>
                  </a:cubicBezTo>
                  <a:cubicBezTo>
                    <a:pt x="197" y="244"/>
                    <a:pt x="196" y="243"/>
                    <a:pt x="195" y="243"/>
                  </a:cubicBezTo>
                  <a:cubicBezTo>
                    <a:pt x="194" y="243"/>
                    <a:pt x="194" y="243"/>
                    <a:pt x="193" y="242"/>
                  </a:cubicBezTo>
                  <a:cubicBezTo>
                    <a:pt x="193" y="242"/>
                    <a:pt x="192" y="242"/>
                    <a:pt x="191" y="242"/>
                  </a:cubicBezTo>
                  <a:cubicBezTo>
                    <a:pt x="191" y="242"/>
                    <a:pt x="191" y="242"/>
                    <a:pt x="190" y="242"/>
                  </a:cubicBezTo>
                  <a:cubicBezTo>
                    <a:pt x="190" y="242"/>
                    <a:pt x="189" y="243"/>
                    <a:pt x="189" y="243"/>
                  </a:cubicBezTo>
                  <a:cubicBezTo>
                    <a:pt x="188" y="243"/>
                    <a:pt x="188" y="244"/>
                    <a:pt x="187" y="244"/>
                  </a:cubicBezTo>
                  <a:cubicBezTo>
                    <a:pt x="191" y="247"/>
                    <a:pt x="191" y="247"/>
                    <a:pt x="191" y="247"/>
                  </a:cubicBezTo>
                  <a:cubicBezTo>
                    <a:pt x="187" y="244"/>
                    <a:pt x="187" y="244"/>
                    <a:pt x="187" y="244"/>
                  </a:cubicBezTo>
                  <a:cubicBezTo>
                    <a:pt x="187" y="245"/>
                    <a:pt x="187" y="246"/>
                    <a:pt x="187" y="247"/>
                  </a:cubicBezTo>
                  <a:cubicBezTo>
                    <a:pt x="187" y="248"/>
                    <a:pt x="187" y="249"/>
                    <a:pt x="187" y="249"/>
                  </a:cubicBezTo>
                  <a:cubicBezTo>
                    <a:pt x="188" y="250"/>
                    <a:pt x="188" y="250"/>
                    <a:pt x="188" y="251"/>
                  </a:cubicBezTo>
                  <a:cubicBezTo>
                    <a:pt x="189" y="252"/>
                    <a:pt x="190" y="252"/>
                    <a:pt x="191" y="253"/>
                  </a:cubicBezTo>
                  <a:cubicBezTo>
                    <a:pt x="195" y="256"/>
                    <a:pt x="202" y="261"/>
                    <a:pt x="210" y="266"/>
                  </a:cubicBezTo>
                  <a:cubicBezTo>
                    <a:pt x="235" y="281"/>
                    <a:pt x="273" y="303"/>
                    <a:pt x="273" y="303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1" y="297"/>
                    <a:pt x="271" y="297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2" y="295"/>
                    <a:pt x="271" y="296"/>
                    <a:pt x="271" y="297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2" y="295"/>
                    <a:pt x="272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4" y="295"/>
                    <a:pt x="273" y="295"/>
                    <a:pt x="272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4" y="295"/>
                    <a:pt x="274" y="295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4"/>
                    <a:pt x="274" y="294"/>
                    <a:pt x="274" y="295"/>
                  </a:cubicBezTo>
                  <a:cubicBezTo>
                    <a:pt x="275" y="299"/>
                    <a:pt x="275" y="299"/>
                    <a:pt x="275" y="299"/>
                  </a:cubicBezTo>
                  <a:cubicBezTo>
                    <a:pt x="275" y="294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4"/>
                    <a:pt x="275" y="294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76" y="295"/>
                    <a:pt x="275" y="294"/>
                    <a:pt x="274" y="294"/>
                  </a:cubicBezTo>
                  <a:cubicBezTo>
                    <a:pt x="270" y="292"/>
                    <a:pt x="262" y="289"/>
                    <a:pt x="252" y="285"/>
                  </a:cubicBezTo>
                  <a:cubicBezTo>
                    <a:pt x="237" y="279"/>
                    <a:pt x="219" y="271"/>
                    <a:pt x="204" y="264"/>
                  </a:cubicBezTo>
                  <a:cubicBezTo>
                    <a:pt x="196" y="261"/>
                    <a:pt x="189" y="258"/>
                    <a:pt x="185" y="256"/>
                  </a:cubicBezTo>
                  <a:cubicBezTo>
                    <a:pt x="180" y="254"/>
                    <a:pt x="177" y="253"/>
                    <a:pt x="177" y="253"/>
                  </a:cubicBezTo>
                  <a:cubicBezTo>
                    <a:pt x="175" y="252"/>
                    <a:pt x="172" y="253"/>
                    <a:pt x="171" y="255"/>
                  </a:cubicBezTo>
                  <a:cubicBezTo>
                    <a:pt x="170" y="257"/>
                    <a:pt x="171" y="260"/>
                    <a:pt x="173" y="261"/>
                  </a:cubicBezTo>
                  <a:cubicBezTo>
                    <a:pt x="173" y="261"/>
                    <a:pt x="174" y="262"/>
                    <a:pt x="177" y="263"/>
                  </a:cubicBezTo>
                  <a:cubicBezTo>
                    <a:pt x="185" y="268"/>
                    <a:pt x="206" y="281"/>
                    <a:pt x="225" y="293"/>
                  </a:cubicBezTo>
                  <a:cubicBezTo>
                    <a:pt x="235" y="299"/>
                    <a:pt x="244" y="304"/>
                    <a:pt x="250" y="308"/>
                  </a:cubicBezTo>
                  <a:cubicBezTo>
                    <a:pt x="254" y="310"/>
                    <a:pt x="256" y="312"/>
                    <a:pt x="258" y="313"/>
                  </a:cubicBezTo>
                  <a:cubicBezTo>
                    <a:pt x="259" y="314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2" y="313"/>
                    <a:pt x="262" y="313"/>
                    <a:pt x="262" y="313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0" y="315"/>
                    <a:pt x="260" y="315"/>
                    <a:pt x="260" y="315"/>
                  </a:cubicBezTo>
                  <a:cubicBezTo>
                    <a:pt x="263" y="312"/>
                    <a:pt x="263" y="312"/>
                    <a:pt x="263" y="312"/>
                  </a:cubicBezTo>
                  <a:cubicBezTo>
                    <a:pt x="260" y="314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59" y="313"/>
                    <a:pt x="260" y="314"/>
                    <a:pt x="260" y="314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59" y="312"/>
                    <a:pt x="259" y="312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59" y="311"/>
                    <a:pt x="259" y="311"/>
                    <a:pt x="259" y="312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1" y="309"/>
                    <a:pt x="260" y="309"/>
                    <a:pt x="260" y="310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1" y="308"/>
                    <a:pt x="261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3" y="308"/>
                    <a:pt x="262" y="308"/>
                    <a:pt x="261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3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08"/>
                    <a:pt x="263" y="308"/>
                    <a:pt x="263" y="308"/>
                  </a:cubicBezTo>
                  <a:cubicBezTo>
                    <a:pt x="264" y="312"/>
                    <a:pt x="264" y="312"/>
                    <a:pt x="264" y="312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4" y="311"/>
                    <a:pt x="264" y="311"/>
                    <a:pt x="264" y="311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8"/>
                    <a:pt x="264" y="308"/>
                  </a:cubicBezTo>
                  <a:cubicBezTo>
                    <a:pt x="265" y="308"/>
                    <a:pt x="265" y="308"/>
                    <a:pt x="265" y="308"/>
                  </a:cubicBezTo>
                  <a:cubicBezTo>
                    <a:pt x="264" y="308"/>
                    <a:pt x="264" y="307"/>
                    <a:pt x="263" y="307"/>
                  </a:cubicBezTo>
                  <a:cubicBezTo>
                    <a:pt x="259" y="306"/>
                    <a:pt x="251" y="302"/>
                    <a:pt x="241" y="298"/>
                  </a:cubicBezTo>
                  <a:cubicBezTo>
                    <a:pt x="226" y="292"/>
                    <a:pt x="207" y="283"/>
                    <a:pt x="192" y="277"/>
                  </a:cubicBezTo>
                  <a:cubicBezTo>
                    <a:pt x="184" y="273"/>
                    <a:pt x="177" y="270"/>
                    <a:pt x="172" y="268"/>
                  </a:cubicBezTo>
                  <a:cubicBezTo>
                    <a:pt x="167" y="266"/>
                    <a:pt x="165" y="265"/>
                    <a:pt x="165" y="265"/>
                  </a:cubicBezTo>
                  <a:cubicBezTo>
                    <a:pt x="162" y="264"/>
                    <a:pt x="160" y="265"/>
                    <a:pt x="159" y="267"/>
                  </a:cubicBezTo>
                  <a:cubicBezTo>
                    <a:pt x="158" y="269"/>
                    <a:pt x="158" y="272"/>
                    <a:pt x="160" y="273"/>
                  </a:cubicBezTo>
                  <a:cubicBezTo>
                    <a:pt x="160" y="273"/>
                    <a:pt x="162" y="274"/>
                    <a:pt x="164" y="275"/>
                  </a:cubicBezTo>
                  <a:cubicBezTo>
                    <a:pt x="173" y="280"/>
                    <a:pt x="194" y="293"/>
                    <a:pt x="213" y="304"/>
                  </a:cubicBezTo>
                  <a:cubicBezTo>
                    <a:pt x="222" y="310"/>
                    <a:pt x="231" y="315"/>
                    <a:pt x="238" y="320"/>
                  </a:cubicBezTo>
                  <a:cubicBezTo>
                    <a:pt x="241" y="322"/>
                    <a:pt x="243" y="324"/>
                    <a:pt x="245" y="325"/>
                  </a:cubicBezTo>
                  <a:cubicBezTo>
                    <a:pt x="246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47" y="327"/>
                    <a:pt x="247" y="327"/>
                    <a:pt x="247" y="327"/>
                  </a:cubicBezTo>
                  <a:cubicBezTo>
                    <a:pt x="249" y="325"/>
                    <a:pt x="249" y="325"/>
                    <a:pt x="249" y="325"/>
                  </a:cubicBezTo>
                  <a:cubicBezTo>
                    <a:pt x="247" y="326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6" y="325"/>
                    <a:pt x="247" y="326"/>
                    <a:pt x="247" y="326"/>
                  </a:cubicBezTo>
                  <a:cubicBezTo>
                    <a:pt x="250" y="324"/>
                    <a:pt x="250" y="324"/>
                    <a:pt x="250" y="324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46" y="322"/>
                    <a:pt x="246" y="323"/>
                    <a:pt x="246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47" y="322"/>
                    <a:pt x="247" y="322"/>
                    <a:pt x="247" y="322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253" y="320"/>
                    <a:pt x="253" y="320"/>
                    <a:pt x="253" y="320"/>
                  </a:cubicBezTo>
                  <a:cubicBezTo>
                    <a:pt x="253" y="320"/>
                    <a:pt x="226" y="308"/>
                    <a:pt x="198" y="296"/>
                  </a:cubicBezTo>
                  <a:cubicBezTo>
                    <a:pt x="185" y="290"/>
                    <a:pt x="171" y="285"/>
                    <a:pt x="160" y="280"/>
                  </a:cubicBezTo>
                  <a:cubicBezTo>
                    <a:pt x="155" y="278"/>
                    <a:pt x="150" y="276"/>
                    <a:pt x="147" y="275"/>
                  </a:cubicBezTo>
                  <a:cubicBezTo>
                    <a:pt x="145" y="274"/>
                    <a:pt x="144" y="274"/>
                    <a:pt x="143" y="273"/>
                  </a:cubicBezTo>
                  <a:cubicBezTo>
                    <a:pt x="142" y="273"/>
                    <a:pt x="142" y="273"/>
                    <a:pt x="141" y="273"/>
                  </a:cubicBezTo>
                  <a:cubicBezTo>
                    <a:pt x="141" y="273"/>
                    <a:pt x="141" y="273"/>
                    <a:pt x="141" y="273"/>
                  </a:cubicBezTo>
                  <a:cubicBezTo>
                    <a:pt x="140" y="273"/>
                    <a:pt x="140" y="272"/>
                    <a:pt x="140" y="272"/>
                  </a:cubicBezTo>
                  <a:cubicBezTo>
                    <a:pt x="139" y="272"/>
                    <a:pt x="139" y="272"/>
                    <a:pt x="138" y="273"/>
                  </a:cubicBezTo>
                  <a:cubicBezTo>
                    <a:pt x="138" y="273"/>
                    <a:pt x="137" y="273"/>
                    <a:pt x="137" y="273"/>
                  </a:cubicBezTo>
                  <a:cubicBezTo>
                    <a:pt x="137" y="274"/>
                    <a:pt x="136" y="274"/>
                    <a:pt x="136" y="275"/>
                  </a:cubicBezTo>
                  <a:cubicBezTo>
                    <a:pt x="135" y="276"/>
                    <a:pt x="135" y="277"/>
                    <a:pt x="135" y="278"/>
                  </a:cubicBezTo>
                  <a:cubicBezTo>
                    <a:pt x="135" y="279"/>
                    <a:pt x="136" y="280"/>
                    <a:pt x="137" y="281"/>
                  </a:cubicBezTo>
                  <a:cubicBezTo>
                    <a:pt x="137" y="281"/>
                    <a:pt x="139" y="282"/>
                    <a:pt x="141" y="283"/>
                  </a:cubicBezTo>
                  <a:cubicBezTo>
                    <a:pt x="150" y="289"/>
                    <a:pt x="174" y="302"/>
                    <a:pt x="194" y="315"/>
                  </a:cubicBezTo>
                  <a:cubicBezTo>
                    <a:pt x="205" y="321"/>
                    <a:pt x="214" y="328"/>
                    <a:pt x="221" y="332"/>
                  </a:cubicBezTo>
                  <a:cubicBezTo>
                    <a:pt x="225" y="335"/>
                    <a:pt x="228" y="337"/>
                    <a:pt x="230" y="338"/>
                  </a:cubicBezTo>
                  <a:cubicBezTo>
                    <a:pt x="231" y="339"/>
                    <a:pt x="232" y="339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2" y="340"/>
                    <a:pt x="232" y="340"/>
                    <a:pt x="232" y="340"/>
                  </a:cubicBezTo>
                  <a:cubicBezTo>
                    <a:pt x="234" y="338"/>
                    <a:pt x="234" y="338"/>
                    <a:pt x="234" y="338"/>
                  </a:cubicBezTo>
                  <a:cubicBezTo>
                    <a:pt x="232" y="339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1" y="338"/>
                    <a:pt x="232" y="339"/>
                    <a:pt x="232" y="339"/>
                  </a:cubicBezTo>
                  <a:cubicBezTo>
                    <a:pt x="235" y="337"/>
                    <a:pt x="235" y="337"/>
                    <a:pt x="235" y="337"/>
                  </a:cubicBezTo>
                  <a:cubicBezTo>
                    <a:pt x="231" y="337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1" y="336"/>
                    <a:pt x="231" y="337"/>
                    <a:pt x="231" y="337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2" y="335"/>
                    <a:pt x="232" y="335"/>
                    <a:pt x="232" y="335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3" y="334"/>
                    <a:pt x="233" y="334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4" y="333"/>
                    <a:pt x="233" y="333"/>
                    <a:pt x="233" y="334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5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3"/>
                    <a:pt x="235" y="333"/>
                    <a:pt x="235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3"/>
                    <a:pt x="236" y="333"/>
                    <a:pt x="236" y="333"/>
                  </a:cubicBezTo>
                  <a:cubicBezTo>
                    <a:pt x="236" y="337"/>
                    <a:pt x="236" y="337"/>
                    <a:pt x="236" y="337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6" y="336"/>
                    <a:pt x="236" y="336"/>
                    <a:pt x="236" y="336"/>
                  </a:cubicBezTo>
                  <a:cubicBezTo>
                    <a:pt x="237" y="333"/>
                    <a:pt x="237" y="333"/>
                    <a:pt x="237" y="333"/>
                  </a:cubicBezTo>
                  <a:cubicBezTo>
                    <a:pt x="237" y="333"/>
                    <a:pt x="236" y="333"/>
                    <a:pt x="235" y="332"/>
                  </a:cubicBezTo>
                  <a:cubicBezTo>
                    <a:pt x="228" y="329"/>
                    <a:pt x="201" y="317"/>
                    <a:pt x="177" y="306"/>
                  </a:cubicBezTo>
                  <a:cubicBezTo>
                    <a:pt x="165" y="301"/>
                    <a:pt x="153" y="296"/>
                    <a:pt x="144" y="292"/>
                  </a:cubicBezTo>
                  <a:cubicBezTo>
                    <a:pt x="140" y="290"/>
                    <a:pt x="136" y="288"/>
                    <a:pt x="134" y="287"/>
                  </a:cubicBezTo>
                  <a:cubicBezTo>
                    <a:pt x="133" y="286"/>
                    <a:pt x="132" y="286"/>
                    <a:pt x="131" y="286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30" y="285"/>
                    <a:pt x="130" y="285"/>
                    <a:pt x="130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9" y="285"/>
                  </a:cubicBezTo>
                  <a:cubicBezTo>
                    <a:pt x="129" y="285"/>
                    <a:pt x="129" y="285"/>
                    <a:pt x="128" y="285"/>
                  </a:cubicBezTo>
                  <a:cubicBezTo>
                    <a:pt x="126" y="285"/>
                    <a:pt x="124" y="286"/>
                    <a:pt x="124" y="288"/>
                  </a:cubicBezTo>
                  <a:cubicBezTo>
                    <a:pt x="123" y="290"/>
                    <a:pt x="124" y="292"/>
                    <a:pt x="126" y="293"/>
                  </a:cubicBezTo>
                  <a:cubicBezTo>
                    <a:pt x="126" y="293"/>
                    <a:pt x="127" y="294"/>
                    <a:pt x="130" y="296"/>
                  </a:cubicBezTo>
                  <a:cubicBezTo>
                    <a:pt x="138" y="301"/>
                    <a:pt x="159" y="314"/>
                    <a:pt x="179" y="325"/>
                  </a:cubicBezTo>
                  <a:cubicBezTo>
                    <a:pt x="188" y="331"/>
                    <a:pt x="197" y="337"/>
                    <a:pt x="204" y="341"/>
                  </a:cubicBezTo>
                  <a:cubicBezTo>
                    <a:pt x="207" y="343"/>
                    <a:pt x="210" y="345"/>
                    <a:pt x="212" y="346"/>
                  </a:cubicBezTo>
                  <a:cubicBezTo>
                    <a:pt x="212" y="347"/>
                    <a:pt x="213" y="347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4" y="348"/>
                    <a:pt x="214" y="348"/>
                    <a:pt x="214" y="348"/>
                  </a:cubicBezTo>
                  <a:cubicBezTo>
                    <a:pt x="215" y="346"/>
                    <a:pt x="215" y="346"/>
                    <a:pt x="215" y="346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3" y="348"/>
                    <a:pt x="213" y="348"/>
                    <a:pt x="213" y="348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7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3" y="346"/>
                    <a:pt x="213" y="347"/>
                    <a:pt x="213" y="347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5"/>
                    <a:pt x="213" y="345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3" y="343"/>
                    <a:pt x="213" y="344"/>
                    <a:pt x="213" y="345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3" y="343"/>
                    <a:pt x="213" y="343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4" y="342"/>
                    <a:pt x="214" y="342"/>
                    <a:pt x="213" y="343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5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6" y="341"/>
                    <a:pt x="215" y="341"/>
                    <a:pt x="215" y="341"/>
                  </a:cubicBezTo>
                  <a:cubicBezTo>
                    <a:pt x="217" y="345"/>
                    <a:pt x="217" y="345"/>
                    <a:pt x="217" y="345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1"/>
                    <a:pt x="216" y="341"/>
                  </a:cubicBezTo>
                  <a:cubicBezTo>
                    <a:pt x="217" y="344"/>
                    <a:pt x="217" y="344"/>
                    <a:pt x="217" y="344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2"/>
                    <a:pt x="217" y="342"/>
                    <a:pt x="217" y="342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7" y="341"/>
                    <a:pt x="217" y="341"/>
                    <a:pt x="217" y="341"/>
                  </a:cubicBezTo>
                  <a:cubicBezTo>
                    <a:pt x="216" y="341"/>
                    <a:pt x="216" y="340"/>
                    <a:pt x="215" y="340"/>
                  </a:cubicBezTo>
                  <a:cubicBezTo>
                    <a:pt x="210" y="339"/>
                    <a:pt x="202" y="335"/>
                    <a:pt x="191" y="331"/>
                  </a:cubicBezTo>
                  <a:cubicBezTo>
                    <a:pt x="176" y="325"/>
                    <a:pt x="157" y="316"/>
                    <a:pt x="142" y="310"/>
                  </a:cubicBezTo>
                  <a:cubicBezTo>
                    <a:pt x="135" y="306"/>
                    <a:pt x="128" y="303"/>
                    <a:pt x="123" y="301"/>
                  </a:cubicBezTo>
                  <a:cubicBezTo>
                    <a:pt x="119" y="299"/>
                    <a:pt x="116" y="298"/>
                    <a:pt x="116" y="298"/>
                  </a:cubicBezTo>
                  <a:cubicBezTo>
                    <a:pt x="114" y="297"/>
                    <a:pt x="111" y="298"/>
                    <a:pt x="110" y="300"/>
                  </a:cubicBezTo>
                  <a:cubicBezTo>
                    <a:pt x="109" y="302"/>
                    <a:pt x="110" y="305"/>
                    <a:pt x="112" y="306"/>
                  </a:cubicBezTo>
                  <a:cubicBezTo>
                    <a:pt x="112" y="306"/>
                    <a:pt x="117" y="309"/>
                    <a:pt x="125" y="314"/>
                  </a:cubicBezTo>
                  <a:cubicBezTo>
                    <a:pt x="137" y="321"/>
                    <a:pt x="155" y="333"/>
                    <a:pt x="171" y="342"/>
                  </a:cubicBezTo>
                  <a:cubicBezTo>
                    <a:pt x="178" y="347"/>
                    <a:pt x="185" y="351"/>
                    <a:pt x="190" y="354"/>
                  </a:cubicBezTo>
                  <a:cubicBezTo>
                    <a:pt x="192" y="356"/>
                    <a:pt x="194" y="357"/>
                    <a:pt x="196" y="358"/>
                  </a:cubicBezTo>
                  <a:cubicBezTo>
                    <a:pt x="196" y="358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199" y="357"/>
                    <a:pt x="199" y="357"/>
                    <a:pt x="199" y="357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197" y="359"/>
                    <a:pt x="197" y="359"/>
                    <a:pt x="197" y="359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7" y="358"/>
                    <a:pt x="197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196" y="357"/>
                    <a:pt x="196" y="358"/>
                    <a:pt x="197" y="358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6"/>
                    <a:pt x="196" y="356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196" y="354"/>
                    <a:pt x="196" y="355"/>
                    <a:pt x="196" y="356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196" y="354"/>
                    <a:pt x="196" y="354"/>
                    <a:pt x="196" y="354"/>
                  </a:cubicBezTo>
                  <a:cubicBezTo>
                    <a:pt x="200" y="356"/>
                    <a:pt x="200" y="356"/>
                    <a:pt x="200" y="356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96" y="306"/>
                    <a:pt x="96" y="306"/>
                    <a:pt x="96" y="306"/>
                  </a:cubicBezTo>
                  <a:cubicBezTo>
                    <a:pt x="94" y="305"/>
                    <a:pt x="92" y="306"/>
                    <a:pt x="91" y="308"/>
                  </a:cubicBezTo>
                  <a:cubicBezTo>
                    <a:pt x="89" y="310"/>
                    <a:pt x="90" y="313"/>
                    <a:pt x="92" y="314"/>
                  </a:cubicBezTo>
                  <a:cubicBezTo>
                    <a:pt x="92" y="314"/>
                    <a:pt x="94" y="315"/>
                    <a:pt x="96" y="316"/>
                  </a:cubicBezTo>
                  <a:cubicBezTo>
                    <a:pt x="106" y="322"/>
                    <a:pt x="129" y="336"/>
                    <a:pt x="149" y="349"/>
                  </a:cubicBezTo>
                  <a:cubicBezTo>
                    <a:pt x="160" y="355"/>
                    <a:pt x="169" y="361"/>
                    <a:pt x="176" y="366"/>
                  </a:cubicBezTo>
                  <a:cubicBezTo>
                    <a:pt x="180" y="368"/>
                    <a:pt x="183" y="370"/>
                    <a:pt x="185" y="371"/>
                  </a:cubicBezTo>
                  <a:cubicBezTo>
                    <a:pt x="186" y="372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87" y="373"/>
                    <a:pt x="187" y="373"/>
                    <a:pt x="187" y="373"/>
                  </a:cubicBezTo>
                  <a:cubicBezTo>
                    <a:pt x="190" y="370"/>
                    <a:pt x="190" y="370"/>
                    <a:pt x="190" y="370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87" y="372"/>
                    <a:pt x="187" y="372"/>
                    <a:pt x="187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2"/>
                    <a:pt x="186" y="372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86" y="371"/>
                    <a:pt x="186" y="371"/>
                    <a:pt x="186" y="372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6" y="370"/>
                    <a:pt x="186" y="370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86" y="369"/>
                    <a:pt x="186" y="369"/>
                    <a:pt x="186" y="370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87" y="368"/>
                    <a:pt x="187" y="368"/>
                    <a:pt x="187" y="368"/>
                  </a:cubicBezTo>
                  <a:cubicBezTo>
                    <a:pt x="191" y="370"/>
                    <a:pt x="191" y="370"/>
                    <a:pt x="191" y="370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93" y="366"/>
                    <a:pt x="168" y="354"/>
                    <a:pt x="143" y="342"/>
                  </a:cubicBezTo>
                  <a:cubicBezTo>
                    <a:pt x="130" y="336"/>
                    <a:pt x="117" y="330"/>
                    <a:pt x="107" y="326"/>
                  </a:cubicBezTo>
                  <a:cubicBezTo>
                    <a:pt x="102" y="324"/>
                    <a:pt x="98" y="322"/>
                    <a:pt x="94" y="320"/>
                  </a:cubicBezTo>
                  <a:cubicBezTo>
                    <a:pt x="93" y="320"/>
                    <a:pt x="91" y="319"/>
                    <a:pt x="90" y="319"/>
                  </a:cubicBezTo>
                  <a:cubicBezTo>
                    <a:pt x="89" y="319"/>
                    <a:pt x="89" y="318"/>
                    <a:pt x="88" y="318"/>
                  </a:cubicBezTo>
                  <a:cubicBezTo>
                    <a:pt x="88" y="318"/>
                    <a:pt x="87" y="318"/>
                    <a:pt x="86" y="318"/>
                  </a:cubicBezTo>
                  <a:cubicBezTo>
                    <a:pt x="86" y="318"/>
                    <a:pt x="85" y="318"/>
                    <a:pt x="85" y="318"/>
                  </a:cubicBezTo>
                  <a:cubicBezTo>
                    <a:pt x="84" y="318"/>
                    <a:pt x="84" y="319"/>
                    <a:pt x="83" y="319"/>
                  </a:cubicBezTo>
                  <a:cubicBezTo>
                    <a:pt x="83" y="319"/>
                    <a:pt x="82" y="320"/>
                    <a:pt x="82" y="320"/>
                  </a:cubicBezTo>
                  <a:cubicBezTo>
                    <a:pt x="81" y="322"/>
                    <a:pt x="81" y="325"/>
                    <a:pt x="83" y="327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60" y="369"/>
                    <a:pt x="160" y="369"/>
                    <a:pt x="160" y="369"/>
                  </a:cubicBezTo>
                  <a:cubicBezTo>
                    <a:pt x="162" y="365"/>
                    <a:pt x="162" y="365"/>
                    <a:pt x="162" y="365"/>
                  </a:cubicBezTo>
                  <a:cubicBezTo>
                    <a:pt x="162" y="365"/>
                    <a:pt x="140" y="355"/>
                    <a:pt x="117" y="344"/>
                  </a:cubicBezTo>
                  <a:cubicBezTo>
                    <a:pt x="105" y="339"/>
                    <a:pt x="94" y="334"/>
                    <a:pt x="85" y="330"/>
                  </a:cubicBezTo>
                  <a:cubicBezTo>
                    <a:pt x="80" y="328"/>
                    <a:pt x="76" y="327"/>
                    <a:pt x="73" y="326"/>
                  </a:cubicBezTo>
                  <a:cubicBezTo>
                    <a:pt x="72" y="325"/>
                    <a:pt x="70" y="325"/>
                    <a:pt x="69" y="324"/>
                  </a:cubicBezTo>
                  <a:cubicBezTo>
                    <a:pt x="69" y="324"/>
                    <a:pt x="68" y="324"/>
                    <a:pt x="68" y="324"/>
                  </a:cubicBezTo>
                  <a:cubicBezTo>
                    <a:pt x="67" y="324"/>
                    <a:pt x="67" y="324"/>
                    <a:pt x="66" y="323"/>
                  </a:cubicBezTo>
                  <a:cubicBezTo>
                    <a:pt x="66" y="323"/>
                    <a:pt x="65" y="323"/>
                    <a:pt x="65" y="324"/>
                  </a:cubicBezTo>
                  <a:cubicBezTo>
                    <a:pt x="64" y="324"/>
                    <a:pt x="64" y="324"/>
                    <a:pt x="63" y="324"/>
                  </a:cubicBezTo>
                  <a:cubicBezTo>
                    <a:pt x="63" y="325"/>
                    <a:pt x="62" y="325"/>
                    <a:pt x="62" y="326"/>
                  </a:cubicBezTo>
                  <a:cubicBezTo>
                    <a:pt x="66" y="328"/>
                    <a:pt x="66" y="328"/>
                    <a:pt x="66" y="328"/>
                  </a:cubicBezTo>
                  <a:cubicBezTo>
                    <a:pt x="62" y="325"/>
                    <a:pt x="62" y="325"/>
                    <a:pt x="62" y="325"/>
                  </a:cubicBezTo>
                  <a:cubicBezTo>
                    <a:pt x="61" y="326"/>
                    <a:pt x="61" y="327"/>
                    <a:pt x="61" y="328"/>
                  </a:cubicBezTo>
                  <a:cubicBezTo>
                    <a:pt x="61" y="329"/>
                    <a:pt x="62" y="330"/>
                    <a:pt x="62" y="330"/>
                  </a:cubicBezTo>
                  <a:cubicBezTo>
                    <a:pt x="62" y="331"/>
                    <a:pt x="62" y="331"/>
                    <a:pt x="63" y="331"/>
                  </a:cubicBezTo>
                  <a:cubicBezTo>
                    <a:pt x="63" y="332"/>
                    <a:pt x="63" y="332"/>
                    <a:pt x="64" y="332"/>
                  </a:cubicBezTo>
                  <a:cubicBezTo>
                    <a:pt x="65" y="333"/>
                    <a:pt x="66" y="334"/>
                    <a:pt x="69" y="336"/>
                  </a:cubicBezTo>
                  <a:cubicBezTo>
                    <a:pt x="77" y="341"/>
                    <a:pt x="94" y="351"/>
                    <a:pt x="108" y="359"/>
                  </a:cubicBezTo>
                  <a:cubicBezTo>
                    <a:pt x="115" y="364"/>
                    <a:pt x="121" y="368"/>
                    <a:pt x="126" y="371"/>
                  </a:cubicBezTo>
                  <a:cubicBezTo>
                    <a:pt x="128" y="372"/>
                    <a:pt x="130" y="373"/>
                    <a:pt x="132" y="374"/>
                  </a:cubicBezTo>
                  <a:cubicBezTo>
                    <a:pt x="132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5" y="373"/>
                    <a:pt x="135" y="373"/>
                    <a:pt x="135" y="373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3" y="375"/>
                    <a:pt x="133" y="375"/>
                    <a:pt x="133" y="375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4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2" y="373"/>
                    <a:pt x="132" y="374"/>
                    <a:pt x="132" y="374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2"/>
                    <a:pt x="132" y="372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2" y="371"/>
                    <a:pt x="132" y="371"/>
                    <a:pt x="132" y="372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2" y="370"/>
                    <a:pt x="132" y="370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3" y="369"/>
                    <a:pt x="133" y="369"/>
                    <a:pt x="132" y="370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4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5" y="368"/>
                    <a:pt x="134" y="368"/>
                    <a:pt x="134" y="368"/>
                  </a:cubicBezTo>
                  <a:cubicBezTo>
                    <a:pt x="136" y="372"/>
                    <a:pt x="136" y="372"/>
                    <a:pt x="136" y="372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36" y="371"/>
                    <a:pt x="136" y="371"/>
                    <a:pt x="136" y="371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70"/>
                    <a:pt x="136" y="370"/>
                    <a:pt x="136" y="370"/>
                  </a:cubicBezTo>
                  <a:cubicBezTo>
                    <a:pt x="136" y="368"/>
                    <a:pt x="136" y="368"/>
                    <a:pt x="136" y="368"/>
                  </a:cubicBezTo>
                  <a:cubicBezTo>
                    <a:pt x="136" y="368"/>
                    <a:pt x="136" y="368"/>
                    <a:pt x="135" y="367"/>
                  </a:cubicBezTo>
                  <a:cubicBezTo>
                    <a:pt x="132" y="366"/>
                    <a:pt x="125" y="364"/>
                    <a:pt x="117" y="361"/>
                  </a:cubicBezTo>
                  <a:cubicBezTo>
                    <a:pt x="105" y="356"/>
                    <a:pt x="90" y="350"/>
                    <a:pt x="78" y="345"/>
                  </a:cubicBezTo>
                  <a:cubicBezTo>
                    <a:pt x="72" y="343"/>
                    <a:pt x="66" y="341"/>
                    <a:pt x="62" y="339"/>
                  </a:cubicBezTo>
                  <a:cubicBezTo>
                    <a:pt x="61" y="339"/>
                    <a:pt x="59" y="338"/>
                    <a:pt x="58" y="337"/>
                  </a:cubicBezTo>
                  <a:cubicBezTo>
                    <a:pt x="57" y="337"/>
                    <a:pt x="57" y="337"/>
                    <a:pt x="56" y="337"/>
                  </a:cubicBezTo>
                  <a:cubicBezTo>
                    <a:pt x="56" y="337"/>
                    <a:pt x="56" y="337"/>
                    <a:pt x="56" y="337"/>
                  </a:cubicBezTo>
                  <a:cubicBezTo>
                    <a:pt x="55" y="337"/>
                    <a:pt x="55" y="337"/>
                    <a:pt x="55" y="337"/>
                  </a:cubicBezTo>
                  <a:cubicBezTo>
                    <a:pt x="55" y="337"/>
                    <a:pt x="55" y="337"/>
                    <a:pt x="54" y="337"/>
                  </a:cubicBezTo>
                  <a:cubicBezTo>
                    <a:pt x="54" y="337"/>
                    <a:pt x="54" y="337"/>
                    <a:pt x="53" y="337"/>
                  </a:cubicBezTo>
                  <a:cubicBezTo>
                    <a:pt x="53" y="337"/>
                    <a:pt x="52" y="337"/>
                    <a:pt x="52" y="337"/>
                  </a:cubicBezTo>
                  <a:cubicBezTo>
                    <a:pt x="51" y="338"/>
                    <a:pt x="51" y="338"/>
                    <a:pt x="50" y="339"/>
                  </a:cubicBezTo>
                  <a:cubicBezTo>
                    <a:pt x="49" y="341"/>
                    <a:pt x="50" y="344"/>
                    <a:pt x="52" y="345"/>
                  </a:cubicBezTo>
                  <a:cubicBezTo>
                    <a:pt x="104" y="378"/>
                    <a:pt x="104" y="378"/>
                    <a:pt x="104" y="378"/>
                  </a:cubicBezTo>
                  <a:cubicBezTo>
                    <a:pt x="107" y="374"/>
                    <a:pt x="107" y="374"/>
                    <a:pt x="107" y="374"/>
                  </a:cubicBezTo>
                  <a:cubicBezTo>
                    <a:pt x="108" y="370"/>
                    <a:pt x="108" y="370"/>
                    <a:pt x="108" y="370"/>
                  </a:cubicBezTo>
                  <a:cubicBezTo>
                    <a:pt x="108" y="370"/>
                    <a:pt x="93" y="364"/>
                    <a:pt x="78" y="358"/>
                  </a:cubicBezTo>
                  <a:cubicBezTo>
                    <a:pt x="71" y="355"/>
                    <a:pt x="63" y="352"/>
                    <a:pt x="57" y="349"/>
                  </a:cubicBezTo>
                  <a:cubicBezTo>
                    <a:pt x="54" y="348"/>
                    <a:pt x="52" y="347"/>
                    <a:pt x="50" y="346"/>
                  </a:cubicBezTo>
                  <a:cubicBezTo>
                    <a:pt x="49" y="346"/>
                    <a:pt x="48" y="346"/>
                    <a:pt x="48" y="346"/>
                  </a:cubicBezTo>
                  <a:cubicBezTo>
                    <a:pt x="47" y="345"/>
                    <a:pt x="47" y="345"/>
                    <a:pt x="47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46" y="345"/>
                    <a:pt x="46" y="345"/>
                    <a:pt x="45" y="345"/>
                  </a:cubicBezTo>
                  <a:cubicBezTo>
                    <a:pt x="45" y="345"/>
                    <a:pt x="45" y="345"/>
                    <a:pt x="44" y="345"/>
                  </a:cubicBezTo>
                  <a:cubicBezTo>
                    <a:pt x="44" y="345"/>
                    <a:pt x="43" y="346"/>
                    <a:pt x="43" y="346"/>
                  </a:cubicBezTo>
                  <a:cubicBezTo>
                    <a:pt x="42" y="346"/>
                    <a:pt x="42" y="347"/>
                    <a:pt x="41" y="347"/>
                  </a:cubicBezTo>
                  <a:cubicBezTo>
                    <a:pt x="45" y="350"/>
                    <a:pt x="45" y="350"/>
                    <a:pt x="45" y="350"/>
                  </a:cubicBezTo>
                  <a:cubicBezTo>
                    <a:pt x="42" y="347"/>
                    <a:pt x="42" y="347"/>
                    <a:pt x="42" y="347"/>
                  </a:cubicBezTo>
                  <a:cubicBezTo>
                    <a:pt x="41" y="348"/>
                    <a:pt x="41" y="349"/>
                    <a:pt x="41" y="350"/>
                  </a:cubicBezTo>
                  <a:cubicBezTo>
                    <a:pt x="41" y="351"/>
                    <a:pt x="41" y="352"/>
                    <a:pt x="41" y="352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43" y="354"/>
                    <a:pt x="43" y="354"/>
                    <a:pt x="44" y="355"/>
                  </a:cubicBezTo>
                  <a:cubicBezTo>
                    <a:pt x="46" y="356"/>
                    <a:pt x="49" y="358"/>
                    <a:pt x="53" y="360"/>
                  </a:cubicBezTo>
                  <a:cubicBezTo>
                    <a:pt x="59" y="364"/>
                    <a:pt x="66" y="368"/>
                    <a:pt x="72" y="371"/>
                  </a:cubicBezTo>
                  <a:cubicBezTo>
                    <a:pt x="74" y="373"/>
                    <a:pt x="77" y="374"/>
                    <a:pt x="79" y="375"/>
                  </a:cubicBezTo>
                  <a:cubicBezTo>
                    <a:pt x="79" y="376"/>
                    <a:pt x="80" y="376"/>
                    <a:pt x="80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1" y="377"/>
                    <a:pt x="81" y="377"/>
                    <a:pt x="81" y="377"/>
                  </a:cubicBezTo>
                  <a:cubicBezTo>
                    <a:pt x="82" y="375"/>
                    <a:pt x="82" y="375"/>
                    <a:pt x="82" y="375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3" y="374"/>
                    <a:pt x="83" y="374"/>
                    <a:pt x="83" y="374"/>
                  </a:cubicBezTo>
                  <a:cubicBezTo>
                    <a:pt x="80" y="376"/>
                    <a:pt x="80" y="376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79" y="375"/>
                    <a:pt x="80" y="375"/>
                    <a:pt x="80" y="376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79" y="374"/>
                    <a:pt x="79" y="374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0" y="372"/>
                    <a:pt x="79" y="373"/>
                    <a:pt x="79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0" y="371"/>
                    <a:pt x="80" y="371"/>
                    <a:pt x="80" y="371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0"/>
                    <a:pt x="85" y="370"/>
                    <a:pt x="85" y="370"/>
                  </a:cubicBezTo>
                  <a:cubicBezTo>
                    <a:pt x="33" y="353"/>
                    <a:pt x="33" y="353"/>
                    <a:pt x="33" y="353"/>
                  </a:cubicBezTo>
                  <a:cubicBezTo>
                    <a:pt x="31" y="352"/>
                    <a:pt x="29" y="353"/>
                    <a:pt x="28" y="354"/>
                  </a:cubicBezTo>
                  <a:cubicBezTo>
                    <a:pt x="27" y="355"/>
                    <a:pt x="27" y="356"/>
                    <a:pt x="27" y="357"/>
                  </a:cubicBezTo>
                  <a:cubicBezTo>
                    <a:pt x="27" y="358"/>
                    <a:pt x="27" y="359"/>
                    <a:pt x="27" y="359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29" y="361"/>
                    <a:pt x="29" y="361"/>
                    <a:pt x="29" y="361"/>
                  </a:cubicBezTo>
                  <a:cubicBezTo>
                    <a:pt x="31" y="362"/>
                    <a:pt x="32" y="363"/>
                    <a:pt x="35" y="365"/>
                  </a:cubicBezTo>
                  <a:cubicBezTo>
                    <a:pt x="38" y="367"/>
                    <a:pt x="42" y="369"/>
                    <a:pt x="46" y="371"/>
                  </a:cubicBezTo>
                  <a:cubicBezTo>
                    <a:pt x="47" y="372"/>
                    <a:pt x="49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0" y="374"/>
                    <a:pt x="50" y="374"/>
                    <a:pt x="50" y="374"/>
                  </a:cubicBezTo>
                  <a:cubicBezTo>
                    <a:pt x="53" y="371"/>
                    <a:pt x="53" y="371"/>
                    <a:pt x="53" y="371"/>
                  </a:cubicBezTo>
                  <a:cubicBezTo>
                    <a:pt x="50" y="373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2"/>
                    <a:pt x="50" y="373"/>
                    <a:pt x="50" y="373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49" y="369"/>
                    <a:pt x="49" y="370"/>
                    <a:pt x="49" y="371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0" y="368"/>
                    <a:pt x="50" y="368"/>
                    <a:pt x="50" y="368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66"/>
                    <a:pt x="55" y="366"/>
                    <a:pt x="55" y="366"/>
                  </a:cubicBezTo>
                  <a:cubicBezTo>
                    <a:pt x="55" y="366"/>
                    <a:pt x="46" y="364"/>
                    <a:pt x="38" y="363"/>
                  </a:cubicBezTo>
                  <a:cubicBezTo>
                    <a:pt x="34" y="362"/>
                    <a:pt x="29" y="361"/>
                    <a:pt x="26" y="360"/>
                  </a:cubicBezTo>
                  <a:cubicBezTo>
                    <a:pt x="24" y="360"/>
                    <a:pt x="22" y="359"/>
                    <a:pt x="21" y="359"/>
                  </a:cubicBezTo>
                  <a:cubicBezTo>
                    <a:pt x="20" y="359"/>
                    <a:pt x="20" y="359"/>
                    <a:pt x="19" y="359"/>
                  </a:cubicBezTo>
                  <a:cubicBezTo>
                    <a:pt x="19" y="359"/>
                    <a:pt x="19" y="359"/>
                    <a:pt x="18" y="359"/>
                  </a:cubicBezTo>
                  <a:cubicBezTo>
                    <a:pt x="18" y="359"/>
                    <a:pt x="17" y="359"/>
                    <a:pt x="17" y="359"/>
                  </a:cubicBezTo>
                  <a:cubicBezTo>
                    <a:pt x="17" y="359"/>
                    <a:pt x="16" y="359"/>
                    <a:pt x="16" y="359"/>
                  </a:cubicBezTo>
                  <a:cubicBezTo>
                    <a:pt x="15" y="359"/>
                    <a:pt x="15" y="360"/>
                    <a:pt x="14" y="361"/>
                  </a:cubicBezTo>
                  <a:cubicBezTo>
                    <a:pt x="12" y="363"/>
                    <a:pt x="13" y="366"/>
                    <a:pt x="15" y="367"/>
                  </a:cubicBezTo>
                  <a:cubicBezTo>
                    <a:pt x="31" y="377"/>
                    <a:pt x="31" y="377"/>
                    <a:pt x="31" y="377"/>
                  </a:cubicBezTo>
                  <a:cubicBezTo>
                    <a:pt x="34" y="373"/>
                    <a:pt x="34" y="373"/>
                    <a:pt x="34" y="373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4" y="369"/>
                    <a:pt x="34" y="369"/>
                    <a:pt x="34" y="369"/>
                  </a:cubicBezTo>
                  <a:cubicBezTo>
                    <a:pt x="32" y="369"/>
                    <a:pt x="25" y="369"/>
                    <a:pt x="18" y="369"/>
                  </a:cubicBezTo>
                  <a:cubicBezTo>
                    <a:pt x="15" y="369"/>
                    <a:pt x="12" y="369"/>
                    <a:pt x="9" y="369"/>
                  </a:cubicBezTo>
                  <a:cubicBezTo>
                    <a:pt x="8" y="369"/>
                    <a:pt x="7" y="369"/>
                    <a:pt x="6" y="369"/>
                  </a:cubicBezTo>
                  <a:cubicBezTo>
                    <a:pt x="5" y="369"/>
                    <a:pt x="5" y="369"/>
                    <a:pt x="5" y="370"/>
                  </a:cubicBezTo>
                  <a:cubicBezTo>
                    <a:pt x="4" y="370"/>
                    <a:pt x="4" y="370"/>
                    <a:pt x="4" y="370"/>
                  </a:cubicBezTo>
                  <a:cubicBezTo>
                    <a:pt x="3" y="370"/>
                    <a:pt x="3" y="370"/>
                    <a:pt x="3" y="370"/>
                  </a:cubicBezTo>
                  <a:cubicBezTo>
                    <a:pt x="2" y="371"/>
                    <a:pt x="2" y="371"/>
                    <a:pt x="1" y="372"/>
                  </a:cubicBezTo>
                  <a:cubicBezTo>
                    <a:pt x="0" y="374"/>
                    <a:pt x="1" y="377"/>
                    <a:pt x="3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5" y="379"/>
                    <a:pt x="8" y="379"/>
                    <a:pt x="9" y="377"/>
                  </a:cubicBezTo>
                  <a:cubicBezTo>
                    <a:pt x="10" y="375"/>
                    <a:pt x="10" y="372"/>
                    <a:pt x="8" y="370"/>
                  </a:cubicBez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3" name="Freeform 269"/>
            <p:cNvSpPr>
              <a:spLocks/>
            </p:cNvSpPr>
            <p:nvPr/>
          </p:nvSpPr>
          <p:spPr bwMode="auto">
            <a:xfrm>
              <a:off x="4918076" y="3071813"/>
              <a:ext cx="403225" cy="419100"/>
            </a:xfrm>
            <a:custGeom>
              <a:avLst/>
              <a:gdLst>
                <a:gd name="T0" fmla="*/ 268 w 315"/>
                <a:gd name="T1" fmla="*/ 325 h 327"/>
                <a:gd name="T2" fmla="*/ 237 w 315"/>
                <a:gd name="T3" fmla="*/ 288 h 327"/>
                <a:gd name="T4" fmla="*/ 238 w 315"/>
                <a:gd name="T5" fmla="*/ 292 h 327"/>
                <a:gd name="T6" fmla="*/ 290 w 315"/>
                <a:gd name="T7" fmla="*/ 294 h 327"/>
                <a:gd name="T8" fmla="*/ 201 w 315"/>
                <a:gd name="T9" fmla="*/ 245 h 327"/>
                <a:gd name="T10" fmla="*/ 198 w 315"/>
                <a:gd name="T11" fmla="*/ 246 h 327"/>
                <a:gd name="T12" fmla="*/ 296 w 315"/>
                <a:gd name="T13" fmla="*/ 284 h 327"/>
                <a:gd name="T14" fmla="*/ 169 w 315"/>
                <a:gd name="T15" fmla="*/ 200 h 327"/>
                <a:gd name="T16" fmla="*/ 165 w 315"/>
                <a:gd name="T17" fmla="*/ 202 h 327"/>
                <a:gd name="T18" fmla="*/ 165 w 315"/>
                <a:gd name="T19" fmla="*/ 206 h 327"/>
                <a:gd name="T20" fmla="*/ 285 w 315"/>
                <a:gd name="T21" fmla="*/ 263 h 327"/>
                <a:gd name="T22" fmla="*/ 128 w 315"/>
                <a:gd name="T23" fmla="*/ 157 h 327"/>
                <a:gd name="T24" fmla="*/ 131 w 315"/>
                <a:gd name="T25" fmla="*/ 158 h 327"/>
                <a:gd name="T26" fmla="*/ 111 w 315"/>
                <a:gd name="T27" fmla="*/ 131 h 327"/>
                <a:gd name="T28" fmla="*/ 105 w 315"/>
                <a:gd name="T29" fmla="*/ 131 h 327"/>
                <a:gd name="T30" fmla="*/ 73 w 315"/>
                <a:gd name="T31" fmla="*/ 88 h 327"/>
                <a:gd name="T32" fmla="*/ 71 w 315"/>
                <a:gd name="T33" fmla="*/ 96 h 327"/>
                <a:gd name="T34" fmla="*/ 311 w 315"/>
                <a:gd name="T35" fmla="*/ 224 h 327"/>
                <a:gd name="T36" fmla="*/ 9 w 315"/>
                <a:gd name="T37" fmla="*/ 14 h 327"/>
                <a:gd name="T38" fmla="*/ 5 w 315"/>
                <a:gd name="T39" fmla="*/ 13 h 327"/>
                <a:gd name="T40" fmla="*/ 315 w 315"/>
                <a:gd name="T41" fmla="*/ 189 h 327"/>
                <a:gd name="T42" fmla="*/ 27 w 315"/>
                <a:gd name="T43" fmla="*/ 6 h 327"/>
                <a:gd name="T44" fmla="*/ 28 w 315"/>
                <a:gd name="T45" fmla="*/ 7 h 327"/>
                <a:gd name="T46" fmla="*/ 26 w 315"/>
                <a:gd name="T47" fmla="*/ 13 h 327"/>
                <a:gd name="T48" fmla="*/ 270 w 315"/>
                <a:gd name="T49" fmla="*/ 156 h 327"/>
                <a:gd name="T50" fmla="*/ 159 w 315"/>
                <a:gd name="T51" fmla="*/ 78 h 327"/>
                <a:gd name="T52" fmla="*/ 82 w 315"/>
                <a:gd name="T53" fmla="*/ 5 h 327"/>
                <a:gd name="T54" fmla="*/ 81 w 315"/>
                <a:gd name="T55" fmla="*/ 9 h 327"/>
                <a:gd name="T56" fmla="*/ 250 w 315"/>
                <a:gd name="T57" fmla="*/ 85 h 327"/>
                <a:gd name="T58" fmla="*/ 160 w 315"/>
                <a:gd name="T59" fmla="*/ 27 h 327"/>
                <a:gd name="T60" fmla="*/ 256 w 315"/>
                <a:gd name="T61" fmla="*/ 84 h 327"/>
                <a:gd name="T62" fmla="*/ 260 w 315"/>
                <a:gd name="T63" fmla="*/ 84 h 327"/>
                <a:gd name="T64" fmla="*/ 151 w 315"/>
                <a:gd name="T65" fmla="*/ 28 h 327"/>
                <a:gd name="T66" fmla="*/ 296 w 315"/>
                <a:gd name="T67" fmla="*/ 148 h 327"/>
                <a:gd name="T68" fmla="*/ 297 w 315"/>
                <a:gd name="T69" fmla="*/ 140 h 327"/>
                <a:gd name="T70" fmla="*/ 301 w 315"/>
                <a:gd name="T71" fmla="*/ 168 h 327"/>
                <a:gd name="T72" fmla="*/ 304 w 315"/>
                <a:gd name="T73" fmla="*/ 170 h 327"/>
                <a:gd name="T74" fmla="*/ 25 w 315"/>
                <a:gd name="T75" fmla="*/ 5 h 327"/>
                <a:gd name="T76" fmla="*/ 308 w 315"/>
                <a:gd name="T77" fmla="*/ 191 h 327"/>
                <a:gd name="T78" fmla="*/ 311 w 315"/>
                <a:gd name="T79" fmla="*/ 189 h 327"/>
                <a:gd name="T80" fmla="*/ 181 w 315"/>
                <a:gd name="T81" fmla="*/ 127 h 327"/>
                <a:gd name="T82" fmla="*/ 304 w 315"/>
                <a:gd name="T83" fmla="*/ 222 h 327"/>
                <a:gd name="T84" fmla="*/ 305 w 315"/>
                <a:gd name="T85" fmla="*/ 218 h 327"/>
                <a:gd name="T86" fmla="*/ 305 w 315"/>
                <a:gd name="T87" fmla="*/ 217 h 327"/>
                <a:gd name="T88" fmla="*/ 206 w 315"/>
                <a:gd name="T89" fmla="*/ 178 h 327"/>
                <a:gd name="T90" fmla="*/ 302 w 315"/>
                <a:gd name="T91" fmla="*/ 236 h 327"/>
                <a:gd name="T92" fmla="*/ 109 w 315"/>
                <a:gd name="T93" fmla="*/ 140 h 327"/>
                <a:gd name="T94" fmla="*/ 305 w 315"/>
                <a:gd name="T95" fmla="*/ 256 h 327"/>
                <a:gd name="T96" fmla="*/ 122 w 315"/>
                <a:gd name="T97" fmla="*/ 158 h 327"/>
                <a:gd name="T98" fmla="*/ 165 w 315"/>
                <a:gd name="T99" fmla="*/ 198 h 327"/>
                <a:gd name="T100" fmla="*/ 289 w 315"/>
                <a:gd name="T101" fmla="*/ 284 h 327"/>
                <a:gd name="T102" fmla="*/ 288 w 315"/>
                <a:gd name="T103" fmla="*/ 282 h 327"/>
                <a:gd name="T104" fmla="*/ 293 w 315"/>
                <a:gd name="T105" fmla="*/ 277 h 327"/>
                <a:gd name="T106" fmla="*/ 205 w 315"/>
                <a:gd name="T107" fmla="*/ 239 h 327"/>
                <a:gd name="T108" fmla="*/ 283 w 315"/>
                <a:gd name="T109" fmla="*/ 299 h 327"/>
                <a:gd name="T110" fmla="*/ 282 w 315"/>
                <a:gd name="T111" fmla="*/ 296 h 327"/>
                <a:gd name="T112" fmla="*/ 286 w 315"/>
                <a:gd name="T113" fmla="*/ 296 h 327"/>
                <a:gd name="T114" fmla="*/ 286 w 315"/>
                <a:gd name="T115" fmla="*/ 292 h 327"/>
                <a:gd name="T116" fmla="*/ 236 w 315"/>
                <a:gd name="T117" fmla="*/ 284 h 327"/>
                <a:gd name="T118" fmla="*/ 278 w 315"/>
                <a:gd name="T119" fmla="*/ 313 h 327"/>
                <a:gd name="T120" fmla="*/ 262 w 315"/>
                <a:gd name="T121" fmla="*/ 319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" h="327">
                  <a:moveTo>
                    <a:pt x="270" y="318"/>
                  </a:moveTo>
                  <a:cubicBezTo>
                    <a:pt x="268" y="317"/>
                    <a:pt x="268" y="317"/>
                    <a:pt x="268" y="317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9" y="324"/>
                    <a:pt x="269" y="324"/>
                    <a:pt x="269" y="323"/>
                  </a:cubicBezTo>
                  <a:cubicBezTo>
                    <a:pt x="266" y="321"/>
                    <a:pt x="266" y="321"/>
                    <a:pt x="266" y="321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9" y="324"/>
                    <a:pt x="269" y="324"/>
                    <a:pt x="269" y="324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70" y="324"/>
                    <a:pt x="271" y="323"/>
                  </a:cubicBezTo>
                  <a:cubicBezTo>
                    <a:pt x="273" y="322"/>
                    <a:pt x="275" y="321"/>
                    <a:pt x="277" y="320"/>
                  </a:cubicBezTo>
                  <a:cubicBezTo>
                    <a:pt x="278" y="319"/>
                    <a:pt x="279" y="319"/>
                    <a:pt x="280" y="318"/>
                  </a:cubicBezTo>
                  <a:cubicBezTo>
                    <a:pt x="281" y="318"/>
                    <a:pt x="281" y="318"/>
                    <a:pt x="281" y="318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2" y="317"/>
                    <a:pt x="282" y="317"/>
                    <a:pt x="282" y="317"/>
                  </a:cubicBezTo>
                  <a:cubicBezTo>
                    <a:pt x="282" y="317"/>
                    <a:pt x="282" y="317"/>
                    <a:pt x="282" y="316"/>
                  </a:cubicBezTo>
                  <a:cubicBezTo>
                    <a:pt x="283" y="315"/>
                    <a:pt x="283" y="314"/>
                    <a:pt x="283" y="313"/>
                  </a:cubicBezTo>
                  <a:cubicBezTo>
                    <a:pt x="283" y="312"/>
                    <a:pt x="282" y="311"/>
                    <a:pt x="281" y="310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40" y="292"/>
                    <a:pt x="240" y="291"/>
                    <a:pt x="241" y="290"/>
                  </a:cubicBezTo>
                  <a:cubicBezTo>
                    <a:pt x="237" y="288"/>
                    <a:pt x="237" y="288"/>
                    <a:pt x="237" y="288"/>
                  </a:cubicBezTo>
                  <a:cubicBezTo>
                    <a:pt x="239" y="292"/>
                    <a:pt x="239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9" y="292"/>
                  </a:cubicBezTo>
                  <a:cubicBezTo>
                    <a:pt x="238" y="289"/>
                    <a:pt x="238" y="289"/>
                    <a:pt x="238" y="28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1"/>
                    <a:pt x="238" y="291"/>
                    <a:pt x="238" y="291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8" y="292"/>
                    <a:pt x="240" y="292"/>
                    <a:pt x="241" y="292"/>
                  </a:cubicBezTo>
                  <a:cubicBezTo>
                    <a:pt x="247" y="293"/>
                    <a:pt x="258" y="295"/>
                    <a:pt x="267" y="297"/>
                  </a:cubicBezTo>
                  <a:cubicBezTo>
                    <a:pt x="272" y="298"/>
                    <a:pt x="276" y="299"/>
                    <a:pt x="280" y="300"/>
                  </a:cubicBezTo>
                  <a:cubicBezTo>
                    <a:pt x="281" y="300"/>
                    <a:pt x="283" y="300"/>
                    <a:pt x="284" y="300"/>
                  </a:cubicBezTo>
                  <a:cubicBezTo>
                    <a:pt x="284" y="300"/>
                    <a:pt x="285" y="301"/>
                    <a:pt x="285" y="301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7" y="301"/>
                    <a:pt x="287" y="301"/>
                    <a:pt x="287" y="301"/>
                  </a:cubicBezTo>
                  <a:cubicBezTo>
                    <a:pt x="287" y="301"/>
                    <a:pt x="287" y="301"/>
                    <a:pt x="288" y="300"/>
                  </a:cubicBezTo>
                  <a:cubicBezTo>
                    <a:pt x="288" y="300"/>
                    <a:pt x="289" y="300"/>
                    <a:pt x="289" y="299"/>
                  </a:cubicBezTo>
                  <a:cubicBezTo>
                    <a:pt x="290" y="299"/>
                    <a:pt x="290" y="299"/>
                    <a:pt x="290" y="299"/>
                  </a:cubicBezTo>
                  <a:cubicBezTo>
                    <a:pt x="290" y="298"/>
                    <a:pt x="291" y="297"/>
                    <a:pt x="291" y="296"/>
                  </a:cubicBezTo>
                  <a:cubicBezTo>
                    <a:pt x="290" y="295"/>
                    <a:pt x="290" y="294"/>
                    <a:pt x="290" y="294"/>
                  </a:cubicBezTo>
                  <a:cubicBezTo>
                    <a:pt x="289" y="293"/>
                    <a:pt x="289" y="293"/>
                    <a:pt x="289" y="293"/>
                  </a:cubicBezTo>
                  <a:cubicBezTo>
                    <a:pt x="288" y="292"/>
                    <a:pt x="288" y="292"/>
                    <a:pt x="288" y="292"/>
                  </a:cubicBezTo>
                  <a:cubicBezTo>
                    <a:pt x="287" y="291"/>
                    <a:pt x="285" y="290"/>
                    <a:pt x="282" y="288"/>
                  </a:cubicBezTo>
                  <a:cubicBezTo>
                    <a:pt x="261" y="275"/>
                    <a:pt x="201" y="238"/>
                    <a:pt x="201" y="238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3" y="244"/>
                    <a:pt x="203" y="244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202" y="245"/>
                    <a:pt x="202" y="245"/>
                    <a:pt x="203" y="24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1" y="245"/>
                    <a:pt x="201" y="245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200" y="246"/>
                    <a:pt x="201" y="246"/>
                    <a:pt x="201" y="245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46"/>
                    <a:pt x="199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9" y="246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8" y="246"/>
                    <a:pt x="199" y="246"/>
                    <a:pt x="200" y="247"/>
                  </a:cubicBezTo>
                  <a:cubicBezTo>
                    <a:pt x="203" y="248"/>
                    <a:pt x="211" y="251"/>
                    <a:pt x="220" y="255"/>
                  </a:cubicBezTo>
                  <a:cubicBezTo>
                    <a:pt x="234" y="261"/>
                    <a:pt x="251" y="269"/>
                    <a:pt x="265" y="275"/>
                  </a:cubicBezTo>
                  <a:cubicBezTo>
                    <a:pt x="272" y="278"/>
                    <a:pt x="279" y="281"/>
                    <a:pt x="283" y="283"/>
                  </a:cubicBezTo>
                  <a:cubicBezTo>
                    <a:pt x="285" y="284"/>
                    <a:pt x="287" y="284"/>
                    <a:pt x="289" y="285"/>
                  </a:cubicBezTo>
                  <a:cubicBezTo>
                    <a:pt x="289" y="285"/>
                    <a:pt x="290" y="285"/>
                    <a:pt x="290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1" y="286"/>
                    <a:pt x="291" y="286"/>
                    <a:pt x="291" y="286"/>
                  </a:cubicBezTo>
                  <a:cubicBezTo>
                    <a:pt x="292" y="286"/>
                    <a:pt x="292" y="286"/>
                    <a:pt x="293" y="286"/>
                  </a:cubicBezTo>
                  <a:cubicBezTo>
                    <a:pt x="293" y="286"/>
                    <a:pt x="293" y="286"/>
                    <a:pt x="294" y="286"/>
                  </a:cubicBezTo>
                  <a:cubicBezTo>
                    <a:pt x="294" y="286"/>
                    <a:pt x="295" y="285"/>
                    <a:pt x="296" y="284"/>
                  </a:cubicBezTo>
                  <a:cubicBezTo>
                    <a:pt x="296" y="284"/>
                    <a:pt x="296" y="284"/>
                    <a:pt x="296" y="284"/>
                  </a:cubicBezTo>
                  <a:cubicBezTo>
                    <a:pt x="297" y="283"/>
                    <a:pt x="297" y="282"/>
                    <a:pt x="297" y="282"/>
                  </a:cubicBezTo>
                  <a:cubicBezTo>
                    <a:pt x="297" y="280"/>
                    <a:pt x="296" y="279"/>
                    <a:pt x="296" y="279"/>
                  </a:cubicBezTo>
                  <a:cubicBezTo>
                    <a:pt x="296" y="278"/>
                    <a:pt x="295" y="278"/>
                    <a:pt x="295" y="277"/>
                  </a:cubicBezTo>
                  <a:cubicBezTo>
                    <a:pt x="294" y="277"/>
                    <a:pt x="293" y="276"/>
                    <a:pt x="291" y="275"/>
                  </a:cubicBezTo>
                  <a:cubicBezTo>
                    <a:pt x="285" y="271"/>
                    <a:pt x="275" y="265"/>
                    <a:pt x="262" y="257"/>
                  </a:cubicBezTo>
                  <a:cubicBezTo>
                    <a:pt x="244" y="246"/>
                    <a:pt x="220" y="232"/>
                    <a:pt x="201" y="220"/>
                  </a:cubicBezTo>
                  <a:cubicBezTo>
                    <a:pt x="191" y="215"/>
                    <a:pt x="183" y="210"/>
                    <a:pt x="177" y="206"/>
                  </a:cubicBezTo>
                  <a:cubicBezTo>
                    <a:pt x="174" y="204"/>
                    <a:pt x="172" y="202"/>
                    <a:pt x="170" y="201"/>
                  </a:cubicBezTo>
                  <a:cubicBezTo>
                    <a:pt x="170" y="201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70" y="201"/>
                    <a:pt x="169" y="201"/>
                    <a:pt x="169" y="200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70" y="202"/>
                    <a:pt x="170" y="202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70" y="203"/>
                    <a:pt x="170" y="202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8" y="205"/>
                    <a:pt x="169" y="205"/>
                    <a:pt x="169" y="204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8" y="206"/>
                    <a:pt x="168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7" y="206"/>
                    <a:pt x="167" y="206"/>
                    <a:pt x="168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6" y="206"/>
                    <a:pt x="166" y="206"/>
                    <a:pt x="166" y="20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3"/>
                    <a:pt x="165" y="203"/>
                    <a:pt x="165" y="203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5" y="206"/>
                    <a:pt x="165" y="206"/>
                  </a:cubicBezTo>
                  <a:cubicBezTo>
                    <a:pt x="165" y="206"/>
                    <a:pt x="166" y="207"/>
                    <a:pt x="167" y="207"/>
                  </a:cubicBezTo>
                  <a:cubicBezTo>
                    <a:pt x="172" y="209"/>
                    <a:pt x="183" y="214"/>
                    <a:pt x="196" y="220"/>
                  </a:cubicBezTo>
                  <a:cubicBezTo>
                    <a:pt x="215" y="229"/>
                    <a:pt x="240" y="241"/>
                    <a:pt x="260" y="251"/>
                  </a:cubicBezTo>
                  <a:cubicBezTo>
                    <a:pt x="270" y="256"/>
                    <a:pt x="279" y="260"/>
                    <a:pt x="285" y="263"/>
                  </a:cubicBezTo>
                  <a:cubicBezTo>
                    <a:pt x="292" y="266"/>
                    <a:pt x="296" y="268"/>
                    <a:pt x="296" y="268"/>
                  </a:cubicBezTo>
                  <a:cubicBezTo>
                    <a:pt x="298" y="269"/>
                    <a:pt x="300" y="268"/>
                    <a:pt x="301" y="266"/>
                  </a:cubicBezTo>
                  <a:cubicBezTo>
                    <a:pt x="302" y="264"/>
                    <a:pt x="302" y="262"/>
                    <a:pt x="300" y="261"/>
                  </a:cubicBezTo>
                  <a:cubicBezTo>
                    <a:pt x="300" y="261"/>
                    <a:pt x="297" y="259"/>
                    <a:pt x="292" y="256"/>
                  </a:cubicBezTo>
                  <a:cubicBezTo>
                    <a:pt x="276" y="246"/>
                    <a:pt x="235" y="221"/>
                    <a:pt x="198" y="198"/>
                  </a:cubicBezTo>
                  <a:cubicBezTo>
                    <a:pt x="180" y="187"/>
                    <a:pt x="163" y="176"/>
                    <a:pt x="150" y="168"/>
                  </a:cubicBezTo>
                  <a:cubicBezTo>
                    <a:pt x="143" y="164"/>
                    <a:pt x="138" y="161"/>
                    <a:pt x="135" y="158"/>
                  </a:cubicBezTo>
                  <a:cubicBezTo>
                    <a:pt x="133" y="157"/>
                    <a:pt x="131" y="156"/>
                    <a:pt x="131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30" y="155"/>
                    <a:pt x="130" y="155"/>
                    <a:pt x="130" y="155"/>
                  </a:cubicBezTo>
                  <a:cubicBezTo>
                    <a:pt x="127" y="157"/>
                    <a:pt x="127" y="157"/>
                    <a:pt x="127" y="157"/>
                  </a:cubicBezTo>
                  <a:cubicBezTo>
                    <a:pt x="131" y="156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31" y="157"/>
                    <a:pt x="131" y="156"/>
                    <a:pt x="131" y="156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31" y="159"/>
                    <a:pt x="131" y="158"/>
                    <a:pt x="131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30" y="160"/>
                    <a:pt x="130" y="160"/>
                    <a:pt x="130" y="160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06" y="261"/>
                    <a:pt x="308" y="260"/>
                    <a:pt x="309" y="258"/>
                  </a:cubicBezTo>
                  <a:cubicBezTo>
                    <a:pt x="310" y="257"/>
                    <a:pt x="310" y="256"/>
                    <a:pt x="310" y="256"/>
                  </a:cubicBezTo>
                  <a:cubicBezTo>
                    <a:pt x="310" y="254"/>
                    <a:pt x="309" y="253"/>
                    <a:pt x="309" y="253"/>
                  </a:cubicBezTo>
                  <a:cubicBezTo>
                    <a:pt x="309" y="252"/>
                    <a:pt x="308" y="252"/>
                    <a:pt x="307" y="251"/>
                  </a:cubicBezTo>
                  <a:cubicBezTo>
                    <a:pt x="306" y="250"/>
                    <a:pt x="304" y="249"/>
                    <a:pt x="302" y="247"/>
                  </a:cubicBezTo>
                  <a:cubicBezTo>
                    <a:pt x="293" y="241"/>
                    <a:pt x="277" y="231"/>
                    <a:pt x="257" y="219"/>
                  </a:cubicBezTo>
                  <a:cubicBezTo>
                    <a:pt x="227" y="201"/>
                    <a:pt x="190" y="179"/>
                    <a:pt x="160" y="161"/>
                  </a:cubicBezTo>
                  <a:cubicBezTo>
                    <a:pt x="145" y="152"/>
                    <a:pt x="132" y="144"/>
                    <a:pt x="122" y="138"/>
                  </a:cubicBezTo>
                  <a:cubicBezTo>
                    <a:pt x="118" y="135"/>
                    <a:pt x="114" y="133"/>
                    <a:pt x="111" y="131"/>
                  </a:cubicBezTo>
                  <a:cubicBezTo>
                    <a:pt x="110" y="130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9" y="130"/>
                    <a:pt x="109" y="129"/>
                    <a:pt x="109" y="129"/>
                  </a:cubicBezTo>
                  <a:cubicBezTo>
                    <a:pt x="106" y="131"/>
                    <a:pt x="106" y="131"/>
                    <a:pt x="106" y="131"/>
                  </a:cubicBezTo>
                  <a:cubicBezTo>
                    <a:pt x="109" y="131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2"/>
                    <a:pt x="109" y="131"/>
                    <a:pt x="109" y="131"/>
                  </a:cubicBezTo>
                  <a:cubicBezTo>
                    <a:pt x="105" y="131"/>
                    <a:pt x="105" y="131"/>
                    <a:pt x="105" y="131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3" y="134"/>
                    <a:pt x="103" y="134"/>
                    <a:pt x="103" y="134"/>
                  </a:cubicBezTo>
                  <a:cubicBezTo>
                    <a:pt x="300" y="240"/>
                    <a:pt x="300" y="240"/>
                    <a:pt x="300" y="240"/>
                  </a:cubicBezTo>
                  <a:cubicBezTo>
                    <a:pt x="302" y="241"/>
                    <a:pt x="305" y="241"/>
                    <a:pt x="306" y="239"/>
                  </a:cubicBezTo>
                  <a:cubicBezTo>
                    <a:pt x="307" y="238"/>
                    <a:pt x="307" y="237"/>
                    <a:pt x="307" y="236"/>
                  </a:cubicBezTo>
                  <a:cubicBezTo>
                    <a:pt x="307" y="235"/>
                    <a:pt x="306" y="234"/>
                    <a:pt x="306" y="233"/>
                  </a:cubicBezTo>
                  <a:cubicBezTo>
                    <a:pt x="305" y="232"/>
                    <a:pt x="305" y="232"/>
                    <a:pt x="304" y="231"/>
                  </a:cubicBezTo>
                  <a:cubicBezTo>
                    <a:pt x="303" y="230"/>
                    <a:pt x="301" y="228"/>
                    <a:pt x="298" y="226"/>
                  </a:cubicBezTo>
                  <a:cubicBezTo>
                    <a:pt x="288" y="219"/>
                    <a:pt x="269" y="207"/>
                    <a:pt x="246" y="192"/>
                  </a:cubicBezTo>
                  <a:cubicBezTo>
                    <a:pt x="177" y="149"/>
                    <a:pt x="73" y="88"/>
                    <a:pt x="73" y="88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4" y="95"/>
                    <a:pt x="75" y="94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6"/>
                    <a:pt x="71" y="96"/>
                    <a:pt x="72" y="96"/>
                  </a:cubicBezTo>
                  <a:cubicBezTo>
                    <a:pt x="75" y="98"/>
                    <a:pt x="80" y="101"/>
                    <a:pt x="88" y="105"/>
                  </a:cubicBezTo>
                  <a:cubicBezTo>
                    <a:pt x="114" y="120"/>
                    <a:pt x="165" y="150"/>
                    <a:pt x="211" y="177"/>
                  </a:cubicBezTo>
                  <a:cubicBezTo>
                    <a:pt x="234" y="190"/>
                    <a:pt x="256" y="202"/>
                    <a:pt x="272" y="211"/>
                  </a:cubicBezTo>
                  <a:cubicBezTo>
                    <a:pt x="281" y="216"/>
                    <a:pt x="288" y="219"/>
                    <a:pt x="293" y="222"/>
                  </a:cubicBezTo>
                  <a:cubicBezTo>
                    <a:pt x="296" y="223"/>
                    <a:pt x="299" y="224"/>
                    <a:pt x="301" y="225"/>
                  </a:cubicBezTo>
                  <a:cubicBezTo>
                    <a:pt x="302" y="225"/>
                    <a:pt x="302" y="226"/>
                    <a:pt x="303" y="226"/>
                  </a:cubicBezTo>
                  <a:cubicBezTo>
                    <a:pt x="304" y="226"/>
                    <a:pt x="305" y="226"/>
                    <a:pt x="306" y="226"/>
                  </a:cubicBezTo>
                  <a:cubicBezTo>
                    <a:pt x="307" y="226"/>
                    <a:pt x="307" y="226"/>
                    <a:pt x="308" y="226"/>
                  </a:cubicBezTo>
                  <a:cubicBezTo>
                    <a:pt x="309" y="226"/>
                    <a:pt x="310" y="225"/>
                    <a:pt x="311" y="224"/>
                  </a:cubicBezTo>
                  <a:cubicBezTo>
                    <a:pt x="311" y="224"/>
                    <a:pt x="311" y="224"/>
                    <a:pt x="311" y="224"/>
                  </a:cubicBezTo>
                  <a:cubicBezTo>
                    <a:pt x="311" y="223"/>
                    <a:pt x="311" y="222"/>
                    <a:pt x="311" y="221"/>
                  </a:cubicBezTo>
                  <a:cubicBezTo>
                    <a:pt x="311" y="220"/>
                    <a:pt x="311" y="219"/>
                    <a:pt x="311" y="219"/>
                  </a:cubicBezTo>
                  <a:cubicBezTo>
                    <a:pt x="310" y="217"/>
                    <a:pt x="309" y="217"/>
                    <a:pt x="308" y="216"/>
                  </a:cubicBezTo>
                  <a:cubicBezTo>
                    <a:pt x="307" y="214"/>
                    <a:pt x="304" y="212"/>
                    <a:pt x="301" y="209"/>
                  </a:cubicBezTo>
                  <a:cubicBezTo>
                    <a:pt x="289" y="200"/>
                    <a:pt x="267" y="186"/>
                    <a:pt x="240" y="169"/>
                  </a:cubicBezTo>
                  <a:cubicBezTo>
                    <a:pt x="160" y="119"/>
                    <a:pt x="38" y="48"/>
                    <a:pt x="38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08" y="206"/>
                    <a:pt x="308" y="206"/>
                    <a:pt x="308" y="206"/>
                  </a:cubicBezTo>
                  <a:cubicBezTo>
                    <a:pt x="310" y="207"/>
                    <a:pt x="313" y="206"/>
                    <a:pt x="314" y="204"/>
                  </a:cubicBezTo>
                  <a:cubicBezTo>
                    <a:pt x="315" y="202"/>
                    <a:pt x="314" y="200"/>
                    <a:pt x="312" y="19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8" y="15"/>
                    <a:pt x="9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6" y="16"/>
                    <a:pt x="6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10" y="18"/>
                    <a:pt x="17" y="22"/>
                    <a:pt x="28" y="28"/>
                  </a:cubicBezTo>
                  <a:cubicBezTo>
                    <a:pt x="64" y="48"/>
                    <a:pt x="134" y="89"/>
                    <a:pt x="196" y="125"/>
                  </a:cubicBezTo>
                  <a:cubicBezTo>
                    <a:pt x="226" y="143"/>
                    <a:pt x="255" y="160"/>
                    <a:pt x="275" y="172"/>
                  </a:cubicBezTo>
                  <a:cubicBezTo>
                    <a:pt x="286" y="179"/>
                    <a:pt x="294" y="184"/>
                    <a:pt x="300" y="187"/>
                  </a:cubicBezTo>
                  <a:cubicBezTo>
                    <a:pt x="306" y="191"/>
                    <a:pt x="309" y="192"/>
                    <a:pt x="309" y="192"/>
                  </a:cubicBezTo>
                  <a:cubicBezTo>
                    <a:pt x="311" y="194"/>
                    <a:pt x="314" y="193"/>
                    <a:pt x="315" y="191"/>
                  </a:cubicBezTo>
                  <a:cubicBezTo>
                    <a:pt x="315" y="190"/>
                    <a:pt x="315" y="189"/>
                    <a:pt x="315" y="189"/>
                  </a:cubicBezTo>
                  <a:cubicBezTo>
                    <a:pt x="315" y="187"/>
                    <a:pt x="315" y="187"/>
                    <a:pt x="315" y="186"/>
                  </a:cubicBezTo>
                  <a:cubicBezTo>
                    <a:pt x="314" y="186"/>
                    <a:pt x="314" y="185"/>
                    <a:pt x="314" y="185"/>
                  </a:cubicBezTo>
                  <a:cubicBezTo>
                    <a:pt x="313" y="184"/>
                    <a:pt x="312" y="184"/>
                    <a:pt x="311" y="183"/>
                  </a:cubicBezTo>
                  <a:cubicBezTo>
                    <a:pt x="308" y="180"/>
                    <a:pt x="301" y="176"/>
                    <a:pt x="291" y="169"/>
                  </a:cubicBezTo>
                  <a:cubicBezTo>
                    <a:pt x="257" y="147"/>
                    <a:pt x="191" y="107"/>
                    <a:pt x="133" y="71"/>
                  </a:cubicBezTo>
                  <a:cubicBezTo>
                    <a:pt x="104" y="54"/>
                    <a:pt x="78" y="38"/>
                    <a:pt x="58" y="26"/>
                  </a:cubicBezTo>
                  <a:cubicBezTo>
                    <a:pt x="48" y="20"/>
                    <a:pt x="41" y="15"/>
                    <a:pt x="35" y="11"/>
                  </a:cubicBezTo>
                  <a:cubicBezTo>
                    <a:pt x="32" y="10"/>
                    <a:pt x="30" y="8"/>
                    <a:pt x="29" y="7"/>
                  </a:cubicBezTo>
                  <a:cubicBezTo>
                    <a:pt x="28" y="7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7" y="13"/>
                    <a:pt x="28" y="1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6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30" y="15"/>
                    <a:pt x="37" y="19"/>
                    <a:pt x="47" y="24"/>
                  </a:cubicBezTo>
                  <a:cubicBezTo>
                    <a:pt x="81" y="42"/>
                    <a:pt x="143" y="80"/>
                    <a:pt x="198" y="113"/>
                  </a:cubicBezTo>
                  <a:cubicBezTo>
                    <a:pt x="226" y="129"/>
                    <a:pt x="251" y="145"/>
                    <a:pt x="270" y="156"/>
                  </a:cubicBezTo>
                  <a:cubicBezTo>
                    <a:pt x="279" y="162"/>
                    <a:pt x="287" y="166"/>
                    <a:pt x="293" y="169"/>
                  </a:cubicBezTo>
                  <a:cubicBezTo>
                    <a:pt x="295" y="171"/>
                    <a:pt x="298" y="172"/>
                    <a:pt x="299" y="173"/>
                  </a:cubicBezTo>
                  <a:cubicBezTo>
                    <a:pt x="300" y="174"/>
                    <a:pt x="301" y="174"/>
                    <a:pt x="301" y="174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3" y="175"/>
                    <a:pt x="303" y="175"/>
                    <a:pt x="303" y="175"/>
                  </a:cubicBezTo>
                  <a:cubicBezTo>
                    <a:pt x="303" y="175"/>
                    <a:pt x="304" y="175"/>
                    <a:pt x="304" y="175"/>
                  </a:cubicBezTo>
                  <a:cubicBezTo>
                    <a:pt x="305" y="175"/>
                    <a:pt x="305" y="175"/>
                    <a:pt x="306" y="175"/>
                  </a:cubicBezTo>
                  <a:cubicBezTo>
                    <a:pt x="306" y="174"/>
                    <a:pt x="307" y="174"/>
                    <a:pt x="308" y="173"/>
                  </a:cubicBezTo>
                  <a:cubicBezTo>
                    <a:pt x="308" y="172"/>
                    <a:pt x="309" y="171"/>
                    <a:pt x="308" y="170"/>
                  </a:cubicBezTo>
                  <a:cubicBezTo>
                    <a:pt x="308" y="168"/>
                    <a:pt x="308" y="167"/>
                    <a:pt x="307" y="167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97" y="43"/>
                    <a:pt x="159" y="78"/>
                  </a:cubicBezTo>
                  <a:cubicBezTo>
                    <a:pt x="190" y="96"/>
                    <a:pt x="222" y="113"/>
                    <a:pt x="247" y="126"/>
                  </a:cubicBezTo>
                  <a:cubicBezTo>
                    <a:pt x="260" y="133"/>
                    <a:pt x="271" y="139"/>
                    <a:pt x="279" y="142"/>
                  </a:cubicBezTo>
                  <a:cubicBezTo>
                    <a:pt x="283" y="144"/>
                    <a:pt x="287" y="146"/>
                    <a:pt x="290" y="147"/>
                  </a:cubicBezTo>
                  <a:cubicBezTo>
                    <a:pt x="291" y="148"/>
                    <a:pt x="292" y="148"/>
                    <a:pt x="294" y="148"/>
                  </a:cubicBezTo>
                  <a:cubicBezTo>
                    <a:pt x="295" y="149"/>
                    <a:pt x="296" y="149"/>
                    <a:pt x="297" y="149"/>
                  </a:cubicBezTo>
                  <a:cubicBezTo>
                    <a:pt x="298" y="149"/>
                    <a:pt x="298" y="149"/>
                    <a:pt x="299" y="148"/>
                  </a:cubicBezTo>
                  <a:cubicBezTo>
                    <a:pt x="300" y="148"/>
                    <a:pt x="301" y="148"/>
                    <a:pt x="302" y="146"/>
                  </a:cubicBezTo>
                  <a:cubicBezTo>
                    <a:pt x="302" y="145"/>
                    <a:pt x="302" y="144"/>
                    <a:pt x="302" y="143"/>
                  </a:cubicBezTo>
                  <a:cubicBezTo>
                    <a:pt x="302" y="142"/>
                    <a:pt x="301" y="141"/>
                    <a:pt x="300" y="140"/>
                  </a:cubicBezTo>
                  <a:cubicBezTo>
                    <a:pt x="300" y="140"/>
                    <a:pt x="297" y="138"/>
                    <a:pt x="291" y="135"/>
                  </a:cubicBezTo>
                  <a:cubicBezTo>
                    <a:pt x="270" y="122"/>
                    <a:pt x="217" y="90"/>
                    <a:pt x="169" y="61"/>
                  </a:cubicBezTo>
                  <a:cubicBezTo>
                    <a:pt x="146" y="47"/>
                    <a:pt x="123" y="33"/>
                    <a:pt x="107" y="22"/>
                  </a:cubicBezTo>
                  <a:cubicBezTo>
                    <a:pt x="99" y="17"/>
                    <a:pt x="92" y="12"/>
                    <a:pt x="87" y="9"/>
                  </a:cubicBezTo>
                  <a:cubicBezTo>
                    <a:pt x="85" y="7"/>
                    <a:pt x="83" y="6"/>
                    <a:pt x="82" y="5"/>
                  </a:cubicBezTo>
                  <a:cubicBezTo>
                    <a:pt x="82" y="5"/>
                    <a:pt x="81" y="4"/>
                    <a:pt x="81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5"/>
                    <a:pt x="82" y="5"/>
                    <a:pt x="81" y="5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2" y="8"/>
                    <a:pt x="82" y="7"/>
                    <a:pt x="82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287" y="127"/>
                    <a:pt x="287" y="127"/>
                    <a:pt x="287" y="127"/>
                  </a:cubicBezTo>
                  <a:cubicBezTo>
                    <a:pt x="289" y="128"/>
                    <a:pt x="291" y="128"/>
                    <a:pt x="293" y="126"/>
                  </a:cubicBezTo>
                  <a:cubicBezTo>
                    <a:pt x="294" y="123"/>
                    <a:pt x="293" y="121"/>
                    <a:pt x="291" y="1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5"/>
                    <a:pt x="143" y="33"/>
                    <a:pt x="180" y="52"/>
                  </a:cubicBezTo>
                  <a:cubicBezTo>
                    <a:pt x="198" y="61"/>
                    <a:pt x="217" y="70"/>
                    <a:pt x="231" y="77"/>
                  </a:cubicBezTo>
                  <a:cubicBezTo>
                    <a:pt x="239" y="80"/>
                    <a:pt x="245" y="83"/>
                    <a:pt x="250" y="85"/>
                  </a:cubicBezTo>
                  <a:cubicBezTo>
                    <a:pt x="252" y="86"/>
                    <a:pt x="254" y="87"/>
                    <a:pt x="255" y="88"/>
                  </a:cubicBezTo>
                  <a:cubicBezTo>
                    <a:pt x="256" y="88"/>
                    <a:pt x="257" y="88"/>
                    <a:pt x="258" y="89"/>
                  </a:cubicBezTo>
                  <a:cubicBezTo>
                    <a:pt x="258" y="89"/>
                    <a:pt x="259" y="89"/>
                    <a:pt x="260" y="89"/>
                  </a:cubicBezTo>
                  <a:cubicBezTo>
                    <a:pt x="260" y="89"/>
                    <a:pt x="261" y="89"/>
                    <a:pt x="261" y="89"/>
                  </a:cubicBezTo>
                  <a:cubicBezTo>
                    <a:pt x="262" y="88"/>
                    <a:pt x="263" y="88"/>
                    <a:pt x="264" y="87"/>
                  </a:cubicBezTo>
                  <a:cubicBezTo>
                    <a:pt x="264" y="87"/>
                    <a:pt x="264" y="87"/>
                    <a:pt x="264" y="87"/>
                  </a:cubicBezTo>
                  <a:cubicBezTo>
                    <a:pt x="264" y="86"/>
                    <a:pt x="265" y="85"/>
                    <a:pt x="265" y="84"/>
                  </a:cubicBezTo>
                  <a:cubicBezTo>
                    <a:pt x="265" y="83"/>
                    <a:pt x="264" y="83"/>
                    <a:pt x="264" y="82"/>
                  </a:cubicBezTo>
                  <a:cubicBezTo>
                    <a:pt x="264" y="81"/>
                    <a:pt x="263" y="81"/>
                    <a:pt x="263" y="80"/>
                  </a:cubicBezTo>
                  <a:cubicBezTo>
                    <a:pt x="262" y="80"/>
                    <a:pt x="261" y="79"/>
                    <a:pt x="260" y="78"/>
                  </a:cubicBezTo>
                  <a:cubicBezTo>
                    <a:pt x="255" y="75"/>
                    <a:pt x="247" y="69"/>
                    <a:pt x="237" y="63"/>
                  </a:cubicBezTo>
                  <a:cubicBezTo>
                    <a:pt x="208" y="45"/>
                    <a:pt x="164" y="19"/>
                    <a:pt x="164" y="19"/>
                  </a:cubicBezTo>
                  <a:cubicBezTo>
                    <a:pt x="162" y="18"/>
                    <a:pt x="159" y="19"/>
                    <a:pt x="158" y="21"/>
                  </a:cubicBezTo>
                  <a:cubicBezTo>
                    <a:pt x="157" y="23"/>
                    <a:pt x="158" y="25"/>
                    <a:pt x="160" y="27"/>
                  </a:cubicBezTo>
                  <a:cubicBezTo>
                    <a:pt x="160" y="27"/>
                    <a:pt x="161" y="28"/>
                    <a:pt x="164" y="29"/>
                  </a:cubicBezTo>
                  <a:cubicBezTo>
                    <a:pt x="173" y="35"/>
                    <a:pt x="197" y="48"/>
                    <a:pt x="218" y="61"/>
                  </a:cubicBezTo>
                  <a:cubicBezTo>
                    <a:pt x="229" y="68"/>
                    <a:pt x="238" y="74"/>
                    <a:pt x="246" y="79"/>
                  </a:cubicBezTo>
                  <a:cubicBezTo>
                    <a:pt x="249" y="81"/>
                    <a:pt x="252" y="83"/>
                    <a:pt x="254" y="85"/>
                  </a:cubicBezTo>
                  <a:cubicBezTo>
                    <a:pt x="255" y="85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85"/>
                    <a:pt x="259" y="85"/>
                    <a:pt x="259" y="85"/>
                  </a:cubicBezTo>
                  <a:cubicBezTo>
                    <a:pt x="256" y="86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56" y="85"/>
                    <a:pt x="256" y="86"/>
                    <a:pt x="256" y="86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6" y="84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56" y="83"/>
                    <a:pt x="256" y="84"/>
                    <a:pt x="256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7" y="82"/>
                    <a:pt x="257" y="82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58" y="81"/>
                    <a:pt x="257" y="81"/>
                    <a:pt x="257" y="82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9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9" y="80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0" y="80"/>
                    <a:pt x="259" y="80"/>
                    <a:pt x="257" y="79"/>
                  </a:cubicBezTo>
                  <a:cubicBezTo>
                    <a:pt x="252" y="77"/>
                    <a:pt x="239" y="71"/>
                    <a:pt x="224" y="64"/>
                  </a:cubicBezTo>
                  <a:cubicBezTo>
                    <a:pt x="202" y="53"/>
                    <a:pt x="174" y="39"/>
                    <a:pt x="151" y="28"/>
                  </a:cubicBezTo>
                  <a:cubicBezTo>
                    <a:pt x="140" y="22"/>
                    <a:pt x="130" y="17"/>
                    <a:pt x="123" y="13"/>
                  </a:cubicBezTo>
                  <a:cubicBezTo>
                    <a:pt x="116" y="10"/>
                    <a:pt x="112" y="7"/>
                    <a:pt x="111" y="7"/>
                  </a:cubicBezTo>
                  <a:cubicBezTo>
                    <a:pt x="109" y="6"/>
                    <a:pt x="107" y="7"/>
                    <a:pt x="106" y="9"/>
                  </a:cubicBezTo>
                  <a:cubicBezTo>
                    <a:pt x="105" y="11"/>
                    <a:pt x="105" y="14"/>
                    <a:pt x="107" y="15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8" y="2"/>
                    <a:pt x="75" y="2"/>
                    <a:pt x="74" y="4"/>
                  </a:cubicBezTo>
                  <a:cubicBezTo>
                    <a:pt x="73" y="5"/>
                    <a:pt x="73" y="6"/>
                    <a:pt x="73" y="7"/>
                  </a:cubicBezTo>
                  <a:cubicBezTo>
                    <a:pt x="73" y="7"/>
                    <a:pt x="73" y="8"/>
                    <a:pt x="74" y="8"/>
                  </a:cubicBezTo>
                  <a:cubicBezTo>
                    <a:pt x="74" y="9"/>
                    <a:pt x="74" y="10"/>
                    <a:pt x="75" y="10"/>
                  </a:cubicBezTo>
                  <a:cubicBezTo>
                    <a:pt x="75" y="11"/>
                    <a:pt x="76" y="11"/>
                    <a:pt x="77" y="12"/>
                  </a:cubicBezTo>
                  <a:cubicBezTo>
                    <a:pt x="80" y="14"/>
                    <a:pt x="85" y="18"/>
                    <a:pt x="93" y="23"/>
                  </a:cubicBezTo>
                  <a:cubicBezTo>
                    <a:pt x="119" y="40"/>
                    <a:pt x="169" y="71"/>
                    <a:pt x="214" y="98"/>
                  </a:cubicBezTo>
                  <a:cubicBezTo>
                    <a:pt x="258" y="125"/>
                    <a:pt x="296" y="148"/>
                    <a:pt x="296" y="148"/>
                  </a:cubicBezTo>
                  <a:cubicBezTo>
                    <a:pt x="298" y="144"/>
                    <a:pt x="298" y="144"/>
                    <a:pt x="298" y="144"/>
                  </a:cubicBezTo>
                  <a:cubicBezTo>
                    <a:pt x="294" y="142"/>
                    <a:pt x="294" y="142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6" y="140"/>
                    <a:pt x="295" y="141"/>
                    <a:pt x="294" y="142"/>
                  </a:cubicBezTo>
                  <a:cubicBezTo>
                    <a:pt x="297" y="144"/>
                    <a:pt x="297" y="144"/>
                    <a:pt x="297" y="144"/>
                  </a:cubicBezTo>
                  <a:cubicBezTo>
                    <a:pt x="296" y="140"/>
                    <a:pt x="296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6" y="140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297" y="140"/>
                    <a:pt x="296" y="140"/>
                    <a:pt x="296" y="140"/>
                  </a:cubicBezTo>
                  <a:cubicBezTo>
                    <a:pt x="292" y="139"/>
                    <a:pt x="285" y="136"/>
                    <a:pt x="276" y="131"/>
                  </a:cubicBezTo>
                  <a:cubicBezTo>
                    <a:pt x="244" y="116"/>
                    <a:pt x="185" y="83"/>
                    <a:pt x="135" y="55"/>
                  </a:cubicBezTo>
                  <a:cubicBezTo>
                    <a:pt x="109" y="40"/>
                    <a:pt x="86" y="27"/>
                    <a:pt x="69" y="17"/>
                  </a:cubicBezTo>
                  <a:cubicBezTo>
                    <a:pt x="60" y="12"/>
                    <a:pt x="53" y="8"/>
                    <a:pt x="48" y="5"/>
                  </a:cubicBezTo>
                  <a:cubicBezTo>
                    <a:pt x="43" y="2"/>
                    <a:pt x="41" y="1"/>
                    <a:pt x="41" y="1"/>
                  </a:cubicBezTo>
                  <a:cubicBezTo>
                    <a:pt x="39" y="0"/>
                    <a:pt x="36" y="0"/>
                    <a:pt x="35" y="2"/>
                  </a:cubicBezTo>
                  <a:cubicBezTo>
                    <a:pt x="34" y="4"/>
                    <a:pt x="34" y="7"/>
                    <a:pt x="36" y="8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2" y="167"/>
                    <a:pt x="301" y="167"/>
                    <a:pt x="301" y="168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66"/>
                    <a:pt x="303" y="166"/>
                    <a:pt x="303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4" y="166"/>
                    <a:pt x="304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4" y="170"/>
                    <a:pt x="304" y="170"/>
                    <a:pt x="304" y="170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8"/>
                    <a:pt x="305" y="168"/>
                    <a:pt x="305" y="168"/>
                  </a:cubicBezTo>
                  <a:cubicBezTo>
                    <a:pt x="305" y="166"/>
                    <a:pt x="305" y="166"/>
                    <a:pt x="305" y="166"/>
                  </a:cubicBezTo>
                  <a:cubicBezTo>
                    <a:pt x="305" y="166"/>
                    <a:pt x="305" y="166"/>
                    <a:pt x="304" y="166"/>
                  </a:cubicBezTo>
                  <a:cubicBezTo>
                    <a:pt x="301" y="164"/>
                    <a:pt x="294" y="160"/>
                    <a:pt x="285" y="155"/>
                  </a:cubicBezTo>
                  <a:cubicBezTo>
                    <a:pt x="254" y="136"/>
                    <a:pt x="193" y="99"/>
                    <a:pt x="138" y="66"/>
                  </a:cubicBezTo>
                  <a:cubicBezTo>
                    <a:pt x="110" y="50"/>
                    <a:pt x="84" y="35"/>
                    <a:pt x="64" y="24"/>
                  </a:cubicBezTo>
                  <a:cubicBezTo>
                    <a:pt x="54" y="18"/>
                    <a:pt x="46" y="13"/>
                    <a:pt x="39" y="10"/>
                  </a:cubicBezTo>
                  <a:cubicBezTo>
                    <a:pt x="36" y="9"/>
                    <a:pt x="33" y="7"/>
                    <a:pt x="31" y="6"/>
                  </a:cubicBezTo>
                  <a:cubicBezTo>
                    <a:pt x="30" y="6"/>
                    <a:pt x="29" y="6"/>
                    <a:pt x="28" y="5"/>
                  </a:cubicBezTo>
                  <a:cubicBezTo>
                    <a:pt x="27" y="5"/>
                    <a:pt x="26" y="5"/>
                    <a:pt x="25" y="5"/>
                  </a:cubicBezTo>
                  <a:cubicBezTo>
                    <a:pt x="24" y="5"/>
                    <a:pt x="24" y="5"/>
                    <a:pt x="23" y="5"/>
                  </a:cubicBezTo>
                  <a:cubicBezTo>
                    <a:pt x="22" y="5"/>
                    <a:pt x="21" y="6"/>
                    <a:pt x="20" y="7"/>
                  </a:cubicBezTo>
                  <a:cubicBezTo>
                    <a:pt x="20" y="8"/>
                    <a:pt x="20" y="9"/>
                    <a:pt x="20" y="9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9" y="18"/>
                    <a:pt x="50" y="31"/>
                    <a:pt x="78" y="48"/>
                  </a:cubicBezTo>
                  <a:cubicBezTo>
                    <a:pt x="120" y="73"/>
                    <a:pt x="177" y="109"/>
                    <a:pt x="225" y="138"/>
                  </a:cubicBezTo>
                  <a:cubicBezTo>
                    <a:pt x="248" y="153"/>
                    <a:pt x="269" y="166"/>
                    <a:pt x="284" y="175"/>
                  </a:cubicBezTo>
                  <a:cubicBezTo>
                    <a:pt x="292" y="180"/>
                    <a:pt x="298" y="184"/>
                    <a:pt x="302" y="187"/>
                  </a:cubicBezTo>
                  <a:cubicBezTo>
                    <a:pt x="304" y="189"/>
                    <a:pt x="306" y="190"/>
                    <a:pt x="307" y="190"/>
                  </a:cubicBezTo>
                  <a:cubicBezTo>
                    <a:pt x="307" y="191"/>
                    <a:pt x="308" y="191"/>
                    <a:pt x="308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08" y="191"/>
                    <a:pt x="308" y="191"/>
                    <a:pt x="308" y="191"/>
                  </a:cubicBezTo>
                  <a:cubicBezTo>
                    <a:pt x="310" y="189"/>
                    <a:pt x="310" y="189"/>
                    <a:pt x="310" y="189"/>
                  </a:cubicBezTo>
                  <a:cubicBezTo>
                    <a:pt x="307" y="191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07" y="190"/>
                    <a:pt x="307" y="191"/>
                    <a:pt x="307" y="191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07" y="187"/>
                    <a:pt x="307" y="188"/>
                    <a:pt x="307" y="189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07" y="186"/>
                    <a:pt x="307" y="186"/>
                    <a:pt x="307" y="186"/>
                  </a:cubicBezTo>
                  <a:cubicBezTo>
                    <a:pt x="311" y="189"/>
                    <a:pt x="311" y="189"/>
                    <a:pt x="311" y="189"/>
                  </a:cubicBezTo>
                  <a:cubicBezTo>
                    <a:pt x="313" y="185"/>
                    <a:pt x="313" y="185"/>
                    <a:pt x="313" y="185"/>
                  </a:cubicBezTo>
                  <a:cubicBezTo>
                    <a:pt x="313" y="185"/>
                    <a:pt x="239" y="141"/>
                    <a:pt x="164" y="96"/>
                  </a:cubicBezTo>
                  <a:cubicBezTo>
                    <a:pt x="126" y="74"/>
                    <a:pt x="88" y="52"/>
                    <a:pt x="59" y="35"/>
                  </a:cubicBezTo>
                  <a:cubicBezTo>
                    <a:pt x="44" y="27"/>
                    <a:pt x="32" y="20"/>
                    <a:pt x="23" y="15"/>
                  </a:cubicBezTo>
                  <a:cubicBezTo>
                    <a:pt x="18" y="13"/>
                    <a:pt x="15" y="11"/>
                    <a:pt x="12" y="9"/>
                  </a:cubicBezTo>
                  <a:cubicBezTo>
                    <a:pt x="10" y="9"/>
                    <a:pt x="9" y="8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1"/>
                    <a:pt x="1" y="14"/>
                    <a:pt x="3" y="15"/>
                  </a:cubicBezTo>
                  <a:cubicBezTo>
                    <a:pt x="181" y="127"/>
                    <a:pt x="181" y="127"/>
                    <a:pt x="181" y="12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5" y="47"/>
                    <a:pt x="33" y="48"/>
                    <a:pt x="32" y="50"/>
                  </a:cubicBezTo>
                  <a:cubicBezTo>
                    <a:pt x="31" y="52"/>
                    <a:pt x="31" y="55"/>
                    <a:pt x="33" y="56"/>
                  </a:cubicBezTo>
                  <a:cubicBezTo>
                    <a:pt x="33" y="56"/>
                    <a:pt x="38" y="58"/>
                    <a:pt x="45" y="63"/>
                  </a:cubicBezTo>
                  <a:cubicBezTo>
                    <a:pt x="71" y="78"/>
                    <a:pt x="136" y="115"/>
                    <a:pt x="194" y="151"/>
                  </a:cubicBezTo>
                  <a:cubicBezTo>
                    <a:pt x="223" y="169"/>
                    <a:pt x="251" y="186"/>
                    <a:pt x="271" y="199"/>
                  </a:cubicBezTo>
                  <a:cubicBezTo>
                    <a:pt x="281" y="206"/>
                    <a:pt x="290" y="212"/>
                    <a:pt x="295" y="216"/>
                  </a:cubicBezTo>
                  <a:cubicBezTo>
                    <a:pt x="298" y="218"/>
                    <a:pt x="300" y="220"/>
                    <a:pt x="302" y="221"/>
                  </a:cubicBezTo>
                  <a:cubicBezTo>
                    <a:pt x="302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3" y="223"/>
                    <a:pt x="303" y="223"/>
                    <a:pt x="303" y="223"/>
                  </a:cubicBezTo>
                  <a:cubicBezTo>
                    <a:pt x="304" y="222"/>
                    <a:pt x="304" y="222"/>
                    <a:pt x="304" y="222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3" y="222"/>
                    <a:pt x="303" y="222"/>
                    <a:pt x="303" y="222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21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20"/>
                    <a:pt x="303" y="221"/>
                    <a:pt x="303" y="221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3" y="219"/>
                    <a:pt x="303" y="219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5" y="218"/>
                    <a:pt x="304" y="218"/>
                    <a:pt x="303" y="219"/>
                  </a:cubicBezTo>
                  <a:cubicBezTo>
                    <a:pt x="306" y="221"/>
                    <a:pt x="306" y="221"/>
                    <a:pt x="306" y="221"/>
                  </a:cubicBezTo>
                  <a:cubicBezTo>
                    <a:pt x="305" y="218"/>
                    <a:pt x="305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5" y="218"/>
                  </a:cubicBezTo>
                  <a:cubicBezTo>
                    <a:pt x="306" y="220"/>
                    <a:pt x="306" y="220"/>
                    <a:pt x="306" y="220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06" y="218"/>
                    <a:pt x="305" y="217"/>
                    <a:pt x="305" y="217"/>
                  </a:cubicBezTo>
                  <a:cubicBezTo>
                    <a:pt x="302" y="216"/>
                    <a:pt x="295" y="213"/>
                    <a:pt x="287" y="209"/>
                  </a:cubicBezTo>
                  <a:cubicBezTo>
                    <a:pt x="259" y="195"/>
                    <a:pt x="207" y="164"/>
                    <a:pt x="161" y="138"/>
                  </a:cubicBezTo>
                  <a:cubicBezTo>
                    <a:pt x="139" y="124"/>
                    <a:pt x="117" y="112"/>
                    <a:pt x="101" y="103"/>
                  </a:cubicBezTo>
                  <a:cubicBezTo>
                    <a:pt x="93" y="98"/>
                    <a:pt x="87" y="94"/>
                    <a:pt x="82" y="92"/>
                  </a:cubicBezTo>
                  <a:cubicBezTo>
                    <a:pt x="79" y="91"/>
                    <a:pt x="77" y="90"/>
                    <a:pt x="76" y="89"/>
                  </a:cubicBezTo>
                  <a:cubicBezTo>
                    <a:pt x="75" y="88"/>
                    <a:pt x="74" y="88"/>
                    <a:pt x="74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2" y="87"/>
                    <a:pt x="72" y="87"/>
                    <a:pt x="71" y="87"/>
                  </a:cubicBezTo>
                  <a:cubicBezTo>
                    <a:pt x="71" y="87"/>
                    <a:pt x="70" y="87"/>
                    <a:pt x="70" y="88"/>
                  </a:cubicBezTo>
                  <a:cubicBezTo>
                    <a:pt x="69" y="88"/>
                    <a:pt x="68" y="88"/>
                    <a:pt x="67" y="89"/>
                  </a:cubicBezTo>
                  <a:cubicBezTo>
                    <a:pt x="67" y="90"/>
                    <a:pt x="67" y="92"/>
                    <a:pt x="67" y="93"/>
                  </a:cubicBezTo>
                  <a:cubicBezTo>
                    <a:pt x="67" y="94"/>
                    <a:pt x="68" y="95"/>
                    <a:pt x="69" y="95"/>
                  </a:cubicBezTo>
                  <a:cubicBezTo>
                    <a:pt x="69" y="95"/>
                    <a:pt x="72" y="98"/>
                    <a:pt x="79" y="101"/>
                  </a:cubicBezTo>
                  <a:cubicBezTo>
                    <a:pt x="101" y="114"/>
                    <a:pt x="156" y="147"/>
                    <a:pt x="206" y="178"/>
                  </a:cubicBezTo>
                  <a:cubicBezTo>
                    <a:pt x="231" y="193"/>
                    <a:pt x="255" y="208"/>
                    <a:pt x="272" y="219"/>
                  </a:cubicBezTo>
                  <a:cubicBezTo>
                    <a:pt x="280" y="225"/>
                    <a:pt x="287" y="229"/>
                    <a:pt x="292" y="233"/>
                  </a:cubicBezTo>
                  <a:cubicBezTo>
                    <a:pt x="295" y="235"/>
                    <a:pt x="297" y="236"/>
                    <a:pt x="298" y="237"/>
                  </a:cubicBezTo>
                  <a:cubicBezTo>
                    <a:pt x="298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7"/>
                    <a:pt x="300" y="237"/>
                    <a:pt x="300" y="237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298" y="237"/>
                    <a:pt x="298" y="238"/>
                    <a:pt x="299" y="238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8" y="236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298" y="235"/>
                    <a:pt x="298" y="236"/>
                    <a:pt x="298" y="236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302" y="236"/>
                    <a:pt x="302" y="236"/>
                    <a:pt x="302" y="236"/>
                  </a:cubicBezTo>
                  <a:cubicBezTo>
                    <a:pt x="305" y="233"/>
                    <a:pt x="305" y="233"/>
                    <a:pt x="305" y="2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5" y="125"/>
                    <a:pt x="102" y="126"/>
                    <a:pt x="101" y="128"/>
                  </a:cubicBezTo>
                  <a:cubicBezTo>
                    <a:pt x="101" y="129"/>
                    <a:pt x="101" y="130"/>
                    <a:pt x="101" y="131"/>
                  </a:cubicBezTo>
                  <a:cubicBezTo>
                    <a:pt x="101" y="132"/>
                    <a:pt x="101" y="133"/>
                    <a:pt x="101" y="133"/>
                  </a:cubicBezTo>
                  <a:cubicBezTo>
                    <a:pt x="102" y="134"/>
                    <a:pt x="102" y="135"/>
                    <a:pt x="103" y="135"/>
                  </a:cubicBezTo>
                  <a:cubicBezTo>
                    <a:pt x="105" y="137"/>
                    <a:pt x="106" y="138"/>
                    <a:pt x="109" y="140"/>
                  </a:cubicBezTo>
                  <a:cubicBezTo>
                    <a:pt x="117" y="146"/>
                    <a:pt x="134" y="156"/>
                    <a:pt x="154" y="168"/>
                  </a:cubicBezTo>
                  <a:cubicBezTo>
                    <a:pt x="183" y="186"/>
                    <a:pt x="221" y="208"/>
                    <a:pt x="251" y="226"/>
                  </a:cubicBezTo>
                  <a:cubicBezTo>
                    <a:pt x="266" y="235"/>
                    <a:pt x="279" y="242"/>
                    <a:pt x="288" y="248"/>
                  </a:cubicBezTo>
                  <a:cubicBezTo>
                    <a:pt x="293" y="251"/>
                    <a:pt x="297" y="254"/>
                    <a:pt x="299" y="256"/>
                  </a:cubicBezTo>
                  <a:cubicBezTo>
                    <a:pt x="300" y="256"/>
                    <a:pt x="301" y="257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4" y="257"/>
                    <a:pt x="304" y="257"/>
                    <a:pt x="304" y="257"/>
                  </a:cubicBezTo>
                  <a:cubicBezTo>
                    <a:pt x="302" y="258"/>
                    <a:pt x="302" y="258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1" y="257"/>
                    <a:pt x="302" y="257"/>
                    <a:pt x="302" y="258"/>
                  </a:cubicBezTo>
                  <a:cubicBezTo>
                    <a:pt x="305" y="256"/>
                    <a:pt x="305" y="256"/>
                    <a:pt x="305" y="256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2" y="254"/>
                    <a:pt x="301" y="255"/>
                    <a:pt x="301" y="256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2" y="254"/>
                    <a:pt x="302" y="254"/>
                    <a:pt x="302" y="254"/>
                  </a:cubicBezTo>
                  <a:cubicBezTo>
                    <a:pt x="306" y="256"/>
                    <a:pt x="306" y="256"/>
                    <a:pt x="306" y="256"/>
                  </a:cubicBezTo>
                  <a:cubicBezTo>
                    <a:pt x="308" y="252"/>
                    <a:pt x="308" y="252"/>
                    <a:pt x="308" y="252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27" y="153"/>
                    <a:pt x="124" y="153"/>
                    <a:pt x="123" y="155"/>
                  </a:cubicBezTo>
                  <a:cubicBezTo>
                    <a:pt x="122" y="156"/>
                    <a:pt x="122" y="157"/>
                    <a:pt x="122" y="158"/>
                  </a:cubicBezTo>
                  <a:cubicBezTo>
                    <a:pt x="122" y="159"/>
                    <a:pt x="123" y="160"/>
                    <a:pt x="123" y="160"/>
                  </a:cubicBezTo>
                  <a:cubicBezTo>
                    <a:pt x="123" y="161"/>
                    <a:pt x="124" y="161"/>
                    <a:pt x="124" y="161"/>
                  </a:cubicBezTo>
                  <a:cubicBezTo>
                    <a:pt x="124" y="161"/>
                    <a:pt x="125" y="162"/>
                    <a:pt x="125" y="162"/>
                  </a:cubicBezTo>
                  <a:cubicBezTo>
                    <a:pt x="128" y="164"/>
                    <a:pt x="132" y="167"/>
                    <a:pt x="138" y="171"/>
                  </a:cubicBezTo>
                  <a:cubicBezTo>
                    <a:pt x="178" y="197"/>
                    <a:pt x="295" y="268"/>
                    <a:pt x="295" y="268"/>
                  </a:cubicBezTo>
                  <a:cubicBezTo>
                    <a:pt x="297" y="264"/>
                    <a:pt x="297" y="264"/>
                    <a:pt x="297" y="264"/>
                  </a:cubicBezTo>
                  <a:cubicBezTo>
                    <a:pt x="299" y="260"/>
                    <a:pt x="299" y="260"/>
                    <a:pt x="299" y="260"/>
                  </a:cubicBezTo>
                  <a:cubicBezTo>
                    <a:pt x="299" y="260"/>
                    <a:pt x="267" y="245"/>
                    <a:pt x="235" y="229"/>
                  </a:cubicBezTo>
                  <a:cubicBezTo>
                    <a:pt x="219" y="222"/>
                    <a:pt x="202" y="214"/>
                    <a:pt x="190" y="208"/>
                  </a:cubicBezTo>
                  <a:cubicBezTo>
                    <a:pt x="183" y="205"/>
                    <a:pt x="178" y="203"/>
                    <a:pt x="174" y="201"/>
                  </a:cubicBezTo>
                  <a:cubicBezTo>
                    <a:pt x="172" y="200"/>
                    <a:pt x="170" y="199"/>
                    <a:pt x="169" y="199"/>
                  </a:cubicBezTo>
                  <a:cubicBezTo>
                    <a:pt x="168" y="199"/>
                    <a:pt x="168" y="198"/>
                    <a:pt x="167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6" y="198"/>
                    <a:pt x="166" y="198"/>
                    <a:pt x="165" y="198"/>
                  </a:cubicBezTo>
                  <a:cubicBezTo>
                    <a:pt x="165" y="198"/>
                    <a:pt x="165" y="198"/>
                    <a:pt x="164" y="198"/>
                  </a:cubicBezTo>
                  <a:cubicBezTo>
                    <a:pt x="164" y="198"/>
                    <a:pt x="163" y="198"/>
                    <a:pt x="163" y="199"/>
                  </a:cubicBezTo>
                  <a:cubicBezTo>
                    <a:pt x="162" y="199"/>
                    <a:pt x="162" y="199"/>
                    <a:pt x="162" y="200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1" y="201"/>
                    <a:pt x="161" y="202"/>
                    <a:pt x="161" y="202"/>
                  </a:cubicBezTo>
                  <a:cubicBezTo>
                    <a:pt x="161" y="204"/>
                    <a:pt x="161" y="204"/>
                    <a:pt x="162" y="205"/>
                  </a:cubicBezTo>
                  <a:cubicBezTo>
                    <a:pt x="162" y="206"/>
                    <a:pt x="163" y="206"/>
                    <a:pt x="163" y="206"/>
                  </a:cubicBezTo>
                  <a:cubicBezTo>
                    <a:pt x="164" y="207"/>
                    <a:pt x="165" y="208"/>
                    <a:pt x="167" y="209"/>
                  </a:cubicBezTo>
                  <a:cubicBezTo>
                    <a:pt x="172" y="213"/>
                    <a:pt x="183" y="220"/>
                    <a:pt x="195" y="227"/>
                  </a:cubicBezTo>
                  <a:cubicBezTo>
                    <a:pt x="214" y="239"/>
                    <a:pt x="238" y="253"/>
                    <a:pt x="257" y="264"/>
                  </a:cubicBezTo>
                  <a:cubicBezTo>
                    <a:pt x="267" y="270"/>
                    <a:pt x="275" y="275"/>
                    <a:pt x="281" y="278"/>
                  </a:cubicBezTo>
                  <a:cubicBezTo>
                    <a:pt x="284" y="280"/>
                    <a:pt x="286" y="282"/>
                    <a:pt x="288" y="283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1" y="283"/>
                    <a:pt x="291" y="283"/>
                    <a:pt x="291" y="283"/>
                  </a:cubicBezTo>
                  <a:cubicBezTo>
                    <a:pt x="289" y="284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88" y="283"/>
                    <a:pt x="289" y="284"/>
                    <a:pt x="289" y="284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8" y="282"/>
                    <a:pt x="288" y="282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88" y="280"/>
                    <a:pt x="288" y="281"/>
                    <a:pt x="288" y="282"/>
                  </a:cubicBezTo>
                  <a:cubicBezTo>
                    <a:pt x="292" y="282"/>
                    <a:pt x="292" y="282"/>
                    <a:pt x="292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89" y="279"/>
                    <a:pt x="289" y="279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1" y="278"/>
                    <a:pt x="290" y="278"/>
                    <a:pt x="289" y="279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1" y="278"/>
                    <a:pt x="291" y="278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2" y="277"/>
                    <a:pt x="292" y="277"/>
                    <a:pt x="291" y="278"/>
                  </a:cubicBezTo>
                  <a:cubicBezTo>
                    <a:pt x="293" y="282"/>
                    <a:pt x="293" y="282"/>
                    <a:pt x="293" y="282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1"/>
                    <a:pt x="293" y="281"/>
                    <a:pt x="293" y="281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3" y="277"/>
                    <a:pt x="293" y="277"/>
                    <a:pt x="293" y="277"/>
                  </a:cubicBezTo>
                  <a:cubicBezTo>
                    <a:pt x="293" y="280"/>
                    <a:pt x="293" y="280"/>
                    <a:pt x="293" y="280"/>
                  </a:cubicBezTo>
                  <a:cubicBezTo>
                    <a:pt x="294" y="278"/>
                    <a:pt x="294" y="278"/>
                    <a:pt x="294" y="278"/>
                  </a:cubicBezTo>
                  <a:cubicBezTo>
                    <a:pt x="294" y="278"/>
                    <a:pt x="293" y="277"/>
                    <a:pt x="292" y="277"/>
                  </a:cubicBezTo>
                  <a:cubicBezTo>
                    <a:pt x="285" y="274"/>
                    <a:pt x="263" y="264"/>
                    <a:pt x="242" y="255"/>
                  </a:cubicBezTo>
                  <a:cubicBezTo>
                    <a:pt x="232" y="251"/>
                    <a:pt x="222" y="246"/>
                    <a:pt x="214" y="243"/>
                  </a:cubicBezTo>
                  <a:cubicBezTo>
                    <a:pt x="210" y="241"/>
                    <a:pt x="207" y="240"/>
                    <a:pt x="205" y="239"/>
                  </a:cubicBezTo>
                  <a:cubicBezTo>
                    <a:pt x="203" y="239"/>
                    <a:pt x="202" y="238"/>
                    <a:pt x="202" y="238"/>
                  </a:cubicBezTo>
                  <a:cubicBezTo>
                    <a:pt x="201" y="238"/>
                    <a:pt x="201" y="238"/>
                    <a:pt x="201" y="238"/>
                  </a:cubicBezTo>
                  <a:cubicBezTo>
                    <a:pt x="200" y="238"/>
                    <a:pt x="200" y="238"/>
                    <a:pt x="200" y="238"/>
                  </a:cubicBezTo>
                  <a:cubicBezTo>
                    <a:pt x="200" y="237"/>
                    <a:pt x="199" y="237"/>
                    <a:pt x="199" y="237"/>
                  </a:cubicBezTo>
                  <a:cubicBezTo>
                    <a:pt x="199" y="237"/>
                    <a:pt x="198" y="237"/>
                    <a:pt x="198" y="238"/>
                  </a:cubicBezTo>
                  <a:cubicBezTo>
                    <a:pt x="197" y="238"/>
                    <a:pt x="197" y="238"/>
                    <a:pt x="196" y="238"/>
                  </a:cubicBezTo>
                  <a:cubicBezTo>
                    <a:pt x="196" y="238"/>
                    <a:pt x="196" y="239"/>
                    <a:pt x="195" y="239"/>
                  </a:cubicBezTo>
                  <a:cubicBezTo>
                    <a:pt x="195" y="240"/>
                    <a:pt x="194" y="242"/>
                    <a:pt x="195" y="243"/>
                  </a:cubicBezTo>
                  <a:cubicBezTo>
                    <a:pt x="195" y="244"/>
                    <a:pt x="196" y="245"/>
                    <a:pt x="197" y="245"/>
                  </a:cubicBezTo>
                  <a:cubicBezTo>
                    <a:pt x="197" y="245"/>
                    <a:pt x="202" y="249"/>
                    <a:pt x="210" y="254"/>
                  </a:cubicBezTo>
                  <a:cubicBezTo>
                    <a:pt x="223" y="261"/>
                    <a:pt x="241" y="273"/>
                    <a:pt x="256" y="282"/>
                  </a:cubicBezTo>
                  <a:cubicBezTo>
                    <a:pt x="264" y="287"/>
                    <a:pt x="271" y="291"/>
                    <a:pt x="276" y="294"/>
                  </a:cubicBezTo>
                  <a:cubicBezTo>
                    <a:pt x="278" y="296"/>
                    <a:pt x="280" y="297"/>
                    <a:pt x="282" y="298"/>
                  </a:cubicBezTo>
                  <a:cubicBezTo>
                    <a:pt x="282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9"/>
                    <a:pt x="282" y="299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2" y="298"/>
                    <a:pt x="282" y="298"/>
                    <a:pt x="282" y="299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2" y="295"/>
                    <a:pt x="282" y="296"/>
                    <a:pt x="282" y="296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2" y="294"/>
                    <a:pt x="282" y="294"/>
                    <a:pt x="282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3" y="294"/>
                    <a:pt x="283" y="294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4" y="292"/>
                    <a:pt x="284" y="293"/>
                    <a:pt x="283" y="294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5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5" y="292"/>
                    <a:pt x="285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6" y="292"/>
                    <a:pt x="286" y="292"/>
                  </a:cubicBezTo>
                  <a:cubicBezTo>
                    <a:pt x="286" y="296"/>
                    <a:pt x="286" y="296"/>
                    <a:pt x="286" y="296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6" y="292"/>
                    <a:pt x="285" y="292"/>
                    <a:pt x="284" y="292"/>
                  </a:cubicBezTo>
                  <a:cubicBezTo>
                    <a:pt x="279" y="291"/>
                    <a:pt x="269" y="289"/>
                    <a:pt x="260" y="287"/>
                  </a:cubicBezTo>
                  <a:cubicBezTo>
                    <a:pt x="255" y="286"/>
                    <a:pt x="250" y="285"/>
                    <a:pt x="247" y="284"/>
                  </a:cubicBezTo>
                  <a:cubicBezTo>
                    <a:pt x="245" y="284"/>
                    <a:pt x="243" y="284"/>
                    <a:pt x="242" y="284"/>
                  </a:cubicBezTo>
                  <a:cubicBezTo>
                    <a:pt x="240" y="284"/>
                    <a:pt x="239" y="283"/>
                    <a:pt x="238" y="283"/>
                  </a:cubicBezTo>
                  <a:cubicBezTo>
                    <a:pt x="238" y="283"/>
                    <a:pt x="237" y="283"/>
                    <a:pt x="237" y="284"/>
                  </a:cubicBezTo>
                  <a:cubicBezTo>
                    <a:pt x="236" y="284"/>
                    <a:pt x="236" y="284"/>
                    <a:pt x="236" y="284"/>
                  </a:cubicBezTo>
                  <a:cubicBezTo>
                    <a:pt x="235" y="284"/>
                    <a:pt x="234" y="284"/>
                    <a:pt x="234" y="286"/>
                  </a:cubicBezTo>
                  <a:cubicBezTo>
                    <a:pt x="232" y="288"/>
                    <a:pt x="233" y="290"/>
                    <a:pt x="235" y="292"/>
                  </a:cubicBezTo>
                  <a:cubicBezTo>
                    <a:pt x="276" y="317"/>
                    <a:pt x="276" y="317"/>
                    <a:pt x="276" y="317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6" y="311"/>
                    <a:pt x="275" y="311"/>
                    <a:pt x="275" y="311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6" y="310"/>
                    <a:pt x="276" y="311"/>
                    <a:pt x="275" y="311"/>
                  </a:cubicBezTo>
                  <a:cubicBezTo>
                    <a:pt x="274" y="312"/>
                    <a:pt x="271" y="313"/>
                    <a:pt x="268" y="315"/>
                  </a:cubicBezTo>
                  <a:cubicBezTo>
                    <a:pt x="267" y="315"/>
                    <a:pt x="266" y="316"/>
                    <a:pt x="265" y="316"/>
                  </a:cubicBezTo>
                  <a:cubicBezTo>
                    <a:pt x="265" y="317"/>
                    <a:pt x="264" y="317"/>
                    <a:pt x="264" y="317"/>
                  </a:cubicBezTo>
                  <a:cubicBezTo>
                    <a:pt x="263" y="317"/>
                    <a:pt x="263" y="317"/>
                    <a:pt x="263" y="317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3" y="318"/>
                    <a:pt x="263" y="318"/>
                  </a:cubicBezTo>
                  <a:cubicBezTo>
                    <a:pt x="263" y="318"/>
                    <a:pt x="262" y="318"/>
                    <a:pt x="262" y="319"/>
                  </a:cubicBezTo>
                  <a:cubicBezTo>
                    <a:pt x="261" y="321"/>
                    <a:pt x="261" y="323"/>
                    <a:pt x="263" y="325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7" y="327"/>
                    <a:pt x="270" y="326"/>
                    <a:pt x="271" y="324"/>
                  </a:cubicBezTo>
                  <a:cubicBezTo>
                    <a:pt x="272" y="322"/>
                    <a:pt x="272" y="320"/>
                    <a:pt x="270" y="31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4" name="Freeform 270"/>
            <p:cNvSpPr>
              <a:spLocks/>
            </p:cNvSpPr>
            <p:nvPr/>
          </p:nvSpPr>
          <p:spPr bwMode="auto">
            <a:xfrm>
              <a:off x="4090988" y="2949575"/>
              <a:ext cx="747713" cy="442912"/>
            </a:xfrm>
            <a:custGeom>
              <a:avLst/>
              <a:gdLst>
                <a:gd name="T0" fmla="*/ 194 w 583"/>
                <a:gd name="T1" fmla="*/ 320 h 345"/>
                <a:gd name="T2" fmla="*/ 17 w 583"/>
                <a:gd name="T3" fmla="*/ 200 h 345"/>
                <a:gd name="T4" fmla="*/ 220 w 583"/>
                <a:gd name="T5" fmla="*/ 308 h 345"/>
                <a:gd name="T6" fmla="*/ 5 w 583"/>
                <a:gd name="T7" fmla="*/ 166 h 345"/>
                <a:gd name="T8" fmla="*/ 281 w 583"/>
                <a:gd name="T9" fmla="*/ 314 h 345"/>
                <a:gd name="T10" fmla="*/ 280 w 583"/>
                <a:gd name="T11" fmla="*/ 301 h 345"/>
                <a:gd name="T12" fmla="*/ 17 w 583"/>
                <a:gd name="T13" fmla="*/ 107 h 345"/>
                <a:gd name="T14" fmla="*/ 54 w 583"/>
                <a:gd name="T15" fmla="*/ 111 h 345"/>
                <a:gd name="T16" fmla="*/ 144 w 583"/>
                <a:gd name="T17" fmla="*/ 146 h 345"/>
                <a:gd name="T18" fmla="*/ 329 w 583"/>
                <a:gd name="T19" fmla="*/ 251 h 345"/>
                <a:gd name="T20" fmla="*/ 44 w 583"/>
                <a:gd name="T21" fmla="*/ 62 h 345"/>
                <a:gd name="T22" fmla="*/ 40 w 583"/>
                <a:gd name="T23" fmla="*/ 67 h 345"/>
                <a:gd name="T24" fmla="*/ 52 w 583"/>
                <a:gd name="T25" fmla="*/ 54 h 345"/>
                <a:gd name="T26" fmla="*/ 74 w 583"/>
                <a:gd name="T27" fmla="*/ 39 h 345"/>
                <a:gd name="T28" fmla="*/ 273 w 583"/>
                <a:gd name="T29" fmla="*/ 163 h 345"/>
                <a:gd name="T30" fmla="*/ 82 w 583"/>
                <a:gd name="T31" fmla="*/ 34 h 345"/>
                <a:gd name="T32" fmla="*/ 109 w 583"/>
                <a:gd name="T33" fmla="*/ 24 h 345"/>
                <a:gd name="T34" fmla="*/ 424 w 583"/>
                <a:gd name="T35" fmla="*/ 216 h 345"/>
                <a:gd name="T36" fmla="*/ 119 w 583"/>
                <a:gd name="T37" fmla="*/ 24 h 345"/>
                <a:gd name="T38" fmla="*/ 140 w 583"/>
                <a:gd name="T39" fmla="*/ 16 h 345"/>
                <a:gd name="T40" fmla="*/ 180 w 583"/>
                <a:gd name="T41" fmla="*/ 12 h 345"/>
                <a:gd name="T42" fmla="*/ 499 w 583"/>
                <a:gd name="T43" fmla="*/ 170 h 345"/>
                <a:gd name="T44" fmla="*/ 251 w 583"/>
                <a:gd name="T45" fmla="*/ 9 h 345"/>
                <a:gd name="T46" fmla="*/ 383 w 583"/>
                <a:gd name="T47" fmla="*/ 74 h 345"/>
                <a:gd name="T48" fmla="*/ 527 w 583"/>
                <a:gd name="T49" fmla="*/ 137 h 345"/>
                <a:gd name="T50" fmla="*/ 349 w 583"/>
                <a:gd name="T51" fmla="*/ 8 h 345"/>
                <a:gd name="T52" fmla="*/ 346 w 583"/>
                <a:gd name="T53" fmla="*/ 13 h 345"/>
                <a:gd name="T54" fmla="*/ 392 w 583"/>
                <a:gd name="T55" fmla="*/ 25 h 345"/>
                <a:gd name="T56" fmla="*/ 454 w 583"/>
                <a:gd name="T57" fmla="*/ 36 h 345"/>
                <a:gd name="T58" fmla="*/ 450 w 583"/>
                <a:gd name="T59" fmla="*/ 42 h 345"/>
                <a:gd name="T60" fmla="*/ 476 w 583"/>
                <a:gd name="T61" fmla="*/ 57 h 345"/>
                <a:gd name="T62" fmla="*/ 341 w 583"/>
                <a:gd name="T63" fmla="*/ 12 h 345"/>
                <a:gd name="T64" fmla="*/ 548 w 583"/>
                <a:gd name="T65" fmla="*/ 138 h 345"/>
                <a:gd name="T66" fmla="*/ 539 w 583"/>
                <a:gd name="T67" fmla="*/ 168 h 345"/>
                <a:gd name="T68" fmla="*/ 248 w 583"/>
                <a:gd name="T69" fmla="*/ 8 h 345"/>
                <a:gd name="T70" fmla="*/ 517 w 583"/>
                <a:gd name="T71" fmla="*/ 171 h 345"/>
                <a:gd name="T72" fmla="*/ 328 w 583"/>
                <a:gd name="T73" fmla="*/ 75 h 345"/>
                <a:gd name="T74" fmla="*/ 472 w 583"/>
                <a:gd name="T75" fmla="*/ 196 h 345"/>
                <a:gd name="T76" fmla="*/ 444 w 583"/>
                <a:gd name="T77" fmla="*/ 205 h 345"/>
                <a:gd name="T78" fmla="*/ 448 w 583"/>
                <a:gd name="T79" fmla="*/ 199 h 345"/>
                <a:gd name="T80" fmla="*/ 423 w 583"/>
                <a:gd name="T81" fmla="*/ 209 h 345"/>
                <a:gd name="T82" fmla="*/ 117 w 583"/>
                <a:gd name="T83" fmla="*/ 28 h 345"/>
                <a:gd name="T84" fmla="*/ 410 w 583"/>
                <a:gd name="T85" fmla="*/ 217 h 345"/>
                <a:gd name="T86" fmla="*/ 397 w 583"/>
                <a:gd name="T87" fmla="*/ 230 h 345"/>
                <a:gd name="T88" fmla="*/ 376 w 583"/>
                <a:gd name="T89" fmla="*/ 233 h 345"/>
                <a:gd name="T90" fmla="*/ 359 w 583"/>
                <a:gd name="T91" fmla="*/ 246 h 345"/>
                <a:gd name="T92" fmla="*/ 40 w 583"/>
                <a:gd name="T93" fmla="*/ 59 h 345"/>
                <a:gd name="T94" fmla="*/ 345 w 583"/>
                <a:gd name="T95" fmla="*/ 255 h 345"/>
                <a:gd name="T96" fmla="*/ 346 w 583"/>
                <a:gd name="T97" fmla="*/ 253 h 345"/>
                <a:gd name="T98" fmla="*/ 326 w 583"/>
                <a:gd name="T99" fmla="*/ 268 h 345"/>
                <a:gd name="T100" fmla="*/ 238 w 583"/>
                <a:gd name="T101" fmla="*/ 233 h 345"/>
                <a:gd name="T102" fmla="*/ 320 w 583"/>
                <a:gd name="T103" fmla="*/ 279 h 345"/>
                <a:gd name="T104" fmla="*/ 283 w 583"/>
                <a:gd name="T105" fmla="*/ 299 h 345"/>
                <a:gd name="T106" fmla="*/ 285 w 583"/>
                <a:gd name="T107" fmla="*/ 294 h 345"/>
                <a:gd name="T108" fmla="*/ 272 w 583"/>
                <a:gd name="T109" fmla="*/ 315 h 345"/>
                <a:gd name="T110" fmla="*/ 277 w 583"/>
                <a:gd name="T111" fmla="*/ 310 h 345"/>
                <a:gd name="T112" fmla="*/ 4 w 583"/>
                <a:gd name="T113" fmla="*/ 158 h 345"/>
                <a:gd name="T114" fmla="*/ 268 w 583"/>
                <a:gd name="T115" fmla="*/ 322 h 345"/>
                <a:gd name="T116" fmla="*/ 258 w 583"/>
                <a:gd name="T117" fmla="*/ 336 h 345"/>
                <a:gd name="T118" fmla="*/ 98 w 583"/>
                <a:gd name="T119" fmla="*/ 255 h 345"/>
                <a:gd name="T120" fmla="*/ 193 w 583"/>
                <a:gd name="T121" fmla="*/ 325 h 345"/>
                <a:gd name="T122" fmla="*/ 155 w 583"/>
                <a:gd name="T123" fmla="*/ 316 h 345"/>
                <a:gd name="T124" fmla="*/ 92 w 583"/>
                <a:gd name="T125" fmla="*/ 30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3" h="345">
                  <a:moveTo>
                    <a:pt x="99" y="302"/>
                  </a:moveTo>
                  <a:cubicBezTo>
                    <a:pt x="100" y="301"/>
                    <a:pt x="100" y="300"/>
                    <a:pt x="100" y="299"/>
                  </a:cubicBezTo>
                  <a:cubicBezTo>
                    <a:pt x="100" y="298"/>
                    <a:pt x="99" y="297"/>
                    <a:pt x="99" y="297"/>
                  </a:cubicBezTo>
                  <a:cubicBezTo>
                    <a:pt x="99" y="296"/>
                    <a:pt x="99" y="296"/>
                    <a:pt x="98" y="296"/>
                  </a:cubicBezTo>
                  <a:cubicBezTo>
                    <a:pt x="98" y="295"/>
                    <a:pt x="97" y="295"/>
                    <a:pt x="97" y="295"/>
                  </a:cubicBezTo>
                  <a:cubicBezTo>
                    <a:pt x="95" y="293"/>
                    <a:pt x="92" y="291"/>
                    <a:pt x="88" y="289"/>
                  </a:cubicBezTo>
                  <a:cubicBezTo>
                    <a:pt x="77" y="282"/>
                    <a:pt x="60" y="272"/>
                    <a:pt x="60" y="272"/>
                  </a:cubicBezTo>
                  <a:cubicBezTo>
                    <a:pt x="57" y="275"/>
                    <a:pt x="57" y="275"/>
                    <a:pt x="57" y="275"/>
                  </a:cubicBezTo>
                  <a:cubicBezTo>
                    <a:pt x="56" y="279"/>
                    <a:pt x="56" y="279"/>
                    <a:pt x="56" y="279"/>
                  </a:cubicBezTo>
                  <a:cubicBezTo>
                    <a:pt x="154" y="320"/>
                    <a:pt x="154" y="320"/>
                    <a:pt x="154" y="320"/>
                  </a:cubicBezTo>
                  <a:cubicBezTo>
                    <a:pt x="156" y="321"/>
                    <a:pt x="158" y="320"/>
                    <a:pt x="159" y="318"/>
                  </a:cubicBezTo>
                  <a:cubicBezTo>
                    <a:pt x="160" y="318"/>
                    <a:pt x="160" y="317"/>
                    <a:pt x="160" y="316"/>
                  </a:cubicBezTo>
                  <a:cubicBezTo>
                    <a:pt x="160" y="315"/>
                    <a:pt x="159" y="314"/>
                    <a:pt x="159" y="314"/>
                  </a:cubicBezTo>
                  <a:cubicBezTo>
                    <a:pt x="159" y="313"/>
                    <a:pt x="158" y="312"/>
                    <a:pt x="158" y="312"/>
                  </a:cubicBezTo>
                  <a:cubicBezTo>
                    <a:pt x="157" y="311"/>
                    <a:pt x="156" y="310"/>
                    <a:pt x="154" y="309"/>
                  </a:cubicBezTo>
                  <a:cubicBezTo>
                    <a:pt x="148" y="305"/>
                    <a:pt x="138" y="298"/>
                    <a:pt x="125" y="290"/>
                  </a:cubicBezTo>
                  <a:cubicBezTo>
                    <a:pt x="86" y="265"/>
                    <a:pt x="27" y="231"/>
                    <a:pt x="27" y="231"/>
                  </a:cubicBezTo>
                  <a:cubicBezTo>
                    <a:pt x="25" y="234"/>
                    <a:pt x="25" y="234"/>
                    <a:pt x="25" y="234"/>
                  </a:cubicBezTo>
                  <a:cubicBezTo>
                    <a:pt x="23" y="238"/>
                    <a:pt x="23" y="238"/>
                    <a:pt x="23" y="238"/>
                  </a:cubicBezTo>
                  <a:cubicBezTo>
                    <a:pt x="191" y="329"/>
                    <a:pt x="191" y="329"/>
                    <a:pt x="191" y="329"/>
                  </a:cubicBezTo>
                  <a:cubicBezTo>
                    <a:pt x="193" y="330"/>
                    <a:pt x="195" y="329"/>
                    <a:pt x="196" y="327"/>
                  </a:cubicBezTo>
                  <a:cubicBezTo>
                    <a:pt x="197" y="327"/>
                    <a:pt x="197" y="326"/>
                    <a:pt x="197" y="325"/>
                  </a:cubicBezTo>
                  <a:cubicBezTo>
                    <a:pt x="197" y="324"/>
                    <a:pt x="197" y="324"/>
                    <a:pt x="197" y="323"/>
                  </a:cubicBezTo>
                  <a:cubicBezTo>
                    <a:pt x="196" y="322"/>
                    <a:pt x="196" y="322"/>
                    <a:pt x="196" y="322"/>
                  </a:cubicBezTo>
                  <a:cubicBezTo>
                    <a:pt x="195" y="321"/>
                    <a:pt x="195" y="321"/>
                    <a:pt x="194" y="320"/>
                  </a:cubicBezTo>
                  <a:cubicBezTo>
                    <a:pt x="192" y="318"/>
                    <a:pt x="187" y="315"/>
                    <a:pt x="181" y="311"/>
                  </a:cubicBezTo>
                  <a:cubicBezTo>
                    <a:pt x="161" y="298"/>
                    <a:pt x="121" y="273"/>
                    <a:pt x="87" y="252"/>
                  </a:cubicBezTo>
                  <a:cubicBezTo>
                    <a:pt x="52" y="231"/>
                    <a:pt x="22" y="214"/>
                    <a:pt x="22" y="214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18" y="221"/>
                    <a:pt x="18" y="221"/>
                    <a:pt x="18" y="221"/>
                  </a:cubicBezTo>
                  <a:cubicBezTo>
                    <a:pt x="240" y="344"/>
                    <a:pt x="240" y="344"/>
                    <a:pt x="240" y="344"/>
                  </a:cubicBezTo>
                  <a:cubicBezTo>
                    <a:pt x="242" y="345"/>
                    <a:pt x="244" y="345"/>
                    <a:pt x="245" y="342"/>
                  </a:cubicBezTo>
                  <a:cubicBezTo>
                    <a:pt x="247" y="340"/>
                    <a:pt x="246" y="338"/>
                    <a:pt x="244" y="337"/>
                  </a:cubicBezTo>
                  <a:cubicBezTo>
                    <a:pt x="19" y="196"/>
                    <a:pt x="19" y="196"/>
                    <a:pt x="19" y="196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20" y="202"/>
                    <a:pt x="20" y="202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9" y="203"/>
                    <a:pt x="20" y="203"/>
                    <a:pt x="20" y="202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8" y="204"/>
                    <a:pt x="18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4"/>
                    <a:pt x="17" y="204"/>
                    <a:pt x="18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4"/>
                    <a:pt x="16" y="204"/>
                    <a:pt x="17" y="204"/>
                  </a:cubicBezTo>
                  <a:cubicBezTo>
                    <a:pt x="17" y="200"/>
                    <a:pt x="17" y="200"/>
                    <a:pt x="17" y="200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6" y="202"/>
                    <a:pt x="16" y="202"/>
                    <a:pt x="16" y="202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4"/>
                    <a:pt x="16" y="204"/>
                    <a:pt x="17" y="204"/>
                  </a:cubicBezTo>
                  <a:cubicBezTo>
                    <a:pt x="19" y="206"/>
                    <a:pt x="25" y="209"/>
                    <a:pt x="33" y="213"/>
                  </a:cubicBezTo>
                  <a:cubicBezTo>
                    <a:pt x="61" y="229"/>
                    <a:pt x="117" y="261"/>
                    <a:pt x="165" y="288"/>
                  </a:cubicBezTo>
                  <a:cubicBezTo>
                    <a:pt x="189" y="302"/>
                    <a:pt x="212" y="315"/>
                    <a:pt x="228" y="324"/>
                  </a:cubicBezTo>
                  <a:cubicBezTo>
                    <a:pt x="236" y="329"/>
                    <a:pt x="243" y="333"/>
                    <a:pt x="248" y="336"/>
                  </a:cubicBezTo>
                  <a:cubicBezTo>
                    <a:pt x="251" y="337"/>
                    <a:pt x="252" y="338"/>
                    <a:pt x="254" y="339"/>
                  </a:cubicBezTo>
                  <a:cubicBezTo>
                    <a:pt x="255" y="339"/>
                    <a:pt x="255" y="339"/>
                    <a:pt x="256" y="340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7" y="340"/>
                    <a:pt x="257" y="340"/>
                    <a:pt x="257" y="340"/>
                  </a:cubicBezTo>
                  <a:cubicBezTo>
                    <a:pt x="257" y="340"/>
                    <a:pt x="257" y="340"/>
                    <a:pt x="258" y="340"/>
                  </a:cubicBezTo>
                  <a:cubicBezTo>
                    <a:pt x="258" y="340"/>
                    <a:pt x="259" y="340"/>
                    <a:pt x="259" y="340"/>
                  </a:cubicBezTo>
                  <a:cubicBezTo>
                    <a:pt x="260" y="340"/>
                    <a:pt x="261" y="340"/>
                    <a:pt x="262" y="339"/>
                  </a:cubicBezTo>
                  <a:cubicBezTo>
                    <a:pt x="262" y="338"/>
                    <a:pt x="263" y="336"/>
                    <a:pt x="262" y="335"/>
                  </a:cubicBezTo>
                  <a:cubicBezTo>
                    <a:pt x="262" y="334"/>
                    <a:pt x="261" y="333"/>
                    <a:pt x="260" y="332"/>
                  </a:cubicBezTo>
                  <a:cubicBezTo>
                    <a:pt x="13" y="178"/>
                    <a:pt x="13" y="178"/>
                    <a:pt x="13" y="178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5"/>
                    <a:pt x="70" y="221"/>
                    <a:pt x="132" y="258"/>
                  </a:cubicBezTo>
                  <a:cubicBezTo>
                    <a:pt x="164" y="276"/>
                    <a:pt x="195" y="294"/>
                    <a:pt x="220" y="308"/>
                  </a:cubicBezTo>
                  <a:cubicBezTo>
                    <a:pt x="232" y="314"/>
                    <a:pt x="243" y="320"/>
                    <a:pt x="251" y="324"/>
                  </a:cubicBezTo>
                  <a:cubicBezTo>
                    <a:pt x="255" y="326"/>
                    <a:pt x="258" y="328"/>
                    <a:pt x="261" y="329"/>
                  </a:cubicBezTo>
                  <a:cubicBezTo>
                    <a:pt x="262" y="329"/>
                    <a:pt x="263" y="330"/>
                    <a:pt x="264" y="330"/>
                  </a:cubicBezTo>
                  <a:cubicBezTo>
                    <a:pt x="265" y="330"/>
                    <a:pt x="265" y="330"/>
                    <a:pt x="266" y="331"/>
                  </a:cubicBezTo>
                  <a:cubicBezTo>
                    <a:pt x="266" y="331"/>
                    <a:pt x="267" y="331"/>
                    <a:pt x="267" y="331"/>
                  </a:cubicBezTo>
                  <a:cubicBezTo>
                    <a:pt x="268" y="331"/>
                    <a:pt x="268" y="331"/>
                    <a:pt x="269" y="330"/>
                  </a:cubicBezTo>
                  <a:cubicBezTo>
                    <a:pt x="270" y="330"/>
                    <a:pt x="271" y="330"/>
                    <a:pt x="271" y="329"/>
                  </a:cubicBezTo>
                  <a:cubicBezTo>
                    <a:pt x="272" y="328"/>
                    <a:pt x="272" y="326"/>
                    <a:pt x="272" y="325"/>
                  </a:cubicBezTo>
                  <a:cubicBezTo>
                    <a:pt x="272" y="324"/>
                    <a:pt x="271" y="323"/>
                    <a:pt x="270" y="323"/>
                  </a:cubicBezTo>
                  <a:cubicBezTo>
                    <a:pt x="8" y="158"/>
                    <a:pt x="8" y="158"/>
                    <a:pt x="8" y="158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8" y="165"/>
                    <a:pt x="9" y="164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6" y="166"/>
                    <a:pt x="6" y="166"/>
                    <a:pt x="7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5" y="166"/>
                    <a:pt x="5" y="166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4" y="166"/>
                    <a:pt x="4" y="167"/>
                    <a:pt x="5" y="167"/>
                  </a:cubicBezTo>
                  <a:cubicBezTo>
                    <a:pt x="8" y="168"/>
                    <a:pt x="14" y="172"/>
                    <a:pt x="23" y="177"/>
                  </a:cubicBezTo>
                  <a:cubicBezTo>
                    <a:pt x="54" y="195"/>
                    <a:pt x="114" y="230"/>
                    <a:pt x="168" y="261"/>
                  </a:cubicBezTo>
                  <a:cubicBezTo>
                    <a:pt x="195" y="276"/>
                    <a:pt x="221" y="291"/>
                    <a:pt x="240" y="301"/>
                  </a:cubicBezTo>
                  <a:cubicBezTo>
                    <a:pt x="250" y="306"/>
                    <a:pt x="258" y="311"/>
                    <a:pt x="264" y="314"/>
                  </a:cubicBezTo>
                  <a:cubicBezTo>
                    <a:pt x="267" y="315"/>
                    <a:pt x="269" y="316"/>
                    <a:pt x="271" y="317"/>
                  </a:cubicBezTo>
                  <a:cubicBezTo>
                    <a:pt x="272" y="318"/>
                    <a:pt x="273" y="318"/>
                    <a:pt x="274" y="318"/>
                  </a:cubicBezTo>
                  <a:cubicBezTo>
                    <a:pt x="274" y="319"/>
                    <a:pt x="275" y="319"/>
                    <a:pt x="275" y="319"/>
                  </a:cubicBezTo>
                  <a:cubicBezTo>
                    <a:pt x="276" y="319"/>
                    <a:pt x="276" y="319"/>
                    <a:pt x="277" y="319"/>
                  </a:cubicBezTo>
                  <a:cubicBezTo>
                    <a:pt x="277" y="319"/>
                    <a:pt x="278" y="319"/>
                    <a:pt x="278" y="319"/>
                  </a:cubicBezTo>
                  <a:cubicBezTo>
                    <a:pt x="279" y="318"/>
                    <a:pt x="280" y="318"/>
                    <a:pt x="281" y="317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1" y="316"/>
                    <a:pt x="281" y="315"/>
                    <a:pt x="281" y="314"/>
                  </a:cubicBezTo>
                  <a:cubicBezTo>
                    <a:pt x="281" y="313"/>
                    <a:pt x="281" y="313"/>
                    <a:pt x="281" y="312"/>
                  </a:cubicBezTo>
                  <a:cubicBezTo>
                    <a:pt x="281" y="312"/>
                    <a:pt x="280" y="311"/>
                    <a:pt x="280" y="311"/>
                  </a:cubicBezTo>
                  <a:cubicBezTo>
                    <a:pt x="279" y="310"/>
                    <a:pt x="278" y="309"/>
                    <a:pt x="278" y="309"/>
                  </a:cubicBezTo>
                  <a:cubicBezTo>
                    <a:pt x="274" y="306"/>
                    <a:pt x="267" y="301"/>
                    <a:pt x="258" y="295"/>
                  </a:cubicBezTo>
                  <a:cubicBezTo>
                    <a:pt x="227" y="274"/>
                    <a:pt x="165" y="236"/>
                    <a:pt x="111" y="203"/>
                  </a:cubicBezTo>
                  <a:cubicBezTo>
                    <a:pt x="57" y="171"/>
                    <a:pt x="11" y="143"/>
                    <a:pt x="11" y="143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2" y="149"/>
                    <a:pt x="12" y="149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0"/>
                    <a:pt x="12" y="150"/>
                    <a:pt x="12" y="14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48"/>
                    <a:pt x="10" y="148"/>
                    <a:pt x="10" y="148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0" y="151"/>
                    <a:pt x="10" y="151"/>
                    <a:pt x="11" y="151"/>
                  </a:cubicBezTo>
                  <a:cubicBezTo>
                    <a:pt x="15" y="152"/>
                    <a:pt x="22" y="156"/>
                    <a:pt x="32" y="160"/>
                  </a:cubicBezTo>
                  <a:cubicBezTo>
                    <a:pt x="65" y="177"/>
                    <a:pt x="125" y="213"/>
                    <a:pt x="179" y="244"/>
                  </a:cubicBezTo>
                  <a:cubicBezTo>
                    <a:pt x="205" y="259"/>
                    <a:pt x="230" y="274"/>
                    <a:pt x="249" y="285"/>
                  </a:cubicBezTo>
                  <a:cubicBezTo>
                    <a:pt x="258" y="290"/>
                    <a:pt x="266" y="294"/>
                    <a:pt x="272" y="297"/>
                  </a:cubicBezTo>
                  <a:cubicBezTo>
                    <a:pt x="275" y="299"/>
                    <a:pt x="278" y="300"/>
                    <a:pt x="280" y="301"/>
                  </a:cubicBezTo>
                  <a:cubicBezTo>
                    <a:pt x="281" y="301"/>
                    <a:pt x="281" y="302"/>
                    <a:pt x="282" y="302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284" y="302"/>
                    <a:pt x="284" y="302"/>
                    <a:pt x="285" y="302"/>
                  </a:cubicBezTo>
                  <a:cubicBezTo>
                    <a:pt x="285" y="302"/>
                    <a:pt x="286" y="302"/>
                    <a:pt x="287" y="302"/>
                  </a:cubicBezTo>
                  <a:cubicBezTo>
                    <a:pt x="287" y="302"/>
                    <a:pt x="288" y="301"/>
                    <a:pt x="289" y="300"/>
                  </a:cubicBezTo>
                  <a:cubicBezTo>
                    <a:pt x="289" y="300"/>
                    <a:pt x="289" y="300"/>
                    <a:pt x="289" y="300"/>
                  </a:cubicBezTo>
                  <a:cubicBezTo>
                    <a:pt x="289" y="299"/>
                    <a:pt x="290" y="299"/>
                    <a:pt x="290" y="298"/>
                  </a:cubicBezTo>
                  <a:cubicBezTo>
                    <a:pt x="290" y="297"/>
                    <a:pt x="289" y="296"/>
                    <a:pt x="289" y="296"/>
                  </a:cubicBezTo>
                  <a:cubicBezTo>
                    <a:pt x="289" y="295"/>
                    <a:pt x="288" y="295"/>
                    <a:pt x="288" y="294"/>
                  </a:cubicBezTo>
                  <a:cubicBezTo>
                    <a:pt x="287" y="294"/>
                    <a:pt x="287" y="293"/>
                    <a:pt x="286" y="292"/>
                  </a:cubicBezTo>
                  <a:cubicBezTo>
                    <a:pt x="282" y="289"/>
                    <a:pt x="275" y="285"/>
                    <a:pt x="266" y="279"/>
                  </a:cubicBezTo>
                  <a:cubicBezTo>
                    <a:pt x="201" y="236"/>
                    <a:pt x="11" y="122"/>
                    <a:pt x="11" y="12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97" y="289"/>
                    <a:pt x="297" y="289"/>
                    <a:pt x="297" y="289"/>
                  </a:cubicBezTo>
                  <a:cubicBezTo>
                    <a:pt x="299" y="291"/>
                    <a:pt x="302" y="290"/>
                    <a:pt x="303" y="288"/>
                  </a:cubicBezTo>
                  <a:cubicBezTo>
                    <a:pt x="304" y="286"/>
                    <a:pt x="303" y="283"/>
                    <a:pt x="301" y="282"/>
                  </a:cubicBezTo>
                  <a:cubicBezTo>
                    <a:pt x="301" y="282"/>
                    <a:pt x="297" y="279"/>
                    <a:pt x="289" y="275"/>
                  </a:cubicBezTo>
                  <a:cubicBezTo>
                    <a:pt x="262" y="259"/>
                    <a:pt x="194" y="218"/>
                    <a:pt x="132" y="181"/>
                  </a:cubicBezTo>
                  <a:cubicBezTo>
                    <a:pt x="102" y="162"/>
                    <a:pt x="73" y="144"/>
                    <a:pt x="52" y="130"/>
                  </a:cubicBezTo>
                  <a:cubicBezTo>
                    <a:pt x="41" y="123"/>
                    <a:pt x="32" y="117"/>
                    <a:pt x="26" y="113"/>
                  </a:cubicBezTo>
                  <a:cubicBezTo>
                    <a:pt x="23" y="111"/>
                    <a:pt x="21" y="109"/>
                    <a:pt x="20" y="108"/>
                  </a:cubicBezTo>
                  <a:cubicBezTo>
                    <a:pt x="19" y="107"/>
                    <a:pt x="18" y="107"/>
                    <a:pt x="18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7"/>
                    <a:pt x="18" y="107"/>
                    <a:pt x="18" y="107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09"/>
                    <a:pt x="19" y="109"/>
                    <a:pt x="19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317" y="283"/>
                    <a:pt x="317" y="283"/>
                    <a:pt x="317" y="283"/>
                  </a:cubicBezTo>
                  <a:cubicBezTo>
                    <a:pt x="319" y="284"/>
                    <a:pt x="322" y="283"/>
                    <a:pt x="323" y="281"/>
                  </a:cubicBezTo>
                  <a:cubicBezTo>
                    <a:pt x="324" y="280"/>
                    <a:pt x="324" y="279"/>
                    <a:pt x="324" y="279"/>
                  </a:cubicBezTo>
                  <a:cubicBezTo>
                    <a:pt x="324" y="277"/>
                    <a:pt x="324" y="277"/>
                    <a:pt x="323" y="276"/>
                  </a:cubicBezTo>
                  <a:cubicBezTo>
                    <a:pt x="323" y="276"/>
                    <a:pt x="322" y="275"/>
                    <a:pt x="322" y="275"/>
                  </a:cubicBezTo>
                  <a:cubicBezTo>
                    <a:pt x="321" y="274"/>
                    <a:pt x="321" y="274"/>
                    <a:pt x="320" y="273"/>
                  </a:cubicBezTo>
                  <a:cubicBezTo>
                    <a:pt x="316" y="270"/>
                    <a:pt x="308" y="265"/>
                    <a:pt x="298" y="259"/>
                  </a:cubicBezTo>
                  <a:cubicBezTo>
                    <a:pt x="263" y="237"/>
                    <a:pt x="193" y="196"/>
                    <a:pt x="133" y="160"/>
                  </a:cubicBezTo>
                  <a:cubicBezTo>
                    <a:pt x="102" y="142"/>
                    <a:pt x="74" y="125"/>
                    <a:pt x="54" y="111"/>
                  </a:cubicBezTo>
                  <a:cubicBezTo>
                    <a:pt x="44" y="105"/>
                    <a:pt x="35" y="99"/>
                    <a:pt x="30" y="95"/>
                  </a:cubicBezTo>
                  <a:cubicBezTo>
                    <a:pt x="27" y="93"/>
                    <a:pt x="25" y="92"/>
                    <a:pt x="23" y="90"/>
                  </a:cubicBezTo>
                  <a:cubicBezTo>
                    <a:pt x="23" y="90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2"/>
                    <a:pt x="22" y="91"/>
                    <a:pt x="22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9" y="269"/>
                    <a:pt x="330" y="269"/>
                    <a:pt x="332" y="268"/>
                  </a:cubicBezTo>
                  <a:cubicBezTo>
                    <a:pt x="333" y="267"/>
                    <a:pt x="334" y="266"/>
                    <a:pt x="334" y="264"/>
                  </a:cubicBezTo>
                  <a:cubicBezTo>
                    <a:pt x="334" y="263"/>
                    <a:pt x="333" y="263"/>
                    <a:pt x="333" y="262"/>
                  </a:cubicBezTo>
                  <a:cubicBezTo>
                    <a:pt x="333" y="262"/>
                    <a:pt x="333" y="262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1" y="261"/>
                    <a:pt x="331" y="260"/>
                    <a:pt x="330" y="260"/>
                  </a:cubicBezTo>
                  <a:cubicBezTo>
                    <a:pt x="327" y="258"/>
                    <a:pt x="320" y="253"/>
                    <a:pt x="310" y="247"/>
                  </a:cubicBezTo>
                  <a:cubicBezTo>
                    <a:pt x="275" y="226"/>
                    <a:pt x="205" y="184"/>
                    <a:pt x="144" y="146"/>
                  </a:cubicBezTo>
                  <a:cubicBezTo>
                    <a:pt x="113" y="127"/>
                    <a:pt x="84" y="109"/>
                    <a:pt x="63" y="96"/>
                  </a:cubicBezTo>
                  <a:cubicBezTo>
                    <a:pt x="53" y="89"/>
                    <a:pt x="45" y="84"/>
                    <a:pt x="39" y="80"/>
                  </a:cubicBezTo>
                  <a:cubicBezTo>
                    <a:pt x="36" y="77"/>
                    <a:pt x="34" y="76"/>
                    <a:pt x="32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77"/>
                    <a:pt x="31" y="76"/>
                    <a:pt x="31" y="76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104" y="124"/>
                    <a:pt x="183" y="169"/>
                  </a:cubicBezTo>
                  <a:cubicBezTo>
                    <a:pt x="223" y="191"/>
                    <a:pt x="263" y="214"/>
                    <a:pt x="293" y="231"/>
                  </a:cubicBezTo>
                  <a:cubicBezTo>
                    <a:pt x="308" y="239"/>
                    <a:pt x="320" y="246"/>
                    <a:pt x="329" y="251"/>
                  </a:cubicBezTo>
                  <a:cubicBezTo>
                    <a:pt x="334" y="253"/>
                    <a:pt x="337" y="255"/>
                    <a:pt x="340" y="257"/>
                  </a:cubicBezTo>
                  <a:cubicBezTo>
                    <a:pt x="341" y="257"/>
                    <a:pt x="342" y="258"/>
                    <a:pt x="343" y="258"/>
                  </a:cubicBezTo>
                  <a:cubicBezTo>
                    <a:pt x="343" y="258"/>
                    <a:pt x="343" y="259"/>
                    <a:pt x="343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4" y="259"/>
                    <a:pt x="344" y="259"/>
                    <a:pt x="344" y="259"/>
                  </a:cubicBezTo>
                  <a:cubicBezTo>
                    <a:pt x="345" y="259"/>
                    <a:pt x="345" y="259"/>
                    <a:pt x="346" y="259"/>
                  </a:cubicBezTo>
                  <a:cubicBezTo>
                    <a:pt x="346" y="259"/>
                    <a:pt x="346" y="259"/>
                    <a:pt x="347" y="259"/>
                  </a:cubicBezTo>
                  <a:cubicBezTo>
                    <a:pt x="348" y="259"/>
                    <a:pt x="348" y="259"/>
                    <a:pt x="349" y="258"/>
                  </a:cubicBezTo>
                  <a:cubicBezTo>
                    <a:pt x="349" y="257"/>
                    <a:pt x="349" y="257"/>
                    <a:pt x="349" y="257"/>
                  </a:cubicBezTo>
                  <a:cubicBezTo>
                    <a:pt x="350" y="256"/>
                    <a:pt x="350" y="255"/>
                    <a:pt x="350" y="255"/>
                  </a:cubicBezTo>
                  <a:cubicBezTo>
                    <a:pt x="350" y="254"/>
                    <a:pt x="350" y="253"/>
                    <a:pt x="350" y="253"/>
                  </a:cubicBezTo>
                  <a:cubicBezTo>
                    <a:pt x="349" y="252"/>
                    <a:pt x="349" y="251"/>
                    <a:pt x="348" y="251"/>
                  </a:cubicBezTo>
                  <a:cubicBezTo>
                    <a:pt x="348" y="250"/>
                    <a:pt x="347" y="250"/>
                    <a:pt x="346" y="249"/>
                  </a:cubicBezTo>
                  <a:cubicBezTo>
                    <a:pt x="342" y="246"/>
                    <a:pt x="334" y="241"/>
                    <a:pt x="324" y="234"/>
                  </a:cubicBezTo>
                  <a:cubicBezTo>
                    <a:pt x="288" y="211"/>
                    <a:pt x="217" y="169"/>
                    <a:pt x="156" y="132"/>
                  </a:cubicBezTo>
                  <a:cubicBezTo>
                    <a:pt x="125" y="114"/>
                    <a:pt x="97" y="97"/>
                    <a:pt x="76" y="84"/>
                  </a:cubicBezTo>
                  <a:cubicBezTo>
                    <a:pt x="65" y="77"/>
                    <a:pt x="57" y="72"/>
                    <a:pt x="51" y="68"/>
                  </a:cubicBezTo>
                  <a:cubicBezTo>
                    <a:pt x="48" y="66"/>
                    <a:pt x="46" y="64"/>
                    <a:pt x="45" y="63"/>
                  </a:cubicBezTo>
                  <a:cubicBezTo>
                    <a:pt x="44" y="63"/>
                    <a:pt x="44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2"/>
                    <a:pt x="44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4" y="65"/>
                    <a:pt x="44" y="64"/>
                    <a:pt x="4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2" y="67"/>
                    <a:pt x="43" y="67"/>
                    <a:pt x="43" y="66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1" y="6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1" y="68"/>
                    <a:pt x="42" y="68"/>
                  </a:cubicBezTo>
                  <a:cubicBezTo>
                    <a:pt x="46" y="70"/>
                    <a:pt x="54" y="74"/>
                    <a:pt x="66" y="80"/>
                  </a:cubicBezTo>
                  <a:cubicBezTo>
                    <a:pt x="105" y="100"/>
                    <a:pt x="179" y="142"/>
                    <a:pt x="243" y="180"/>
                  </a:cubicBezTo>
                  <a:cubicBezTo>
                    <a:pt x="275" y="198"/>
                    <a:pt x="305" y="216"/>
                    <a:pt x="327" y="229"/>
                  </a:cubicBezTo>
                  <a:cubicBezTo>
                    <a:pt x="337" y="235"/>
                    <a:pt x="346" y="240"/>
                    <a:pt x="352" y="244"/>
                  </a:cubicBezTo>
                  <a:cubicBezTo>
                    <a:pt x="358" y="247"/>
                    <a:pt x="362" y="249"/>
                    <a:pt x="362" y="249"/>
                  </a:cubicBezTo>
                  <a:cubicBezTo>
                    <a:pt x="364" y="250"/>
                    <a:pt x="367" y="250"/>
                    <a:pt x="368" y="248"/>
                  </a:cubicBezTo>
                  <a:cubicBezTo>
                    <a:pt x="368" y="247"/>
                    <a:pt x="368" y="246"/>
                    <a:pt x="368" y="245"/>
                  </a:cubicBezTo>
                  <a:cubicBezTo>
                    <a:pt x="368" y="244"/>
                    <a:pt x="368" y="244"/>
                    <a:pt x="368" y="243"/>
                  </a:cubicBezTo>
                  <a:cubicBezTo>
                    <a:pt x="368" y="243"/>
                    <a:pt x="367" y="242"/>
                    <a:pt x="367" y="242"/>
                  </a:cubicBezTo>
                  <a:cubicBezTo>
                    <a:pt x="366" y="241"/>
                    <a:pt x="365" y="240"/>
                    <a:pt x="364" y="239"/>
                  </a:cubicBezTo>
                  <a:cubicBezTo>
                    <a:pt x="360" y="236"/>
                    <a:pt x="352" y="230"/>
                    <a:pt x="342" y="223"/>
                  </a:cubicBezTo>
                  <a:cubicBezTo>
                    <a:pt x="305" y="199"/>
                    <a:pt x="233" y="155"/>
                    <a:pt x="170" y="116"/>
                  </a:cubicBezTo>
                  <a:cubicBezTo>
                    <a:pt x="107" y="78"/>
                    <a:pt x="53" y="46"/>
                    <a:pt x="53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4" y="53"/>
                    <a:pt x="55" y="52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2" y="54"/>
                    <a:pt x="52" y="5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2" y="55"/>
                  </a:cubicBezTo>
                  <a:cubicBezTo>
                    <a:pt x="56" y="56"/>
                    <a:pt x="64" y="61"/>
                    <a:pt x="74" y="66"/>
                  </a:cubicBezTo>
                  <a:cubicBezTo>
                    <a:pt x="110" y="87"/>
                    <a:pt x="181" y="130"/>
                    <a:pt x="244" y="168"/>
                  </a:cubicBezTo>
                  <a:cubicBezTo>
                    <a:pt x="276" y="187"/>
                    <a:pt x="306" y="204"/>
                    <a:pt x="329" y="217"/>
                  </a:cubicBezTo>
                  <a:cubicBezTo>
                    <a:pt x="341" y="223"/>
                    <a:pt x="351" y="229"/>
                    <a:pt x="359" y="232"/>
                  </a:cubicBezTo>
                  <a:cubicBezTo>
                    <a:pt x="363" y="234"/>
                    <a:pt x="366" y="235"/>
                    <a:pt x="369" y="237"/>
                  </a:cubicBezTo>
                  <a:cubicBezTo>
                    <a:pt x="370" y="237"/>
                    <a:pt x="371" y="237"/>
                    <a:pt x="372" y="238"/>
                  </a:cubicBezTo>
                  <a:cubicBezTo>
                    <a:pt x="374" y="238"/>
                    <a:pt x="375" y="238"/>
                    <a:pt x="376" y="238"/>
                  </a:cubicBezTo>
                  <a:cubicBezTo>
                    <a:pt x="376" y="238"/>
                    <a:pt x="377" y="238"/>
                    <a:pt x="378" y="238"/>
                  </a:cubicBezTo>
                  <a:cubicBezTo>
                    <a:pt x="379" y="238"/>
                    <a:pt x="380" y="237"/>
                    <a:pt x="381" y="236"/>
                  </a:cubicBezTo>
                  <a:cubicBezTo>
                    <a:pt x="381" y="235"/>
                    <a:pt x="382" y="234"/>
                    <a:pt x="381" y="233"/>
                  </a:cubicBezTo>
                  <a:cubicBezTo>
                    <a:pt x="381" y="231"/>
                    <a:pt x="380" y="230"/>
                    <a:pt x="379" y="230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6"/>
                    <a:pt x="74" y="46"/>
                    <a:pt x="75" y="45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6" y="49"/>
                    <a:pt x="84" y="53"/>
                    <a:pt x="95" y="59"/>
                  </a:cubicBezTo>
                  <a:cubicBezTo>
                    <a:pt x="133" y="81"/>
                    <a:pt x="208" y="124"/>
                    <a:pt x="273" y="163"/>
                  </a:cubicBezTo>
                  <a:cubicBezTo>
                    <a:pt x="306" y="182"/>
                    <a:pt x="336" y="200"/>
                    <a:pt x="358" y="213"/>
                  </a:cubicBezTo>
                  <a:cubicBezTo>
                    <a:pt x="369" y="219"/>
                    <a:pt x="378" y="224"/>
                    <a:pt x="384" y="228"/>
                  </a:cubicBezTo>
                  <a:cubicBezTo>
                    <a:pt x="388" y="230"/>
                    <a:pt x="390" y="231"/>
                    <a:pt x="392" y="232"/>
                  </a:cubicBezTo>
                  <a:cubicBezTo>
                    <a:pt x="393" y="233"/>
                    <a:pt x="393" y="233"/>
                    <a:pt x="394" y="233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5" y="234"/>
                    <a:pt x="395" y="234"/>
                    <a:pt x="395" y="234"/>
                  </a:cubicBezTo>
                  <a:cubicBezTo>
                    <a:pt x="396" y="234"/>
                    <a:pt x="396" y="234"/>
                    <a:pt x="397" y="234"/>
                  </a:cubicBezTo>
                  <a:cubicBezTo>
                    <a:pt x="399" y="234"/>
                    <a:pt x="400" y="233"/>
                    <a:pt x="401" y="231"/>
                  </a:cubicBezTo>
                  <a:cubicBezTo>
                    <a:pt x="401" y="229"/>
                    <a:pt x="401" y="227"/>
                    <a:pt x="399" y="22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7"/>
                    <a:pt x="85" y="37"/>
                    <a:pt x="86" y="36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8"/>
                    <a:pt x="83" y="38"/>
                    <a:pt x="84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2" y="38"/>
                    <a:pt x="82" y="38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2" y="38"/>
                  </a:cubicBezTo>
                  <a:cubicBezTo>
                    <a:pt x="86" y="40"/>
                    <a:pt x="94" y="44"/>
                    <a:pt x="104" y="50"/>
                  </a:cubicBezTo>
                  <a:cubicBezTo>
                    <a:pt x="142" y="71"/>
                    <a:pt x="218" y="114"/>
                    <a:pt x="284" y="151"/>
                  </a:cubicBezTo>
                  <a:cubicBezTo>
                    <a:pt x="317" y="170"/>
                    <a:pt x="348" y="187"/>
                    <a:pt x="371" y="200"/>
                  </a:cubicBezTo>
                  <a:cubicBezTo>
                    <a:pt x="382" y="206"/>
                    <a:pt x="391" y="211"/>
                    <a:pt x="397" y="215"/>
                  </a:cubicBezTo>
                  <a:cubicBezTo>
                    <a:pt x="404" y="218"/>
                    <a:pt x="407" y="220"/>
                    <a:pt x="407" y="220"/>
                  </a:cubicBezTo>
                  <a:cubicBezTo>
                    <a:pt x="409" y="222"/>
                    <a:pt x="412" y="221"/>
                    <a:pt x="413" y="219"/>
                  </a:cubicBezTo>
                  <a:cubicBezTo>
                    <a:pt x="414" y="218"/>
                    <a:pt x="414" y="217"/>
                    <a:pt x="414" y="216"/>
                  </a:cubicBezTo>
                  <a:cubicBezTo>
                    <a:pt x="414" y="215"/>
                    <a:pt x="414" y="214"/>
                    <a:pt x="413" y="214"/>
                  </a:cubicBezTo>
                  <a:cubicBezTo>
                    <a:pt x="412" y="212"/>
                    <a:pt x="412" y="212"/>
                    <a:pt x="411" y="211"/>
                  </a:cubicBezTo>
                  <a:cubicBezTo>
                    <a:pt x="409" y="209"/>
                    <a:pt x="406" y="207"/>
                    <a:pt x="403" y="204"/>
                  </a:cubicBezTo>
                  <a:cubicBezTo>
                    <a:pt x="389" y="194"/>
                    <a:pt x="365" y="178"/>
                    <a:pt x="334" y="160"/>
                  </a:cubicBezTo>
                  <a:cubicBezTo>
                    <a:pt x="289" y="132"/>
                    <a:pt x="232" y="98"/>
                    <a:pt x="187" y="71"/>
                  </a:cubicBezTo>
                  <a:cubicBezTo>
                    <a:pt x="164" y="57"/>
                    <a:pt x="144" y="45"/>
                    <a:pt x="130" y="37"/>
                  </a:cubicBezTo>
                  <a:cubicBezTo>
                    <a:pt x="123" y="33"/>
                    <a:pt x="117" y="29"/>
                    <a:pt x="113" y="27"/>
                  </a:cubicBezTo>
                  <a:cubicBezTo>
                    <a:pt x="111" y="26"/>
                    <a:pt x="110" y="25"/>
                    <a:pt x="109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5"/>
                    <a:pt x="109" y="24"/>
                    <a:pt x="109" y="24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30"/>
                    <a:pt x="181" y="76"/>
                    <a:pt x="260" y="123"/>
                  </a:cubicBezTo>
                  <a:cubicBezTo>
                    <a:pt x="300" y="146"/>
                    <a:pt x="340" y="169"/>
                    <a:pt x="370" y="186"/>
                  </a:cubicBezTo>
                  <a:cubicBezTo>
                    <a:pt x="386" y="195"/>
                    <a:pt x="399" y="202"/>
                    <a:pt x="408" y="207"/>
                  </a:cubicBezTo>
                  <a:cubicBezTo>
                    <a:pt x="413" y="210"/>
                    <a:pt x="417" y="212"/>
                    <a:pt x="419" y="213"/>
                  </a:cubicBezTo>
                  <a:cubicBezTo>
                    <a:pt x="421" y="214"/>
                    <a:pt x="422" y="215"/>
                    <a:pt x="423" y="215"/>
                  </a:cubicBezTo>
                  <a:cubicBezTo>
                    <a:pt x="423" y="215"/>
                    <a:pt x="424" y="215"/>
                    <a:pt x="424" y="216"/>
                  </a:cubicBezTo>
                  <a:cubicBezTo>
                    <a:pt x="425" y="216"/>
                    <a:pt x="425" y="216"/>
                    <a:pt x="426" y="216"/>
                  </a:cubicBezTo>
                  <a:cubicBezTo>
                    <a:pt x="427" y="216"/>
                    <a:pt x="427" y="216"/>
                    <a:pt x="428" y="216"/>
                  </a:cubicBezTo>
                  <a:cubicBezTo>
                    <a:pt x="428" y="215"/>
                    <a:pt x="429" y="215"/>
                    <a:pt x="430" y="214"/>
                  </a:cubicBezTo>
                  <a:cubicBezTo>
                    <a:pt x="431" y="213"/>
                    <a:pt x="431" y="212"/>
                    <a:pt x="431" y="211"/>
                  </a:cubicBezTo>
                  <a:cubicBezTo>
                    <a:pt x="430" y="209"/>
                    <a:pt x="430" y="208"/>
                    <a:pt x="429" y="208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9" y="24"/>
                    <a:pt x="119" y="25"/>
                    <a:pt x="120" y="25"/>
                  </a:cubicBezTo>
                  <a:cubicBezTo>
                    <a:pt x="133" y="32"/>
                    <a:pt x="213" y="78"/>
                    <a:pt x="291" y="121"/>
                  </a:cubicBezTo>
                  <a:cubicBezTo>
                    <a:pt x="330" y="143"/>
                    <a:pt x="369" y="165"/>
                    <a:pt x="397" y="181"/>
                  </a:cubicBezTo>
                  <a:cubicBezTo>
                    <a:pt x="412" y="189"/>
                    <a:pt x="424" y="196"/>
                    <a:pt x="432" y="200"/>
                  </a:cubicBezTo>
                  <a:cubicBezTo>
                    <a:pt x="436" y="203"/>
                    <a:pt x="440" y="204"/>
                    <a:pt x="442" y="206"/>
                  </a:cubicBezTo>
                  <a:cubicBezTo>
                    <a:pt x="443" y="206"/>
                    <a:pt x="444" y="207"/>
                    <a:pt x="445" y="207"/>
                  </a:cubicBezTo>
                  <a:cubicBezTo>
                    <a:pt x="446" y="207"/>
                    <a:pt x="446" y="207"/>
                    <a:pt x="446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7" y="208"/>
                    <a:pt x="447" y="208"/>
                  </a:cubicBezTo>
                  <a:cubicBezTo>
                    <a:pt x="447" y="208"/>
                    <a:pt x="448" y="208"/>
                    <a:pt x="448" y="208"/>
                  </a:cubicBezTo>
                  <a:cubicBezTo>
                    <a:pt x="448" y="208"/>
                    <a:pt x="449" y="208"/>
                    <a:pt x="449" y="208"/>
                  </a:cubicBezTo>
                  <a:cubicBezTo>
                    <a:pt x="450" y="208"/>
                    <a:pt x="451" y="207"/>
                    <a:pt x="452" y="206"/>
                  </a:cubicBezTo>
                  <a:cubicBezTo>
                    <a:pt x="452" y="206"/>
                    <a:pt x="452" y="206"/>
                    <a:pt x="452" y="206"/>
                  </a:cubicBezTo>
                  <a:cubicBezTo>
                    <a:pt x="452" y="205"/>
                    <a:pt x="453" y="204"/>
                    <a:pt x="453" y="204"/>
                  </a:cubicBezTo>
                  <a:cubicBezTo>
                    <a:pt x="453" y="203"/>
                    <a:pt x="452" y="202"/>
                    <a:pt x="452" y="202"/>
                  </a:cubicBezTo>
                  <a:cubicBezTo>
                    <a:pt x="452" y="201"/>
                    <a:pt x="451" y="200"/>
                    <a:pt x="451" y="200"/>
                  </a:cubicBezTo>
                  <a:cubicBezTo>
                    <a:pt x="450" y="199"/>
                    <a:pt x="449" y="198"/>
                    <a:pt x="448" y="197"/>
                  </a:cubicBezTo>
                  <a:cubicBezTo>
                    <a:pt x="444" y="194"/>
                    <a:pt x="437" y="189"/>
                    <a:pt x="427" y="182"/>
                  </a:cubicBezTo>
                  <a:cubicBezTo>
                    <a:pt x="390" y="158"/>
                    <a:pt x="320" y="115"/>
                    <a:pt x="259" y="78"/>
                  </a:cubicBezTo>
                  <a:cubicBezTo>
                    <a:pt x="197" y="40"/>
                    <a:pt x="145" y="9"/>
                    <a:pt x="145" y="9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6"/>
                    <a:pt x="220" y="63"/>
                    <a:pt x="301" y="109"/>
                  </a:cubicBezTo>
                  <a:cubicBezTo>
                    <a:pt x="342" y="132"/>
                    <a:pt x="383" y="155"/>
                    <a:pt x="414" y="172"/>
                  </a:cubicBezTo>
                  <a:cubicBezTo>
                    <a:pt x="430" y="181"/>
                    <a:pt x="443" y="188"/>
                    <a:pt x="453" y="193"/>
                  </a:cubicBezTo>
                  <a:cubicBezTo>
                    <a:pt x="458" y="195"/>
                    <a:pt x="462" y="197"/>
                    <a:pt x="464" y="199"/>
                  </a:cubicBezTo>
                  <a:cubicBezTo>
                    <a:pt x="466" y="199"/>
                    <a:pt x="467" y="200"/>
                    <a:pt x="468" y="200"/>
                  </a:cubicBezTo>
                  <a:cubicBezTo>
                    <a:pt x="469" y="201"/>
                    <a:pt x="469" y="201"/>
                    <a:pt x="470" y="201"/>
                  </a:cubicBezTo>
                  <a:cubicBezTo>
                    <a:pt x="470" y="201"/>
                    <a:pt x="471" y="201"/>
                    <a:pt x="472" y="201"/>
                  </a:cubicBezTo>
                  <a:cubicBezTo>
                    <a:pt x="472" y="201"/>
                    <a:pt x="472" y="201"/>
                    <a:pt x="473" y="201"/>
                  </a:cubicBezTo>
                  <a:cubicBezTo>
                    <a:pt x="474" y="201"/>
                    <a:pt x="475" y="200"/>
                    <a:pt x="475" y="199"/>
                  </a:cubicBezTo>
                  <a:cubicBezTo>
                    <a:pt x="476" y="198"/>
                    <a:pt x="476" y="197"/>
                    <a:pt x="476" y="196"/>
                  </a:cubicBezTo>
                  <a:cubicBezTo>
                    <a:pt x="476" y="195"/>
                    <a:pt x="475" y="194"/>
                    <a:pt x="474" y="193"/>
                  </a:cubicBezTo>
                  <a:cubicBezTo>
                    <a:pt x="474" y="193"/>
                    <a:pt x="469" y="190"/>
                    <a:pt x="461" y="186"/>
                  </a:cubicBezTo>
                  <a:cubicBezTo>
                    <a:pt x="433" y="169"/>
                    <a:pt x="362" y="128"/>
                    <a:pt x="298" y="89"/>
                  </a:cubicBezTo>
                  <a:cubicBezTo>
                    <a:pt x="267" y="70"/>
                    <a:pt x="236" y="51"/>
                    <a:pt x="214" y="37"/>
                  </a:cubicBezTo>
                  <a:cubicBezTo>
                    <a:pt x="203" y="29"/>
                    <a:pt x="194" y="23"/>
                    <a:pt x="188" y="18"/>
                  </a:cubicBezTo>
                  <a:cubicBezTo>
                    <a:pt x="185" y="16"/>
                    <a:pt x="183" y="14"/>
                    <a:pt x="181" y="13"/>
                  </a:cubicBezTo>
                  <a:cubicBezTo>
                    <a:pt x="181" y="12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80" y="11"/>
                    <a:pt x="180" y="11"/>
                    <a:pt x="180" y="11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80" y="14"/>
                    <a:pt x="180" y="13"/>
                    <a:pt x="180" y="12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80" y="14"/>
                    <a:pt x="180" y="14"/>
                    <a:pt x="180" y="14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483" y="189"/>
                    <a:pt x="483" y="189"/>
                    <a:pt x="483" y="189"/>
                  </a:cubicBezTo>
                  <a:cubicBezTo>
                    <a:pt x="485" y="190"/>
                    <a:pt x="488" y="190"/>
                    <a:pt x="489" y="188"/>
                  </a:cubicBezTo>
                  <a:cubicBezTo>
                    <a:pt x="490" y="186"/>
                    <a:pt x="490" y="183"/>
                    <a:pt x="488" y="182"/>
                  </a:cubicBezTo>
                  <a:cubicBezTo>
                    <a:pt x="380" y="115"/>
                    <a:pt x="380" y="115"/>
                    <a:pt x="380" y="115"/>
                  </a:cubicBezTo>
                  <a:cubicBezTo>
                    <a:pt x="507" y="187"/>
                    <a:pt x="507" y="187"/>
                    <a:pt x="507" y="187"/>
                  </a:cubicBezTo>
                  <a:cubicBezTo>
                    <a:pt x="509" y="188"/>
                    <a:pt x="512" y="187"/>
                    <a:pt x="513" y="185"/>
                  </a:cubicBezTo>
                  <a:cubicBezTo>
                    <a:pt x="514" y="183"/>
                    <a:pt x="514" y="181"/>
                    <a:pt x="512" y="179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5" y="1"/>
                    <a:pt x="224" y="0"/>
                    <a:pt x="223" y="1"/>
                  </a:cubicBezTo>
                  <a:cubicBezTo>
                    <a:pt x="222" y="1"/>
                    <a:pt x="221" y="2"/>
                    <a:pt x="220" y="3"/>
                  </a:cubicBezTo>
                  <a:cubicBezTo>
                    <a:pt x="220" y="3"/>
                    <a:pt x="220" y="5"/>
                    <a:pt x="220" y="6"/>
                  </a:cubicBezTo>
                  <a:cubicBezTo>
                    <a:pt x="220" y="7"/>
                    <a:pt x="221" y="8"/>
                    <a:pt x="222" y="8"/>
                  </a:cubicBezTo>
                  <a:cubicBezTo>
                    <a:pt x="222" y="8"/>
                    <a:pt x="291" y="51"/>
                    <a:pt x="362" y="93"/>
                  </a:cubicBezTo>
                  <a:cubicBezTo>
                    <a:pt x="398" y="114"/>
                    <a:pt x="434" y="135"/>
                    <a:pt x="463" y="151"/>
                  </a:cubicBezTo>
                  <a:cubicBezTo>
                    <a:pt x="477" y="159"/>
                    <a:pt x="490" y="166"/>
                    <a:pt x="499" y="170"/>
                  </a:cubicBezTo>
                  <a:cubicBezTo>
                    <a:pt x="504" y="173"/>
                    <a:pt x="508" y="175"/>
                    <a:pt x="511" y="176"/>
                  </a:cubicBezTo>
                  <a:cubicBezTo>
                    <a:pt x="513" y="177"/>
                    <a:pt x="515" y="177"/>
                    <a:pt x="516" y="178"/>
                  </a:cubicBezTo>
                  <a:cubicBezTo>
                    <a:pt x="517" y="178"/>
                    <a:pt x="518" y="178"/>
                    <a:pt x="520" y="178"/>
                  </a:cubicBezTo>
                  <a:cubicBezTo>
                    <a:pt x="520" y="178"/>
                    <a:pt x="521" y="178"/>
                    <a:pt x="522" y="178"/>
                  </a:cubicBezTo>
                  <a:cubicBezTo>
                    <a:pt x="523" y="178"/>
                    <a:pt x="524" y="177"/>
                    <a:pt x="524" y="176"/>
                  </a:cubicBezTo>
                  <a:cubicBezTo>
                    <a:pt x="525" y="176"/>
                    <a:pt x="525" y="176"/>
                    <a:pt x="525" y="176"/>
                  </a:cubicBezTo>
                  <a:cubicBezTo>
                    <a:pt x="525" y="175"/>
                    <a:pt x="525" y="174"/>
                    <a:pt x="525" y="173"/>
                  </a:cubicBezTo>
                  <a:cubicBezTo>
                    <a:pt x="525" y="172"/>
                    <a:pt x="525" y="172"/>
                    <a:pt x="525" y="171"/>
                  </a:cubicBezTo>
                  <a:cubicBezTo>
                    <a:pt x="524" y="171"/>
                    <a:pt x="524" y="170"/>
                    <a:pt x="524" y="170"/>
                  </a:cubicBezTo>
                  <a:cubicBezTo>
                    <a:pt x="523" y="169"/>
                    <a:pt x="523" y="169"/>
                    <a:pt x="523" y="169"/>
                  </a:cubicBezTo>
                  <a:cubicBezTo>
                    <a:pt x="522" y="169"/>
                    <a:pt x="520" y="167"/>
                    <a:pt x="517" y="166"/>
                  </a:cubicBezTo>
                  <a:cubicBezTo>
                    <a:pt x="497" y="152"/>
                    <a:pt x="431" y="111"/>
                    <a:pt x="370" y="73"/>
                  </a:cubicBezTo>
                  <a:cubicBezTo>
                    <a:pt x="309" y="36"/>
                    <a:pt x="253" y="1"/>
                    <a:pt x="253" y="1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4" y="7"/>
                    <a:pt x="254" y="7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3" y="8"/>
                    <a:pt x="254" y="8"/>
                    <a:pt x="254" y="7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2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2" y="9"/>
                    <a:pt x="252" y="9"/>
                  </a:cubicBezTo>
                  <a:cubicBezTo>
                    <a:pt x="251" y="5"/>
                    <a:pt x="251" y="5"/>
                    <a:pt x="251" y="5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8"/>
                    <a:pt x="251" y="8"/>
                    <a:pt x="251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51" y="9"/>
                    <a:pt x="251" y="9"/>
                    <a:pt x="252" y="9"/>
                  </a:cubicBezTo>
                  <a:cubicBezTo>
                    <a:pt x="256" y="11"/>
                    <a:pt x="263" y="15"/>
                    <a:pt x="273" y="20"/>
                  </a:cubicBezTo>
                  <a:cubicBezTo>
                    <a:pt x="306" y="39"/>
                    <a:pt x="371" y="78"/>
                    <a:pt x="428" y="112"/>
                  </a:cubicBezTo>
                  <a:cubicBezTo>
                    <a:pt x="456" y="129"/>
                    <a:pt x="483" y="145"/>
                    <a:pt x="503" y="157"/>
                  </a:cubicBezTo>
                  <a:cubicBezTo>
                    <a:pt x="513" y="163"/>
                    <a:pt x="521" y="168"/>
                    <a:pt x="527" y="171"/>
                  </a:cubicBezTo>
                  <a:cubicBezTo>
                    <a:pt x="530" y="173"/>
                    <a:pt x="533" y="174"/>
                    <a:pt x="535" y="175"/>
                  </a:cubicBezTo>
                  <a:cubicBezTo>
                    <a:pt x="536" y="175"/>
                    <a:pt x="536" y="176"/>
                    <a:pt x="537" y="176"/>
                  </a:cubicBezTo>
                  <a:cubicBezTo>
                    <a:pt x="538" y="176"/>
                    <a:pt x="538" y="176"/>
                    <a:pt x="538" y="176"/>
                  </a:cubicBezTo>
                  <a:cubicBezTo>
                    <a:pt x="539" y="176"/>
                    <a:pt x="539" y="177"/>
                    <a:pt x="540" y="177"/>
                  </a:cubicBezTo>
                  <a:cubicBezTo>
                    <a:pt x="540" y="177"/>
                    <a:pt x="541" y="177"/>
                    <a:pt x="542" y="176"/>
                  </a:cubicBezTo>
                  <a:cubicBezTo>
                    <a:pt x="542" y="176"/>
                    <a:pt x="543" y="176"/>
                    <a:pt x="544" y="175"/>
                  </a:cubicBezTo>
                  <a:cubicBezTo>
                    <a:pt x="544" y="174"/>
                    <a:pt x="545" y="172"/>
                    <a:pt x="544" y="171"/>
                  </a:cubicBezTo>
                  <a:cubicBezTo>
                    <a:pt x="544" y="170"/>
                    <a:pt x="543" y="169"/>
                    <a:pt x="542" y="168"/>
                  </a:cubicBezTo>
                  <a:cubicBezTo>
                    <a:pt x="542" y="168"/>
                    <a:pt x="538" y="166"/>
                    <a:pt x="531" y="162"/>
                  </a:cubicBezTo>
                  <a:cubicBezTo>
                    <a:pt x="505" y="147"/>
                    <a:pt x="441" y="109"/>
                    <a:pt x="383" y="74"/>
                  </a:cubicBezTo>
                  <a:cubicBezTo>
                    <a:pt x="355" y="56"/>
                    <a:pt x="327" y="39"/>
                    <a:pt x="307" y="26"/>
                  </a:cubicBezTo>
                  <a:cubicBezTo>
                    <a:pt x="297" y="20"/>
                    <a:pt x="289" y="14"/>
                    <a:pt x="284" y="10"/>
                  </a:cubicBezTo>
                  <a:cubicBezTo>
                    <a:pt x="281" y="8"/>
                    <a:pt x="279" y="6"/>
                    <a:pt x="277" y="5"/>
                  </a:cubicBezTo>
                  <a:cubicBezTo>
                    <a:pt x="277" y="4"/>
                    <a:pt x="276" y="4"/>
                    <a:pt x="276" y="4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4"/>
                    <a:pt x="276" y="4"/>
                    <a:pt x="276" y="4"/>
                  </a:cubicBezTo>
                  <a:cubicBezTo>
                    <a:pt x="274" y="5"/>
                    <a:pt x="274" y="5"/>
                    <a:pt x="274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6" y="6"/>
                    <a:pt x="276" y="6"/>
                    <a:pt x="276" y="5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6" y="7"/>
                    <a:pt x="276" y="7"/>
                    <a:pt x="276" y="7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556" y="166"/>
                    <a:pt x="556" y="166"/>
                    <a:pt x="556" y="166"/>
                  </a:cubicBezTo>
                  <a:cubicBezTo>
                    <a:pt x="558" y="167"/>
                    <a:pt x="560" y="166"/>
                    <a:pt x="561" y="164"/>
                  </a:cubicBezTo>
                  <a:cubicBezTo>
                    <a:pt x="563" y="162"/>
                    <a:pt x="562" y="160"/>
                    <a:pt x="560" y="158"/>
                  </a:cubicBezTo>
                  <a:cubicBezTo>
                    <a:pt x="310" y="2"/>
                    <a:pt x="310" y="2"/>
                    <a:pt x="310" y="2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6" y="10"/>
                    <a:pt x="306" y="10"/>
                    <a:pt x="306" y="10"/>
                  </a:cubicBezTo>
                  <a:cubicBezTo>
                    <a:pt x="306" y="10"/>
                    <a:pt x="369" y="47"/>
                    <a:pt x="435" y="85"/>
                  </a:cubicBezTo>
                  <a:cubicBezTo>
                    <a:pt x="467" y="104"/>
                    <a:pt x="501" y="122"/>
                    <a:pt x="527" y="137"/>
                  </a:cubicBezTo>
                  <a:cubicBezTo>
                    <a:pt x="540" y="144"/>
                    <a:pt x="551" y="149"/>
                    <a:pt x="560" y="154"/>
                  </a:cubicBezTo>
                  <a:cubicBezTo>
                    <a:pt x="564" y="156"/>
                    <a:pt x="568" y="157"/>
                    <a:pt x="571" y="159"/>
                  </a:cubicBezTo>
                  <a:cubicBezTo>
                    <a:pt x="572" y="159"/>
                    <a:pt x="573" y="160"/>
                    <a:pt x="575" y="160"/>
                  </a:cubicBezTo>
                  <a:cubicBezTo>
                    <a:pt x="576" y="160"/>
                    <a:pt x="577" y="160"/>
                    <a:pt x="578" y="161"/>
                  </a:cubicBezTo>
                  <a:cubicBezTo>
                    <a:pt x="579" y="161"/>
                    <a:pt x="579" y="160"/>
                    <a:pt x="580" y="160"/>
                  </a:cubicBezTo>
                  <a:cubicBezTo>
                    <a:pt x="581" y="160"/>
                    <a:pt x="582" y="159"/>
                    <a:pt x="583" y="158"/>
                  </a:cubicBezTo>
                  <a:cubicBezTo>
                    <a:pt x="583" y="157"/>
                    <a:pt x="583" y="156"/>
                    <a:pt x="583" y="155"/>
                  </a:cubicBezTo>
                  <a:cubicBezTo>
                    <a:pt x="583" y="154"/>
                    <a:pt x="582" y="153"/>
                    <a:pt x="581" y="152"/>
                  </a:cubicBezTo>
                  <a:cubicBezTo>
                    <a:pt x="581" y="152"/>
                    <a:pt x="578" y="150"/>
                    <a:pt x="571" y="146"/>
                  </a:cubicBezTo>
                  <a:cubicBezTo>
                    <a:pt x="549" y="132"/>
                    <a:pt x="493" y="98"/>
                    <a:pt x="443" y="67"/>
                  </a:cubicBezTo>
                  <a:cubicBezTo>
                    <a:pt x="418" y="51"/>
                    <a:pt x="394" y="36"/>
                    <a:pt x="376" y="25"/>
                  </a:cubicBezTo>
                  <a:cubicBezTo>
                    <a:pt x="368" y="20"/>
                    <a:pt x="360" y="15"/>
                    <a:pt x="356" y="12"/>
                  </a:cubicBezTo>
                  <a:cubicBezTo>
                    <a:pt x="353" y="10"/>
                    <a:pt x="351" y="9"/>
                    <a:pt x="350" y="8"/>
                  </a:cubicBezTo>
                  <a:cubicBezTo>
                    <a:pt x="349" y="8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7" y="9"/>
                    <a:pt x="347" y="9"/>
                    <a:pt x="347" y="9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9" y="7"/>
                    <a:pt x="349" y="7"/>
                    <a:pt x="349" y="7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9" y="8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50" y="9"/>
                    <a:pt x="349" y="8"/>
                    <a:pt x="349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50" y="10"/>
                    <a:pt x="350" y="10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50" y="11"/>
                    <a:pt x="350" y="11"/>
                    <a:pt x="350" y="10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49" y="12"/>
                    <a:pt x="349" y="12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8" y="14"/>
                    <a:pt x="348" y="13"/>
                    <a:pt x="349" y="12"/>
                  </a:cubicBezTo>
                  <a:cubicBezTo>
                    <a:pt x="346" y="10"/>
                    <a:pt x="346" y="10"/>
                    <a:pt x="346" y="10"/>
                  </a:cubicBezTo>
                  <a:cubicBezTo>
                    <a:pt x="347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3"/>
                    <a:pt x="346" y="13"/>
                    <a:pt x="346" y="13"/>
                  </a:cubicBezTo>
                  <a:cubicBezTo>
                    <a:pt x="346" y="14"/>
                    <a:pt x="346" y="14"/>
                    <a:pt x="346" y="14"/>
                  </a:cubicBezTo>
                  <a:cubicBezTo>
                    <a:pt x="346" y="14"/>
                    <a:pt x="347" y="14"/>
                    <a:pt x="347" y="14"/>
                  </a:cubicBezTo>
                  <a:cubicBezTo>
                    <a:pt x="350" y="15"/>
                    <a:pt x="356" y="18"/>
                    <a:pt x="364" y="22"/>
                  </a:cubicBezTo>
                  <a:cubicBezTo>
                    <a:pt x="392" y="36"/>
                    <a:pt x="443" y="64"/>
                    <a:pt x="487" y="89"/>
                  </a:cubicBezTo>
                  <a:cubicBezTo>
                    <a:pt x="509" y="102"/>
                    <a:pt x="529" y="113"/>
                    <a:pt x="544" y="122"/>
                  </a:cubicBezTo>
                  <a:cubicBezTo>
                    <a:pt x="551" y="126"/>
                    <a:pt x="557" y="129"/>
                    <a:pt x="561" y="132"/>
                  </a:cubicBezTo>
                  <a:cubicBezTo>
                    <a:pt x="565" y="134"/>
                    <a:pt x="568" y="136"/>
                    <a:pt x="568" y="136"/>
                  </a:cubicBezTo>
                  <a:cubicBezTo>
                    <a:pt x="570" y="137"/>
                    <a:pt x="572" y="136"/>
                    <a:pt x="574" y="134"/>
                  </a:cubicBezTo>
                  <a:cubicBezTo>
                    <a:pt x="575" y="132"/>
                    <a:pt x="574" y="129"/>
                    <a:pt x="572" y="128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6" y="23"/>
                    <a:pt x="396" y="23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4" y="25"/>
                    <a:pt x="395" y="24"/>
                    <a:pt x="396" y="23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4" y="25"/>
                    <a:pt x="394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5"/>
                    <a:pt x="393" y="25"/>
                    <a:pt x="394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2" y="25"/>
                    <a:pt x="392" y="25"/>
                  </a:cubicBezTo>
                  <a:cubicBezTo>
                    <a:pt x="392" y="21"/>
                    <a:pt x="392" y="21"/>
                    <a:pt x="392" y="21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3"/>
                    <a:pt x="392" y="23"/>
                    <a:pt x="392" y="23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1" y="25"/>
                    <a:pt x="391" y="25"/>
                    <a:pt x="391" y="25"/>
                  </a:cubicBezTo>
                  <a:cubicBezTo>
                    <a:pt x="392" y="25"/>
                    <a:pt x="393" y="26"/>
                    <a:pt x="394" y="26"/>
                  </a:cubicBezTo>
                  <a:cubicBezTo>
                    <a:pt x="400" y="29"/>
                    <a:pt x="413" y="35"/>
                    <a:pt x="429" y="43"/>
                  </a:cubicBezTo>
                  <a:cubicBezTo>
                    <a:pt x="453" y="55"/>
                    <a:pt x="484" y="71"/>
                    <a:pt x="508" y="83"/>
                  </a:cubicBezTo>
                  <a:cubicBezTo>
                    <a:pt x="521" y="89"/>
                    <a:pt x="531" y="95"/>
                    <a:pt x="539" y="99"/>
                  </a:cubicBezTo>
                  <a:cubicBezTo>
                    <a:pt x="547" y="102"/>
                    <a:pt x="551" y="105"/>
                    <a:pt x="551" y="105"/>
                  </a:cubicBezTo>
                  <a:cubicBezTo>
                    <a:pt x="553" y="106"/>
                    <a:pt x="556" y="105"/>
                    <a:pt x="557" y="103"/>
                  </a:cubicBezTo>
                  <a:cubicBezTo>
                    <a:pt x="558" y="102"/>
                    <a:pt x="558" y="102"/>
                    <a:pt x="558" y="101"/>
                  </a:cubicBezTo>
                  <a:cubicBezTo>
                    <a:pt x="558" y="99"/>
                    <a:pt x="557" y="99"/>
                    <a:pt x="557" y="98"/>
                  </a:cubicBezTo>
                  <a:cubicBezTo>
                    <a:pt x="556" y="98"/>
                    <a:pt x="556" y="97"/>
                    <a:pt x="556" y="97"/>
                  </a:cubicBezTo>
                  <a:cubicBezTo>
                    <a:pt x="555" y="96"/>
                    <a:pt x="554" y="96"/>
                    <a:pt x="553" y="95"/>
                  </a:cubicBezTo>
                  <a:cubicBezTo>
                    <a:pt x="548" y="92"/>
                    <a:pt x="540" y="86"/>
                    <a:pt x="530" y="80"/>
                  </a:cubicBezTo>
                  <a:cubicBezTo>
                    <a:pt x="515" y="71"/>
                    <a:pt x="496" y="60"/>
                    <a:pt x="481" y="51"/>
                  </a:cubicBezTo>
                  <a:cubicBezTo>
                    <a:pt x="473" y="46"/>
                    <a:pt x="467" y="42"/>
                    <a:pt x="462" y="39"/>
                  </a:cubicBezTo>
                  <a:cubicBezTo>
                    <a:pt x="460" y="38"/>
                    <a:pt x="458" y="37"/>
                    <a:pt x="457" y="36"/>
                  </a:cubicBezTo>
                  <a:cubicBezTo>
                    <a:pt x="456" y="35"/>
                    <a:pt x="456" y="35"/>
                    <a:pt x="455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5" y="35"/>
                    <a:pt x="455" y="35"/>
                    <a:pt x="455" y="35"/>
                  </a:cubicBezTo>
                  <a:cubicBezTo>
                    <a:pt x="454" y="36"/>
                    <a:pt x="454" y="36"/>
                    <a:pt x="454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3" y="38"/>
                    <a:pt x="453" y="38"/>
                    <a:pt x="453" y="38"/>
                  </a:cubicBezTo>
                  <a:cubicBezTo>
                    <a:pt x="456" y="36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6" y="37"/>
                    <a:pt x="456" y="36"/>
                    <a:pt x="456" y="36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7" y="38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6" y="39"/>
                    <a:pt x="457" y="38"/>
                    <a:pt x="457" y="38"/>
                  </a:cubicBezTo>
                  <a:cubicBezTo>
                    <a:pt x="452" y="38"/>
                    <a:pt x="452" y="38"/>
                    <a:pt x="452" y="38"/>
                  </a:cubicBezTo>
                  <a:cubicBezTo>
                    <a:pt x="456" y="40"/>
                    <a:pt x="456" y="40"/>
                    <a:pt x="456" y="40"/>
                  </a:cubicBezTo>
                  <a:cubicBezTo>
                    <a:pt x="457" y="38"/>
                    <a:pt x="457" y="36"/>
                    <a:pt x="455" y="34"/>
                  </a:cubicBezTo>
                  <a:cubicBezTo>
                    <a:pt x="453" y="33"/>
                    <a:pt x="450" y="33"/>
                    <a:pt x="449" y="35"/>
                  </a:cubicBezTo>
                  <a:cubicBezTo>
                    <a:pt x="448" y="36"/>
                    <a:pt x="448" y="37"/>
                    <a:pt x="448" y="38"/>
                  </a:cubicBezTo>
                  <a:cubicBezTo>
                    <a:pt x="448" y="39"/>
                    <a:pt x="448" y="40"/>
                    <a:pt x="448" y="40"/>
                  </a:cubicBezTo>
                  <a:cubicBezTo>
                    <a:pt x="449" y="41"/>
                    <a:pt x="449" y="41"/>
                    <a:pt x="449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2" y="43"/>
                    <a:pt x="454" y="45"/>
                    <a:pt x="458" y="47"/>
                  </a:cubicBezTo>
                  <a:cubicBezTo>
                    <a:pt x="470" y="54"/>
                    <a:pt x="493" y="68"/>
                    <a:pt x="514" y="80"/>
                  </a:cubicBezTo>
                  <a:cubicBezTo>
                    <a:pt x="524" y="87"/>
                    <a:pt x="533" y="92"/>
                    <a:pt x="540" y="97"/>
                  </a:cubicBezTo>
                  <a:cubicBezTo>
                    <a:pt x="543" y="99"/>
                    <a:pt x="546" y="101"/>
                    <a:pt x="548" y="102"/>
                  </a:cubicBezTo>
                  <a:cubicBezTo>
                    <a:pt x="549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2" y="102"/>
                    <a:pt x="552" y="102"/>
                    <a:pt x="552" y="102"/>
                  </a:cubicBezTo>
                  <a:cubicBezTo>
                    <a:pt x="550" y="103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49" y="102"/>
                    <a:pt x="550" y="103"/>
                    <a:pt x="550" y="103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49" y="101"/>
                    <a:pt x="549" y="101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49" y="99"/>
                    <a:pt x="549" y="100"/>
                    <a:pt x="549" y="101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0" y="99"/>
                    <a:pt x="550" y="99"/>
                    <a:pt x="550" y="99"/>
                  </a:cubicBezTo>
                  <a:cubicBezTo>
                    <a:pt x="553" y="101"/>
                    <a:pt x="553" y="101"/>
                    <a:pt x="553" y="101"/>
                  </a:cubicBezTo>
                  <a:cubicBezTo>
                    <a:pt x="555" y="97"/>
                    <a:pt x="555" y="97"/>
                    <a:pt x="555" y="97"/>
                  </a:cubicBezTo>
                  <a:cubicBezTo>
                    <a:pt x="555" y="97"/>
                    <a:pt x="516" y="77"/>
                    <a:pt x="476" y="57"/>
                  </a:cubicBezTo>
                  <a:cubicBezTo>
                    <a:pt x="456" y="47"/>
                    <a:pt x="436" y="37"/>
                    <a:pt x="421" y="29"/>
                  </a:cubicBezTo>
                  <a:cubicBezTo>
                    <a:pt x="413" y="26"/>
                    <a:pt x="407" y="23"/>
                    <a:pt x="402" y="20"/>
                  </a:cubicBezTo>
                  <a:cubicBezTo>
                    <a:pt x="400" y="19"/>
                    <a:pt x="398" y="18"/>
                    <a:pt x="396" y="18"/>
                  </a:cubicBezTo>
                  <a:cubicBezTo>
                    <a:pt x="396" y="17"/>
                    <a:pt x="395" y="17"/>
                    <a:pt x="394" y="17"/>
                  </a:cubicBezTo>
                  <a:cubicBezTo>
                    <a:pt x="394" y="17"/>
                    <a:pt x="394" y="17"/>
                    <a:pt x="39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17"/>
                    <a:pt x="393" y="16"/>
                    <a:pt x="392" y="16"/>
                  </a:cubicBezTo>
                  <a:cubicBezTo>
                    <a:pt x="392" y="16"/>
                    <a:pt x="391" y="16"/>
                    <a:pt x="391" y="17"/>
                  </a:cubicBezTo>
                  <a:cubicBezTo>
                    <a:pt x="390" y="17"/>
                    <a:pt x="389" y="17"/>
                    <a:pt x="388" y="19"/>
                  </a:cubicBezTo>
                  <a:cubicBezTo>
                    <a:pt x="387" y="21"/>
                    <a:pt x="388" y="23"/>
                    <a:pt x="390" y="24"/>
                  </a:cubicBezTo>
                  <a:cubicBezTo>
                    <a:pt x="568" y="136"/>
                    <a:pt x="568" y="136"/>
                    <a:pt x="568" y="136"/>
                  </a:cubicBezTo>
                  <a:cubicBezTo>
                    <a:pt x="570" y="132"/>
                    <a:pt x="570" y="132"/>
                    <a:pt x="570" y="132"/>
                  </a:cubicBezTo>
                  <a:cubicBezTo>
                    <a:pt x="572" y="128"/>
                    <a:pt x="572" y="128"/>
                    <a:pt x="572" y="128"/>
                  </a:cubicBezTo>
                  <a:cubicBezTo>
                    <a:pt x="572" y="128"/>
                    <a:pt x="520" y="98"/>
                    <a:pt x="465" y="67"/>
                  </a:cubicBezTo>
                  <a:cubicBezTo>
                    <a:pt x="438" y="52"/>
                    <a:pt x="411" y="36"/>
                    <a:pt x="389" y="25"/>
                  </a:cubicBezTo>
                  <a:cubicBezTo>
                    <a:pt x="378" y="19"/>
                    <a:pt x="369" y="14"/>
                    <a:pt x="362" y="11"/>
                  </a:cubicBezTo>
                  <a:cubicBezTo>
                    <a:pt x="358" y="9"/>
                    <a:pt x="355" y="8"/>
                    <a:pt x="353" y="7"/>
                  </a:cubicBezTo>
                  <a:cubicBezTo>
                    <a:pt x="351" y="7"/>
                    <a:pt x="350" y="6"/>
                    <a:pt x="349" y="6"/>
                  </a:cubicBezTo>
                  <a:cubicBezTo>
                    <a:pt x="348" y="6"/>
                    <a:pt x="347" y="5"/>
                    <a:pt x="346" y="5"/>
                  </a:cubicBezTo>
                  <a:cubicBezTo>
                    <a:pt x="346" y="5"/>
                    <a:pt x="345" y="5"/>
                    <a:pt x="344" y="6"/>
                  </a:cubicBezTo>
                  <a:cubicBezTo>
                    <a:pt x="343" y="6"/>
                    <a:pt x="342" y="7"/>
                    <a:pt x="342" y="8"/>
                  </a:cubicBezTo>
                  <a:cubicBezTo>
                    <a:pt x="345" y="10"/>
                    <a:pt x="345" y="10"/>
                    <a:pt x="345" y="10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41" y="8"/>
                    <a:pt x="341" y="9"/>
                    <a:pt x="341" y="10"/>
                  </a:cubicBezTo>
                  <a:cubicBezTo>
                    <a:pt x="341" y="11"/>
                    <a:pt x="341" y="12"/>
                    <a:pt x="341" y="12"/>
                  </a:cubicBezTo>
                  <a:cubicBezTo>
                    <a:pt x="342" y="13"/>
                    <a:pt x="342" y="13"/>
                    <a:pt x="342" y="13"/>
                  </a:cubicBezTo>
                  <a:cubicBezTo>
                    <a:pt x="343" y="13"/>
                    <a:pt x="343" y="14"/>
                    <a:pt x="343" y="14"/>
                  </a:cubicBezTo>
                  <a:cubicBezTo>
                    <a:pt x="344" y="15"/>
                    <a:pt x="346" y="16"/>
                    <a:pt x="348" y="17"/>
                  </a:cubicBezTo>
                  <a:cubicBezTo>
                    <a:pt x="357" y="23"/>
                    <a:pt x="375" y="35"/>
                    <a:pt x="398" y="49"/>
                  </a:cubicBezTo>
                  <a:cubicBezTo>
                    <a:pt x="467" y="93"/>
                    <a:pt x="577" y="160"/>
                    <a:pt x="577" y="160"/>
                  </a:cubicBezTo>
                  <a:cubicBezTo>
                    <a:pt x="579" y="156"/>
                    <a:pt x="579" y="156"/>
                    <a:pt x="579" y="156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7" y="152"/>
                    <a:pt x="576" y="153"/>
                    <a:pt x="575" y="154"/>
                  </a:cubicBezTo>
                  <a:cubicBezTo>
                    <a:pt x="578" y="156"/>
                    <a:pt x="578" y="156"/>
                    <a:pt x="578" y="156"/>
                  </a:cubicBezTo>
                  <a:cubicBezTo>
                    <a:pt x="577" y="152"/>
                    <a:pt x="577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7" y="152"/>
                  </a:cubicBezTo>
                  <a:cubicBezTo>
                    <a:pt x="578" y="155"/>
                    <a:pt x="578" y="155"/>
                    <a:pt x="578" y="155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3"/>
                    <a:pt x="578" y="153"/>
                    <a:pt x="578" y="153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8" y="152"/>
                    <a:pt x="578" y="152"/>
                    <a:pt x="578" y="152"/>
                  </a:cubicBezTo>
                  <a:cubicBezTo>
                    <a:pt x="577" y="152"/>
                    <a:pt x="575" y="151"/>
                    <a:pt x="572" y="150"/>
                  </a:cubicBezTo>
                  <a:cubicBezTo>
                    <a:pt x="567" y="148"/>
                    <a:pt x="559" y="144"/>
                    <a:pt x="548" y="138"/>
                  </a:cubicBezTo>
                  <a:cubicBezTo>
                    <a:pt x="513" y="120"/>
                    <a:pt x="453" y="86"/>
                    <a:pt x="402" y="56"/>
                  </a:cubicBezTo>
                  <a:cubicBezTo>
                    <a:pt x="377" y="42"/>
                    <a:pt x="354" y="28"/>
                    <a:pt x="337" y="18"/>
                  </a:cubicBezTo>
                  <a:cubicBezTo>
                    <a:pt x="329" y="13"/>
                    <a:pt x="322" y="9"/>
                    <a:pt x="317" y="7"/>
                  </a:cubicBezTo>
                  <a:cubicBezTo>
                    <a:pt x="313" y="4"/>
                    <a:pt x="310" y="2"/>
                    <a:pt x="310" y="2"/>
                  </a:cubicBezTo>
                  <a:cubicBezTo>
                    <a:pt x="308" y="1"/>
                    <a:pt x="305" y="2"/>
                    <a:pt x="304" y="4"/>
                  </a:cubicBezTo>
                  <a:cubicBezTo>
                    <a:pt x="303" y="6"/>
                    <a:pt x="304" y="8"/>
                    <a:pt x="306" y="10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2" y="0"/>
                    <a:pt x="270" y="0"/>
                    <a:pt x="268" y="2"/>
                  </a:cubicBezTo>
                  <a:cubicBezTo>
                    <a:pt x="268" y="3"/>
                    <a:pt x="268" y="4"/>
                    <a:pt x="268" y="5"/>
                  </a:cubicBezTo>
                  <a:cubicBezTo>
                    <a:pt x="268" y="6"/>
                    <a:pt x="268" y="7"/>
                    <a:pt x="268" y="8"/>
                  </a:cubicBezTo>
                  <a:cubicBezTo>
                    <a:pt x="269" y="9"/>
                    <a:pt x="270" y="10"/>
                    <a:pt x="271" y="10"/>
                  </a:cubicBezTo>
                  <a:cubicBezTo>
                    <a:pt x="272" y="12"/>
                    <a:pt x="275" y="14"/>
                    <a:pt x="278" y="17"/>
                  </a:cubicBezTo>
                  <a:cubicBezTo>
                    <a:pt x="289" y="25"/>
                    <a:pt x="311" y="40"/>
                    <a:pt x="338" y="56"/>
                  </a:cubicBezTo>
                  <a:cubicBezTo>
                    <a:pt x="417" y="106"/>
                    <a:pt x="538" y="176"/>
                    <a:pt x="538" y="176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7" y="170"/>
                    <a:pt x="537" y="170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38" y="168"/>
                    <a:pt x="537" y="169"/>
                    <a:pt x="537" y="170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39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68"/>
                    <a:pt x="539" y="168"/>
                    <a:pt x="539" y="168"/>
                  </a:cubicBezTo>
                  <a:cubicBezTo>
                    <a:pt x="540" y="172"/>
                    <a:pt x="540" y="172"/>
                    <a:pt x="540" y="172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40" y="168"/>
                    <a:pt x="540" y="168"/>
                  </a:cubicBezTo>
                  <a:cubicBezTo>
                    <a:pt x="540" y="171"/>
                    <a:pt x="540" y="171"/>
                    <a:pt x="540" y="171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9"/>
                    <a:pt x="540" y="169"/>
                    <a:pt x="540" y="169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1" y="168"/>
                    <a:pt x="541" y="168"/>
                    <a:pt x="541" y="168"/>
                  </a:cubicBezTo>
                  <a:cubicBezTo>
                    <a:pt x="540" y="168"/>
                    <a:pt x="538" y="167"/>
                    <a:pt x="535" y="165"/>
                  </a:cubicBezTo>
                  <a:cubicBezTo>
                    <a:pt x="524" y="160"/>
                    <a:pt x="502" y="147"/>
                    <a:pt x="474" y="130"/>
                  </a:cubicBezTo>
                  <a:cubicBezTo>
                    <a:pt x="433" y="105"/>
                    <a:pt x="379" y="73"/>
                    <a:pt x="336" y="47"/>
                  </a:cubicBezTo>
                  <a:cubicBezTo>
                    <a:pt x="314" y="34"/>
                    <a:pt x="294" y="22"/>
                    <a:pt x="279" y="14"/>
                  </a:cubicBezTo>
                  <a:cubicBezTo>
                    <a:pt x="272" y="10"/>
                    <a:pt x="266" y="7"/>
                    <a:pt x="261" y="4"/>
                  </a:cubicBezTo>
                  <a:cubicBezTo>
                    <a:pt x="259" y="3"/>
                    <a:pt x="257" y="2"/>
                    <a:pt x="256" y="1"/>
                  </a:cubicBezTo>
                  <a:cubicBezTo>
                    <a:pt x="255" y="1"/>
                    <a:pt x="254" y="1"/>
                    <a:pt x="253" y="1"/>
                  </a:cubicBezTo>
                  <a:cubicBezTo>
                    <a:pt x="253" y="0"/>
                    <a:pt x="252" y="0"/>
                    <a:pt x="251" y="0"/>
                  </a:cubicBezTo>
                  <a:cubicBezTo>
                    <a:pt x="251" y="0"/>
                    <a:pt x="250" y="0"/>
                    <a:pt x="249" y="0"/>
                  </a:cubicBezTo>
                  <a:cubicBezTo>
                    <a:pt x="249" y="1"/>
                    <a:pt x="248" y="1"/>
                    <a:pt x="247" y="2"/>
                  </a:cubicBezTo>
                  <a:cubicBezTo>
                    <a:pt x="246" y="3"/>
                    <a:pt x="246" y="5"/>
                    <a:pt x="246" y="6"/>
                  </a:cubicBezTo>
                  <a:cubicBezTo>
                    <a:pt x="247" y="7"/>
                    <a:pt x="247" y="8"/>
                    <a:pt x="248" y="8"/>
                  </a:cubicBezTo>
                  <a:cubicBezTo>
                    <a:pt x="248" y="8"/>
                    <a:pt x="253" y="11"/>
                    <a:pt x="260" y="15"/>
                  </a:cubicBezTo>
                  <a:cubicBezTo>
                    <a:pt x="286" y="31"/>
                    <a:pt x="350" y="71"/>
                    <a:pt x="409" y="107"/>
                  </a:cubicBezTo>
                  <a:cubicBezTo>
                    <a:pt x="438" y="126"/>
                    <a:pt x="465" y="143"/>
                    <a:pt x="485" y="155"/>
                  </a:cubicBezTo>
                  <a:cubicBezTo>
                    <a:pt x="495" y="162"/>
                    <a:pt x="504" y="167"/>
                    <a:pt x="509" y="171"/>
                  </a:cubicBezTo>
                  <a:cubicBezTo>
                    <a:pt x="512" y="173"/>
                    <a:pt x="515" y="174"/>
                    <a:pt x="516" y="175"/>
                  </a:cubicBezTo>
                  <a:cubicBezTo>
                    <a:pt x="517" y="176"/>
                    <a:pt x="517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8" y="176"/>
                    <a:pt x="518" y="176"/>
                    <a:pt x="518" y="176"/>
                  </a:cubicBezTo>
                  <a:cubicBezTo>
                    <a:pt x="519" y="175"/>
                    <a:pt x="519" y="175"/>
                    <a:pt x="519" y="175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0" y="174"/>
                    <a:pt x="520" y="174"/>
                    <a:pt x="520" y="174"/>
                  </a:cubicBezTo>
                  <a:cubicBezTo>
                    <a:pt x="517" y="176"/>
                    <a:pt x="517" y="176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17" y="175"/>
                    <a:pt x="517" y="175"/>
                    <a:pt x="517" y="176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6" y="173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17" y="172"/>
                    <a:pt x="516" y="173"/>
                    <a:pt x="516" y="173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1" y="173"/>
                    <a:pt x="521" y="173"/>
                    <a:pt x="521" y="173"/>
                  </a:cubicBezTo>
                  <a:cubicBezTo>
                    <a:pt x="517" y="171"/>
                    <a:pt x="517" y="171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18" y="170"/>
                    <a:pt x="518" y="170"/>
                    <a:pt x="517" y="171"/>
                  </a:cubicBezTo>
                  <a:cubicBezTo>
                    <a:pt x="520" y="173"/>
                    <a:pt x="520" y="173"/>
                    <a:pt x="520" y="173"/>
                  </a:cubicBezTo>
                  <a:cubicBezTo>
                    <a:pt x="519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19" y="170"/>
                    <a:pt x="519" y="170"/>
                  </a:cubicBezTo>
                  <a:cubicBezTo>
                    <a:pt x="520" y="172"/>
                    <a:pt x="520" y="172"/>
                    <a:pt x="520" y="17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19" y="169"/>
                    <a:pt x="519" y="169"/>
                    <a:pt x="517" y="169"/>
                  </a:cubicBezTo>
                  <a:cubicBezTo>
                    <a:pt x="513" y="168"/>
                    <a:pt x="505" y="164"/>
                    <a:pt x="495" y="159"/>
                  </a:cubicBezTo>
                  <a:cubicBezTo>
                    <a:pt x="458" y="140"/>
                    <a:pt x="391" y="100"/>
                    <a:pt x="333" y="66"/>
                  </a:cubicBezTo>
                  <a:cubicBezTo>
                    <a:pt x="304" y="48"/>
                    <a:pt x="277" y="32"/>
                    <a:pt x="258" y="20"/>
                  </a:cubicBezTo>
                  <a:cubicBezTo>
                    <a:pt x="248" y="14"/>
                    <a:pt x="240" y="10"/>
                    <a:pt x="235" y="6"/>
                  </a:cubicBezTo>
                  <a:cubicBezTo>
                    <a:pt x="229" y="3"/>
                    <a:pt x="226" y="1"/>
                    <a:pt x="226" y="1"/>
                  </a:cubicBezTo>
                  <a:cubicBezTo>
                    <a:pt x="224" y="0"/>
                    <a:pt x="222" y="0"/>
                    <a:pt x="220" y="3"/>
                  </a:cubicBezTo>
                  <a:cubicBezTo>
                    <a:pt x="219" y="5"/>
                    <a:pt x="220" y="7"/>
                    <a:pt x="222" y="8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201" y="3"/>
                    <a:pt x="201" y="3"/>
                    <a:pt x="201" y="3"/>
                  </a:cubicBezTo>
                  <a:cubicBezTo>
                    <a:pt x="199" y="2"/>
                    <a:pt x="197" y="2"/>
                    <a:pt x="195" y="4"/>
                  </a:cubicBezTo>
                  <a:cubicBezTo>
                    <a:pt x="194" y="6"/>
                    <a:pt x="195" y="9"/>
                    <a:pt x="197" y="10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76" y="7"/>
                    <a:pt x="173" y="8"/>
                    <a:pt x="172" y="10"/>
                  </a:cubicBezTo>
                  <a:cubicBezTo>
                    <a:pt x="172" y="11"/>
                    <a:pt x="171" y="12"/>
                    <a:pt x="171" y="12"/>
                  </a:cubicBezTo>
                  <a:cubicBezTo>
                    <a:pt x="171" y="14"/>
                    <a:pt x="172" y="14"/>
                    <a:pt x="172" y="15"/>
                  </a:cubicBezTo>
                  <a:cubicBezTo>
                    <a:pt x="173" y="16"/>
                    <a:pt x="174" y="17"/>
                    <a:pt x="174" y="18"/>
                  </a:cubicBezTo>
                  <a:cubicBezTo>
                    <a:pt x="176" y="20"/>
                    <a:pt x="179" y="22"/>
                    <a:pt x="182" y="25"/>
                  </a:cubicBezTo>
                  <a:cubicBezTo>
                    <a:pt x="195" y="35"/>
                    <a:pt x="219" y="50"/>
                    <a:pt x="249" y="69"/>
                  </a:cubicBezTo>
                  <a:cubicBezTo>
                    <a:pt x="336" y="123"/>
                    <a:pt x="470" y="201"/>
                    <a:pt x="470" y="201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68" y="195"/>
                    <a:pt x="468" y="195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0" y="193"/>
                    <a:pt x="469" y="194"/>
                    <a:pt x="468" y="195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0" y="193"/>
                    <a:pt x="470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1" y="193"/>
                    <a:pt x="471" y="193"/>
                    <a:pt x="470" y="193"/>
                  </a:cubicBezTo>
                  <a:cubicBezTo>
                    <a:pt x="472" y="197"/>
                    <a:pt x="472" y="197"/>
                    <a:pt x="472" y="197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6"/>
                    <a:pt x="472" y="196"/>
                    <a:pt x="472" y="196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2" y="193"/>
                    <a:pt x="472" y="193"/>
                  </a:cubicBezTo>
                  <a:cubicBezTo>
                    <a:pt x="472" y="193"/>
                    <a:pt x="471" y="192"/>
                    <a:pt x="470" y="192"/>
                  </a:cubicBezTo>
                  <a:cubicBezTo>
                    <a:pt x="466" y="190"/>
                    <a:pt x="458" y="186"/>
                    <a:pt x="446" y="180"/>
                  </a:cubicBezTo>
                  <a:cubicBezTo>
                    <a:pt x="407" y="158"/>
                    <a:pt x="331" y="116"/>
                    <a:pt x="266" y="78"/>
                  </a:cubicBezTo>
                  <a:cubicBezTo>
                    <a:pt x="233" y="60"/>
                    <a:pt x="203" y="42"/>
                    <a:pt x="181" y="30"/>
                  </a:cubicBezTo>
                  <a:cubicBezTo>
                    <a:pt x="170" y="23"/>
                    <a:pt x="161" y="18"/>
                    <a:pt x="154" y="15"/>
                  </a:cubicBezTo>
                  <a:cubicBezTo>
                    <a:pt x="148" y="11"/>
                    <a:pt x="145" y="9"/>
                    <a:pt x="145" y="9"/>
                  </a:cubicBezTo>
                  <a:cubicBezTo>
                    <a:pt x="143" y="8"/>
                    <a:pt x="140" y="8"/>
                    <a:pt x="139" y="10"/>
                  </a:cubicBezTo>
                  <a:cubicBezTo>
                    <a:pt x="138" y="13"/>
                    <a:pt x="138" y="15"/>
                    <a:pt x="140" y="16"/>
                  </a:cubicBezTo>
                  <a:cubicBezTo>
                    <a:pt x="140" y="16"/>
                    <a:pt x="145" y="19"/>
                    <a:pt x="153" y="24"/>
                  </a:cubicBezTo>
                  <a:cubicBezTo>
                    <a:pt x="183" y="42"/>
                    <a:pt x="256" y="86"/>
                    <a:pt x="322" y="126"/>
                  </a:cubicBezTo>
                  <a:cubicBezTo>
                    <a:pt x="355" y="147"/>
                    <a:pt x="386" y="166"/>
                    <a:pt x="408" y="181"/>
                  </a:cubicBezTo>
                  <a:cubicBezTo>
                    <a:pt x="420" y="188"/>
                    <a:pt x="429" y="194"/>
                    <a:pt x="436" y="199"/>
                  </a:cubicBezTo>
                  <a:cubicBezTo>
                    <a:pt x="439" y="201"/>
                    <a:pt x="441" y="203"/>
                    <a:pt x="443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5" y="206"/>
                    <a:pt x="445" y="206"/>
                    <a:pt x="445" y="206"/>
                  </a:cubicBezTo>
                  <a:cubicBezTo>
                    <a:pt x="446" y="204"/>
                    <a:pt x="446" y="204"/>
                    <a:pt x="446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4" y="205"/>
                    <a:pt x="444" y="205"/>
                    <a:pt x="444" y="205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4" y="204"/>
                    <a:pt x="444" y="204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4" y="202"/>
                    <a:pt x="444" y="203"/>
                    <a:pt x="444" y="204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5" y="201"/>
                    <a:pt x="445" y="201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6" y="200"/>
                    <a:pt x="445" y="200"/>
                    <a:pt x="445" y="201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7" y="199"/>
                    <a:pt x="447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199"/>
                    <a:pt x="448" y="199"/>
                    <a:pt x="447" y="199"/>
                  </a:cubicBezTo>
                  <a:cubicBezTo>
                    <a:pt x="448" y="204"/>
                    <a:pt x="448" y="204"/>
                    <a:pt x="448" y="204"/>
                  </a:cubicBezTo>
                  <a:cubicBezTo>
                    <a:pt x="448" y="199"/>
                    <a:pt x="448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9" y="199"/>
                    <a:pt x="449" y="199"/>
                    <a:pt x="448" y="199"/>
                  </a:cubicBezTo>
                  <a:cubicBezTo>
                    <a:pt x="448" y="203"/>
                    <a:pt x="448" y="203"/>
                    <a:pt x="448" y="203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199"/>
                    <a:pt x="449" y="199"/>
                    <a:pt x="449" y="199"/>
                  </a:cubicBezTo>
                  <a:cubicBezTo>
                    <a:pt x="448" y="202"/>
                    <a:pt x="448" y="202"/>
                    <a:pt x="448" y="202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49" y="200"/>
                    <a:pt x="449" y="199"/>
                    <a:pt x="448" y="199"/>
                  </a:cubicBezTo>
                  <a:cubicBezTo>
                    <a:pt x="445" y="197"/>
                    <a:pt x="437" y="193"/>
                    <a:pt x="426" y="187"/>
                  </a:cubicBezTo>
                  <a:cubicBezTo>
                    <a:pt x="388" y="166"/>
                    <a:pt x="312" y="123"/>
                    <a:pt x="246" y="86"/>
                  </a:cubicBezTo>
                  <a:cubicBezTo>
                    <a:pt x="213" y="67"/>
                    <a:pt x="182" y="50"/>
                    <a:pt x="160" y="37"/>
                  </a:cubicBezTo>
                  <a:cubicBezTo>
                    <a:pt x="148" y="31"/>
                    <a:pt x="139" y="26"/>
                    <a:pt x="133" y="22"/>
                  </a:cubicBezTo>
                  <a:cubicBezTo>
                    <a:pt x="129" y="20"/>
                    <a:pt x="127" y="19"/>
                    <a:pt x="125" y="18"/>
                  </a:cubicBezTo>
                  <a:cubicBezTo>
                    <a:pt x="124" y="17"/>
                    <a:pt x="124" y="17"/>
                    <a:pt x="123" y="1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6"/>
                    <a:pt x="120" y="16"/>
                  </a:cubicBezTo>
                  <a:cubicBezTo>
                    <a:pt x="118" y="16"/>
                    <a:pt x="117" y="17"/>
                    <a:pt x="116" y="19"/>
                  </a:cubicBezTo>
                  <a:cubicBezTo>
                    <a:pt x="116" y="21"/>
                    <a:pt x="116" y="23"/>
                    <a:pt x="118" y="24"/>
                  </a:cubicBezTo>
                  <a:cubicBezTo>
                    <a:pt x="424" y="215"/>
                    <a:pt x="424" y="215"/>
                    <a:pt x="424" y="215"/>
                  </a:cubicBezTo>
                  <a:cubicBezTo>
                    <a:pt x="426" y="212"/>
                    <a:pt x="426" y="212"/>
                    <a:pt x="426" y="212"/>
                  </a:cubicBezTo>
                  <a:cubicBezTo>
                    <a:pt x="423" y="209"/>
                    <a:pt x="423" y="209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4" y="208"/>
                    <a:pt x="423" y="208"/>
                    <a:pt x="423" y="209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5" y="207"/>
                    <a:pt x="425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07"/>
                    <a:pt x="426" y="207"/>
                    <a:pt x="425" y="207"/>
                  </a:cubicBezTo>
                  <a:cubicBezTo>
                    <a:pt x="426" y="211"/>
                    <a:pt x="426" y="211"/>
                    <a:pt x="426" y="211"/>
                  </a:cubicBezTo>
                  <a:cubicBezTo>
                    <a:pt x="426" y="207"/>
                    <a:pt x="426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6" y="207"/>
                  </a:cubicBezTo>
                  <a:cubicBezTo>
                    <a:pt x="426" y="210"/>
                    <a:pt x="426" y="210"/>
                    <a:pt x="426" y="210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8"/>
                    <a:pt x="427" y="208"/>
                    <a:pt x="427" y="208"/>
                  </a:cubicBezTo>
                  <a:cubicBezTo>
                    <a:pt x="427" y="207"/>
                    <a:pt x="427" y="207"/>
                    <a:pt x="427" y="207"/>
                  </a:cubicBezTo>
                  <a:cubicBezTo>
                    <a:pt x="427" y="207"/>
                    <a:pt x="426" y="207"/>
                    <a:pt x="425" y="207"/>
                  </a:cubicBezTo>
                  <a:cubicBezTo>
                    <a:pt x="422" y="205"/>
                    <a:pt x="414" y="201"/>
                    <a:pt x="403" y="195"/>
                  </a:cubicBezTo>
                  <a:cubicBezTo>
                    <a:pt x="365" y="174"/>
                    <a:pt x="291" y="131"/>
                    <a:pt x="226" y="93"/>
                  </a:cubicBezTo>
                  <a:cubicBezTo>
                    <a:pt x="194" y="74"/>
                    <a:pt x="164" y="56"/>
                    <a:pt x="143" y="44"/>
                  </a:cubicBezTo>
                  <a:cubicBezTo>
                    <a:pt x="132" y="37"/>
                    <a:pt x="123" y="32"/>
                    <a:pt x="117" y="28"/>
                  </a:cubicBezTo>
                  <a:cubicBezTo>
                    <a:pt x="111" y="25"/>
                    <a:pt x="107" y="23"/>
                    <a:pt x="107" y="23"/>
                  </a:cubicBezTo>
                  <a:cubicBezTo>
                    <a:pt x="106" y="22"/>
                    <a:pt x="104" y="22"/>
                    <a:pt x="103" y="23"/>
                  </a:cubicBezTo>
                  <a:cubicBezTo>
                    <a:pt x="101" y="23"/>
                    <a:pt x="101" y="25"/>
                    <a:pt x="101" y="26"/>
                  </a:cubicBezTo>
                  <a:cubicBezTo>
                    <a:pt x="101" y="28"/>
                    <a:pt x="101" y="28"/>
                    <a:pt x="101" y="29"/>
                  </a:cubicBezTo>
                  <a:cubicBezTo>
                    <a:pt x="102" y="29"/>
                    <a:pt x="102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4" y="31"/>
                    <a:pt x="106" y="33"/>
                    <a:pt x="109" y="34"/>
                  </a:cubicBezTo>
                  <a:cubicBezTo>
                    <a:pt x="132" y="48"/>
                    <a:pt x="206" y="92"/>
                    <a:pt x="275" y="133"/>
                  </a:cubicBezTo>
                  <a:cubicBezTo>
                    <a:pt x="310" y="154"/>
                    <a:pt x="343" y="175"/>
                    <a:pt x="367" y="190"/>
                  </a:cubicBezTo>
                  <a:cubicBezTo>
                    <a:pt x="379" y="198"/>
                    <a:pt x="389" y="205"/>
                    <a:pt x="396" y="210"/>
                  </a:cubicBezTo>
                  <a:cubicBezTo>
                    <a:pt x="400" y="212"/>
                    <a:pt x="402" y="215"/>
                    <a:pt x="404" y="216"/>
                  </a:cubicBezTo>
                  <a:cubicBezTo>
                    <a:pt x="405" y="217"/>
                    <a:pt x="405" y="217"/>
                    <a:pt x="405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5" y="218"/>
                    <a:pt x="406" y="218"/>
                    <a:pt x="406" y="218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5" y="216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05" y="215"/>
                    <a:pt x="405" y="216"/>
                    <a:pt x="405" y="216"/>
                  </a:cubicBezTo>
                  <a:cubicBezTo>
                    <a:pt x="409" y="216"/>
                    <a:pt x="409" y="216"/>
                    <a:pt x="409" y="216"/>
                  </a:cubicBezTo>
                  <a:cubicBezTo>
                    <a:pt x="406" y="214"/>
                    <a:pt x="406" y="214"/>
                    <a:pt x="406" y="214"/>
                  </a:cubicBezTo>
                  <a:cubicBezTo>
                    <a:pt x="410" y="217"/>
                    <a:pt x="410" y="217"/>
                    <a:pt x="410" y="217"/>
                  </a:cubicBezTo>
                  <a:cubicBezTo>
                    <a:pt x="412" y="213"/>
                    <a:pt x="412" y="213"/>
                    <a:pt x="412" y="213"/>
                  </a:cubicBezTo>
                  <a:cubicBezTo>
                    <a:pt x="412" y="213"/>
                    <a:pt x="331" y="167"/>
                    <a:pt x="249" y="121"/>
                  </a:cubicBezTo>
                  <a:cubicBezTo>
                    <a:pt x="209" y="98"/>
                    <a:pt x="168" y="76"/>
                    <a:pt x="137" y="58"/>
                  </a:cubicBezTo>
                  <a:cubicBezTo>
                    <a:pt x="122" y="50"/>
                    <a:pt x="109" y="43"/>
                    <a:pt x="99" y="38"/>
                  </a:cubicBezTo>
                  <a:cubicBezTo>
                    <a:pt x="95" y="35"/>
                    <a:pt x="91" y="33"/>
                    <a:pt x="88" y="32"/>
                  </a:cubicBezTo>
                  <a:cubicBezTo>
                    <a:pt x="87" y="31"/>
                    <a:pt x="86" y="30"/>
                    <a:pt x="85" y="30"/>
                  </a:cubicBezTo>
                  <a:cubicBezTo>
                    <a:pt x="85" y="30"/>
                    <a:pt x="85" y="30"/>
                    <a:pt x="84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29"/>
                    <a:pt x="83" y="29"/>
                    <a:pt x="82" y="29"/>
                  </a:cubicBezTo>
                  <a:cubicBezTo>
                    <a:pt x="82" y="29"/>
                    <a:pt x="81" y="29"/>
                    <a:pt x="81" y="29"/>
                  </a:cubicBezTo>
                  <a:cubicBezTo>
                    <a:pt x="80" y="30"/>
                    <a:pt x="79" y="30"/>
                    <a:pt x="78" y="31"/>
                  </a:cubicBezTo>
                  <a:cubicBezTo>
                    <a:pt x="77" y="33"/>
                    <a:pt x="78" y="36"/>
                    <a:pt x="80" y="37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6"/>
                    <a:pt x="397" y="226"/>
                    <a:pt x="397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30"/>
                    <a:pt x="397" y="230"/>
                    <a:pt x="397" y="230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7" y="229"/>
                    <a:pt x="397" y="229"/>
                    <a:pt x="397" y="229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8" y="226"/>
                    <a:pt x="398" y="226"/>
                  </a:cubicBezTo>
                  <a:cubicBezTo>
                    <a:pt x="398" y="226"/>
                    <a:pt x="396" y="225"/>
                    <a:pt x="393" y="223"/>
                  </a:cubicBezTo>
                  <a:cubicBezTo>
                    <a:pt x="372" y="211"/>
                    <a:pt x="294" y="165"/>
                    <a:pt x="220" y="122"/>
                  </a:cubicBezTo>
                  <a:cubicBezTo>
                    <a:pt x="183" y="100"/>
                    <a:pt x="148" y="79"/>
                    <a:pt x="121" y="64"/>
                  </a:cubicBezTo>
                  <a:cubicBezTo>
                    <a:pt x="107" y="56"/>
                    <a:pt x="96" y="50"/>
                    <a:pt x="88" y="46"/>
                  </a:cubicBezTo>
                  <a:cubicBezTo>
                    <a:pt x="84" y="43"/>
                    <a:pt x="80" y="42"/>
                    <a:pt x="78" y="40"/>
                  </a:cubicBezTo>
                  <a:cubicBezTo>
                    <a:pt x="77" y="40"/>
                    <a:pt x="76" y="39"/>
                    <a:pt x="75" y="39"/>
                  </a:cubicBezTo>
                  <a:cubicBezTo>
                    <a:pt x="74" y="39"/>
                    <a:pt x="74" y="39"/>
                    <a:pt x="73" y="38"/>
                  </a:cubicBezTo>
                  <a:cubicBezTo>
                    <a:pt x="73" y="38"/>
                    <a:pt x="73" y="38"/>
                    <a:pt x="72" y="38"/>
                  </a:cubicBezTo>
                  <a:cubicBezTo>
                    <a:pt x="71" y="38"/>
                    <a:pt x="71" y="38"/>
                    <a:pt x="70" y="38"/>
                  </a:cubicBezTo>
                  <a:cubicBezTo>
                    <a:pt x="69" y="39"/>
                    <a:pt x="68" y="39"/>
                    <a:pt x="68" y="40"/>
                  </a:cubicBezTo>
                  <a:cubicBezTo>
                    <a:pt x="66" y="42"/>
                    <a:pt x="67" y="45"/>
                    <a:pt x="69" y="46"/>
                  </a:cubicBezTo>
                  <a:cubicBezTo>
                    <a:pt x="375" y="237"/>
                    <a:pt x="375" y="237"/>
                    <a:pt x="375" y="237"/>
                  </a:cubicBezTo>
                  <a:cubicBezTo>
                    <a:pt x="377" y="233"/>
                    <a:pt x="377" y="233"/>
                    <a:pt x="377" y="233"/>
                  </a:cubicBezTo>
                  <a:cubicBezTo>
                    <a:pt x="373" y="231"/>
                    <a:pt x="373" y="231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4" y="230"/>
                    <a:pt x="373" y="231"/>
                  </a:cubicBezTo>
                  <a:cubicBezTo>
                    <a:pt x="376" y="233"/>
                    <a:pt x="376" y="233"/>
                    <a:pt x="376" y="233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5" y="230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6" y="230"/>
                    <a:pt x="376" y="230"/>
                    <a:pt x="376" y="230"/>
                  </a:cubicBezTo>
                  <a:cubicBezTo>
                    <a:pt x="375" y="230"/>
                    <a:pt x="375" y="229"/>
                    <a:pt x="373" y="229"/>
                  </a:cubicBezTo>
                  <a:cubicBezTo>
                    <a:pt x="369" y="228"/>
                    <a:pt x="360" y="223"/>
                    <a:pt x="349" y="218"/>
                  </a:cubicBezTo>
                  <a:cubicBezTo>
                    <a:pt x="310" y="197"/>
                    <a:pt x="238" y="154"/>
                    <a:pt x="175" y="116"/>
                  </a:cubicBezTo>
                  <a:cubicBezTo>
                    <a:pt x="143" y="97"/>
                    <a:pt x="114" y="80"/>
                    <a:pt x="92" y="67"/>
                  </a:cubicBezTo>
                  <a:cubicBezTo>
                    <a:pt x="81" y="61"/>
                    <a:pt x="72" y="55"/>
                    <a:pt x="65" y="52"/>
                  </a:cubicBezTo>
                  <a:cubicBezTo>
                    <a:pt x="62" y="50"/>
                    <a:pt x="59" y="48"/>
                    <a:pt x="57" y="47"/>
                  </a:cubicBezTo>
                  <a:cubicBezTo>
                    <a:pt x="56" y="47"/>
                    <a:pt x="55" y="46"/>
                    <a:pt x="54" y="46"/>
                  </a:cubicBezTo>
                  <a:cubicBezTo>
                    <a:pt x="54" y="46"/>
                    <a:pt x="53" y="46"/>
                    <a:pt x="53" y="46"/>
                  </a:cubicBezTo>
                  <a:cubicBezTo>
                    <a:pt x="52" y="46"/>
                    <a:pt x="52" y="45"/>
                    <a:pt x="51" y="45"/>
                  </a:cubicBezTo>
                  <a:cubicBezTo>
                    <a:pt x="51" y="45"/>
                    <a:pt x="50" y="45"/>
                    <a:pt x="50" y="46"/>
                  </a:cubicBezTo>
                  <a:cubicBezTo>
                    <a:pt x="49" y="46"/>
                    <a:pt x="48" y="47"/>
                    <a:pt x="47" y="48"/>
                  </a:cubicBezTo>
                  <a:cubicBezTo>
                    <a:pt x="47" y="49"/>
                    <a:pt x="46" y="50"/>
                    <a:pt x="47" y="51"/>
                  </a:cubicBezTo>
                  <a:cubicBezTo>
                    <a:pt x="47" y="52"/>
                    <a:pt x="48" y="53"/>
                    <a:pt x="49" y="54"/>
                  </a:cubicBezTo>
                  <a:cubicBezTo>
                    <a:pt x="49" y="54"/>
                    <a:pt x="54" y="56"/>
                    <a:pt x="62" y="62"/>
                  </a:cubicBezTo>
                  <a:cubicBezTo>
                    <a:pt x="92" y="80"/>
                    <a:pt x="167" y="125"/>
                    <a:pt x="234" y="166"/>
                  </a:cubicBezTo>
                  <a:cubicBezTo>
                    <a:pt x="268" y="187"/>
                    <a:pt x="300" y="207"/>
                    <a:pt x="323" y="222"/>
                  </a:cubicBezTo>
                  <a:cubicBezTo>
                    <a:pt x="335" y="229"/>
                    <a:pt x="345" y="236"/>
                    <a:pt x="351" y="240"/>
                  </a:cubicBezTo>
                  <a:cubicBezTo>
                    <a:pt x="354" y="243"/>
                    <a:pt x="357" y="244"/>
                    <a:pt x="359" y="246"/>
                  </a:cubicBezTo>
                  <a:cubicBezTo>
                    <a:pt x="359" y="246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2" y="246"/>
                    <a:pt x="362" y="246"/>
                    <a:pt x="362" y="246"/>
                  </a:cubicBezTo>
                  <a:cubicBezTo>
                    <a:pt x="360" y="247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0" y="246"/>
                    <a:pt x="360" y="247"/>
                    <a:pt x="360" y="247"/>
                  </a:cubicBezTo>
                  <a:cubicBezTo>
                    <a:pt x="363" y="245"/>
                    <a:pt x="363" y="245"/>
                    <a:pt x="363" y="245"/>
                  </a:cubicBezTo>
                  <a:cubicBezTo>
                    <a:pt x="360" y="245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0" y="244"/>
                    <a:pt x="360" y="245"/>
                    <a:pt x="360" y="245"/>
                  </a:cubicBezTo>
                  <a:cubicBezTo>
                    <a:pt x="364" y="245"/>
                    <a:pt x="364" y="245"/>
                    <a:pt x="364" y="245"/>
                  </a:cubicBezTo>
                  <a:cubicBezTo>
                    <a:pt x="360" y="243"/>
                    <a:pt x="360" y="243"/>
                    <a:pt x="360" y="243"/>
                  </a:cubicBezTo>
                  <a:cubicBezTo>
                    <a:pt x="364" y="246"/>
                    <a:pt x="364" y="246"/>
                    <a:pt x="364" y="246"/>
                  </a:cubicBezTo>
                  <a:cubicBezTo>
                    <a:pt x="366" y="242"/>
                    <a:pt x="366" y="242"/>
                    <a:pt x="366" y="242"/>
                  </a:cubicBezTo>
                  <a:cubicBezTo>
                    <a:pt x="366" y="242"/>
                    <a:pt x="289" y="196"/>
                    <a:pt x="210" y="151"/>
                  </a:cubicBezTo>
                  <a:cubicBezTo>
                    <a:pt x="171" y="128"/>
                    <a:pt x="131" y="105"/>
                    <a:pt x="100" y="88"/>
                  </a:cubicBezTo>
                  <a:cubicBezTo>
                    <a:pt x="84" y="80"/>
                    <a:pt x="71" y="72"/>
                    <a:pt x="61" y="67"/>
                  </a:cubicBezTo>
                  <a:cubicBezTo>
                    <a:pt x="56" y="65"/>
                    <a:pt x="52" y="63"/>
                    <a:pt x="48" y="62"/>
                  </a:cubicBezTo>
                  <a:cubicBezTo>
                    <a:pt x="47" y="61"/>
                    <a:pt x="45" y="60"/>
                    <a:pt x="44" y="60"/>
                  </a:cubicBezTo>
                  <a:cubicBezTo>
                    <a:pt x="43" y="59"/>
                    <a:pt x="42" y="59"/>
                    <a:pt x="40" y="59"/>
                  </a:cubicBezTo>
                  <a:cubicBezTo>
                    <a:pt x="40" y="59"/>
                    <a:pt x="39" y="59"/>
                    <a:pt x="38" y="59"/>
                  </a:cubicBezTo>
                  <a:cubicBezTo>
                    <a:pt x="38" y="60"/>
                    <a:pt x="37" y="60"/>
                    <a:pt x="36" y="61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2"/>
                    <a:pt x="35" y="63"/>
                    <a:pt x="35" y="64"/>
                  </a:cubicBezTo>
                  <a:cubicBezTo>
                    <a:pt x="35" y="66"/>
                    <a:pt x="36" y="66"/>
                    <a:pt x="36" y="67"/>
                  </a:cubicBezTo>
                  <a:cubicBezTo>
                    <a:pt x="37" y="68"/>
                    <a:pt x="38" y="68"/>
                    <a:pt x="39" y="69"/>
                  </a:cubicBezTo>
                  <a:cubicBezTo>
                    <a:pt x="41" y="71"/>
                    <a:pt x="43" y="73"/>
                    <a:pt x="47" y="75"/>
                  </a:cubicBezTo>
                  <a:cubicBezTo>
                    <a:pt x="60" y="84"/>
                    <a:pt x="85" y="100"/>
                    <a:pt x="115" y="118"/>
                  </a:cubicBezTo>
                  <a:cubicBezTo>
                    <a:pt x="160" y="146"/>
                    <a:pt x="218" y="179"/>
                    <a:pt x="263" y="207"/>
                  </a:cubicBezTo>
                  <a:cubicBezTo>
                    <a:pt x="286" y="221"/>
                    <a:pt x="306" y="233"/>
                    <a:pt x="320" y="242"/>
                  </a:cubicBezTo>
                  <a:cubicBezTo>
                    <a:pt x="328" y="247"/>
                    <a:pt x="333" y="250"/>
                    <a:pt x="337" y="253"/>
                  </a:cubicBezTo>
                  <a:cubicBezTo>
                    <a:pt x="339" y="254"/>
                    <a:pt x="340" y="255"/>
                    <a:pt x="341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3" y="256"/>
                    <a:pt x="343" y="256"/>
                    <a:pt x="343" y="256"/>
                  </a:cubicBezTo>
                  <a:cubicBezTo>
                    <a:pt x="342" y="257"/>
                    <a:pt x="342" y="257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1" y="256"/>
                    <a:pt x="342" y="256"/>
                    <a:pt x="342" y="257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1" y="255"/>
                    <a:pt x="341" y="255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1" y="253"/>
                    <a:pt x="341" y="254"/>
                    <a:pt x="341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2" y="253"/>
                    <a:pt x="342" y="253"/>
                    <a:pt x="342" y="253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2" y="252"/>
                    <a:pt x="342" y="252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4" y="251"/>
                    <a:pt x="343" y="251"/>
                    <a:pt x="342" y="252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4" y="251"/>
                    <a:pt x="344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5" y="251"/>
                    <a:pt x="345" y="251"/>
                    <a:pt x="344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6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1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6" y="253"/>
                    <a:pt x="346" y="253"/>
                    <a:pt x="346" y="253"/>
                  </a:cubicBezTo>
                  <a:cubicBezTo>
                    <a:pt x="347" y="251"/>
                    <a:pt x="347" y="251"/>
                    <a:pt x="347" y="251"/>
                  </a:cubicBezTo>
                  <a:cubicBezTo>
                    <a:pt x="347" y="251"/>
                    <a:pt x="346" y="251"/>
                    <a:pt x="346" y="250"/>
                  </a:cubicBezTo>
                  <a:cubicBezTo>
                    <a:pt x="339" y="247"/>
                    <a:pt x="316" y="234"/>
                    <a:pt x="285" y="216"/>
                  </a:cubicBezTo>
                  <a:cubicBezTo>
                    <a:pt x="239" y="190"/>
                    <a:pt x="175" y="154"/>
                    <a:pt x="122" y="125"/>
                  </a:cubicBezTo>
                  <a:cubicBezTo>
                    <a:pt x="96" y="110"/>
                    <a:pt x="73" y="97"/>
                    <a:pt x="56" y="87"/>
                  </a:cubicBezTo>
                  <a:cubicBezTo>
                    <a:pt x="48" y="82"/>
                    <a:pt x="41" y="79"/>
                    <a:pt x="36" y="76"/>
                  </a:cubicBezTo>
                  <a:cubicBezTo>
                    <a:pt x="32" y="73"/>
                    <a:pt x="29" y="72"/>
                    <a:pt x="29" y="72"/>
                  </a:cubicBezTo>
                  <a:cubicBezTo>
                    <a:pt x="27" y="71"/>
                    <a:pt x="25" y="71"/>
                    <a:pt x="23" y="73"/>
                  </a:cubicBezTo>
                  <a:cubicBezTo>
                    <a:pt x="23" y="74"/>
                    <a:pt x="23" y="75"/>
                    <a:pt x="23" y="76"/>
                  </a:cubicBezTo>
                  <a:cubicBezTo>
                    <a:pt x="23" y="77"/>
                    <a:pt x="23" y="77"/>
                    <a:pt x="23" y="78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5" y="80"/>
                    <a:pt x="26" y="81"/>
                    <a:pt x="27" y="82"/>
                  </a:cubicBezTo>
                  <a:cubicBezTo>
                    <a:pt x="31" y="85"/>
                    <a:pt x="38" y="90"/>
                    <a:pt x="48" y="96"/>
                  </a:cubicBezTo>
                  <a:cubicBezTo>
                    <a:pt x="84" y="120"/>
                    <a:pt x="154" y="162"/>
                    <a:pt x="215" y="199"/>
                  </a:cubicBezTo>
                  <a:cubicBezTo>
                    <a:pt x="245" y="218"/>
                    <a:pt x="273" y="235"/>
                    <a:pt x="294" y="247"/>
                  </a:cubicBezTo>
                  <a:cubicBezTo>
                    <a:pt x="304" y="254"/>
                    <a:pt x="312" y="259"/>
                    <a:pt x="318" y="262"/>
                  </a:cubicBezTo>
                  <a:cubicBezTo>
                    <a:pt x="321" y="264"/>
                    <a:pt x="323" y="266"/>
                    <a:pt x="325" y="266"/>
                  </a:cubicBezTo>
                  <a:cubicBezTo>
                    <a:pt x="325" y="267"/>
                    <a:pt x="326" y="267"/>
                    <a:pt x="326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8" y="266"/>
                    <a:pt x="328" y="266"/>
                    <a:pt x="328" y="266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67"/>
                    <a:pt x="326" y="267"/>
                    <a:pt x="326" y="267"/>
                  </a:cubicBezTo>
                  <a:cubicBezTo>
                    <a:pt x="329" y="265"/>
                    <a:pt x="329" y="265"/>
                    <a:pt x="329" y="265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5" y="264"/>
                    <a:pt x="325" y="264"/>
                    <a:pt x="325" y="264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31" y="261"/>
                    <a:pt x="331" y="261"/>
                    <a:pt x="331" y="261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8" y="85"/>
                    <a:pt x="16" y="86"/>
                    <a:pt x="15" y="88"/>
                  </a:cubicBezTo>
                  <a:cubicBezTo>
                    <a:pt x="14" y="89"/>
                    <a:pt x="14" y="90"/>
                    <a:pt x="14" y="91"/>
                  </a:cubicBezTo>
                  <a:cubicBezTo>
                    <a:pt x="14" y="92"/>
                    <a:pt x="14" y="93"/>
                    <a:pt x="15" y="93"/>
                  </a:cubicBezTo>
                  <a:cubicBezTo>
                    <a:pt x="15" y="95"/>
                    <a:pt x="16" y="95"/>
                    <a:pt x="17" y="96"/>
                  </a:cubicBezTo>
                  <a:cubicBezTo>
                    <a:pt x="19" y="98"/>
                    <a:pt x="22" y="100"/>
                    <a:pt x="25" y="103"/>
                  </a:cubicBezTo>
                  <a:cubicBezTo>
                    <a:pt x="38" y="112"/>
                    <a:pt x="63" y="127"/>
                    <a:pt x="92" y="146"/>
                  </a:cubicBezTo>
                  <a:cubicBezTo>
                    <a:pt x="137" y="173"/>
                    <a:pt x="193" y="206"/>
                    <a:pt x="238" y="233"/>
                  </a:cubicBezTo>
                  <a:cubicBezTo>
                    <a:pt x="261" y="246"/>
                    <a:pt x="281" y="258"/>
                    <a:pt x="295" y="267"/>
                  </a:cubicBezTo>
                  <a:cubicBezTo>
                    <a:pt x="302" y="271"/>
                    <a:pt x="307" y="275"/>
                    <a:pt x="311" y="278"/>
                  </a:cubicBezTo>
                  <a:cubicBezTo>
                    <a:pt x="313" y="279"/>
                    <a:pt x="315" y="280"/>
                    <a:pt x="315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7" y="281"/>
                    <a:pt x="317" y="281"/>
                    <a:pt x="317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8" y="279"/>
                    <a:pt x="318" y="279"/>
                    <a:pt x="318" y="279"/>
                  </a:cubicBezTo>
                  <a:cubicBezTo>
                    <a:pt x="316" y="281"/>
                    <a:pt x="316" y="281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5" y="280"/>
                    <a:pt x="316" y="280"/>
                    <a:pt x="316" y="281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5" y="279"/>
                    <a:pt x="315" y="279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15" y="277"/>
                    <a:pt x="315" y="278"/>
                    <a:pt x="315" y="279"/>
                  </a:cubicBezTo>
                  <a:cubicBezTo>
                    <a:pt x="319" y="279"/>
                    <a:pt x="319" y="279"/>
                    <a:pt x="319" y="279"/>
                  </a:cubicBezTo>
                  <a:cubicBezTo>
                    <a:pt x="316" y="276"/>
                    <a:pt x="316" y="276"/>
                    <a:pt x="316" y="276"/>
                  </a:cubicBezTo>
                  <a:cubicBezTo>
                    <a:pt x="320" y="279"/>
                    <a:pt x="320" y="279"/>
                    <a:pt x="320" y="279"/>
                  </a:cubicBezTo>
                  <a:cubicBezTo>
                    <a:pt x="322" y="275"/>
                    <a:pt x="322" y="275"/>
                    <a:pt x="322" y="275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4" y="103"/>
                    <a:pt x="12" y="103"/>
                    <a:pt x="11" y="105"/>
                  </a:cubicBezTo>
                  <a:cubicBezTo>
                    <a:pt x="10" y="106"/>
                    <a:pt x="10" y="107"/>
                    <a:pt x="10" y="108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3"/>
                    <a:pt x="13" y="113"/>
                  </a:cubicBezTo>
                  <a:cubicBezTo>
                    <a:pt x="15" y="115"/>
                    <a:pt x="17" y="117"/>
                    <a:pt x="21" y="120"/>
                  </a:cubicBezTo>
                  <a:cubicBezTo>
                    <a:pt x="33" y="129"/>
                    <a:pt x="56" y="144"/>
                    <a:pt x="84" y="161"/>
                  </a:cubicBezTo>
                  <a:cubicBezTo>
                    <a:pt x="169" y="214"/>
                    <a:pt x="297" y="289"/>
                    <a:pt x="297" y="289"/>
                  </a:cubicBezTo>
                  <a:cubicBezTo>
                    <a:pt x="299" y="286"/>
                    <a:pt x="299" y="286"/>
                    <a:pt x="299" y="286"/>
                  </a:cubicBezTo>
                  <a:cubicBezTo>
                    <a:pt x="301" y="282"/>
                    <a:pt x="301" y="282"/>
                    <a:pt x="301" y="282"/>
                  </a:cubicBezTo>
                  <a:cubicBezTo>
                    <a:pt x="11" y="121"/>
                    <a:pt x="11" y="121"/>
                    <a:pt x="11" y="121"/>
                  </a:cubicBezTo>
                  <a:cubicBezTo>
                    <a:pt x="9" y="120"/>
                    <a:pt x="6" y="121"/>
                    <a:pt x="5" y="123"/>
                  </a:cubicBezTo>
                  <a:cubicBezTo>
                    <a:pt x="4" y="125"/>
                    <a:pt x="5" y="128"/>
                    <a:pt x="7" y="129"/>
                  </a:cubicBezTo>
                  <a:cubicBezTo>
                    <a:pt x="7" y="129"/>
                    <a:pt x="11" y="132"/>
                    <a:pt x="18" y="136"/>
                  </a:cubicBezTo>
                  <a:cubicBezTo>
                    <a:pt x="45" y="152"/>
                    <a:pt x="111" y="192"/>
                    <a:pt x="171" y="229"/>
                  </a:cubicBezTo>
                  <a:cubicBezTo>
                    <a:pt x="200" y="247"/>
                    <a:pt x="228" y="265"/>
                    <a:pt x="249" y="278"/>
                  </a:cubicBezTo>
                  <a:cubicBezTo>
                    <a:pt x="259" y="285"/>
                    <a:pt x="268" y="290"/>
                    <a:pt x="274" y="294"/>
                  </a:cubicBezTo>
                  <a:cubicBezTo>
                    <a:pt x="277" y="296"/>
                    <a:pt x="279" y="298"/>
                    <a:pt x="280" y="299"/>
                  </a:cubicBezTo>
                  <a:cubicBezTo>
                    <a:pt x="281" y="300"/>
                    <a:pt x="281" y="300"/>
                    <a:pt x="282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83" y="299"/>
                    <a:pt x="283" y="299"/>
                    <a:pt x="283" y="299"/>
                  </a:cubicBezTo>
                  <a:cubicBezTo>
                    <a:pt x="281" y="300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1" y="299"/>
                    <a:pt x="281" y="300"/>
                    <a:pt x="281" y="300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1" y="298"/>
                    <a:pt x="281" y="298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1" y="296"/>
                    <a:pt x="281" y="297"/>
                    <a:pt x="281" y="298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2" y="296"/>
                    <a:pt x="282" y="296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3" y="294"/>
                    <a:pt x="282" y="295"/>
                    <a:pt x="282" y="296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84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4"/>
                  </a:cubicBezTo>
                  <a:cubicBezTo>
                    <a:pt x="285" y="297"/>
                    <a:pt x="285" y="297"/>
                    <a:pt x="285" y="297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6"/>
                    <a:pt x="285" y="296"/>
                    <a:pt x="285" y="296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5" y="294"/>
                    <a:pt x="285" y="294"/>
                  </a:cubicBezTo>
                  <a:cubicBezTo>
                    <a:pt x="285" y="294"/>
                    <a:pt x="284" y="294"/>
                    <a:pt x="284" y="293"/>
                  </a:cubicBezTo>
                  <a:cubicBezTo>
                    <a:pt x="280" y="292"/>
                    <a:pt x="273" y="288"/>
                    <a:pt x="264" y="283"/>
                  </a:cubicBezTo>
                  <a:cubicBezTo>
                    <a:pt x="233" y="266"/>
                    <a:pt x="173" y="231"/>
                    <a:pt x="120" y="200"/>
                  </a:cubicBezTo>
                  <a:cubicBezTo>
                    <a:pt x="93" y="184"/>
                    <a:pt x="68" y="170"/>
                    <a:pt x="49" y="160"/>
                  </a:cubicBezTo>
                  <a:cubicBezTo>
                    <a:pt x="39" y="154"/>
                    <a:pt x="30" y="150"/>
                    <a:pt x="24" y="147"/>
                  </a:cubicBezTo>
                  <a:cubicBezTo>
                    <a:pt x="21" y="146"/>
                    <a:pt x="18" y="144"/>
                    <a:pt x="16" y="143"/>
                  </a:cubicBezTo>
                  <a:cubicBezTo>
                    <a:pt x="15" y="143"/>
                    <a:pt x="14" y="143"/>
                    <a:pt x="13" y="142"/>
                  </a:cubicBezTo>
                  <a:cubicBezTo>
                    <a:pt x="12" y="142"/>
                    <a:pt x="11" y="142"/>
                    <a:pt x="10" y="142"/>
                  </a:cubicBezTo>
                  <a:cubicBezTo>
                    <a:pt x="9" y="142"/>
                    <a:pt x="8" y="142"/>
                    <a:pt x="7" y="142"/>
                  </a:cubicBezTo>
                  <a:cubicBezTo>
                    <a:pt x="7" y="143"/>
                    <a:pt x="6" y="143"/>
                    <a:pt x="5" y="144"/>
                  </a:cubicBezTo>
                  <a:cubicBezTo>
                    <a:pt x="4" y="145"/>
                    <a:pt x="4" y="147"/>
                    <a:pt x="4" y="148"/>
                  </a:cubicBezTo>
                  <a:cubicBezTo>
                    <a:pt x="5" y="149"/>
                    <a:pt x="5" y="150"/>
                    <a:pt x="6" y="150"/>
                  </a:cubicBezTo>
                  <a:cubicBezTo>
                    <a:pt x="6" y="150"/>
                    <a:pt x="11" y="153"/>
                    <a:pt x="18" y="157"/>
                  </a:cubicBezTo>
                  <a:cubicBezTo>
                    <a:pt x="44" y="173"/>
                    <a:pt x="108" y="211"/>
                    <a:pt x="166" y="247"/>
                  </a:cubicBezTo>
                  <a:cubicBezTo>
                    <a:pt x="194" y="265"/>
                    <a:pt x="222" y="282"/>
                    <a:pt x="242" y="295"/>
                  </a:cubicBezTo>
                  <a:cubicBezTo>
                    <a:pt x="252" y="301"/>
                    <a:pt x="260" y="307"/>
                    <a:pt x="266" y="311"/>
                  </a:cubicBezTo>
                  <a:cubicBezTo>
                    <a:pt x="268" y="313"/>
                    <a:pt x="271" y="314"/>
                    <a:pt x="272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3" y="317"/>
                    <a:pt x="273" y="317"/>
                    <a:pt x="273" y="317"/>
                  </a:cubicBezTo>
                  <a:cubicBezTo>
                    <a:pt x="275" y="315"/>
                    <a:pt x="275" y="315"/>
                    <a:pt x="275" y="315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5"/>
                    <a:pt x="273" y="316"/>
                    <a:pt x="273" y="316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3"/>
                    <a:pt x="273" y="314"/>
                    <a:pt x="273" y="314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3" y="312"/>
                    <a:pt x="273" y="312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5" y="311"/>
                    <a:pt x="274" y="311"/>
                    <a:pt x="273" y="312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6" y="310"/>
                    <a:pt x="276" y="310"/>
                    <a:pt x="276" y="310"/>
                  </a:cubicBezTo>
                  <a:cubicBezTo>
                    <a:pt x="277" y="314"/>
                    <a:pt x="277" y="314"/>
                    <a:pt x="277" y="314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3"/>
                    <a:pt x="277" y="313"/>
                    <a:pt x="277" y="313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1"/>
                    <a:pt x="277" y="311"/>
                    <a:pt x="277" y="311"/>
                  </a:cubicBezTo>
                  <a:cubicBezTo>
                    <a:pt x="277" y="310"/>
                    <a:pt x="277" y="310"/>
                    <a:pt x="277" y="310"/>
                  </a:cubicBezTo>
                  <a:cubicBezTo>
                    <a:pt x="277" y="310"/>
                    <a:pt x="276" y="310"/>
                    <a:pt x="276" y="310"/>
                  </a:cubicBezTo>
                  <a:cubicBezTo>
                    <a:pt x="272" y="308"/>
                    <a:pt x="265" y="305"/>
                    <a:pt x="256" y="300"/>
                  </a:cubicBezTo>
                  <a:cubicBezTo>
                    <a:pt x="224" y="283"/>
                    <a:pt x="162" y="247"/>
                    <a:pt x="108" y="216"/>
                  </a:cubicBezTo>
                  <a:cubicBezTo>
                    <a:pt x="81" y="201"/>
                    <a:pt x="56" y="186"/>
                    <a:pt x="38" y="176"/>
                  </a:cubicBezTo>
                  <a:cubicBezTo>
                    <a:pt x="29" y="170"/>
                    <a:pt x="21" y="166"/>
                    <a:pt x="16" y="163"/>
                  </a:cubicBezTo>
                  <a:cubicBezTo>
                    <a:pt x="13" y="162"/>
                    <a:pt x="11" y="160"/>
                    <a:pt x="10" y="160"/>
                  </a:cubicBezTo>
                  <a:cubicBezTo>
                    <a:pt x="9" y="159"/>
                    <a:pt x="8" y="159"/>
                    <a:pt x="8" y="159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6" y="158"/>
                    <a:pt x="6" y="158"/>
                    <a:pt x="5" y="158"/>
                  </a:cubicBezTo>
                  <a:cubicBezTo>
                    <a:pt x="5" y="158"/>
                    <a:pt x="4" y="158"/>
                    <a:pt x="4" y="158"/>
                  </a:cubicBezTo>
                  <a:cubicBezTo>
                    <a:pt x="3" y="158"/>
                    <a:pt x="2" y="159"/>
                    <a:pt x="1" y="160"/>
                  </a:cubicBezTo>
                  <a:cubicBezTo>
                    <a:pt x="0" y="162"/>
                    <a:pt x="1" y="165"/>
                    <a:pt x="3" y="166"/>
                  </a:cubicBezTo>
                  <a:cubicBezTo>
                    <a:pt x="266" y="330"/>
                    <a:pt x="266" y="330"/>
                    <a:pt x="266" y="330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4" y="324"/>
                    <a:pt x="264" y="324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6" y="322"/>
                    <a:pt x="265" y="323"/>
                    <a:pt x="264" y="324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6" y="322"/>
                    <a:pt x="266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2"/>
                    <a:pt x="267" y="322"/>
                    <a:pt x="266" y="322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7" y="322"/>
                    <a:pt x="267" y="322"/>
                    <a:pt x="267" y="322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8" y="322"/>
                    <a:pt x="268" y="322"/>
                  </a:cubicBezTo>
                  <a:cubicBezTo>
                    <a:pt x="268" y="322"/>
                    <a:pt x="267" y="322"/>
                    <a:pt x="266" y="322"/>
                  </a:cubicBezTo>
                  <a:cubicBezTo>
                    <a:pt x="263" y="320"/>
                    <a:pt x="256" y="317"/>
                    <a:pt x="247" y="312"/>
                  </a:cubicBezTo>
                  <a:cubicBezTo>
                    <a:pt x="216" y="296"/>
                    <a:pt x="157" y="262"/>
                    <a:pt x="107" y="233"/>
                  </a:cubicBezTo>
                  <a:cubicBezTo>
                    <a:pt x="81" y="218"/>
                    <a:pt x="58" y="204"/>
                    <a:pt x="41" y="194"/>
                  </a:cubicBezTo>
                  <a:cubicBezTo>
                    <a:pt x="32" y="189"/>
                    <a:pt x="25" y="185"/>
                    <a:pt x="21" y="182"/>
                  </a:cubicBezTo>
                  <a:cubicBezTo>
                    <a:pt x="16" y="179"/>
                    <a:pt x="13" y="178"/>
                    <a:pt x="13" y="178"/>
                  </a:cubicBezTo>
                  <a:cubicBezTo>
                    <a:pt x="11" y="177"/>
                    <a:pt x="8" y="177"/>
                    <a:pt x="7" y="179"/>
                  </a:cubicBezTo>
                  <a:cubicBezTo>
                    <a:pt x="6" y="181"/>
                    <a:pt x="7" y="184"/>
                    <a:pt x="9" y="185"/>
                  </a:cubicBezTo>
                  <a:cubicBezTo>
                    <a:pt x="256" y="340"/>
                    <a:pt x="256" y="340"/>
                    <a:pt x="256" y="340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5" y="333"/>
                    <a:pt x="255" y="333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6" y="332"/>
                    <a:pt x="255" y="332"/>
                    <a:pt x="255" y="333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2"/>
                    <a:pt x="257" y="332"/>
                    <a:pt x="257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8" y="332"/>
                    <a:pt x="258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8" y="332"/>
                  </a:cubicBezTo>
                  <a:cubicBezTo>
                    <a:pt x="258" y="336"/>
                    <a:pt x="258" y="336"/>
                    <a:pt x="258" y="336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8" y="335"/>
                    <a:pt x="258" y="335"/>
                    <a:pt x="258" y="335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59" y="332"/>
                    <a:pt x="259" y="332"/>
                    <a:pt x="259" y="332"/>
                  </a:cubicBezTo>
                  <a:cubicBezTo>
                    <a:pt x="260" y="332"/>
                    <a:pt x="260" y="332"/>
                    <a:pt x="260" y="332"/>
                  </a:cubicBezTo>
                  <a:cubicBezTo>
                    <a:pt x="259" y="332"/>
                    <a:pt x="259" y="332"/>
                    <a:pt x="258" y="331"/>
                  </a:cubicBezTo>
                  <a:cubicBezTo>
                    <a:pt x="256" y="330"/>
                    <a:pt x="250" y="327"/>
                    <a:pt x="242" y="322"/>
                  </a:cubicBezTo>
                  <a:cubicBezTo>
                    <a:pt x="214" y="307"/>
                    <a:pt x="159" y="275"/>
                    <a:pt x="111" y="247"/>
                  </a:cubicBezTo>
                  <a:cubicBezTo>
                    <a:pt x="86" y="233"/>
                    <a:pt x="64" y="221"/>
                    <a:pt x="47" y="211"/>
                  </a:cubicBezTo>
                  <a:cubicBezTo>
                    <a:pt x="39" y="206"/>
                    <a:pt x="32" y="203"/>
                    <a:pt x="27" y="200"/>
                  </a:cubicBezTo>
                  <a:cubicBezTo>
                    <a:pt x="24" y="199"/>
                    <a:pt x="22" y="198"/>
                    <a:pt x="21" y="197"/>
                  </a:cubicBezTo>
                  <a:cubicBezTo>
                    <a:pt x="20" y="196"/>
                    <a:pt x="20" y="196"/>
                    <a:pt x="19" y="196"/>
                  </a:cubicBezTo>
                  <a:cubicBezTo>
                    <a:pt x="18" y="196"/>
                    <a:pt x="18" y="196"/>
                    <a:pt x="18" y="196"/>
                  </a:cubicBezTo>
                  <a:cubicBezTo>
                    <a:pt x="18" y="195"/>
                    <a:pt x="18" y="195"/>
                    <a:pt x="18" y="195"/>
                  </a:cubicBezTo>
                  <a:cubicBezTo>
                    <a:pt x="17" y="195"/>
                    <a:pt x="17" y="195"/>
                    <a:pt x="17" y="195"/>
                  </a:cubicBezTo>
                  <a:cubicBezTo>
                    <a:pt x="16" y="195"/>
                    <a:pt x="16" y="195"/>
                    <a:pt x="15" y="196"/>
                  </a:cubicBezTo>
                  <a:cubicBezTo>
                    <a:pt x="14" y="196"/>
                    <a:pt x="13" y="196"/>
                    <a:pt x="13" y="197"/>
                  </a:cubicBezTo>
                  <a:cubicBezTo>
                    <a:pt x="12" y="199"/>
                    <a:pt x="12" y="202"/>
                    <a:pt x="14" y="203"/>
                  </a:cubicBezTo>
                  <a:cubicBezTo>
                    <a:pt x="98" y="255"/>
                    <a:pt x="98" y="255"/>
                    <a:pt x="98" y="255"/>
                  </a:cubicBezTo>
                  <a:cubicBezTo>
                    <a:pt x="22" y="214"/>
                    <a:pt x="22" y="214"/>
                    <a:pt x="22" y="214"/>
                  </a:cubicBezTo>
                  <a:cubicBezTo>
                    <a:pt x="20" y="212"/>
                    <a:pt x="18" y="213"/>
                    <a:pt x="16" y="215"/>
                  </a:cubicBezTo>
                  <a:cubicBezTo>
                    <a:pt x="15" y="217"/>
                    <a:pt x="16" y="220"/>
                    <a:pt x="18" y="221"/>
                  </a:cubicBezTo>
                  <a:cubicBezTo>
                    <a:pt x="18" y="221"/>
                    <a:pt x="21" y="223"/>
                    <a:pt x="25" y="226"/>
                  </a:cubicBezTo>
                  <a:cubicBezTo>
                    <a:pt x="42" y="235"/>
                    <a:pt x="83" y="260"/>
                    <a:pt x="120" y="283"/>
                  </a:cubicBezTo>
                  <a:cubicBezTo>
                    <a:pt x="139" y="295"/>
                    <a:pt x="156" y="305"/>
                    <a:pt x="169" y="314"/>
                  </a:cubicBezTo>
                  <a:cubicBezTo>
                    <a:pt x="176" y="318"/>
                    <a:pt x="181" y="321"/>
                    <a:pt x="184" y="324"/>
                  </a:cubicBezTo>
                  <a:cubicBezTo>
                    <a:pt x="186" y="325"/>
                    <a:pt x="188" y="326"/>
                    <a:pt x="188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0" y="326"/>
                    <a:pt x="190" y="326"/>
                    <a:pt x="190" y="326"/>
                  </a:cubicBezTo>
                  <a:cubicBezTo>
                    <a:pt x="189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8" y="327"/>
                    <a:pt x="189" y="327"/>
                    <a:pt x="189" y="327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89" y="324"/>
                    <a:pt x="188" y="325"/>
                    <a:pt x="188" y="325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89" y="323"/>
                    <a:pt x="189" y="323"/>
                    <a:pt x="189" y="323"/>
                  </a:cubicBezTo>
                  <a:cubicBezTo>
                    <a:pt x="193" y="325"/>
                    <a:pt x="193" y="325"/>
                    <a:pt x="193" y="325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5" y="230"/>
                    <a:pt x="22" y="230"/>
                    <a:pt x="21" y="232"/>
                  </a:cubicBezTo>
                  <a:cubicBezTo>
                    <a:pt x="20" y="234"/>
                    <a:pt x="21" y="237"/>
                    <a:pt x="23" y="238"/>
                  </a:cubicBezTo>
                  <a:cubicBezTo>
                    <a:pt x="23" y="238"/>
                    <a:pt x="25" y="239"/>
                    <a:pt x="28" y="242"/>
                  </a:cubicBezTo>
                  <a:cubicBezTo>
                    <a:pt x="41" y="249"/>
                    <a:pt x="72" y="268"/>
                    <a:pt x="100" y="285"/>
                  </a:cubicBezTo>
                  <a:cubicBezTo>
                    <a:pt x="114" y="293"/>
                    <a:pt x="128" y="302"/>
                    <a:pt x="137" y="308"/>
                  </a:cubicBezTo>
                  <a:cubicBezTo>
                    <a:pt x="142" y="311"/>
                    <a:pt x="146" y="314"/>
                    <a:pt x="149" y="316"/>
                  </a:cubicBezTo>
                  <a:cubicBezTo>
                    <a:pt x="150" y="317"/>
                    <a:pt x="151" y="317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1" y="317"/>
                    <a:pt x="152" y="318"/>
                    <a:pt x="152" y="318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1" y="316"/>
                    <a:pt x="151" y="316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1" y="315"/>
                    <a:pt x="151" y="315"/>
                    <a:pt x="151" y="316"/>
                  </a:cubicBezTo>
                  <a:cubicBezTo>
                    <a:pt x="155" y="316"/>
                    <a:pt x="155" y="316"/>
                    <a:pt x="155" y="316"/>
                  </a:cubicBezTo>
                  <a:cubicBezTo>
                    <a:pt x="152" y="314"/>
                    <a:pt x="152" y="314"/>
                    <a:pt x="152" y="314"/>
                  </a:cubicBezTo>
                  <a:cubicBezTo>
                    <a:pt x="156" y="316"/>
                    <a:pt x="156" y="316"/>
                    <a:pt x="156" y="316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1"/>
                    <a:pt x="54" y="271"/>
                    <a:pt x="53" y="273"/>
                  </a:cubicBezTo>
                  <a:cubicBezTo>
                    <a:pt x="52" y="275"/>
                    <a:pt x="53" y="278"/>
                    <a:pt x="55" y="279"/>
                  </a:cubicBezTo>
                  <a:cubicBezTo>
                    <a:pt x="55" y="279"/>
                    <a:pt x="58" y="281"/>
                    <a:pt x="61" y="283"/>
                  </a:cubicBezTo>
                  <a:cubicBezTo>
                    <a:pt x="66" y="286"/>
                    <a:pt x="75" y="291"/>
                    <a:pt x="81" y="295"/>
                  </a:cubicBezTo>
                  <a:cubicBezTo>
                    <a:pt x="85" y="297"/>
                    <a:pt x="88" y="299"/>
                    <a:pt x="90" y="300"/>
                  </a:cubicBezTo>
                  <a:cubicBezTo>
                    <a:pt x="91" y="301"/>
                    <a:pt x="92" y="302"/>
                    <a:pt x="92" y="302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3" y="302"/>
                    <a:pt x="93" y="302"/>
                    <a:pt x="93" y="302"/>
                  </a:cubicBezTo>
                  <a:cubicBezTo>
                    <a:pt x="94" y="301"/>
                    <a:pt x="94" y="301"/>
                    <a:pt x="94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2"/>
                    <a:pt x="92" y="302"/>
                    <a:pt x="92" y="302"/>
                  </a:cubicBezTo>
                  <a:cubicBezTo>
                    <a:pt x="95" y="300"/>
                    <a:pt x="95" y="300"/>
                    <a:pt x="95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1" y="301"/>
                    <a:pt x="92" y="301"/>
                    <a:pt x="92" y="301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1" y="299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8"/>
                    <a:pt x="91" y="299"/>
                    <a:pt x="91" y="299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1" y="299"/>
                    <a:pt x="91" y="302"/>
                    <a:pt x="93" y="303"/>
                  </a:cubicBezTo>
                  <a:cubicBezTo>
                    <a:pt x="95" y="304"/>
                    <a:pt x="98" y="304"/>
                    <a:pt x="99" y="30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5" name="Freeform 271"/>
            <p:cNvSpPr>
              <a:spLocks/>
            </p:cNvSpPr>
            <p:nvPr/>
          </p:nvSpPr>
          <p:spPr bwMode="auto">
            <a:xfrm>
              <a:off x="4095751" y="2990850"/>
              <a:ext cx="1358900" cy="1042987"/>
            </a:xfrm>
            <a:custGeom>
              <a:avLst/>
              <a:gdLst>
                <a:gd name="T0" fmla="*/ 820 w 1059"/>
                <a:gd name="T1" fmla="*/ 551 h 813"/>
                <a:gd name="T2" fmla="*/ 370 w 1059"/>
                <a:gd name="T3" fmla="*/ 193 h 813"/>
                <a:gd name="T4" fmla="*/ 822 w 1059"/>
                <a:gd name="T5" fmla="*/ 559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9" h="813">
                  <a:moveTo>
                    <a:pt x="820" y="551"/>
                  </a:moveTo>
                  <a:cubicBezTo>
                    <a:pt x="526" y="813"/>
                    <a:pt x="0" y="513"/>
                    <a:pt x="370" y="193"/>
                  </a:cubicBezTo>
                  <a:cubicBezTo>
                    <a:pt x="599" y="0"/>
                    <a:pt x="1059" y="298"/>
                    <a:pt x="822" y="5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6" name="Freeform 272"/>
            <p:cNvSpPr>
              <a:spLocks/>
            </p:cNvSpPr>
            <p:nvPr/>
          </p:nvSpPr>
          <p:spPr bwMode="auto">
            <a:xfrm>
              <a:off x="4357688" y="3109913"/>
              <a:ext cx="927100" cy="739775"/>
            </a:xfrm>
            <a:custGeom>
              <a:avLst/>
              <a:gdLst>
                <a:gd name="T0" fmla="*/ 589 w 723"/>
                <a:gd name="T1" fmla="*/ 460 h 577"/>
                <a:gd name="T2" fmla="*/ 391 w 723"/>
                <a:gd name="T3" fmla="*/ 545 h 577"/>
                <a:gd name="T4" fmla="*/ 192 w 723"/>
                <a:gd name="T5" fmla="*/ 500 h 577"/>
                <a:gd name="T6" fmla="*/ 77 w 723"/>
                <a:gd name="T7" fmla="*/ 365 h 577"/>
                <a:gd name="T8" fmla="*/ 120 w 723"/>
                <a:gd name="T9" fmla="*/ 177 h 577"/>
                <a:gd name="T10" fmla="*/ 293 w 723"/>
                <a:gd name="T11" fmla="*/ 53 h 577"/>
                <a:gd name="T12" fmla="*/ 492 w 723"/>
                <a:gd name="T13" fmla="*/ 95 h 577"/>
                <a:gd name="T14" fmla="*/ 627 w 723"/>
                <a:gd name="T15" fmla="*/ 418 h 577"/>
                <a:gd name="T16" fmla="*/ 591 w 723"/>
                <a:gd name="T17" fmla="*/ 469 h 577"/>
                <a:gd name="T18" fmla="*/ 605 w 723"/>
                <a:gd name="T19" fmla="*/ 478 h 577"/>
                <a:gd name="T20" fmla="*/ 646 w 723"/>
                <a:gd name="T21" fmla="*/ 464 h 577"/>
                <a:gd name="T22" fmla="*/ 713 w 723"/>
                <a:gd name="T23" fmla="*/ 276 h 577"/>
                <a:gd name="T24" fmla="*/ 615 w 723"/>
                <a:gd name="T25" fmla="*/ 118 h 577"/>
                <a:gd name="T26" fmla="*/ 206 w 723"/>
                <a:gd name="T27" fmla="*/ 60 h 577"/>
                <a:gd name="T28" fmla="*/ 32 w 723"/>
                <a:gd name="T29" fmla="*/ 232 h 577"/>
                <a:gd name="T30" fmla="*/ 26 w 723"/>
                <a:gd name="T31" fmla="*/ 411 h 577"/>
                <a:gd name="T32" fmla="*/ 369 w 723"/>
                <a:gd name="T33" fmla="*/ 569 h 577"/>
                <a:gd name="T34" fmla="*/ 644 w 723"/>
                <a:gd name="T35" fmla="*/ 455 h 577"/>
                <a:gd name="T36" fmla="*/ 630 w 723"/>
                <a:gd name="T37" fmla="*/ 446 h 577"/>
                <a:gd name="T38" fmla="*/ 589 w 723"/>
                <a:gd name="T39" fmla="*/ 46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3" h="577">
                  <a:moveTo>
                    <a:pt x="589" y="460"/>
                  </a:moveTo>
                  <a:cubicBezTo>
                    <a:pt x="533" y="510"/>
                    <a:pt x="466" y="540"/>
                    <a:pt x="391" y="545"/>
                  </a:cubicBezTo>
                  <a:cubicBezTo>
                    <a:pt x="323" y="550"/>
                    <a:pt x="252" y="533"/>
                    <a:pt x="192" y="500"/>
                  </a:cubicBezTo>
                  <a:cubicBezTo>
                    <a:pt x="139" y="471"/>
                    <a:pt x="95" y="425"/>
                    <a:pt x="77" y="365"/>
                  </a:cubicBezTo>
                  <a:cubicBezTo>
                    <a:pt x="57" y="299"/>
                    <a:pt x="81" y="231"/>
                    <a:pt x="120" y="177"/>
                  </a:cubicBezTo>
                  <a:cubicBezTo>
                    <a:pt x="161" y="119"/>
                    <a:pt x="221" y="62"/>
                    <a:pt x="293" y="53"/>
                  </a:cubicBezTo>
                  <a:cubicBezTo>
                    <a:pt x="361" y="44"/>
                    <a:pt x="432" y="63"/>
                    <a:pt x="492" y="95"/>
                  </a:cubicBezTo>
                  <a:cubicBezTo>
                    <a:pt x="610" y="157"/>
                    <a:pt x="697" y="289"/>
                    <a:pt x="627" y="418"/>
                  </a:cubicBezTo>
                  <a:cubicBezTo>
                    <a:pt x="617" y="437"/>
                    <a:pt x="604" y="454"/>
                    <a:pt x="591" y="469"/>
                  </a:cubicBezTo>
                  <a:cubicBezTo>
                    <a:pt x="582" y="479"/>
                    <a:pt x="598" y="479"/>
                    <a:pt x="605" y="478"/>
                  </a:cubicBezTo>
                  <a:cubicBezTo>
                    <a:pt x="617" y="477"/>
                    <a:pt x="637" y="474"/>
                    <a:pt x="646" y="464"/>
                  </a:cubicBezTo>
                  <a:cubicBezTo>
                    <a:pt x="693" y="412"/>
                    <a:pt x="723" y="347"/>
                    <a:pt x="713" y="276"/>
                  </a:cubicBezTo>
                  <a:cubicBezTo>
                    <a:pt x="704" y="213"/>
                    <a:pt x="663" y="158"/>
                    <a:pt x="615" y="118"/>
                  </a:cubicBezTo>
                  <a:cubicBezTo>
                    <a:pt x="503" y="23"/>
                    <a:pt x="339" y="0"/>
                    <a:pt x="206" y="60"/>
                  </a:cubicBezTo>
                  <a:cubicBezTo>
                    <a:pt x="132" y="93"/>
                    <a:pt x="68" y="161"/>
                    <a:pt x="32" y="232"/>
                  </a:cubicBezTo>
                  <a:cubicBezTo>
                    <a:pt x="4" y="288"/>
                    <a:pt x="0" y="353"/>
                    <a:pt x="26" y="411"/>
                  </a:cubicBezTo>
                  <a:cubicBezTo>
                    <a:pt x="84" y="535"/>
                    <a:pt x="243" y="577"/>
                    <a:pt x="369" y="569"/>
                  </a:cubicBezTo>
                  <a:cubicBezTo>
                    <a:pt x="469" y="562"/>
                    <a:pt x="568" y="522"/>
                    <a:pt x="644" y="455"/>
                  </a:cubicBezTo>
                  <a:cubicBezTo>
                    <a:pt x="655" y="446"/>
                    <a:pt x="635" y="445"/>
                    <a:pt x="630" y="446"/>
                  </a:cubicBezTo>
                  <a:cubicBezTo>
                    <a:pt x="616" y="447"/>
                    <a:pt x="599" y="451"/>
                    <a:pt x="589" y="46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7" name="Freeform 273"/>
            <p:cNvSpPr>
              <a:spLocks/>
            </p:cNvSpPr>
            <p:nvPr/>
          </p:nvSpPr>
          <p:spPr bwMode="auto">
            <a:xfrm>
              <a:off x="4933951" y="3302000"/>
              <a:ext cx="93663" cy="152400"/>
            </a:xfrm>
            <a:custGeom>
              <a:avLst/>
              <a:gdLst>
                <a:gd name="T0" fmla="*/ 1 w 74"/>
                <a:gd name="T1" fmla="*/ 25 h 119"/>
                <a:gd name="T2" fmla="*/ 14 w 74"/>
                <a:gd name="T3" fmla="*/ 105 h 119"/>
                <a:gd name="T4" fmla="*/ 69 w 74"/>
                <a:gd name="T5" fmla="*/ 90 h 119"/>
                <a:gd name="T6" fmla="*/ 56 w 74"/>
                <a:gd name="T7" fmla="*/ 10 h 119"/>
                <a:gd name="T8" fmla="*/ 1 w 74"/>
                <a:gd name="T9" fmla="*/ 2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9">
                  <a:moveTo>
                    <a:pt x="1" y="25"/>
                  </a:moveTo>
                  <a:cubicBezTo>
                    <a:pt x="0" y="53"/>
                    <a:pt x="2" y="79"/>
                    <a:pt x="14" y="105"/>
                  </a:cubicBezTo>
                  <a:cubicBezTo>
                    <a:pt x="21" y="119"/>
                    <a:pt x="74" y="101"/>
                    <a:pt x="69" y="90"/>
                  </a:cubicBezTo>
                  <a:cubicBezTo>
                    <a:pt x="58" y="64"/>
                    <a:pt x="56" y="38"/>
                    <a:pt x="56" y="10"/>
                  </a:cubicBezTo>
                  <a:cubicBezTo>
                    <a:pt x="57" y="0"/>
                    <a:pt x="1" y="8"/>
                    <a:pt x="1" y="25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8" name="Freeform 274"/>
            <p:cNvSpPr>
              <a:spLocks/>
            </p:cNvSpPr>
            <p:nvPr/>
          </p:nvSpPr>
          <p:spPr bwMode="auto">
            <a:xfrm>
              <a:off x="4610101" y="3311525"/>
              <a:ext cx="93663" cy="153987"/>
            </a:xfrm>
            <a:custGeom>
              <a:avLst/>
              <a:gdLst>
                <a:gd name="T0" fmla="*/ 14 w 73"/>
                <a:gd name="T1" fmla="*/ 19 h 119"/>
                <a:gd name="T2" fmla="*/ 12 w 73"/>
                <a:gd name="T3" fmla="*/ 106 h 119"/>
                <a:gd name="T4" fmla="*/ 67 w 73"/>
                <a:gd name="T5" fmla="*/ 91 h 119"/>
                <a:gd name="T6" fmla="*/ 69 w 73"/>
                <a:gd name="T7" fmla="*/ 9 h 119"/>
                <a:gd name="T8" fmla="*/ 47 w 73"/>
                <a:gd name="T9" fmla="*/ 4 h 119"/>
                <a:gd name="T10" fmla="*/ 14 w 73"/>
                <a:gd name="T11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9">
                  <a:moveTo>
                    <a:pt x="14" y="19"/>
                  </a:moveTo>
                  <a:cubicBezTo>
                    <a:pt x="2" y="48"/>
                    <a:pt x="0" y="76"/>
                    <a:pt x="12" y="106"/>
                  </a:cubicBezTo>
                  <a:cubicBezTo>
                    <a:pt x="17" y="119"/>
                    <a:pt x="71" y="102"/>
                    <a:pt x="67" y="91"/>
                  </a:cubicBezTo>
                  <a:cubicBezTo>
                    <a:pt x="56" y="63"/>
                    <a:pt x="57" y="37"/>
                    <a:pt x="69" y="9"/>
                  </a:cubicBezTo>
                  <a:cubicBezTo>
                    <a:pt x="73" y="0"/>
                    <a:pt x="50" y="3"/>
                    <a:pt x="47" y="4"/>
                  </a:cubicBezTo>
                  <a:cubicBezTo>
                    <a:pt x="38" y="5"/>
                    <a:pt x="18" y="9"/>
                    <a:pt x="14" y="19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9" name="Freeform 275"/>
            <p:cNvSpPr>
              <a:spLocks/>
            </p:cNvSpPr>
            <p:nvPr/>
          </p:nvSpPr>
          <p:spPr bwMode="auto">
            <a:xfrm>
              <a:off x="4622801" y="3594100"/>
              <a:ext cx="415925" cy="149225"/>
            </a:xfrm>
            <a:custGeom>
              <a:avLst/>
              <a:gdLst>
                <a:gd name="T0" fmla="*/ 265 w 324"/>
                <a:gd name="T1" fmla="*/ 14 h 116"/>
                <a:gd name="T2" fmla="*/ 172 w 324"/>
                <a:gd name="T3" fmla="*/ 85 h 116"/>
                <a:gd name="T4" fmla="*/ 63 w 324"/>
                <a:gd name="T5" fmla="*/ 37 h 116"/>
                <a:gd name="T6" fmla="*/ 11 w 324"/>
                <a:gd name="T7" fmla="*/ 57 h 116"/>
                <a:gd name="T8" fmla="*/ 163 w 324"/>
                <a:gd name="T9" fmla="*/ 109 h 116"/>
                <a:gd name="T10" fmla="*/ 316 w 324"/>
                <a:gd name="T11" fmla="*/ 12 h 116"/>
                <a:gd name="T12" fmla="*/ 302 w 324"/>
                <a:gd name="T13" fmla="*/ 0 h 116"/>
                <a:gd name="T14" fmla="*/ 265 w 324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16">
                  <a:moveTo>
                    <a:pt x="265" y="14"/>
                  </a:moveTo>
                  <a:cubicBezTo>
                    <a:pt x="242" y="43"/>
                    <a:pt x="211" y="78"/>
                    <a:pt x="172" y="85"/>
                  </a:cubicBezTo>
                  <a:cubicBezTo>
                    <a:pt x="132" y="92"/>
                    <a:pt x="91" y="62"/>
                    <a:pt x="63" y="37"/>
                  </a:cubicBezTo>
                  <a:cubicBezTo>
                    <a:pt x="51" y="26"/>
                    <a:pt x="0" y="47"/>
                    <a:pt x="11" y="57"/>
                  </a:cubicBezTo>
                  <a:cubicBezTo>
                    <a:pt x="54" y="96"/>
                    <a:pt x="104" y="116"/>
                    <a:pt x="163" y="109"/>
                  </a:cubicBezTo>
                  <a:cubicBezTo>
                    <a:pt x="226" y="101"/>
                    <a:pt x="277" y="59"/>
                    <a:pt x="316" y="12"/>
                  </a:cubicBezTo>
                  <a:cubicBezTo>
                    <a:pt x="324" y="2"/>
                    <a:pt x="309" y="0"/>
                    <a:pt x="302" y="0"/>
                  </a:cubicBezTo>
                  <a:cubicBezTo>
                    <a:pt x="290" y="1"/>
                    <a:pt x="273" y="4"/>
                    <a:pt x="265" y="1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0" name="Freeform 276"/>
            <p:cNvSpPr>
              <a:spLocks/>
            </p:cNvSpPr>
            <p:nvPr/>
          </p:nvSpPr>
          <p:spPr bwMode="auto">
            <a:xfrm>
              <a:off x="4052888" y="2933700"/>
              <a:ext cx="1019175" cy="447675"/>
            </a:xfrm>
            <a:custGeom>
              <a:avLst/>
              <a:gdLst>
                <a:gd name="T0" fmla="*/ 765 w 794"/>
                <a:gd name="T1" fmla="*/ 196 h 349"/>
                <a:gd name="T2" fmla="*/ 558 w 794"/>
                <a:gd name="T3" fmla="*/ 84 h 349"/>
                <a:gd name="T4" fmla="*/ 299 w 794"/>
                <a:gd name="T5" fmla="*/ 9 h 349"/>
                <a:gd name="T6" fmla="*/ 67 w 794"/>
                <a:gd name="T7" fmla="*/ 56 h 349"/>
                <a:gd name="T8" fmla="*/ 3 w 794"/>
                <a:gd name="T9" fmla="*/ 153 h 349"/>
                <a:gd name="T10" fmla="*/ 42 w 794"/>
                <a:gd name="T11" fmla="*/ 240 h 349"/>
                <a:gd name="T12" fmla="*/ 254 w 794"/>
                <a:gd name="T13" fmla="*/ 345 h 349"/>
                <a:gd name="T14" fmla="*/ 302 w 794"/>
                <a:gd name="T15" fmla="*/ 333 h 349"/>
                <a:gd name="T16" fmla="*/ 294 w 794"/>
                <a:gd name="T17" fmla="*/ 306 h 349"/>
                <a:gd name="T18" fmla="*/ 96 w 794"/>
                <a:gd name="T19" fmla="*/ 203 h 349"/>
                <a:gd name="T20" fmla="*/ 76 w 794"/>
                <a:gd name="T21" fmla="*/ 122 h 349"/>
                <a:gd name="T22" fmla="*/ 149 w 794"/>
                <a:gd name="T23" fmla="*/ 59 h 349"/>
                <a:gd name="T24" fmla="*/ 378 w 794"/>
                <a:gd name="T25" fmla="*/ 73 h 349"/>
                <a:gd name="T26" fmla="*/ 620 w 794"/>
                <a:gd name="T27" fmla="*/ 176 h 349"/>
                <a:gd name="T28" fmla="*/ 712 w 794"/>
                <a:gd name="T29" fmla="*/ 231 h 349"/>
                <a:gd name="T30" fmla="*/ 765 w 794"/>
                <a:gd name="T31" fmla="*/ 19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4" h="349">
                  <a:moveTo>
                    <a:pt x="765" y="196"/>
                  </a:moveTo>
                  <a:cubicBezTo>
                    <a:pt x="700" y="153"/>
                    <a:pt x="630" y="116"/>
                    <a:pt x="558" y="84"/>
                  </a:cubicBezTo>
                  <a:cubicBezTo>
                    <a:pt x="475" y="48"/>
                    <a:pt x="388" y="20"/>
                    <a:pt x="299" y="9"/>
                  </a:cubicBezTo>
                  <a:cubicBezTo>
                    <a:pt x="220" y="0"/>
                    <a:pt x="133" y="8"/>
                    <a:pt x="67" y="56"/>
                  </a:cubicBezTo>
                  <a:cubicBezTo>
                    <a:pt x="36" y="78"/>
                    <a:pt x="5" y="112"/>
                    <a:pt x="3" y="153"/>
                  </a:cubicBezTo>
                  <a:cubicBezTo>
                    <a:pt x="0" y="186"/>
                    <a:pt x="19" y="217"/>
                    <a:pt x="42" y="240"/>
                  </a:cubicBezTo>
                  <a:cubicBezTo>
                    <a:pt x="96" y="296"/>
                    <a:pt x="179" y="331"/>
                    <a:pt x="254" y="345"/>
                  </a:cubicBezTo>
                  <a:cubicBezTo>
                    <a:pt x="270" y="349"/>
                    <a:pt x="289" y="345"/>
                    <a:pt x="302" y="333"/>
                  </a:cubicBezTo>
                  <a:cubicBezTo>
                    <a:pt x="312" y="323"/>
                    <a:pt x="309" y="309"/>
                    <a:pt x="294" y="306"/>
                  </a:cubicBezTo>
                  <a:cubicBezTo>
                    <a:pt x="223" y="292"/>
                    <a:pt x="145" y="258"/>
                    <a:pt x="96" y="203"/>
                  </a:cubicBezTo>
                  <a:cubicBezTo>
                    <a:pt x="76" y="181"/>
                    <a:pt x="63" y="150"/>
                    <a:pt x="76" y="122"/>
                  </a:cubicBezTo>
                  <a:cubicBezTo>
                    <a:pt x="89" y="91"/>
                    <a:pt x="122" y="68"/>
                    <a:pt x="149" y="59"/>
                  </a:cubicBezTo>
                  <a:cubicBezTo>
                    <a:pt x="221" y="35"/>
                    <a:pt x="306" y="53"/>
                    <a:pt x="378" y="73"/>
                  </a:cubicBezTo>
                  <a:cubicBezTo>
                    <a:pt x="462" y="97"/>
                    <a:pt x="543" y="134"/>
                    <a:pt x="620" y="176"/>
                  </a:cubicBezTo>
                  <a:cubicBezTo>
                    <a:pt x="651" y="193"/>
                    <a:pt x="682" y="211"/>
                    <a:pt x="712" y="231"/>
                  </a:cubicBezTo>
                  <a:cubicBezTo>
                    <a:pt x="732" y="245"/>
                    <a:pt x="794" y="216"/>
                    <a:pt x="765" y="196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1" name="Freeform 277"/>
            <p:cNvSpPr>
              <a:spLocks/>
            </p:cNvSpPr>
            <p:nvPr/>
          </p:nvSpPr>
          <p:spPr bwMode="auto">
            <a:xfrm>
              <a:off x="4860926" y="3052763"/>
              <a:ext cx="493713" cy="476250"/>
            </a:xfrm>
            <a:custGeom>
              <a:avLst/>
              <a:gdLst>
                <a:gd name="T0" fmla="*/ 33 w 385"/>
                <a:gd name="T1" fmla="*/ 54 h 371"/>
                <a:gd name="T2" fmla="*/ 262 w 385"/>
                <a:gd name="T3" fmla="*/ 120 h 371"/>
                <a:gd name="T4" fmla="*/ 313 w 385"/>
                <a:gd name="T5" fmla="*/ 221 h 371"/>
                <a:gd name="T6" fmla="*/ 275 w 385"/>
                <a:gd name="T7" fmla="*/ 351 h 371"/>
                <a:gd name="T8" fmla="*/ 293 w 385"/>
                <a:gd name="T9" fmla="*/ 370 h 371"/>
                <a:gd name="T10" fmla="*/ 338 w 385"/>
                <a:gd name="T11" fmla="*/ 352 h 371"/>
                <a:gd name="T12" fmla="*/ 381 w 385"/>
                <a:gd name="T13" fmla="*/ 207 h 371"/>
                <a:gd name="T14" fmla="*/ 322 w 385"/>
                <a:gd name="T15" fmla="*/ 90 h 371"/>
                <a:gd name="T16" fmla="*/ 43 w 385"/>
                <a:gd name="T17" fmla="*/ 17 h 371"/>
                <a:gd name="T18" fmla="*/ 4 w 385"/>
                <a:gd name="T19" fmla="*/ 40 h 371"/>
                <a:gd name="T20" fmla="*/ 33 w 385"/>
                <a:gd name="T21" fmla="*/ 5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371">
                  <a:moveTo>
                    <a:pt x="33" y="54"/>
                  </a:moveTo>
                  <a:cubicBezTo>
                    <a:pt x="114" y="39"/>
                    <a:pt x="202" y="62"/>
                    <a:pt x="262" y="120"/>
                  </a:cubicBezTo>
                  <a:cubicBezTo>
                    <a:pt x="290" y="147"/>
                    <a:pt x="308" y="182"/>
                    <a:pt x="313" y="221"/>
                  </a:cubicBezTo>
                  <a:cubicBezTo>
                    <a:pt x="319" y="267"/>
                    <a:pt x="300" y="313"/>
                    <a:pt x="275" y="351"/>
                  </a:cubicBezTo>
                  <a:cubicBezTo>
                    <a:pt x="266" y="365"/>
                    <a:pt x="282" y="370"/>
                    <a:pt x="293" y="370"/>
                  </a:cubicBezTo>
                  <a:cubicBezTo>
                    <a:pt x="308" y="371"/>
                    <a:pt x="329" y="365"/>
                    <a:pt x="338" y="352"/>
                  </a:cubicBezTo>
                  <a:cubicBezTo>
                    <a:pt x="366" y="308"/>
                    <a:pt x="385" y="260"/>
                    <a:pt x="381" y="207"/>
                  </a:cubicBezTo>
                  <a:cubicBezTo>
                    <a:pt x="378" y="162"/>
                    <a:pt x="353" y="121"/>
                    <a:pt x="322" y="90"/>
                  </a:cubicBezTo>
                  <a:cubicBezTo>
                    <a:pt x="250" y="21"/>
                    <a:pt x="138" y="0"/>
                    <a:pt x="43" y="17"/>
                  </a:cubicBezTo>
                  <a:cubicBezTo>
                    <a:pt x="30" y="20"/>
                    <a:pt x="8" y="25"/>
                    <a:pt x="4" y="40"/>
                  </a:cubicBezTo>
                  <a:cubicBezTo>
                    <a:pt x="0" y="55"/>
                    <a:pt x="25" y="55"/>
                    <a:pt x="33" y="54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2" name="Freeform 278"/>
            <p:cNvSpPr>
              <a:spLocks/>
            </p:cNvSpPr>
            <p:nvPr/>
          </p:nvSpPr>
          <p:spPr bwMode="auto">
            <a:xfrm>
              <a:off x="5245101" y="5264150"/>
              <a:ext cx="492125" cy="544512"/>
            </a:xfrm>
            <a:custGeom>
              <a:avLst/>
              <a:gdLst>
                <a:gd name="T0" fmla="*/ 165 w 310"/>
                <a:gd name="T1" fmla="*/ 332 h 343"/>
                <a:gd name="T2" fmla="*/ 165 w 310"/>
                <a:gd name="T3" fmla="*/ 341 h 343"/>
                <a:gd name="T4" fmla="*/ 310 w 310"/>
                <a:gd name="T5" fmla="*/ 343 h 343"/>
                <a:gd name="T6" fmla="*/ 153 w 310"/>
                <a:gd name="T7" fmla="*/ 0 h 343"/>
                <a:gd name="T8" fmla="*/ 0 w 310"/>
                <a:gd name="T9" fmla="*/ 9 h 343"/>
                <a:gd name="T10" fmla="*/ 159 w 310"/>
                <a:gd name="T11" fmla="*/ 341 h 343"/>
                <a:gd name="T12" fmla="*/ 165 w 310"/>
                <a:gd name="T13" fmla="*/ 341 h 343"/>
                <a:gd name="T14" fmla="*/ 165 w 310"/>
                <a:gd name="T15" fmla="*/ 332 h 343"/>
                <a:gd name="T16" fmla="*/ 174 w 310"/>
                <a:gd name="T17" fmla="*/ 327 h 343"/>
                <a:gd name="T18" fmla="*/ 30 w 310"/>
                <a:gd name="T19" fmla="*/ 26 h 343"/>
                <a:gd name="T20" fmla="*/ 141 w 310"/>
                <a:gd name="T21" fmla="*/ 20 h 343"/>
                <a:gd name="T22" fmla="*/ 279 w 310"/>
                <a:gd name="T23" fmla="*/ 324 h 343"/>
                <a:gd name="T24" fmla="*/ 165 w 310"/>
                <a:gd name="T25" fmla="*/ 322 h 343"/>
                <a:gd name="T26" fmla="*/ 165 w 310"/>
                <a:gd name="T27" fmla="*/ 332 h 343"/>
                <a:gd name="T28" fmla="*/ 174 w 310"/>
                <a:gd name="T29" fmla="*/ 327 h 343"/>
                <a:gd name="T30" fmla="*/ 165 w 310"/>
                <a:gd name="T31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" h="343">
                  <a:moveTo>
                    <a:pt x="165" y="332"/>
                  </a:moveTo>
                  <a:lnTo>
                    <a:pt x="165" y="341"/>
                  </a:lnTo>
                  <a:lnTo>
                    <a:pt x="310" y="343"/>
                  </a:lnTo>
                  <a:lnTo>
                    <a:pt x="153" y="0"/>
                  </a:lnTo>
                  <a:lnTo>
                    <a:pt x="0" y="9"/>
                  </a:lnTo>
                  <a:lnTo>
                    <a:pt x="159" y="341"/>
                  </a:lnTo>
                  <a:lnTo>
                    <a:pt x="165" y="341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30" y="26"/>
                  </a:lnTo>
                  <a:lnTo>
                    <a:pt x="141" y="20"/>
                  </a:lnTo>
                  <a:lnTo>
                    <a:pt x="279" y="324"/>
                  </a:lnTo>
                  <a:lnTo>
                    <a:pt x="165" y="322"/>
                  </a:lnTo>
                  <a:lnTo>
                    <a:pt x="165" y="332"/>
                  </a:lnTo>
                  <a:lnTo>
                    <a:pt x="174" y="327"/>
                  </a:lnTo>
                  <a:lnTo>
                    <a:pt x="165" y="332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3" name="Freeform 279"/>
            <p:cNvSpPr>
              <a:spLocks/>
            </p:cNvSpPr>
            <p:nvPr/>
          </p:nvSpPr>
          <p:spPr bwMode="auto">
            <a:xfrm>
              <a:off x="5449888" y="4810125"/>
              <a:ext cx="871538" cy="1006475"/>
            </a:xfrm>
            <a:custGeom>
              <a:avLst/>
              <a:gdLst>
                <a:gd name="T0" fmla="*/ 167 w 549"/>
                <a:gd name="T1" fmla="*/ 613 h 634"/>
                <a:gd name="T2" fmla="*/ 175 w 549"/>
                <a:gd name="T3" fmla="*/ 623 h 634"/>
                <a:gd name="T4" fmla="*/ 549 w 549"/>
                <a:gd name="T5" fmla="*/ 315 h 634"/>
                <a:gd name="T6" fmla="*/ 422 w 549"/>
                <a:gd name="T7" fmla="*/ 0 h 634"/>
                <a:gd name="T8" fmla="*/ 0 w 549"/>
                <a:gd name="T9" fmla="*/ 299 h 634"/>
                <a:gd name="T10" fmla="*/ 162 w 549"/>
                <a:gd name="T11" fmla="*/ 634 h 634"/>
                <a:gd name="T12" fmla="*/ 175 w 549"/>
                <a:gd name="T13" fmla="*/ 623 h 634"/>
                <a:gd name="T14" fmla="*/ 167 w 549"/>
                <a:gd name="T15" fmla="*/ 613 h 634"/>
                <a:gd name="T16" fmla="*/ 179 w 549"/>
                <a:gd name="T17" fmla="*/ 607 h 634"/>
                <a:gd name="T18" fmla="*/ 34 w 549"/>
                <a:gd name="T19" fmla="*/ 307 h 634"/>
                <a:gd name="T20" fmla="*/ 410 w 549"/>
                <a:gd name="T21" fmla="*/ 41 h 634"/>
                <a:gd name="T22" fmla="*/ 517 w 549"/>
                <a:gd name="T23" fmla="*/ 307 h 634"/>
                <a:gd name="T24" fmla="*/ 158 w 549"/>
                <a:gd name="T25" fmla="*/ 602 h 634"/>
                <a:gd name="T26" fmla="*/ 167 w 549"/>
                <a:gd name="T27" fmla="*/ 613 h 634"/>
                <a:gd name="T28" fmla="*/ 179 w 549"/>
                <a:gd name="T29" fmla="*/ 607 h 634"/>
                <a:gd name="T30" fmla="*/ 167 w 549"/>
                <a:gd name="T31" fmla="*/ 613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9" h="634">
                  <a:moveTo>
                    <a:pt x="167" y="613"/>
                  </a:moveTo>
                  <a:lnTo>
                    <a:pt x="175" y="623"/>
                  </a:lnTo>
                  <a:lnTo>
                    <a:pt x="549" y="315"/>
                  </a:lnTo>
                  <a:lnTo>
                    <a:pt x="422" y="0"/>
                  </a:lnTo>
                  <a:lnTo>
                    <a:pt x="0" y="299"/>
                  </a:lnTo>
                  <a:lnTo>
                    <a:pt x="162" y="634"/>
                  </a:lnTo>
                  <a:lnTo>
                    <a:pt x="175" y="623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34" y="307"/>
                  </a:lnTo>
                  <a:lnTo>
                    <a:pt x="410" y="41"/>
                  </a:lnTo>
                  <a:lnTo>
                    <a:pt x="517" y="307"/>
                  </a:lnTo>
                  <a:lnTo>
                    <a:pt x="158" y="602"/>
                  </a:lnTo>
                  <a:lnTo>
                    <a:pt x="167" y="613"/>
                  </a:lnTo>
                  <a:lnTo>
                    <a:pt x="179" y="607"/>
                  </a:lnTo>
                  <a:lnTo>
                    <a:pt x="167" y="613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4" name="Freeform 280"/>
            <p:cNvSpPr>
              <a:spLocks/>
            </p:cNvSpPr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  <a:gd name="T8" fmla="*/ 129 w 129"/>
                <a:gd name="T9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  <a:lnTo>
                    <a:pt x="129" y="7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5" name="Freeform 281"/>
            <p:cNvSpPr>
              <a:spLocks/>
            </p:cNvSpPr>
            <p:nvPr/>
          </p:nvSpPr>
          <p:spPr bwMode="auto">
            <a:xfrm>
              <a:off x="5913438" y="4805363"/>
              <a:ext cx="204788" cy="42862"/>
            </a:xfrm>
            <a:custGeom>
              <a:avLst/>
              <a:gdLst>
                <a:gd name="T0" fmla="*/ 129 w 129"/>
                <a:gd name="T1" fmla="*/ 7 h 27"/>
                <a:gd name="T2" fmla="*/ 1 w 129"/>
                <a:gd name="T3" fmla="*/ 0 h 27"/>
                <a:gd name="T4" fmla="*/ 0 w 129"/>
                <a:gd name="T5" fmla="*/ 20 h 27"/>
                <a:gd name="T6" fmla="*/ 127 w 129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" h="27">
                  <a:moveTo>
                    <a:pt x="129" y="7"/>
                  </a:moveTo>
                  <a:lnTo>
                    <a:pt x="1" y="0"/>
                  </a:lnTo>
                  <a:lnTo>
                    <a:pt x="0" y="20"/>
                  </a:lnTo>
                  <a:lnTo>
                    <a:pt x="127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6" name="Freeform 282"/>
            <p:cNvSpPr>
              <a:spLocks/>
            </p:cNvSpPr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  <a:gd name="T8" fmla="*/ 418 w 429"/>
                <a:gd name="T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7" name="Freeform 283"/>
            <p:cNvSpPr>
              <a:spLocks/>
            </p:cNvSpPr>
            <p:nvPr/>
          </p:nvSpPr>
          <p:spPr bwMode="auto">
            <a:xfrm>
              <a:off x="5241926" y="4810125"/>
              <a:ext cx="681038" cy="488950"/>
            </a:xfrm>
            <a:custGeom>
              <a:avLst/>
              <a:gdLst>
                <a:gd name="T0" fmla="*/ 418 w 429"/>
                <a:gd name="T1" fmla="*/ 0 h 308"/>
                <a:gd name="T2" fmla="*/ 0 w 429"/>
                <a:gd name="T3" fmla="*/ 293 h 308"/>
                <a:gd name="T4" fmla="*/ 12 w 429"/>
                <a:gd name="T5" fmla="*/ 308 h 308"/>
                <a:gd name="T6" fmla="*/ 429 w 429"/>
                <a:gd name="T7" fmla="*/ 15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308">
                  <a:moveTo>
                    <a:pt x="418" y="0"/>
                  </a:moveTo>
                  <a:lnTo>
                    <a:pt x="0" y="293"/>
                  </a:lnTo>
                  <a:lnTo>
                    <a:pt x="12" y="308"/>
                  </a:lnTo>
                  <a:lnTo>
                    <a:pt x="429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8" name="Freeform 284"/>
            <p:cNvSpPr>
              <a:spLocks/>
            </p:cNvSpPr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  <a:gd name="T8" fmla="*/ 75 w 75"/>
                <a:gd name="T9" fmla="*/ 9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  <a:lnTo>
                    <a:pt x="75" y="94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9" name="Freeform 285"/>
            <p:cNvSpPr>
              <a:spLocks/>
            </p:cNvSpPr>
            <p:nvPr/>
          </p:nvSpPr>
          <p:spPr bwMode="auto">
            <a:xfrm>
              <a:off x="5768976" y="4735513"/>
              <a:ext cx="119063" cy="166687"/>
            </a:xfrm>
            <a:custGeom>
              <a:avLst/>
              <a:gdLst>
                <a:gd name="T0" fmla="*/ 75 w 75"/>
                <a:gd name="T1" fmla="*/ 94 h 105"/>
                <a:gd name="T2" fmla="*/ 17 w 75"/>
                <a:gd name="T3" fmla="*/ 0 h 105"/>
                <a:gd name="T4" fmla="*/ 0 w 75"/>
                <a:gd name="T5" fmla="*/ 11 h 105"/>
                <a:gd name="T6" fmla="*/ 59 w 75"/>
                <a:gd name="T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05">
                  <a:moveTo>
                    <a:pt x="75" y="94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59" y="1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0" name="Freeform 286"/>
            <p:cNvSpPr>
              <a:spLocks/>
            </p:cNvSpPr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  <a:gd name="T8" fmla="*/ 39 w 4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1" name="Freeform 287"/>
            <p:cNvSpPr>
              <a:spLocks/>
            </p:cNvSpPr>
            <p:nvPr/>
          </p:nvSpPr>
          <p:spPr bwMode="auto">
            <a:xfrm>
              <a:off x="5715001" y="4729163"/>
              <a:ext cx="73025" cy="55562"/>
            </a:xfrm>
            <a:custGeom>
              <a:avLst/>
              <a:gdLst>
                <a:gd name="T0" fmla="*/ 39 w 46"/>
                <a:gd name="T1" fmla="*/ 0 h 35"/>
                <a:gd name="T2" fmla="*/ 0 w 46"/>
                <a:gd name="T3" fmla="*/ 17 h 35"/>
                <a:gd name="T4" fmla="*/ 7 w 46"/>
                <a:gd name="T5" fmla="*/ 35 h 35"/>
                <a:gd name="T6" fmla="*/ 46 w 46"/>
                <a:gd name="T7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5">
                  <a:moveTo>
                    <a:pt x="39" y="0"/>
                  </a:moveTo>
                  <a:lnTo>
                    <a:pt x="0" y="17"/>
                  </a:lnTo>
                  <a:lnTo>
                    <a:pt x="7" y="35"/>
                  </a:lnTo>
                  <a:lnTo>
                    <a:pt x="4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2" name="Freeform 288"/>
            <p:cNvSpPr>
              <a:spLocks/>
            </p:cNvSpPr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  <a:gd name="T8" fmla="*/ 32 w 46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3" name="Freeform 289"/>
            <p:cNvSpPr>
              <a:spLocks/>
            </p:cNvSpPr>
            <p:nvPr/>
          </p:nvSpPr>
          <p:spPr bwMode="auto">
            <a:xfrm>
              <a:off x="5422901" y="4873625"/>
              <a:ext cx="73025" cy="80962"/>
            </a:xfrm>
            <a:custGeom>
              <a:avLst/>
              <a:gdLst>
                <a:gd name="T0" fmla="*/ 32 w 46"/>
                <a:gd name="T1" fmla="*/ 0 h 51"/>
                <a:gd name="T2" fmla="*/ 0 w 46"/>
                <a:gd name="T3" fmla="*/ 38 h 51"/>
                <a:gd name="T4" fmla="*/ 15 w 46"/>
                <a:gd name="T5" fmla="*/ 51 h 51"/>
                <a:gd name="T6" fmla="*/ 46 w 46"/>
                <a:gd name="T7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1">
                  <a:moveTo>
                    <a:pt x="32" y="0"/>
                  </a:moveTo>
                  <a:lnTo>
                    <a:pt x="0" y="38"/>
                  </a:lnTo>
                  <a:lnTo>
                    <a:pt x="15" y="51"/>
                  </a:lnTo>
                  <a:lnTo>
                    <a:pt x="46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4" name="Freeform 290"/>
            <p:cNvSpPr>
              <a:spLocks/>
            </p:cNvSpPr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  <a:gd name="T8" fmla="*/ 0 w 80"/>
                <a:gd name="T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5" name="Freeform 291"/>
            <p:cNvSpPr>
              <a:spLocks/>
            </p:cNvSpPr>
            <p:nvPr/>
          </p:nvSpPr>
          <p:spPr bwMode="auto">
            <a:xfrm>
              <a:off x="5421313" y="4937125"/>
              <a:ext cx="127000" cy="209550"/>
            </a:xfrm>
            <a:custGeom>
              <a:avLst/>
              <a:gdLst>
                <a:gd name="T0" fmla="*/ 0 w 80"/>
                <a:gd name="T1" fmla="*/ 8 h 132"/>
                <a:gd name="T2" fmla="*/ 62 w 80"/>
                <a:gd name="T3" fmla="*/ 132 h 132"/>
                <a:gd name="T4" fmla="*/ 80 w 80"/>
                <a:gd name="T5" fmla="*/ 123 h 132"/>
                <a:gd name="T6" fmla="*/ 17 w 80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32">
                  <a:moveTo>
                    <a:pt x="0" y="8"/>
                  </a:moveTo>
                  <a:lnTo>
                    <a:pt x="62" y="132"/>
                  </a:lnTo>
                  <a:lnTo>
                    <a:pt x="80" y="123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6" name="Freeform 292"/>
            <p:cNvSpPr>
              <a:spLocks/>
            </p:cNvSpPr>
            <p:nvPr/>
          </p:nvSpPr>
          <p:spPr bwMode="auto">
            <a:xfrm>
              <a:off x="5921376" y="4567238"/>
              <a:ext cx="282575" cy="234950"/>
            </a:xfrm>
            <a:custGeom>
              <a:avLst/>
              <a:gdLst>
                <a:gd name="T0" fmla="*/ 15 w 221"/>
                <a:gd name="T1" fmla="*/ 21 h 184"/>
                <a:gd name="T2" fmla="*/ 196 w 221"/>
                <a:gd name="T3" fmla="*/ 173 h 184"/>
                <a:gd name="T4" fmla="*/ 219 w 221"/>
                <a:gd name="T5" fmla="*/ 167 h 184"/>
                <a:gd name="T6" fmla="*/ 23 w 221"/>
                <a:gd name="T7" fmla="*/ 3 h 184"/>
                <a:gd name="T8" fmla="*/ 15 w 221"/>
                <a:gd name="T9" fmla="*/ 2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84">
                  <a:moveTo>
                    <a:pt x="15" y="21"/>
                  </a:moveTo>
                  <a:cubicBezTo>
                    <a:pt x="96" y="38"/>
                    <a:pt x="184" y="83"/>
                    <a:pt x="196" y="173"/>
                  </a:cubicBezTo>
                  <a:cubicBezTo>
                    <a:pt x="197" y="184"/>
                    <a:pt x="221" y="179"/>
                    <a:pt x="219" y="167"/>
                  </a:cubicBezTo>
                  <a:cubicBezTo>
                    <a:pt x="207" y="70"/>
                    <a:pt x="109" y="22"/>
                    <a:pt x="23" y="3"/>
                  </a:cubicBezTo>
                  <a:cubicBezTo>
                    <a:pt x="11" y="0"/>
                    <a:pt x="0" y="17"/>
                    <a:pt x="15" y="21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7" name="Freeform 293"/>
            <p:cNvSpPr>
              <a:spLocks/>
            </p:cNvSpPr>
            <p:nvPr/>
          </p:nvSpPr>
          <p:spPr bwMode="auto">
            <a:xfrm>
              <a:off x="5972176" y="4529138"/>
              <a:ext cx="255588" cy="152400"/>
            </a:xfrm>
            <a:custGeom>
              <a:avLst/>
              <a:gdLst>
                <a:gd name="T0" fmla="*/ 12 w 200"/>
                <a:gd name="T1" fmla="*/ 10 h 119"/>
                <a:gd name="T2" fmla="*/ 176 w 200"/>
                <a:gd name="T3" fmla="*/ 114 h 119"/>
                <a:gd name="T4" fmla="*/ 199 w 200"/>
                <a:gd name="T5" fmla="*/ 108 h 119"/>
                <a:gd name="T6" fmla="*/ 27 w 200"/>
                <a:gd name="T7" fmla="*/ 1 h 119"/>
                <a:gd name="T8" fmla="*/ 12 w 200"/>
                <a:gd name="T9" fmla="*/ 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19">
                  <a:moveTo>
                    <a:pt x="12" y="10"/>
                  </a:moveTo>
                  <a:cubicBezTo>
                    <a:pt x="75" y="18"/>
                    <a:pt x="171" y="34"/>
                    <a:pt x="176" y="114"/>
                  </a:cubicBezTo>
                  <a:cubicBezTo>
                    <a:pt x="176" y="119"/>
                    <a:pt x="200" y="115"/>
                    <a:pt x="199" y="108"/>
                  </a:cubicBezTo>
                  <a:cubicBezTo>
                    <a:pt x="194" y="25"/>
                    <a:pt x="92" y="9"/>
                    <a:pt x="27" y="1"/>
                  </a:cubicBezTo>
                  <a:cubicBezTo>
                    <a:pt x="22" y="0"/>
                    <a:pt x="0" y="9"/>
                    <a:pt x="12" y="10"/>
                  </a:cubicBez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1C20D58B-4368-45CB-A124-E39FFB816187}"/>
              </a:ext>
            </a:extLst>
          </p:cNvPr>
          <p:cNvSpPr txBox="1"/>
          <p:nvPr/>
        </p:nvSpPr>
        <p:spPr>
          <a:xfrm>
            <a:off x="2882113" y="480115"/>
            <a:ext cx="6427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The completion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3263540091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2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3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spd="5000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7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8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 animBg="1"/>
          <p:bldP spid="149" grpId="0"/>
          <p:bldP spid="150" grpId="0"/>
          <p:bldP spid="151" grpId="0" animBg="1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2" spd="5000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 animBg="1"/>
          <p:bldP spid="149" grpId="0"/>
          <p:bldP spid="150" grpId="0"/>
          <p:bldP spid="151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>
            <a:grpSpLocks/>
          </p:cNvGrpSpPr>
          <p:nvPr/>
        </p:nvGrpSpPr>
        <p:grpSpPr bwMode="auto">
          <a:xfrm>
            <a:off x="5098473" y="3134318"/>
            <a:ext cx="1995054" cy="2902792"/>
            <a:chOff x="3779912" y="2006645"/>
            <a:chExt cx="1005292" cy="1461300"/>
          </a:xfrm>
        </p:grpSpPr>
        <p:sp>
          <p:nvSpPr>
            <p:cNvPr id="11277" name="Freeform 2988"/>
            <p:cNvSpPr>
              <a:spLocks/>
            </p:cNvSpPr>
            <p:nvPr/>
          </p:nvSpPr>
          <p:spPr bwMode="auto">
            <a:xfrm>
              <a:off x="3779912" y="2711385"/>
              <a:ext cx="1005292" cy="756560"/>
            </a:xfrm>
            <a:custGeom>
              <a:avLst/>
              <a:gdLst>
                <a:gd name="T0" fmla="*/ 2147483647 w 194"/>
                <a:gd name="T1" fmla="*/ 2147483647 h 161"/>
                <a:gd name="T2" fmla="*/ 2147483647 w 194"/>
                <a:gd name="T3" fmla="*/ 0 h 161"/>
                <a:gd name="T4" fmla="*/ 2147483647 w 194"/>
                <a:gd name="T5" fmla="*/ 2147483647 h 161"/>
                <a:gd name="T6" fmla="*/ 2147483647 w 194"/>
                <a:gd name="T7" fmla="*/ 0 h 161"/>
                <a:gd name="T8" fmla="*/ 2147483647 w 194"/>
                <a:gd name="T9" fmla="*/ 2147483647 h 161"/>
                <a:gd name="T10" fmla="*/ 2147483647 w 194"/>
                <a:gd name="T11" fmla="*/ 2147483647 h 161"/>
                <a:gd name="T12" fmla="*/ 2147483647 w 194"/>
                <a:gd name="T13" fmla="*/ 2147483647 h 161"/>
                <a:gd name="T14" fmla="*/ 2147483647 w 194"/>
                <a:gd name="T15" fmla="*/ 2147483647 h 161"/>
                <a:gd name="T16" fmla="*/ 2147483647 w 194"/>
                <a:gd name="T17" fmla="*/ 2147483647 h 161"/>
                <a:gd name="T18" fmla="*/ 2147483647 w 194"/>
                <a:gd name="T19" fmla="*/ 2147483647 h 161"/>
                <a:gd name="T20" fmla="*/ 2147483647 w 194"/>
                <a:gd name="T21" fmla="*/ 2147483647 h 1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161">
                  <a:moveTo>
                    <a:pt x="179" y="29"/>
                  </a:moveTo>
                  <a:cubicBezTo>
                    <a:pt x="178" y="19"/>
                    <a:pt x="176" y="9"/>
                    <a:pt x="172" y="0"/>
                  </a:cubicBezTo>
                  <a:cubicBezTo>
                    <a:pt x="150" y="7"/>
                    <a:pt x="125" y="12"/>
                    <a:pt x="97" y="12"/>
                  </a:cubicBezTo>
                  <a:cubicBezTo>
                    <a:pt x="69" y="12"/>
                    <a:pt x="44" y="7"/>
                    <a:pt x="22" y="0"/>
                  </a:cubicBezTo>
                  <a:cubicBezTo>
                    <a:pt x="18" y="9"/>
                    <a:pt x="16" y="19"/>
                    <a:pt x="15" y="29"/>
                  </a:cubicBezTo>
                  <a:cubicBezTo>
                    <a:pt x="5" y="33"/>
                    <a:pt x="0" y="49"/>
                    <a:pt x="4" y="65"/>
                  </a:cubicBezTo>
                  <a:cubicBezTo>
                    <a:pt x="8" y="79"/>
                    <a:pt x="17" y="88"/>
                    <a:pt x="26" y="88"/>
                  </a:cubicBezTo>
                  <a:cubicBezTo>
                    <a:pt x="41" y="126"/>
                    <a:pt x="69" y="161"/>
                    <a:pt x="99" y="161"/>
                  </a:cubicBezTo>
                  <a:cubicBezTo>
                    <a:pt x="129" y="161"/>
                    <a:pt x="155" y="126"/>
                    <a:pt x="169" y="88"/>
                  </a:cubicBezTo>
                  <a:cubicBezTo>
                    <a:pt x="178" y="87"/>
                    <a:pt x="187" y="78"/>
                    <a:pt x="190" y="65"/>
                  </a:cubicBezTo>
                  <a:cubicBezTo>
                    <a:pt x="194" y="49"/>
                    <a:pt x="189" y="33"/>
                    <a:pt x="179" y="29"/>
                  </a:cubicBezTo>
                  <a:close/>
                </a:path>
              </a:pathLst>
            </a:custGeom>
            <a:blipFill dpi="0" rotWithShape="1">
              <a:blip r:embed="rId3" cstate="print">
                <a:biLevel thresh="75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78" name="Freeform 2989"/>
            <p:cNvSpPr>
              <a:spLocks noEditPoints="1"/>
            </p:cNvSpPr>
            <p:nvPr/>
          </p:nvSpPr>
          <p:spPr bwMode="auto">
            <a:xfrm>
              <a:off x="3883544" y="2151735"/>
              <a:ext cx="808379" cy="580375"/>
            </a:xfrm>
            <a:custGeom>
              <a:avLst/>
              <a:gdLst>
                <a:gd name="T0" fmla="*/ 2147483647 w 156"/>
                <a:gd name="T1" fmla="*/ 2147483647 h 126"/>
                <a:gd name="T2" fmla="*/ 2147483647 w 156"/>
                <a:gd name="T3" fmla="*/ 2147483647 h 126"/>
                <a:gd name="T4" fmla="*/ 2147483647 w 156"/>
                <a:gd name="T5" fmla="*/ 2147483647 h 126"/>
                <a:gd name="T6" fmla="*/ 2147483647 w 156"/>
                <a:gd name="T7" fmla="*/ 2147483647 h 126"/>
                <a:gd name="T8" fmla="*/ 2147483647 w 156"/>
                <a:gd name="T9" fmla="*/ 2147483647 h 126"/>
                <a:gd name="T10" fmla="*/ 2147483647 w 156"/>
                <a:gd name="T11" fmla="*/ 2147483647 h 126"/>
                <a:gd name="T12" fmla="*/ 2147483647 w 156"/>
                <a:gd name="T13" fmla="*/ 2147483647 h 126"/>
                <a:gd name="T14" fmla="*/ 2147483647 w 156"/>
                <a:gd name="T15" fmla="*/ 2147483647 h 126"/>
                <a:gd name="T16" fmla="*/ 2147483647 w 156"/>
                <a:gd name="T17" fmla="*/ 2147483647 h 126"/>
                <a:gd name="T18" fmla="*/ 2147483647 w 156"/>
                <a:gd name="T19" fmla="*/ 2147483647 h 126"/>
                <a:gd name="T20" fmla="*/ 2147483647 w 156"/>
                <a:gd name="T21" fmla="*/ 2147483647 h 126"/>
                <a:gd name="T22" fmla="*/ 2147483647 w 156"/>
                <a:gd name="T23" fmla="*/ 2147483647 h 126"/>
                <a:gd name="T24" fmla="*/ 2147483647 w 156"/>
                <a:gd name="T25" fmla="*/ 2147483647 h 126"/>
                <a:gd name="T26" fmla="*/ 2147483647 w 156"/>
                <a:gd name="T27" fmla="*/ 0 h 126"/>
                <a:gd name="T28" fmla="*/ 2147483647 w 156"/>
                <a:gd name="T29" fmla="*/ 2147483647 h 126"/>
                <a:gd name="T30" fmla="*/ 2147483647 w 156"/>
                <a:gd name="T31" fmla="*/ 2147483647 h 126"/>
                <a:gd name="T32" fmla="*/ 2147483647 w 156"/>
                <a:gd name="T33" fmla="*/ 2147483647 h 126"/>
                <a:gd name="T34" fmla="*/ 2147483647 w 156"/>
                <a:gd name="T35" fmla="*/ 2147483647 h 126"/>
                <a:gd name="T36" fmla="*/ 2147483647 w 156"/>
                <a:gd name="T37" fmla="*/ 2147483647 h 126"/>
                <a:gd name="T38" fmla="*/ 2147483647 w 156"/>
                <a:gd name="T39" fmla="*/ 2147483647 h 126"/>
                <a:gd name="T40" fmla="*/ 2147483647 w 156"/>
                <a:gd name="T41" fmla="*/ 2147483647 h 126"/>
                <a:gd name="T42" fmla="*/ 2147483647 w 156"/>
                <a:gd name="T43" fmla="*/ 2147483647 h 126"/>
                <a:gd name="T44" fmla="*/ 2147483647 w 156"/>
                <a:gd name="T45" fmla="*/ 2147483647 h 126"/>
                <a:gd name="T46" fmla="*/ 2147483647 w 156"/>
                <a:gd name="T47" fmla="*/ 2147483647 h 126"/>
                <a:gd name="T48" fmla="*/ 2147483647 w 156"/>
                <a:gd name="T49" fmla="*/ 2147483647 h 126"/>
                <a:gd name="T50" fmla="*/ 2147483647 w 156"/>
                <a:gd name="T51" fmla="*/ 2147483647 h 126"/>
                <a:gd name="T52" fmla="*/ 2147483647 w 156"/>
                <a:gd name="T53" fmla="*/ 2147483647 h 126"/>
                <a:gd name="T54" fmla="*/ 2147483647 w 156"/>
                <a:gd name="T55" fmla="*/ 2147483647 h 126"/>
                <a:gd name="T56" fmla="*/ 2147483647 w 156"/>
                <a:gd name="T57" fmla="*/ 2147483647 h 126"/>
                <a:gd name="T58" fmla="*/ 2147483647 w 156"/>
                <a:gd name="T59" fmla="*/ 2147483647 h 126"/>
                <a:gd name="T60" fmla="*/ 2147483647 w 156"/>
                <a:gd name="T61" fmla="*/ 2147483647 h 126"/>
                <a:gd name="T62" fmla="*/ 2147483647 w 156"/>
                <a:gd name="T63" fmla="*/ 2147483647 h 126"/>
                <a:gd name="T64" fmla="*/ 2147483647 w 156"/>
                <a:gd name="T65" fmla="*/ 2147483647 h 126"/>
                <a:gd name="T66" fmla="*/ 2147483647 w 156"/>
                <a:gd name="T67" fmla="*/ 2147483647 h 126"/>
                <a:gd name="T68" fmla="*/ 2147483647 w 156"/>
                <a:gd name="T69" fmla="*/ 2147483647 h 126"/>
                <a:gd name="T70" fmla="*/ 2147483647 w 156"/>
                <a:gd name="T71" fmla="*/ 2147483647 h 1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6" h="126">
                  <a:moveTo>
                    <a:pt x="78" y="126"/>
                  </a:moveTo>
                  <a:cubicBezTo>
                    <a:pt x="121" y="126"/>
                    <a:pt x="156" y="118"/>
                    <a:pt x="156" y="108"/>
                  </a:cubicBezTo>
                  <a:cubicBezTo>
                    <a:pt x="156" y="104"/>
                    <a:pt x="151" y="100"/>
                    <a:pt x="143" y="97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8" y="59"/>
                    <a:pt x="150" y="57"/>
                    <a:pt x="150" y="55"/>
                  </a:cubicBezTo>
                  <a:cubicBezTo>
                    <a:pt x="150" y="55"/>
                    <a:pt x="150" y="45"/>
                    <a:pt x="150" y="44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50" y="25"/>
                    <a:pt x="147" y="21"/>
                    <a:pt x="142" y="19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17" y="19"/>
                    <a:pt x="117" y="19"/>
                    <a:pt x="117" y="19"/>
                  </a:cubicBezTo>
                  <a:cubicBezTo>
                    <a:pt x="112" y="21"/>
                    <a:pt x="108" y="25"/>
                    <a:pt x="108" y="2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8" y="59"/>
                    <a:pt x="110" y="61"/>
                    <a:pt x="113" y="61"/>
                  </a:cubicBezTo>
                  <a:cubicBezTo>
                    <a:pt x="115" y="61"/>
                    <a:pt x="117" y="59"/>
                    <a:pt x="117" y="5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9" y="90"/>
                    <a:pt x="100" y="90"/>
                    <a:pt x="91" y="89"/>
                  </a:cubicBezTo>
                  <a:cubicBezTo>
                    <a:pt x="91" y="88"/>
                    <a:pt x="92" y="87"/>
                    <a:pt x="92" y="86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40"/>
                    <a:pt x="94" y="40"/>
                    <a:pt x="95" y="40"/>
                  </a:cubicBezTo>
                  <a:cubicBezTo>
                    <a:pt x="97" y="40"/>
                    <a:pt x="99" y="38"/>
                    <a:pt x="99" y="36"/>
                  </a:cubicBezTo>
                  <a:cubicBezTo>
                    <a:pt x="99" y="36"/>
                    <a:pt x="99" y="26"/>
                    <a:pt x="99" y="25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6"/>
                    <a:pt x="96" y="2"/>
                    <a:pt x="91" y="0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1" y="2"/>
                    <a:pt x="57" y="6"/>
                    <a:pt x="57" y="11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40"/>
                    <a:pt x="59" y="42"/>
                    <a:pt x="61" y="42"/>
                  </a:cubicBezTo>
                  <a:cubicBezTo>
                    <a:pt x="64" y="42"/>
                    <a:pt x="66" y="40"/>
                    <a:pt x="66" y="37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7"/>
                    <a:pt x="66" y="88"/>
                    <a:pt x="67" y="89"/>
                  </a:cubicBezTo>
                  <a:cubicBezTo>
                    <a:pt x="57" y="90"/>
                    <a:pt x="48" y="90"/>
                    <a:pt x="40" y="91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7"/>
                    <a:pt x="42" y="58"/>
                    <a:pt x="43" y="58"/>
                  </a:cubicBezTo>
                  <a:cubicBezTo>
                    <a:pt x="46" y="58"/>
                    <a:pt x="48" y="56"/>
                    <a:pt x="48" y="53"/>
                  </a:cubicBezTo>
                  <a:cubicBezTo>
                    <a:pt x="48" y="53"/>
                    <a:pt x="48" y="43"/>
                    <a:pt x="48" y="43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3"/>
                    <a:pt x="44" y="20"/>
                    <a:pt x="39" y="17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0"/>
                    <a:pt x="6" y="23"/>
                    <a:pt x="6" y="28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7"/>
                    <a:pt x="8" y="59"/>
                    <a:pt x="10" y="59"/>
                  </a:cubicBezTo>
                  <a:cubicBezTo>
                    <a:pt x="12" y="59"/>
                    <a:pt x="14" y="57"/>
                    <a:pt x="14" y="5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5" y="100"/>
                    <a:pt x="0" y="104"/>
                    <a:pt x="0" y="108"/>
                  </a:cubicBezTo>
                  <a:cubicBezTo>
                    <a:pt x="0" y="118"/>
                    <a:pt x="35" y="126"/>
                    <a:pt x="78" y="126"/>
                  </a:cubicBezTo>
                  <a:close/>
                  <a:moveTo>
                    <a:pt x="129" y="40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0"/>
                    <a:pt x="129" y="40"/>
                    <a:pt x="129" y="40"/>
                  </a:cubicBezTo>
                  <a:close/>
                  <a:moveTo>
                    <a:pt x="79" y="88"/>
                  </a:moveTo>
                  <a:cubicBezTo>
                    <a:pt x="79" y="88"/>
                    <a:pt x="79" y="89"/>
                    <a:pt x="80" y="89"/>
                  </a:cubicBezTo>
                  <a:cubicBezTo>
                    <a:pt x="79" y="89"/>
                    <a:pt x="79" y="89"/>
                    <a:pt x="78" y="89"/>
                  </a:cubicBezTo>
                  <a:cubicBezTo>
                    <a:pt x="79" y="89"/>
                    <a:pt x="79" y="88"/>
                    <a:pt x="79" y="88"/>
                  </a:cubicBezTo>
                  <a:close/>
                  <a:moveTo>
                    <a:pt x="78" y="22"/>
                  </a:moveTo>
                  <a:cubicBezTo>
                    <a:pt x="78" y="22"/>
                    <a:pt x="78" y="22"/>
                    <a:pt x="78" y="22"/>
                  </a:cubicBezTo>
                  <a:cubicBezTo>
                    <a:pt x="78" y="22"/>
                    <a:pt x="78" y="22"/>
                    <a:pt x="78" y="22"/>
                  </a:cubicBezTo>
                  <a:close/>
                  <a:moveTo>
                    <a:pt x="27" y="39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lose/>
                </a:path>
              </a:pathLst>
            </a:custGeom>
            <a:solidFill>
              <a:srgbClr val="CCE8F6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79" name="Freeform 2990"/>
            <p:cNvSpPr>
              <a:spLocks/>
            </p:cNvSpPr>
            <p:nvPr/>
          </p:nvSpPr>
          <p:spPr bwMode="auto">
            <a:xfrm>
              <a:off x="3950907" y="2089555"/>
              <a:ext cx="150277" cy="134730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0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2147483647 w 28"/>
                <a:gd name="T25" fmla="*/ 2147483647 h 28"/>
                <a:gd name="T26" fmla="*/ 2147483647 w 28"/>
                <a:gd name="T27" fmla="*/ 2147483647 h 28"/>
                <a:gd name="T28" fmla="*/ 2147483647 w 28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8" h="28"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9" y="28"/>
                    <a:pt x="23" y="2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7" y="17"/>
                    <a:pt x="27" y="15"/>
                  </a:cubicBezTo>
                  <a:cubicBezTo>
                    <a:pt x="28" y="13"/>
                    <a:pt x="27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0" y="0"/>
                    <a:pt x="14" y="0"/>
                  </a:cubicBezTo>
                  <a:cubicBezTo>
                    <a:pt x="8" y="0"/>
                    <a:pt x="3" y="5"/>
                    <a:pt x="3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3"/>
                    <a:pt x="1" y="15"/>
                  </a:cubicBezTo>
                  <a:cubicBezTo>
                    <a:pt x="1" y="17"/>
                    <a:pt x="3" y="18"/>
                    <a:pt x="4" y="18"/>
                  </a:cubicBezTo>
                  <a:close/>
                </a:path>
              </a:pathLst>
            </a:custGeom>
            <a:solidFill>
              <a:srgbClr val="F3BEB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80" name="Freeform 2991"/>
            <p:cNvSpPr>
              <a:spLocks/>
            </p:cNvSpPr>
            <p:nvPr/>
          </p:nvSpPr>
          <p:spPr bwMode="auto">
            <a:xfrm>
              <a:off x="4220373" y="2006645"/>
              <a:ext cx="134730" cy="134730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0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0 w 27"/>
                <a:gd name="T27" fmla="*/ 2147483647 h 28"/>
                <a:gd name="T28" fmla="*/ 2147483647 w 27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28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8" y="28"/>
                    <a:pt x="22" y="23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6" y="16"/>
                    <a:pt x="27" y="14"/>
                  </a:cubicBezTo>
                  <a:cubicBezTo>
                    <a:pt x="27" y="13"/>
                    <a:pt x="26" y="11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4"/>
                    <a:pt x="19" y="0"/>
                    <a:pt x="14" y="0"/>
                  </a:cubicBezTo>
                  <a:cubicBezTo>
                    <a:pt x="8" y="0"/>
                    <a:pt x="3" y="4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1" y="16"/>
                    <a:pt x="2" y="18"/>
                    <a:pt x="4" y="17"/>
                  </a:cubicBezTo>
                  <a:close/>
                </a:path>
              </a:pathLst>
            </a:custGeom>
            <a:solidFill>
              <a:srgbClr val="F3BEB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81" name="Freeform 2992"/>
            <p:cNvSpPr>
              <a:spLocks/>
            </p:cNvSpPr>
            <p:nvPr/>
          </p:nvSpPr>
          <p:spPr bwMode="auto">
            <a:xfrm>
              <a:off x="4287733" y="2566288"/>
              <a:ext cx="15544" cy="0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1 h 1"/>
                <a:gd name="T4" fmla="*/ 2147483647 w 2"/>
                <a:gd name="T5" fmla="*/ 1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blipFill dpi="0" rotWithShape="1">
              <a:blip r:embed="rId4">
                <a:biLevel thresh="75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82" name="Rectangle 2993"/>
            <p:cNvSpPr>
              <a:spLocks noChangeArrowheads="1"/>
            </p:cNvSpPr>
            <p:nvPr/>
          </p:nvSpPr>
          <p:spPr bwMode="auto">
            <a:xfrm>
              <a:off x="4287733" y="2250193"/>
              <a:ext cx="15544" cy="10364"/>
            </a:xfrm>
            <a:prstGeom prst="rect">
              <a:avLst/>
            </a:prstGeom>
            <a:blipFill dpi="0" rotWithShape="1">
              <a:blip r:embed="rId5" cstate="print">
                <a:biLevel thresh="75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8804" eaLnBrk="1" hangingPunct="1">
                <a:spcBef>
                  <a:spcPct val="0"/>
                </a:spcBef>
                <a:buNone/>
              </a:pPr>
              <a:endParaRPr lang="zh-CN" altLang="en-US" sz="2399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3" name="Rectangle 2994"/>
            <p:cNvSpPr>
              <a:spLocks noChangeArrowheads="1"/>
            </p:cNvSpPr>
            <p:nvPr/>
          </p:nvSpPr>
          <p:spPr bwMode="auto">
            <a:xfrm>
              <a:off x="4557193" y="2333107"/>
              <a:ext cx="15544" cy="10364"/>
            </a:xfrm>
            <a:prstGeom prst="rect">
              <a:avLst/>
            </a:prstGeom>
            <a:blipFill dpi="0" rotWithShape="1">
              <a:blip r:embed="rId5" cstate="print">
                <a:biLevel thresh="75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8804" eaLnBrk="1" hangingPunct="1">
                <a:spcBef>
                  <a:spcPct val="0"/>
                </a:spcBef>
                <a:buNone/>
              </a:pPr>
              <a:endParaRPr lang="zh-CN" altLang="en-US" sz="2399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4" name="Rectangle 2995"/>
            <p:cNvSpPr>
              <a:spLocks noChangeArrowheads="1"/>
            </p:cNvSpPr>
            <p:nvPr/>
          </p:nvSpPr>
          <p:spPr bwMode="auto">
            <a:xfrm>
              <a:off x="4018274" y="2333107"/>
              <a:ext cx="15544" cy="10364"/>
            </a:xfrm>
            <a:prstGeom prst="rect">
              <a:avLst/>
            </a:prstGeom>
            <a:blipFill dpi="0" rotWithShape="1">
              <a:blip r:embed="rId5" cstate="print">
                <a:biLevel thresh="7500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defTabSz="1218804" eaLnBrk="1" hangingPunct="1">
                <a:spcBef>
                  <a:spcPct val="0"/>
                </a:spcBef>
                <a:buNone/>
              </a:pPr>
              <a:endParaRPr lang="zh-CN" altLang="en-US" sz="2399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85" name="Freeform 2998"/>
            <p:cNvSpPr>
              <a:spLocks/>
            </p:cNvSpPr>
            <p:nvPr/>
          </p:nvSpPr>
          <p:spPr bwMode="auto">
            <a:xfrm>
              <a:off x="4489833" y="2105103"/>
              <a:ext cx="134730" cy="134730"/>
            </a:xfrm>
            <a:custGeom>
              <a:avLst/>
              <a:gdLst>
                <a:gd name="T0" fmla="*/ 2147483647 w 27"/>
                <a:gd name="T1" fmla="*/ 2147483647 h 28"/>
                <a:gd name="T2" fmla="*/ 2147483647 w 27"/>
                <a:gd name="T3" fmla="*/ 2147483647 h 28"/>
                <a:gd name="T4" fmla="*/ 2147483647 w 27"/>
                <a:gd name="T5" fmla="*/ 2147483647 h 28"/>
                <a:gd name="T6" fmla="*/ 2147483647 w 27"/>
                <a:gd name="T7" fmla="*/ 2147483647 h 28"/>
                <a:gd name="T8" fmla="*/ 2147483647 w 27"/>
                <a:gd name="T9" fmla="*/ 2147483647 h 28"/>
                <a:gd name="T10" fmla="*/ 2147483647 w 27"/>
                <a:gd name="T11" fmla="*/ 2147483647 h 28"/>
                <a:gd name="T12" fmla="*/ 2147483647 w 27"/>
                <a:gd name="T13" fmla="*/ 2147483647 h 28"/>
                <a:gd name="T14" fmla="*/ 2147483647 w 27"/>
                <a:gd name="T15" fmla="*/ 2147483647 h 28"/>
                <a:gd name="T16" fmla="*/ 2147483647 w 27"/>
                <a:gd name="T17" fmla="*/ 2147483647 h 28"/>
                <a:gd name="T18" fmla="*/ 2147483647 w 27"/>
                <a:gd name="T19" fmla="*/ 0 h 28"/>
                <a:gd name="T20" fmla="*/ 2147483647 w 27"/>
                <a:gd name="T21" fmla="*/ 2147483647 h 28"/>
                <a:gd name="T22" fmla="*/ 2147483647 w 27"/>
                <a:gd name="T23" fmla="*/ 2147483647 h 28"/>
                <a:gd name="T24" fmla="*/ 2147483647 w 27"/>
                <a:gd name="T25" fmla="*/ 2147483647 h 28"/>
                <a:gd name="T26" fmla="*/ 0 w 27"/>
                <a:gd name="T27" fmla="*/ 2147483647 h 28"/>
                <a:gd name="T28" fmla="*/ 2147483647 w 27"/>
                <a:gd name="T29" fmla="*/ 2147483647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28"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9" y="28"/>
                    <a:pt x="14" y="28"/>
                  </a:cubicBezTo>
                  <a:cubicBezTo>
                    <a:pt x="18" y="28"/>
                    <a:pt x="22" y="23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5" y="18"/>
                    <a:pt x="26" y="16"/>
                    <a:pt x="27" y="14"/>
                  </a:cubicBezTo>
                  <a:cubicBezTo>
                    <a:pt x="27" y="12"/>
                    <a:pt x="26" y="11"/>
                    <a:pt x="25" y="10"/>
                  </a:cubicBezTo>
                  <a:cubicBezTo>
                    <a:pt x="25" y="10"/>
                    <a:pt x="25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4"/>
                    <a:pt x="20" y="0"/>
                    <a:pt x="14" y="0"/>
                  </a:cubicBezTo>
                  <a:cubicBezTo>
                    <a:pt x="8" y="0"/>
                    <a:pt x="3" y="4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1" y="16"/>
                    <a:pt x="2" y="18"/>
                    <a:pt x="4" y="17"/>
                  </a:cubicBezTo>
                  <a:close/>
                </a:path>
              </a:pathLst>
            </a:custGeom>
            <a:solidFill>
              <a:srgbClr val="F3BEB8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1078932" y="3591456"/>
            <a:ext cx="2903171" cy="883494"/>
            <a:chOff x="783626" y="3401047"/>
            <a:chExt cx="2177317" cy="662567"/>
          </a:xfrm>
        </p:grpSpPr>
        <p:sp>
          <p:nvSpPr>
            <p:cNvPr id="28" name="Rectangle 16"/>
            <p:cNvSpPr/>
            <p:nvPr/>
          </p:nvSpPr>
          <p:spPr>
            <a:xfrm>
              <a:off x="783626" y="3651851"/>
              <a:ext cx="2177317" cy="4117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defTabSz="1218804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 and the comprehensive description description of the chart above here.</a:t>
              </a:r>
            </a:p>
          </p:txBody>
        </p:sp>
        <p:sp>
          <p:nvSpPr>
            <p:cNvPr id="29" name="Rectangle 17"/>
            <p:cNvSpPr/>
            <p:nvPr/>
          </p:nvSpPr>
          <p:spPr>
            <a:xfrm>
              <a:off x="1225972" y="3401047"/>
              <a:ext cx="1292626" cy="300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Your job performance</a:t>
              </a:r>
            </a:p>
          </p:txBody>
        </p:sp>
      </p:grp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7915771" y="3591456"/>
            <a:ext cx="2903171" cy="883494"/>
            <a:chOff x="783626" y="3401047"/>
            <a:chExt cx="2177317" cy="662567"/>
          </a:xfrm>
        </p:grpSpPr>
        <p:sp>
          <p:nvSpPr>
            <p:cNvPr id="31" name="Rectangle 16"/>
            <p:cNvSpPr/>
            <p:nvPr/>
          </p:nvSpPr>
          <p:spPr>
            <a:xfrm>
              <a:off x="783626" y="3651851"/>
              <a:ext cx="2177317" cy="411763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defTabSz="1218804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 and the comprehensive description description of the chart above here.</a:t>
              </a:r>
            </a:p>
          </p:txBody>
        </p:sp>
        <p:sp>
          <p:nvSpPr>
            <p:cNvPr id="32" name="Rectangle 17"/>
            <p:cNvSpPr/>
            <p:nvPr/>
          </p:nvSpPr>
          <p:spPr>
            <a:xfrm>
              <a:off x="1222365" y="3401047"/>
              <a:ext cx="1299839" cy="300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Your job performance</a:t>
              </a:r>
            </a:p>
          </p:txBody>
        </p:sp>
      </p:grpSp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3546206" y="1999719"/>
            <a:ext cx="5099593" cy="643430"/>
            <a:chOff x="783626" y="3401041"/>
            <a:chExt cx="2177317" cy="482533"/>
          </a:xfrm>
        </p:grpSpPr>
        <p:sp>
          <p:nvSpPr>
            <p:cNvPr id="34" name="Rectangle 16"/>
            <p:cNvSpPr/>
            <p:nvPr/>
          </p:nvSpPr>
          <p:spPr>
            <a:xfrm>
              <a:off x="783626" y="3651847"/>
              <a:ext cx="2177317" cy="231727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defTabSz="1218804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lt"/>
                  <a:ea typeface="+mn-ea"/>
                  <a:cs typeface="+mn-ea"/>
                  <a:sym typeface="+mn-lt"/>
                </a:rPr>
                <a:t>Enter the description of the chart above here and the comprehensive description description of the chart above here.</a:t>
              </a:r>
            </a:p>
          </p:txBody>
        </p:sp>
        <p:sp>
          <p:nvSpPr>
            <p:cNvPr id="35" name="Rectangle 17"/>
            <p:cNvSpPr/>
            <p:nvPr/>
          </p:nvSpPr>
          <p:spPr>
            <a:xfrm>
              <a:off x="1502288" y="3401041"/>
              <a:ext cx="739992" cy="300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zh-CN" altLang="en-US" sz="20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rPr>
                <a:t>Your job performance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3401557" y="455370"/>
            <a:ext cx="538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Insufficient work experience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68743" y="666065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4927906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637B6256-D657-4866-B265-8533F34C731F}"/>
              </a:ext>
            </a:extLst>
          </p:cNvPr>
          <p:cNvSpPr/>
          <p:nvPr/>
        </p:nvSpPr>
        <p:spPr>
          <a:xfrm>
            <a:off x="0" y="319414"/>
            <a:ext cx="12192000" cy="653858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49382" y="0"/>
            <a:ext cx="12663055" cy="2272276"/>
          </a:xfrm>
          <a:custGeom>
            <a:avLst/>
            <a:gdLst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0 w 12663055"/>
              <a:gd name="connsiteY3" fmla="*/ 2151929 h 2151929"/>
              <a:gd name="connsiteX4" fmla="*/ 0 w 12663055"/>
              <a:gd name="connsiteY4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845127 w 12663055"/>
              <a:gd name="connsiteY3" fmla="*/ 2147455 h 2151929"/>
              <a:gd name="connsiteX4" fmla="*/ 0 w 12663055"/>
              <a:gd name="connsiteY4" fmla="*/ 2151929 h 2151929"/>
              <a:gd name="connsiteX5" fmla="*/ 0 w 12663055"/>
              <a:gd name="connsiteY5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022764 w 12663055"/>
              <a:gd name="connsiteY3" fmla="*/ 2133600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1953492 w 12663055"/>
              <a:gd name="connsiteY3" fmla="*/ 1870363 h 2151929"/>
              <a:gd name="connsiteX4" fmla="*/ 845127 w 12663055"/>
              <a:gd name="connsiteY4" fmla="*/ 2147455 h 2151929"/>
              <a:gd name="connsiteX5" fmla="*/ 0 w 12663055"/>
              <a:gd name="connsiteY5" fmla="*/ 2151929 h 2151929"/>
              <a:gd name="connsiteX6" fmla="*/ 0 w 12663055"/>
              <a:gd name="connsiteY6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283527 w 12663055"/>
              <a:gd name="connsiteY3" fmla="*/ 19257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2937163 w 12663055"/>
              <a:gd name="connsiteY3" fmla="*/ 2078182 h 2151929"/>
              <a:gd name="connsiteX4" fmla="*/ 1953492 w 12663055"/>
              <a:gd name="connsiteY4" fmla="*/ 1870363 h 2151929"/>
              <a:gd name="connsiteX5" fmla="*/ 845127 w 12663055"/>
              <a:gd name="connsiteY5" fmla="*/ 2147455 h 2151929"/>
              <a:gd name="connsiteX6" fmla="*/ 0 w 12663055"/>
              <a:gd name="connsiteY6" fmla="*/ 2151929 h 2151929"/>
              <a:gd name="connsiteX7" fmla="*/ 0 w 12663055"/>
              <a:gd name="connsiteY7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4031673 w 12663055"/>
              <a:gd name="connsiteY3" fmla="*/ 2064327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3948546 w 12663055"/>
              <a:gd name="connsiteY3" fmla="*/ 1773381 h 2151929"/>
              <a:gd name="connsiteX4" fmla="*/ 2937163 w 12663055"/>
              <a:gd name="connsiteY4" fmla="*/ 2078182 h 2151929"/>
              <a:gd name="connsiteX5" fmla="*/ 1953492 w 12663055"/>
              <a:gd name="connsiteY5" fmla="*/ 1870363 h 2151929"/>
              <a:gd name="connsiteX6" fmla="*/ 845127 w 12663055"/>
              <a:gd name="connsiteY6" fmla="*/ 2147455 h 2151929"/>
              <a:gd name="connsiteX7" fmla="*/ 0 w 12663055"/>
              <a:gd name="connsiteY7" fmla="*/ 2151929 h 2151929"/>
              <a:gd name="connsiteX8" fmla="*/ 0 w 12663055"/>
              <a:gd name="connsiteY8" fmla="*/ 0 h 2151929"/>
              <a:gd name="connsiteX0" fmla="*/ 0 w 12663055"/>
              <a:gd name="connsiteY0" fmla="*/ 0 h 2151929"/>
              <a:gd name="connsiteX1" fmla="*/ 12663055 w 12663055"/>
              <a:gd name="connsiteY1" fmla="*/ 0 h 2151929"/>
              <a:gd name="connsiteX2" fmla="*/ 12663055 w 12663055"/>
              <a:gd name="connsiteY2" fmla="*/ 2151929 h 2151929"/>
              <a:gd name="connsiteX3" fmla="*/ 5874327 w 12663055"/>
              <a:gd name="connsiteY3" fmla="*/ 1856509 h 2151929"/>
              <a:gd name="connsiteX4" fmla="*/ 3948546 w 12663055"/>
              <a:gd name="connsiteY4" fmla="*/ 1773381 h 2151929"/>
              <a:gd name="connsiteX5" fmla="*/ 2937163 w 12663055"/>
              <a:gd name="connsiteY5" fmla="*/ 2078182 h 2151929"/>
              <a:gd name="connsiteX6" fmla="*/ 1953492 w 12663055"/>
              <a:gd name="connsiteY6" fmla="*/ 1870363 h 2151929"/>
              <a:gd name="connsiteX7" fmla="*/ 845127 w 12663055"/>
              <a:gd name="connsiteY7" fmla="*/ 2147455 h 2151929"/>
              <a:gd name="connsiteX8" fmla="*/ 0 w 12663055"/>
              <a:gd name="connsiteY8" fmla="*/ 2151929 h 2151929"/>
              <a:gd name="connsiteX9" fmla="*/ 0 w 12663055"/>
              <a:gd name="connsiteY9" fmla="*/ 0 h 2151929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5181599 w 12663055"/>
              <a:gd name="connsiteY3" fmla="*/ 2230581 h 2230581"/>
              <a:gd name="connsiteX4" fmla="*/ 3948546 w 12663055"/>
              <a:gd name="connsiteY4" fmla="*/ 1773381 h 2230581"/>
              <a:gd name="connsiteX5" fmla="*/ 2937163 w 12663055"/>
              <a:gd name="connsiteY5" fmla="*/ 2078182 h 2230581"/>
              <a:gd name="connsiteX6" fmla="*/ 1953492 w 12663055"/>
              <a:gd name="connsiteY6" fmla="*/ 1870363 h 2230581"/>
              <a:gd name="connsiteX7" fmla="*/ 845127 w 12663055"/>
              <a:gd name="connsiteY7" fmla="*/ 2147455 h 2230581"/>
              <a:gd name="connsiteX8" fmla="*/ 0 w 12663055"/>
              <a:gd name="connsiteY8" fmla="*/ 2151929 h 2230581"/>
              <a:gd name="connsiteX9" fmla="*/ 0 w 12663055"/>
              <a:gd name="connsiteY9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7315200 w 12663055"/>
              <a:gd name="connsiteY3" fmla="*/ 2230582 h 2230582"/>
              <a:gd name="connsiteX4" fmla="*/ 5181599 w 12663055"/>
              <a:gd name="connsiteY4" fmla="*/ 2230581 h 2230582"/>
              <a:gd name="connsiteX5" fmla="*/ 3948546 w 12663055"/>
              <a:gd name="connsiteY5" fmla="*/ 1773381 h 2230582"/>
              <a:gd name="connsiteX6" fmla="*/ 2937163 w 12663055"/>
              <a:gd name="connsiteY6" fmla="*/ 2078182 h 2230582"/>
              <a:gd name="connsiteX7" fmla="*/ 1953492 w 12663055"/>
              <a:gd name="connsiteY7" fmla="*/ 1870363 h 2230582"/>
              <a:gd name="connsiteX8" fmla="*/ 845127 w 12663055"/>
              <a:gd name="connsiteY8" fmla="*/ 2147455 h 2230582"/>
              <a:gd name="connsiteX9" fmla="*/ 0 w 12663055"/>
              <a:gd name="connsiteY9" fmla="*/ 2151929 h 2230582"/>
              <a:gd name="connsiteX10" fmla="*/ 0 w 12663055"/>
              <a:gd name="connsiteY10" fmla="*/ 0 h 2230582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6927272 w 12663055"/>
              <a:gd name="connsiteY3" fmla="*/ 1995055 h 2230581"/>
              <a:gd name="connsiteX4" fmla="*/ 5181599 w 12663055"/>
              <a:gd name="connsiteY4" fmla="*/ 2230581 h 2230581"/>
              <a:gd name="connsiteX5" fmla="*/ 3948546 w 12663055"/>
              <a:gd name="connsiteY5" fmla="*/ 1773381 h 2230581"/>
              <a:gd name="connsiteX6" fmla="*/ 2937163 w 12663055"/>
              <a:gd name="connsiteY6" fmla="*/ 2078182 h 2230581"/>
              <a:gd name="connsiteX7" fmla="*/ 1953492 w 12663055"/>
              <a:gd name="connsiteY7" fmla="*/ 1870363 h 2230581"/>
              <a:gd name="connsiteX8" fmla="*/ 845127 w 12663055"/>
              <a:gd name="connsiteY8" fmla="*/ 2147455 h 2230581"/>
              <a:gd name="connsiteX9" fmla="*/ 0 w 12663055"/>
              <a:gd name="connsiteY9" fmla="*/ 2151929 h 2230581"/>
              <a:gd name="connsiteX10" fmla="*/ 0 w 12663055"/>
              <a:gd name="connsiteY10" fmla="*/ 0 h 2230581"/>
              <a:gd name="connsiteX0" fmla="*/ 0 w 12663055"/>
              <a:gd name="connsiteY0" fmla="*/ 0 h 2230581"/>
              <a:gd name="connsiteX1" fmla="*/ 12663055 w 12663055"/>
              <a:gd name="connsiteY1" fmla="*/ 0 h 2230581"/>
              <a:gd name="connsiteX2" fmla="*/ 12663055 w 12663055"/>
              <a:gd name="connsiteY2" fmla="*/ 2151929 h 2230581"/>
              <a:gd name="connsiteX3" fmla="*/ 8215746 w 12663055"/>
              <a:gd name="connsiteY3" fmla="*/ 2008909 h 2230581"/>
              <a:gd name="connsiteX4" fmla="*/ 6927272 w 12663055"/>
              <a:gd name="connsiteY4" fmla="*/ 1995055 h 2230581"/>
              <a:gd name="connsiteX5" fmla="*/ 5181599 w 12663055"/>
              <a:gd name="connsiteY5" fmla="*/ 2230581 h 2230581"/>
              <a:gd name="connsiteX6" fmla="*/ 3948546 w 12663055"/>
              <a:gd name="connsiteY6" fmla="*/ 1773381 h 2230581"/>
              <a:gd name="connsiteX7" fmla="*/ 2937163 w 12663055"/>
              <a:gd name="connsiteY7" fmla="*/ 2078182 h 2230581"/>
              <a:gd name="connsiteX8" fmla="*/ 1953492 w 12663055"/>
              <a:gd name="connsiteY8" fmla="*/ 1870363 h 2230581"/>
              <a:gd name="connsiteX9" fmla="*/ 845127 w 12663055"/>
              <a:gd name="connsiteY9" fmla="*/ 2147455 h 2230581"/>
              <a:gd name="connsiteX10" fmla="*/ 0 w 12663055"/>
              <a:gd name="connsiteY10" fmla="*/ 2151929 h 2230581"/>
              <a:gd name="connsiteX11" fmla="*/ 0 w 12663055"/>
              <a:gd name="connsiteY11" fmla="*/ 0 h 2230581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8118764 w 12663055"/>
              <a:gd name="connsiteY3" fmla="*/ 2230582 h 2230582"/>
              <a:gd name="connsiteX4" fmla="*/ 6927272 w 12663055"/>
              <a:gd name="connsiteY4" fmla="*/ 1995055 h 2230582"/>
              <a:gd name="connsiteX5" fmla="*/ 5181599 w 12663055"/>
              <a:gd name="connsiteY5" fmla="*/ 2230581 h 2230582"/>
              <a:gd name="connsiteX6" fmla="*/ 3948546 w 12663055"/>
              <a:gd name="connsiteY6" fmla="*/ 1773381 h 2230582"/>
              <a:gd name="connsiteX7" fmla="*/ 2937163 w 12663055"/>
              <a:gd name="connsiteY7" fmla="*/ 2078182 h 2230582"/>
              <a:gd name="connsiteX8" fmla="*/ 1953492 w 12663055"/>
              <a:gd name="connsiteY8" fmla="*/ 1870363 h 2230582"/>
              <a:gd name="connsiteX9" fmla="*/ 845127 w 12663055"/>
              <a:gd name="connsiteY9" fmla="*/ 2147455 h 2230582"/>
              <a:gd name="connsiteX10" fmla="*/ 0 w 12663055"/>
              <a:gd name="connsiteY10" fmla="*/ 2151929 h 2230582"/>
              <a:gd name="connsiteX11" fmla="*/ 0 w 12663055"/>
              <a:gd name="connsiteY11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767455 w 12663055"/>
              <a:gd name="connsiteY3" fmla="*/ 2216726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9656619 w 12663055"/>
              <a:gd name="connsiteY3" fmla="*/ 1870362 h 2230582"/>
              <a:gd name="connsiteX4" fmla="*/ 8118764 w 12663055"/>
              <a:gd name="connsiteY4" fmla="*/ 2230582 h 2230582"/>
              <a:gd name="connsiteX5" fmla="*/ 6927272 w 12663055"/>
              <a:gd name="connsiteY5" fmla="*/ 1995055 h 2230582"/>
              <a:gd name="connsiteX6" fmla="*/ 5181599 w 12663055"/>
              <a:gd name="connsiteY6" fmla="*/ 2230581 h 2230582"/>
              <a:gd name="connsiteX7" fmla="*/ 3948546 w 12663055"/>
              <a:gd name="connsiteY7" fmla="*/ 1773381 h 2230582"/>
              <a:gd name="connsiteX8" fmla="*/ 2937163 w 12663055"/>
              <a:gd name="connsiteY8" fmla="*/ 2078182 h 2230582"/>
              <a:gd name="connsiteX9" fmla="*/ 1953492 w 12663055"/>
              <a:gd name="connsiteY9" fmla="*/ 1870363 h 2230582"/>
              <a:gd name="connsiteX10" fmla="*/ 845127 w 12663055"/>
              <a:gd name="connsiteY10" fmla="*/ 2147455 h 2230582"/>
              <a:gd name="connsiteX11" fmla="*/ 0 w 12663055"/>
              <a:gd name="connsiteY11" fmla="*/ 2151929 h 2230582"/>
              <a:gd name="connsiteX12" fmla="*/ 0 w 12663055"/>
              <a:gd name="connsiteY12" fmla="*/ 0 h 2230582"/>
              <a:gd name="connsiteX0" fmla="*/ 0 w 12663055"/>
              <a:gd name="connsiteY0" fmla="*/ 0 h 2230582"/>
              <a:gd name="connsiteX1" fmla="*/ 12663055 w 12663055"/>
              <a:gd name="connsiteY1" fmla="*/ 0 h 2230582"/>
              <a:gd name="connsiteX2" fmla="*/ 12663055 w 12663055"/>
              <a:gd name="connsiteY2" fmla="*/ 2151929 h 2230582"/>
              <a:gd name="connsiteX3" fmla="*/ 10903527 w 12663055"/>
              <a:gd name="connsiteY3" fmla="*/ 2008908 h 2230582"/>
              <a:gd name="connsiteX4" fmla="*/ 9656619 w 12663055"/>
              <a:gd name="connsiteY4" fmla="*/ 1870362 h 2230582"/>
              <a:gd name="connsiteX5" fmla="*/ 8118764 w 12663055"/>
              <a:gd name="connsiteY5" fmla="*/ 2230582 h 2230582"/>
              <a:gd name="connsiteX6" fmla="*/ 6927272 w 12663055"/>
              <a:gd name="connsiteY6" fmla="*/ 1995055 h 2230582"/>
              <a:gd name="connsiteX7" fmla="*/ 5181599 w 12663055"/>
              <a:gd name="connsiteY7" fmla="*/ 2230581 h 2230582"/>
              <a:gd name="connsiteX8" fmla="*/ 3948546 w 12663055"/>
              <a:gd name="connsiteY8" fmla="*/ 1773381 h 2230582"/>
              <a:gd name="connsiteX9" fmla="*/ 2937163 w 12663055"/>
              <a:gd name="connsiteY9" fmla="*/ 2078182 h 2230582"/>
              <a:gd name="connsiteX10" fmla="*/ 1953492 w 12663055"/>
              <a:gd name="connsiteY10" fmla="*/ 1870363 h 2230582"/>
              <a:gd name="connsiteX11" fmla="*/ 845127 w 12663055"/>
              <a:gd name="connsiteY11" fmla="*/ 2147455 h 2230582"/>
              <a:gd name="connsiteX12" fmla="*/ 0 w 12663055"/>
              <a:gd name="connsiteY12" fmla="*/ 2151929 h 2230582"/>
              <a:gd name="connsiteX13" fmla="*/ 0 w 12663055"/>
              <a:gd name="connsiteY13" fmla="*/ 0 h 2230582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272144"/>
              <a:gd name="connsiteX1" fmla="*/ 12663055 w 12663055"/>
              <a:gd name="connsiteY1" fmla="*/ 0 h 2272144"/>
              <a:gd name="connsiteX2" fmla="*/ 12663055 w 12663055"/>
              <a:gd name="connsiteY2" fmla="*/ 2151929 h 2272144"/>
              <a:gd name="connsiteX3" fmla="*/ 10778836 w 12663055"/>
              <a:gd name="connsiteY3" fmla="*/ 2272144 h 2272144"/>
              <a:gd name="connsiteX4" fmla="*/ 9656619 w 12663055"/>
              <a:gd name="connsiteY4" fmla="*/ 1870362 h 2272144"/>
              <a:gd name="connsiteX5" fmla="*/ 8118764 w 12663055"/>
              <a:gd name="connsiteY5" fmla="*/ 2230582 h 2272144"/>
              <a:gd name="connsiteX6" fmla="*/ 6927272 w 12663055"/>
              <a:gd name="connsiteY6" fmla="*/ 1995055 h 2272144"/>
              <a:gd name="connsiteX7" fmla="*/ 5181599 w 12663055"/>
              <a:gd name="connsiteY7" fmla="*/ 2230581 h 2272144"/>
              <a:gd name="connsiteX8" fmla="*/ 3948546 w 12663055"/>
              <a:gd name="connsiteY8" fmla="*/ 1773381 h 2272144"/>
              <a:gd name="connsiteX9" fmla="*/ 2937163 w 12663055"/>
              <a:gd name="connsiteY9" fmla="*/ 2078182 h 2272144"/>
              <a:gd name="connsiteX10" fmla="*/ 1953492 w 12663055"/>
              <a:gd name="connsiteY10" fmla="*/ 1870363 h 2272144"/>
              <a:gd name="connsiteX11" fmla="*/ 845127 w 12663055"/>
              <a:gd name="connsiteY11" fmla="*/ 2147455 h 2272144"/>
              <a:gd name="connsiteX12" fmla="*/ 0 w 12663055"/>
              <a:gd name="connsiteY12" fmla="*/ 2151929 h 2272144"/>
              <a:gd name="connsiteX13" fmla="*/ 0 w 12663055"/>
              <a:gd name="connsiteY13" fmla="*/ 0 h 2272144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73378"/>
              <a:gd name="connsiteX1" fmla="*/ 12663055 w 12663055"/>
              <a:gd name="connsiteY1" fmla="*/ 0 h 2373378"/>
              <a:gd name="connsiteX2" fmla="*/ 12663055 w 12663055"/>
              <a:gd name="connsiteY2" fmla="*/ 2151929 h 2373378"/>
              <a:gd name="connsiteX3" fmla="*/ 10778836 w 12663055"/>
              <a:gd name="connsiteY3" fmla="*/ 2272144 h 2373378"/>
              <a:gd name="connsiteX4" fmla="*/ 9656619 w 12663055"/>
              <a:gd name="connsiteY4" fmla="*/ 1870362 h 2373378"/>
              <a:gd name="connsiteX5" fmla="*/ 8118764 w 12663055"/>
              <a:gd name="connsiteY5" fmla="*/ 2230582 h 2373378"/>
              <a:gd name="connsiteX6" fmla="*/ 6927272 w 12663055"/>
              <a:gd name="connsiteY6" fmla="*/ 1995055 h 2373378"/>
              <a:gd name="connsiteX7" fmla="*/ 5181599 w 12663055"/>
              <a:gd name="connsiteY7" fmla="*/ 2230581 h 2373378"/>
              <a:gd name="connsiteX8" fmla="*/ 3948546 w 12663055"/>
              <a:gd name="connsiteY8" fmla="*/ 1773381 h 2373378"/>
              <a:gd name="connsiteX9" fmla="*/ 2937163 w 12663055"/>
              <a:gd name="connsiteY9" fmla="*/ 2078182 h 2373378"/>
              <a:gd name="connsiteX10" fmla="*/ 1953492 w 12663055"/>
              <a:gd name="connsiteY10" fmla="*/ 1870363 h 2373378"/>
              <a:gd name="connsiteX11" fmla="*/ 845127 w 12663055"/>
              <a:gd name="connsiteY11" fmla="*/ 2147455 h 2373378"/>
              <a:gd name="connsiteX12" fmla="*/ 0 w 12663055"/>
              <a:gd name="connsiteY12" fmla="*/ 2151929 h 2373378"/>
              <a:gd name="connsiteX13" fmla="*/ 0 w 12663055"/>
              <a:gd name="connsiteY13" fmla="*/ 0 h 2373378"/>
              <a:gd name="connsiteX0" fmla="*/ 0 w 12663055"/>
              <a:gd name="connsiteY0" fmla="*/ 0 h 2364304"/>
              <a:gd name="connsiteX1" fmla="*/ 12663055 w 12663055"/>
              <a:gd name="connsiteY1" fmla="*/ 0 h 2364304"/>
              <a:gd name="connsiteX2" fmla="*/ 12663055 w 12663055"/>
              <a:gd name="connsiteY2" fmla="*/ 2151929 h 2364304"/>
              <a:gd name="connsiteX3" fmla="*/ 10778836 w 12663055"/>
              <a:gd name="connsiteY3" fmla="*/ 2272144 h 2364304"/>
              <a:gd name="connsiteX4" fmla="*/ 9656619 w 12663055"/>
              <a:gd name="connsiteY4" fmla="*/ 1870362 h 2364304"/>
              <a:gd name="connsiteX5" fmla="*/ 8118764 w 12663055"/>
              <a:gd name="connsiteY5" fmla="*/ 2230582 h 2364304"/>
              <a:gd name="connsiteX6" fmla="*/ 6927272 w 12663055"/>
              <a:gd name="connsiteY6" fmla="*/ 1995055 h 2364304"/>
              <a:gd name="connsiteX7" fmla="*/ 5181599 w 12663055"/>
              <a:gd name="connsiteY7" fmla="*/ 2230581 h 2364304"/>
              <a:gd name="connsiteX8" fmla="*/ 3948546 w 12663055"/>
              <a:gd name="connsiteY8" fmla="*/ 1773381 h 2364304"/>
              <a:gd name="connsiteX9" fmla="*/ 2937163 w 12663055"/>
              <a:gd name="connsiteY9" fmla="*/ 2078182 h 2364304"/>
              <a:gd name="connsiteX10" fmla="*/ 1953492 w 12663055"/>
              <a:gd name="connsiteY10" fmla="*/ 1870363 h 2364304"/>
              <a:gd name="connsiteX11" fmla="*/ 845127 w 12663055"/>
              <a:gd name="connsiteY11" fmla="*/ 2147455 h 2364304"/>
              <a:gd name="connsiteX12" fmla="*/ 0 w 12663055"/>
              <a:gd name="connsiteY12" fmla="*/ 2151929 h 2364304"/>
              <a:gd name="connsiteX13" fmla="*/ 0 w 12663055"/>
              <a:gd name="connsiteY13" fmla="*/ 0 h 2364304"/>
              <a:gd name="connsiteX0" fmla="*/ 0 w 12663055"/>
              <a:gd name="connsiteY0" fmla="*/ 0 h 2355645"/>
              <a:gd name="connsiteX1" fmla="*/ 12663055 w 12663055"/>
              <a:gd name="connsiteY1" fmla="*/ 0 h 2355645"/>
              <a:gd name="connsiteX2" fmla="*/ 12663055 w 12663055"/>
              <a:gd name="connsiteY2" fmla="*/ 2151929 h 2355645"/>
              <a:gd name="connsiteX3" fmla="*/ 10778836 w 12663055"/>
              <a:gd name="connsiteY3" fmla="*/ 2272144 h 2355645"/>
              <a:gd name="connsiteX4" fmla="*/ 9656619 w 12663055"/>
              <a:gd name="connsiteY4" fmla="*/ 1870362 h 2355645"/>
              <a:gd name="connsiteX5" fmla="*/ 8118764 w 12663055"/>
              <a:gd name="connsiteY5" fmla="*/ 2230582 h 2355645"/>
              <a:gd name="connsiteX6" fmla="*/ 6927272 w 12663055"/>
              <a:gd name="connsiteY6" fmla="*/ 1995055 h 2355645"/>
              <a:gd name="connsiteX7" fmla="*/ 5181599 w 12663055"/>
              <a:gd name="connsiteY7" fmla="*/ 2230581 h 2355645"/>
              <a:gd name="connsiteX8" fmla="*/ 3948546 w 12663055"/>
              <a:gd name="connsiteY8" fmla="*/ 1773381 h 2355645"/>
              <a:gd name="connsiteX9" fmla="*/ 2937163 w 12663055"/>
              <a:gd name="connsiteY9" fmla="*/ 2078182 h 2355645"/>
              <a:gd name="connsiteX10" fmla="*/ 1953492 w 12663055"/>
              <a:gd name="connsiteY10" fmla="*/ 1870363 h 2355645"/>
              <a:gd name="connsiteX11" fmla="*/ 845127 w 12663055"/>
              <a:gd name="connsiteY11" fmla="*/ 2147455 h 2355645"/>
              <a:gd name="connsiteX12" fmla="*/ 0 w 12663055"/>
              <a:gd name="connsiteY12" fmla="*/ 2151929 h 2355645"/>
              <a:gd name="connsiteX13" fmla="*/ 0 w 12663055"/>
              <a:gd name="connsiteY13" fmla="*/ 0 h 2355645"/>
              <a:gd name="connsiteX0" fmla="*/ 0 w 12663055"/>
              <a:gd name="connsiteY0" fmla="*/ 0 h 2272276"/>
              <a:gd name="connsiteX1" fmla="*/ 12663055 w 12663055"/>
              <a:gd name="connsiteY1" fmla="*/ 0 h 2272276"/>
              <a:gd name="connsiteX2" fmla="*/ 12663055 w 12663055"/>
              <a:gd name="connsiteY2" fmla="*/ 2151929 h 2272276"/>
              <a:gd name="connsiteX3" fmla="*/ 10778836 w 12663055"/>
              <a:gd name="connsiteY3" fmla="*/ 2272144 h 2272276"/>
              <a:gd name="connsiteX4" fmla="*/ 9656619 w 12663055"/>
              <a:gd name="connsiteY4" fmla="*/ 1870362 h 2272276"/>
              <a:gd name="connsiteX5" fmla="*/ 8118764 w 12663055"/>
              <a:gd name="connsiteY5" fmla="*/ 2230582 h 2272276"/>
              <a:gd name="connsiteX6" fmla="*/ 6927272 w 12663055"/>
              <a:gd name="connsiteY6" fmla="*/ 1995055 h 2272276"/>
              <a:gd name="connsiteX7" fmla="*/ 5181599 w 12663055"/>
              <a:gd name="connsiteY7" fmla="*/ 2230581 h 2272276"/>
              <a:gd name="connsiteX8" fmla="*/ 3948546 w 12663055"/>
              <a:gd name="connsiteY8" fmla="*/ 1773381 h 2272276"/>
              <a:gd name="connsiteX9" fmla="*/ 2937163 w 12663055"/>
              <a:gd name="connsiteY9" fmla="*/ 2078182 h 2272276"/>
              <a:gd name="connsiteX10" fmla="*/ 1953492 w 12663055"/>
              <a:gd name="connsiteY10" fmla="*/ 1870363 h 2272276"/>
              <a:gd name="connsiteX11" fmla="*/ 845127 w 12663055"/>
              <a:gd name="connsiteY11" fmla="*/ 2147455 h 2272276"/>
              <a:gd name="connsiteX12" fmla="*/ 0 w 12663055"/>
              <a:gd name="connsiteY12" fmla="*/ 2151929 h 2272276"/>
              <a:gd name="connsiteX13" fmla="*/ 0 w 12663055"/>
              <a:gd name="connsiteY13" fmla="*/ 0 h 227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63055" h="2272276">
                <a:moveTo>
                  <a:pt x="0" y="0"/>
                </a:moveTo>
                <a:lnTo>
                  <a:pt x="12663055" y="0"/>
                </a:lnTo>
                <a:lnTo>
                  <a:pt x="12663055" y="2151929"/>
                </a:lnTo>
                <a:cubicBezTo>
                  <a:pt x="11919528" y="1962583"/>
                  <a:pt x="11349181" y="2263654"/>
                  <a:pt x="10778836" y="2272144"/>
                </a:cubicBezTo>
                <a:cubicBezTo>
                  <a:pt x="10208491" y="2280634"/>
                  <a:pt x="10044546" y="1877289"/>
                  <a:pt x="9656619" y="1870362"/>
                </a:cubicBezTo>
                <a:cubicBezTo>
                  <a:pt x="9268692" y="1863435"/>
                  <a:pt x="8698346" y="2237509"/>
                  <a:pt x="8118764" y="2230582"/>
                </a:cubicBezTo>
                <a:cubicBezTo>
                  <a:pt x="7539182" y="2223655"/>
                  <a:pt x="7486072" y="2050474"/>
                  <a:pt x="6927272" y="1995055"/>
                </a:cubicBezTo>
                <a:cubicBezTo>
                  <a:pt x="6368472" y="1939636"/>
                  <a:pt x="5733471" y="2267527"/>
                  <a:pt x="5181599" y="2230581"/>
                </a:cubicBezTo>
                <a:cubicBezTo>
                  <a:pt x="4629727" y="2193635"/>
                  <a:pt x="4364183" y="1798781"/>
                  <a:pt x="3948546" y="1773381"/>
                </a:cubicBezTo>
                <a:cubicBezTo>
                  <a:pt x="3532909" y="1747981"/>
                  <a:pt x="3366654" y="2048163"/>
                  <a:pt x="2937163" y="2078182"/>
                </a:cubicBezTo>
                <a:cubicBezTo>
                  <a:pt x="2507672" y="2108201"/>
                  <a:pt x="2406073" y="1874980"/>
                  <a:pt x="1953492" y="1870363"/>
                </a:cubicBezTo>
                <a:cubicBezTo>
                  <a:pt x="1500911" y="1865746"/>
                  <a:pt x="1196109" y="2145964"/>
                  <a:pt x="845127" y="2147455"/>
                </a:cubicBezTo>
                <a:cubicBezTo>
                  <a:pt x="494145" y="2148946"/>
                  <a:pt x="226291" y="1901056"/>
                  <a:pt x="0" y="2151929"/>
                </a:cubicBezTo>
                <a:lnTo>
                  <a:pt x="0" y="0"/>
                </a:ln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PA_文本框 83"/>
          <p:cNvSpPr txBox="1"/>
          <p:nvPr>
            <p:custDataLst>
              <p:tags r:id="rId1"/>
            </p:custDataLst>
          </p:nvPr>
        </p:nvSpPr>
        <p:spPr>
          <a:xfrm>
            <a:off x="4389854" y="395208"/>
            <a:ext cx="3384581" cy="825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3600" b="1" spc="60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rPr>
              <a:t>CONTENTS</a:t>
            </a:r>
            <a:endParaRPr lang="zh-CN" altLang="en-US" sz="3600" b="1" spc="600" dirty="0">
              <a:blipFill>
                <a:blip r:embed="rId4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1" y="422463"/>
            <a:ext cx="3195724" cy="838079"/>
            <a:chOff x="5246529" y="1271602"/>
            <a:chExt cx="1698942" cy="4387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5246529" y="1271602"/>
              <a:ext cx="16989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5246529" y="1710352"/>
              <a:ext cx="169894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1419425" y="3338528"/>
            <a:ext cx="4370240" cy="928788"/>
            <a:chOff x="1419425" y="3338528"/>
            <a:chExt cx="4370240" cy="928788"/>
          </a:xfrm>
        </p:grpSpPr>
        <p:grpSp>
          <p:nvGrpSpPr>
            <p:cNvPr id="7" name="组合 6"/>
            <p:cNvGrpSpPr/>
            <p:nvPr/>
          </p:nvGrpSpPr>
          <p:grpSpPr>
            <a:xfrm>
              <a:off x="2641787" y="3384975"/>
              <a:ext cx="3147878" cy="772276"/>
              <a:chOff x="8305370" y="1986833"/>
              <a:chExt cx="3147878" cy="772276"/>
            </a:xfrm>
          </p:grpSpPr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034685C-F1ED-44D5-8883-7546112228AE}"/>
                  </a:ext>
                </a:extLst>
              </p:cNvPr>
              <p:cNvSpPr txBox="1"/>
              <p:nvPr/>
            </p:nvSpPr>
            <p:spPr>
              <a:xfrm>
                <a:off x="8305370" y="1986833"/>
                <a:ext cx="2855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Work review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8320868" y="2358999"/>
                <a:ext cx="3132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cs typeface="+mn-ea"/>
                    <a:sym typeface="+mn-lt"/>
                  </a:rPr>
                  <a:t>Creative annual work summary report personal work report Post report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419425" y="3338528"/>
              <a:ext cx="1007108" cy="928788"/>
              <a:chOff x="1419425" y="3338528"/>
              <a:chExt cx="1007108" cy="928788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419425" y="3338528"/>
                <a:ext cx="1007108" cy="928788"/>
                <a:chOff x="109609" y="3585663"/>
                <a:chExt cx="1007108" cy="928788"/>
              </a:xfrm>
            </p:grpSpPr>
            <p:sp>
              <p:nvSpPr>
                <p:cNvPr id="41" name="圆角矩形 8"/>
                <p:cNvSpPr/>
                <p:nvPr/>
              </p:nvSpPr>
              <p:spPr>
                <a:xfrm>
                  <a:off x="195433" y="3708604"/>
                  <a:ext cx="921284" cy="805847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997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圆角矩形 8"/>
                <p:cNvSpPr/>
                <p:nvPr/>
              </p:nvSpPr>
              <p:spPr>
                <a:xfrm>
                  <a:off x="159860" y="3668689"/>
                  <a:ext cx="888863" cy="806699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FEF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39" name="图片 38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9609" y="3585663"/>
                  <a:ext cx="963251" cy="914479"/>
                </a:xfrm>
                <a:custGeom>
                  <a:avLst/>
                  <a:gdLst>
                    <a:gd name="connsiteX0" fmla="*/ 0 w 963251"/>
                    <a:gd name="connsiteY0" fmla="*/ 0 h 914479"/>
                    <a:gd name="connsiteX1" fmla="*/ 505279 w 963251"/>
                    <a:gd name="connsiteY1" fmla="*/ 0 h 914479"/>
                    <a:gd name="connsiteX2" fmla="*/ 505279 w 963251"/>
                    <a:gd name="connsiteY2" fmla="*/ 111460 h 914479"/>
                    <a:gd name="connsiteX3" fmla="*/ 609782 w 963251"/>
                    <a:gd name="connsiteY3" fmla="*/ 111460 h 914479"/>
                    <a:gd name="connsiteX4" fmla="*/ 609782 w 963251"/>
                    <a:gd name="connsiteY4" fmla="*/ 0 h 914479"/>
                    <a:gd name="connsiteX5" fmla="*/ 963251 w 963251"/>
                    <a:gd name="connsiteY5" fmla="*/ 0 h 914479"/>
                    <a:gd name="connsiteX6" fmla="*/ 963251 w 963251"/>
                    <a:gd name="connsiteY6" fmla="*/ 464703 h 914479"/>
                    <a:gd name="connsiteX7" fmla="*/ 840821 w 963251"/>
                    <a:gd name="connsiteY7" fmla="*/ 464703 h 914479"/>
                    <a:gd name="connsiteX8" fmla="*/ 840821 w 963251"/>
                    <a:gd name="connsiteY8" fmla="*/ 546029 h 914479"/>
                    <a:gd name="connsiteX9" fmla="*/ 963251 w 963251"/>
                    <a:gd name="connsiteY9" fmla="*/ 546029 h 914479"/>
                    <a:gd name="connsiteX10" fmla="*/ 963251 w 963251"/>
                    <a:gd name="connsiteY10" fmla="*/ 914479 h 914479"/>
                    <a:gd name="connsiteX11" fmla="*/ 0 w 963251"/>
                    <a:gd name="connsiteY11" fmla="*/ 914479 h 914479"/>
                    <a:gd name="connsiteX12" fmla="*/ 0 w 963251"/>
                    <a:gd name="connsiteY12" fmla="*/ 453507 h 914479"/>
                    <a:gd name="connsiteX13" fmla="*/ 187292 w 963251"/>
                    <a:gd name="connsiteY13" fmla="*/ 453507 h 914479"/>
                    <a:gd name="connsiteX14" fmla="*/ 187292 w 963251"/>
                    <a:gd name="connsiteY14" fmla="*/ 404205 h 914479"/>
                    <a:gd name="connsiteX15" fmla="*/ 0 w 963251"/>
                    <a:gd name="connsiteY15" fmla="*/ 404205 h 914479"/>
                    <a:gd name="connsiteX16" fmla="*/ 0 w 963251"/>
                    <a:gd name="connsiteY16" fmla="*/ 202663 h 914479"/>
                    <a:gd name="connsiteX17" fmla="*/ 187292 w 963251"/>
                    <a:gd name="connsiteY17" fmla="*/ 202663 h 914479"/>
                    <a:gd name="connsiteX18" fmla="*/ 187292 w 963251"/>
                    <a:gd name="connsiteY18" fmla="*/ 111460 h 914479"/>
                    <a:gd name="connsiteX19" fmla="*/ 0 w 963251"/>
                    <a:gd name="connsiteY19" fmla="*/ 111460 h 91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63251" h="914479">
                      <a:moveTo>
                        <a:pt x="0" y="0"/>
                      </a:moveTo>
                      <a:lnTo>
                        <a:pt x="505279" y="0"/>
                      </a:lnTo>
                      <a:lnTo>
                        <a:pt x="505279" y="111460"/>
                      </a:lnTo>
                      <a:lnTo>
                        <a:pt x="609782" y="111460"/>
                      </a:lnTo>
                      <a:lnTo>
                        <a:pt x="609782" y="0"/>
                      </a:lnTo>
                      <a:lnTo>
                        <a:pt x="963251" y="0"/>
                      </a:lnTo>
                      <a:lnTo>
                        <a:pt x="963251" y="464703"/>
                      </a:lnTo>
                      <a:lnTo>
                        <a:pt x="840821" y="464703"/>
                      </a:lnTo>
                      <a:lnTo>
                        <a:pt x="840821" y="546029"/>
                      </a:lnTo>
                      <a:lnTo>
                        <a:pt x="963251" y="546029"/>
                      </a:lnTo>
                      <a:lnTo>
                        <a:pt x="963251" y="914479"/>
                      </a:lnTo>
                      <a:lnTo>
                        <a:pt x="0" y="914479"/>
                      </a:lnTo>
                      <a:lnTo>
                        <a:pt x="0" y="453507"/>
                      </a:lnTo>
                      <a:lnTo>
                        <a:pt x="187292" y="453507"/>
                      </a:lnTo>
                      <a:lnTo>
                        <a:pt x="187292" y="404205"/>
                      </a:lnTo>
                      <a:lnTo>
                        <a:pt x="0" y="404205"/>
                      </a:lnTo>
                      <a:lnTo>
                        <a:pt x="0" y="202663"/>
                      </a:lnTo>
                      <a:lnTo>
                        <a:pt x="187292" y="202663"/>
                      </a:lnTo>
                      <a:lnTo>
                        <a:pt x="187292" y="111460"/>
                      </a:lnTo>
                      <a:lnTo>
                        <a:pt x="0" y="111460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17" name="矩形 16"/>
              <p:cNvSpPr/>
              <p:nvPr/>
            </p:nvSpPr>
            <p:spPr>
              <a:xfrm>
                <a:off x="1598824" y="3441312"/>
                <a:ext cx="6655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cs typeface="+mn-ea"/>
                    <a:sym typeface="+mn-lt"/>
                  </a:rPr>
                  <a:t>01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6922758" y="3338528"/>
            <a:ext cx="4370240" cy="928788"/>
            <a:chOff x="1419425" y="3338528"/>
            <a:chExt cx="4370240" cy="928788"/>
          </a:xfrm>
        </p:grpSpPr>
        <p:grpSp>
          <p:nvGrpSpPr>
            <p:cNvPr id="61" name="组合 60"/>
            <p:cNvGrpSpPr/>
            <p:nvPr/>
          </p:nvGrpSpPr>
          <p:grpSpPr>
            <a:xfrm>
              <a:off x="2641787" y="3384975"/>
              <a:ext cx="3147878" cy="772276"/>
              <a:chOff x="8305370" y="1986833"/>
              <a:chExt cx="3147878" cy="772276"/>
            </a:xfrm>
          </p:grpSpPr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id="{5034685C-F1ED-44D5-8883-7546112228AE}"/>
                  </a:ext>
                </a:extLst>
              </p:cNvPr>
              <p:cNvSpPr txBox="1"/>
              <p:nvPr/>
            </p:nvSpPr>
            <p:spPr>
              <a:xfrm>
                <a:off x="8305370" y="1986833"/>
                <a:ext cx="2855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Get results</a:t>
                </a: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8320868" y="2358999"/>
                <a:ext cx="3132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cs typeface="+mn-ea"/>
                    <a:sym typeface="+mn-lt"/>
                  </a:rPr>
                  <a:t>Creative annual work summary report personal work report Post report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1419425" y="3338528"/>
              <a:ext cx="1007108" cy="928788"/>
              <a:chOff x="1419425" y="3338528"/>
              <a:chExt cx="1007108" cy="928788"/>
            </a:xfrm>
          </p:grpSpPr>
          <p:grpSp>
            <p:nvGrpSpPr>
              <p:cNvPr id="63" name="组合 62"/>
              <p:cNvGrpSpPr/>
              <p:nvPr/>
            </p:nvGrpSpPr>
            <p:grpSpPr>
              <a:xfrm>
                <a:off x="1419425" y="3338528"/>
                <a:ext cx="1007108" cy="928788"/>
                <a:chOff x="109609" y="3585663"/>
                <a:chExt cx="1007108" cy="928788"/>
              </a:xfrm>
            </p:grpSpPr>
            <p:sp>
              <p:nvSpPr>
                <p:cNvPr id="65" name="圆角矩形 8"/>
                <p:cNvSpPr/>
                <p:nvPr/>
              </p:nvSpPr>
              <p:spPr>
                <a:xfrm>
                  <a:off x="195433" y="3708604"/>
                  <a:ext cx="921284" cy="805847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997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圆角矩形 8"/>
                <p:cNvSpPr/>
                <p:nvPr/>
              </p:nvSpPr>
              <p:spPr>
                <a:xfrm>
                  <a:off x="159860" y="3668689"/>
                  <a:ext cx="888863" cy="806699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FEF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67" name="图片 66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9609" y="3585663"/>
                  <a:ext cx="963251" cy="914479"/>
                </a:xfrm>
                <a:custGeom>
                  <a:avLst/>
                  <a:gdLst>
                    <a:gd name="connsiteX0" fmla="*/ 0 w 963251"/>
                    <a:gd name="connsiteY0" fmla="*/ 0 h 914479"/>
                    <a:gd name="connsiteX1" fmla="*/ 505279 w 963251"/>
                    <a:gd name="connsiteY1" fmla="*/ 0 h 914479"/>
                    <a:gd name="connsiteX2" fmla="*/ 505279 w 963251"/>
                    <a:gd name="connsiteY2" fmla="*/ 111460 h 914479"/>
                    <a:gd name="connsiteX3" fmla="*/ 609782 w 963251"/>
                    <a:gd name="connsiteY3" fmla="*/ 111460 h 914479"/>
                    <a:gd name="connsiteX4" fmla="*/ 609782 w 963251"/>
                    <a:gd name="connsiteY4" fmla="*/ 0 h 914479"/>
                    <a:gd name="connsiteX5" fmla="*/ 963251 w 963251"/>
                    <a:gd name="connsiteY5" fmla="*/ 0 h 914479"/>
                    <a:gd name="connsiteX6" fmla="*/ 963251 w 963251"/>
                    <a:gd name="connsiteY6" fmla="*/ 464703 h 914479"/>
                    <a:gd name="connsiteX7" fmla="*/ 840821 w 963251"/>
                    <a:gd name="connsiteY7" fmla="*/ 464703 h 914479"/>
                    <a:gd name="connsiteX8" fmla="*/ 840821 w 963251"/>
                    <a:gd name="connsiteY8" fmla="*/ 546029 h 914479"/>
                    <a:gd name="connsiteX9" fmla="*/ 963251 w 963251"/>
                    <a:gd name="connsiteY9" fmla="*/ 546029 h 914479"/>
                    <a:gd name="connsiteX10" fmla="*/ 963251 w 963251"/>
                    <a:gd name="connsiteY10" fmla="*/ 914479 h 914479"/>
                    <a:gd name="connsiteX11" fmla="*/ 0 w 963251"/>
                    <a:gd name="connsiteY11" fmla="*/ 914479 h 914479"/>
                    <a:gd name="connsiteX12" fmla="*/ 0 w 963251"/>
                    <a:gd name="connsiteY12" fmla="*/ 453507 h 914479"/>
                    <a:gd name="connsiteX13" fmla="*/ 187292 w 963251"/>
                    <a:gd name="connsiteY13" fmla="*/ 453507 h 914479"/>
                    <a:gd name="connsiteX14" fmla="*/ 187292 w 963251"/>
                    <a:gd name="connsiteY14" fmla="*/ 404205 h 914479"/>
                    <a:gd name="connsiteX15" fmla="*/ 0 w 963251"/>
                    <a:gd name="connsiteY15" fmla="*/ 404205 h 914479"/>
                    <a:gd name="connsiteX16" fmla="*/ 0 w 963251"/>
                    <a:gd name="connsiteY16" fmla="*/ 202663 h 914479"/>
                    <a:gd name="connsiteX17" fmla="*/ 187292 w 963251"/>
                    <a:gd name="connsiteY17" fmla="*/ 202663 h 914479"/>
                    <a:gd name="connsiteX18" fmla="*/ 187292 w 963251"/>
                    <a:gd name="connsiteY18" fmla="*/ 111460 h 914479"/>
                    <a:gd name="connsiteX19" fmla="*/ 0 w 963251"/>
                    <a:gd name="connsiteY19" fmla="*/ 111460 h 91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63251" h="914479">
                      <a:moveTo>
                        <a:pt x="0" y="0"/>
                      </a:moveTo>
                      <a:lnTo>
                        <a:pt x="505279" y="0"/>
                      </a:lnTo>
                      <a:lnTo>
                        <a:pt x="505279" y="111460"/>
                      </a:lnTo>
                      <a:lnTo>
                        <a:pt x="609782" y="111460"/>
                      </a:lnTo>
                      <a:lnTo>
                        <a:pt x="609782" y="0"/>
                      </a:lnTo>
                      <a:lnTo>
                        <a:pt x="963251" y="0"/>
                      </a:lnTo>
                      <a:lnTo>
                        <a:pt x="963251" y="464703"/>
                      </a:lnTo>
                      <a:lnTo>
                        <a:pt x="840821" y="464703"/>
                      </a:lnTo>
                      <a:lnTo>
                        <a:pt x="840821" y="546029"/>
                      </a:lnTo>
                      <a:lnTo>
                        <a:pt x="963251" y="546029"/>
                      </a:lnTo>
                      <a:lnTo>
                        <a:pt x="963251" y="914479"/>
                      </a:lnTo>
                      <a:lnTo>
                        <a:pt x="0" y="914479"/>
                      </a:lnTo>
                      <a:lnTo>
                        <a:pt x="0" y="453507"/>
                      </a:lnTo>
                      <a:lnTo>
                        <a:pt x="187292" y="453507"/>
                      </a:lnTo>
                      <a:lnTo>
                        <a:pt x="187292" y="404205"/>
                      </a:lnTo>
                      <a:lnTo>
                        <a:pt x="0" y="404205"/>
                      </a:lnTo>
                      <a:lnTo>
                        <a:pt x="0" y="202663"/>
                      </a:lnTo>
                      <a:lnTo>
                        <a:pt x="187292" y="202663"/>
                      </a:lnTo>
                      <a:lnTo>
                        <a:pt x="187292" y="111460"/>
                      </a:lnTo>
                      <a:lnTo>
                        <a:pt x="0" y="111460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64" name="矩形 63"/>
              <p:cNvSpPr/>
              <p:nvPr/>
            </p:nvSpPr>
            <p:spPr>
              <a:xfrm>
                <a:off x="1598824" y="3441312"/>
                <a:ext cx="6655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cs typeface="+mn-ea"/>
                    <a:sym typeface="+mn-lt"/>
                  </a:rPr>
                  <a:t>02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1419425" y="5017609"/>
            <a:ext cx="4370240" cy="928788"/>
            <a:chOff x="1419425" y="3338528"/>
            <a:chExt cx="4370240" cy="928788"/>
          </a:xfrm>
        </p:grpSpPr>
        <p:grpSp>
          <p:nvGrpSpPr>
            <p:cNvPr id="71" name="组合 70"/>
            <p:cNvGrpSpPr/>
            <p:nvPr/>
          </p:nvGrpSpPr>
          <p:grpSpPr>
            <a:xfrm>
              <a:off x="2641787" y="3384975"/>
              <a:ext cx="3147878" cy="772276"/>
              <a:chOff x="8305370" y="1986833"/>
              <a:chExt cx="3147878" cy="772276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5034685C-F1ED-44D5-8883-7546112228AE}"/>
                  </a:ext>
                </a:extLst>
              </p:cNvPr>
              <p:cNvSpPr txBox="1"/>
              <p:nvPr/>
            </p:nvSpPr>
            <p:spPr>
              <a:xfrm>
                <a:off x="8305370" y="1986833"/>
                <a:ext cx="28558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Inexperience</a:t>
                </a: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8320868" y="2358999"/>
                <a:ext cx="3132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cs typeface="+mn-ea"/>
                    <a:sym typeface="+mn-lt"/>
                  </a:rPr>
                  <a:t>Creative annual work summary report personal work report Post report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1419425" y="3338528"/>
              <a:ext cx="1007108" cy="928788"/>
              <a:chOff x="1419425" y="3338528"/>
              <a:chExt cx="1007108" cy="928788"/>
            </a:xfrm>
          </p:grpSpPr>
          <p:grpSp>
            <p:nvGrpSpPr>
              <p:cNvPr id="73" name="组合 72"/>
              <p:cNvGrpSpPr/>
              <p:nvPr/>
            </p:nvGrpSpPr>
            <p:grpSpPr>
              <a:xfrm>
                <a:off x="1419425" y="3338528"/>
                <a:ext cx="1007108" cy="928788"/>
                <a:chOff x="109609" y="3585663"/>
                <a:chExt cx="1007108" cy="928788"/>
              </a:xfrm>
            </p:grpSpPr>
            <p:sp>
              <p:nvSpPr>
                <p:cNvPr id="75" name="圆角矩形 8"/>
                <p:cNvSpPr/>
                <p:nvPr/>
              </p:nvSpPr>
              <p:spPr>
                <a:xfrm>
                  <a:off x="195433" y="3708604"/>
                  <a:ext cx="921284" cy="805847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997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圆角矩形 8"/>
                <p:cNvSpPr/>
                <p:nvPr/>
              </p:nvSpPr>
              <p:spPr>
                <a:xfrm>
                  <a:off x="159860" y="3668689"/>
                  <a:ext cx="888863" cy="806699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FEF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77" name="图片 76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9609" y="3585663"/>
                  <a:ext cx="963251" cy="914479"/>
                </a:xfrm>
                <a:custGeom>
                  <a:avLst/>
                  <a:gdLst>
                    <a:gd name="connsiteX0" fmla="*/ 0 w 963251"/>
                    <a:gd name="connsiteY0" fmla="*/ 0 h 914479"/>
                    <a:gd name="connsiteX1" fmla="*/ 505279 w 963251"/>
                    <a:gd name="connsiteY1" fmla="*/ 0 h 914479"/>
                    <a:gd name="connsiteX2" fmla="*/ 505279 w 963251"/>
                    <a:gd name="connsiteY2" fmla="*/ 111460 h 914479"/>
                    <a:gd name="connsiteX3" fmla="*/ 609782 w 963251"/>
                    <a:gd name="connsiteY3" fmla="*/ 111460 h 914479"/>
                    <a:gd name="connsiteX4" fmla="*/ 609782 w 963251"/>
                    <a:gd name="connsiteY4" fmla="*/ 0 h 914479"/>
                    <a:gd name="connsiteX5" fmla="*/ 963251 w 963251"/>
                    <a:gd name="connsiteY5" fmla="*/ 0 h 914479"/>
                    <a:gd name="connsiteX6" fmla="*/ 963251 w 963251"/>
                    <a:gd name="connsiteY6" fmla="*/ 464703 h 914479"/>
                    <a:gd name="connsiteX7" fmla="*/ 840821 w 963251"/>
                    <a:gd name="connsiteY7" fmla="*/ 464703 h 914479"/>
                    <a:gd name="connsiteX8" fmla="*/ 840821 w 963251"/>
                    <a:gd name="connsiteY8" fmla="*/ 546029 h 914479"/>
                    <a:gd name="connsiteX9" fmla="*/ 963251 w 963251"/>
                    <a:gd name="connsiteY9" fmla="*/ 546029 h 914479"/>
                    <a:gd name="connsiteX10" fmla="*/ 963251 w 963251"/>
                    <a:gd name="connsiteY10" fmla="*/ 914479 h 914479"/>
                    <a:gd name="connsiteX11" fmla="*/ 0 w 963251"/>
                    <a:gd name="connsiteY11" fmla="*/ 914479 h 914479"/>
                    <a:gd name="connsiteX12" fmla="*/ 0 w 963251"/>
                    <a:gd name="connsiteY12" fmla="*/ 453507 h 914479"/>
                    <a:gd name="connsiteX13" fmla="*/ 187292 w 963251"/>
                    <a:gd name="connsiteY13" fmla="*/ 453507 h 914479"/>
                    <a:gd name="connsiteX14" fmla="*/ 187292 w 963251"/>
                    <a:gd name="connsiteY14" fmla="*/ 404205 h 914479"/>
                    <a:gd name="connsiteX15" fmla="*/ 0 w 963251"/>
                    <a:gd name="connsiteY15" fmla="*/ 404205 h 914479"/>
                    <a:gd name="connsiteX16" fmla="*/ 0 w 963251"/>
                    <a:gd name="connsiteY16" fmla="*/ 202663 h 914479"/>
                    <a:gd name="connsiteX17" fmla="*/ 187292 w 963251"/>
                    <a:gd name="connsiteY17" fmla="*/ 202663 h 914479"/>
                    <a:gd name="connsiteX18" fmla="*/ 187292 w 963251"/>
                    <a:gd name="connsiteY18" fmla="*/ 111460 h 914479"/>
                    <a:gd name="connsiteX19" fmla="*/ 0 w 963251"/>
                    <a:gd name="connsiteY19" fmla="*/ 111460 h 91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63251" h="914479">
                      <a:moveTo>
                        <a:pt x="0" y="0"/>
                      </a:moveTo>
                      <a:lnTo>
                        <a:pt x="505279" y="0"/>
                      </a:lnTo>
                      <a:lnTo>
                        <a:pt x="505279" y="111460"/>
                      </a:lnTo>
                      <a:lnTo>
                        <a:pt x="609782" y="111460"/>
                      </a:lnTo>
                      <a:lnTo>
                        <a:pt x="609782" y="0"/>
                      </a:lnTo>
                      <a:lnTo>
                        <a:pt x="963251" y="0"/>
                      </a:lnTo>
                      <a:lnTo>
                        <a:pt x="963251" y="464703"/>
                      </a:lnTo>
                      <a:lnTo>
                        <a:pt x="840821" y="464703"/>
                      </a:lnTo>
                      <a:lnTo>
                        <a:pt x="840821" y="546029"/>
                      </a:lnTo>
                      <a:lnTo>
                        <a:pt x="963251" y="546029"/>
                      </a:lnTo>
                      <a:lnTo>
                        <a:pt x="963251" y="914479"/>
                      </a:lnTo>
                      <a:lnTo>
                        <a:pt x="0" y="914479"/>
                      </a:lnTo>
                      <a:lnTo>
                        <a:pt x="0" y="453507"/>
                      </a:lnTo>
                      <a:lnTo>
                        <a:pt x="187292" y="453507"/>
                      </a:lnTo>
                      <a:lnTo>
                        <a:pt x="187292" y="404205"/>
                      </a:lnTo>
                      <a:lnTo>
                        <a:pt x="0" y="404205"/>
                      </a:lnTo>
                      <a:lnTo>
                        <a:pt x="0" y="202663"/>
                      </a:lnTo>
                      <a:lnTo>
                        <a:pt x="187292" y="202663"/>
                      </a:lnTo>
                      <a:lnTo>
                        <a:pt x="187292" y="111460"/>
                      </a:lnTo>
                      <a:lnTo>
                        <a:pt x="0" y="111460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74" name="矩形 73"/>
              <p:cNvSpPr/>
              <p:nvPr/>
            </p:nvSpPr>
            <p:spPr>
              <a:xfrm>
                <a:off x="1598824" y="3441312"/>
                <a:ext cx="6655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cs typeface="+mn-ea"/>
                    <a:sym typeface="+mn-lt"/>
                  </a:rPr>
                  <a:t>03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组合 79"/>
          <p:cNvGrpSpPr/>
          <p:nvPr/>
        </p:nvGrpSpPr>
        <p:grpSpPr>
          <a:xfrm>
            <a:off x="6922758" y="5017609"/>
            <a:ext cx="4528344" cy="928788"/>
            <a:chOff x="1419425" y="3338528"/>
            <a:chExt cx="4528344" cy="928788"/>
          </a:xfrm>
        </p:grpSpPr>
        <p:grpSp>
          <p:nvGrpSpPr>
            <p:cNvPr id="81" name="组合 80"/>
            <p:cNvGrpSpPr/>
            <p:nvPr/>
          </p:nvGrpSpPr>
          <p:grpSpPr>
            <a:xfrm>
              <a:off x="2641787" y="3384975"/>
              <a:ext cx="3305982" cy="772276"/>
              <a:chOff x="8305370" y="1986833"/>
              <a:chExt cx="3305982" cy="772276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5034685C-F1ED-44D5-8883-7546112228AE}"/>
                  </a:ext>
                </a:extLst>
              </p:cNvPr>
              <p:cNvSpPr txBox="1"/>
              <p:nvPr/>
            </p:nvSpPr>
            <p:spPr>
              <a:xfrm>
                <a:off x="8305370" y="1986833"/>
                <a:ext cx="33059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cs typeface="+mn-ea"/>
                    <a:sym typeface="+mn-lt"/>
                  </a:rPr>
                  <a:t>Plans for the future</a:t>
                </a:r>
              </a:p>
            </p:txBody>
          </p:sp>
          <p:sp>
            <p:nvSpPr>
              <p:cNvPr id="89" name="文本框 88"/>
              <p:cNvSpPr txBox="1"/>
              <p:nvPr/>
            </p:nvSpPr>
            <p:spPr>
              <a:xfrm>
                <a:off x="8320868" y="2358999"/>
                <a:ext cx="31323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>
                      <a:outerShdw blurRad="25400" dist="25400" dir="2700000" algn="tl">
                        <a:srgbClr val="000000">
                          <a:alpha val="20000"/>
                        </a:srgbClr>
                      </a:outerShdw>
                    </a:effectLst>
                    <a:cs typeface="+mn-ea"/>
                    <a:sym typeface="+mn-lt"/>
                  </a:rPr>
                  <a:t>Creative annual work summary report personal work report Post report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1419425" y="3338528"/>
              <a:ext cx="1007108" cy="928788"/>
              <a:chOff x="1419425" y="3338528"/>
              <a:chExt cx="1007108" cy="928788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1419425" y="3338528"/>
                <a:ext cx="1007108" cy="928788"/>
                <a:chOff x="109609" y="3585663"/>
                <a:chExt cx="1007108" cy="928788"/>
              </a:xfrm>
            </p:grpSpPr>
            <p:sp>
              <p:nvSpPr>
                <p:cNvPr id="85" name="圆角矩形 8"/>
                <p:cNvSpPr/>
                <p:nvPr/>
              </p:nvSpPr>
              <p:spPr>
                <a:xfrm>
                  <a:off x="195433" y="3708604"/>
                  <a:ext cx="921284" cy="805847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997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圆角矩形 8"/>
                <p:cNvSpPr/>
                <p:nvPr/>
              </p:nvSpPr>
              <p:spPr>
                <a:xfrm>
                  <a:off x="159860" y="3668689"/>
                  <a:ext cx="888863" cy="806699"/>
                </a:xfrm>
                <a:custGeom>
                  <a:avLst/>
                  <a:gdLst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118765 w 930875"/>
                    <a:gd name="connsiteY6" fmla="*/ 712573 h 712573"/>
                    <a:gd name="connsiteX7" fmla="*/ 0 w 930875"/>
                    <a:gd name="connsiteY7" fmla="*/ 593808 h 712573"/>
                    <a:gd name="connsiteX8" fmla="*/ 0 w 930875"/>
                    <a:gd name="connsiteY8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118765 w 930875"/>
                    <a:gd name="connsiteY7" fmla="*/ 712573 h 712573"/>
                    <a:gd name="connsiteX8" fmla="*/ 0 w 930875"/>
                    <a:gd name="connsiteY8" fmla="*/ 593808 h 712573"/>
                    <a:gd name="connsiteX9" fmla="*/ 0 w 930875"/>
                    <a:gd name="connsiteY9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473675 w 930875"/>
                    <a:gd name="connsiteY6" fmla="*/ 712573 h 712573"/>
                    <a:gd name="connsiteX7" fmla="*/ 374821 w 930875"/>
                    <a:gd name="connsiteY7" fmla="*/ 708454 h 712573"/>
                    <a:gd name="connsiteX8" fmla="*/ 118765 w 930875"/>
                    <a:gd name="connsiteY8" fmla="*/ 712573 h 712573"/>
                    <a:gd name="connsiteX9" fmla="*/ 0 w 930875"/>
                    <a:gd name="connsiteY9" fmla="*/ 593808 h 712573"/>
                    <a:gd name="connsiteX10" fmla="*/ 0 w 930875"/>
                    <a:gd name="connsiteY10" fmla="*/ 118765 h 712573"/>
                    <a:gd name="connsiteX0" fmla="*/ 0 w 930875"/>
                    <a:gd name="connsiteY0" fmla="*/ 118765 h 712573"/>
                    <a:gd name="connsiteX1" fmla="*/ 118765 w 930875"/>
                    <a:gd name="connsiteY1" fmla="*/ 0 h 712573"/>
                    <a:gd name="connsiteX2" fmla="*/ 812110 w 930875"/>
                    <a:gd name="connsiteY2" fmla="*/ 0 h 712573"/>
                    <a:gd name="connsiteX3" fmla="*/ 930875 w 930875"/>
                    <a:gd name="connsiteY3" fmla="*/ 118765 h 712573"/>
                    <a:gd name="connsiteX4" fmla="*/ 930875 w 930875"/>
                    <a:gd name="connsiteY4" fmla="*/ 593808 h 712573"/>
                    <a:gd name="connsiteX5" fmla="*/ 812110 w 930875"/>
                    <a:gd name="connsiteY5" fmla="*/ 712573 h 712573"/>
                    <a:gd name="connsiteX6" fmla="*/ 560173 w 930875"/>
                    <a:gd name="connsiteY6" fmla="*/ 708454 h 712573"/>
                    <a:gd name="connsiteX7" fmla="*/ 473675 w 930875"/>
                    <a:gd name="connsiteY7" fmla="*/ 712573 h 712573"/>
                    <a:gd name="connsiteX8" fmla="*/ 374821 w 930875"/>
                    <a:gd name="connsiteY8" fmla="*/ 708454 h 712573"/>
                    <a:gd name="connsiteX9" fmla="*/ 118765 w 930875"/>
                    <a:gd name="connsiteY9" fmla="*/ 712573 h 712573"/>
                    <a:gd name="connsiteX10" fmla="*/ 0 w 930875"/>
                    <a:gd name="connsiteY10" fmla="*/ 593808 h 712573"/>
                    <a:gd name="connsiteX11" fmla="*/ 0 w 930875"/>
                    <a:gd name="connsiteY11" fmla="*/ 118765 h 712573"/>
                    <a:gd name="connsiteX0" fmla="*/ 0 w 930875"/>
                    <a:gd name="connsiteY0" fmla="*/ 118765 h 856736"/>
                    <a:gd name="connsiteX1" fmla="*/ 118765 w 930875"/>
                    <a:gd name="connsiteY1" fmla="*/ 0 h 856736"/>
                    <a:gd name="connsiteX2" fmla="*/ 812110 w 930875"/>
                    <a:gd name="connsiteY2" fmla="*/ 0 h 856736"/>
                    <a:gd name="connsiteX3" fmla="*/ 930875 w 930875"/>
                    <a:gd name="connsiteY3" fmla="*/ 118765 h 856736"/>
                    <a:gd name="connsiteX4" fmla="*/ 930875 w 930875"/>
                    <a:gd name="connsiteY4" fmla="*/ 593808 h 856736"/>
                    <a:gd name="connsiteX5" fmla="*/ 812110 w 930875"/>
                    <a:gd name="connsiteY5" fmla="*/ 712573 h 856736"/>
                    <a:gd name="connsiteX6" fmla="*/ 560173 w 930875"/>
                    <a:gd name="connsiteY6" fmla="*/ 708454 h 856736"/>
                    <a:gd name="connsiteX7" fmla="*/ 473675 w 930875"/>
                    <a:gd name="connsiteY7" fmla="*/ 856736 h 856736"/>
                    <a:gd name="connsiteX8" fmla="*/ 374821 w 930875"/>
                    <a:gd name="connsiteY8" fmla="*/ 708454 h 856736"/>
                    <a:gd name="connsiteX9" fmla="*/ 118765 w 930875"/>
                    <a:gd name="connsiteY9" fmla="*/ 712573 h 856736"/>
                    <a:gd name="connsiteX10" fmla="*/ 0 w 930875"/>
                    <a:gd name="connsiteY10" fmla="*/ 593808 h 856736"/>
                    <a:gd name="connsiteX11" fmla="*/ 0 w 930875"/>
                    <a:gd name="connsiteY11" fmla="*/ 118765 h 856736"/>
                    <a:gd name="connsiteX0" fmla="*/ 0 w 930875"/>
                    <a:gd name="connsiteY0" fmla="*/ 118765 h 864973"/>
                    <a:gd name="connsiteX1" fmla="*/ 118765 w 930875"/>
                    <a:gd name="connsiteY1" fmla="*/ 0 h 864973"/>
                    <a:gd name="connsiteX2" fmla="*/ 812110 w 930875"/>
                    <a:gd name="connsiteY2" fmla="*/ 0 h 864973"/>
                    <a:gd name="connsiteX3" fmla="*/ 930875 w 930875"/>
                    <a:gd name="connsiteY3" fmla="*/ 118765 h 864973"/>
                    <a:gd name="connsiteX4" fmla="*/ 930875 w 930875"/>
                    <a:gd name="connsiteY4" fmla="*/ 593808 h 864973"/>
                    <a:gd name="connsiteX5" fmla="*/ 812110 w 930875"/>
                    <a:gd name="connsiteY5" fmla="*/ 712573 h 864973"/>
                    <a:gd name="connsiteX6" fmla="*/ 560173 w 930875"/>
                    <a:gd name="connsiteY6" fmla="*/ 708454 h 864973"/>
                    <a:gd name="connsiteX7" fmla="*/ 465438 w 930875"/>
                    <a:gd name="connsiteY7" fmla="*/ 864973 h 864973"/>
                    <a:gd name="connsiteX8" fmla="*/ 374821 w 930875"/>
                    <a:gd name="connsiteY8" fmla="*/ 708454 h 864973"/>
                    <a:gd name="connsiteX9" fmla="*/ 118765 w 930875"/>
                    <a:gd name="connsiteY9" fmla="*/ 712573 h 864973"/>
                    <a:gd name="connsiteX10" fmla="*/ 0 w 930875"/>
                    <a:gd name="connsiteY10" fmla="*/ 593808 h 864973"/>
                    <a:gd name="connsiteX11" fmla="*/ 0 w 930875"/>
                    <a:gd name="connsiteY11" fmla="*/ 118765 h 864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30875" h="864973">
                      <a:moveTo>
                        <a:pt x="0" y="118765"/>
                      </a:moveTo>
                      <a:cubicBezTo>
                        <a:pt x="0" y="53173"/>
                        <a:pt x="53173" y="0"/>
                        <a:pt x="118765" y="0"/>
                      </a:cubicBezTo>
                      <a:lnTo>
                        <a:pt x="812110" y="0"/>
                      </a:lnTo>
                      <a:cubicBezTo>
                        <a:pt x="877702" y="0"/>
                        <a:pt x="930875" y="53173"/>
                        <a:pt x="930875" y="118765"/>
                      </a:cubicBezTo>
                      <a:lnTo>
                        <a:pt x="930875" y="593808"/>
                      </a:lnTo>
                      <a:cubicBezTo>
                        <a:pt x="930875" y="659400"/>
                        <a:pt x="877702" y="712573"/>
                        <a:pt x="812110" y="712573"/>
                      </a:cubicBezTo>
                      <a:lnTo>
                        <a:pt x="560173" y="708454"/>
                      </a:lnTo>
                      <a:lnTo>
                        <a:pt x="465438" y="864973"/>
                      </a:lnTo>
                      <a:lnTo>
                        <a:pt x="374821" y="708454"/>
                      </a:lnTo>
                      <a:lnTo>
                        <a:pt x="118765" y="712573"/>
                      </a:lnTo>
                      <a:cubicBezTo>
                        <a:pt x="53173" y="712573"/>
                        <a:pt x="0" y="659400"/>
                        <a:pt x="0" y="593808"/>
                      </a:cubicBezTo>
                      <a:lnTo>
                        <a:pt x="0" y="118765"/>
                      </a:lnTo>
                      <a:close/>
                    </a:path>
                  </a:pathLst>
                </a:custGeom>
                <a:solidFill>
                  <a:srgbClr val="FFEF0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pic>
              <p:nvPicPr>
                <p:cNvPr id="87" name="图片 86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>
                <a:xfrm>
                  <a:off x="109609" y="3585663"/>
                  <a:ext cx="963251" cy="914479"/>
                </a:xfrm>
                <a:custGeom>
                  <a:avLst/>
                  <a:gdLst>
                    <a:gd name="connsiteX0" fmla="*/ 0 w 963251"/>
                    <a:gd name="connsiteY0" fmla="*/ 0 h 914479"/>
                    <a:gd name="connsiteX1" fmla="*/ 505279 w 963251"/>
                    <a:gd name="connsiteY1" fmla="*/ 0 h 914479"/>
                    <a:gd name="connsiteX2" fmla="*/ 505279 w 963251"/>
                    <a:gd name="connsiteY2" fmla="*/ 111460 h 914479"/>
                    <a:gd name="connsiteX3" fmla="*/ 609782 w 963251"/>
                    <a:gd name="connsiteY3" fmla="*/ 111460 h 914479"/>
                    <a:gd name="connsiteX4" fmla="*/ 609782 w 963251"/>
                    <a:gd name="connsiteY4" fmla="*/ 0 h 914479"/>
                    <a:gd name="connsiteX5" fmla="*/ 963251 w 963251"/>
                    <a:gd name="connsiteY5" fmla="*/ 0 h 914479"/>
                    <a:gd name="connsiteX6" fmla="*/ 963251 w 963251"/>
                    <a:gd name="connsiteY6" fmla="*/ 464703 h 914479"/>
                    <a:gd name="connsiteX7" fmla="*/ 840821 w 963251"/>
                    <a:gd name="connsiteY7" fmla="*/ 464703 h 914479"/>
                    <a:gd name="connsiteX8" fmla="*/ 840821 w 963251"/>
                    <a:gd name="connsiteY8" fmla="*/ 546029 h 914479"/>
                    <a:gd name="connsiteX9" fmla="*/ 963251 w 963251"/>
                    <a:gd name="connsiteY9" fmla="*/ 546029 h 914479"/>
                    <a:gd name="connsiteX10" fmla="*/ 963251 w 963251"/>
                    <a:gd name="connsiteY10" fmla="*/ 914479 h 914479"/>
                    <a:gd name="connsiteX11" fmla="*/ 0 w 963251"/>
                    <a:gd name="connsiteY11" fmla="*/ 914479 h 914479"/>
                    <a:gd name="connsiteX12" fmla="*/ 0 w 963251"/>
                    <a:gd name="connsiteY12" fmla="*/ 453507 h 914479"/>
                    <a:gd name="connsiteX13" fmla="*/ 187292 w 963251"/>
                    <a:gd name="connsiteY13" fmla="*/ 453507 h 914479"/>
                    <a:gd name="connsiteX14" fmla="*/ 187292 w 963251"/>
                    <a:gd name="connsiteY14" fmla="*/ 404205 h 914479"/>
                    <a:gd name="connsiteX15" fmla="*/ 0 w 963251"/>
                    <a:gd name="connsiteY15" fmla="*/ 404205 h 914479"/>
                    <a:gd name="connsiteX16" fmla="*/ 0 w 963251"/>
                    <a:gd name="connsiteY16" fmla="*/ 202663 h 914479"/>
                    <a:gd name="connsiteX17" fmla="*/ 187292 w 963251"/>
                    <a:gd name="connsiteY17" fmla="*/ 202663 h 914479"/>
                    <a:gd name="connsiteX18" fmla="*/ 187292 w 963251"/>
                    <a:gd name="connsiteY18" fmla="*/ 111460 h 914479"/>
                    <a:gd name="connsiteX19" fmla="*/ 0 w 963251"/>
                    <a:gd name="connsiteY19" fmla="*/ 111460 h 91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63251" h="914479">
                      <a:moveTo>
                        <a:pt x="0" y="0"/>
                      </a:moveTo>
                      <a:lnTo>
                        <a:pt x="505279" y="0"/>
                      </a:lnTo>
                      <a:lnTo>
                        <a:pt x="505279" y="111460"/>
                      </a:lnTo>
                      <a:lnTo>
                        <a:pt x="609782" y="111460"/>
                      </a:lnTo>
                      <a:lnTo>
                        <a:pt x="609782" y="0"/>
                      </a:lnTo>
                      <a:lnTo>
                        <a:pt x="963251" y="0"/>
                      </a:lnTo>
                      <a:lnTo>
                        <a:pt x="963251" y="464703"/>
                      </a:lnTo>
                      <a:lnTo>
                        <a:pt x="840821" y="464703"/>
                      </a:lnTo>
                      <a:lnTo>
                        <a:pt x="840821" y="546029"/>
                      </a:lnTo>
                      <a:lnTo>
                        <a:pt x="963251" y="546029"/>
                      </a:lnTo>
                      <a:lnTo>
                        <a:pt x="963251" y="914479"/>
                      </a:lnTo>
                      <a:lnTo>
                        <a:pt x="0" y="914479"/>
                      </a:lnTo>
                      <a:lnTo>
                        <a:pt x="0" y="453507"/>
                      </a:lnTo>
                      <a:lnTo>
                        <a:pt x="187292" y="453507"/>
                      </a:lnTo>
                      <a:lnTo>
                        <a:pt x="187292" y="404205"/>
                      </a:lnTo>
                      <a:lnTo>
                        <a:pt x="0" y="404205"/>
                      </a:lnTo>
                      <a:lnTo>
                        <a:pt x="0" y="202663"/>
                      </a:lnTo>
                      <a:lnTo>
                        <a:pt x="187292" y="202663"/>
                      </a:lnTo>
                      <a:lnTo>
                        <a:pt x="187292" y="111460"/>
                      </a:lnTo>
                      <a:lnTo>
                        <a:pt x="0" y="111460"/>
                      </a:lnTo>
                      <a:close/>
                    </a:path>
                  </a:pathLst>
                </a:custGeom>
              </p:spPr>
            </p:pic>
          </p:grpSp>
          <p:sp>
            <p:nvSpPr>
              <p:cNvPr id="84" name="矩形 83"/>
              <p:cNvSpPr/>
              <p:nvPr/>
            </p:nvSpPr>
            <p:spPr>
              <a:xfrm>
                <a:off x="1598825" y="3441312"/>
                <a:ext cx="66556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3200" dirty="0">
                    <a:cs typeface="+mn-ea"/>
                    <a:sym typeface="+mn-lt"/>
                  </a:rPr>
                  <a:t>04</a:t>
                </a:r>
                <a:endParaRPr lang="zh-CN" altLang="en-US" sz="3200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782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9" grpId="0"/>
        </p:bldLst>
      </p:timing>
    </mc:Choice>
    <mc:Fallback xmlns:p15="http://schemas.microsoft.com/office/powerpoint/2012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等腰三角形 16"/>
          <p:cNvSpPr/>
          <p:nvPr/>
        </p:nvSpPr>
        <p:spPr>
          <a:xfrm>
            <a:off x="2510387" y="3648674"/>
            <a:ext cx="237408" cy="907095"/>
          </a:xfrm>
          <a:custGeom>
            <a:avLst/>
            <a:gdLst>
              <a:gd name="connsiteX0" fmla="*/ 0 w 189689"/>
              <a:gd name="connsiteY0" fmla="*/ 778436 h 778436"/>
              <a:gd name="connsiteX1" fmla="*/ 94845 w 189689"/>
              <a:gd name="connsiteY1" fmla="*/ 0 h 778436"/>
              <a:gd name="connsiteX2" fmla="*/ 189689 w 189689"/>
              <a:gd name="connsiteY2" fmla="*/ 778436 h 778436"/>
              <a:gd name="connsiteX3" fmla="*/ 0 w 189689"/>
              <a:gd name="connsiteY3" fmla="*/ 778436 h 778436"/>
              <a:gd name="connsiteX0" fmla="*/ 0 w 281589"/>
              <a:gd name="connsiteY0" fmla="*/ 691131 h 778436"/>
              <a:gd name="connsiteX1" fmla="*/ 186745 w 281589"/>
              <a:gd name="connsiteY1" fmla="*/ 0 h 778436"/>
              <a:gd name="connsiteX2" fmla="*/ 281589 w 281589"/>
              <a:gd name="connsiteY2" fmla="*/ 778436 h 778436"/>
              <a:gd name="connsiteX3" fmla="*/ 0 w 281589"/>
              <a:gd name="connsiteY3" fmla="*/ 691131 h 778436"/>
              <a:gd name="connsiteX0" fmla="*/ 0 w 198879"/>
              <a:gd name="connsiteY0" fmla="*/ 691131 h 888715"/>
              <a:gd name="connsiteX1" fmla="*/ 186745 w 198879"/>
              <a:gd name="connsiteY1" fmla="*/ 0 h 888715"/>
              <a:gd name="connsiteX2" fmla="*/ 198879 w 198879"/>
              <a:gd name="connsiteY2" fmla="*/ 888715 h 888715"/>
              <a:gd name="connsiteX3" fmla="*/ 0 w 198879"/>
              <a:gd name="connsiteY3" fmla="*/ 691131 h 888715"/>
              <a:gd name="connsiteX0" fmla="*/ 0 w 215512"/>
              <a:gd name="connsiteY0" fmla="*/ 691131 h 888715"/>
              <a:gd name="connsiteX1" fmla="*/ 186745 w 215512"/>
              <a:gd name="connsiteY1" fmla="*/ 0 h 888715"/>
              <a:gd name="connsiteX2" fmla="*/ 198879 w 215512"/>
              <a:gd name="connsiteY2" fmla="*/ 888715 h 888715"/>
              <a:gd name="connsiteX3" fmla="*/ 0 w 215512"/>
              <a:gd name="connsiteY3" fmla="*/ 691131 h 888715"/>
              <a:gd name="connsiteX0" fmla="*/ 0 w 199039"/>
              <a:gd name="connsiteY0" fmla="*/ 691131 h 884120"/>
              <a:gd name="connsiteX1" fmla="*/ 186745 w 199039"/>
              <a:gd name="connsiteY1" fmla="*/ 0 h 884120"/>
              <a:gd name="connsiteX2" fmla="*/ 175904 w 199039"/>
              <a:gd name="connsiteY2" fmla="*/ 884120 h 884120"/>
              <a:gd name="connsiteX3" fmla="*/ 0 w 199039"/>
              <a:gd name="connsiteY3" fmla="*/ 691131 h 884120"/>
              <a:gd name="connsiteX0" fmla="*/ 0 w 188839"/>
              <a:gd name="connsiteY0" fmla="*/ 718701 h 911690"/>
              <a:gd name="connsiteX1" fmla="*/ 140795 w 188839"/>
              <a:gd name="connsiteY1" fmla="*/ 0 h 911690"/>
              <a:gd name="connsiteX2" fmla="*/ 175904 w 188839"/>
              <a:gd name="connsiteY2" fmla="*/ 911690 h 911690"/>
              <a:gd name="connsiteX3" fmla="*/ 0 w 188839"/>
              <a:gd name="connsiteY3" fmla="*/ 718701 h 911690"/>
              <a:gd name="connsiteX0" fmla="*/ 0 w 188839"/>
              <a:gd name="connsiteY0" fmla="*/ 718701 h 911690"/>
              <a:gd name="connsiteX1" fmla="*/ 140795 w 188839"/>
              <a:gd name="connsiteY1" fmla="*/ 0 h 911690"/>
              <a:gd name="connsiteX2" fmla="*/ 175904 w 188839"/>
              <a:gd name="connsiteY2" fmla="*/ 911690 h 911690"/>
              <a:gd name="connsiteX3" fmla="*/ 0 w 188839"/>
              <a:gd name="connsiteY3" fmla="*/ 718701 h 911690"/>
              <a:gd name="connsiteX0" fmla="*/ 0 w 191284"/>
              <a:gd name="connsiteY0" fmla="*/ 718701 h 911690"/>
              <a:gd name="connsiteX1" fmla="*/ 140795 w 191284"/>
              <a:gd name="connsiteY1" fmla="*/ 0 h 911690"/>
              <a:gd name="connsiteX2" fmla="*/ 175904 w 191284"/>
              <a:gd name="connsiteY2" fmla="*/ 911690 h 911690"/>
              <a:gd name="connsiteX3" fmla="*/ 0 w 191284"/>
              <a:gd name="connsiteY3" fmla="*/ 718701 h 911690"/>
              <a:gd name="connsiteX0" fmla="*/ 0 w 197906"/>
              <a:gd name="connsiteY0" fmla="*/ 718904 h 911893"/>
              <a:gd name="connsiteX1" fmla="*/ 140795 w 197906"/>
              <a:gd name="connsiteY1" fmla="*/ 203 h 911893"/>
              <a:gd name="connsiteX2" fmla="*/ 191458 w 197906"/>
              <a:gd name="connsiteY2" fmla="*/ 647830 h 911893"/>
              <a:gd name="connsiteX3" fmla="*/ 175904 w 197906"/>
              <a:gd name="connsiteY3" fmla="*/ 911893 h 911893"/>
              <a:gd name="connsiteX4" fmla="*/ 0 w 197906"/>
              <a:gd name="connsiteY4" fmla="*/ 718904 h 911893"/>
              <a:gd name="connsiteX0" fmla="*/ 0 w 238046"/>
              <a:gd name="connsiteY0" fmla="*/ 718902 h 911891"/>
              <a:gd name="connsiteX1" fmla="*/ 140795 w 238046"/>
              <a:gd name="connsiteY1" fmla="*/ 201 h 911891"/>
              <a:gd name="connsiteX2" fmla="*/ 237408 w 238046"/>
              <a:gd name="connsiteY2" fmla="*/ 657018 h 911891"/>
              <a:gd name="connsiteX3" fmla="*/ 175904 w 238046"/>
              <a:gd name="connsiteY3" fmla="*/ 911891 h 911891"/>
              <a:gd name="connsiteX4" fmla="*/ 0 w 238046"/>
              <a:gd name="connsiteY4" fmla="*/ 718902 h 911891"/>
              <a:gd name="connsiteX0" fmla="*/ 0 w 237408"/>
              <a:gd name="connsiteY0" fmla="*/ 718902 h 911891"/>
              <a:gd name="connsiteX1" fmla="*/ 140795 w 237408"/>
              <a:gd name="connsiteY1" fmla="*/ 201 h 911891"/>
              <a:gd name="connsiteX2" fmla="*/ 237408 w 237408"/>
              <a:gd name="connsiteY2" fmla="*/ 657018 h 911891"/>
              <a:gd name="connsiteX3" fmla="*/ 175904 w 237408"/>
              <a:gd name="connsiteY3" fmla="*/ 911891 h 911891"/>
              <a:gd name="connsiteX4" fmla="*/ 0 w 237408"/>
              <a:gd name="connsiteY4" fmla="*/ 718902 h 911891"/>
              <a:gd name="connsiteX0" fmla="*/ 0 w 237408"/>
              <a:gd name="connsiteY0" fmla="*/ 718902 h 907296"/>
              <a:gd name="connsiteX1" fmla="*/ 140795 w 237408"/>
              <a:gd name="connsiteY1" fmla="*/ 201 h 907296"/>
              <a:gd name="connsiteX2" fmla="*/ 237408 w 237408"/>
              <a:gd name="connsiteY2" fmla="*/ 657018 h 907296"/>
              <a:gd name="connsiteX3" fmla="*/ 157524 w 237408"/>
              <a:gd name="connsiteY3" fmla="*/ 907296 h 907296"/>
              <a:gd name="connsiteX4" fmla="*/ 0 w 237408"/>
              <a:gd name="connsiteY4" fmla="*/ 718902 h 907296"/>
              <a:gd name="connsiteX0" fmla="*/ 0 w 237408"/>
              <a:gd name="connsiteY0" fmla="*/ 718701 h 907095"/>
              <a:gd name="connsiteX1" fmla="*/ 140795 w 237408"/>
              <a:gd name="connsiteY1" fmla="*/ 0 h 907095"/>
              <a:gd name="connsiteX2" fmla="*/ 237408 w 237408"/>
              <a:gd name="connsiteY2" fmla="*/ 656817 h 907095"/>
              <a:gd name="connsiteX3" fmla="*/ 157524 w 237408"/>
              <a:gd name="connsiteY3" fmla="*/ 907095 h 907095"/>
              <a:gd name="connsiteX4" fmla="*/ 0 w 237408"/>
              <a:gd name="connsiteY4" fmla="*/ 718701 h 907095"/>
              <a:gd name="connsiteX0" fmla="*/ 0 w 237408"/>
              <a:gd name="connsiteY0" fmla="*/ 718701 h 907095"/>
              <a:gd name="connsiteX1" fmla="*/ 140795 w 237408"/>
              <a:gd name="connsiteY1" fmla="*/ 0 h 907095"/>
              <a:gd name="connsiteX2" fmla="*/ 237408 w 237408"/>
              <a:gd name="connsiteY2" fmla="*/ 656817 h 907095"/>
              <a:gd name="connsiteX3" fmla="*/ 157524 w 237408"/>
              <a:gd name="connsiteY3" fmla="*/ 907095 h 907095"/>
              <a:gd name="connsiteX4" fmla="*/ 0 w 237408"/>
              <a:gd name="connsiteY4" fmla="*/ 718701 h 90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408" h="907095">
                <a:moveTo>
                  <a:pt x="0" y="718701"/>
                </a:moveTo>
                <a:cubicBezTo>
                  <a:pt x="46932" y="479134"/>
                  <a:pt x="66293" y="230377"/>
                  <a:pt x="140795" y="0"/>
                </a:cubicBezTo>
                <a:cubicBezTo>
                  <a:pt x="172705" y="135193"/>
                  <a:pt x="199392" y="518654"/>
                  <a:pt x="237408" y="656817"/>
                </a:cubicBezTo>
                <a:cubicBezTo>
                  <a:pt x="224879" y="785790"/>
                  <a:pt x="189434" y="895249"/>
                  <a:pt x="157524" y="907095"/>
                </a:cubicBezTo>
                <a:lnTo>
                  <a:pt x="0" y="718701"/>
                </a:ln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700290" y="5128211"/>
            <a:ext cx="260764" cy="333923"/>
          </a:xfrm>
          <a:custGeom>
            <a:avLst/>
            <a:gdLst>
              <a:gd name="connsiteX0" fmla="*/ 0 w 226953"/>
              <a:gd name="connsiteY0" fmla="*/ 25724 h 154342"/>
              <a:gd name="connsiteX1" fmla="*/ 25724 w 226953"/>
              <a:gd name="connsiteY1" fmla="*/ 0 h 154342"/>
              <a:gd name="connsiteX2" fmla="*/ 201229 w 226953"/>
              <a:gd name="connsiteY2" fmla="*/ 0 h 154342"/>
              <a:gd name="connsiteX3" fmla="*/ 226953 w 226953"/>
              <a:gd name="connsiteY3" fmla="*/ 25724 h 154342"/>
              <a:gd name="connsiteX4" fmla="*/ 226953 w 226953"/>
              <a:gd name="connsiteY4" fmla="*/ 128618 h 154342"/>
              <a:gd name="connsiteX5" fmla="*/ 201229 w 226953"/>
              <a:gd name="connsiteY5" fmla="*/ 154342 h 154342"/>
              <a:gd name="connsiteX6" fmla="*/ 25724 w 226953"/>
              <a:gd name="connsiteY6" fmla="*/ 154342 h 154342"/>
              <a:gd name="connsiteX7" fmla="*/ 0 w 226953"/>
              <a:gd name="connsiteY7" fmla="*/ 128618 h 154342"/>
              <a:gd name="connsiteX8" fmla="*/ 0 w 226953"/>
              <a:gd name="connsiteY8" fmla="*/ 25724 h 154342"/>
              <a:gd name="connsiteX0" fmla="*/ 34945 w 261898"/>
              <a:gd name="connsiteY0" fmla="*/ 25724 h 154342"/>
              <a:gd name="connsiteX1" fmla="*/ 60669 w 261898"/>
              <a:gd name="connsiteY1" fmla="*/ 0 h 154342"/>
              <a:gd name="connsiteX2" fmla="*/ 236174 w 261898"/>
              <a:gd name="connsiteY2" fmla="*/ 0 h 154342"/>
              <a:gd name="connsiteX3" fmla="*/ 261898 w 261898"/>
              <a:gd name="connsiteY3" fmla="*/ 25724 h 154342"/>
              <a:gd name="connsiteX4" fmla="*/ 261898 w 261898"/>
              <a:gd name="connsiteY4" fmla="*/ 128618 h 154342"/>
              <a:gd name="connsiteX5" fmla="*/ 236174 w 261898"/>
              <a:gd name="connsiteY5" fmla="*/ 154342 h 154342"/>
              <a:gd name="connsiteX6" fmla="*/ 60669 w 261898"/>
              <a:gd name="connsiteY6" fmla="*/ 154342 h 154342"/>
              <a:gd name="connsiteX7" fmla="*/ 0 w 261898"/>
              <a:gd name="connsiteY7" fmla="*/ 122794 h 154342"/>
              <a:gd name="connsiteX8" fmla="*/ 34945 w 261898"/>
              <a:gd name="connsiteY8" fmla="*/ 25724 h 154342"/>
              <a:gd name="connsiteX0" fmla="*/ 34945 w 261898"/>
              <a:gd name="connsiteY0" fmla="*/ 25724 h 160166"/>
              <a:gd name="connsiteX1" fmla="*/ 60669 w 261898"/>
              <a:gd name="connsiteY1" fmla="*/ 0 h 160166"/>
              <a:gd name="connsiteX2" fmla="*/ 236174 w 261898"/>
              <a:gd name="connsiteY2" fmla="*/ 0 h 160166"/>
              <a:gd name="connsiteX3" fmla="*/ 261898 w 261898"/>
              <a:gd name="connsiteY3" fmla="*/ 25724 h 160166"/>
              <a:gd name="connsiteX4" fmla="*/ 261898 w 261898"/>
              <a:gd name="connsiteY4" fmla="*/ 128618 h 160166"/>
              <a:gd name="connsiteX5" fmla="*/ 236174 w 261898"/>
              <a:gd name="connsiteY5" fmla="*/ 154342 h 160166"/>
              <a:gd name="connsiteX6" fmla="*/ 49020 w 261898"/>
              <a:gd name="connsiteY6" fmla="*/ 160166 h 160166"/>
              <a:gd name="connsiteX7" fmla="*/ 0 w 261898"/>
              <a:gd name="connsiteY7" fmla="*/ 122794 h 160166"/>
              <a:gd name="connsiteX8" fmla="*/ 34945 w 261898"/>
              <a:gd name="connsiteY8" fmla="*/ 25724 h 160166"/>
              <a:gd name="connsiteX0" fmla="*/ 34945 w 261898"/>
              <a:gd name="connsiteY0" fmla="*/ 25724 h 320332"/>
              <a:gd name="connsiteX1" fmla="*/ 60669 w 261898"/>
              <a:gd name="connsiteY1" fmla="*/ 0 h 320332"/>
              <a:gd name="connsiteX2" fmla="*/ 236174 w 261898"/>
              <a:gd name="connsiteY2" fmla="*/ 0 h 320332"/>
              <a:gd name="connsiteX3" fmla="*/ 261898 w 261898"/>
              <a:gd name="connsiteY3" fmla="*/ 25724 h 320332"/>
              <a:gd name="connsiteX4" fmla="*/ 261898 w 261898"/>
              <a:gd name="connsiteY4" fmla="*/ 128618 h 320332"/>
              <a:gd name="connsiteX5" fmla="*/ 128426 w 261898"/>
              <a:gd name="connsiteY5" fmla="*/ 320332 h 320332"/>
              <a:gd name="connsiteX6" fmla="*/ 49020 w 261898"/>
              <a:gd name="connsiteY6" fmla="*/ 160166 h 320332"/>
              <a:gd name="connsiteX7" fmla="*/ 0 w 261898"/>
              <a:gd name="connsiteY7" fmla="*/ 122794 h 320332"/>
              <a:gd name="connsiteX8" fmla="*/ 34945 w 261898"/>
              <a:gd name="connsiteY8" fmla="*/ 25724 h 320332"/>
              <a:gd name="connsiteX0" fmla="*/ 34945 w 334700"/>
              <a:gd name="connsiteY0" fmla="*/ 25724 h 320332"/>
              <a:gd name="connsiteX1" fmla="*/ 60669 w 334700"/>
              <a:gd name="connsiteY1" fmla="*/ 0 h 320332"/>
              <a:gd name="connsiteX2" fmla="*/ 236174 w 334700"/>
              <a:gd name="connsiteY2" fmla="*/ 0 h 320332"/>
              <a:gd name="connsiteX3" fmla="*/ 261898 w 334700"/>
              <a:gd name="connsiteY3" fmla="*/ 25724 h 320332"/>
              <a:gd name="connsiteX4" fmla="*/ 334700 w 334700"/>
              <a:gd name="connsiteY4" fmla="*/ 183948 h 320332"/>
              <a:gd name="connsiteX5" fmla="*/ 128426 w 334700"/>
              <a:gd name="connsiteY5" fmla="*/ 320332 h 320332"/>
              <a:gd name="connsiteX6" fmla="*/ 49020 w 334700"/>
              <a:gd name="connsiteY6" fmla="*/ 160166 h 320332"/>
              <a:gd name="connsiteX7" fmla="*/ 0 w 334700"/>
              <a:gd name="connsiteY7" fmla="*/ 122794 h 320332"/>
              <a:gd name="connsiteX8" fmla="*/ 34945 w 334700"/>
              <a:gd name="connsiteY8" fmla="*/ 25724 h 320332"/>
              <a:gd name="connsiteX0" fmla="*/ 34945 w 334700"/>
              <a:gd name="connsiteY0" fmla="*/ 25724 h 186084"/>
              <a:gd name="connsiteX1" fmla="*/ 60669 w 334700"/>
              <a:gd name="connsiteY1" fmla="*/ 0 h 186084"/>
              <a:gd name="connsiteX2" fmla="*/ 236174 w 334700"/>
              <a:gd name="connsiteY2" fmla="*/ 0 h 186084"/>
              <a:gd name="connsiteX3" fmla="*/ 261898 w 334700"/>
              <a:gd name="connsiteY3" fmla="*/ 25724 h 186084"/>
              <a:gd name="connsiteX4" fmla="*/ 334700 w 334700"/>
              <a:gd name="connsiteY4" fmla="*/ 183948 h 186084"/>
              <a:gd name="connsiteX5" fmla="*/ 189580 w 334700"/>
              <a:gd name="connsiteY5" fmla="*/ 136869 h 186084"/>
              <a:gd name="connsiteX6" fmla="*/ 49020 w 334700"/>
              <a:gd name="connsiteY6" fmla="*/ 160166 h 186084"/>
              <a:gd name="connsiteX7" fmla="*/ 0 w 334700"/>
              <a:gd name="connsiteY7" fmla="*/ 122794 h 186084"/>
              <a:gd name="connsiteX8" fmla="*/ 34945 w 334700"/>
              <a:gd name="connsiteY8" fmla="*/ 25724 h 186084"/>
              <a:gd name="connsiteX0" fmla="*/ 34945 w 334700"/>
              <a:gd name="connsiteY0" fmla="*/ 40284 h 200644"/>
              <a:gd name="connsiteX1" fmla="*/ 212098 w 334700"/>
              <a:gd name="connsiteY1" fmla="*/ 0 h 200644"/>
              <a:gd name="connsiteX2" fmla="*/ 236174 w 334700"/>
              <a:gd name="connsiteY2" fmla="*/ 14560 h 200644"/>
              <a:gd name="connsiteX3" fmla="*/ 261898 w 334700"/>
              <a:gd name="connsiteY3" fmla="*/ 40284 h 200644"/>
              <a:gd name="connsiteX4" fmla="*/ 334700 w 334700"/>
              <a:gd name="connsiteY4" fmla="*/ 198508 h 200644"/>
              <a:gd name="connsiteX5" fmla="*/ 189580 w 334700"/>
              <a:gd name="connsiteY5" fmla="*/ 151429 h 200644"/>
              <a:gd name="connsiteX6" fmla="*/ 49020 w 334700"/>
              <a:gd name="connsiteY6" fmla="*/ 174726 h 200644"/>
              <a:gd name="connsiteX7" fmla="*/ 0 w 334700"/>
              <a:gd name="connsiteY7" fmla="*/ 137354 h 200644"/>
              <a:gd name="connsiteX8" fmla="*/ 34945 w 334700"/>
              <a:gd name="connsiteY8" fmla="*/ 40284 h 200644"/>
              <a:gd name="connsiteX0" fmla="*/ 46594 w 334700"/>
              <a:gd name="connsiteY0" fmla="*/ 8072 h 203377"/>
              <a:gd name="connsiteX1" fmla="*/ 212098 w 334700"/>
              <a:gd name="connsiteY1" fmla="*/ 2733 h 203377"/>
              <a:gd name="connsiteX2" fmla="*/ 236174 w 334700"/>
              <a:gd name="connsiteY2" fmla="*/ 17293 h 203377"/>
              <a:gd name="connsiteX3" fmla="*/ 261898 w 334700"/>
              <a:gd name="connsiteY3" fmla="*/ 43017 h 203377"/>
              <a:gd name="connsiteX4" fmla="*/ 334700 w 334700"/>
              <a:gd name="connsiteY4" fmla="*/ 201241 h 203377"/>
              <a:gd name="connsiteX5" fmla="*/ 189580 w 334700"/>
              <a:gd name="connsiteY5" fmla="*/ 154162 h 203377"/>
              <a:gd name="connsiteX6" fmla="*/ 49020 w 334700"/>
              <a:gd name="connsiteY6" fmla="*/ 177459 h 203377"/>
              <a:gd name="connsiteX7" fmla="*/ 0 w 334700"/>
              <a:gd name="connsiteY7" fmla="*/ 140087 h 203377"/>
              <a:gd name="connsiteX8" fmla="*/ 46594 w 334700"/>
              <a:gd name="connsiteY8" fmla="*/ 8072 h 203377"/>
              <a:gd name="connsiteX0" fmla="*/ 46594 w 334700"/>
              <a:gd name="connsiteY0" fmla="*/ 8072 h 202634"/>
              <a:gd name="connsiteX1" fmla="*/ 212098 w 334700"/>
              <a:gd name="connsiteY1" fmla="*/ 2733 h 202634"/>
              <a:gd name="connsiteX2" fmla="*/ 236174 w 334700"/>
              <a:gd name="connsiteY2" fmla="*/ 17293 h 202634"/>
              <a:gd name="connsiteX3" fmla="*/ 261898 w 334700"/>
              <a:gd name="connsiteY3" fmla="*/ 43017 h 202634"/>
              <a:gd name="connsiteX4" fmla="*/ 334700 w 334700"/>
              <a:gd name="connsiteY4" fmla="*/ 201241 h 202634"/>
              <a:gd name="connsiteX5" fmla="*/ 201228 w 334700"/>
              <a:gd name="connsiteY5" fmla="*/ 116305 h 202634"/>
              <a:gd name="connsiteX6" fmla="*/ 49020 w 334700"/>
              <a:gd name="connsiteY6" fmla="*/ 177459 h 202634"/>
              <a:gd name="connsiteX7" fmla="*/ 0 w 334700"/>
              <a:gd name="connsiteY7" fmla="*/ 140087 h 202634"/>
              <a:gd name="connsiteX8" fmla="*/ 46594 w 334700"/>
              <a:gd name="connsiteY8" fmla="*/ 8072 h 202634"/>
              <a:gd name="connsiteX0" fmla="*/ 46594 w 261898"/>
              <a:gd name="connsiteY0" fmla="*/ 8072 h 306786"/>
              <a:gd name="connsiteX1" fmla="*/ 212098 w 261898"/>
              <a:gd name="connsiteY1" fmla="*/ 2733 h 306786"/>
              <a:gd name="connsiteX2" fmla="*/ 236174 w 261898"/>
              <a:gd name="connsiteY2" fmla="*/ 17293 h 306786"/>
              <a:gd name="connsiteX3" fmla="*/ 261898 w 261898"/>
              <a:gd name="connsiteY3" fmla="*/ 43017 h 306786"/>
              <a:gd name="connsiteX4" fmla="*/ 162886 w 261898"/>
              <a:gd name="connsiteY4" fmla="*/ 306077 h 306786"/>
              <a:gd name="connsiteX5" fmla="*/ 201228 w 261898"/>
              <a:gd name="connsiteY5" fmla="*/ 116305 h 306786"/>
              <a:gd name="connsiteX6" fmla="*/ 49020 w 261898"/>
              <a:gd name="connsiteY6" fmla="*/ 177459 h 306786"/>
              <a:gd name="connsiteX7" fmla="*/ 0 w 261898"/>
              <a:gd name="connsiteY7" fmla="*/ 140087 h 306786"/>
              <a:gd name="connsiteX8" fmla="*/ 46594 w 261898"/>
              <a:gd name="connsiteY8" fmla="*/ 8072 h 306786"/>
              <a:gd name="connsiteX0" fmla="*/ 46594 w 352173"/>
              <a:gd name="connsiteY0" fmla="*/ 8072 h 306786"/>
              <a:gd name="connsiteX1" fmla="*/ 212098 w 352173"/>
              <a:gd name="connsiteY1" fmla="*/ 2733 h 306786"/>
              <a:gd name="connsiteX2" fmla="*/ 236174 w 352173"/>
              <a:gd name="connsiteY2" fmla="*/ 17293 h 306786"/>
              <a:gd name="connsiteX3" fmla="*/ 352173 w 352173"/>
              <a:gd name="connsiteY3" fmla="*/ 179886 h 306786"/>
              <a:gd name="connsiteX4" fmla="*/ 162886 w 352173"/>
              <a:gd name="connsiteY4" fmla="*/ 306077 h 306786"/>
              <a:gd name="connsiteX5" fmla="*/ 201228 w 352173"/>
              <a:gd name="connsiteY5" fmla="*/ 116305 h 306786"/>
              <a:gd name="connsiteX6" fmla="*/ 49020 w 352173"/>
              <a:gd name="connsiteY6" fmla="*/ 177459 h 306786"/>
              <a:gd name="connsiteX7" fmla="*/ 0 w 352173"/>
              <a:gd name="connsiteY7" fmla="*/ 140087 h 306786"/>
              <a:gd name="connsiteX8" fmla="*/ 46594 w 352173"/>
              <a:gd name="connsiteY8" fmla="*/ 8072 h 306786"/>
              <a:gd name="connsiteX0" fmla="*/ 46594 w 352173"/>
              <a:gd name="connsiteY0" fmla="*/ 8072 h 248810"/>
              <a:gd name="connsiteX1" fmla="*/ 212098 w 352173"/>
              <a:gd name="connsiteY1" fmla="*/ 2733 h 248810"/>
              <a:gd name="connsiteX2" fmla="*/ 236174 w 352173"/>
              <a:gd name="connsiteY2" fmla="*/ 17293 h 248810"/>
              <a:gd name="connsiteX3" fmla="*/ 352173 w 352173"/>
              <a:gd name="connsiteY3" fmla="*/ 179886 h 248810"/>
              <a:gd name="connsiteX4" fmla="*/ 84260 w 352173"/>
              <a:gd name="connsiteY4" fmla="*/ 247835 h 248810"/>
              <a:gd name="connsiteX5" fmla="*/ 201228 w 352173"/>
              <a:gd name="connsiteY5" fmla="*/ 116305 h 248810"/>
              <a:gd name="connsiteX6" fmla="*/ 49020 w 352173"/>
              <a:gd name="connsiteY6" fmla="*/ 177459 h 248810"/>
              <a:gd name="connsiteX7" fmla="*/ 0 w 352173"/>
              <a:gd name="connsiteY7" fmla="*/ 140087 h 248810"/>
              <a:gd name="connsiteX8" fmla="*/ 46594 w 352173"/>
              <a:gd name="connsiteY8" fmla="*/ 8072 h 248810"/>
              <a:gd name="connsiteX0" fmla="*/ 46594 w 352173"/>
              <a:gd name="connsiteY0" fmla="*/ 8072 h 311237"/>
              <a:gd name="connsiteX1" fmla="*/ 212098 w 352173"/>
              <a:gd name="connsiteY1" fmla="*/ 2733 h 311237"/>
              <a:gd name="connsiteX2" fmla="*/ 236174 w 352173"/>
              <a:gd name="connsiteY2" fmla="*/ 17293 h 311237"/>
              <a:gd name="connsiteX3" fmla="*/ 352173 w 352173"/>
              <a:gd name="connsiteY3" fmla="*/ 179886 h 311237"/>
              <a:gd name="connsiteX4" fmla="*/ 84260 w 352173"/>
              <a:gd name="connsiteY4" fmla="*/ 247835 h 311237"/>
              <a:gd name="connsiteX5" fmla="*/ 201228 w 352173"/>
              <a:gd name="connsiteY5" fmla="*/ 116305 h 311237"/>
              <a:gd name="connsiteX6" fmla="*/ 49020 w 352173"/>
              <a:gd name="connsiteY6" fmla="*/ 177459 h 311237"/>
              <a:gd name="connsiteX7" fmla="*/ 0 w 352173"/>
              <a:gd name="connsiteY7" fmla="*/ 140087 h 311237"/>
              <a:gd name="connsiteX8" fmla="*/ 46594 w 352173"/>
              <a:gd name="connsiteY8" fmla="*/ 8072 h 311237"/>
              <a:gd name="connsiteX0" fmla="*/ 46594 w 245664"/>
              <a:gd name="connsiteY0" fmla="*/ 8072 h 318582"/>
              <a:gd name="connsiteX1" fmla="*/ 212098 w 245664"/>
              <a:gd name="connsiteY1" fmla="*/ 2733 h 318582"/>
              <a:gd name="connsiteX2" fmla="*/ 236174 w 245664"/>
              <a:gd name="connsiteY2" fmla="*/ 17293 h 318582"/>
              <a:gd name="connsiteX3" fmla="*/ 244426 w 245664"/>
              <a:gd name="connsiteY3" fmla="*/ 214831 h 318582"/>
              <a:gd name="connsiteX4" fmla="*/ 84260 w 245664"/>
              <a:gd name="connsiteY4" fmla="*/ 247835 h 318582"/>
              <a:gd name="connsiteX5" fmla="*/ 201228 w 245664"/>
              <a:gd name="connsiteY5" fmla="*/ 116305 h 318582"/>
              <a:gd name="connsiteX6" fmla="*/ 49020 w 245664"/>
              <a:gd name="connsiteY6" fmla="*/ 177459 h 318582"/>
              <a:gd name="connsiteX7" fmla="*/ 0 w 245664"/>
              <a:gd name="connsiteY7" fmla="*/ 140087 h 318582"/>
              <a:gd name="connsiteX8" fmla="*/ 46594 w 245664"/>
              <a:gd name="connsiteY8" fmla="*/ 8072 h 318582"/>
              <a:gd name="connsiteX0" fmla="*/ 46594 w 245664"/>
              <a:gd name="connsiteY0" fmla="*/ 8072 h 326225"/>
              <a:gd name="connsiteX1" fmla="*/ 212098 w 245664"/>
              <a:gd name="connsiteY1" fmla="*/ 2733 h 326225"/>
              <a:gd name="connsiteX2" fmla="*/ 236174 w 245664"/>
              <a:gd name="connsiteY2" fmla="*/ 17293 h 326225"/>
              <a:gd name="connsiteX3" fmla="*/ 244426 w 245664"/>
              <a:gd name="connsiteY3" fmla="*/ 214831 h 326225"/>
              <a:gd name="connsiteX4" fmla="*/ 84260 w 245664"/>
              <a:gd name="connsiteY4" fmla="*/ 247835 h 326225"/>
              <a:gd name="connsiteX5" fmla="*/ 201228 w 245664"/>
              <a:gd name="connsiteY5" fmla="*/ 116305 h 326225"/>
              <a:gd name="connsiteX6" fmla="*/ 49020 w 245664"/>
              <a:gd name="connsiteY6" fmla="*/ 177459 h 326225"/>
              <a:gd name="connsiteX7" fmla="*/ 0 w 245664"/>
              <a:gd name="connsiteY7" fmla="*/ 140087 h 326225"/>
              <a:gd name="connsiteX8" fmla="*/ 46594 w 245664"/>
              <a:gd name="connsiteY8" fmla="*/ 8072 h 326225"/>
              <a:gd name="connsiteX0" fmla="*/ 46594 w 245664"/>
              <a:gd name="connsiteY0" fmla="*/ 8072 h 317546"/>
              <a:gd name="connsiteX1" fmla="*/ 212098 w 245664"/>
              <a:gd name="connsiteY1" fmla="*/ 2733 h 317546"/>
              <a:gd name="connsiteX2" fmla="*/ 236174 w 245664"/>
              <a:gd name="connsiteY2" fmla="*/ 17293 h 317546"/>
              <a:gd name="connsiteX3" fmla="*/ 244426 w 245664"/>
              <a:gd name="connsiteY3" fmla="*/ 179886 h 317546"/>
              <a:gd name="connsiteX4" fmla="*/ 84260 w 245664"/>
              <a:gd name="connsiteY4" fmla="*/ 247835 h 317546"/>
              <a:gd name="connsiteX5" fmla="*/ 201228 w 245664"/>
              <a:gd name="connsiteY5" fmla="*/ 116305 h 317546"/>
              <a:gd name="connsiteX6" fmla="*/ 49020 w 245664"/>
              <a:gd name="connsiteY6" fmla="*/ 177459 h 317546"/>
              <a:gd name="connsiteX7" fmla="*/ 0 w 245664"/>
              <a:gd name="connsiteY7" fmla="*/ 140087 h 317546"/>
              <a:gd name="connsiteX8" fmla="*/ 46594 w 245664"/>
              <a:gd name="connsiteY8" fmla="*/ 8072 h 317546"/>
              <a:gd name="connsiteX0" fmla="*/ 46594 w 260764"/>
              <a:gd name="connsiteY0" fmla="*/ 8072 h 317546"/>
              <a:gd name="connsiteX1" fmla="*/ 212098 w 260764"/>
              <a:gd name="connsiteY1" fmla="*/ 2733 h 317546"/>
              <a:gd name="connsiteX2" fmla="*/ 256559 w 260764"/>
              <a:gd name="connsiteY2" fmla="*/ 58062 h 317546"/>
              <a:gd name="connsiteX3" fmla="*/ 244426 w 260764"/>
              <a:gd name="connsiteY3" fmla="*/ 179886 h 317546"/>
              <a:gd name="connsiteX4" fmla="*/ 84260 w 260764"/>
              <a:gd name="connsiteY4" fmla="*/ 247835 h 317546"/>
              <a:gd name="connsiteX5" fmla="*/ 201228 w 260764"/>
              <a:gd name="connsiteY5" fmla="*/ 116305 h 317546"/>
              <a:gd name="connsiteX6" fmla="*/ 49020 w 260764"/>
              <a:gd name="connsiteY6" fmla="*/ 177459 h 317546"/>
              <a:gd name="connsiteX7" fmla="*/ 0 w 260764"/>
              <a:gd name="connsiteY7" fmla="*/ 140087 h 317546"/>
              <a:gd name="connsiteX8" fmla="*/ 46594 w 260764"/>
              <a:gd name="connsiteY8" fmla="*/ 8072 h 317546"/>
              <a:gd name="connsiteX0" fmla="*/ 46594 w 260764"/>
              <a:gd name="connsiteY0" fmla="*/ 19899 h 329373"/>
              <a:gd name="connsiteX1" fmla="*/ 197537 w 260764"/>
              <a:gd name="connsiteY1" fmla="*/ 0 h 329373"/>
              <a:gd name="connsiteX2" fmla="*/ 256559 w 260764"/>
              <a:gd name="connsiteY2" fmla="*/ 69889 h 329373"/>
              <a:gd name="connsiteX3" fmla="*/ 244426 w 260764"/>
              <a:gd name="connsiteY3" fmla="*/ 191713 h 329373"/>
              <a:gd name="connsiteX4" fmla="*/ 84260 w 260764"/>
              <a:gd name="connsiteY4" fmla="*/ 259662 h 329373"/>
              <a:gd name="connsiteX5" fmla="*/ 201228 w 260764"/>
              <a:gd name="connsiteY5" fmla="*/ 128132 h 329373"/>
              <a:gd name="connsiteX6" fmla="*/ 49020 w 260764"/>
              <a:gd name="connsiteY6" fmla="*/ 189286 h 329373"/>
              <a:gd name="connsiteX7" fmla="*/ 0 w 260764"/>
              <a:gd name="connsiteY7" fmla="*/ 151914 h 329373"/>
              <a:gd name="connsiteX8" fmla="*/ 46594 w 260764"/>
              <a:gd name="connsiteY8" fmla="*/ 19899 h 329373"/>
              <a:gd name="connsiteX0" fmla="*/ 46594 w 260764"/>
              <a:gd name="connsiteY0" fmla="*/ 19899 h 333923"/>
              <a:gd name="connsiteX1" fmla="*/ 197537 w 260764"/>
              <a:gd name="connsiteY1" fmla="*/ 0 h 333923"/>
              <a:gd name="connsiteX2" fmla="*/ 256559 w 260764"/>
              <a:gd name="connsiteY2" fmla="*/ 69889 h 333923"/>
              <a:gd name="connsiteX3" fmla="*/ 244426 w 260764"/>
              <a:gd name="connsiteY3" fmla="*/ 191713 h 333923"/>
              <a:gd name="connsiteX4" fmla="*/ 98820 w 260764"/>
              <a:gd name="connsiteY4" fmla="*/ 265486 h 333923"/>
              <a:gd name="connsiteX5" fmla="*/ 201228 w 260764"/>
              <a:gd name="connsiteY5" fmla="*/ 128132 h 333923"/>
              <a:gd name="connsiteX6" fmla="*/ 49020 w 260764"/>
              <a:gd name="connsiteY6" fmla="*/ 189286 h 333923"/>
              <a:gd name="connsiteX7" fmla="*/ 0 w 260764"/>
              <a:gd name="connsiteY7" fmla="*/ 151914 h 333923"/>
              <a:gd name="connsiteX8" fmla="*/ 46594 w 260764"/>
              <a:gd name="connsiteY8" fmla="*/ 19899 h 333923"/>
              <a:gd name="connsiteX0" fmla="*/ 46594 w 260764"/>
              <a:gd name="connsiteY0" fmla="*/ 19899 h 333923"/>
              <a:gd name="connsiteX1" fmla="*/ 197537 w 260764"/>
              <a:gd name="connsiteY1" fmla="*/ 0 h 333923"/>
              <a:gd name="connsiteX2" fmla="*/ 256559 w 260764"/>
              <a:gd name="connsiteY2" fmla="*/ 69889 h 333923"/>
              <a:gd name="connsiteX3" fmla="*/ 244426 w 260764"/>
              <a:gd name="connsiteY3" fmla="*/ 191713 h 333923"/>
              <a:gd name="connsiteX4" fmla="*/ 98820 w 260764"/>
              <a:gd name="connsiteY4" fmla="*/ 265486 h 333923"/>
              <a:gd name="connsiteX5" fmla="*/ 201228 w 260764"/>
              <a:gd name="connsiteY5" fmla="*/ 128132 h 333923"/>
              <a:gd name="connsiteX6" fmla="*/ 49020 w 260764"/>
              <a:gd name="connsiteY6" fmla="*/ 189286 h 333923"/>
              <a:gd name="connsiteX7" fmla="*/ 0 w 260764"/>
              <a:gd name="connsiteY7" fmla="*/ 151914 h 333923"/>
              <a:gd name="connsiteX8" fmla="*/ 46594 w 260764"/>
              <a:gd name="connsiteY8" fmla="*/ 19899 h 333923"/>
              <a:gd name="connsiteX0" fmla="*/ 46594 w 260764"/>
              <a:gd name="connsiteY0" fmla="*/ 19899 h 333923"/>
              <a:gd name="connsiteX1" fmla="*/ 197537 w 260764"/>
              <a:gd name="connsiteY1" fmla="*/ 0 h 333923"/>
              <a:gd name="connsiteX2" fmla="*/ 256559 w 260764"/>
              <a:gd name="connsiteY2" fmla="*/ 69889 h 333923"/>
              <a:gd name="connsiteX3" fmla="*/ 244426 w 260764"/>
              <a:gd name="connsiteY3" fmla="*/ 191713 h 333923"/>
              <a:gd name="connsiteX4" fmla="*/ 98820 w 260764"/>
              <a:gd name="connsiteY4" fmla="*/ 265486 h 333923"/>
              <a:gd name="connsiteX5" fmla="*/ 189580 w 260764"/>
              <a:gd name="connsiteY5" fmla="*/ 113572 h 333923"/>
              <a:gd name="connsiteX6" fmla="*/ 49020 w 260764"/>
              <a:gd name="connsiteY6" fmla="*/ 189286 h 333923"/>
              <a:gd name="connsiteX7" fmla="*/ 0 w 260764"/>
              <a:gd name="connsiteY7" fmla="*/ 151914 h 333923"/>
              <a:gd name="connsiteX8" fmla="*/ 46594 w 260764"/>
              <a:gd name="connsiteY8" fmla="*/ 19899 h 333923"/>
              <a:gd name="connsiteX0" fmla="*/ 46594 w 260764"/>
              <a:gd name="connsiteY0" fmla="*/ 19899 h 333923"/>
              <a:gd name="connsiteX1" fmla="*/ 197537 w 260764"/>
              <a:gd name="connsiteY1" fmla="*/ 0 h 333923"/>
              <a:gd name="connsiteX2" fmla="*/ 256559 w 260764"/>
              <a:gd name="connsiteY2" fmla="*/ 69889 h 333923"/>
              <a:gd name="connsiteX3" fmla="*/ 244426 w 260764"/>
              <a:gd name="connsiteY3" fmla="*/ 191713 h 333923"/>
              <a:gd name="connsiteX4" fmla="*/ 98820 w 260764"/>
              <a:gd name="connsiteY4" fmla="*/ 265486 h 333923"/>
              <a:gd name="connsiteX5" fmla="*/ 189580 w 260764"/>
              <a:gd name="connsiteY5" fmla="*/ 113572 h 333923"/>
              <a:gd name="connsiteX6" fmla="*/ 49020 w 260764"/>
              <a:gd name="connsiteY6" fmla="*/ 189286 h 333923"/>
              <a:gd name="connsiteX7" fmla="*/ 0 w 260764"/>
              <a:gd name="connsiteY7" fmla="*/ 151914 h 333923"/>
              <a:gd name="connsiteX8" fmla="*/ 46594 w 260764"/>
              <a:gd name="connsiteY8" fmla="*/ 19899 h 333923"/>
              <a:gd name="connsiteX0" fmla="*/ 46594 w 260764"/>
              <a:gd name="connsiteY0" fmla="*/ 19899 h 333923"/>
              <a:gd name="connsiteX1" fmla="*/ 197537 w 260764"/>
              <a:gd name="connsiteY1" fmla="*/ 0 h 333923"/>
              <a:gd name="connsiteX2" fmla="*/ 256559 w 260764"/>
              <a:gd name="connsiteY2" fmla="*/ 69889 h 333923"/>
              <a:gd name="connsiteX3" fmla="*/ 244426 w 260764"/>
              <a:gd name="connsiteY3" fmla="*/ 191713 h 333923"/>
              <a:gd name="connsiteX4" fmla="*/ 98820 w 260764"/>
              <a:gd name="connsiteY4" fmla="*/ 265486 h 333923"/>
              <a:gd name="connsiteX5" fmla="*/ 189580 w 260764"/>
              <a:gd name="connsiteY5" fmla="*/ 113572 h 333923"/>
              <a:gd name="connsiteX6" fmla="*/ 49020 w 260764"/>
              <a:gd name="connsiteY6" fmla="*/ 189286 h 333923"/>
              <a:gd name="connsiteX7" fmla="*/ 0 w 260764"/>
              <a:gd name="connsiteY7" fmla="*/ 151914 h 333923"/>
              <a:gd name="connsiteX8" fmla="*/ 46594 w 260764"/>
              <a:gd name="connsiteY8" fmla="*/ 19899 h 333923"/>
              <a:gd name="connsiteX0" fmla="*/ 46594 w 260764"/>
              <a:gd name="connsiteY0" fmla="*/ 19899 h 333923"/>
              <a:gd name="connsiteX1" fmla="*/ 197537 w 260764"/>
              <a:gd name="connsiteY1" fmla="*/ 0 h 333923"/>
              <a:gd name="connsiteX2" fmla="*/ 256559 w 260764"/>
              <a:gd name="connsiteY2" fmla="*/ 69889 h 333923"/>
              <a:gd name="connsiteX3" fmla="*/ 244426 w 260764"/>
              <a:gd name="connsiteY3" fmla="*/ 191713 h 333923"/>
              <a:gd name="connsiteX4" fmla="*/ 98820 w 260764"/>
              <a:gd name="connsiteY4" fmla="*/ 265486 h 333923"/>
              <a:gd name="connsiteX5" fmla="*/ 189580 w 260764"/>
              <a:gd name="connsiteY5" fmla="*/ 113572 h 333923"/>
              <a:gd name="connsiteX6" fmla="*/ 49020 w 260764"/>
              <a:gd name="connsiteY6" fmla="*/ 189286 h 333923"/>
              <a:gd name="connsiteX7" fmla="*/ 0 w 260764"/>
              <a:gd name="connsiteY7" fmla="*/ 151914 h 333923"/>
              <a:gd name="connsiteX8" fmla="*/ 46594 w 260764"/>
              <a:gd name="connsiteY8" fmla="*/ 19899 h 33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764" h="333923">
                <a:moveTo>
                  <a:pt x="46594" y="19899"/>
                </a:moveTo>
                <a:cubicBezTo>
                  <a:pt x="46594" y="5692"/>
                  <a:pt x="183330" y="0"/>
                  <a:pt x="197537" y="0"/>
                </a:cubicBezTo>
                <a:lnTo>
                  <a:pt x="256559" y="69889"/>
                </a:lnTo>
                <a:cubicBezTo>
                  <a:pt x="270766" y="69889"/>
                  <a:pt x="244426" y="177506"/>
                  <a:pt x="244426" y="191713"/>
                </a:cubicBezTo>
                <a:cubicBezTo>
                  <a:pt x="158034" y="249309"/>
                  <a:pt x="118233" y="432122"/>
                  <a:pt x="98820" y="265486"/>
                </a:cubicBezTo>
                <a:cubicBezTo>
                  <a:pt x="98820" y="279693"/>
                  <a:pt x="203787" y="113572"/>
                  <a:pt x="189580" y="113572"/>
                </a:cubicBezTo>
                <a:cubicBezTo>
                  <a:pt x="113606" y="45623"/>
                  <a:pt x="113345" y="193169"/>
                  <a:pt x="49020" y="189286"/>
                </a:cubicBezTo>
                <a:cubicBezTo>
                  <a:pt x="34813" y="189286"/>
                  <a:pt x="0" y="166121"/>
                  <a:pt x="0" y="151914"/>
                </a:cubicBezTo>
                <a:cubicBezTo>
                  <a:pt x="0" y="117616"/>
                  <a:pt x="46594" y="54197"/>
                  <a:pt x="46594" y="19899"/>
                </a:cubicBez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02318" y="5524222"/>
            <a:ext cx="67327" cy="91033"/>
          </a:xfrm>
          <a:prstGeom prst="ellipse">
            <a:avLst/>
          </a:pr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 rot="1914296">
            <a:off x="4737261" y="3710787"/>
            <a:ext cx="276416" cy="509719"/>
          </a:xfrm>
          <a:custGeom>
            <a:avLst/>
            <a:gdLst>
              <a:gd name="connsiteX0" fmla="*/ 0 w 172892"/>
              <a:gd name="connsiteY0" fmla="*/ 81283 h 239486"/>
              <a:gd name="connsiteX1" fmla="*/ 81283 w 172892"/>
              <a:gd name="connsiteY1" fmla="*/ 0 h 239486"/>
              <a:gd name="connsiteX2" fmla="*/ 91609 w 172892"/>
              <a:gd name="connsiteY2" fmla="*/ 0 h 239486"/>
              <a:gd name="connsiteX3" fmla="*/ 172892 w 172892"/>
              <a:gd name="connsiteY3" fmla="*/ 81283 h 239486"/>
              <a:gd name="connsiteX4" fmla="*/ 172892 w 172892"/>
              <a:gd name="connsiteY4" fmla="*/ 158203 h 239486"/>
              <a:gd name="connsiteX5" fmla="*/ 91609 w 172892"/>
              <a:gd name="connsiteY5" fmla="*/ 239486 h 239486"/>
              <a:gd name="connsiteX6" fmla="*/ 81283 w 172892"/>
              <a:gd name="connsiteY6" fmla="*/ 239486 h 239486"/>
              <a:gd name="connsiteX7" fmla="*/ 0 w 172892"/>
              <a:gd name="connsiteY7" fmla="*/ 158203 h 239486"/>
              <a:gd name="connsiteX8" fmla="*/ 0 w 172892"/>
              <a:gd name="connsiteY8" fmla="*/ 81283 h 239486"/>
              <a:gd name="connsiteX0" fmla="*/ 0 w 172892"/>
              <a:gd name="connsiteY0" fmla="*/ 81283 h 264076"/>
              <a:gd name="connsiteX1" fmla="*/ 81283 w 172892"/>
              <a:gd name="connsiteY1" fmla="*/ 0 h 264076"/>
              <a:gd name="connsiteX2" fmla="*/ 91609 w 172892"/>
              <a:gd name="connsiteY2" fmla="*/ 0 h 264076"/>
              <a:gd name="connsiteX3" fmla="*/ 172892 w 172892"/>
              <a:gd name="connsiteY3" fmla="*/ 81283 h 264076"/>
              <a:gd name="connsiteX4" fmla="*/ 172892 w 172892"/>
              <a:gd name="connsiteY4" fmla="*/ 158203 h 264076"/>
              <a:gd name="connsiteX5" fmla="*/ 91609 w 172892"/>
              <a:gd name="connsiteY5" fmla="*/ 239486 h 264076"/>
              <a:gd name="connsiteX6" fmla="*/ 90523 w 172892"/>
              <a:gd name="connsiteY6" fmla="*/ 264076 h 264076"/>
              <a:gd name="connsiteX7" fmla="*/ 0 w 172892"/>
              <a:gd name="connsiteY7" fmla="*/ 158203 h 264076"/>
              <a:gd name="connsiteX8" fmla="*/ 0 w 172892"/>
              <a:gd name="connsiteY8" fmla="*/ 81283 h 264076"/>
              <a:gd name="connsiteX0" fmla="*/ 0 w 180694"/>
              <a:gd name="connsiteY0" fmla="*/ 81283 h 306489"/>
              <a:gd name="connsiteX1" fmla="*/ 81283 w 180694"/>
              <a:gd name="connsiteY1" fmla="*/ 0 h 306489"/>
              <a:gd name="connsiteX2" fmla="*/ 91609 w 180694"/>
              <a:gd name="connsiteY2" fmla="*/ 0 h 306489"/>
              <a:gd name="connsiteX3" fmla="*/ 172892 w 180694"/>
              <a:gd name="connsiteY3" fmla="*/ 81283 h 306489"/>
              <a:gd name="connsiteX4" fmla="*/ 172892 w 180694"/>
              <a:gd name="connsiteY4" fmla="*/ 158203 h 306489"/>
              <a:gd name="connsiteX5" fmla="*/ 154562 w 180694"/>
              <a:gd name="connsiteY5" fmla="*/ 306489 h 306489"/>
              <a:gd name="connsiteX6" fmla="*/ 90523 w 180694"/>
              <a:gd name="connsiteY6" fmla="*/ 264076 h 306489"/>
              <a:gd name="connsiteX7" fmla="*/ 0 w 180694"/>
              <a:gd name="connsiteY7" fmla="*/ 158203 h 306489"/>
              <a:gd name="connsiteX8" fmla="*/ 0 w 180694"/>
              <a:gd name="connsiteY8" fmla="*/ 81283 h 306489"/>
              <a:gd name="connsiteX0" fmla="*/ 36524 w 209416"/>
              <a:gd name="connsiteY0" fmla="*/ 81283 h 404174"/>
              <a:gd name="connsiteX1" fmla="*/ 117807 w 209416"/>
              <a:gd name="connsiteY1" fmla="*/ 0 h 404174"/>
              <a:gd name="connsiteX2" fmla="*/ 128133 w 209416"/>
              <a:gd name="connsiteY2" fmla="*/ 0 h 404174"/>
              <a:gd name="connsiteX3" fmla="*/ 209416 w 209416"/>
              <a:gd name="connsiteY3" fmla="*/ 81283 h 404174"/>
              <a:gd name="connsiteX4" fmla="*/ 209416 w 209416"/>
              <a:gd name="connsiteY4" fmla="*/ 158203 h 404174"/>
              <a:gd name="connsiteX5" fmla="*/ 65 w 209416"/>
              <a:gd name="connsiteY5" fmla="*/ 404174 h 404174"/>
              <a:gd name="connsiteX6" fmla="*/ 127047 w 209416"/>
              <a:gd name="connsiteY6" fmla="*/ 264076 h 404174"/>
              <a:gd name="connsiteX7" fmla="*/ 36524 w 209416"/>
              <a:gd name="connsiteY7" fmla="*/ 158203 h 404174"/>
              <a:gd name="connsiteX8" fmla="*/ 36524 w 209416"/>
              <a:gd name="connsiteY8" fmla="*/ 81283 h 404174"/>
              <a:gd name="connsiteX0" fmla="*/ 36524 w 286178"/>
              <a:gd name="connsiteY0" fmla="*/ 81283 h 459970"/>
              <a:gd name="connsiteX1" fmla="*/ 117807 w 286178"/>
              <a:gd name="connsiteY1" fmla="*/ 0 h 459970"/>
              <a:gd name="connsiteX2" fmla="*/ 128133 w 286178"/>
              <a:gd name="connsiteY2" fmla="*/ 0 h 459970"/>
              <a:gd name="connsiteX3" fmla="*/ 209416 w 286178"/>
              <a:gd name="connsiteY3" fmla="*/ 81283 h 459970"/>
              <a:gd name="connsiteX4" fmla="*/ 286178 w 286178"/>
              <a:gd name="connsiteY4" fmla="*/ 447205 h 459970"/>
              <a:gd name="connsiteX5" fmla="*/ 65 w 286178"/>
              <a:gd name="connsiteY5" fmla="*/ 404174 h 459970"/>
              <a:gd name="connsiteX6" fmla="*/ 127047 w 286178"/>
              <a:gd name="connsiteY6" fmla="*/ 264076 h 459970"/>
              <a:gd name="connsiteX7" fmla="*/ 36524 w 286178"/>
              <a:gd name="connsiteY7" fmla="*/ 158203 h 459970"/>
              <a:gd name="connsiteX8" fmla="*/ 36524 w 286178"/>
              <a:gd name="connsiteY8" fmla="*/ 81283 h 459970"/>
              <a:gd name="connsiteX0" fmla="*/ 36527 w 286181"/>
              <a:gd name="connsiteY0" fmla="*/ 81283 h 459970"/>
              <a:gd name="connsiteX1" fmla="*/ 117810 w 286181"/>
              <a:gd name="connsiteY1" fmla="*/ 0 h 459970"/>
              <a:gd name="connsiteX2" fmla="*/ 128136 w 286181"/>
              <a:gd name="connsiteY2" fmla="*/ 0 h 459970"/>
              <a:gd name="connsiteX3" fmla="*/ 209419 w 286181"/>
              <a:gd name="connsiteY3" fmla="*/ 81283 h 459970"/>
              <a:gd name="connsiteX4" fmla="*/ 286181 w 286181"/>
              <a:gd name="connsiteY4" fmla="*/ 447205 h 459970"/>
              <a:gd name="connsiteX5" fmla="*/ 68 w 286181"/>
              <a:gd name="connsiteY5" fmla="*/ 404174 h 459970"/>
              <a:gd name="connsiteX6" fmla="*/ 121316 w 286181"/>
              <a:gd name="connsiteY6" fmla="*/ 264612 h 459970"/>
              <a:gd name="connsiteX7" fmla="*/ 36527 w 286181"/>
              <a:gd name="connsiteY7" fmla="*/ 158203 h 459970"/>
              <a:gd name="connsiteX8" fmla="*/ 36527 w 286181"/>
              <a:gd name="connsiteY8" fmla="*/ 81283 h 459970"/>
              <a:gd name="connsiteX0" fmla="*/ 36527 w 286181"/>
              <a:gd name="connsiteY0" fmla="*/ 81283 h 459970"/>
              <a:gd name="connsiteX1" fmla="*/ 117810 w 286181"/>
              <a:gd name="connsiteY1" fmla="*/ 0 h 459970"/>
              <a:gd name="connsiteX2" fmla="*/ 128136 w 286181"/>
              <a:gd name="connsiteY2" fmla="*/ 0 h 459970"/>
              <a:gd name="connsiteX3" fmla="*/ 209419 w 286181"/>
              <a:gd name="connsiteY3" fmla="*/ 81283 h 459970"/>
              <a:gd name="connsiteX4" fmla="*/ 286181 w 286181"/>
              <a:gd name="connsiteY4" fmla="*/ 447205 h 459970"/>
              <a:gd name="connsiteX5" fmla="*/ 68 w 286181"/>
              <a:gd name="connsiteY5" fmla="*/ 404174 h 459970"/>
              <a:gd name="connsiteX6" fmla="*/ 121316 w 286181"/>
              <a:gd name="connsiteY6" fmla="*/ 264612 h 459970"/>
              <a:gd name="connsiteX7" fmla="*/ 36527 w 286181"/>
              <a:gd name="connsiteY7" fmla="*/ 158203 h 459970"/>
              <a:gd name="connsiteX8" fmla="*/ 36527 w 286181"/>
              <a:gd name="connsiteY8" fmla="*/ 81283 h 459970"/>
              <a:gd name="connsiteX0" fmla="*/ 10722 w 260376"/>
              <a:gd name="connsiteY0" fmla="*/ 81283 h 475447"/>
              <a:gd name="connsiteX1" fmla="*/ 92005 w 260376"/>
              <a:gd name="connsiteY1" fmla="*/ 0 h 475447"/>
              <a:gd name="connsiteX2" fmla="*/ 102331 w 260376"/>
              <a:gd name="connsiteY2" fmla="*/ 0 h 475447"/>
              <a:gd name="connsiteX3" fmla="*/ 183614 w 260376"/>
              <a:gd name="connsiteY3" fmla="*/ 81283 h 475447"/>
              <a:gd name="connsiteX4" fmla="*/ 260376 w 260376"/>
              <a:gd name="connsiteY4" fmla="*/ 447205 h 475447"/>
              <a:gd name="connsiteX5" fmla="*/ 85 w 260376"/>
              <a:gd name="connsiteY5" fmla="*/ 470020 h 475447"/>
              <a:gd name="connsiteX6" fmla="*/ 95511 w 260376"/>
              <a:gd name="connsiteY6" fmla="*/ 264612 h 475447"/>
              <a:gd name="connsiteX7" fmla="*/ 10722 w 260376"/>
              <a:gd name="connsiteY7" fmla="*/ 158203 h 475447"/>
              <a:gd name="connsiteX8" fmla="*/ 10722 w 260376"/>
              <a:gd name="connsiteY8" fmla="*/ 81283 h 475447"/>
              <a:gd name="connsiteX0" fmla="*/ 18417 w 268071"/>
              <a:gd name="connsiteY0" fmla="*/ 81283 h 552120"/>
              <a:gd name="connsiteX1" fmla="*/ 99700 w 268071"/>
              <a:gd name="connsiteY1" fmla="*/ 0 h 552120"/>
              <a:gd name="connsiteX2" fmla="*/ 110026 w 268071"/>
              <a:gd name="connsiteY2" fmla="*/ 0 h 552120"/>
              <a:gd name="connsiteX3" fmla="*/ 191309 w 268071"/>
              <a:gd name="connsiteY3" fmla="*/ 81283 h 552120"/>
              <a:gd name="connsiteX4" fmla="*/ 268071 w 268071"/>
              <a:gd name="connsiteY4" fmla="*/ 447205 h 552120"/>
              <a:gd name="connsiteX5" fmla="*/ 7780 w 268071"/>
              <a:gd name="connsiteY5" fmla="*/ 470020 h 552120"/>
              <a:gd name="connsiteX6" fmla="*/ 103206 w 268071"/>
              <a:gd name="connsiteY6" fmla="*/ 264612 h 552120"/>
              <a:gd name="connsiteX7" fmla="*/ 18417 w 268071"/>
              <a:gd name="connsiteY7" fmla="*/ 158203 h 552120"/>
              <a:gd name="connsiteX8" fmla="*/ 18417 w 268071"/>
              <a:gd name="connsiteY8" fmla="*/ 81283 h 552120"/>
              <a:gd name="connsiteX0" fmla="*/ 12034 w 261688"/>
              <a:gd name="connsiteY0" fmla="*/ 81283 h 475916"/>
              <a:gd name="connsiteX1" fmla="*/ 93317 w 261688"/>
              <a:gd name="connsiteY1" fmla="*/ 0 h 475916"/>
              <a:gd name="connsiteX2" fmla="*/ 103643 w 261688"/>
              <a:gd name="connsiteY2" fmla="*/ 0 h 475916"/>
              <a:gd name="connsiteX3" fmla="*/ 184926 w 261688"/>
              <a:gd name="connsiteY3" fmla="*/ 81283 h 475916"/>
              <a:gd name="connsiteX4" fmla="*/ 261688 w 261688"/>
              <a:gd name="connsiteY4" fmla="*/ 447205 h 475916"/>
              <a:gd name="connsiteX5" fmla="*/ 7923 w 261688"/>
              <a:gd name="connsiteY5" fmla="*/ 329420 h 475916"/>
              <a:gd name="connsiteX6" fmla="*/ 96823 w 261688"/>
              <a:gd name="connsiteY6" fmla="*/ 264612 h 475916"/>
              <a:gd name="connsiteX7" fmla="*/ 12034 w 261688"/>
              <a:gd name="connsiteY7" fmla="*/ 158203 h 475916"/>
              <a:gd name="connsiteX8" fmla="*/ 12034 w 261688"/>
              <a:gd name="connsiteY8" fmla="*/ 81283 h 475916"/>
              <a:gd name="connsiteX0" fmla="*/ 21314 w 270968"/>
              <a:gd name="connsiteY0" fmla="*/ 81283 h 514747"/>
              <a:gd name="connsiteX1" fmla="*/ 102597 w 270968"/>
              <a:gd name="connsiteY1" fmla="*/ 0 h 514747"/>
              <a:gd name="connsiteX2" fmla="*/ 112923 w 270968"/>
              <a:gd name="connsiteY2" fmla="*/ 0 h 514747"/>
              <a:gd name="connsiteX3" fmla="*/ 194206 w 270968"/>
              <a:gd name="connsiteY3" fmla="*/ 81283 h 514747"/>
              <a:gd name="connsiteX4" fmla="*/ 270968 w 270968"/>
              <a:gd name="connsiteY4" fmla="*/ 447205 h 514747"/>
              <a:gd name="connsiteX5" fmla="*/ 17203 w 270968"/>
              <a:gd name="connsiteY5" fmla="*/ 329420 h 514747"/>
              <a:gd name="connsiteX6" fmla="*/ 106103 w 270968"/>
              <a:gd name="connsiteY6" fmla="*/ 264612 h 514747"/>
              <a:gd name="connsiteX7" fmla="*/ 21314 w 270968"/>
              <a:gd name="connsiteY7" fmla="*/ 158203 h 514747"/>
              <a:gd name="connsiteX8" fmla="*/ 21314 w 270968"/>
              <a:gd name="connsiteY8" fmla="*/ 81283 h 514747"/>
              <a:gd name="connsiteX0" fmla="*/ 23192 w 231674"/>
              <a:gd name="connsiteY0" fmla="*/ 81283 h 500207"/>
              <a:gd name="connsiteX1" fmla="*/ 104475 w 231674"/>
              <a:gd name="connsiteY1" fmla="*/ 0 h 500207"/>
              <a:gd name="connsiteX2" fmla="*/ 114801 w 231674"/>
              <a:gd name="connsiteY2" fmla="*/ 0 h 500207"/>
              <a:gd name="connsiteX3" fmla="*/ 196084 w 231674"/>
              <a:gd name="connsiteY3" fmla="*/ 81283 h 500207"/>
              <a:gd name="connsiteX4" fmla="*/ 231674 w 231674"/>
              <a:gd name="connsiteY4" fmla="*/ 415189 h 500207"/>
              <a:gd name="connsiteX5" fmla="*/ 19081 w 231674"/>
              <a:gd name="connsiteY5" fmla="*/ 329420 h 500207"/>
              <a:gd name="connsiteX6" fmla="*/ 107981 w 231674"/>
              <a:gd name="connsiteY6" fmla="*/ 264612 h 500207"/>
              <a:gd name="connsiteX7" fmla="*/ 23192 w 231674"/>
              <a:gd name="connsiteY7" fmla="*/ 158203 h 500207"/>
              <a:gd name="connsiteX8" fmla="*/ 23192 w 231674"/>
              <a:gd name="connsiteY8" fmla="*/ 81283 h 500207"/>
              <a:gd name="connsiteX0" fmla="*/ 27238 w 200130"/>
              <a:gd name="connsiteY0" fmla="*/ 81283 h 494667"/>
              <a:gd name="connsiteX1" fmla="*/ 108521 w 200130"/>
              <a:gd name="connsiteY1" fmla="*/ 0 h 494667"/>
              <a:gd name="connsiteX2" fmla="*/ 118847 w 200130"/>
              <a:gd name="connsiteY2" fmla="*/ 0 h 494667"/>
              <a:gd name="connsiteX3" fmla="*/ 200130 w 200130"/>
              <a:gd name="connsiteY3" fmla="*/ 81283 h 494667"/>
              <a:gd name="connsiteX4" fmla="*/ 169670 w 200130"/>
              <a:gd name="connsiteY4" fmla="*/ 401694 h 494667"/>
              <a:gd name="connsiteX5" fmla="*/ 23127 w 200130"/>
              <a:gd name="connsiteY5" fmla="*/ 329420 h 494667"/>
              <a:gd name="connsiteX6" fmla="*/ 112027 w 200130"/>
              <a:gd name="connsiteY6" fmla="*/ 264612 h 494667"/>
              <a:gd name="connsiteX7" fmla="*/ 27238 w 200130"/>
              <a:gd name="connsiteY7" fmla="*/ 158203 h 494667"/>
              <a:gd name="connsiteX8" fmla="*/ 27238 w 200130"/>
              <a:gd name="connsiteY8" fmla="*/ 81283 h 494667"/>
              <a:gd name="connsiteX0" fmla="*/ 27838 w 200730"/>
              <a:gd name="connsiteY0" fmla="*/ 81283 h 486153"/>
              <a:gd name="connsiteX1" fmla="*/ 109121 w 200730"/>
              <a:gd name="connsiteY1" fmla="*/ 0 h 486153"/>
              <a:gd name="connsiteX2" fmla="*/ 119447 w 200730"/>
              <a:gd name="connsiteY2" fmla="*/ 0 h 486153"/>
              <a:gd name="connsiteX3" fmla="*/ 200730 w 200730"/>
              <a:gd name="connsiteY3" fmla="*/ 81283 h 486153"/>
              <a:gd name="connsiteX4" fmla="*/ 162392 w 200730"/>
              <a:gd name="connsiteY4" fmla="*/ 379291 h 486153"/>
              <a:gd name="connsiteX5" fmla="*/ 23727 w 200730"/>
              <a:gd name="connsiteY5" fmla="*/ 329420 h 486153"/>
              <a:gd name="connsiteX6" fmla="*/ 112627 w 200730"/>
              <a:gd name="connsiteY6" fmla="*/ 264612 h 486153"/>
              <a:gd name="connsiteX7" fmla="*/ 27838 w 200730"/>
              <a:gd name="connsiteY7" fmla="*/ 158203 h 486153"/>
              <a:gd name="connsiteX8" fmla="*/ 27838 w 200730"/>
              <a:gd name="connsiteY8" fmla="*/ 81283 h 486153"/>
              <a:gd name="connsiteX0" fmla="*/ 25394 w 198286"/>
              <a:gd name="connsiteY0" fmla="*/ 81283 h 509719"/>
              <a:gd name="connsiteX1" fmla="*/ 106677 w 198286"/>
              <a:gd name="connsiteY1" fmla="*/ 0 h 509719"/>
              <a:gd name="connsiteX2" fmla="*/ 117003 w 198286"/>
              <a:gd name="connsiteY2" fmla="*/ 0 h 509719"/>
              <a:gd name="connsiteX3" fmla="*/ 198286 w 198286"/>
              <a:gd name="connsiteY3" fmla="*/ 81283 h 509719"/>
              <a:gd name="connsiteX4" fmla="*/ 159948 w 198286"/>
              <a:gd name="connsiteY4" fmla="*/ 379291 h 509719"/>
              <a:gd name="connsiteX5" fmla="*/ 21283 w 198286"/>
              <a:gd name="connsiteY5" fmla="*/ 329420 h 509719"/>
              <a:gd name="connsiteX6" fmla="*/ 110183 w 198286"/>
              <a:gd name="connsiteY6" fmla="*/ 264612 h 509719"/>
              <a:gd name="connsiteX7" fmla="*/ 25394 w 198286"/>
              <a:gd name="connsiteY7" fmla="*/ 158203 h 509719"/>
              <a:gd name="connsiteX8" fmla="*/ 25394 w 198286"/>
              <a:gd name="connsiteY8" fmla="*/ 81283 h 509719"/>
              <a:gd name="connsiteX0" fmla="*/ 25394 w 248054"/>
              <a:gd name="connsiteY0" fmla="*/ 81283 h 509719"/>
              <a:gd name="connsiteX1" fmla="*/ 106677 w 248054"/>
              <a:gd name="connsiteY1" fmla="*/ 0 h 509719"/>
              <a:gd name="connsiteX2" fmla="*/ 117003 w 248054"/>
              <a:gd name="connsiteY2" fmla="*/ 0 h 509719"/>
              <a:gd name="connsiteX3" fmla="*/ 198286 w 248054"/>
              <a:gd name="connsiteY3" fmla="*/ 81283 h 509719"/>
              <a:gd name="connsiteX4" fmla="*/ 159948 w 248054"/>
              <a:gd name="connsiteY4" fmla="*/ 379291 h 509719"/>
              <a:gd name="connsiteX5" fmla="*/ 21283 w 248054"/>
              <a:gd name="connsiteY5" fmla="*/ 329420 h 509719"/>
              <a:gd name="connsiteX6" fmla="*/ 110183 w 248054"/>
              <a:gd name="connsiteY6" fmla="*/ 264612 h 509719"/>
              <a:gd name="connsiteX7" fmla="*/ 25394 w 248054"/>
              <a:gd name="connsiteY7" fmla="*/ 158203 h 509719"/>
              <a:gd name="connsiteX8" fmla="*/ 25394 w 248054"/>
              <a:gd name="connsiteY8" fmla="*/ 81283 h 509719"/>
              <a:gd name="connsiteX0" fmla="*/ 25394 w 245946"/>
              <a:gd name="connsiteY0" fmla="*/ 81283 h 509719"/>
              <a:gd name="connsiteX1" fmla="*/ 106677 w 245946"/>
              <a:gd name="connsiteY1" fmla="*/ 0 h 509719"/>
              <a:gd name="connsiteX2" fmla="*/ 117003 w 245946"/>
              <a:gd name="connsiteY2" fmla="*/ 0 h 509719"/>
              <a:gd name="connsiteX3" fmla="*/ 191428 w 245946"/>
              <a:gd name="connsiteY3" fmla="*/ 255465 h 509719"/>
              <a:gd name="connsiteX4" fmla="*/ 159948 w 245946"/>
              <a:gd name="connsiteY4" fmla="*/ 379291 h 509719"/>
              <a:gd name="connsiteX5" fmla="*/ 21283 w 245946"/>
              <a:gd name="connsiteY5" fmla="*/ 329420 h 509719"/>
              <a:gd name="connsiteX6" fmla="*/ 110183 w 245946"/>
              <a:gd name="connsiteY6" fmla="*/ 264612 h 509719"/>
              <a:gd name="connsiteX7" fmla="*/ 25394 w 245946"/>
              <a:gd name="connsiteY7" fmla="*/ 158203 h 509719"/>
              <a:gd name="connsiteX8" fmla="*/ 25394 w 245946"/>
              <a:gd name="connsiteY8" fmla="*/ 81283 h 509719"/>
              <a:gd name="connsiteX0" fmla="*/ 25394 w 245946"/>
              <a:gd name="connsiteY0" fmla="*/ 81283 h 509719"/>
              <a:gd name="connsiteX1" fmla="*/ 106677 w 245946"/>
              <a:gd name="connsiteY1" fmla="*/ 0 h 509719"/>
              <a:gd name="connsiteX2" fmla="*/ 117003 w 245946"/>
              <a:gd name="connsiteY2" fmla="*/ 0 h 509719"/>
              <a:gd name="connsiteX3" fmla="*/ 191428 w 245946"/>
              <a:gd name="connsiteY3" fmla="*/ 255465 h 509719"/>
              <a:gd name="connsiteX4" fmla="*/ 159948 w 245946"/>
              <a:gd name="connsiteY4" fmla="*/ 379291 h 509719"/>
              <a:gd name="connsiteX5" fmla="*/ 21283 w 245946"/>
              <a:gd name="connsiteY5" fmla="*/ 329420 h 509719"/>
              <a:gd name="connsiteX6" fmla="*/ 110183 w 245946"/>
              <a:gd name="connsiteY6" fmla="*/ 264612 h 509719"/>
              <a:gd name="connsiteX7" fmla="*/ 25394 w 245946"/>
              <a:gd name="connsiteY7" fmla="*/ 158203 h 509719"/>
              <a:gd name="connsiteX8" fmla="*/ 25394 w 245946"/>
              <a:gd name="connsiteY8" fmla="*/ 81283 h 509719"/>
              <a:gd name="connsiteX0" fmla="*/ 25394 w 245295"/>
              <a:gd name="connsiteY0" fmla="*/ 81283 h 509719"/>
              <a:gd name="connsiteX1" fmla="*/ 106677 w 245295"/>
              <a:gd name="connsiteY1" fmla="*/ 0 h 509719"/>
              <a:gd name="connsiteX2" fmla="*/ 117003 w 245295"/>
              <a:gd name="connsiteY2" fmla="*/ 0 h 509719"/>
              <a:gd name="connsiteX3" fmla="*/ 189242 w 245295"/>
              <a:gd name="connsiteY3" fmla="*/ 256826 h 509719"/>
              <a:gd name="connsiteX4" fmla="*/ 159948 w 245295"/>
              <a:gd name="connsiteY4" fmla="*/ 379291 h 509719"/>
              <a:gd name="connsiteX5" fmla="*/ 21283 w 245295"/>
              <a:gd name="connsiteY5" fmla="*/ 329420 h 509719"/>
              <a:gd name="connsiteX6" fmla="*/ 110183 w 245295"/>
              <a:gd name="connsiteY6" fmla="*/ 264612 h 509719"/>
              <a:gd name="connsiteX7" fmla="*/ 25394 w 245295"/>
              <a:gd name="connsiteY7" fmla="*/ 158203 h 509719"/>
              <a:gd name="connsiteX8" fmla="*/ 25394 w 245295"/>
              <a:gd name="connsiteY8" fmla="*/ 81283 h 509719"/>
              <a:gd name="connsiteX0" fmla="*/ 25394 w 269992"/>
              <a:gd name="connsiteY0" fmla="*/ 81283 h 509719"/>
              <a:gd name="connsiteX1" fmla="*/ 106677 w 269992"/>
              <a:gd name="connsiteY1" fmla="*/ 0 h 509719"/>
              <a:gd name="connsiteX2" fmla="*/ 117003 w 269992"/>
              <a:gd name="connsiteY2" fmla="*/ 0 h 509719"/>
              <a:gd name="connsiteX3" fmla="*/ 189242 w 269992"/>
              <a:gd name="connsiteY3" fmla="*/ 256826 h 509719"/>
              <a:gd name="connsiteX4" fmla="*/ 159948 w 269992"/>
              <a:gd name="connsiteY4" fmla="*/ 379291 h 509719"/>
              <a:gd name="connsiteX5" fmla="*/ 21283 w 269992"/>
              <a:gd name="connsiteY5" fmla="*/ 329420 h 509719"/>
              <a:gd name="connsiteX6" fmla="*/ 110183 w 269992"/>
              <a:gd name="connsiteY6" fmla="*/ 264612 h 509719"/>
              <a:gd name="connsiteX7" fmla="*/ 25394 w 269992"/>
              <a:gd name="connsiteY7" fmla="*/ 158203 h 509719"/>
              <a:gd name="connsiteX8" fmla="*/ 25394 w 269992"/>
              <a:gd name="connsiteY8" fmla="*/ 81283 h 509719"/>
              <a:gd name="connsiteX0" fmla="*/ 25394 w 264153"/>
              <a:gd name="connsiteY0" fmla="*/ 81283 h 509719"/>
              <a:gd name="connsiteX1" fmla="*/ 106677 w 264153"/>
              <a:gd name="connsiteY1" fmla="*/ 0 h 509719"/>
              <a:gd name="connsiteX2" fmla="*/ 117003 w 264153"/>
              <a:gd name="connsiteY2" fmla="*/ 0 h 509719"/>
              <a:gd name="connsiteX3" fmla="*/ 175007 w 264153"/>
              <a:gd name="connsiteY3" fmla="*/ 277825 h 509719"/>
              <a:gd name="connsiteX4" fmla="*/ 159948 w 264153"/>
              <a:gd name="connsiteY4" fmla="*/ 379291 h 509719"/>
              <a:gd name="connsiteX5" fmla="*/ 21283 w 264153"/>
              <a:gd name="connsiteY5" fmla="*/ 329420 h 509719"/>
              <a:gd name="connsiteX6" fmla="*/ 110183 w 264153"/>
              <a:gd name="connsiteY6" fmla="*/ 264612 h 509719"/>
              <a:gd name="connsiteX7" fmla="*/ 25394 w 264153"/>
              <a:gd name="connsiteY7" fmla="*/ 158203 h 509719"/>
              <a:gd name="connsiteX8" fmla="*/ 25394 w 264153"/>
              <a:gd name="connsiteY8" fmla="*/ 81283 h 509719"/>
              <a:gd name="connsiteX0" fmla="*/ 25394 w 270982"/>
              <a:gd name="connsiteY0" fmla="*/ 81283 h 509719"/>
              <a:gd name="connsiteX1" fmla="*/ 106677 w 270982"/>
              <a:gd name="connsiteY1" fmla="*/ 0 h 509719"/>
              <a:gd name="connsiteX2" fmla="*/ 117003 w 270982"/>
              <a:gd name="connsiteY2" fmla="*/ 0 h 509719"/>
              <a:gd name="connsiteX3" fmla="*/ 175007 w 270982"/>
              <a:gd name="connsiteY3" fmla="*/ 277825 h 509719"/>
              <a:gd name="connsiteX4" fmla="*/ 159948 w 270982"/>
              <a:gd name="connsiteY4" fmla="*/ 379291 h 509719"/>
              <a:gd name="connsiteX5" fmla="*/ 21283 w 270982"/>
              <a:gd name="connsiteY5" fmla="*/ 329420 h 509719"/>
              <a:gd name="connsiteX6" fmla="*/ 110183 w 270982"/>
              <a:gd name="connsiteY6" fmla="*/ 264612 h 509719"/>
              <a:gd name="connsiteX7" fmla="*/ 25394 w 270982"/>
              <a:gd name="connsiteY7" fmla="*/ 158203 h 509719"/>
              <a:gd name="connsiteX8" fmla="*/ 25394 w 270982"/>
              <a:gd name="connsiteY8" fmla="*/ 81283 h 509719"/>
              <a:gd name="connsiteX0" fmla="*/ 25394 w 266118"/>
              <a:gd name="connsiteY0" fmla="*/ 81283 h 509719"/>
              <a:gd name="connsiteX1" fmla="*/ 106677 w 266118"/>
              <a:gd name="connsiteY1" fmla="*/ 0 h 509719"/>
              <a:gd name="connsiteX2" fmla="*/ 117003 w 266118"/>
              <a:gd name="connsiteY2" fmla="*/ 0 h 509719"/>
              <a:gd name="connsiteX3" fmla="*/ 175007 w 266118"/>
              <a:gd name="connsiteY3" fmla="*/ 277825 h 509719"/>
              <a:gd name="connsiteX4" fmla="*/ 159948 w 266118"/>
              <a:gd name="connsiteY4" fmla="*/ 379291 h 509719"/>
              <a:gd name="connsiteX5" fmla="*/ 21283 w 266118"/>
              <a:gd name="connsiteY5" fmla="*/ 329420 h 509719"/>
              <a:gd name="connsiteX6" fmla="*/ 110183 w 266118"/>
              <a:gd name="connsiteY6" fmla="*/ 264612 h 509719"/>
              <a:gd name="connsiteX7" fmla="*/ 25394 w 266118"/>
              <a:gd name="connsiteY7" fmla="*/ 158203 h 509719"/>
              <a:gd name="connsiteX8" fmla="*/ 25394 w 266118"/>
              <a:gd name="connsiteY8" fmla="*/ 81283 h 509719"/>
              <a:gd name="connsiteX0" fmla="*/ 25394 w 266118"/>
              <a:gd name="connsiteY0" fmla="*/ 81283 h 509719"/>
              <a:gd name="connsiteX1" fmla="*/ 106677 w 266118"/>
              <a:gd name="connsiteY1" fmla="*/ 0 h 509719"/>
              <a:gd name="connsiteX2" fmla="*/ 117003 w 266118"/>
              <a:gd name="connsiteY2" fmla="*/ 0 h 509719"/>
              <a:gd name="connsiteX3" fmla="*/ 168669 w 266118"/>
              <a:gd name="connsiteY3" fmla="*/ 88455 h 509719"/>
              <a:gd name="connsiteX4" fmla="*/ 175007 w 266118"/>
              <a:gd name="connsiteY4" fmla="*/ 277825 h 509719"/>
              <a:gd name="connsiteX5" fmla="*/ 159948 w 266118"/>
              <a:gd name="connsiteY5" fmla="*/ 379291 h 509719"/>
              <a:gd name="connsiteX6" fmla="*/ 21283 w 266118"/>
              <a:gd name="connsiteY6" fmla="*/ 329420 h 509719"/>
              <a:gd name="connsiteX7" fmla="*/ 110183 w 266118"/>
              <a:gd name="connsiteY7" fmla="*/ 264612 h 509719"/>
              <a:gd name="connsiteX8" fmla="*/ 25394 w 266118"/>
              <a:gd name="connsiteY8" fmla="*/ 158203 h 509719"/>
              <a:gd name="connsiteX9" fmla="*/ 25394 w 266118"/>
              <a:gd name="connsiteY9" fmla="*/ 81283 h 509719"/>
              <a:gd name="connsiteX0" fmla="*/ 25394 w 266118"/>
              <a:gd name="connsiteY0" fmla="*/ 81283 h 509719"/>
              <a:gd name="connsiteX1" fmla="*/ 106677 w 266118"/>
              <a:gd name="connsiteY1" fmla="*/ 0 h 509719"/>
              <a:gd name="connsiteX2" fmla="*/ 117003 w 266118"/>
              <a:gd name="connsiteY2" fmla="*/ 0 h 509719"/>
              <a:gd name="connsiteX3" fmla="*/ 168669 w 266118"/>
              <a:gd name="connsiteY3" fmla="*/ 88455 h 509719"/>
              <a:gd name="connsiteX4" fmla="*/ 175007 w 266118"/>
              <a:gd name="connsiteY4" fmla="*/ 277825 h 509719"/>
              <a:gd name="connsiteX5" fmla="*/ 159948 w 266118"/>
              <a:gd name="connsiteY5" fmla="*/ 379291 h 509719"/>
              <a:gd name="connsiteX6" fmla="*/ 21283 w 266118"/>
              <a:gd name="connsiteY6" fmla="*/ 329420 h 509719"/>
              <a:gd name="connsiteX7" fmla="*/ 110183 w 266118"/>
              <a:gd name="connsiteY7" fmla="*/ 264612 h 509719"/>
              <a:gd name="connsiteX8" fmla="*/ 25394 w 266118"/>
              <a:gd name="connsiteY8" fmla="*/ 158203 h 509719"/>
              <a:gd name="connsiteX9" fmla="*/ 25394 w 266118"/>
              <a:gd name="connsiteY9" fmla="*/ 81283 h 509719"/>
              <a:gd name="connsiteX0" fmla="*/ 25394 w 266118"/>
              <a:gd name="connsiteY0" fmla="*/ 81283 h 509719"/>
              <a:gd name="connsiteX1" fmla="*/ 106677 w 266118"/>
              <a:gd name="connsiteY1" fmla="*/ 0 h 509719"/>
              <a:gd name="connsiteX2" fmla="*/ 117003 w 266118"/>
              <a:gd name="connsiteY2" fmla="*/ 0 h 509719"/>
              <a:gd name="connsiteX3" fmla="*/ 175680 w 266118"/>
              <a:gd name="connsiteY3" fmla="*/ 138705 h 509719"/>
              <a:gd name="connsiteX4" fmla="*/ 175007 w 266118"/>
              <a:gd name="connsiteY4" fmla="*/ 277825 h 509719"/>
              <a:gd name="connsiteX5" fmla="*/ 159948 w 266118"/>
              <a:gd name="connsiteY5" fmla="*/ 379291 h 509719"/>
              <a:gd name="connsiteX6" fmla="*/ 21283 w 266118"/>
              <a:gd name="connsiteY6" fmla="*/ 329420 h 509719"/>
              <a:gd name="connsiteX7" fmla="*/ 110183 w 266118"/>
              <a:gd name="connsiteY7" fmla="*/ 264612 h 509719"/>
              <a:gd name="connsiteX8" fmla="*/ 25394 w 266118"/>
              <a:gd name="connsiteY8" fmla="*/ 158203 h 509719"/>
              <a:gd name="connsiteX9" fmla="*/ 25394 w 266118"/>
              <a:gd name="connsiteY9" fmla="*/ 81283 h 509719"/>
              <a:gd name="connsiteX0" fmla="*/ 25394 w 280251"/>
              <a:gd name="connsiteY0" fmla="*/ 81283 h 509719"/>
              <a:gd name="connsiteX1" fmla="*/ 106677 w 280251"/>
              <a:gd name="connsiteY1" fmla="*/ 0 h 509719"/>
              <a:gd name="connsiteX2" fmla="*/ 117003 w 280251"/>
              <a:gd name="connsiteY2" fmla="*/ 0 h 509719"/>
              <a:gd name="connsiteX3" fmla="*/ 198865 w 280251"/>
              <a:gd name="connsiteY3" fmla="*/ 151578 h 509719"/>
              <a:gd name="connsiteX4" fmla="*/ 175007 w 280251"/>
              <a:gd name="connsiteY4" fmla="*/ 277825 h 509719"/>
              <a:gd name="connsiteX5" fmla="*/ 159948 w 280251"/>
              <a:gd name="connsiteY5" fmla="*/ 379291 h 509719"/>
              <a:gd name="connsiteX6" fmla="*/ 21283 w 280251"/>
              <a:gd name="connsiteY6" fmla="*/ 329420 h 509719"/>
              <a:gd name="connsiteX7" fmla="*/ 110183 w 280251"/>
              <a:gd name="connsiteY7" fmla="*/ 264612 h 509719"/>
              <a:gd name="connsiteX8" fmla="*/ 25394 w 280251"/>
              <a:gd name="connsiteY8" fmla="*/ 158203 h 509719"/>
              <a:gd name="connsiteX9" fmla="*/ 25394 w 280251"/>
              <a:gd name="connsiteY9" fmla="*/ 81283 h 509719"/>
              <a:gd name="connsiteX0" fmla="*/ 25394 w 276730"/>
              <a:gd name="connsiteY0" fmla="*/ 81283 h 509719"/>
              <a:gd name="connsiteX1" fmla="*/ 106677 w 276730"/>
              <a:gd name="connsiteY1" fmla="*/ 0 h 509719"/>
              <a:gd name="connsiteX2" fmla="*/ 117003 w 276730"/>
              <a:gd name="connsiteY2" fmla="*/ 0 h 509719"/>
              <a:gd name="connsiteX3" fmla="*/ 198865 w 276730"/>
              <a:gd name="connsiteY3" fmla="*/ 151578 h 509719"/>
              <a:gd name="connsiteX4" fmla="*/ 175007 w 276730"/>
              <a:gd name="connsiteY4" fmla="*/ 277825 h 509719"/>
              <a:gd name="connsiteX5" fmla="*/ 159948 w 276730"/>
              <a:gd name="connsiteY5" fmla="*/ 379291 h 509719"/>
              <a:gd name="connsiteX6" fmla="*/ 21283 w 276730"/>
              <a:gd name="connsiteY6" fmla="*/ 329420 h 509719"/>
              <a:gd name="connsiteX7" fmla="*/ 110183 w 276730"/>
              <a:gd name="connsiteY7" fmla="*/ 264612 h 509719"/>
              <a:gd name="connsiteX8" fmla="*/ 25394 w 276730"/>
              <a:gd name="connsiteY8" fmla="*/ 158203 h 509719"/>
              <a:gd name="connsiteX9" fmla="*/ 25394 w 276730"/>
              <a:gd name="connsiteY9" fmla="*/ 81283 h 509719"/>
              <a:gd name="connsiteX0" fmla="*/ 25394 w 286451"/>
              <a:gd name="connsiteY0" fmla="*/ 81283 h 509719"/>
              <a:gd name="connsiteX1" fmla="*/ 106677 w 286451"/>
              <a:gd name="connsiteY1" fmla="*/ 0 h 509719"/>
              <a:gd name="connsiteX2" fmla="*/ 117003 w 286451"/>
              <a:gd name="connsiteY2" fmla="*/ 0 h 509719"/>
              <a:gd name="connsiteX3" fmla="*/ 198865 w 286451"/>
              <a:gd name="connsiteY3" fmla="*/ 151578 h 509719"/>
              <a:gd name="connsiteX4" fmla="*/ 175007 w 286451"/>
              <a:gd name="connsiteY4" fmla="*/ 277825 h 509719"/>
              <a:gd name="connsiteX5" fmla="*/ 159948 w 286451"/>
              <a:gd name="connsiteY5" fmla="*/ 379291 h 509719"/>
              <a:gd name="connsiteX6" fmla="*/ 21283 w 286451"/>
              <a:gd name="connsiteY6" fmla="*/ 329420 h 509719"/>
              <a:gd name="connsiteX7" fmla="*/ 110183 w 286451"/>
              <a:gd name="connsiteY7" fmla="*/ 264612 h 509719"/>
              <a:gd name="connsiteX8" fmla="*/ 25394 w 286451"/>
              <a:gd name="connsiteY8" fmla="*/ 158203 h 509719"/>
              <a:gd name="connsiteX9" fmla="*/ 25394 w 286451"/>
              <a:gd name="connsiteY9" fmla="*/ 81283 h 509719"/>
              <a:gd name="connsiteX0" fmla="*/ 25394 w 276416"/>
              <a:gd name="connsiteY0" fmla="*/ 81283 h 509719"/>
              <a:gd name="connsiteX1" fmla="*/ 106677 w 276416"/>
              <a:gd name="connsiteY1" fmla="*/ 0 h 509719"/>
              <a:gd name="connsiteX2" fmla="*/ 117003 w 276416"/>
              <a:gd name="connsiteY2" fmla="*/ 0 h 509719"/>
              <a:gd name="connsiteX3" fmla="*/ 198865 w 276416"/>
              <a:gd name="connsiteY3" fmla="*/ 151578 h 509719"/>
              <a:gd name="connsiteX4" fmla="*/ 175007 w 276416"/>
              <a:gd name="connsiteY4" fmla="*/ 277825 h 509719"/>
              <a:gd name="connsiteX5" fmla="*/ 159948 w 276416"/>
              <a:gd name="connsiteY5" fmla="*/ 379291 h 509719"/>
              <a:gd name="connsiteX6" fmla="*/ 21283 w 276416"/>
              <a:gd name="connsiteY6" fmla="*/ 329420 h 509719"/>
              <a:gd name="connsiteX7" fmla="*/ 110183 w 276416"/>
              <a:gd name="connsiteY7" fmla="*/ 264612 h 509719"/>
              <a:gd name="connsiteX8" fmla="*/ 25394 w 276416"/>
              <a:gd name="connsiteY8" fmla="*/ 158203 h 509719"/>
              <a:gd name="connsiteX9" fmla="*/ 25394 w 276416"/>
              <a:gd name="connsiteY9" fmla="*/ 81283 h 509719"/>
              <a:gd name="connsiteX0" fmla="*/ 25394 w 276416"/>
              <a:gd name="connsiteY0" fmla="*/ 81283 h 509719"/>
              <a:gd name="connsiteX1" fmla="*/ 106677 w 276416"/>
              <a:gd name="connsiteY1" fmla="*/ 0 h 509719"/>
              <a:gd name="connsiteX2" fmla="*/ 117003 w 276416"/>
              <a:gd name="connsiteY2" fmla="*/ 0 h 509719"/>
              <a:gd name="connsiteX3" fmla="*/ 198865 w 276416"/>
              <a:gd name="connsiteY3" fmla="*/ 151578 h 509719"/>
              <a:gd name="connsiteX4" fmla="*/ 175007 w 276416"/>
              <a:gd name="connsiteY4" fmla="*/ 277825 h 509719"/>
              <a:gd name="connsiteX5" fmla="*/ 159948 w 276416"/>
              <a:gd name="connsiteY5" fmla="*/ 379291 h 509719"/>
              <a:gd name="connsiteX6" fmla="*/ 21283 w 276416"/>
              <a:gd name="connsiteY6" fmla="*/ 329420 h 509719"/>
              <a:gd name="connsiteX7" fmla="*/ 110183 w 276416"/>
              <a:gd name="connsiteY7" fmla="*/ 264612 h 509719"/>
              <a:gd name="connsiteX8" fmla="*/ 25394 w 276416"/>
              <a:gd name="connsiteY8" fmla="*/ 158203 h 509719"/>
              <a:gd name="connsiteX9" fmla="*/ 25394 w 276416"/>
              <a:gd name="connsiteY9" fmla="*/ 81283 h 50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6416" h="509719">
                <a:moveTo>
                  <a:pt x="25394" y="81283"/>
                </a:moveTo>
                <a:cubicBezTo>
                  <a:pt x="25394" y="36392"/>
                  <a:pt x="61786" y="0"/>
                  <a:pt x="106677" y="0"/>
                </a:cubicBezTo>
                <a:lnTo>
                  <a:pt x="117003" y="0"/>
                </a:lnTo>
                <a:cubicBezTo>
                  <a:pt x="127335" y="14742"/>
                  <a:pt x="211192" y="18762"/>
                  <a:pt x="198865" y="151578"/>
                </a:cubicBezTo>
                <a:cubicBezTo>
                  <a:pt x="363784" y="101230"/>
                  <a:pt x="221512" y="228611"/>
                  <a:pt x="175007" y="277825"/>
                </a:cubicBezTo>
                <a:cubicBezTo>
                  <a:pt x="267476" y="302536"/>
                  <a:pt x="328539" y="486367"/>
                  <a:pt x="159948" y="379291"/>
                </a:cubicBezTo>
                <a:cubicBezTo>
                  <a:pt x="196950" y="498239"/>
                  <a:pt x="-76587" y="621587"/>
                  <a:pt x="21283" y="329420"/>
                </a:cubicBezTo>
                <a:cubicBezTo>
                  <a:pt x="17841" y="329420"/>
                  <a:pt x="113625" y="264612"/>
                  <a:pt x="110183" y="264612"/>
                </a:cubicBezTo>
                <a:cubicBezTo>
                  <a:pt x="52462" y="263497"/>
                  <a:pt x="25394" y="203094"/>
                  <a:pt x="25394" y="158203"/>
                </a:cubicBezTo>
                <a:lnTo>
                  <a:pt x="25394" y="81283"/>
                </a:lnTo>
                <a:close/>
              </a:path>
            </a:pathLst>
          </a:cu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 rot="832539">
            <a:off x="4717568" y="2310274"/>
            <a:ext cx="247138" cy="243156"/>
          </a:xfrm>
          <a:prstGeom prst="ellipse">
            <a:avLst/>
          </a:pr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707769" y="1940608"/>
            <a:ext cx="1814920" cy="4006652"/>
            <a:chOff x="3398" y="1402"/>
            <a:chExt cx="807" cy="178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621" y="1639"/>
              <a:ext cx="418" cy="949"/>
            </a:xfrm>
            <a:custGeom>
              <a:avLst/>
              <a:gdLst>
                <a:gd name="T0" fmla="*/ 349 w 352"/>
                <a:gd name="T1" fmla="*/ 146 h 800"/>
                <a:gd name="T2" fmla="*/ 198 w 352"/>
                <a:gd name="T3" fmla="*/ 6 h 800"/>
                <a:gd name="T4" fmla="*/ 190 w 352"/>
                <a:gd name="T5" fmla="*/ 10 h 800"/>
                <a:gd name="T6" fmla="*/ 51 w 352"/>
                <a:gd name="T7" fmla="*/ 70 h 800"/>
                <a:gd name="T8" fmla="*/ 40 w 352"/>
                <a:gd name="T9" fmla="*/ 271 h 800"/>
                <a:gd name="T10" fmla="*/ 158 w 352"/>
                <a:gd name="T11" fmla="*/ 331 h 800"/>
                <a:gd name="T12" fmla="*/ 141 w 352"/>
                <a:gd name="T13" fmla="*/ 371 h 800"/>
                <a:gd name="T14" fmla="*/ 143 w 352"/>
                <a:gd name="T15" fmla="*/ 385 h 800"/>
                <a:gd name="T16" fmla="*/ 164 w 352"/>
                <a:gd name="T17" fmla="*/ 404 h 800"/>
                <a:gd name="T18" fmla="*/ 114 w 352"/>
                <a:gd name="T19" fmla="*/ 610 h 800"/>
                <a:gd name="T20" fmla="*/ 107 w 352"/>
                <a:gd name="T21" fmla="*/ 665 h 800"/>
                <a:gd name="T22" fmla="*/ 105 w 352"/>
                <a:gd name="T23" fmla="*/ 715 h 800"/>
                <a:gd name="T24" fmla="*/ 127 w 352"/>
                <a:gd name="T25" fmla="*/ 753 h 800"/>
                <a:gd name="T26" fmla="*/ 167 w 352"/>
                <a:gd name="T27" fmla="*/ 793 h 800"/>
                <a:gd name="T28" fmla="*/ 186 w 352"/>
                <a:gd name="T29" fmla="*/ 782 h 800"/>
                <a:gd name="T30" fmla="*/ 205 w 352"/>
                <a:gd name="T31" fmla="*/ 731 h 800"/>
                <a:gd name="T32" fmla="*/ 218 w 352"/>
                <a:gd name="T33" fmla="*/ 687 h 800"/>
                <a:gd name="T34" fmla="*/ 204 w 352"/>
                <a:gd name="T35" fmla="*/ 644 h 800"/>
                <a:gd name="T36" fmla="*/ 191 w 352"/>
                <a:gd name="T37" fmla="*/ 596 h 800"/>
                <a:gd name="T38" fmla="*/ 197 w 352"/>
                <a:gd name="T39" fmla="*/ 398 h 800"/>
                <a:gd name="T40" fmla="*/ 203 w 352"/>
                <a:gd name="T41" fmla="*/ 391 h 800"/>
                <a:gd name="T42" fmla="*/ 214 w 352"/>
                <a:gd name="T43" fmla="*/ 363 h 800"/>
                <a:gd name="T44" fmla="*/ 211 w 352"/>
                <a:gd name="T45" fmla="*/ 340 h 800"/>
                <a:gd name="T46" fmla="*/ 199 w 352"/>
                <a:gd name="T47" fmla="*/ 328 h 800"/>
                <a:gd name="T48" fmla="*/ 241 w 352"/>
                <a:gd name="T49" fmla="*/ 316 h 800"/>
                <a:gd name="T50" fmla="*/ 349 w 352"/>
                <a:gd name="T51" fmla="*/ 146 h 800"/>
                <a:gd name="T52" fmla="*/ 191 w 352"/>
                <a:gd name="T53" fmla="*/ 375 h 800"/>
                <a:gd name="T54" fmla="*/ 182 w 352"/>
                <a:gd name="T55" fmla="*/ 380 h 800"/>
                <a:gd name="T56" fmla="*/ 164 w 352"/>
                <a:gd name="T57" fmla="*/ 363 h 800"/>
                <a:gd name="T58" fmla="*/ 174 w 352"/>
                <a:gd name="T59" fmla="*/ 341 h 800"/>
                <a:gd name="T60" fmla="*/ 187 w 352"/>
                <a:gd name="T61" fmla="*/ 356 h 800"/>
                <a:gd name="T62" fmla="*/ 191 w 352"/>
                <a:gd name="T63" fmla="*/ 375 h 800"/>
                <a:gd name="T64" fmla="*/ 191 w 352"/>
                <a:gd name="T65" fmla="*/ 681 h 800"/>
                <a:gd name="T66" fmla="*/ 195 w 352"/>
                <a:gd name="T67" fmla="*/ 704 h 800"/>
                <a:gd name="T68" fmla="*/ 186 w 352"/>
                <a:gd name="T69" fmla="*/ 729 h 800"/>
                <a:gd name="T70" fmla="*/ 175 w 352"/>
                <a:gd name="T71" fmla="*/ 759 h 800"/>
                <a:gd name="T72" fmla="*/ 150 w 352"/>
                <a:gd name="T73" fmla="*/ 735 h 800"/>
                <a:gd name="T74" fmla="*/ 126 w 352"/>
                <a:gd name="T75" fmla="*/ 695 h 800"/>
                <a:gd name="T76" fmla="*/ 130 w 352"/>
                <a:gd name="T77" fmla="*/ 644 h 800"/>
                <a:gd name="T78" fmla="*/ 137 w 352"/>
                <a:gd name="T79" fmla="*/ 594 h 800"/>
                <a:gd name="T80" fmla="*/ 169 w 352"/>
                <a:gd name="T81" fmla="*/ 450 h 800"/>
                <a:gd name="T82" fmla="*/ 167 w 352"/>
                <a:gd name="T83" fmla="*/ 593 h 800"/>
                <a:gd name="T84" fmla="*/ 191 w 352"/>
                <a:gd name="T85" fmla="*/ 681 h 800"/>
                <a:gd name="T86" fmla="*/ 262 w 352"/>
                <a:gd name="T87" fmla="*/ 280 h 800"/>
                <a:gd name="T88" fmla="*/ 83 w 352"/>
                <a:gd name="T89" fmla="*/ 275 h 800"/>
                <a:gd name="T90" fmla="*/ 49 w 352"/>
                <a:gd name="T91" fmla="*/ 106 h 800"/>
                <a:gd name="T92" fmla="*/ 220 w 352"/>
                <a:gd name="T93" fmla="*/ 49 h 800"/>
                <a:gd name="T94" fmla="*/ 236 w 352"/>
                <a:gd name="T95" fmla="*/ 39 h 800"/>
                <a:gd name="T96" fmla="*/ 322 w 352"/>
                <a:gd name="T97" fmla="*/ 123 h 800"/>
                <a:gd name="T98" fmla="*/ 262 w 352"/>
                <a:gd name="T99" fmla="*/ 28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2" h="800">
                  <a:moveTo>
                    <a:pt x="349" y="146"/>
                  </a:moveTo>
                  <a:cubicBezTo>
                    <a:pt x="346" y="67"/>
                    <a:pt x="278" y="0"/>
                    <a:pt x="198" y="6"/>
                  </a:cubicBezTo>
                  <a:cubicBezTo>
                    <a:pt x="196" y="6"/>
                    <a:pt x="193" y="8"/>
                    <a:pt x="190" y="10"/>
                  </a:cubicBezTo>
                  <a:cubicBezTo>
                    <a:pt x="138" y="4"/>
                    <a:pt x="84" y="27"/>
                    <a:pt x="51" y="70"/>
                  </a:cubicBezTo>
                  <a:cubicBezTo>
                    <a:pt x="7" y="126"/>
                    <a:pt x="0" y="210"/>
                    <a:pt x="40" y="271"/>
                  </a:cubicBezTo>
                  <a:cubicBezTo>
                    <a:pt x="66" y="311"/>
                    <a:pt x="112" y="330"/>
                    <a:pt x="158" y="331"/>
                  </a:cubicBezTo>
                  <a:cubicBezTo>
                    <a:pt x="153" y="344"/>
                    <a:pt x="147" y="358"/>
                    <a:pt x="141" y="371"/>
                  </a:cubicBezTo>
                  <a:cubicBezTo>
                    <a:pt x="139" y="375"/>
                    <a:pt x="139" y="382"/>
                    <a:pt x="143" y="385"/>
                  </a:cubicBezTo>
                  <a:cubicBezTo>
                    <a:pt x="151" y="391"/>
                    <a:pt x="158" y="397"/>
                    <a:pt x="164" y="404"/>
                  </a:cubicBezTo>
                  <a:cubicBezTo>
                    <a:pt x="141" y="471"/>
                    <a:pt x="124" y="540"/>
                    <a:pt x="114" y="610"/>
                  </a:cubicBezTo>
                  <a:cubicBezTo>
                    <a:pt x="111" y="628"/>
                    <a:pt x="109" y="646"/>
                    <a:pt x="107" y="665"/>
                  </a:cubicBezTo>
                  <a:cubicBezTo>
                    <a:pt x="106" y="681"/>
                    <a:pt x="103" y="698"/>
                    <a:pt x="105" y="715"/>
                  </a:cubicBezTo>
                  <a:cubicBezTo>
                    <a:pt x="108" y="730"/>
                    <a:pt x="117" y="742"/>
                    <a:pt x="127" y="753"/>
                  </a:cubicBezTo>
                  <a:cubicBezTo>
                    <a:pt x="140" y="766"/>
                    <a:pt x="153" y="780"/>
                    <a:pt x="167" y="793"/>
                  </a:cubicBezTo>
                  <a:cubicBezTo>
                    <a:pt x="174" y="800"/>
                    <a:pt x="183" y="789"/>
                    <a:pt x="186" y="782"/>
                  </a:cubicBezTo>
                  <a:cubicBezTo>
                    <a:pt x="192" y="765"/>
                    <a:pt x="199" y="748"/>
                    <a:pt x="205" y="731"/>
                  </a:cubicBezTo>
                  <a:cubicBezTo>
                    <a:pt x="211" y="717"/>
                    <a:pt x="218" y="702"/>
                    <a:pt x="218" y="687"/>
                  </a:cubicBezTo>
                  <a:cubicBezTo>
                    <a:pt x="218" y="672"/>
                    <a:pt x="209" y="658"/>
                    <a:pt x="204" y="644"/>
                  </a:cubicBezTo>
                  <a:cubicBezTo>
                    <a:pt x="198" y="629"/>
                    <a:pt x="194" y="613"/>
                    <a:pt x="191" y="596"/>
                  </a:cubicBezTo>
                  <a:cubicBezTo>
                    <a:pt x="179" y="531"/>
                    <a:pt x="188" y="463"/>
                    <a:pt x="197" y="398"/>
                  </a:cubicBezTo>
                  <a:cubicBezTo>
                    <a:pt x="199" y="396"/>
                    <a:pt x="201" y="395"/>
                    <a:pt x="203" y="391"/>
                  </a:cubicBezTo>
                  <a:cubicBezTo>
                    <a:pt x="209" y="383"/>
                    <a:pt x="212" y="373"/>
                    <a:pt x="214" y="363"/>
                  </a:cubicBezTo>
                  <a:cubicBezTo>
                    <a:pt x="215" y="356"/>
                    <a:pt x="215" y="347"/>
                    <a:pt x="211" y="340"/>
                  </a:cubicBezTo>
                  <a:cubicBezTo>
                    <a:pt x="209" y="335"/>
                    <a:pt x="203" y="332"/>
                    <a:pt x="199" y="328"/>
                  </a:cubicBezTo>
                  <a:cubicBezTo>
                    <a:pt x="214" y="326"/>
                    <a:pt x="228" y="322"/>
                    <a:pt x="241" y="316"/>
                  </a:cubicBezTo>
                  <a:cubicBezTo>
                    <a:pt x="308" y="288"/>
                    <a:pt x="352" y="218"/>
                    <a:pt x="349" y="146"/>
                  </a:cubicBezTo>
                  <a:close/>
                  <a:moveTo>
                    <a:pt x="191" y="375"/>
                  </a:moveTo>
                  <a:cubicBezTo>
                    <a:pt x="188" y="376"/>
                    <a:pt x="185" y="378"/>
                    <a:pt x="182" y="380"/>
                  </a:cubicBezTo>
                  <a:cubicBezTo>
                    <a:pt x="176" y="374"/>
                    <a:pt x="170" y="368"/>
                    <a:pt x="164" y="363"/>
                  </a:cubicBezTo>
                  <a:cubicBezTo>
                    <a:pt x="168" y="356"/>
                    <a:pt x="171" y="348"/>
                    <a:pt x="174" y="341"/>
                  </a:cubicBezTo>
                  <a:cubicBezTo>
                    <a:pt x="176" y="348"/>
                    <a:pt x="181" y="351"/>
                    <a:pt x="187" y="356"/>
                  </a:cubicBezTo>
                  <a:cubicBezTo>
                    <a:pt x="194" y="362"/>
                    <a:pt x="194" y="368"/>
                    <a:pt x="191" y="375"/>
                  </a:cubicBezTo>
                  <a:close/>
                  <a:moveTo>
                    <a:pt x="191" y="681"/>
                  </a:moveTo>
                  <a:cubicBezTo>
                    <a:pt x="194" y="689"/>
                    <a:pt x="197" y="696"/>
                    <a:pt x="195" y="704"/>
                  </a:cubicBezTo>
                  <a:cubicBezTo>
                    <a:pt x="194" y="712"/>
                    <a:pt x="189" y="721"/>
                    <a:pt x="186" y="729"/>
                  </a:cubicBezTo>
                  <a:cubicBezTo>
                    <a:pt x="182" y="739"/>
                    <a:pt x="178" y="749"/>
                    <a:pt x="175" y="759"/>
                  </a:cubicBezTo>
                  <a:cubicBezTo>
                    <a:pt x="166" y="751"/>
                    <a:pt x="158" y="743"/>
                    <a:pt x="150" y="735"/>
                  </a:cubicBezTo>
                  <a:cubicBezTo>
                    <a:pt x="139" y="723"/>
                    <a:pt x="128" y="712"/>
                    <a:pt x="126" y="695"/>
                  </a:cubicBezTo>
                  <a:cubicBezTo>
                    <a:pt x="125" y="678"/>
                    <a:pt x="128" y="661"/>
                    <a:pt x="130" y="644"/>
                  </a:cubicBezTo>
                  <a:cubicBezTo>
                    <a:pt x="132" y="627"/>
                    <a:pt x="134" y="611"/>
                    <a:pt x="137" y="594"/>
                  </a:cubicBezTo>
                  <a:cubicBezTo>
                    <a:pt x="144" y="545"/>
                    <a:pt x="155" y="497"/>
                    <a:pt x="169" y="450"/>
                  </a:cubicBezTo>
                  <a:cubicBezTo>
                    <a:pt x="164" y="498"/>
                    <a:pt x="161" y="546"/>
                    <a:pt x="167" y="593"/>
                  </a:cubicBezTo>
                  <a:cubicBezTo>
                    <a:pt x="171" y="624"/>
                    <a:pt x="179" y="653"/>
                    <a:pt x="191" y="681"/>
                  </a:cubicBezTo>
                  <a:close/>
                  <a:moveTo>
                    <a:pt x="262" y="280"/>
                  </a:moveTo>
                  <a:cubicBezTo>
                    <a:pt x="210" y="312"/>
                    <a:pt x="132" y="314"/>
                    <a:pt x="83" y="275"/>
                  </a:cubicBezTo>
                  <a:cubicBezTo>
                    <a:pt x="34" y="236"/>
                    <a:pt x="23" y="160"/>
                    <a:pt x="49" y="106"/>
                  </a:cubicBezTo>
                  <a:cubicBezTo>
                    <a:pt x="80" y="44"/>
                    <a:pt x="159" y="20"/>
                    <a:pt x="220" y="49"/>
                  </a:cubicBezTo>
                  <a:cubicBezTo>
                    <a:pt x="226" y="52"/>
                    <a:pt x="233" y="46"/>
                    <a:pt x="236" y="39"/>
                  </a:cubicBezTo>
                  <a:cubicBezTo>
                    <a:pt x="276" y="52"/>
                    <a:pt x="309" y="83"/>
                    <a:pt x="322" y="123"/>
                  </a:cubicBezTo>
                  <a:cubicBezTo>
                    <a:pt x="340" y="182"/>
                    <a:pt x="315" y="248"/>
                    <a:pt x="262" y="2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98" y="1504"/>
              <a:ext cx="417" cy="636"/>
            </a:xfrm>
            <a:custGeom>
              <a:avLst/>
              <a:gdLst>
                <a:gd name="T0" fmla="*/ 337 w 350"/>
                <a:gd name="T1" fmla="*/ 508 h 536"/>
                <a:gd name="T2" fmla="*/ 100 w 350"/>
                <a:gd name="T3" fmla="*/ 405 h 536"/>
                <a:gd name="T4" fmla="*/ 39 w 350"/>
                <a:gd name="T5" fmla="*/ 176 h 536"/>
                <a:gd name="T6" fmla="*/ 108 w 350"/>
                <a:gd name="T7" fmla="*/ 73 h 536"/>
                <a:gd name="T8" fmla="*/ 148 w 350"/>
                <a:gd name="T9" fmla="*/ 78 h 536"/>
                <a:gd name="T10" fmla="*/ 176 w 350"/>
                <a:gd name="T11" fmla="*/ 35 h 536"/>
                <a:gd name="T12" fmla="*/ 146 w 350"/>
                <a:gd name="T13" fmla="*/ 1 h 536"/>
                <a:gd name="T14" fmla="*/ 135 w 350"/>
                <a:gd name="T15" fmla="*/ 29 h 536"/>
                <a:gd name="T16" fmla="*/ 153 w 350"/>
                <a:gd name="T17" fmla="*/ 42 h 536"/>
                <a:gd name="T18" fmla="*/ 146 w 350"/>
                <a:gd name="T19" fmla="*/ 54 h 536"/>
                <a:gd name="T20" fmla="*/ 124 w 350"/>
                <a:gd name="T21" fmla="*/ 47 h 536"/>
                <a:gd name="T22" fmla="*/ 118 w 350"/>
                <a:gd name="T23" fmla="*/ 25 h 536"/>
                <a:gd name="T24" fmla="*/ 118 w 350"/>
                <a:gd name="T25" fmla="*/ 8 h 536"/>
                <a:gd name="T26" fmla="*/ 102 w 350"/>
                <a:gd name="T27" fmla="*/ 16 h 536"/>
                <a:gd name="T28" fmla="*/ 98 w 350"/>
                <a:gd name="T29" fmla="*/ 55 h 536"/>
                <a:gd name="T30" fmla="*/ 11 w 350"/>
                <a:gd name="T31" fmla="*/ 279 h 536"/>
                <a:gd name="T32" fmla="*/ 168 w 350"/>
                <a:gd name="T33" fmla="*/ 495 h 536"/>
                <a:gd name="T34" fmla="*/ 326 w 350"/>
                <a:gd name="T35" fmla="*/ 536 h 536"/>
                <a:gd name="T36" fmla="*/ 337 w 350"/>
                <a:gd name="T37" fmla="*/ 50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0" h="536">
                  <a:moveTo>
                    <a:pt x="337" y="508"/>
                  </a:moveTo>
                  <a:cubicBezTo>
                    <a:pt x="249" y="504"/>
                    <a:pt x="160" y="472"/>
                    <a:pt x="100" y="405"/>
                  </a:cubicBezTo>
                  <a:cubicBezTo>
                    <a:pt x="45" y="344"/>
                    <a:pt x="15" y="258"/>
                    <a:pt x="39" y="176"/>
                  </a:cubicBezTo>
                  <a:cubicBezTo>
                    <a:pt x="50" y="135"/>
                    <a:pt x="74" y="99"/>
                    <a:pt x="108" y="73"/>
                  </a:cubicBezTo>
                  <a:cubicBezTo>
                    <a:pt x="119" y="83"/>
                    <a:pt x="135" y="84"/>
                    <a:pt x="148" y="78"/>
                  </a:cubicBezTo>
                  <a:cubicBezTo>
                    <a:pt x="165" y="71"/>
                    <a:pt x="177" y="53"/>
                    <a:pt x="176" y="35"/>
                  </a:cubicBezTo>
                  <a:cubicBezTo>
                    <a:pt x="175" y="18"/>
                    <a:pt x="163" y="3"/>
                    <a:pt x="146" y="1"/>
                  </a:cubicBezTo>
                  <a:cubicBezTo>
                    <a:pt x="134" y="0"/>
                    <a:pt x="122" y="28"/>
                    <a:pt x="135" y="29"/>
                  </a:cubicBezTo>
                  <a:cubicBezTo>
                    <a:pt x="143" y="29"/>
                    <a:pt x="150" y="34"/>
                    <a:pt x="153" y="42"/>
                  </a:cubicBezTo>
                  <a:cubicBezTo>
                    <a:pt x="156" y="49"/>
                    <a:pt x="153" y="52"/>
                    <a:pt x="146" y="54"/>
                  </a:cubicBezTo>
                  <a:cubicBezTo>
                    <a:pt x="138" y="55"/>
                    <a:pt x="129" y="53"/>
                    <a:pt x="124" y="47"/>
                  </a:cubicBezTo>
                  <a:cubicBezTo>
                    <a:pt x="120" y="42"/>
                    <a:pt x="115" y="32"/>
                    <a:pt x="118" y="25"/>
                  </a:cubicBezTo>
                  <a:cubicBezTo>
                    <a:pt x="120" y="21"/>
                    <a:pt x="124" y="11"/>
                    <a:pt x="118" y="8"/>
                  </a:cubicBezTo>
                  <a:cubicBezTo>
                    <a:pt x="112" y="4"/>
                    <a:pt x="105" y="12"/>
                    <a:pt x="102" y="16"/>
                  </a:cubicBezTo>
                  <a:cubicBezTo>
                    <a:pt x="97" y="29"/>
                    <a:pt x="94" y="43"/>
                    <a:pt x="98" y="55"/>
                  </a:cubicBezTo>
                  <a:cubicBezTo>
                    <a:pt x="32" y="108"/>
                    <a:pt x="0" y="196"/>
                    <a:pt x="11" y="279"/>
                  </a:cubicBezTo>
                  <a:cubicBezTo>
                    <a:pt x="23" y="372"/>
                    <a:pt x="86" y="452"/>
                    <a:pt x="168" y="495"/>
                  </a:cubicBezTo>
                  <a:cubicBezTo>
                    <a:pt x="217" y="520"/>
                    <a:pt x="272" y="533"/>
                    <a:pt x="326" y="536"/>
                  </a:cubicBezTo>
                  <a:cubicBezTo>
                    <a:pt x="338" y="536"/>
                    <a:pt x="350" y="509"/>
                    <a:pt x="337" y="5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875" y="1402"/>
              <a:ext cx="330" cy="734"/>
            </a:xfrm>
            <a:custGeom>
              <a:avLst/>
              <a:gdLst>
                <a:gd name="T0" fmla="*/ 262 w 277"/>
                <a:gd name="T1" fmla="*/ 216 h 619"/>
                <a:gd name="T2" fmla="*/ 217 w 277"/>
                <a:gd name="T3" fmla="*/ 85 h 619"/>
                <a:gd name="T4" fmla="*/ 238 w 277"/>
                <a:gd name="T5" fmla="*/ 28 h 619"/>
                <a:gd name="T6" fmla="*/ 197 w 277"/>
                <a:gd name="T7" fmla="*/ 4 h 619"/>
                <a:gd name="T8" fmla="*/ 158 w 277"/>
                <a:gd name="T9" fmla="*/ 48 h 619"/>
                <a:gd name="T10" fmla="*/ 179 w 277"/>
                <a:gd name="T11" fmla="*/ 43 h 619"/>
                <a:gd name="T12" fmla="*/ 197 w 277"/>
                <a:gd name="T13" fmla="*/ 31 h 619"/>
                <a:gd name="T14" fmla="*/ 217 w 277"/>
                <a:gd name="T15" fmla="*/ 46 h 619"/>
                <a:gd name="T16" fmla="*/ 190 w 277"/>
                <a:gd name="T17" fmla="*/ 60 h 619"/>
                <a:gd name="T18" fmla="*/ 175 w 277"/>
                <a:gd name="T19" fmla="*/ 86 h 619"/>
                <a:gd name="T20" fmla="*/ 195 w 277"/>
                <a:gd name="T21" fmla="*/ 92 h 619"/>
                <a:gd name="T22" fmla="*/ 195 w 277"/>
                <a:gd name="T23" fmla="*/ 105 h 619"/>
                <a:gd name="T24" fmla="*/ 234 w 277"/>
                <a:gd name="T25" fmla="*/ 332 h 619"/>
                <a:gd name="T26" fmla="*/ 122 w 277"/>
                <a:gd name="T27" fmla="*/ 524 h 619"/>
                <a:gd name="T28" fmla="*/ 14 w 277"/>
                <a:gd name="T29" fmla="*/ 589 h 619"/>
                <a:gd name="T30" fmla="*/ 1 w 277"/>
                <a:gd name="T31" fmla="*/ 606 h 619"/>
                <a:gd name="T32" fmla="*/ 9 w 277"/>
                <a:gd name="T33" fmla="*/ 616 h 619"/>
                <a:gd name="T34" fmla="*/ 262 w 277"/>
                <a:gd name="T35" fmla="*/ 21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7" h="619">
                  <a:moveTo>
                    <a:pt x="262" y="216"/>
                  </a:moveTo>
                  <a:cubicBezTo>
                    <a:pt x="258" y="170"/>
                    <a:pt x="246" y="122"/>
                    <a:pt x="217" y="85"/>
                  </a:cubicBezTo>
                  <a:cubicBezTo>
                    <a:pt x="235" y="74"/>
                    <a:pt x="246" y="50"/>
                    <a:pt x="238" y="28"/>
                  </a:cubicBezTo>
                  <a:cubicBezTo>
                    <a:pt x="232" y="11"/>
                    <a:pt x="216" y="0"/>
                    <a:pt x="197" y="4"/>
                  </a:cubicBezTo>
                  <a:cubicBezTo>
                    <a:pt x="177" y="8"/>
                    <a:pt x="161" y="28"/>
                    <a:pt x="158" y="48"/>
                  </a:cubicBezTo>
                  <a:cubicBezTo>
                    <a:pt x="156" y="68"/>
                    <a:pt x="178" y="56"/>
                    <a:pt x="179" y="43"/>
                  </a:cubicBezTo>
                  <a:cubicBezTo>
                    <a:pt x="181" y="34"/>
                    <a:pt x="189" y="30"/>
                    <a:pt x="197" y="31"/>
                  </a:cubicBezTo>
                  <a:cubicBezTo>
                    <a:pt x="206" y="31"/>
                    <a:pt x="214" y="38"/>
                    <a:pt x="217" y="46"/>
                  </a:cubicBezTo>
                  <a:cubicBezTo>
                    <a:pt x="225" y="65"/>
                    <a:pt x="202" y="67"/>
                    <a:pt x="190" y="60"/>
                  </a:cubicBezTo>
                  <a:cubicBezTo>
                    <a:pt x="179" y="54"/>
                    <a:pt x="164" y="80"/>
                    <a:pt x="175" y="86"/>
                  </a:cubicBezTo>
                  <a:cubicBezTo>
                    <a:pt x="182" y="90"/>
                    <a:pt x="189" y="92"/>
                    <a:pt x="195" y="92"/>
                  </a:cubicBezTo>
                  <a:cubicBezTo>
                    <a:pt x="193" y="97"/>
                    <a:pt x="193" y="102"/>
                    <a:pt x="195" y="105"/>
                  </a:cubicBezTo>
                  <a:cubicBezTo>
                    <a:pt x="246" y="166"/>
                    <a:pt x="249" y="258"/>
                    <a:pt x="234" y="332"/>
                  </a:cubicBezTo>
                  <a:cubicBezTo>
                    <a:pt x="218" y="407"/>
                    <a:pt x="179" y="475"/>
                    <a:pt x="122" y="524"/>
                  </a:cubicBezTo>
                  <a:cubicBezTo>
                    <a:pt x="90" y="552"/>
                    <a:pt x="53" y="574"/>
                    <a:pt x="14" y="589"/>
                  </a:cubicBezTo>
                  <a:cubicBezTo>
                    <a:pt x="7" y="592"/>
                    <a:pt x="2" y="598"/>
                    <a:pt x="1" y="606"/>
                  </a:cubicBezTo>
                  <a:cubicBezTo>
                    <a:pt x="0" y="610"/>
                    <a:pt x="2" y="619"/>
                    <a:pt x="9" y="616"/>
                  </a:cubicBezTo>
                  <a:cubicBezTo>
                    <a:pt x="170" y="554"/>
                    <a:pt x="277" y="389"/>
                    <a:pt x="262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91" y="2567"/>
              <a:ext cx="426" cy="616"/>
            </a:xfrm>
            <a:custGeom>
              <a:avLst/>
              <a:gdLst>
                <a:gd name="T0" fmla="*/ 336 w 358"/>
                <a:gd name="T1" fmla="*/ 434 h 520"/>
                <a:gd name="T2" fmla="*/ 239 w 358"/>
                <a:gd name="T3" fmla="*/ 463 h 520"/>
                <a:gd name="T4" fmla="*/ 242 w 358"/>
                <a:gd name="T5" fmla="*/ 440 h 520"/>
                <a:gd name="T6" fmla="*/ 244 w 358"/>
                <a:gd name="T7" fmla="*/ 405 h 520"/>
                <a:gd name="T8" fmla="*/ 249 w 358"/>
                <a:gd name="T9" fmla="*/ 339 h 520"/>
                <a:gd name="T10" fmla="*/ 255 w 358"/>
                <a:gd name="T11" fmla="*/ 206 h 520"/>
                <a:gd name="T12" fmla="*/ 251 w 358"/>
                <a:gd name="T13" fmla="*/ 88 h 520"/>
                <a:gd name="T14" fmla="*/ 202 w 358"/>
                <a:gd name="T15" fmla="*/ 11 h 520"/>
                <a:gd name="T16" fmla="*/ 167 w 358"/>
                <a:gd name="T17" fmla="*/ 42 h 520"/>
                <a:gd name="T18" fmla="*/ 142 w 358"/>
                <a:gd name="T19" fmla="*/ 87 h 520"/>
                <a:gd name="T20" fmla="*/ 112 w 358"/>
                <a:gd name="T21" fmla="*/ 199 h 520"/>
                <a:gd name="T22" fmla="*/ 105 w 358"/>
                <a:gd name="T23" fmla="*/ 445 h 520"/>
                <a:gd name="T24" fmla="*/ 54 w 358"/>
                <a:gd name="T25" fmla="*/ 432 h 520"/>
                <a:gd name="T26" fmla="*/ 4 w 358"/>
                <a:gd name="T27" fmla="*/ 474 h 520"/>
                <a:gd name="T28" fmla="*/ 55 w 358"/>
                <a:gd name="T29" fmla="*/ 514 h 520"/>
                <a:gd name="T30" fmla="*/ 129 w 358"/>
                <a:gd name="T31" fmla="*/ 481 h 520"/>
                <a:gd name="T32" fmla="*/ 128 w 358"/>
                <a:gd name="T33" fmla="*/ 459 h 520"/>
                <a:gd name="T34" fmla="*/ 133 w 358"/>
                <a:gd name="T35" fmla="*/ 201 h 520"/>
                <a:gd name="T36" fmla="*/ 165 w 358"/>
                <a:gd name="T37" fmla="*/ 79 h 520"/>
                <a:gd name="T38" fmla="*/ 178 w 358"/>
                <a:gd name="T39" fmla="*/ 58 h 520"/>
                <a:gd name="T40" fmla="*/ 199 w 358"/>
                <a:gd name="T41" fmla="*/ 38 h 520"/>
                <a:gd name="T42" fmla="*/ 227 w 358"/>
                <a:gd name="T43" fmla="*/ 90 h 520"/>
                <a:gd name="T44" fmla="*/ 233 w 358"/>
                <a:gd name="T45" fmla="*/ 218 h 520"/>
                <a:gd name="T46" fmla="*/ 226 w 358"/>
                <a:gd name="T47" fmla="*/ 359 h 520"/>
                <a:gd name="T48" fmla="*/ 221 w 358"/>
                <a:gd name="T49" fmla="*/ 430 h 520"/>
                <a:gd name="T50" fmla="*/ 219 w 358"/>
                <a:gd name="T51" fmla="*/ 465 h 520"/>
                <a:gd name="T52" fmla="*/ 220 w 358"/>
                <a:gd name="T53" fmla="*/ 493 h 520"/>
                <a:gd name="T54" fmla="*/ 261 w 358"/>
                <a:gd name="T55" fmla="*/ 516 h 520"/>
                <a:gd name="T56" fmla="*/ 319 w 358"/>
                <a:gd name="T57" fmla="*/ 514 h 520"/>
                <a:gd name="T58" fmla="*/ 354 w 358"/>
                <a:gd name="T59" fmla="*/ 474 h 520"/>
                <a:gd name="T60" fmla="*/ 336 w 358"/>
                <a:gd name="T61" fmla="*/ 434 h 520"/>
                <a:gd name="T62" fmla="*/ 26 w 358"/>
                <a:gd name="T63" fmla="*/ 470 h 520"/>
                <a:gd name="T64" fmla="*/ 62 w 358"/>
                <a:gd name="T65" fmla="*/ 460 h 520"/>
                <a:gd name="T66" fmla="*/ 99 w 358"/>
                <a:gd name="T67" fmla="*/ 478 h 520"/>
                <a:gd name="T68" fmla="*/ 74 w 358"/>
                <a:gd name="T69" fmla="*/ 486 h 520"/>
                <a:gd name="T70" fmla="*/ 26 w 358"/>
                <a:gd name="T71" fmla="*/ 470 h 520"/>
                <a:gd name="T72" fmla="*/ 291 w 358"/>
                <a:gd name="T73" fmla="*/ 491 h 520"/>
                <a:gd name="T74" fmla="*/ 249 w 358"/>
                <a:gd name="T75" fmla="*/ 481 h 520"/>
                <a:gd name="T76" fmla="*/ 288 w 358"/>
                <a:gd name="T77" fmla="*/ 461 h 520"/>
                <a:gd name="T78" fmla="*/ 334 w 358"/>
                <a:gd name="T79" fmla="*/ 472 h 520"/>
                <a:gd name="T80" fmla="*/ 291 w 358"/>
                <a:gd name="T81" fmla="*/ 49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8" h="520">
                  <a:moveTo>
                    <a:pt x="336" y="434"/>
                  </a:moveTo>
                  <a:cubicBezTo>
                    <a:pt x="304" y="421"/>
                    <a:pt x="265" y="441"/>
                    <a:pt x="239" y="463"/>
                  </a:cubicBezTo>
                  <a:cubicBezTo>
                    <a:pt x="239" y="455"/>
                    <a:pt x="241" y="447"/>
                    <a:pt x="242" y="440"/>
                  </a:cubicBezTo>
                  <a:cubicBezTo>
                    <a:pt x="243" y="428"/>
                    <a:pt x="243" y="417"/>
                    <a:pt x="244" y="405"/>
                  </a:cubicBezTo>
                  <a:cubicBezTo>
                    <a:pt x="246" y="383"/>
                    <a:pt x="247" y="361"/>
                    <a:pt x="249" y="339"/>
                  </a:cubicBezTo>
                  <a:cubicBezTo>
                    <a:pt x="251" y="294"/>
                    <a:pt x="254" y="250"/>
                    <a:pt x="255" y="206"/>
                  </a:cubicBezTo>
                  <a:cubicBezTo>
                    <a:pt x="257" y="166"/>
                    <a:pt x="257" y="127"/>
                    <a:pt x="251" y="88"/>
                  </a:cubicBezTo>
                  <a:cubicBezTo>
                    <a:pt x="247" y="67"/>
                    <a:pt x="237" y="0"/>
                    <a:pt x="202" y="11"/>
                  </a:cubicBezTo>
                  <a:cubicBezTo>
                    <a:pt x="188" y="16"/>
                    <a:pt x="176" y="30"/>
                    <a:pt x="167" y="42"/>
                  </a:cubicBezTo>
                  <a:cubicBezTo>
                    <a:pt x="156" y="56"/>
                    <a:pt x="148" y="71"/>
                    <a:pt x="142" y="87"/>
                  </a:cubicBezTo>
                  <a:cubicBezTo>
                    <a:pt x="127" y="122"/>
                    <a:pt x="119" y="161"/>
                    <a:pt x="112" y="199"/>
                  </a:cubicBezTo>
                  <a:cubicBezTo>
                    <a:pt x="100" y="281"/>
                    <a:pt x="100" y="363"/>
                    <a:pt x="105" y="445"/>
                  </a:cubicBezTo>
                  <a:cubicBezTo>
                    <a:pt x="90" y="436"/>
                    <a:pt x="72" y="430"/>
                    <a:pt x="54" y="432"/>
                  </a:cubicBezTo>
                  <a:cubicBezTo>
                    <a:pt x="31" y="434"/>
                    <a:pt x="7" y="449"/>
                    <a:pt x="4" y="474"/>
                  </a:cubicBezTo>
                  <a:cubicBezTo>
                    <a:pt x="0" y="505"/>
                    <a:pt x="31" y="516"/>
                    <a:pt x="55" y="514"/>
                  </a:cubicBezTo>
                  <a:cubicBezTo>
                    <a:pt x="83" y="512"/>
                    <a:pt x="110" y="502"/>
                    <a:pt x="129" y="481"/>
                  </a:cubicBezTo>
                  <a:cubicBezTo>
                    <a:pt x="136" y="472"/>
                    <a:pt x="134" y="461"/>
                    <a:pt x="128" y="459"/>
                  </a:cubicBezTo>
                  <a:cubicBezTo>
                    <a:pt x="123" y="374"/>
                    <a:pt x="120" y="287"/>
                    <a:pt x="133" y="201"/>
                  </a:cubicBezTo>
                  <a:cubicBezTo>
                    <a:pt x="139" y="160"/>
                    <a:pt x="147" y="116"/>
                    <a:pt x="165" y="79"/>
                  </a:cubicBezTo>
                  <a:cubicBezTo>
                    <a:pt x="169" y="71"/>
                    <a:pt x="173" y="64"/>
                    <a:pt x="178" y="58"/>
                  </a:cubicBezTo>
                  <a:cubicBezTo>
                    <a:pt x="182" y="52"/>
                    <a:pt x="191" y="40"/>
                    <a:pt x="199" y="38"/>
                  </a:cubicBezTo>
                  <a:cubicBezTo>
                    <a:pt x="216" y="34"/>
                    <a:pt x="224" y="79"/>
                    <a:pt x="227" y="90"/>
                  </a:cubicBezTo>
                  <a:cubicBezTo>
                    <a:pt x="236" y="132"/>
                    <a:pt x="235" y="175"/>
                    <a:pt x="233" y="218"/>
                  </a:cubicBezTo>
                  <a:cubicBezTo>
                    <a:pt x="232" y="265"/>
                    <a:pt x="229" y="312"/>
                    <a:pt x="226" y="359"/>
                  </a:cubicBezTo>
                  <a:cubicBezTo>
                    <a:pt x="225" y="383"/>
                    <a:pt x="223" y="407"/>
                    <a:pt x="221" y="430"/>
                  </a:cubicBezTo>
                  <a:cubicBezTo>
                    <a:pt x="221" y="442"/>
                    <a:pt x="220" y="453"/>
                    <a:pt x="219" y="465"/>
                  </a:cubicBezTo>
                  <a:cubicBezTo>
                    <a:pt x="218" y="474"/>
                    <a:pt x="217" y="484"/>
                    <a:pt x="220" y="493"/>
                  </a:cubicBezTo>
                  <a:cubicBezTo>
                    <a:pt x="226" y="508"/>
                    <a:pt x="247" y="513"/>
                    <a:pt x="261" y="516"/>
                  </a:cubicBezTo>
                  <a:cubicBezTo>
                    <a:pt x="280" y="520"/>
                    <a:pt x="301" y="520"/>
                    <a:pt x="319" y="514"/>
                  </a:cubicBezTo>
                  <a:cubicBezTo>
                    <a:pt x="336" y="507"/>
                    <a:pt x="350" y="492"/>
                    <a:pt x="354" y="474"/>
                  </a:cubicBezTo>
                  <a:cubicBezTo>
                    <a:pt x="358" y="457"/>
                    <a:pt x="353" y="441"/>
                    <a:pt x="336" y="434"/>
                  </a:cubicBezTo>
                  <a:close/>
                  <a:moveTo>
                    <a:pt x="26" y="470"/>
                  </a:moveTo>
                  <a:cubicBezTo>
                    <a:pt x="25" y="458"/>
                    <a:pt x="54" y="459"/>
                    <a:pt x="62" y="460"/>
                  </a:cubicBezTo>
                  <a:cubicBezTo>
                    <a:pt x="76" y="462"/>
                    <a:pt x="88" y="469"/>
                    <a:pt x="99" y="478"/>
                  </a:cubicBezTo>
                  <a:cubicBezTo>
                    <a:pt x="91" y="482"/>
                    <a:pt x="82" y="484"/>
                    <a:pt x="74" y="486"/>
                  </a:cubicBezTo>
                  <a:cubicBezTo>
                    <a:pt x="62" y="488"/>
                    <a:pt x="27" y="490"/>
                    <a:pt x="26" y="470"/>
                  </a:cubicBezTo>
                  <a:close/>
                  <a:moveTo>
                    <a:pt x="291" y="491"/>
                  </a:moveTo>
                  <a:cubicBezTo>
                    <a:pt x="281" y="490"/>
                    <a:pt x="260" y="489"/>
                    <a:pt x="249" y="481"/>
                  </a:cubicBezTo>
                  <a:cubicBezTo>
                    <a:pt x="260" y="472"/>
                    <a:pt x="273" y="465"/>
                    <a:pt x="288" y="461"/>
                  </a:cubicBezTo>
                  <a:cubicBezTo>
                    <a:pt x="301" y="458"/>
                    <a:pt x="329" y="454"/>
                    <a:pt x="334" y="472"/>
                  </a:cubicBezTo>
                  <a:cubicBezTo>
                    <a:pt x="338" y="491"/>
                    <a:pt x="302" y="491"/>
                    <a:pt x="291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721" y="1859"/>
              <a:ext cx="215" cy="109"/>
            </a:xfrm>
            <a:custGeom>
              <a:avLst/>
              <a:gdLst>
                <a:gd name="T0" fmla="*/ 170 w 181"/>
                <a:gd name="T1" fmla="*/ 3 h 92"/>
                <a:gd name="T2" fmla="*/ 159 w 181"/>
                <a:gd name="T3" fmla="*/ 21 h 92"/>
                <a:gd name="T4" fmla="*/ 94 w 181"/>
                <a:gd name="T5" fmla="*/ 58 h 92"/>
                <a:gd name="T6" fmla="*/ 25 w 181"/>
                <a:gd name="T7" fmla="*/ 26 h 92"/>
                <a:gd name="T8" fmla="*/ 6 w 181"/>
                <a:gd name="T9" fmla="*/ 49 h 92"/>
                <a:gd name="T10" fmla="*/ 110 w 181"/>
                <a:gd name="T11" fmla="*/ 81 h 92"/>
                <a:gd name="T12" fmla="*/ 181 w 181"/>
                <a:gd name="T13" fmla="*/ 9 h 92"/>
                <a:gd name="T14" fmla="*/ 170 w 181"/>
                <a:gd name="T1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92">
                  <a:moveTo>
                    <a:pt x="170" y="3"/>
                  </a:moveTo>
                  <a:cubicBezTo>
                    <a:pt x="163" y="6"/>
                    <a:pt x="159" y="14"/>
                    <a:pt x="159" y="21"/>
                  </a:cubicBezTo>
                  <a:cubicBezTo>
                    <a:pt x="158" y="46"/>
                    <a:pt x="113" y="56"/>
                    <a:pt x="94" y="58"/>
                  </a:cubicBezTo>
                  <a:cubicBezTo>
                    <a:pt x="67" y="59"/>
                    <a:pt x="41" y="49"/>
                    <a:pt x="25" y="26"/>
                  </a:cubicBezTo>
                  <a:cubicBezTo>
                    <a:pt x="17" y="15"/>
                    <a:pt x="0" y="39"/>
                    <a:pt x="6" y="49"/>
                  </a:cubicBezTo>
                  <a:cubicBezTo>
                    <a:pt x="30" y="82"/>
                    <a:pt x="72" y="92"/>
                    <a:pt x="110" y="81"/>
                  </a:cubicBezTo>
                  <a:cubicBezTo>
                    <a:pt x="144" y="72"/>
                    <a:pt x="180" y="48"/>
                    <a:pt x="181" y="9"/>
                  </a:cubicBezTo>
                  <a:cubicBezTo>
                    <a:pt x="181" y="2"/>
                    <a:pt x="175" y="0"/>
                    <a:pt x="17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763" y="1760"/>
              <a:ext cx="60" cy="93"/>
            </a:xfrm>
            <a:custGeom>
              <a:avLst/>
              <a:gdLst>
                <a:gd name="T0" fmla="*/ 40 w 50"/>
                <a:gd name="T1" fmla="*/ 45 h 78"/>
                <a:gd name="T2" fmla="*/ 32 w 50"/>
                <a:gd name="T3" fmla="*/ 34 h 78"/>
                <a:gd name="T4" fmla="*/ 32 w 50"/>
                <a:gd name="T5" fmla="*/ 29 h 78"/>
                <a:gd name="T6" fmla="*/ 43 w 50"/>
                <a:gd name="T7" fmla="*/ 11 h 78"/>
                <a:gd name="T8" fmla="*/ 32 w 50"/>
                <a:gd name="T9" fmla="*/ 4 h 78"/>
                <a:gd name="T10" fmla="*/ 25 w 50"/>
                <a:gd name="T11" fmla="*/ 71 h 78"/>
                <a:gd name="T12" fmla="*/ 40 w 50"/>
                <a:gd name="T13" fmla="*/ 4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78">
                  <a:moveTo>
                    <a:pt x="40" y="45"/>
                  </a:moveTo>
                  <a:cubicBezTo>
                    <a:pt x="36" y="43"/>
                    <a:pt x="33" y="39"/>
                    <a:pt x="32" y="34"/>
                  </a:cubicBezTo>
                  <a:cubicBezTo>
                    <a:pt x="32" y="32"/>
                    <a:pt x="32" y="29"/>
                    <a:pt x="32" y="29"/>
                  </a:cubicBezTo>
                  <a:cubicBezTo>
                    <a:pt x="38" y="25"/>
                    <a:pt x="43" y="18"/>
                    <a:pt x="43" y="11"/>
                  </a:cubicBezTo>
                  <a:cubicBezTo>
                    <a:pt x="43" y="5"/>
                    <a:pt x="37" y="0"/>
                    <a:pt x="32" y="4"/>
                  </a:cubicBezTo>
                  <a:cubicBezTo>
                    <a:pt x="11" y="18"/>
                    <a:pt x="0" y="55"/>
                    <a:pt x="25" y="71"/>
                  </a:cubicBezTo>
                  <a:cubicBezTo>
                    <a:pt x="35" y="78"/>
                    <a:pt x="50" y="52"/>
                    <a:pt x="4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848" y="1759"/>
              <a:ext cx="53" cy="89"/>
            </a:xfrm>
            <a:custGeom>
              <a:avLst/>
              <a:gdLst>
                <a:gd name="T0" fmla="*/ 34 w 45"/>
                <a:gd name="T1" fmla="*/ 28 h 75"/>
                <a:gd name="T2" fmla="*/ 45 w 45"/>
                <a:gd name="T3" fmla="*/ 9 h 75"/>
                <a:gd name="T4" fmla="*/ 34 w 45"/>
                <a:gd name="T5" fmla="*/ 3 h 75"/>
                <a:gd name="T6" fmla="*/ 15 w 45"/>
                <a:gd name="T7" fmla="*/ 64 h 75"/>
                <a:gd name="T8" fmla="*/ 33 w 45"/>
                <a:gd name="T9" fmla="*/ 41 h 75"/>
                <a:gd name="T10" fmla="*/ 30 w 45"/>
                <a:gd name="T11" fmla="*/ 31 h 75"/>
                <a:gd name="T12" fmla="*/ 31 w 45"/>
                <a:gd name="T13" fmla="*/ 29 h 75"/>
                <a:gd name="T14" fmla="*/ 34 w 45"/>
                <a:gd name="T15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5">
                  <a:moveTo>
                    <a:pt x="34" y="28"/>
                  </a:moveTo>
                  <a:cubicBezTo>
                    <a:pt x="40" y="25"/>
                    <a:pt x="45" y="16"/>
                    <a:pt x="45" y="9"/>
                  </a:cubicBezTo>
                  <a:cubicBezTo>
                    <a:pt x="44" y="2"/>
                    <a:pt x="39" y="0"/>
                    <a:pt x="34" y="3"/>
                  </a:cubicBezTo>
                  <a:cubicBezTo>
                    <a:pt x="12" y="12"/>
                    <a:pt x="0" y="45"/>
                    <a:pt x="15" y="64"/>
                  </a:cubicBezTo>
                  <a:cubicBezTo>
                    <a:pt x="22" y="75"/>
                    <a:pt x="40" y="51"/>
                    <a:pt x="33" y="41"/>
                  </a:cubicBezTo>
                  <a:cubicBezTo>
                    <a:pt x="31" y="38"/>
                    <a:pt x="30" y="35"/>
                    <a:pt x="30" y="31"/>
                  </a:cubicBezTo>
                  <a:cubicBezTo>
                    <a:pt x="30" y="30"/>
                    <a:pt x="30" y="30"/>
                    <a:pt x="31" y="29"/>
                  </a:cubicBezTo>
                  <a:cubicBezTo>
                    <a:pt x="30" y="30"/>
                    <a:pt x="34" y="28"/>
                    <a:pt x="3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3" name="Freeform 21"/>
          <p:cNvSpPr>
            <a:spLocks/>
          </p:cNvSpPr>
          <p:nvPr/>
        </p:nvSpPr>
        <p:spPr bwMode="auto">
          <a:xfrm>
            <a:off x="5315000" y="3028512"/>
            <a:ext cx="5281570" cy="22697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0" name="Freeform 21"/>
          <p:cNvSpPr>
            <a:spLocks/>
          </p:cNvSpPr>
          <p:nvPr/>
        </p:nvSpPr>
        <p:spPr bwMode="auto">
          <a:xfrm>
            <a:off x="5315000" y="4514795"/>
            <a:ext cx="5281570" cy="214275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1" name="Freeform 21"/>
          <p:cNvSpPr>
            <a:spLocks/>
          </p:cNvSpPr>
          <p:nvPr/>
        </p:nvSpPr>
        <p:spPr bwMode="auto">
          <a:xfrm>
            <a:off x="5315000" y="5854565"/>
            <a:ext cx="5281570" cy="238480"/>
          </a:xfrm>
          <a:custGeom>
            <a:avLst/>
            <a:gdLst>
              <a:gd name="T0" fmla="*/ 3 w 764"/>
              <a:gd name="T1" fmla="*/ 1 h 70"/>
              <a:gd name="T2" fmla="*/ 0 w 764"/>
              <a:gd name="T3" fmla="*/ 4 h 70"/>
              <a:gd name="T4" fmla="*/ 3 w 764"/>
              <a:gd name="T5" fmla="*/ 8 h 70"/>
              <a:gd name="T6" fmla="*/ 183 w 764"/>
              <a:gd name="T7" fmla="*/ 7 h 70"/>
              <a:gd name="T8" fmla="*/ 625 w 764"/>
              <a:gd name="T9" fmla="*/ 9 h 70"/>
              <a:gd name="T10" fmla="*/ 638 w 764"/>
              <a:gd name="T11" fmla="*/ 9 h 70"/>
              <a:gd name="T12" fmla="*/ 517 w 764"/>
              <a:gd name="T13" fmla="*/ 13 h 70"/>
              <a:gd name="T14" fmla="*/ 241 w 764"/>
              <a:gd name="T15" fmla="*/ 22 h 70"/>
              <a:gd name="T16" fmla="*/ 47 w 764"/>
              <a:gd name="T17" fmla="*/ 33 h 70"/>
              <a:gd name="T18" fmla="*/ 47 w 764"/>
              <a:gd name="T19" fmla="*/ 39 h 70"/>
              <a:gd name="T20" fmla="*/ 215 w 764"/>
              <a:gd name="T21" fmla="*/ 33 h 70"/>
              <a:gd name="T22" fmla="*/ 539 w 764"/>
              <a:gd name="T23" fmla="*/ 40 h 70"/>
              <a:gd name="T24" fmla="*/ 530 w 764"/>
              <a:gd name="T25" fmla="*/ 40 h 70"/>
              <a:gd name="T26" fmla="*/ 236 w 764"/>
              <a:gd name="T27" fmla="*/ 60 h 70"/>
              <a:gd name="T28" fmla="*/ 217 w 764"/>
              <a:gd name="T29" fmla="*/ 63 h 70"/>
              <a:gd name="T30" fmla="*/ 215 w 764"/>
              <a:gd name="T31" fmla="*/ 67 h 70"/>
              <a:gd name="T32" fmla="*/ 218 w 764"/>
              <a:gd name="T33" fmla="*/ 70 h 70"/>
              <a:gd name="T34" fmla="*/ 237 w 764"/>
              <a:gd name="T35" fmla="*/ 67 h 70"/>
              <a:gd name="T36" fmla="*/ 530 w 764"/>
              <a:gd name="T37" fmla="*/ 47 h 70"/>
              <a:gd name="T38" fmla="*/ 575 w 764"/>
              <a:gd name="T39" fmla="*/ 47 h 70"/>
              <a:gd name="T40" fmla="*/ 575 w 764"/>
              <a:gd name="T41" fmla="*/ 41 h 70"/>
              <a:gd name="T42" fmla="*/ 573 w 764"/>
              <a:gd name="T43" fmla="*/ 40 h 70"/>
              <a:gd name="T44" fmla="*/ 560 w 764"/>
              <a:gd name="T45" fmla="*/ 37 h 70"/>
              <a:gd name="T46" fmla="*/ 321 w 764"/>
              <a:gd name="T47" fmla="*/ 22 h 70"/>
              <a:gd name="T48" fmla="*/ 517 w 764"/>
              <a:gd name="T49" fmla="*/ 19 h 70"/>
              <a:gd name="T50" fmla="*/ 668 w 764"/>
              <a:gd name="T51" fmla="*/ 14 h 70"/>
              <a:gd name="T52" fmla="*/ 761 w 764"/>
              <a:gd name="T53" fmla="*/ 8 h 70"/>
              <a:gd name="T54" fmla="*/ 763 w 764"/>
              <a:gd name="T55" fmla="*/ 7 h 70"/>
              <a:gd name="T56" fmla="*/ 763 w 764"/>
              <a:gd name="T57" fmla="*/ 2 h 70"/>
              <a:gd name="T58" fmla="*/ 763 w 764"/>
              <a:gd name="T59" fmla="*/ 2 h 70"/>
              <a:gd name="T60" fmla="*/ 759 w 764"/>
              <a:gd name="T61" fmla="*/ 2 h 70"/>
              <a:gd name="T62" fmla="*/ 759 w 764"/>
              <a:gd name="T63" fmla="*/ 2 h 70"/>
              <a:gd name="T64" fmla="*/ 759 w 764"/>
              <a:gd name="T65" fmla="*/ 2 h 70"/>
              <a:gd name="T66" fmla="*/ 682 w 764"/>
              <a:gd name="T67" fmla="*/ 2 h 70"/>
              <a:gd name="T68" fmla="*/ 625 w 764"/>
              <a:gd name="T69" fmla="*/ 2 h 70"/>
              <a:gd name="T70" fmla="*/ 183 w 764"/>
              <a:gd name="T71" fmla="*/ 1 h 70"/>
              <a:gd name="T72" fmla="*/ 3 w 764"/>
              <a:gd name="T73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64" h="70">
                <a:moveTo>
                  <a:pt x="3" y="1"/>
                </a:moveTo>
                <a:cubicBezTo>
                  <a:pt x="1" y="1"/>
                  <a:pt x="0" y="3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59" y="8"/>
                  <a:pt x="121" y="8"/>
                  <a:pt x="183" y="7"/>
                </a:cubicBezTo>
                <a:cubicBezTo>
                  <a:pt x="330" y="7"/>
                  <a:pt x="473" y="7"/>
                  <a:pt x="625" y="9"/>
                </a:cubicBezTo>
                <a:cubicBezTo>
                  <a:pt x="627" y="9"/>
                  <a:pt x="632" y="9"/>
                  <a:pt x="638" y="9"/>
                </a:cubicBezTo>
                <a:cubicBezTo>
                  <a:pt x="581" y="11"/>
                  <a:pt x="523" y="13"/>
                  <a:pt x="517" y="13"/>
                </a:cubicBezTo>
                <a:cubicBezTo>
                  <a:pt x="414" y="7"/>
                  <a:pt x="327" y="15"/>
                  <a:pt x="241" y="22"/>
                </a:cubicBezTo>
                <a:cubicBezTo>
                  <a:pt x="178" y="28"/>
                  <a:pt x="115" y="33"/>
                  <a:pt x="47" y="33"/>
                </a:cubicBezTo>
                <a:cubicBezTo>
                  <a:pt x="47" y="39"/>
                  <a:pt x="47" y="39"/>
                  <a:pt x="47" y="39"/>
                </a:cubicBezTo>
                <a:cubicBezTo>
                  <a:pt x="108" y="39"/>
                  <a:pt x="162" y="36"/>
                  <a:pt x="215" y="33"/>
                </a:cubicBezTo>
                <a:cubicBezTo>
                  <a:pt x="316" y="28"/>
                  <a:pt x="411" y="22"/>
                  <a:pt x="539" y="40"/>
                </a:cubicBezTo>
                <a:cubicBezTo>
                  <a:pt x="530" y="40"/>
                  <a:pt x="530" y="40"/>
                  <a:pt x="530" y="40"/>
                </a:cubicBezTo>
                <a:cubicBezTo>
                  <a:pt x="427" y="40"/>
                  <a:pt x="355" y="40"/>
                  <a:pt x="236" y="60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6" y="64"/>
                  <a:pt x="214" y="65"/>
                  <a:pt x="215" y="67"/>
                </a:cubicBezTo>
                <a:cubicBezTo>
                  <a:pt x="215" y="69"/>
                  <a:pt x="217" y="70"/>
                  <a:pt x="218" y="70"/>
                </a:cubicBezTo>
                <a:cubicBezTo>
                  <a:pt x="237" y="67"/>
                  <a:pt x="237" y="67"/>
                  <a:pt x="237" y="67"/>
                </a:cubicBezTo>
                <a:cubicBezTo>
                  <a:pt x="356" y="46"/>
                  <a:pt x="427" y="47"/>
                  <a:pt x="530" y="47"/>
                </a:cubicBezTo>
                <a:cubicBezTo>
                  <a:pt x="546" y="47"/>
                  <a:pt x="563" y="47"/>
                  <a:pt x="575" y="47"/>
                </a:cubicBezTo>
                <a:cubicBezTo>
                  <a:pt x="575" y="41"/>
                  <a:pt x="575" y="41"/>
                  <a:pt x="575" y="41"/>
                </a:cubicBezTo>
                <a:cubicBezTo>
                  <a:pt x="574" y="41"/>
                  <a:pt x="574" y="40"/>
                  <a:pt x="573" y="40"/>
                </a:cubicBezTo>
                <a:cubicBezTo>
                  <a:pt x="569" y="39"/>
                  <a:pt x="561" y="37"/>
                  <a:pt x="560" y="37"/>
                </a:cubicBezTo>
                <a:cubicBezTo>
                  <a:pt x="467" y="23"/>
                  <a:pt x="392" y="20"/>
                  <a:pt x="321" y="22"/>
                </a:cubicBezTo>
                <a:cubicBezTo>
                  <a:pt x="382" y="18"/>
                  <a:pt x="446" y="15"/>
                  <a:pt x="517" y="19"/>
                </a:cubicBezTo>
                <a:cubicBezTo>
                  <a:pt x="524" y="20"/>
                  <a:pt x="602" y="17"/>
                  <a:pt x="668" y="14"/>
                </a:cubicBezTo>
                <a:cubicBezTo>
                  <a:pt x="713" y="12"/>
                  <a:pt x="753" y="10"/>
                  <a:pt x="761" y="8"/>
                </a:cubicBezTo>
                <a:cubicBezTo>
                  <a:pt x="762" y="8"/>
                  <a:pt x="763" y="8"/>
                  <a:pt x="763" y="7"/>
                </a:cubicBezTo>
                <a:cubicBezTo>
                  <a:pt x="764" y="6"/>
                  <a:pt x="764" y="4"/>
                  <a:pt x="763" y="2"/>
                </a:cubicBezTo>
                <a:cubicBezTo>
                  <a:pt x="763" y="2"/>
                  <a:pt x="763" y="2"/>
                  <a:pt x="763" y="2"/>
                </a:cubicBezTo>
                <a:cubicBezTo>
                  <a:pt x="763" y="2"/>
                  <a:pt x="761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59" y="2"/>
                  <a:pt x="759" y="2"/>
                  <a:pt x="759" y="2"/>
                </a:cubicBezTo>
                <a:cubicBezTo>
                  <a:pt x="748" y="2"/>
                  <a:pt x="713" y="2"/>
                  <a:pt x="682" y="2"/>
                </a:cubicBezTo>
                <a:cubicBezTo>
                  <a:pt x="655" y="2"/>
                  <a:pt x="631" y="2"/>
                  <a:pt x="625" y="2"/>
                </a:cubicBezTo>
                <a:cubicBezTo>
                  <a:pt x="474" y="0"/>
                  <a:pt x="330" y="1"/>
                  <a:pt x="183" y="1"/>
                </a:cubicBezTo>
                <a:cubicBezTo>
                  <a:pt x="126" y="1"/>
                  <a:pt x="68" y="1"/>
                  <a:pt x="3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477059" y="2123936"/>
            <a:ext cx="710981" cy="707455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4477059" y="3582490"/>
            <a:ext cx="710981" cy="707455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4477059" y="5012200"/>
            <a:ext cx="710981" cy="707455"/>
          </a:xfrm>
          <a:prstGeom prst="round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" name="Group 227"/>
          <p:cNvGrpSpPr>
            <a:grpSpLocks noChangeAspect="1"/>
          </p:cNvGrpSpPr>
          <p:nvPr/>
        </p:nvGrpSpPr>
        <p:grpSpPr bwMode="auto">
          <a:xfrm>
            <a:off x="4625633" y="3713288"/>
            <a:ext cx="431765" cy="497239"/>
            <a:chOff x="1024" y="313"/>
            <a:chExt cx="780" cy="89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5" name="Freeform 228"/>
            <p:cNvSpPr>
              <a:spLocks noEditPoints="1"/>
            </p:cNvSpPr>
            <p:nvPr/>
          </p:nvSpPr>
          <p:spPr bwMode="auto">
            <a:xfrm>
              <a:off x="1024" y="715"/>
              <a:ext cx="458" cy="496"/>
            </a:xfrm>
            <a:custGeom>
              <a:avLst/>
              <a:gdLst>
                <a:gd name="T0" fmla="*/ 189 w 192"/>
                <a:gd name="T1" fmla="*/ 25 h 208"/>
                <a:gd name="T2" fmla="*/ 188 w 192"/>
                <a:gd name="T3" fmla="*/ 24 h 208"/>
                <a:gd name="T4" fmla="*/ 184 w 192"/>
                <a:gd name="T5" fmla="*/ 22 h 208"/>
                <a:gd name="T6" fmla="*/ 179 w 192"/>
                <a:gd name="T7" fmla="*/ 18 h 208"/>
                <a:gd name="T8" fmla="*/ 159 w 192"/>
                <a:gd name="T9" fmla="*/ 9 h 208"/>
                <a:gd name="T10" fmla="*/ 58 w 192"/>
                <a:gd name="T11" fmla="*/ 32 h 208"/>
                <a:gd name="T12" fmla="*/ 22 w 192"/>
                <a:gd name="T13" fmla="*/ 162 h 208"/>
                <a:gd name="T14" fmla="*/ 127 w 192"/>
                <a:gd name="T15" fmla="*/ 168 h 208"/>
                <a:gd name="T16" fmla="*/ 188 w 192"/>
                <a:gd name="T17" fmla="*/ 35 h 208"/>
                <a:gd name="T18" fmla="*/ 189 w 192"/>
                <a:gd name="T19" fmla="*/ 25 h 208"/>
                <a:gd name="T20" fmla="*/ 32 w 192"/>
                <a:gd name="T21" fmla="*/ 136 h 208"/>
                <a:gd name="T22" fmla="*/ 80 w 192"/>
                <a:gd name="T23" fmla="*/ 42 h 208"/>
                <a:gd name="T24" fmla="*/ 141 w 192"/>
                <a:gd name="T25" fmla="*/ 18 h 208"/>
                <a:gd name="T26" fmla="*/ 179 w 192"/>
                <a:gd name="T27" fmla="*/ 32 h 208"/>
                <a:gd name="T28" fmla="*/ 117 w 192"/>
                <a:gd name="T29" fmla="*/ 153 h 208"/>
                <a:gd name="T30" fmla="*/ 32 w 192"/>
                <a:gd name="T31" fmla="*/ 136 h 208"/>
                <a:gd name="T32" fmla="*/ 66 w 192"/>
                <a:gd name="T33" fmla="*/ 40 h 208"/>
                <a:gd name="T34" fmla="*/ 43 w 192"/>
                <a:gd name="T35" fmla="*/ 64 h 208"/>
                <a:gd name="T36" fmla="*/ 66 w 192"/>
                <a:gd name="T37" fmla="*/ 40 h 208"/>
                <a:gd name="T38" fmla="*/ 37 w 192"/>
                <a:gd name="T39" fmla="*/ 164 h 208"/>
                <a:gd name="T40" fmla="*/ 98 w 192"/>
                <a:gd name="T41" fmla="*/ 173 h 208"/>
                <a:gd name="T42" fmla="*/ 37 w 192"/>
                <a:gd name="T43" fmla="*/ 1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208">
                  <a:moveTo>
                    <a:pt x="189" y="25"/>
                  </a:moveTo>
                  <a:cubicBezTo>
                    <a:pt x="188" y="25"/>
                    <a:pt x="188" y="25"/>
                    <a:pt x="188" y="24"/>
                  </a:cubicBezTo>
                  <a:cubicBezTo>
                    <a:pt x="187" y="23"/>
                    <a:pt x="186" y="22"/>
                    <a:pt x="184" y="22"/>
                  </a:cubicBezTo>
                  <a:cubicBezTo>
                    <a:pt x="183" y="20"/>
                    <a:pt x="181" y="19"/>
                    <a:pt x="179" y="18"/>
                  </a:cubicBezTo>
                  <a:cubicBezTo>
                    <a:pt x="173" y="13"/>
                    <a:pt x="166" y="10"/>
                    <a:pt x="159" y="9"/>
                  </a:cubicBezTo>
                  <a:cubicBezTo>
                    <a:pt x="126" y="0"/>
                    <a:pt x="86" y="12"/>
                    <a:pt x="58" y="32"/>
                  </a:cubicBezTo>
                  <a:cubicBezTo>
                    <a:pt x="21" y="58"/>
                    <a:pt x="0" y="115"/>
                    <a:pt x="22" y="162"/>
                  </a:cubicBezTo>
                  <a:cubicBezTo>
                    <a:pt x="44" y="208"/>
                    <a:pt x="97" y="194"/>
                    <a:pt x="127" y="168"/>
                  </a:cubicBezTo>
                  <a:cubicBezTo>
                    <a:pt x="161" y="137"/>
                    <a:pt x="183" y="84"/>
                    <a:pt x="188" y="35"/>
                  </a:cubicBezTo>
                  <a:cubicBezTo>
                    <a:pt x="191" y="33"/>
                    <a:pt x="192" y="28"/>
                    <a:pt x="189" y="25"/>
                  </a:cubicBezTo>
                  <a:close/>
                  <a:moveTo>
                    <a:pt x="32" y="136"/>
                  </a:moveTo>
                  <a:cubicBezTo>
                    <a:pt x="22" y="95"/>
                    <a:pt x="53" y="62"/>
                    <a:pt x="80" y="42"/>
                  </a:cubicBezTo>
                  <a:cubicBezTo>
                    <a:pt x="98" y="30"/>
                    <a:pt x="120" y="20"/>
                    <a:pt x="141" y="18"/>
                  </a:cubicBezTo>
                  <a:cubicBezTo>
                    <a:pt x="155" y="19"/>
                    <a:pt x="168" y="23"/>
                    <a:pt x="179" y="32"/>
                  </a:cubicBezTo>
                  <a:cubicBezTo>
                    <a:pt x="173" y="78"/>
                    <a:pt x="153" y="130"/>
                    <a:pt x="117" y="153"/>
                  </a:cubicBezTo>
                  <a:cubicBezTo>
                    <a:pt x="92" y="169"/>
                    <a:pt x="42" y="177"/>
                    <a:pt x="32" y="136"/>
                  </a:cubicBezTo>
                  <a:close/>
                  <a:moveTo>
                    <a:pt x="66" y="40"/>
                  </a:moveTo>
                  <a:cubicBezTo>
                    <a:pt x="58" y="47"/>
                    <a:pt x="50" y="55"/>
                    <a:pt x="43" y="64"/>
                  </a:cubicBezTo>
                  <a:cubicBezTo>
                    <a:pt x="50" y="54"/>
                    <a:pt x="58" y="46"/>
                    <a:pt x="66" y="40"/>
                  </a:cubicBezTo>
                  <a:close/>
                  <a:moveTo>
                    <a:pt x="37" y="164"/>
                  </a:moveTo>
                  <a:cubicBezTo>
                    <a:pt x="52" y="179"/>
                    <a:pt x="77" y="179"/>
                    <a:pt x="98" y="173"/>
                  </a:cubicBezTo>
                  <a:cubicBezTo>
                    <a:pt x="77" y="183"/>
                    <a:pt x="53" y="184"/>
                    <a:pt x="37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29"/>
            <p:cNvSpPr>
              <a:spLocks noEditPoints="1"/>
            </p:cNvSpPr>
            <p:nvPr/>
          </p:nvSpPr>
          <p:spPr bwMode="auto">
            <a:xfrm>
              <a:off x="1365" y="313"/>
              <a:ext cx="410" cy="507"/>
            </a:xfrm>
            <a:custGeom>
              <a:avLst/>
              <a:gdLst>
                <a:gd name="T0" fmla="*/ 116 w 172"/>
                <a:gd name="T1" fmla="*/ 0 h 213"/>
                <a:gd name="T2" fmla="*/ 101 w 172"/>
                <a:gd name="T3" fmla="*/ 2 h 213"/>
                <a:gd name="T4" fmla="*/ 28 w 172"/>
                <a:gd name="T5" fmla="*/ 41 h 213"/>
                <a:gd name="T6" fmla="*/ 2 w 172"/>
                <a:gd name="T7" fmla="*/ 107 h 213"/>
                <a:gd name="T8" fmla="*/ 39 w 172"/>
                <a:gd name="T9" fmla="*/ 209 h 213"/>
                <a:gd name="T10" fmla="*/ 47 w 172"/>
                <a:gd name="T11" fmla="*/ 204 h 213"/>
                <a:gd name="T12" fmla="*/ 49 w 172"/>
                <a:gd name="T13" fmla="*/ 204 h 213"/>
                <a:gd name="T14" fmla="*/ 164 w 172"/>
                <a:gd name="T15" fmla="*/ 66 h 213"/>
                <a:gd name="T16" fmla="*/ 116 w 172"/>
                <a:gd name="T17" fmla="*/ 0 h 213"/>
                <a:gd name="T18" fmla="*/ 34 w 172"/>
                <a:gd name="T19" fmla="*/ 52 h 213"/>
                <a:gd name="T20" fmla="*/ 65 w 172"/>
                <a:gd name="T21" fmla="*/ 25 h 213"/>
                <a:gd name="T22" fmla="*/ 31 w 172"/>
                <a:gd name="T23" fmla="*/ 74 h 213"/>
                <a:gd name="T24" fmla="*/ 15 w 172"/>
                <a:gd name="T25" fmla="*/ 129 h 213"/>
                <a:gd name="T26" fmla="*/ 13 w 172"/>
                <a:gd name="T27" fmla="*/ 119 h 213"/>
                <a:gd name="T28" fmla="*/ 34 w 172"/>
                <a:gd name="T29" fmla="*/ 52 h 213"/>
                <a:gd name="T30" fmla="*/ 43 w 172"/>
                <a:gd name="T31" fmla="*/ 193 h 213"/>
                <a:gd name="T32" fmla="*/ 43 w 172"/>
                <a:gd name="T33" fmla="*/ 193 h 213"/>
                <a:gd name="T34" fmla="*/ 42 w 172"/>
                <a:gd name="T35" fmla="*/ 191 h 213"/>
                <a:gd name="T36" fmla="*/ 38 w 172"/>
                <a:gd name="T37" fmla="*/ 83 h 213"/>
                <a:gd name="T38" fmla="*/ 99 w 172"/>
                <a:gd name="T39" fmla="*/ 16 h 213"/>
                <a:gd name="T40" fmla="*/ 138 w 172"/>
                <a:gd name="T41" fmla="*/ 35 h 213"/>
                <a:gd name="T42" fmla="*/ 154 w 172"/>
                <a:gd name="T43" fmla="*/ 68 h 213"/>
                <a:gd name="T44" fmla="*/ 139 w 172"/>
                <a:gd name="T45" fmla="*/ 110 h 213"/>
                <a:gd name="T46" fmla="*/ 43 w 172"/>
                <a:gd name="T47" fmla="*/ 19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2" h="213">
                  <a:moveTo>
                    <a:pt x="116" y="0"/>
                  </a:moveTo>
                  <a:cubicBezTo>
                    <a:pt x="111" y="0"/>
                    <a:pt x="106" y="1"/>
                    <a:pt x="101" y="2"/>
                  </a:cubicBezTo>
                  <a:cubicBezTo>
                    <a:pt x="74" y="1"/>
                    <a:pt x="46" y="20"/>
                    <a:pt x="28" y="41"/>
                  </a:cubicBezTo>
                  <a:cubicBezTo>
                    <a:pt x="13" y="59"/>
                    <a:pt x="3" y="82"/>
                    <a:pt x="2" y="107"/>
                  </a:cubicBezTo>
                  <a:cubicBezTo>
                    <a:pt x="0" y="143"/>
                    <a:pt x="20" y="181"/>
                    <a:pt x="39" y="209"/>
                  </a:cubicBezTo>
                  <a:cubicBezTo>
                    <a:pt x="42" y="213"/>
                    <a:pt x="48" y="209"/>
                    <a:pt x="47" y="204"/>
                  </a:cubicBezTo>
                  <a:cubicBezTo>
                    <a:pt x="48" y="204"/>
                    <a:pt x="48" y="204"/>
                    <a:pt x="49" y="204"/>
                  </a:cubicBezTo>
                  <a:cubicBezTo>
                    <a:pt x="96" y="184"/>
                    <a:pt x="172" y="126"/>
                    <a:pt x="164" y="66"/>
                  </a:cubicBezTo>
                  <a:cubicBezTo>
                    <a:pt x="166" y="33"/>
                    <a:pt x="150" y="1"/>
                    <a:pt x="116" y="0"/>
                  </a:cubicBezTo>
                  <a:close/>
                  <a:moveTo>
                    <a:pt x="34" y="52"/>
                  </a:moveTo>
                  <a:cubicBezTo>
                    <a:pt x="43" y="41"/>
                    <a:pt x="53" y="31"/>
                    <a:pt x="65" y="25"/>
                  </a:cubicBezTo>
                  <a:cubicBezTo>
                    <a:pt x="51" y="39"/>
                    <a:pt x="39" y="57"/>
                    <a:pt x="31" y="74"/>
                  </a:cubicBezTo>
                  <a:cubicBezTo>
                    <a:pt x="22" y="91"/>
                    <a:pt x="17" y="110"/>
                    <a:pt x="15" y="129"/>
                  </a:cubicBezTo>
                  <a:cubicBezTo>
                    <a:pt x="14" y="126"/>
                    <a:pt x="14" y="122"/>
                    <a:pt x="13" y="119"/>
                  </a:cubicBezTo>
                  <a:cubicBezTo>
                    <a:pt x="10" y="94"/>
                    <a:pt x="20" y="70"/>
                    <a:pt x="34" y="52"/>
                  </a:cubicBezTo>
                  <a:close/>
                  <a:moveTo>
                    <a:pt x="43" y="193"/>
                  </a:moveTo>
                  <a:cubicBezTo>
                    <a:pt x="43" y="193"/>
                    <a:pt x="43" y="193"/>
                    <a:pt x="43" y="193"/>
                  </a:cubicBezTo>
                  <a:cubicBezTo>
                    <a:pt x="43" y="193"/>
                    <a:pt x="43" y="192"/>
                    <a:pt x="42" y="191"/>
                  </a:cubicBezTo>
                  <a:cubicBezTo>
                    <a:pt x="20" y="157"/>
                    <a:pt x="21" y="120"/>
                    <a:pt x="38" y="83"/>
                  </a:cubicBezTo>
                  <a:cubicBezTo>
                    <a:pt x="50" y="54"/>
                    <a:pt x="72" y="25"/>
                    <a:pt x="99" y="16"/>
                  </a:cubicBezTo>
                  <a:cubicBezTo>
                    <a:pt x="113" y="16"/>
                    <a:pt x="127" y="22"/>
                    <a:pt x="138" y="35"/>
                  </a:cubicBezTo>
                  <a:cubicBezTo>
                    <a:pt x="147" y="46"/>
                    <a:pt x="152" y="57"/>
                    <a:pt x="154" y="68"/>
                  </a:cubicBezTo>
                  <a:cubicBezTo>
                    <a:pt x="152" y="83"/>
                    <a:pt x="145" y="98"/>
                    <a:pt x="139" y="110"/>
                  </a:cubicBezTo>
                  <a:cubicBezTo>
                    <a:pt x="116" y="152"/>
                    <a:pt x="78" y="168"/>
                    <a:pt x="43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30"/>
            <p:cNvSpPr>
              <a:spLocks noEditPoints="1"/>
            </p:cNvSpPr>
            <p:nvPr/>
          </p:nvSpPr>
          <p:spPr bwMode="auto">
            <a:xfrm>
              <a:off x="1403" y="789"/>
              <a:ext cx="193" cy="374"/>
            </a:xfrm>
            <a:custGeom>
              <a:avLst/>
              <a:gdLst>
                <a:gd name="T0" fmla="*/ 59 w 81"/>
                <a:gd name="T1" fmla="*/ 45 h 157"/>
                <a:gd name="T2" fmla="*/ 34 w 81"/>
                <a:gd name="T3" fmla="*/ 4 h 157"/>
                <a:gd name="T4" fmla="*/ 28 w 81"/>
                <a:gd name="T5" fmla="*/ 2 h 157"/>
                <a:gd name="T6" fmla="*/ 26 w 81"/>
                <a:gd name="T7" fmla="*/ 4 h 157"/>
                <a:gd name="T8" fmla="*/ 24 w 81"/>
                <a:gd name="T9" fmla="*/ 6 h 157"/>
                <a:gd name="T10" fmla="*/ 14 w 81"/>
                <a:gd name="T11" fmla="*/ 6 h 157"/>
                <a:gd name="T12" fmla="*/ 9 w 81"/>
                <a:gd name="T13" fmla="*/ 36 h 157"/>
                <a:gd name="T14" fmla="*/ 0 w 81"/>
                <a:gd name="T15" fmla="*/ 100 h 157"/>
                <a:gd name="T16" fmla="*/ 32 w 81"/>
                <a:gd name="T17" fmla="*/ 156 h 157"/>
                <a:gd name="T18" fmla="*/ 47 w 81"/>
                <a:gd name="T19" fmla="*/ 147 h 157"/>
                <a:gd name="T20" fmla="*/ 57 w 81"/>
                <a:gd name="T21" fmla="*/ 143 h 157"/>
                <a:gd name="T22" fmla="*/ 75 w 81"/>
                <a:gd name="T23" fmla="*/ 81 h 157"/>
                <a:gd name="T24" fmla="*/ 59 w 81"/>
                <a:gd name="T25" fmla="*/ 45 h 157"/>
                <a:gd name="T26" fmla="*/ 56 w 81"/>
                <a:gd name="T27" fmla="*/ 88 h 157"/>
                <a:gd name="T28" fmla="*/ 42 w 81"/>
                <a:gd name="T29" fmla="*/ 134 h 157"/>
                <a:gd name="T30" fmla="*/ 26 w 81"/>
                <a:gd name="T31" fmla="*/ 124 h 157"/>
                <a:gd name="T32" fmla="*/ 19 w 81"/>
                <a:gd name="T33" fmla="*/ 86 h 157"/>
                <a:gd name="T34" fmla="*/ 20 w 81"/>
                <a:gd name="T35" fmla="*/ 36 h 157"/>
                <a:gd name="T36" fmla="*/ 29 w 81"/>
                <a:gd name="T37" fmla="*/ 17 h 157"/>
                <a:gd name="T38" fmla="*/ 48 w 81"/>
                <a:gd name="T39" fmla="*/ 48 h 157"/>
                <a:gd name="T40" fmla="*/ 56 w 81"/>
                <a:gd name="T41" fmla="*/ 88 h 157"/>
                <a:gd name="T42" fmla="*/ 25 w 81"/>
                <a:gd name="T43" fmla="*/ 142 h 157"/>
                <a:gd name="T44" fmla="*/ 15 w 81"/>
                <a:gd name="T45" fmla="*/ 128 h 157"/>
                <a:gd name="T46" fmla="*/ 25 w 81"/>
                <a:gd name="T47" fmla="*/ 142 h 157"/>
                <a:gd name="T48" fmla="*/ 63 w 81"/>
                <a:gd name="T49" fmla="*/ 121 h 157"/>
                <a:gd name="T50" fmla="*/ 57 w 81"/>
                <a:gd name="T51" fmla="*/ 128 h 157"/>
                <a:gd name="T52" fmla="*/ 65 w 81"/>
                <a:gd name="T53" fmla="*/ 101 h 157"/>
                <a:gd name="T54" fmla="*/ 67 w 81"/>
                <a:gd name="T55" fmla="*/ 91 h 157"/>
                <a:gd name="T56" fmla="*/ 63 w 81"/>
                <a:gd name="T57" fmla="*/ 12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57">
                  <a:moveTo>
                    <a:pt x="59" y="45"/>
                  </a:moveTo>
                  <a:cubicBezTo>
                    <a:pt x="53" y="31"/>
                    <a:pt x="44" y="18"/>
                    <a:pt x="34" y="4"/>
                  </a:cubicBezTo>
                  <a:cubicBezTo>
                    <a:pt x="32" y="2"/>
                    <a:pt x="30" y="2"/>
                    <a:pt x="28" y="2"/>
                  </a:cubicBezTo>
                  <a:cubicBezTo>
                    <a:pt x="27" y="3"/>
                    <a:pt x="27" y="3"/>
                    <a:pt x="26" y="4"/>
                  </a:cubicBezTo>
                  <a:cubicBezTo>
                    <a:pt x="25" y="5"/>
                    <a:pt x="25" y="5"/>
                    <a:pt x="24" y="6"/>
                  </a:cubicBezTo>
                  <a:cubicBezTo>
                    <a:pt x="23" y="1"/>
                    <a:pt x="15" y="0"/>
                    <a:pt x="14" y="6"/>
                  </a:cubicBezTo>
                  <a:cubicBezTo>
                    <a:pt x="12" y="12"/>
                    <a:pt x="10" y="23"/>
                    <a:pt x="9" y="36"/>
                  </a:cubicBezTo>
                  <a:cubicBezTo>
                    <a:pt x="3" y="57"/>
                    <a:pt x="1" y="81"/>
                    <a:pt x="0" y="100"/>
                  </a:cubicBezTo>
                  <a:cubicBezTo>
                    <a:pt x="0" y="121"/>
                    <a:pt x="8" y="157"/>
                    <a:pt x="32" y="156"/>
                  </a:cubicBezTo>
                  <a:cubicBezTo>
                    <a:pt x="38" y="156"/>
                    <a:pt x="43" y="152"/>
                    <a:pt x="47" y="147"/>
                  </a:cubicBezTo>
                  <a:cubicBezTo>
                    <a:pt x="50" y="146"/>
                    <a:pt x="53" y="145"/>
                    <a:pt x="57" y="143"/>
                  </a:cubicBezTo>
                  <a:cubicBezTo>
                    <a:pt x="79" y="132"/>
                    <a:pt x="81" y="104"/>
                    <a:pt x="75" y="81"/>
                  </a:cubicBezTo>
                  <a:cubicBezTo>
                    <a:pt x="71" y="68"/>
                    <a:pt x="66" y="57"/>
                    <a:pt x="59" y="45"/>
                  </a:cubicBezTo>
                  <a:close/>
                  <a:moveTo>
                    <a:pt x="56" y="88"/>
                  </a:moveTo>
                  <a:cubicBezTo>
                    <a:pt x="55" y="102"/>
                    <a:pt x="50" y="121"/>
                    <a:pt x="42" y="134"/>
                  </a:cubicBezTo>
                  <a:cubicBezTo>
                    <a:pt x="36" y="133"/>
                    <a:pt x="30" y="130"/>
                    <a:pt x="26" y="124"/>
                  </a:cubicBezTo>
                  <a:cubicBezTo>
                    <a:pt x="19" y="114"/>
                    <a:pt x="19" y="98"/>
                    <a:pt x="19" y="86"/>
                  </a:cubicBezTo>
                  <a:cubicBezTo>
                    <a:pt x="18" y="69"/>
                    <a:pt x="19" y="52"/>
                    <a:pt x="20" y="36"/>
                  </a:cubicBezTo>
                  <a:cubicBezTo>
                    <a:pt x="23" y="29"/>
                    <a:pt x="25" y="23"/>
                    <a:pt x="29" y="17"/>
                  </a:cubicBezTo>
                  <a:cubicBezTo>
                    <a:pt x="34" y="26"/>
                    <a:pt x="42" y="36"/>
                    <a:pt x="48" y="48"/>
                  </a:cubicBezTo>
                  <a:cubicBezTo>
                    <a:pt x="54" y="60"/>
                    <a:pt x="58" y="73"/>
                    <a:pt x="56" y="88"/>
                  </a:cubicBezTo>
                  <a:close/>
                  <a:moveTo>
                    <a:pt x="25" y="142"/>
                  </a:moveTo>
                  <a:cubicBezTo>
                    <a:pt x="21" y="139"/>
                    <a:pt x="18" y="133"/>
                    <a:pt x="15" y="128"/>
                  </a:cubicBezTo>
                  <a:cubicBezTo>
                    <a:pt x="18" y="134"/>
                    <a:pt x="21" y="139"/>
                    <a:pt x="25" y="142"/>
                  </a:cubicBezTo>
                  <a:close/>
                  <a:moveTo>
                    <a:pt x="63" y="121"/>
                  </a:moveTo>
                  <a:cubicBezTo>
                    <a:pt x="61" y="124"/>
                    <a:pt x="59" y="126"/>
                    <a:pt x="57" y="128"/>
                  </a:cubicBezTo>
                  <a:cubicBezTo>
                    <a:pt x="61" y="119"/>
                    <a:pt x="64" y="108"/>
                    <a:pt x="65" y="101"/>
                  </a:cubicBezTo>
                  <a:cubicBezTo>
                    <a:pt x="66" y="98"/>
                    <a:pt x="66" y="94"/>
                    <a:pt x="67" y="91"/>
                  </a:cubicBezTo>
                  <a:cubicBezTo>
                    <a:pt x="69" y="101"/>
                    <a:pt x="68" y="112"/>
                    <a:pt x="63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31"/>
            <p:cNvSpPr>
              <a:spLocks noEditPoints="1"/>
            </p:cNvSpPr>
            <p:nvPr/>
          </p:nvSpPr>
          <p:spPr bwMode="auto">
            <a:xfrm>
              <a:off x="1460" y="630"/>
              <a:ext cx="344" cy="257"/>
            </a:xfrm>
            <a:custGeom>
              <a:avLst/>
              <a:gdLst>
                <a:gd name="T0" fmla="*/ 85 w 144"/>
                <a:gd name="T1" fmla="*/ 8 h 108"/>
                <a:gd name="T2" fmla="*/ 28 w 144"/>
                <a:gd name="T3" fmla="*/ 43 h 108"/>
                <a:gd name="T4" fmla="*/ 7 w 144"/>
                <a:gd name="T5" fmla="*/ 63 h 108"/>
                <a:gd name="T6" fmla="*/ 2 w 144"/>
                <a:gd name="T7" fmla="*/ 68 h 108"/>
                <a:gd name="T8" fmla="*/ 2 w 144"/>
                <a:gd name="T9" fmla="*/ 74 h 108"/>
                <a:gd name="T10" fmla="*/ 5 w 144"/>
                <a:gd name="T11" fmla="*/ 81 h 108"/>
                <a:gd name="T12" fmla="*/ 140 w 144"/>
                <a:gd name="T13" fmla="*/ 39 h 108"/>
                <a:gd name="T14" fmla="*/ 85 w 144"/>
                <a:gd name="T15" fmla="*/ 8 h 108"/>
                <a:gd name="T16" fmla="*/ 83 w 144"/>
                <a:gd name="T17" fmla="*/ 73 h 108"/>
                <a:gd name="T18" fmla="*/ 16 w 144"/>
                <a:gd name="T19" fmla="*/ 71 h 108"/>
                <a:gd name="T20" fmla="*/ 20 w 144"/>
                <a:gd name="T21" fmla="*/ 65 h 108"/>
                <a:gd name="T22" fmla="*/ 36 w 144"/>
                <a:gd name="T23" fmla="*/ 52 h 108"/>
                <a:gd name="T24" fmla="*/ 66 w 144"/>
                <a:gd name="T25" fmla="*/ 38 h 108"/>
                <a:gd name="T26" fmla="*/ 115 w 144"/>
                <a:gd name="T27" fmla="*/ 23 h 108"/>
                <a:gd name="T28" fmla="*/ 118 w 144"/>
                <a:gd name="T29" fmla="*/ 46 h 108"/>
                <a:gd name="T30" fmla="*/ 83 w 144"/>
                <a:gd name="T31" fmla="*/ 73 h 108"/>
                <a:gd name="T32" fmla="*/ 118 w 144"/>
                <a:gd name="T33" fmla="*/ 66 h 108"/>
                <a:gd name="T34" fmla="*/ 130 w 144"/>
                <a:gd name="T35" fmla="*/ 46 h 108"/>
                <a:gd name="T36" fmla="*/ 118 w 144"/>
                <a:gd name="T37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4" h="108">
                  <a:moveTo>
                    <a:pt x="85" y="8"/>
                  </a:moveTo>
                  <a:cubicBezTo>
                    <a:pt x="66" y="15"/>
                    <a:pt x="46" y="28"/>
                    <a:pt x="28" y="43"/>
                  </a:cubicBezTo>
                  <a:cubicBezTo>
                    <a:pt x="20" y="48"/>
                    <a:pt x="12" y="53"/>
                    <a:pt x="7" y="63"/>
                  </a:cubicBezTo>
                  <a:cubicBezTo>
                    <a:pt x="5" y="64"/>
                    <a:pt x="4" y="66"/>
                    <a:pt x="2" y="68"/>
                  </a:cubicBezTo>
                  <a:cubicBezTo>
                    <a:pt x="0" y="69"/>
                    <a:pt x="1" y="72"/>
                    <a:pt x="2" y="74"/>
                  </a:cubicBezTo>
                  <a:cubicBezTo>
                    <a:pt x="1" y="77"/>
                    <a:pt x="2" y="80"/>
                    <a:pt x="5" y="81"/>
                  </a:cubicBezTo>
                  <a:cubicBezTo>
                    <a:pt x="39" y="94"/>
                    <a:pt x="144" y="108"/>
                    <a:pt x="140" y="39"/>
                  </a:cubicBezTo>
                  <a:cubicBezTo>
                    <a:pt x="139" y="8"/>
                    <a:pt x="106" y="0"/>
                    <a:pt x="85" y="8"/>
                  </a:cubicBezTo>
                  <a:close/>
                  <a:moveTo>
                    <a:pt x="83" y="73"/>
                  </a:moveTo>
                  <a:cubicBezTo>
                    <a:pt x="61" y="78"/>
                    <a:pt x="37" y="77"/>
                    <a:pt x="16" y="71"/>
                  </a:cubicBezTo>
                  <a:cubicBezTo>
                    <a:pt x="17" y="69"/>
                    <a:pt x="18" y="67"/>
                    <a:pt x="20" y="65"/>
                  </a:cubicBezTo>
                  <a:cubicBezTo>
                    <a:pt x="25" y="61"/>
                    <a:pt x="31" y="56"/>
                    <a:pt x="36" y="52"/>
                  </a:cubicBezTo>
                  <a:cubicBezTo>
                    <a:pt x="47" y="46"/>
                    <a:pt x="58" y="42"/>
                    <a:pt x="66" y="38"/>
                  </a:cubicBezTo>
                  <a:cubicBezTo>
                    <a:pt x="81" y="30"/>
                    <a:pt x="99" y="21"/>
                    <a:pt x="115" y="23"/>
                  </a:cubicBezTo>
                  <a:cubicBezTo>
                    <a:pt x="125" y="24"/>
                    <a:pt x="120" y="39"/>
                    <a:pt x="118" y="46"/>
                  </a:cubicBezTo>
                  <a:cubicBezTo>
                    <a:pt x="112" y="63"/>
                    <a:pt x="97" y="69"/>
                    <a:pt x="83" y="73"/>
                  </a:cubicBezTo>
                  <a:close/>
                  <a:moveTo>
                    <a:pt x="118" y="66"/>
                  </a:moveTo>
                  <a:cubicBezTo>
                    <a:pt x="123" y="61"/>
                    <a:pt x="127" y="54"/>
                    <a:pt x="130" y="46"/>
                  </a:cubicBezTo>
                  <a:cubicBezTo>
                    <a:pt x="129" y="54"/>
                    <a:pt x="124" y="61"/>
                    <a:pt x="118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32"/>
            <p:cNvSpPr>
              <a:spLocks/>
            </p:cNvSpPr>
            <p:nvPr/>
          </p:nvSpPr>
          <p:spPr bwMode="auto">
            <a:xfrm>
              <a:off x="1181" y="668"/>
              <a:ext cx="272" cy="107"/>
            </a:xfrm>
            <a:custGeom>
              <a:avLst/>
              <a:gdLst>
                <a:gd name="T0" fmla="*/ 111 w 114"/>
                <a:gd name="T1" fmla="*/ 37 h 45"/>
                <a:gd name="T2" fmla="*/ 106 w 114"/>
                <a:gd name="T3" fmla="*/ 33 h 45"/>
                <a:gd name="T4" fmla="*/ 105 w 114"/>
                <a:gd name="T5" fmla="*/ 31 h 45"/>
                <a:gd name="T6" fmla="*/ 95 w 114"/>
                <a:gd name="T7" fmla="*/ 25 h 45"/>
                <a:gd name="T8" fmla="*/ 6 w 114"/>
                <a:gd name="T9" fmla="*/ 0 h 45"/>
                <a:gd name="T10" fmla="*/ 5 w 114"/>
                <a:gd name="T11" fmla="*/ 10 h 45"/>
                <a:gd name="T12" fmla="*/ 68 w 114"/>
                <a:gd name="T13" fmla="*/ 24 h 45"/>
                <a:gd name="T14" fmla="*/ 107 w 114"/>
                <a:gd name="T15" fmla="*/ 44 h 45"/>
                <a:gd name="T16" fmla="*/ 111 w 114"/>
                <a:gd name="T1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5">
                  <a:moveTo>
                    <a:pt x="111" y="37"/>
                  </a:moveTo>
                  <a:cubicBezTo>
                    <a:pt x="110" y="36"/>
                    <a:pt x="108" y="34"/>
                    <a:pt x="106" y="33"/>
                  </a:cubicBezTo>
                  <a:cubicBezTo>
                    <a:pt x="106" y="32"/>
                    <a:pt x="106" y="32"/>
                    <a:pt x="105" y="31"/>
                  </a:cubicBezTo>
                  <a:cubicBezTo>
                    <a:pt x="102" y="29"/>
                    <a:pt x="98" y="27"/>
                    <a:pt x="95" y="25"/>
                  </a:cubicBezTo>
                  <a:cubicBezTo>
                    <a:pt x="68" y="8"/>
                    <a:pt x="34" y="1"/>
                    <a:pt x="6" y="0"/>
                  </a:cubicBezTo>
                  <a:cubicBezTo>
                    <a:pt x="0" y="0"/>
                    <a:pt x="0" y="9"/>
                    <a:pt x="5" y="10"/>
                  </a:cubicBezTo>
                  <a:cubicBezTo>
                    <a:pt x="26" y="15"/>
                    <a:pt x="47" y="18"/>
                    <a:pt x="68" y="24"/>
                  </a:cubicBezTo>
                  <a:cubicBezTo>
                    <a:pt x="81" y="30"/>
                    <a:pt x="94" y="37"/>
                    <a:pt x="107" y="44"/>
                  </a:cubicBezTo>
                  <a:cubicBezTo>
                    <a:pt x="111" y="45"/>
                    <a:pt x="114" y="40"/>
                    <a:pt x="111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233"/>
            <p:cNvSpPr>
              <a:spLocks/>
            </p:cNvSpPr>
            <p:nvPr/>
          </p:nvSpPr>
          <p:spPr bwMode="auto">
            <a:xfrm>
              <a:off x="1243" y="460"/>
              <a:ext cx="210" cy="329"/>
            </a:xfrm>
            <a:custGeom>
              <a:avLst/>
              <a:gdLst>
                <a:gd name="T0" fmla="*/ 84 w 88"/>
                <a:gd name="T1" fmla="*/ 127 h 138"/>
                <a:gd name="T2" fmla="*/ 47 w 88"/>
                <a:gd name="T3" fmla="*/ 80 h 138"/>
                <a:gd name="T4" fmla="*/ 9 w 88"/>
                <a:gd name="T5" fmla="*/ 5 h 138"/>
                <a:gd name="T6" fmla="*/ 1 w 88"/>
                <a:gd name="T7" fmla="*/ 9 h 138"/>
                <a:gd name="T8" fmla="*/ 79 w 88"/>
                <a:gd name="T9" fmla="*/ 134 h 138"/>
                <a:gd name="T10" fmla="*/ 84 w 88"/>
                <a:gd name="T11" fmla="*/ 12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8">
                  <a:moveTo>
                    <a:pt x="84" y="127"/>
                  </a:moveTo>
                  <a:cubicBezTo>
                    <a:pt x="71" y="111"/>
                    <a:pt x="58" y="96"/>
                    <a:pt x="47" y="80"/>
                  </a:cubicBezTo>
                  <a:cubicBezTo>
                    <a:pt x="32" y="56"/>
                    <a:pt x="19" y="32"/>
                    <a:pt x="9" y="5"/>
                  </a:cubicBezTo>
                  <a:cubicBezTo>
                    <a:pt x="7" y="0"/>
                    <a:pt x="0" y="2"/>
                    <a:pt x="1" y="9"/>
                  </a:cubicBezTo>
                  <a:cubicBezTo>
                    <a:pt x="14" y="57"/>
                    <a:pt x="44" y="103"/>
                    <a:pt x="79" y="134"/>
                  </a:cubicBezTo>
                  <a:cubicBezTo>
                    <a:pt x="83" y="138"/>
                    <a:pt x="88" y="131"/>
                    <a:pt x="8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234"/>
            <p:cNvSpPr>
              <a:spLocks/>
            </p:cNvSpPr>
            <p:nvPr/>
          </p:nvSpPr>
          <p:spPr bwMode="auto">
            <a:xfrm>
              <a:off x="1091" y="837"/>
              <a:ext cx="262" cy="281"/>
            </a:xfrm>
            <a:custGeom>
              <a:avLst/>
              <a:gdLst>
                <a:gd name="T0" fmla="*/ 98 w 110"/>
                <a:gd name="T1" fmla="*/ 47 h 118"/>
                <a:gd name="T2" fmla="*/ 88 w 110"/>
                <a:gd name="T3" fmla="*/ 62 h 118"/>
                <a:gd name="T4" fmla="*/ 94 w 110"/>
                <a:gd name="T5" fmla="*/ 46 h 118"/>
                <a:gd name="T6" fmla="*/ 86 w 110"/>
                <a:gd name="T7" fmla="*/ 40 h 118"/>
                <a:gd name="T8" fmla="*/ 68 w 110"/>
                <a:gd name="T9" fmla="*/ 76 h 118"/>
                <a:gd name="T10" fmla="*/ 80 w 110"/>
                <a:gd name="T11" fmla="*/ 35 h 118"/>
                <a:gd name="T12" fmla="*/ 71 w 110"/>
                <a:gd name="T13" fmla="*/ 30 h 118"/>
                <a:gd name="T14" fmla="*/ 47 w 110"/>
                <a:gd name="T15" fmla="*/ 80 h 118"/>
                <a:gd name="T16" fmla="*/ 61 w 110"/>
                <a:gd name="T17" fmla="*/ 27 h 118"/>
                <a:gd name="T18" fmla="*/ 52 w 110"/>
                <a:gd name="T19" fmla="*/ 22 h 118"/>
                <a:gd name="T20" fmla="*/ 27 w 110"/>
                <a:gd name="T21" fmla="*/ 79 h 118"/>
                <a:gd name="T22" fmla="*/ 47 w 110"/>
                <a:gd name="T23" fmla="*/ 8 h 118"/>
                <a:gd name="T24" fmla="*/ 38 w 110"/>
                <a:gd name="T25" fmla="*/ 5 h 118"/>
                <a:gd name="T26" fmla="*/ 14 w 110"/>
                <a:gd name="T27" fmla="*/ 66 h 118"/>
                <a:gd name="T28" fmla="*/ 31 w 110"/>
                <a:gd name="T29" fmla="*/ 9 h 118"/>
                <a:gd name="T30" fmla="*/ 25 w 110"/>
                <a:gd name="T31" fmla="*/ 6 h 118"/>
                <a:gd name="T32" fmla="*/ 1 w 110"/>
                <a:gd name="T33" fmla="*/ 91 h 118"/>
                <a:gd name="T34" fmla="*/ 9 w 110"/>
                <a:gd name="T35" fmla="*/ 95 h 118"/>
                <a:gd name="T36" fmla="*/ 16 w 110"/>
                <a:gd name="T37" fmla="*/ 84 h 118"/>
                <a:gd name="T38" fmla="*/ 13 w 110"/>
                <a:gd name="T39" fmla="*/ 108 h 118"/>
                <a:gd name="T40" fmla="*/ 22 w 110"/>
                <a:gd name="T41" fmla="*/ 112 h 118"/>
                <a:gd name="T42" fmla="*/ 35 w 110"/>
                <a:gd name="T43" fmla="*/ 87 h 118"/>
                <a:gd name="T44" fmla="*/ 33 w 110"/>
                <a:gd name="T45" fmla="*/ 106 h 118"/>
                <a:gd name="T46" fmla="*/ 43 w 110"/>
                <a:gd name="T47" fmla="*/ 110 h 118"/>
                <a:gd name="T48" fmla="*/ 56 w 110"/>
                <a:gd name="T49" fmla="*/ 86 h 118"/>
                <a:gd name="T50" fmla="*/ 55 w 110"/>
                <a:gd name="T51" fmla="*/ 99 h 118"/>
                <a:gd name="T52" fmla="*/ 65 w 110"/>
                <a:gd name="T53" fmla="*/ 102 h 118"/>
                <a:gd name="T54" fmla="*/ 74 w 110"/>
                <a:gd name="T55" fmla="*/ 87 h 118"/>
                <a:gd name="T56" fmla="*/ 83 w 110"/>
                <a:gd name="T57" fmla="*/ 89 h 118"/>
                <a:gd name="T58" fmla="*/ 93 w 110"/>
                <a:gd name="T59" fmla="*/ 75 h 118"/>
                <a:gd name="T60" fmla="*/ 101 w 110"/>
                <a:gd name="T61" fmla="*/ 80 h 118"/>
                <a:gd name="T62" fmla="*/ 106 w 110"/>
                <a:gd name="T63" fmla="*/ 75 h 118"/>
                <a:gd name="T64" fmla="*/ 104 w 110"/>
                <a:gd name="T65" fmla="*/ 65 h 118"/>
                <a:gd name="T66" fmla="*/ 107 w 110"/>
                <a:gd name="T67" fmla="*/ 53 h 118"/>
                <a:gd name="T68" fmla="*/ 98 w 110"/>
                <a:gd name="T69" fmla="*/ 4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98" y="47"/>
                  </a:moveTo>
                  <a:cubicBezTo>
                    <a:pt x="95" y="52"/>
                    <a:pt x="91" y="57"/>
                    <a:pt x="88" y="62"/>
                  </a:cubicBezTo>
                  <a:cubicBezTo>
                    <a:pt x="90" y="57"/>
                    <a:pt x="92" y="51"/>
                    <a:pt x="94" y="46"/>
                  </a:cubicBezTo>
                  <a:cubicBezTo>
                    <a:pt x="97" y="40"/>
                    <a:pt x="89" y="34"/>
                    <a:pt x="86" y="40"/>
                  </a:cubicBezTo>
                  <a:cubicBezTo>
                    <a:pt x="79" y="51"/>
                    <a:pt x="74" y="64"/>
                    <a:pt x="68" y="76"/>
                  </a:cubicBezTo>
                  <a:cubicBezTo>
                    <a:pt x="70" y="62"/>
                    <a:pt x="75" y="49"/>
                    <a:pt x="80" y="35"/>
                  </a:cubicBezTo>
                  <a:cubicBezTo>
                    <a:pt x="81" y="29"/>
                    <a:pt x="74" y="24"/>
                    <a:pt x="71" y="30"/>
                  </a:cubicBezTo>
                  <a:cubicBezTo>
                    <a:pt x="62" y="46"/>
                    <a:pt x="55" y="64"/>
                    <a:pt x="47" y="80"/>
                  </a:cubicBezTo>
                  <a:cubicBezTo>
                    <a:pt x="50" y="62"/>
                    <a:pt x="56" y="45"/>
                    <a:pt x="61" y="27"/>
                  </a:cubicBezTo>
                  <a:cubicBezTo>
                    <a:pt x="63" y="20"/>
                    <a:pt x="54" y="16"/>
                    <a:pt x="52" y="22"/>
                  </a:cubicBezTo>
                  <a:cubicBezTo>
                    <a:pt x="43" y="41"/>
                    <a:pt x="36" y="61"/>
                    <a:pt x="27" y="79"/>
                  </a:cubicBezTo>
                  <a:cubicBezTo>
                    <a:pt x="33" y="55"/>
                    <a:pt x="42" y="32"/>
                    <a:pt x="47" y="8"/>
                  </a:cubicBezTo>
                  <a:cubicBezTo>
                    <a:pt x="48" y="2"/>
                    <a:pt x="40" y="0"/>
                    <a:pt x="38" y="5"/>
                  </a:cubicBezTo>
                  <a:cubicBezTo>
                    <a:pt x="30" y="25"/>
                    <a:pt x="23" y="46"/>
                    <a:pt x="14" y="66"/>
                  </a:cubicBezTo>
                  <a:cubicBezTo>
                    <a:pt x="18" y="46"/>
                    <a:pt x="24" y="27"/>
                    <a:pt x="31" y="9"/>
                  </a:cubicBezTo>
                  <a:cubicBezTo>
                    <a:pt x="33" y="4"/>
                    <a:pt x="27" y="2"/>
                    <a:pt x="25" y="6"/>
                  </a:cubicBezTo>
                  <a:cubicBezTo>
                    <a:pt x="13" y="33"/>
                    <a:pt x="4" y="61"/>
                    <a:pt x="1" y="91"/>
                  </a:cubicBezTo>
                  <a:cubicBezTo>
                    <a:pt x="0" y="97"/>
                    <a:pt x="6" y="100"/>
                    <a:pt x="9" y="95"/>
                  </a:cubicBezTo>
                  <a:cubicBezTo>
                    <a:pt x="12" y="92"/>
                    <a:pt x="14" y="88"/>
                    <a:pt x="16" y="84"/>
                  </a:cubicBezTo>
                  <a:cubicBezTo>
                    <a:pt x="15" y="92"/>
                    <a:pt x="13" y="100"/>
                    <a:pt x="13" y="108"/>
                  </a:cubicBezTo>
                  <a:cubicBezTo>
                    <a:pt x="12" y="113"/>
                    <a:pt x="19" y="118"/>
                    <a:pt x="22" y="112"/>
                  </a:cubicBezTo>
                  <a:cubicBezTo>
                    <a:pt x="27" y="104"/>
                    <a:pt x="31" y="96"/>
                    <a:pt x="35" y="87"/>
                  </a:cubicBezTo>
                  <a:cubicBezTo>
                    <a:pt x="34" y="93"/>
                    <a:pt x="33" y="100"/>
                    <a:pt x="33" y="106"/>
                  </a:cubicBezTo>
                  <a:cubicBezTo>
                    <a:pt x="33" y="112"/>
                    <a:pt x="39" y="116"/>
                    <a:pt x="43" y="110"/>
                  </a:cubicBezTo>
                  <a:cubicBezTo>
                    <a:pt x="48" y="103"/>
                    <a:pt x="52" y="94"/>
                    <a:pt x="56" y="86"/>
                  </a:cubicBezTo>
                  <a:cubicBezTo>
                    <a:pt x="56" y="90"/>
                    <a:pt x="55" y="95"/>
                    <a:pt x="55" y="99"/>
                  </a:cubicBezTo>
                  <a:cubicBezTo>
                    <a:pt x="55" y="105"/>
                    <a:pt x="62" y="106"/>
                    <a:pt x="65" y="102"/>
                  </a:cubicBezTo>
                  <a:cubicBezTo>
                    <a:pt x="68" y="97"/>
                    <a:pt x="71" y="92"/>
                    <a:pt x="74" y="87"/>
                  </a:cubicBezTo>
                  <a:cubicBezTo>
                    <a:pt x="75" y="92"/>
                    <a:pt x="81" y="92"/>
                    <a:pt x="83" y="89"/>
                  </a:cubicBezTo>
                  <a:cubicBezTo>
                    <a:pt x="87" y="85"/>
                    <a:pt x="90" y="80"/>
                    <a:pt x="93" y="75"/>
                  </a:cubicBezTo>
                  <a:cubicBezTo>
                    <a:pt x="93" y="80"/>
                    <a:pt x="98" y="83"/>
                    <a:pt x="101" y="80"/>
                  </a:cubicBezTo>
                  <a:cubicBezTo>
                    <a:pt x="103" y="78"/>
                    <a:pt x="105" y="76"/>
                    <a:pt x="106" y="75"/>
                  </a:cubicBezTo>
                  <a:cubicBezTo>
                    <a:pt x="110" y="72"/>
                    <a:pt x="108" y="66"/>
                    <a:pt x="104" y="65"/>
                  </a:cubicBezTo>
                  <a:cubicBezTo>
                    <a:pt x="104" y="61"/>
                    <a:pt x="105" y="57"/>
                    <a:pt x="107" y="53"/>
                  </a:cubicBezTo>
                  <a:cubicBezTo>
                    <a:pt x="109" y="47"/>
                    <a:pt x="102" y="42"/>
                    <a:pt x="9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35"/>
            <p:cNvSpPr>
              <a:spLocks/>
            </p:cNvSpPr>
            <p:nvPr/>
          </p:nvSpPr>
          <p:spPr bwMode="auto">
            <a:xfrm>
              <a:off x="1434" y="944"/>
              <a:ext cx="48" cy="155"/>
            </a:xfrm>
            <a:custGeom>
              <a:avLst/>
              <a:gdLst>
                <a:gd name="T0" fmla="*/ 12 w 20"/>
                <a:gd name="T1" fmla="*/ 3 h 65"/>
                <a:gd name="T2" fmla="*/ 4 w 20"/>
                <a:gd name="T3" fmla="*/ 58 h 65"/>
                <a:gd name="T4" fmla="*/ 12 w 20"/>
                <a:gd name="T5" fmla="*/ 60 h 65"/>
                <a:gd name="T6" fmla="*/ 20 w 20"/>
                <a:gd name="T7" fmla="*/ 35 h 65"/>
                <a:gd name="T8" fmla="*/ 15 w 20"/>
                <a:gd name="T9" fmla="*/ 34 h 65"/>
                <a:gd name="T10" fmla="*/ 11 w 20"/>
                <a:gd name="T11" fmla="*/ 40 h 65"/>
                <a:gd name="T12" fmla="*/ 17 w 20"/>
                <a:gd name="T13" fmla="*/ 5 h 65"/>
                <a:gd name="T14" fmla="*/ 12 w 20"/>
                <a:gd name="T15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65">
                  <a:moveTo>
                    <a:pt x="12" y="3"/>
                  </a:moveTo>
                  <a:cubicBezTo>
                    <a:pt x="5" y="20"/>
                    <a:pt x="0" y="38"/>
                    <a:pt x="4" y="58"/>
                  </a:cubicBezTo>
                  <a:cubicBezTo>
                    <a:pt x="5" y="62"/>
                    <a:pt x="10" y="65"/>
                    <a:pt x="12" y="60"/>
                  </a:cubicBezTo>
                  <a:cubicBezTo>
                    <a:pt x="16" y="53"/>
                    <a:pt x="20" y="44"/>
                    <a:pt x="20" y="35"/>
                  </a:cubicBezTo>
                  <a:cubicBezTo>
                    <a:pt x="19" y="32"/>
                    <a:pt x="16" y="31"/>
                    <a:pt x="15" y="34"/>
                  </a:cubicBezTo>
                  <a:cubicBezTo>
                    <a:pt x="14" y="36"/>
                    <a:pt x="12" y="38"/>
                    <a:pt x="11" y="40"/>
                  </a:cubicBezTo>
                  <a:cubicBezTo>
                    <a:pt x="11" y="28"/>
                    <a:pt x="13" y="16"/>
                    <a:pt x="17" y="5"/>
                  </a:cubicBezTo>
                  <a:cubicBezTo>
                    <a:pt x="18" y="2"/>
                    <a:pt x="14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36"/>
            <p:cNvSpPr>
              <a:spLocks/>
            </p:cNvSpPr>
            <p:nvPr/>
          </p:nvSpPr>
          <p:spPr bwMode="auto">
            <a:xfrm>
              <a:off x="1460" y="954"/>
              <a:ext cx="77" cy="202"/>
            </a:xfrm>
            <a:custGeom>
              <a:avLst/>
              <a:gdLst>
                <a:gd name="T0" fmla="*/ 26 w 32"/>
                <a:gd name="T1" fmla="*/ 12 h 85"/>
                <a:gd name="T2" fmla="*/ 16 w 32"/>
                <a:gd name="T3" fmla="*/ 39 h 85"/>
                <a:gd name="T4" fmla="*/ 14 w 32"/>
                <a:gd name="T5" fmla="*/ 45 h 85"/>
                <a:gd name="T6" fmla="*/ 10 w 32"/>
                <a:gd name="T7" fmla="*/ 56 h 85"/>
                <a:gd name="T8" fmla="*/ 16 w 32"/>
                <a:gd name="T9" fmla="*/ 3 h 85"/>
                <a:gd name="T10" fmla="*/ 14 w 32"/>
                <a:gd name="T11" fmla="*/ 1 h 85"/>
                <a:gd name="T12" fmla="*/ 2 w 32"/>
                <a:gd name="T13" fmla="*/ 80 h 85"/>
                <a:gd name="T14" fmla="*/ 10 w 32"/>
                <a:gd name="T15" fmla="*/ 81 h 85"/>
                <a:gd name="T16" fmla="*/ 15 w 32"/>
                <a:gd name="T17" fmla="*/ 67 h 85"/>
                <a:gd name="T18" fmla="*/ 18 w 32"/>
                <a:gd name="T19" fmla="*/ 76 h 85"/>
                <a:gd name="T20" fmla="*/ 24 w 32"/>
                <a:gd name="T21" fmla="*/ 75 h 85"/>
                <a:gd name="T22" fmla="*/ 24 w 32"/>
                <a:gd name="T23" fmla="*/ 46 h 85"/>
                <a:gd name="T24" fmla="*/ 31 w 32"/>
                <a:gd name="T25" fmla="*/ 15 h 85"/>
                <a:gd name="T26" fmla="*/ 26 w 32"/>
                <a:gd name="T27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85">
                  <a:moveTo>
                    <a:pt x="26" y="12"/>
                  </a:moveTo>
                  <a:cubicBezTo>
                    <a:pt x="21" y="19"/>
                    <a:pt x="18" y="29"/>
                    <a:pt x="16" y="39"/>
                  </a:cubicBezTo>
                  <a:cubicBezTo>
                    <a:pt x="15" y="41"/>
                    <a:pt x="14" y="43"/>
                    <a:pt x="14" y="45"/>
                  </a:cubicBezTo>
                  <a:cubicBezTo>
                    <a:pt x="12" y="48"/>
                    <a:pt x="11" y="52"/>
                    <a:pt x="10" y="56"/>
                  </a:cubicBezTo>
                  <a:cubicBezTo>
                    <a:pt x="10" y="38"/>
                    <a:pt x="12" y="20"/>
                    <a:pt x="16" y="3"/>
                  </a:cubicBezTo>
                  <a:cubicBezTo>
                    <a:pt x="17" y="1"/>
                    <a:pt x="15" y="0"/>
                    <a:pt x="14" y="1"/>
                  </a:cubicBezTo>
                  <a:cubicBezTo>
                    <a:pt x="1" y="24"/>
                    <a:pt x="0" y="53"/>
                    <a:pt x="2" y="80"/>
                  </a:cubicBezTo>
                  <a:cubicBezTo>
                    <a:pt x="2" y="85"/>
                    <a:pt x="9" y="85"/>
                    <a:pt x="10" y="81"/>
                  </a:cubicBezTo>
                  <a:cubicBezTo>
                    <a:pt x="12" y="76"/>
                    <a:pt x="14" y="72"/>
                    <a:pt x="15" y="67"/>
                  </a:cubicBezTo>
                  <a:cubicBezTo>
                    <a:pt x="16" y="70"/>
                    <a:pt x="17" y="73"/>
                    <a:pt x="18" y="76"/>
                  </a:cubicBezTo>
                  <a:cubicBezTo>
                    <a:pt x="20" y="78"/>
                    <a:pt x="23" y="78"/>
                    <a:pt x="24" y="75"/>
                  </a:cubicBezTo>
                  <a:cubicBezTo>
                    <a:pt x="25" y="65"/>
                    <a:pt x="24" y="56"/>
                    <a:pt x="24" y="46"/>
                  </a:cubicBezTo>
                  <a:cubicBezTo>
                    <a:pt x="25" y="36"/>
                    <a:pt x="28" y="25"/>
                    <a:pt x="31" y="15"/>
                  </a:cubicBezTo>
                  <a:cubicBezTo>
                    <a:pt x="32" y="12"/>
                    <a:pt x="27" y="8"/>
                    <a:pt x="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46"/>
          <p:cNvGrpSpPr>
            <a:grpSpLocks noChangeAspect="1"/>
          </p:cNvGrpSpPr>
          <p:nvPr/>
        </p:nvGrpSpPr>
        <p:grpSpPr bwMode="auto">
          <a:xfrm>
            <a:off x="4695429" y="5104913"/>
            <a:ext cx="273241" cy="522026"/>
            <a:chOff x="6072" y="1627"/>
            <a:chExt cx="333" cy="6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5" name="Freeform 47"/>
            <p:cNvSpPr>
              <a:spLocks noEditPoints="1"/>
            </p:cNvSpPr>
            <p:nvPr/>
          </p:nvSpPr>
          <p:spPr bwMode="auto">
            <a:xfrm>
              <a:off x="6173" y="2091"/>
              <a:ext cx="147" cy="172"/>
            </a:xfrm>
            <a:custGeom>
              <a:avLst/>
              <a:gdLst>
                <a:gd name="T0" fmla="*/ 9 w 19"/>
                <a:gd name="T1" fmla="*/ 22 h 23"/>
                <a:gd name="T2" fmla="*/ 9 w 19"/>
                <a:gd name="T3" fmla="*/ 23 h 23"/>
                <a:gd name="T4" fmla="*/ 5 w 19"/>
                <a:gd name="T5" fmla="*/ 8 h 23"/>
                <a:gd name="T6" fmla="*/ 12 w 19"/>
                <a:gd name="T7" fmla="*/ 21 h 23"/>
                <a:gd name="T8" fmla="*/ 9 w 19"/>
                <a:gd name="T9" fmla="*/ 22 h 23"/>
                <a:gd name="T10" fmla="*/ 10 w 19"/>
                <a:gd name="T11" fmla="*/ 16 h 23"/>
                <a:gd name="T12" fmla="*/ 11 w 19"/>
                <a:gd name="T13" fmla="*/ 19 h 23"/>
                <a:gd name="T14" fmla="*/ 12 w 19"/>
                <a:gd name="T15" fmla="*/ 18 h 23"/>
                <a:gd name="T16" fmla="*/ 10 w 19"/>
                <a:gd name="T17" fmla="*/ 9 h 23"/>
                <a:gd name="T18" fmla="*/ 8 w 19"/>
                <a:gd name="T19" fmla="*/ 9 h 23"/>
                <a:gd name="T20" fmla="*/ 10 w 19"/>
                <a:gd name="T21" fmla="*/ 16 h 23"/>
                <a:gd name="T22" fmla="*/ 9 w 19"/>
                <a:gd name="T23" fmla="*/ 19 h 23"/>
                <a:gd name="T24" fmla="*/ 7 w 19"/>
                <a:gd name="T25" fmla="*/ 10 h 23"/>
                <a:gd name="T26" fmla="*/ 5 w 19"/>
                <a:gd name="T27" fmla="*/ 13 h 23"/>
                <a:gd name="T28" fmla="*/ 7 w 19"/>
                <a:gd name="T29" fmla="*/ 14 h 23"/>
                <a:gd name="T30" fmla="*/ 7 w 19"/>
                <a:gd name="T31" fmla="*/ 16 h 23"/>
                <a:gd name="T32" fmla="*/ 9 w 19"/>
                <a:gd name="T33" fmla="*/ 19 h 23"/>
                <a:gd name="T34" fmla="*/ 12 w 19"/>
                <a:gd name="T35" fmla="*/ 12 h 23"/>
                <a:gd name="T36" fmla="*/ 12 w 19"/>
                <a:gd name="T37" fmla="*/ 11 h 23"/>
                <a:gd name="T38" fmla="*/ 12 w 19"/>
                <a:gd name="T39" fmla="*/ 12 h 23"/>
                <a:gd name="T40" fmla="*/ 13 w 19"/>
                <a:gd name="T41" fmla="*/ 14 h 23"/>
                <a:gd name="T42" fmla="*/ 12 w 19"/>
                <a:gd name="T43" fmla="*/ 12 h 23"/>
                <a:gd name="T44" fmla="*/ 13 w 19"/>
                <a:gd name="T45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23">
                  <a:moveTo>
                    <a:pt x="9" y="22"/>
                  </a:moveTo>
                  <a:cubicBezTo>
                    <a:pt x="8" y="22"/>
                    <a:pt x="10" y="23"/>
                    <a:pt x="9" y="23"/>
                  </a:cubicBezTo>
                  <a:cubicBezTo>
                    <a:pt x="4" y="20"/>
                    <a:pt x="0" y="14"/>
                    <a:pt x="5" y="8"/>
                  </a:cubicBezTo>
                  <a:cubicBezTo>
                    <a:pt x="13" y="0"/>
                    <a:pt x="19" y="17"/>
                    <a:pt x="12" y="21"/>
                  </a:cubicBezTo>
                  <a:cubicBezTo>
                    <a:pt x="11" y="21"/>
                    <a:pt x="10" y="21"/>
                    <a:pt x="9" y="22"/>
                  </a:cubicBezTo>
                  <a:close/>
                  <a:moveTo>
                    <a:pt x="10" y="16"/>
                  </a:moveTo>
                  <a:cubicBezTo>
                    <a:pt x="10" y="17"/>
                    <a:pt x="11" y="17"/>
                    <a:pt x="11" y="19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1" y="15"/>
                    <a:pt x="11" y="11"/>
                    <a:pt x="10" y="9"/>
                  </a:cubicBezTo>
                  <a:cubicBezTo>
                    <a:pt x="9" y="10"/>
                    <a:pt x="9" y="8"/>
                    <a:pt x="8" y="9"/>
                  </a:cubicBezTo>
                  <a:cubicBezTo>
                    <a:pt x="7" y="12"/>
                    <a:pt x="10" y="14"/>
                    <a:pt x="10" y="16"/>
                  </a:cubicBezTo>
                  <a:close/>
                  <a:moveTo>
                    <a:pt x="9" y="19"/>
                  </a:moveTo>
                  <a:cubicBezTo>
                    <a:pt x="8" y="16"/>
                    <a:pt x="7" y="13"/>
                    <a:pt x="7" y="10"/>
                  </a:cubicBezTo>
                  <a:cubicBezTo>
                    <a:pt x="5" y="10"/>
                    <a:pt x="5" y="11"/>
                    <a:pt x="5" y="13"/>
                  </a:cubicBezTo>
                  <a:cubicBezTo>
                    <a:pt x="6" y="13"/>
                    <a:pt x="7" y="13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8" y="16"/>
                    <a:pt x="8" y="19"/>
                    <a:pt x="9" y="19"/>
                  </a:cubicBezTo>
                  <a:close/>
                  <a:moveTo>
                    <a:pt x="12" y="12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lose/>
                  <a:moveTo>
                    <a:pt x="13" y="14"/>
                  </a:moveTo>
                  <a:cubicBezTo>
                    <a:pt x="13" y="14"/>
                    <a:pt x="13" y="12"/>
                    <a:pt x="12" y="12"/>
                  </a:cubicBezTo>
                  <a:cubicBezTo>
                    <a:pt x="12" y="13"/>
                    <a:pt x="12" y="14"/>
                    <a:pt x="1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48"/>
            <p:cNvSpPr>
              <a:spLocks noEditPoints="1"/>
            </p:cNvSpPr>
            <p:nvPr/>
          </p:nvSpPr>
          <p:spPr bwMode="auto">
            <a:xfrm>
              <a:off x="6072" y="1627"/>
              <a:ext cx="333" cy="464"/>
            </a:xfrm>
            <a:custGeom>
              <a:avLst/>
              <a:gdLst>
                <a:gd name="T0" fmla="*/ 29 w 43"/>
                <a:gd name="T1" fmla="*/ 50 h 62"/>
                <a:gd name="T2" fmla="*/ 20 w 43"/>
                <a:gd name="T3" fmla="*/ 62 h 62"/>
                <a:gd name="T4" fmla="*/ 14 w 43"/>
                <a:gd name="T5" fmla="*/ 48 h 62"/>
                <a:gd name="T6" fmla="*/ 15 w 43"/>
                <a:gd name="T7" fmla="*/ 41 h 62"/>
                <a:gd name="T8" fmla="*/ 28 w 43"/>
                <a:gd name="T9" fmla="*/ 31 h 62"/>
                <a:gd name="T10" fmla="*/ 29 w 43"/>
                <a:gd name="T11" fmla="*/ 29 h 62"/>
                <a:gd name="T12" fmla="*/ 20 w 43"/>
                <a:gd name="T13" fmla="*/ 22 h 62"/>
                <a:gd name="T14" fmla="*/ 18 w 43"/>
                <a:gd name="T15" fmla="*/ 29 h 62"/>
                <a:gd name="T16" fmla="*/ 1 w 43"/>
                <a:gd name="T17" fmla="*/ 31 h 62"/>
                <a:gd name="T18" fmla="*/ 0 w 43"/>
                <a:gd name="T19" fmla="*/ 22 h 62"/>
                <a:gd name="T20" fmla="*/ 17 w 43"/>
                <a:gd name="T21" fmla="*/ 3 h 62"/>
                <a:gd name="T22" fmla="*/ 43 w 43"/>
                <a:gd name="T23" fmla="*/ 20 h 62"/>
                <a:gd name="T24" fmla="*/ 31 w 43"/>
                <a:gd name="T25" fmla="*/ 45 h 62"/>
                <a:gd name="T26" fmla="*/ 25 w 43"/>
                <a:gd name="T27" fmla="*/ 5 h 62"/>
                <a:gd name="T28" fmla="*/ 32 w 43"/>
                <a:gd name="T29" fmla="*/ 25 h 62"/>
                <a:gd name="T30" fmla="*/ 34 w 43"/>
                <a:gd name="T31" fmla="*/ 26 h 62"/>
                <a:gd name="T32" fmla="*/ 36 w 43"/>
                <a:gd name="T33" fmla="*/ 37 h 62"/>
                <a:gd name="T34" fmla="*/ 29 w 43"/>
                <a:gd name="T35" fmla="*/ 5 h 62"/>
                <a:gd name="T36" fmla="*/ 25 w 43"/>
                <a:gd name="T37" fmla="*/ 5 h 62"/>
                <a:gd name="T38" fmla="*/ 25 w 43"/>
                <a:gd name="T39" fmla="*/ 17 h 62"/>
                <a:gd name="T40" fmla="*/ 24 w 43"/>
                <a:gd name="T41" fmla="*/ 8 h 62"/>
                <a:gd name="T42" fmla="*/ 23 w 43"/>
                <a:gd name="T43" fmla="*/ 5 h 62"/>
                <a:gd name="T44" fmla="*/ 18 w 43"/>
                <a:gd name="T45" fmla="*/ 5 h 62"/>
                <a:gd name="T46" fmla="*/ 21 w 43"/>
                <a:gd name="T47" fmla="*/ 18 h 62"/>
                <a:gd name="T48" fmla="*/ 18 w 43"/>
                <a:gd name="T49" fmla="*/ 5 h 62"/>
                <a:gd name="T50" fmla="*/ 39 w 43"/>
                <a:gd name="T51" fmla="*/ 30 h 62"/>
                <a:gd name="T52" fmla="*/ 39 w 43"/>
                <a:gd name="T53" fmla="*/ 25 h 62"/>
                <a:gd name="T54" fmla="*/ 36 w 43"/>
                <a:gd name="T55" fmla="*/ 12 h 62"/>
                <a:gd name="T56" fmla="*/ 35 w 43"/>
                <a:gd name="T57" fmla="*/ 9 h 62"/>
                <a:gd name="T58" fmla="*/ 36 w 43"/>
                <a:gd name="T59" fmla="*/ 21 h 62"/>
                <a:gd name="T60" fmla="*/ 14 w 43"/>
                <a:gd name="T61" fmla="*/ 8 h 62"/>
                <a:gd name="T62" fmla="*/ 20 w 43"/>
                <a:gd name="T63" fmla="*/ 20 h 62"/>
                <a:gd name="T64" fmla="*/ 12 w 43"/>
                <a:gd name="T65" fmla="*/ 8 h 62"/>
                <a:gd name="T66" fmla="*/ 11 w 43"/>
                <a:gd name="T67" fmla="*/ 8 h 62"/>
                <a:gd name="T68" fmla="*/ 12 w 43"/>
                <a:gd name="T69" fmla="*/ 16 h 62"/>
                <a:gd name="T70" fmla="*/ 13 w 43"/>
                <a:gd name="T71" fmla="*/ 12 h 62"/>
                <a:gd name="T72" fmla="*/ 7 w 43"/>
                <a:gd name="T73" fmla="*/ 12 h 62"/>
                <a:gd name="T74" fmla="*/ 15 w 43"/>
                <a:gd name="T75" fmla="*/ 29 h 62"/>
                <a:gd name="T76" fmla="*/ 14 w 43"/>
                <a:gd name="T77" fmla="*/ 26 h 62"/>
                <a:gd name="T78" fmla="*/ 7 w 43"/>
                <a:gd name="T79" fmla="*/ 12 h 62"/>
                <a:gd name="T80" fmla="*/ 6 w 43"/>
                <a:gd name="T81" fmla="*/ 17 h 62"/>
                <a:gd name="T82" fmla="*/ 9 w 43"/>
                <a:gd name="T83" fmla="*/ 28 h 62"/>
                <a:gd name="T84" fmla="*/ 10 w 43"/>
                <a:gd name="T85" fmla="*/ 35 h 62"/>
                <a:gd name="T86" fmla="*/ 6 w 43"/>
                <a:gd name="T87" fmla="*/ 14 h 62"/>
                <a:gd name="T88" fmla="*/ 40 w 43"/>
                <a:gd name="T89" fmla="*/ 21 h 62"/>
                <a:gd name="T90" fmla="*/ 39 w 43"/>
                <a:gd name="T91" fmla="*/ 15 h 62"/>
                <a:gd name="T92" fmla="*/ 7 w 43"/>
                <a:gd name="T93" fmla="*/ 34 h 62"/>
                <a:gd name="T94" fmla="*/ 7 w 43"/>
                <a:gd name="T95" fmla="*/ 34 h 62"/>
                <a:gd name="T96" fmla="*/ 31 w 43"/>
                <a:gd name="T97" fmla="*/ 39 h 62"/>
                <a:gd name="T98" fmla="*/ 33 w 43"/>
                <a:gd name="T99" fmla="*/ 30 h 62"/>
                <a:gd name="T100" fmla="*/ 30 w 43"/>
                <a:gd name="T101" fmla="*/ 32 h 62"/>
                <a:gd name="T102" fmla="*/ 32 w 43"/>
                <a:gd name="T103" fmla="*/ 42 h 62"/>
                <a:gd name="T104" fmla="*/ 30 w 43"/>
                <a:gd name="T105" fmla="*/ 43 h 62"/>
                <a:gd name="T106" fmla="*/ 27 w 43"/>
                <a:gd name="T107" fmla="*/ 47 h 62"/>
                <a:gd name="T108" fmla="*/ 25 w 43"/>
                <a:gd name="T109" fmla="*/ 37 h 62"/>
                <a:gd name="T110" fmla="*/ 24 w 43"/>
                <a:gd name="T111" fmla="*/ 51 h 62"/>
                <a:gd name="T112" fmla="*/ 22 w 43"/>
                <a:gd name="T113" fmla="*/ 40 h 62"/>
                <a:gd name="T114" fmla="*/ 18 w 43"/>
                <a:gd name="T115" fmla="*/ 46 h 62"/>
                <a:gd name="T116" fmla="*/ 19 w 43"/>
                <a:gd name="T117" fmla="*/ 55 h 62"/>
                <a:gd name="T118" fmla="*/ 19 w 43"/>
                <a:gd name="T119" fmla="*/ 58 h 62"/>
                <a:gd name="T120" fmla="*/ 23 w 43"/>
                <a:gd name="T121" fmla="*/ 54 h 62"/>
                <a:gd name="T122" fmla="*/ 18 w 43"/>
                <a:gd name="T123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" h="62">
                  <a:moveTo>
                    <a:pt x="31" y="47"/>
                  </a:moveTo>
                  <a:cubicBezTo>
                    <a:pt x="29" y="47"/>
                    <a:pt x="28" y="49"/>
                    <a:pt x="29" y="50"/>
                  </a:cubicBezTo>
                  <a:cubicBezTo>
                    <a:pt x="25" y="51"/>
                    <a:pt x="25" y="56"/>
                    <a:pt x="25" y="58"/>
                  </a:cubicBezTo>
                  <a:cubicBezTo>
                    <a:pt x="23" y="59"/>
                    <a:pt x="22" y="62"/>
                    <a:pt x="20" y="62"/>
                  </a:cubicBezTo>
                  <a:cubicBezTo>
                    <a:pt x="19" y="62"/>
                    <a:pt x="15" y="58"/>
                    <a:pt x="15" y="55"/>
                  </a:cubicBezTo>
                  <a:cubicBezTo>
                    <a:pt x="14" y="53"/>
                    <a:pt x="14" y="50"/>
                    <a:pt x="14" y="48"/>
                  </a:cubicBezTo>
                  <a:cubicBezTo>
                    <a:pt x="14" y="47"/>
                    <a:pt x="15" y="47"/>
                    <a:pt x="15" y="46"/>
                  </a:cubicBezTo>
                  <a:cubicBezTo>
                    <a:pt x="16" y="44"/>
                    <a:pt x="14" y="42"/>
                    <a:pt x="15" y="41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20" y="39"/>
                    <a:pt x="24" y="35"/>
                    <a:pt x="28" y="31"/>
                  </a:cubicBezTo>
                  <a:cubicBezTo>
                    <a:pt x="28" y="30"/>
                    <a:pt x="27" y="30"/>
                    <a:pt x="27" y="29"/>
                  </a:cubicBezTo>
                  <a:cubicBezTo>
                    <a:pt x="28" y="28"/>
                    <a:pt x="29" y="28"/>
                    <a:pt x="29" y="29"/>
                  </a:cubicBezTo>
                  <a:cubicBezTo>
                    <a:pt x="31" y="24"/>
                    <a:pt x="29" y="20"/>
                    <a:pt x="25" y="20"/>
                  </a:cubicBezTo>
                  <a:cubicBezTo>
                    <a:pt x="23" y="20"/>
                    <a:pt x="22" y="22"/>
                    <a:pt x="20" y="22"/>
                  </a:cubicBezTo>
                  <a:cubicBezTo>
                    <a:pt x="20" y="23"/>
                    <a:pt x="19" y="24"/>
                    <a:pt x="18" y="25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7" y="33"/>
                    <a:pt x="11" y="41"/>
                    <a:pt x="6" y="37"/>
                  </a:cubicBezTo>
                  <a:cubicBezTo>
                    <a:pt x="5" y="37"/>
                    <a:pt x="2" y="32"/>
                    <a:pt x="1" y="31"/>
                  </a:cubicBezTo>
                  <a:cubicBezTo>
                    <a:pt x="1" y="29"/>
                    <a:pt x="1" y="27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1" y="19"/>
                    <a:pt x="2" y="14"/>
                    <a:pt x="4" y="12"/>
                  </a:cubicBezTo>
                  <a:cubicBezTo>
                    <a:pt x="7" y="7"/>
                    <a:pt x="12" y="5"/>
                    <a:pt x="17" y="3"/>
                  </a:cubicBezTo>
                  <a:cubicBezTo>
                    <a:pt x="19" y="3"/>
                    <a:pt x="25" y="0"/>
                    <a:pt x="27" y="2"/>
                  </a:cubicBezTo>
                  <a:cubicBezTo>
                    <a:pt x="37" y="3"/>
                    <a:pt x="42" y="11"/>
                    <a:pt x="43" y="20"/>
                  </a:cubicBezTo>
                  <a:cubicBezTo>
                    <a:pt x="43" y="23"/>
                    <a:pt x="43" y="26"/>
                    <a:pt x="42" y="30"/>
                  </a:cubicBezTo>
                  <a:cubicBezTo>
                    <a:pt x="39" y="36"/>
                    <a:pt x="36" y="42"/>
                    <a:pt x="31" y="45"/>
                  </a:cubicBezTo>
                  <a:cubicBezTo>
                    <a:pt x="31" y="47"/>
                    <a:pt x="31" y="46"/>
                    <a:pt x="31" y="47"/>
                  </a:cubicBezTo>
                  <a:close/>
                  <a:moveTo>
                    <a:pt x="25" y="5"/>
                  </a:moveTo>
                  <a:cubicBezTo>
                    <a:pt x="28" y="11"/>
                    <a:pt x="31" y="17"/>
                    <a:pt x="33" y="24"/>
                  </a:cubicBezTo>
                  <a:cubicBezTo>
                    <a:pt x="32" y="24"/>
                    <a:pt x="32" y="24"/>
                    <a:pt x="32" y="25"/>
                  </a:cubicBezTo>
                  <a:cubicBezTo>
                    <a:pt x="32" y="25"/>
                    <a:pt x="32" y="26"/>
                    <a:pt x="32" y="27"/>
                  </a:cubicBezTo>
                  <a:cubicBezTo>
                    <a:pt x="33" y="27"/>
                    <a:pt x="33" y="26"/>
                    <a:pt x="34" y="26"/>
                  </a:cubicBezTo>
                  <a:cubicBezTo>
                    <a:pt x="34" y="30"/>
                    <a:pt x="35" y="34"/>
                    <a:pt x="35" y="37"/>
                  </a:cubicBezTo>
                  <a:cubicBezTo>
                    <a:pt x="35" y="37"/>
                    <a:pt x="36" y="37"/>
                    <a:pt x="36" y="37"/>
                  </a:cubicBezTo>
                  <a:cubicBezTo>
                    <a:pt x="38" y="36"/>
                    <a:pt x="37" y="34"/>
                    <a:pt x="38" y="32"/>
                  </a:cubicBezTo>
                  <a:cubicBezTo>
                    <a:pt x="35" y="23"/>
                    <a:pt x="33" y="13"/>
                    <a:pt x="29" y="5"/>
                  </a:cubicBezTo>
                  <a:cubicBezTo>
                    <a:pt x="27" y="5"/>
                    <a:pt x="27" y="4"/>
                    <a:pt x="25" y="4"/>
                  </a:cubicBezTo>
                  <a:cubicBezTo>
                    <a:pt x="25" y="5"/>
                    <a:pt x="26" y="6"/>
                    <a:pt x="25" y="5"/>
                  </a:cubicBezTo>
                  <a:close/>
                  <a:moveTo>
                    <a:pt x="21" y="5"/>
                  </a:moveTo>
                  <a:cubicBezTo>
                    <a:pt x="21" y="9"/>
                    <a:pt x="24" y="12"/>
                    <a:pt x="25" y="17"/>
                  </a:cubicBezTo>
                  <a:cubicBezTo>
                    <a:pt x="26" y="18"/>
                    <a:pt x="29" y="19"/>
                    <a:pt x="30" y="20"/>
                  </a:cubicBezTo>
                  <a:cubicBezTo>
                    <a:pt x="29" y="15"/>
                    <a:pt x="26" y="12"/>
                    <a:pt x="24" y="8"/>
                  </a:cubicBezTo>
                  <a:cubicBezTo>
                    <a:pt x="24" y="7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2" y="5"/>
                    <a:pt x="21" y="4"/>
                    <a:pt x="21" y="5"/>
                  </a:cubicBezTo>
                  <a:close/>
                  <a:moveTo>
                    <a:pt x="18" y="5"/>
                  </a:moveTo>
                  <a:cubicBezTo>
                    <a:pt x="17" y="5"/>
                    <a:pt x="17" y="6"/>
                    <a:pt x="16" y="6"/>
                  </a:cubicBezTo>
                  <a:cubicBezTo>
                    <a:pt x="18" y="10"/>
                    <a:pt x="20" y="15"/>
                    <a:pt x="21" y="18"/>
                  </a:cubicBezTo>
                  <a:cubicBezTo>
                    <a:pt x="22" y="19"/>
                    <a:pt x="22" y="18"/>
                    <a:pt x="23" y="18"/>
                  </a:cubicBezTo>
                  <a:cubicBezTo>
                    <a:pt x="22" y="13"/>
                    <a:pt x="20" y="9"/>
                    <a:pt x="18" y="5"/>
                  </a:cubicBezTo>
                  <a:close/>
                  <a:moveTo>
                    <a:pt x="36" y="21"/>
                  </a:moveTo>
                  <a:cubicBezTo>
                    <a:pt x="39" y="23"/>
                    <a:pt x="37" y="28"/>
                    <a:pt x="39" y="30"/>
                  </a:cubicBezTo>
                  <a:cubicBezTo>
                    <a:pt x="40" y="28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7" y="20"/>
                    <a:pt x="38" y="14"/>
                    <a:pt x="36" y="10"/>
                  </a:cubicBezTo>
                  <a:cubicBezTo>
                    <a:pt x="34" y="11"/>
                    <a:pt x="36" y="12"/>
                    <a:pt x="36" y="12"/>
                  </a:cubicBezTo>
                  <a:cubicBezTo>
                    <a:pt x="35" y="11"/>
                    <a:pt x="35" y="11"/>
                    <a:pt x="34" y="10"/>
                  </a:cubicBezTo>
                  <a:cubicBezTo>
                    <a:pt x="34" y="10"/>
                    <a:pt x="34" y="9"/>
                    <a:pt x="35" y="9"/>
                  </a:cubicBezTo>
                  <a:cubicBezTo>
                    <a:pt x="34" y="8"/>
                    <a:pt x="32" y="6"/>
                    <a:pt x="32" y="6"/>
                  </a:cubicBezTo>
                  <a:cubicBezTo>
                    <a:pt x="33" y="10"/>
                    <a:pt x="36" y="16"/>
                    <a:pt x="36" y="21"/>
                  </a:cubicBezTo>
                  <a:close/>
                  <a:moveTo>
                    <a:pt x="12" y="8"/>
                  </a:moveTo>
                  <a:cubicBezTo>
                    <a:pt x="13" y="8"/>
                    <a:pt x="13" y="8"/>
                    <a:pt x="14" y="8"/>
                  </a:cubicBezTo>
                  <a:cubicBezTo>
                    <a:pt x="16" y="12"/>
                    <a:pt x="16" y="17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8" y="15"/>
                    <a:pt x="16" y="12"/>
                    <a:pt x="15" y="6"/>
                  </a:cubicBezTo>
                  <a:cubicBezTo>
                    <a:pt x="14" y="7"/>
                    <a:pt x="13" y="7"/>
                    <a:pt x="12" y="8"/>
                  </a:cubicBezTo>
                  <a:close/>
                  <a:moveTo>
                    <a:pt x="13" y="12"/>
                  </a:moveTo>
                  <a:cubicBezTo>
                    <a:pt x="13" y="10"/>
                    <a:pt x="12" y="8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11" y="11"/>
                    <a:pt x="12" y="14"/>
                    <a:pt x="12" y="16"/>
                  </a:cubicBezTo>
                  <a:cubicBezTo>
                    <a:pt x="14" y="17"/>
                    <a:pt x="14" y="22"/>
                    <a:pt x="17" y="24"/>
                  </a:cubicBezTo>
                  <a:cubicBezTo>
                    <a:pt x="17" y="20"/>
                    <a:pt x="14" y="16"/>
                    <a:pt x="13" y="12"/>
                  </a:cubicBezTo>
                  <a:close/>
                  <a:moveTo>
                    <a:pt x="7" y="12"/>
                  </a:moveTo>
                  <a:cubicBezTo>
                    <a:pt x="7" y="12"/>
                    <a:pt x="7" y="11"/>
                    <a:pt x="7" y="12"/>
                  </a:cubicBezTo>
                  <a:cubicBezTo>
                    <a:pt x="8" y="17"/>
                    <a:pt x="11" y="19"/>
                    <a:pt x="12" y="24"/>
                  </a:cubicBezTo>
                  <a:cubicBezTo>
                    <a:pt x="14" y="25"/>
                    <a:pt x="13" y="28"/>
                    <a:pt x="15" y="29"/>
                  </a:cubicBezTo>
                  <a:cubicBezTo>
                    <a:pt x="15" y="28"/>
                    <a:pt x="15" y="27"/>
                    <a:pt x="16" y="26"/>
                  </a:cubicBezTo>
                  <a:cubicBezTo>
                    <a:pt x="15" y="26"/>
                    <a:pt x="14" y="26"/>
                    <a:pt x="14" y="26"/>
                  </a:cubicBezTo>
                  <a:cubicBezTo>
                    <a:pt x="13" y="20"/>
                    <a:pt x="11" y="16"/>
                    <a:pt x="9" y="11"/>
                  </a:cubicBezTo>
                  <a:cubicBezTo>
                    <a:pt x="8" y="11"/>
                    <a:pt x="7" y="11"/>
                    <a:pt x="7" y="12"/>
                  </a:cubicBezTo>
                  <a:close/>
                  <a:moveTo>
                    <a:pt x="5" y="16"/>
                  </a:moveTo>
                  <a:cubicBezTo>
                    <a:pt x="5" y="16"/>
                    <a:pt x="6" y="16"/>
                    <a:pt x="6" y="17"/>
                  </a:cubicBezTo>
                  <a:cubicBezTo>
                    <a:pt x="7" y="22"/>
                    <a:pt x="13" y="27"/>
                    <a:pt x="11" y="32"/>
                  </a:cubicBezTo>
                  <a:cubicBezTo>
                    <a:pt x="10" y="33"/>
                    <a:pt x="10" y="30"/>
                    <a:pt x="9" y="28"/>
                  </a:cubicBezTo>
                  <a:cubicBezTo>
                    <a:pt x="7" y="25"/>
                    <a:pt x="6" y="21"/>
                    <a:pt x="4" y="18"/>
                  </a:cubicBezTo>
                  <a:cubicBezTo>
                    <a:pt x="3" y="24"/>
                    <a:pt x="8" y="29"/>
                    <a:pt x="10" y="35"/>
                  </a:cubicBezTo>
                  <a:cubicBezTo>
                    <a:pt x="12" y="35"/>
                    <a:pt x="13" y="33"/>
                    <a:pt x="13" y="31"/>
                  </a:cubicBezTo>
                  <a:cubicBezTo>
                    <a:pt x="11" y="25"/>
                    <a:pt x="8" y="20"/>
                    <a:pt x="6" y="14"/>
                  </a:cubicBezTo>
                  <a:cubicBezTo>
                    <a:pt x="5" y="15"/>
                    <a:pt x="5" y="15"/>
                    <a:pt x="5" y="16"/>
                  </a:cubicBezTo>
                  <a:close/>
                  <a:moveTo>
                    <a:pt x="40" y="21"/>
                  </a:moveTo>
                  <a:cubicBezTo>
                    <a:pt x="42" y="20"/>
                    <a:pt x="39" y="17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7"/>
                    <a:pt x="39" y="19"/>
                    <a:pt x="40" y="21"/>
                  </a:cubicBezTo>
                  <a:close/>
                  <a:moveTo>
                    <a:pt x="7" y="34"/>
                  </a:moveTo>
                  <a:cubicBezTo>
                    <a:pt x="6" y="31"/>
                    <a:pt x="5" y="27"/>
                    <a:pt x="3" y="25"/>
                  </a:cubicBezTo>
                  <a:cubicBezTo>
                    <a:pt x="2" y="29"/>
                    <a:pt x="5" y="32"/>
                    <a:pt x="7" y="34"/>
                  </a:cubicBezTo>
                  <a:close/>
                  <a:moveTo>
                    <a:pt x="30" y="32"/>
                  </a:moveTo>
                  <a:cubicBezTo>
                    <a:pt x="31" y="34"/>
                    <a:pt x="31" y="36"/>
                    <a:pt x="31" y="39"/>
                  </a:cubicBezTo>
                  <a:cubicBezTo>
                    <a:pt x="33" y="39"/>
                    <a:pt x="31" y="40"/>
                    <a:pt x="33" y="40"/>
                  </a:cubicBezTo>
                  <a:cubicBezTo>
                    <a:pt x="36" y="39"/>
                    <a:pt x="33" y="34"/>
                    <a:pt x="33" y="30"/>
                  </a:cubicBezTo>
                  <a:cubicBezTo>
                    <a:pt x="33" y="29"/>
                    <a:pt x="33" y="28"/>
                    <a:pt x="32" y="27"/>
                  </a:cubicBezTo>
                  <a:cubicBezTo>
                    <a:pt x="32" y="29"/>
                    <a:pt x="31" y="30"/>
                    <a:pt x="30" y="32"/>
                  </a:cubicBezTo>
                  <a:close/>
                  <a:moveTo>
                    <a:pt x="30" y="43"/>
                  </a:moveTo>
                  <a:cubicBezTo>
                    <a:pt x="30" y="43"/>
                    <a:pt x="31" y="42"/>
                    <a:pt x="32" y="42"/>
                  </a:cubicBezTo>
                  <a:cubicBezTo>
                    <a:pt x="30" y="40"/>
                    <a:pt x="30" y="36"/>
                    <a:pt x="28" y="34"/>
                  </a:cubicBezTo>
                  <a:cubicBezTo>
                    <a:pt x="26" y="37"/>
                    <a:pt x="28" y="41"/>
                    <a:pt x="30" y="43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6"/>
                    <a:pt x="27" y="47"/>
                  </a:cubicBezTo>
                  <a:cubicBezTo>
                    <a:pt x="27" y="46"/>
                    <a:pt x="28" y="46"/>
                    <a:pt x="28" y="45"/>
                  </a:cubicBezTo>
                  <a:cubicBezTo>
                    <a:pt x="27" y="43"/>
                    <a:pt x="27" y="39"/>
                    <a:pt x="25" y="37"/>
                  </a:cubicBezTo>
                  <a:cubicBezTo>
                    <a:pt x="22" y="39"/>
                    <a:pt x="26" y="41"/>
                    <a:pt x="25" y="44"/>
                  </a:cubicBezTo>
                  <a:close/>
                  <a:moveTo>
                    <a:pt x="24" y="51"/>
                  </a:moveTo>
                  <a:cubicBezTo>
                    <a:pt x="24" y="51"/>
                    <a:pt x="25" y="49"/>
                    <a:pt x="26" y="48"/>
                  </a:cubicBezTo>
                  <a:cubicBezTo>
                    <a:pt x="24" y="46"/>
                    <a:pt x="24" y="42"/>
                    <a:pt x="22" y="40"/>
                  </a:cubicBezTo>
                  <a:cubicBezTo>
                    <a:pt x="20" y="43"/>
                    <a:pt x="22" y="49"/>
                    <a:pt x="24" y="51"/>
                  </a:cubicBezTo>
                  <a:close/>
                  <a:moveTo>
                    <a:pt x="18" y="46"/>
                  </a:moveTo>
                  <a:cubicBezTo>
                    <a:pt x="18" y="48"/>
                    <a:pt x="20" y="50"/>
                    <a:pt x="19" y="53"/>
                  </a:cubicBezTo>
                  <a:cubicBezTo>
                    <a:pt x="21" y="53"/>
                    <a:pt x="20" y="55"/>
                    <a:pt x="19" y="55"/>
                  </a:cubicBezTo>
                  <a:cubicBezTo>
                    <a:pt x="18" y="54"/>
                    <a:pt x="18" y="51"/>
                    <a:pt x="17" y="49"/>
                  </a:cubicBezTo>
                  <a:cubicBezTo>
                    <a:pt x="16" y="53"/>
                    <a:pt x="19" y="56"/>
                    <a:pt x="19" y="58"/>
                  </a:cubicBezTo>
                  <a:cubicBezTo>
                    <a:pt x="20" y="58"/>
                    <a:pt x="20" y="59"/>
                    <a:pt x="21" y="59"/>
                  </a:cubicBezTo>
                  <a:cubicBezTo>
                    <a:pt x="22" y="58"/>
                    <a:pt x="23" y="56"/>
                    <a:pt x="23" y="54"/>
                  </a:cubicBezTo>
                  <a:cubicBezTo>
                    <a:pt x="21" y="51"/>
                    <a:pt x="21" y="47"/>
                    <a:pt x="19" y="44"/>
                  </a:cubicBezTo>
                  <a:cubicBezTo>
                    <a:pt x="19" y="45"/>
                    <a:pt x="18" y="46"/>
                    <a:pt x="1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51"/>
          <p:cNvGrpSpPr>
            <a:grpSpLocks noChangeAspect="1"/>
          </p:cNvGrpSpPr>
          <p:nvPr/>
        </p:nvGrpSpPr>
        <p:grpSpPr bwMode="auto">
          <a:xfrm>
            <a:off x="4606700" y="2175322"/>
            <a:ext cx="450698" cy="586274"/>
            <a:chOff x="4441" y="1661"/>
            <a:chExt cx="486" cy="632"/>
          </a:xfrm>
          <a:solidFill>
            <a:srgbClr val="F3D421"/>
          </a:solidFill>
        </p:grpSpPr>
        <p:sp>
          <p:nvSpPr>
            <p:cNvPr id="98" name="Freeform 52"/>
            <p:cNvSpPr>
              <a:spLocks/>
            </p:cNvSpPr>
            <p:nvPr/>
          </p:nvSpPr>
          <p:spPr bwMode="auto">
            <a:xfrm>
              <a:off x="4776" y="1713"/>
              <a:ext cx="64" cy="74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3 h 13"/>
                <a:gd name="T4" fmla="*/ 4 w 11"/>
                <a:gd name="T5" fmla="*/ 9 h 13"/>
                <a:gd name="T6" fmla="*/ 0 w 11"/>
                <a:gd name="T7" fmla="*/ 11 h 13"/>
                <a:gd name="T8" fmla="*/ 8 w 11"/>
                <a:gd name="T9" fmla="*/ 0 h 13"/>
                <a:gd name="T10" fmla="*/ 11 w 11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7" y="5"/>
                    <a:pt x="5" y="7"/>
                    <a:pt x="4" y="9"/>
                  </a:cubicBezTo>
                  <a:cubicBezTo>
                    <a:pt x="3" y="10"/>
                    <a:pt x="2" y="13"/>
                    <a:pt x="0" y="11"/>
                  </a:cubicBezTo>
                  <a:cubicBezTo>
                    <a:pt x="2" y="7"/>
                    <a:pt x="6" y="4"/>
                    <a:pt x="8" y="0"/>
                  </a:cubicBezTo>
                  <a:cubicBezTo>
                    <a:pt x="10" y="1"/>
                    <a:pt x="10" y="1"/>
                    <a:pt x="11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53"/>
            <p:cNvSpPr>
              <a:spLocks/>
            </p:cNvSpPr>
            <p:nvPr/>
          </p:nvSpPr>
          <p:spPr bwMode="auto">
            <a:xfrm>
              <a:off x="4684" y="1661"/>
              <a:ext cx="23" cy="75"/>
            </a:xfrm>
            <a:custGeom>
              <a:avLst/>
              <a:gdLst>
                <a:gd name="T0" fmla="*/ 2 w 4"/>
                <a:gd name="T1" fmla="*/ 0 h 13"/>
                <a:gd name="T2" fmla="*/ 3 w 4"/>
                <a:gd name="T3" fmla="*/ 1 h 13"/>
                <a:gd name="T4" fmla="*/ 4 w 4"/>
                <a:gd name="T5" fmla="*/ 11 h 13"/>
                <a:gd name="T6" fmla="*/ 2 w 4"/>
                <a:gd name="T7" fmla="*/ 13 h 13"/>
                <a:gd name="T8" fmla="*/ 1 w 4"/>
                <a:gd name="T9" fmla="*/ 8 h 13"/>
                <a:gd name="T10" fmla="*/ 2 w 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3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4" y="3"/>
                    <a:pt x="3" y="8"/>
                    <a:pt x="4" y="11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2"/>
                    <a:pt x="1" y="9"/>
                    <a:pt x="1" y="8"/>
                  </a:cubicBezTo>
                  <a:cubicBezTo>
                    <a:pt x="1" y="5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54"/>
            <p:cNvSpPr>
              <a:spLocks/>
            </p:cNvSpPr>
            <p:nvPr/>
          </p:nvSpPr>
          <p:spPr bwMode="auto">
            <a:xfrm>
              <a:off x="4840" y="1816"/>
              <a:ext cx="75" cy="40"/>
            </a:xfrm>
            <a:custGeom>
              <a:avLst/>
              <a:gdLst>
                <a:gd name="T0" fmla="*/ 13 w 13"/>
                <a:gd name="T1" fmla="*/ 1 h 7"/>
                <a:gd name="T2" fmla="*/ 13 w 13"/>
                <a:gd name="T3" fmla="*/ 3 h 7"/>
                <a:gd name="T4" fmla="*/ 11 w 13"/>
                <a:gd name="T5" fmla="*/ 3 h 7"/>
                <a:gd name="T6" fmla="*/ 4 w 13"/>
                <a:gd name="T7" fmla="*/ 5 h 7"/>
                <a:gd name="T8" fmla="*/ 0 w 13"/>
                <a:gd name="T9" fmla="*/ 6 h 7"/>
                <a:gd name="T10" fmla="*/ 0 w 13"/>
                <a:gd name="T11" fmla="*/ 5 h 7"/>
                <a:gd name="T12" fmla="*/ 12 w 13"/>
                <a:gd name="T13" fmla="*/ 0 h 7"/>
                <a:gd name="T14" fmla="*/ 13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3" y="1"/>
                  </a:moveTo>
                  <a:cubicBezTo>
                    <a:pt x="13" y="2"/>
                    <a:pt x="13" y="2"/>
                    <a:pt x="13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9" y="4"/>
                    <a:pt x="6" y="5"/>
                    <a:pt x="4" y="5"/>
                  </a:cubicBezTo>
                  <a:cubicBezTo>
                    <a:pt x="3" y="6"/>
                    <a:pt x="2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2"/>
                    <a:pt x="8" y="3"/>
                    <a:pt x="12" y="0"/>
                  </a:cubicBezTo>
                  <a:cubicBezTo>
                    <a:pt x="12" y="1"/>
                    <a:pt x="13" y="1"/>
                    <a:pt x="13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55"/>
            <p:cNvSpPr>
              <a:spLocks/>
            </p:cNvSpPr>
            <p:nvPr/>
          </p:nvSpPr>
          <p:spPr bwMode="auto">
            <a:xfrm>
              <a:off x="4533" y="1707"/>
              <a:ext cx="53" cy="63"/>
            </a:xfrm>
            <a:custGeom>
              <a:avLst/>
              <a:gdLst>
                <a:gd name="T0" fmla="*/ 2 w 9"/>
                <a:gd name="T1" fmla="*/ 4 h 11"/>
                <a:gd name="T2" fmla="*/ 2 w 9"/>
                <a:gd name="T3" fmla="*/ 0 h 11"/>
                <a:gd name="T4" fmla="*/ 9 w 9"/>
                <a:gd name="T5" fmla="*/ 9 h 11"/>
                <a:gd name="T6" fmla="*/ 8 w 9"/>
                <a:gd name="T7" fmla="*/ 11 h 11"/>
                <a:gd name="T8" fmla="*/ 3 w 9"/>
                <a:gd name="T9" fmla="*/ 5 h 11"/>
                <a:gd name="T10" fmla="*/ 2 w 9"/>
                <a:gd name="T11" fmla="*/ 6 h 11"/>
                <a:gd name="T12" fmla="*/ 1 w 9"/>
                <a:gd name="T13" fmla="*/ 4 h 11"/>
                <a:gd name="T14" fmla="*/ 2 w 9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2" y="4"/>
                  </a:moveTo>
                  <a:cubicBezTo>
                    <a:pt x="1" y="3"/>
                    <a:pt x="0" y="0"/>
                    <a:pt x="2" y="0"/>
                  </a:cubicBezTo>
                  <a:cubicBezTo>
                    <a:pt x="5" y="3"/>
                    <a:pt x="7" y="6"/>
                    <a:pt x="9" y="9"/>
                  </a:cubicBezTo>
                  <a:cubicBezTo>
                    <a:pt x="9" y="10"/>
                    <a:pt x="9" y="10"/>
                    <a:pt x="8" y="11"/>
                  </a:cubicBezTo>
                  <a:cubicBezTo>
                    <a:pt x="5" y="10"/>
                    <a:pt x="6" y="6"/>
                    <a:pt x="3" y="5"/>
                  </a:cubicBezTo>
                  <a:cubicBezTo>
                    <a:pt x="3" y="5"/>
                    <a:pt x="3" y="5"/>
                    <a:pt x="2" y="6"/>
                  </a:cubicBezTo>
                  <a:cubicBezTo>
                    <a:pt x="1" y="5"/>
                    <a:pt x="3" y="4"/>
                    <a:pt x="1" y="4"/>
                  </a:cubicBezTo>
                  <a:cubicBezTo>
                    <a:pt x="2" y="3"/>
                    <a:pt x="2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56"/>
            <p:cNvSpPr>
              <a:spLocks/>
            </p:cNvSpPr>
            <p:nvPr/>
          </p:nvSpPr>
          <p:spPr bwMode="auto">
            <a:xfrm>
              <a:off x="4852" y="1937"/>
              <a:ext cx="75" cy="28"/>
            </a:xfrm>
            <a:custGeom>
              <a:avLst/>
              <a:gdLst>
                <a:gd name="T0" fmla="*/ 13 w 13"/>
                <a:gd name="T1" fmla="*/ 2 h 5"/>
                <a:gd name="T2" fmla="*/ 11 w 13"/>
                <a:gd name="T3" fmla="*/ 5 h 5"/>
                <a:gd name="T4" fmla="*/ 0 w 13"/>
                <a:gd name="T5" fmla="*/ 2 h 5"/>
                <a:gd name="T6" fmla="*/ 1 w 13"/>
                <a:gd name="T7" fmla="*/ 1 h 5"/>
                <a:gd name="T8" fmla="*/ 13 w 1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3" y="2"/>
                  </a:moveTo>
                  <a:cubicBezTo>
                    <a:pt x="13" y="4"/>
                    <a:pt x="12" y="4"/>
                    <a:pt x="11" y="5"/>
                  </a:cubicBezTo>
                  <a:cubicBezTo>
                    <a:pt x="9" y="1"/>
                    <a:pt x="3" y="4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5" y="0"/>
                    <a:pt x="9" y="0"/>
                    <a:pt x="13" y="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57"/>
            <p:cNvSpPr>
              <a:spLocks/>
            </p:cNvSpPr>
            <p:nvPr/>
          </p:nvSpPr>
          <p:spPr bwMode="auto">
            <a:xfrm>
              <a:off x="4800" y="2052"/>
              <a:ext cx="52" cy="74"/>
            </a:xfrm>
            <a:custGeom>
              <a:avLst/>
              <a:gdLst>
                <a:gd name="T0" fmla="*/ 8 w 9"/>
                <a:gd name="T1" fmla="*/ 13 h 13"/>
                <a:gd name="T2" fmla="*/ 3 w 9"/>
                <a:gd name="T3" fmla="*/ 5 h 13"/>
                <a:gd name="T4" fmla="*/ 0 w 9"/>
                <a:gd name="T5" fmla="*/ 2 h 13"/>
                <a:gd name="T6" fmla="*/ 8 w 9"/>
                <a:gd name="T7" fmla="*/ 9 h 13"/>
                <a:gd name="T8" fmla="*/ 8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5" y="11"/>
                    <a:pt x="5" y="8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5" y="0"/>
                    <a:pt x="5" y="7"/>
                    <a:pt x="8" y="9"/>
                  </a:cubicBezTo>
                  <a:cubicBezTo>
                    <a:pt x="8" y="10"/>
                    <a:pt x="9" y="12"/>
                    <a:pt x="8" y="13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4447" y="1960"/>
              <a:ext cx="58" cy="34"/>
            </a:xfrm>
            <a:custGeom>
              <a:avLst/>
              <a:gdLst>
                <a:gd name="T0" fmla="*/ 10 w 10"/>
                <a:gd name="T1" fmla="*/ 1 h 6"/>
                <a:gd name="T2" fmla="*/ 8 w 10"/>
                <a:gd name="T3" fmla="*/ 3 h 6"/>
                <a:gd name="T4" fmla="*/ 0 w 10"/>
                <a:gd name="T5" fmla="*/ 6 h 6"/>
                <a:gd name="T6" fmla="*/ 8 w 10"/>
                <a:gd name="T7" fmla="*/ 0 h 6"/>
                <a:gd name="T8" fmla="*/ 10 w 10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1"/>
                  </a:moveTo>
                  <a:cubicBezTo>
                    <a:pt x="9" y="2"/>
                    <a:pt x="9" y="3"/>
                    <a:pt x="8" y="3"/>
                  </a:cubicBezTo>
                  <a:cubicBezTo>
                    <a:pt x="5" y="2"/>
                    <a:pt x="3" y="6"/>
                    <a:pt x="0" y="6"/>
                  </a:cubicBezTo>
                  <a:cubicBezTo>
                    <a:pt x="0" y="2"/>
                    <a:pt x="6" y="2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59"/>
            <p:cNvSpPr>
              <a:spLocks noEditPoints="1"/>
            </p:cNvSpPr>
            <p:nvPr/>
          </p:nvSpPr>
          <p:spPr bwMode="auto">
            <a:xfrm>
              <a:off x="4533" y="1799"/>
              <a:ext cx="307" cy="494"/>
            </a:xfrm>
            <a:custGeom>
              <a:avLst/>
              <a:gdLst>
                <a:gd name="T0" fmla="*/ 30 w 53"/>
                <a:gd name="T1" fmla="*/ 62 h 86"/>
                <a:gd name="T2" fmla="*/ 23 w 53"/>
                <a:gd name="T3" fmla="*/ 80 h 86"/>
                <a:gd name="T4" fmla="*/ 20 w 53"/>
                <a:gd name="T5" fmla="*/ 83 h 86"/>
                <a:gd name="T6" fmla="*/ 18 w 53"/>
                <a:gd name="T7" fmla="*/ 84 h 86"/>
                <a:gd name="T8" fmla="*/ 4 w 53"/>
                <a:gd name="T9" fmla="*/ 81 h 86"/>
                <a:gd name="T10" fmla="*/ 4 w 53"/>
                <a:gd name="T11" fmla="*/ 56 h 86"/>
                <a:gd name="T12" fmla="*/ 7 w 53"/>
                <a:gd name="T13" fmla="*/ 34 h 86"/>
                <a:gd name="T14" fmla="*/ 5 w 53"/>
                <a:gd name="T15" fmla="*/ 14 h 86"/>
                <a:gd name="T16" fmla="*/ 23 w 53"/>
                <a:gd name="T17" fmla="*/ 1 h 86"/>
                <a:gd name="T18" fmla="*/ 39 w 53"/>
                <a:gd name="T19" fmla="*/ 3 h 86"/>
                <a:gd name="T20" fmla="*/ 35 w 53"/>
                <a:gd name="T21" fmla="*/ 46 h 86"/>
                <a:gd name="T22" fmla="*/ 31 w 53"/>
                <a:gd name="T23" fmla="*/ 47 h 86"/>
                <a:gd name="T24" fmla="*/ 49 w 53"/>
                <a:gd name="T25" fmla="*/ 24 h 86"/>
                <a:gd name="T26" fmla="*/ 49 w 53"/>
                <a:gd name="T27" fmla="*/ 17 h 86"/>
                <a:gd name="T28" fmla="*/ 48 w 53"/>
                <a:gd name="T29" fmla="*/ 15 h 86"/>
                <a:gd name="T30" fmla="*/ 29 w 53"/>
                <a:gd name="T31" fmla="*/ 3 h 86"/>
                <a:gd name="T32" fmla="*/ 26 w 53"/>
                <a:gd name="T33" fmla="*/ 2 h 86"/>
                <a:gd name="T34" fmla="*/ 10 w 53"/>
                <a:gd name="T35" fmla="*/ 11 h 86"/>
                <a:gd name="T36" fmla="*/ 6 w 53"/>
                <a:gd name="T37" fmla="*/ 18 h 86"/>
                <a:gd name="T38" fmla="*/ 8 w 53"/>
                <a:gd name="T39" fmla="*/ 30 h 86"/>
                <a:gd name="T40" fmla="*/ 11 w 53"/>
                <a:gd name="T41" fmla="*/ 49 h 86"/>
                <a:gd name="T42" fmla="*/ 15 w 53"/>
                <a:gd name="T43" fmla="*/ 57 h 86"/>
                <a:gd name="T44" fmla="*/ 16 w 53"/>
                <a:gd name="T45" fmla="*/ 22 h 86"/>
                <a:gd name="T46" fmla="*/ 22 w 53"/>
                <a:gd name="T47" fmla="*/ 25 h 86"/>
                <a:gd name="T48" fmla="*/ 29 w 53"/>
                <a:gd name="T49" fmla="*/ 27 h 86"/>
                <a:gd name="T50" fmla="*/ 21 w 53"/>
                <a:gd name="T51" fmla="*/ 59 h 86"/>
                <a:gd name="T52" fmla="*/ 28 w 53"/>
                <a:gd name="T53" fmla="*/ 30 h 86"/>
                <a:gd name="T54" fmla="*/ 19 w 53"/>
                <a:gd name="T55" fmla="*/ 37 h 86"/>
                <a:gd name="T56" fmla="*/ 17 w 53"/>
                <a:gd name="T57" fmla="*/ 54 h 86"/>
                <a:gd name="T58" fmla="*/ 21 w 53"/>
                <a:gd name="T59" fmla="*/ 53 h 86"/>
                <a:gd name="T60" fmla="*/ 30 w 53"/>
                <a:gd name="T61" fmla="*/ 30 h 86"/>
                <a:gd name="T62" fmla="*/ 22 w 53"/>
                <a:gd name="T63" fmla="*/ 64 h 86"/>
                <a:gd name="T64" fmla="*/ 11 w 53"/>
                <a:gd name="T65" fmla="*/ 73 h 86"/>
                <a:gd name="T66" fmla="*/ 11 w 53"/>
                <a:gd name="T67" fmla="*/ 77 h 86"/>
                <a:gd name="T68" fmla="*/ 23 w 53"/>
                <a:gd name="T69" fmla="*/ 65 h 86"/>
                <a:gd name="T70" fmla="*/ 25 w 53"/>
                <a:gd name="T71" fmla="*/ 63 h 86"/>
                <a:gd name="T72" fmla="*/ 8 w 53"/>
                <a:gd name="T73" fmla="*/ 58 h 86"/>
                <a:gd name="T74" fmla="*/ 9 w 53"/>
                <a:gd name="T75" fmla="*/ 61 h 86"/>
                <a:gd name="T76" fmla="*/ 13 w 53"/>
                <a:gd name="T77" fmla="*/ 61 h 86"/>
                <a:gd name="T78" fmla="*/ 10 w 53"/>
                <a:gd name="T79" fmla="*/ 59 h 86"/>
                <a:gd name="T80" fmla="*/ 16 w 53"/>
                <a:gd name="T81" fmla="*/ 62 h 86"/>
                <a:gd name="T82" fmla="*/ 4 w 53"/>
                <a:gd name="T83" fmla="*/ 74 h 86"/>
                <a:gd name="T84" fmla="*/ 16 w 53"/>
                <a:gd name="T85" fmla="*/ 62 h 86"/>
                <a:gd name="T86" fmla="*/ 19 w 53"/>
                <a:gd name="T87" fmla="*/ 64 h 86"/>
                <a:gd name="T88" fmla="*/ 12 w 53"/>
                <a:gd name="T89" fmla="*/ 78 h 86"/>
                <a:gd name="T90" fmla="*/ 14 w 53"/>
                <a:gd name="T91" fmla="*/ 79 h 86"/>
                <a:gd name="T92" fmla="*/ 12 w 53"/>
                <a:gd name="T93" fmla="*/ 78 h 86"/>
                <a:gd name="T94" fmla="*/ 20 w 53"/>
                <a:gd name="T95" fmla="*/ 75 h 86"/>
                <a:gd name="T96" fmla="*/ 15 w 53"/>
                <a:gd name="T97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86">
                  <a:moveTo>
                    <a:pt x="27" y="58"/>
                  </a:moveTo>
                  <a:cubicBezTo>
                    <a:pt x="28" y="60"/>
                    <a:pt x="28" y="61"/>
                    <a:pt x="30" y="62"/>
                  </a:cubicBezTo>
                  <a:cubicBezTo>
                    <a:pt x="28" y="66"/>
                    <a:pt x="27" y="70"/>
                    <a:pt x="25" y="74"/>
                  </a:cubicBezTo>
                  <a:cubicBezTo>
                    <a:pt x="24" y="76"/>
                    <a:pt x="24" y="79"/>
                    <a:pt x="23" y="80"/>
                  </a:cubicBezTo>
                  <a:cubicBezTo>
                    <a:pt x="23" y="80"/>
                    <a:pt x="22" y="81"/>
                    <a:pt x="21" y="82"/>
                  </a:cubicBezTo>
                  <a:cubicBezTo>
                    <a:pt x="21" y="82"/>
                    <a:pt x="20" y="83"/>
                    <a:pt x="20" y="83"/>
                  </a:cubicBezTo>
                  <a:cubicBezTo>
                    <a:pt x="20" y="83"/>
                    <a:pt x="19" y="83"/>
                    <a:pt x="19" y="83"/>
                  </a:cubicBezTo>
                  <a:cubicBezTo>
                    <a:pt x="18" y="83"/>
                    <a:pt x="18" y="84"/>
                    <a:pt x="18" y="84"/>
                  </a:cubicBezTo>
                  <a:cubicBezTo>
                    <a:pt x="14" y="86"/>
                    <a:pt x="11" y="84"/>
                    <a:pt x="7" y="83"/>
                  </a:cubicBezTo>
                  <a:cubicBezTo>
                    <a:pt x="6" y="83"/>
                    <a:pt x="5" y="81"/>
                    <a:pt x="4" y="81"/>
                  </a:cubicBezTo>
                  <a:cubicBezTo>
                    <a:pt x="2" y="78"/>
                    <a:pt x="1" y="75"/>
                    <a:pt x="0" y="72"/>
                  </a:cubicBezTo>
                  <a:cubicBezTo>
                    <a:pt x="1" y="66"/>
                    <a:pt x="4" y="60"/>
                    <a:pt x="4" y="56"/>
                  </a:cubicBezTo>
                  <a:cubicBezTo>
                    <a:pt x="5" y="56"/>
                    <a:pt x="6" y="55"/>
                    <a:pt x="7" y="54"/>
                  </a:cubicBezTo>
                  <a:cubicBezTo>
                    <a:pt x="8" y="46"/>
                    <a:pt x="8" y="40"/>
                    <a:pt x="7" y="34"/>
                  </a:cubicBezTo>
                  <a:cubicBezTo>
                    <a:pt x="5" y="30"/>
                    <a:pt x="4" y="28"/>
                    <a:pt x="4" y="24"/>
                  </a:cubicBezTo>
                  <a:cubicBezTo>
                    <a:pt x="3" y="20"/>
                    <a:pt x="4" y="18"/>
                    <a:pt x="5" y="14"/>
                  </a:cubicBezTo>
                  <a:cubicBezTo>
                    <a:pt x="7" y="8"/>
                    <a:pt x="12" y="6"/>
                    <a:pt x="16" y="3"/>
                  </a:cubicBezTo>
                  <a:cubicBezTo>
                    <a:pt x="18" y="3"/>
                    <a:pt x="21" y="0"/>
                    <a:pt x="23" y="1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8" y="0"/>
                    <a:pt x="35" y="0"/>
                    <a:pt x="39" y="3"/>
                  </a:cubicBezTo>
                  <a:cubicBezTo>
                    <a:pt x="46" y="8"/>
                    <a:pt x="51" y="15"/>
                    <a:pt x="51" y="23"/>
                  </a:cubicBezTo>
                  <a:cubicBezTo>
                    <a:pt x="53" y="32"/>
                    <a:pt x="43" y="44"/>
                    <a:pt x="35" y="46"/>
                  </a:cubicBezTo>
                  <a:cubicBezTo>
                    <a:pt x="32" y="50"/>
                    <a:pt x="30" y="54"/>
                    <a:pt x="27" y="58"/>
                  </a:cubicBezTo>
                  <a:close/>
                  <a:moveTo>
                    <a:pt x="31" y="47"/>
                  </a:moveTo>
                  <a:cubicBezTo>
                    <a:pt x="38" y="41"/>
                    <a:pt x="47" y="38"/>
                    <a:pt x="49" y="26"/>
                  </a:cubicBezTo>
                  <a:cubicBezTo>
                    <a:pt x="49" y="25"/>
                    <a:pt x="49" y="25"/>
                    <a:pt x="49" y="24"/>
                  </a:cubicBezTo>
                  <a:cubicBezTo>
                    <a:pt x="49" y="22"/>
                    <a:pt x="49" y="21"/>
                    <a:pt x="49" y="19"/>
                  </a:cubicBezTo>
                  <a:cubicBezTo>
                    <a:pt x="48" y="19"/>
                    <a:pt x="49" y="18"/>
                    <a:pt x="49" y="17"/>
                  </a:cubicBezTo>
                  <a:cubicBezTo>
                    <a:pt x="49" y="17"/>
                    <a:pt x="48" y="16"/>
                    <a:pt x="47" y="15"/>
                  </a:cubicBezTo>
                  <a:cubicBezTo>
                    <a:pt x="47" y="15"/>
                    <a:pt x="48" y="15"/>
                    <a:pt x="48" y="15"/>
                  </a:cubicBezTo>
                  <a:cubicBezTo>
                    <a:pt x="47" y="11"/>
                    <a:pt x="39" y="4"/>
                    <a:pt x="34" y="3"/>
                  </a:cubicBezTo>
                  <a:cubicBezTo>
                    <a:pt x="33" y="2"/>
                    <a:pt x="31" y="2"/>
                    <a:pt x="29" y="3"/>
                  </a:cubicBezTo>
                  <a:cubicBezTo>
                    <a:pt x="28" y="2"/>
                    <a:pt x="27" y="2"/>
                    <a:pt x="27" y="1"/>
                  </a:cubicBezTo>
                  <a:cubicBezTo>
                    <a:pt x="26" y="2"/>
                    <a:pt x="27" y="2"/>
                    <a:pt x="26" y="2"/>
                  </a:cubicBezTo>
                  <a:cubicBezTo>
                    <a:pt x="22" y="3"/>
                    <a:pt x="18" y="4"/>
                    <a:pt x="14" y="6"/>
                  </a:cubicBezTo>
                  <a:cubicBezTo>
                    <a:pt x="13" y="7"/>
                    <a:pt x="10" y="10"/>
                    <a:pt x="10" y="11"/>
                  </a:cubicBezTo>
                  <a:cubicBezTo>
                    <a:pt x="8" y="12"/>
                    <a:pt x="9" y="14"/>
                    <a:pt x="8" y="16"/>
                  </a:cubicBezTo>
                  <a:cubicBezTo>
                    <a:pt x="8" y="17"/>
                    <a:pt x="7" y="17"/>
                    <a:pt x="6" y="18"/>
                  </a:cubicBezTo>
                  <a:cubicBezTo>
                    <a:pt x="6" y="20"/>
                    <a:pt x="6" y="25"/>
                    <a:pt x="6" y="26"/>
                  </a:cubicBezTo>
                  <a:cubicBezTo>
                    <a:pt x="7" y="28"/>
                    <a:pt x="8" y="29"/>
                    <a:pt x="8" y="30"/>
                  </a:cubicBezTo>
                  <a:cubicBezTo>
                    <a:pt x="9" y="33"/>
                    <a:pt x="10" y="37"/>
                    <a:pt x="11" y="40"/>
                  </a:cubicBezTo>
                  <a:cubicBezTo>
                    <a:pt x="11" y="43"/>
                    <a:pt x="10" y="46"/>
                    <a:pt x="11" y="49"/>
                  </a:cubicBezTo>
                  <a:cubicBezTo>
                    <a:pt x="9" y="50"/>
                    <a:pt x="10" y="53"/>
                    <a:pt x="9" y="54"/>
                  </a:cubicBezTo>
                  <a:cubicBezTo>
                    <a:pt x="11" y="55"/>
                    <a:pt x="12" y="56"/>
                    <a:pt x="15" y="57"/>
                  </a:cubicBezTo>
                  <a:cubicBezTo>
                    <a:pt x="17" y="49"/>
                    <a:pt x="17" y="42"/>
                    <a:pt x="18" y="34"/>
                  </a:cubicBezTo>
                  <a:cubicBezTo>
                    <a:pt x="18" y="30"/>
                    <a:pt x="17" y="26"/>
                    <a:pt x="16" y="22"/>
                  </a:cubicBezTo>
                  <a:cubicBezTo>
                    <a:pt x="17" y="22"/>
                    <a:pt x="18" y="21"/>
                    <a:pt x="19" y="20"/>
                  </a:cubicBezTo>
                  <a:cubicBezTo>
                    <a:pt x="23" y="21"/>
                    <a:pt x="21" y="23"/>
                    <a:pt x="22" y="25"/>
                  </a:cubicBezTo>
                  <a:cubicBezTo>
                    <a:pt x="24" y="25"/>
                    <a:pt x="25" y="23"/>
                    <a:pt x="27" y="24"/>
                  </a:cubicBezTo>
                  <a:cubicBezTo>
                    <a:pt x="28" y="25"/>
                    <a:pt x="28" y="26"/>
                    <a:pt x="29" y="27"/>
                  </a:cubicBezTo>
                  <a:cubicBezTo>
                    <a:pt x="31" y="26"/>
                    <a:pt x="34" y="24"/>
                    <a:pt x="36" y="27"/>
                  </a:cubicBezTo>
                  <a:cubicBezTo>
                    <a:pt x="29" y="37"/>
                    <a:pt x="21" y="47"/>
                    <a:pt x="21" y="59"/>
                  </a:cubicBezTo>
                  <a:cubicBezTo>
                    <a:pt x="27" y="59"/>
                    <a:pt x="27" y="51"/>
                    <a:pt x="31" y="47"/>
                  </a:cubicBezTo>
                  <a:close/>
                  <a:moveTo>
                    <a:pt x="28" y="30"/>
                  </a:moveTo>
                  <a:cubicBezTo>
                    <a:pt x="26" y="26"/>
                    <a:pt x="23" y="28"/>
                    <a:pt x="21" y="28"/>
                  </a:cubicBezTo>
                  <a:cubicBezTo>
                    <a:pt x="21" y="31"/>
                    <a:pt x="20" y="34"/>
                    <a:pt x="19" y="37"/>
                  </a:cubicBezTo>
                  <a:cubicBezTo>
                    <a:pt x="19" y="38"/>
                    <a:pt x="20" y="40"/>
                    <a:pt x="19" y="42"/>
                  </a:cubicBezTo>
                  <a:cubicBezTo>
                    <a:pt x="19" y="46"/>
                    <a:pt x="18" y="50"/>
                    <a:pt x="17" y="54"/>
                  </a:cubicBezTo>
                  <a:cubicBezTo>
                    <a:pt x="17" y="56"/>
                    <a:pt x="15" y="59"/>
                    <a:pt x="18" y="59"/>
                  </a:cubicBezTo>
                  <a:cubicBezTo>
                    <a:pt x="18" y="57"/>
                    <a:pt x="19" y="55"/>
                    <a:pt x="21" y="53"/>
                  </a:cubicBezTo>
                  <a:cubicBezTo>
                    <a:pt x="21" y="52"/>
                    <a:pt x="21" y="51"/>
                    <a:pt x="21" y="51"/>
                  </a:cubicBezTo>
                  <a:cubicBezTo>
                    <a:pt x="24" y="45"/>
                    <a:pt x="26" y="36"/>
                    <a:pt x="30" y="30"/>
                  </a:cubicBezTo>
                  <a:cubicBezTo>
                    <a:pt x="29" y="29"/>
                    <a:pt x="28" y="30"/>
                    <a:pt x="28" y="30"/>
                  </a:cubicBezTo>
                  <a:close/>
                  <a:moveTo>
                    <a:pt x="22" y="64"/>
                  </a:moveTo>
                  <a:cubicBezTo>
                    <a:pt x="19" y="68"/>
                    <a:pt x="16" y="70"/>
                    <a:pt x="13" y="73"/>
                  </a:cubicBezTo>
                  <a:cubicBezTo>
                    <a:pt x="12" y="73"/>
                    <a:pt x="12" y="74"/>
                    <a:pt x="11" y="73"/>
                  </a:cubicBezTo>
                  <a:cubicBezTo>
                    <a:pt x="11" y="76"/>
                    <a:pt x="7" y="76"/>
                    <a:pt x="6" y="80"/>
                  </a:cubicBezTo>
                  <a:cubicBezTo>
                    <a:pt x="8" y="81"/>
                    <a:pt x="10" y="79"/>
                    <a:pt x="11" y="77"/>
                  </a:cubicBezTo>
                  <a:cubicBezTo>
                    <a:pt x="13" y="75"/>
                    <a:pt x="15" y="72"/>
                    <a:pt x="17" y="70"/>
                  </a:cubicBezTo>
                  <a:cubicBezTo>
                    <a:pt x="19" y="69"/>
                    <a:pt x="21" y="67"/>
                    <a:pt x="23" y="65"/>
                  </a:cubicBezTo>
                  <a:cubicBezTo>
                    <a:pt x="24" y="65"/>
                    <a:pt x="25" y="65"/>
                    <a:pt x="25" y="64"/>
                  </a:cubicBezTo>
                  <a:cubicBezTo>
                    <a:pt x="25" y="64"/>
                    <a:pt x="25" y="63"/>
                    <a:pt x="25" y="63"/>
                  </a:cubicBezTo>
                  <a:cubicBezTo>
                    <a:pt x="24" y="64"/>
                    <a:pt x="23" y="65"/>
                    <a:pt x="22" y="64"/>
                  </a:cubicBezTo>
                  <a:close/>
                  <a:moveTo>
                    <a:pt x="8" y="58"/>
                  </a:moveTo>
                  <a:cubicBezTo>
                    <a:pt x="7" y="59"/>
                    <a:pt x="8" y="59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6" y="63"/>
                    <a:pt x="4" y="65"/>
                    <a:pt x="3" y="68"/>
                  </a:cubicBezTo>
                  <a:cubicBezTo>
                    <a:pt x="7" y="67"/>
                    <a:pt x="10" y="64"/>
                    <a:pt x="13" y="61"/>
                  </a:cubicBezTo>
                  <a:cubicBezTo>
                    <a:pt x="12" y="59"/>
                    <a:pt x="11" y="60"/>
                    <a:pt x="10" y="60"/>
                  </a:cubicBezTo>
                  <a:cubicBezTo>
                    <a:pt x="10" y="60"/>
                    <a:pt x="10" y="59"/>
                    <a:pt x="10" y="59"/>
                  </a:cubicBezTo>
                  <a:cubicBezTo>
                    <a:pt x="9" y="58"/>
                    <a:pt x="9" y="58"/>
                    <a:pt x="8" y="58"/>
                  </a:cubicBezTo>
                  <a:close/>
                  <a:moveTo>
                    <a:pt x="16" y="62"/>
                  </a:moveTo>
                  <a:cubicBezTo>
                    <a:pt x="12" y="65"/>
                    <a:pt x="9" y="67"/>
                    <a:pt x="6" y="69"/>
                  </a:cubicBezTo>
                  <a:cubicBezTo>
                    <a:pt x="5" y="72"/>
                    <a:pt x="1" y="73"/>
                    <a:pt x="4" y="74"/>
                  </a:cubicBezTo>
                  <a:cubicBezTo>
                    <a:pt x="8" y="70"/>
                    <a:pt x="14" y="67"/>
                    <a:pt x="17" y="63"/>
                  </a:cubicBezTo>
                  <a:cubicBezTo>
                    <a:pt x="17" y="62"/>
                    <a:pt x="16" y="62"/>
                    <a:pt x="16" y="62"/>
                  </a:cubicBezTo>
                  <a:close/>
                  <a:moveTo>
                    <a:pt x="5" y="77"/>
                  </a:moveTo>
                  <a:cubicBezTo>
                    <a:pt x="10" y="74"/>
                    <a:pt x="15" y="69"/>
                    <a:pt x="19" y="64"/>
                  </a:cubicBezTo>
                  <a:cubicBezTo>
                    <a:pt x="14" y="68"/>
                    <a:pt x="9" y="72"/>
                    <a:pt x="5" y="77"/>
                  </a:cubicBezTo>
                  <a:close/>
                  <a:moveTo>
                    <a:pt x="12" y="78"/>
                  </a:moveTo>
                  <a:cubicBezTo>
                    <a:pt x="12" y="79"/>
                    <a:pt x="11" y="80"/>
                    <a:pt x="10" y="81"/>
                  </a:cubicBezTo>
                  <a:cubicBezTo>
                    <a:pt x="13" y="82"/>
                    <a:pt x="13" y="80"/>
                    <a:pt x="14" y="79"/>
                  </a:cubicBezTo>
                  <a:cubicBezTo>
                    <a:pt x="17" y="75"/>
                    <a:pt x="23" y="72"/>
                    <a:pt x="23" y="68"/>
                  </a:cubicBezTo>
                  <a:cubicBezTo>
                    <a:pt x="19" y="70"/>
                    <a:pt x="16" y="76"/>
                    <a:pt x="12" y="78"/>
                  </a:cubicBezTo>
                  <a:close/>
                  <a:moveTo>
                    <a:pt x="15" y="82"/>
                  </a:moveTo>
                  <a:cubicBezTo>
                    <a:pt x="16" y="80"/>
                    <a:pt x="21" y="78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8"/>
                    <a:pt x="14" y="79"/>
                    <a:pt x="15" y="8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60"/>
            <p:cNvSpPr>
              <a:spLocks/>
            </p:cNvSpPr>
            <p:nvPr/>
          </p:nvSpPr>
          <p:spPr bwMode="auto">
            <a:xfrm>
              <a:off x="4441" y="1828"/>
              <a:ext cx="69" cy="51"/>
            </a:xfrm>
            <a:custGeom>
              <a:avLst/>
              <a:gdLst>
                <a:gd name="T0" fmla="*/ 12 w 12"/>
                <a:gd name="T1" fmla="*/ 5 h 9"/>
                <a:gd name="T2" fmla="*/ 1 w 12"/>
                <a:gd name="T3" fmla="*/ 5 h 9"/>
                <a:gd name="T4" fmla="*/ 0 w 12"/>
                <a:gd name="T5" fmla="*/ 4 h 9"/>
                <a:gd name="T6" fmla="*/ 12 w 12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cubicBezTo>
                    <a:pt x="10" y="9"/>
                    <a:pt x="4" y="4"/>
                    <a:pt x="1" y="5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2" y="0"/>
                    <a:pt x="7" y="3"/>
                    <a:pt x="12" y="5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5435646" y="2316272"/>
            <a:ext cx="5123831" cy="61366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8" name="文本框 107"/>
          <p:cNvSpPr txBox="1"/>
          <p:nvPr/>
        </p:nvSpPr>
        <p:spPr>
          <a:xfrm>
            <a:off x="5397834" y="3840887"/>
            <a:ext cx="5123831" cy="61366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5406410" y="5200987"/>
            <a:ext cx="5123831" cy="61366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5417024" y="2015183"/>
            <a:ext cx="3816503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Under-managed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406409" y="3506031"/>
            <a:ext cx="3816503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Cognitive deficiency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5397834" y="4865794"/>
            <a:ext cx="3816503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Not enough skills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5488754-0D59-4A22-B8C0-DAED7E2B8C51}"/>
              </a:ext>
            </a:extLst>
          </p:cNvPr>
          <p:cNvSpPr txBox="1"/>
          <p:nvPr/>
        </p:nvSpPr>
        <p:spPr>
          <a:xfrm>
            <a:off x="3401557" y="455370"/>
            <a:ext cx="538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Insufficient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385226660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 animBg="1"/>
      <p:bldP spid="6" grpId="0" animBg="1"/>
      <p:bldP spid="73" grpId="0" animBg="1"/>
      <p:bldP spid="80" grpId="0" animBg="1"/>
      <p:bldP spid="81" grpId="0" animBg="1"/>
      <p:bldP spid="52" grpId="0" animBg="1"/>
      <p:bldP spid="82" grpId="0" animBg="1"/>
      <p:bldP spid="83" grpId="0" animBg="1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1"/>
          <p:cNvSpPr/>
          <p:nvPr/>
        </p:nvSpPr>
        <p:spPr>
          <a:xfrm>
            <a:off x="5220655" y="2258506"/>
            <a:ext cx="1855429" cy="555259"/>
          </a:xfrm>
          <a:custGeom>
            <a:avLst/>
            <a:gdLst>
              <a:gd name="connsiteX0" fmla="*/ 0 w 2726890"/>
              <a:gd name="connsiteY0" fmla="*/ 0 h 647011"/>
              <a:gd name="connsiteX1" fmla="*/ 2726890 w 2726890"/>
              <a:gd name="connsiteY1" fmla="*/ 0 h 647011"/>
              <a:gd name="connsiteX2" fmla="*/ 2726890 w 2726890"/>
              <a:gd name="connsiteY2" fmla="*/ 647011 h 647011"/>
              <a:gd name="connsiteX3" fmla="*/ 0 w 2726890"/>
              <a:gd name="connsiteY3" fmla="*/ 647011 h 647011"/>
              <a:gd name="connsiteX4" fmla="*/ 0 w 2726890"/>
              <a:gd name="connsiteY4" fmla="*/ 0 h 647011"/>
              <a:gd name="connsiteX0" fmla="*/ 0 w 2726890"/>
              <a:gd name="connsiteY0" fmla="*/ 7464 h 654475"/>
              <a:gd name="connsiteX1" fmla="*/ 2670907 w 2726890"/>
              <a:gd name="connsiteY1" fmla="*/ 0 h 654475"/>
              <a:gd name="connsiteX2" fmla="*/ 2726890 w 2726890"/>
              <a:gd name="connsiteY2" fmla="*/ 654475 h 654475"/>
              <a:gd name="connsiteX3" fmla="*/ 0 w 2726890"/>
              <a:gd name="connsiteY3" fmla="*/ 654475 h 654475"/>
              <a:gd name="connsiteX4" fmla="*/ 0 w 2726890"/>
              <a:gd name="connsiteY4" fmla="*/ 7464 h 654475"/>
              <a:gd name="connsiteX0" fmla="*/ 0 w 2726890"/>
              <a:gd name="connsiteY0" fmla="*/ 7464 h 654475"/>
              <a:gd name="connsiteX1" fmla="*/ 2670907 w 2726890"/>
              <a:gd name="connsiteY1" fmla="*/ 0 h 654475"/>
              <a:gd name="connsiteX2" fmla="*/ 2726890 w 2726890"/>
              <a:gd name="connsiteY2" fmla="*/ 654475 h 654475"/>
              <a:gd name="connsiteX3" fmla="*/ 0 w 2726890"/>
              <a:gd name="connsiteY3" fmla="*/ 654475 h 654475"/>
              <a:gd name="connsiteX4" fmla="*/ 0 w 2726890"/>
              <a:gd name="connsiteY4" fmla="*/ 7464 h 654475"/>
              <a:gd name="connsiteX0" fmla="*/ 0 w 2730622"/>
              <a:gd name="connsiteY0" fmla="*/ 29858 h 654475"/>
              <a:gd name="connsiteX1" fmla="*/ 2674639 w 2730622"/>
              <a:gd name="connsiteY1" fmla="*/ 0 h 654475"/>
              <a:gd name="connsiteX2" fmla="*/ 2730622 w 2730622"/>
              <a:gd name="connsiteY2" fmla="*/ 654475 h 654475"/>
              <a:gd name="connsiteX3" fmla="*/ 3732 w 2730622"/>
              <a:gd name="connsiteY3" fmla="*/ 654475 h 654475"/>
              <a:gd name="connsiteX4" fmla="*/ 0 w 2730622"/>
              <a:gd name="connsiteY4" fmla="*/ 29858 h 654475"/>
              <a:gd name="connsiteX0" fmla="*/ 0 w 2730622"/>
              <a:gd name="connsiteY0" fmla="*/ 29858 h 654475"/>
              <a:gd name="connsiteX1" fmla="*/ 2674639 w 2730622"/>
              <a:gd name="connsiteY1" fmla="*/ 0 h 654475"/>
              <a:gd name="connsiteX2" fmla="*/ 2730622 w 2730622"/>
              <a:gd name="connsiteY2" fmla="*/ 654475 h 654475"/>
              <a:gd name="connsiteX3" fmla="*/ 3732 w 2730622"/>
              <a:gd name="connsiteY3" fmla="*/ 654475 h 654475"/>
              <a:gd name="connsiteX4" fmla="*/ 0 w 2730622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33590 h 658207"/>
              <a:gd name="connsiteX1" fmla="*/ 2663442 w 2708228"/>
              <a:gd name="connsiteY1" fmla="*/ 0 h 658207"/>
              <a:gd name="connsiteX2" fmla="*/ 2708228 w 2708228"/>
              <a:gd name="connsiteY2" fmla="*/ 602223 h 658207"/>
              <a:gd name="connsiteX3" fmla="*/ 3732 w 2708228"/>
              <a:gd name="connsiteY3" fmla="*/ 658207 h 658207"/>
              <a:gd name="connsiteX4" fmla="*/ 0 w 2708228"/>
              <a:gd name="connsiteY4" fmla="*/ 33590 h 658207"/>
              <a:gd name="connsiteX0" fmla="*/ 0 w 2708228"/>
              <a:gd name="connsiteY0" fmla="*/ 0 h 624617"/>
              <a:gd name="connsiteX1" fmla="*/ 2080512 w 2708228"/>
              <a:gd name="connsiteY1" fmla="*/ 130240 h 624617"/>
              <a:gd name="connsiteX2" fmla="*/ 2708228 w 2708228"/>
              <a:gd name="connsiteY2" fmla="*/ 568633 h 624617"/>
              <a:gd name="connsiteX3" fmla="*/ 3732 w 2708228"/>
              <a:gd name="connsiteY3" fmla="*/ 624617 h 624617"/>
              <a:gd name="connsiteX4" fmla="*/ 0 w 2708228"/>
              <a:gd name="connsiteY4" fmla="*/ 0 h 624617"/>
              <a:gd name="connsiteX0" fmla="*/ 0 w 2708228"/>
              <a:gd name="connsiteY0" fmla="*/ 3110 h 627727"/>
              <a:gd name="connsiteX1" fmla="*/ 1661412 w 2708228"/>
              <a:gd name="connsiteY1" fmla="*/ 0 h 627727"/>
              <a:gd name="connsiteX2" fmla="*/ 2708228 w 2708228"/>
              <a:gd name="connsiteY2" fmla="*/ 571743 h 627727"/>
              <a:gd name="connsiteX3" fmla="*/ 3732 w 2708228"/>
              <a:gd name="connsiteY3" fmla="*/ 627727 h 627727"/>
              <a:gd name="connsiteX4" fmla="*/ 0 w 2708228"/>
              <a:gd name="connsiteY4" fmla="*/ 3110 h 627727"/>
              <a:gd name="connsiteX0" fmla="*/ 0 w 1911938"/>
              <a:gd name="connsiteY0" fmla="*/ 3110 h 627727"/>
              <a:gd name="connsiteX1" fmla="*/ 1661412 w 1911938"/>
              <a:gd name="connsiteY1" fmla="*/ 0 h 627727"/>
              <a:gd name="connsiteX2" fmla="*/ 1911938 w 1911938"/>
              <a:gd name="connsiteY2" fmla="*/ 518403 h 627727"/>
              <a:gd name="connsiteX3" fmla="*/ 3732 w 1911938"/>
              <a:gd name="connsiteY3" fmla="*/ 627727 h 627727"/>
              <a:gd name="connsiteX4" fmla="*/ 0 w 1911938"/>
              <a:gd name="connsiteY4" fmla="*/ 3110 h 627727"/>
              <a:gd name="connsiteX0" fmla="*/ 0 w 1816688"/>
              <a:gd name="connsiteY0" fmla="*/ 3110 h 627727"/>
              <a:gd name="connsiteX1" fmla="*/ 1661412 w 1816688"/>
              <a:gd name="connsiteY1" fmla="*/ 0 h 627727"/>
              <a:gd name="connsiteX2" fmla="*/ 1816688 w 1816688"/>
              <a:gd name="connsiteY2" fmla="*/ 545073 h 627727"/>
              <a:gd name="connsiteX3" fmla="*/ 3732 w 1816688"/>
              <a:gd name="connsiteY3" fmla="*/ 627727 h 627727"/>
              <a:gd name="connsiteX4" fmla="*/ 0 w 1816688"/>
              <a:gd name="connsiteY4" fmla="*/ 3110 h 627727"/>
              <a:gd name="connsiteX0" fmla="*/ 0 w 1843358"/>
              <a:gd name="connsiteY0" fmla="*/ 6920 h 627727"/>
              <a:gd name="connsiteX1" fmla="*/ 1688082 w 1843358"/>
              <a:gd name="connsiteY1" fmla="*/ 0 h 627727"/>
              <a:gd name="connsiteX2" fmla="*/ 1843358 w 1843358"/>
              <a:gd name="connsiteY2" fmla="*/ 545073 h 627727"/>
              <a:gd name="connsiteX3" fmla="*/ 30402 w 1843358"/>
              <a:gd name="connsiteY3" fmla="*/ 627727 h 627727"/>
              <a:gd name="connsiteX4" fmla="*/ 0 w 1843358"/>
              <a:gd name="connsiteY4" fmla="*/ 6920 h 627727"/>
              <a:gd name="connsiteX0" fmla="*/ 0 w 1843358"/>
              <a:gd name="connsiteY0" fmla="*/ 6920 h 565948"/>
              <a:gd name="connsiteX1" fmla="*/ 1688082 w 1843358"/>
              <a:gd name="connsiteY1" fmla="*/ 0 h 565948"/>
              <a:gd name="connsiteX2" fmla="*/ 1843358 w 1843358"/>
              <a:gd name="connsiteY2" fmla="*/ 545073 h 565948"/>
              <a:gd name="connsiteX3" fmla="*/ 64692 w 1843358"/>
              <a:gd name="connsiteY3" fmla="*/ 517237 h 565948"/>
              <a:gd name="connsiteX4" fmla="*/ 0 w 1843358"/>
              <a:gd name="connsiteY4" fmla="*/ 6920 h 565948"/>
              <a:gd name="connsiteX0" fmla="*/ 0 w 1843358"/>
              <a:gd name="connsiteY0" fmla="*/ 6920 h 574515"/>
              <a:gd name="connsiteX1" fmla="*/ 1688082 w 1843358"/>
              <a:gd name="connsiteY1" fmla="*/ 0 h 574515"/>
              <a:gd name="connsiteX2" fmla="*/ 1843358 w 1843358"/>
              <a:gd name="connsiteY2" fmla="*/ 545073 h 574515"/>
              <a:gd name="connsiteX3" fmla="*/ 49452 w 1843358"/>
              <a:gd name="connsiteY3" fmla="*/ 559147 h 574515"/>
              <a:gd name="connsiteX4" fmla="*/ 0 w 1843358"/>
              <a:gd name="connsiteY4" fmla="*/ 6920 h 574515"/>
              <a:gd name="connsiteX0" fmla="*/ 0 w 1843358"/>
              <a:gd name="connsiteY0" fmla="*/ 6920 h 574515"/>
              <a:gd name="connsiteX1" fmla="*/ 1802759 w 1843358"/>
              <a:gd name="connsiteY1" fmla="*/ 0 h 574515"/>
              <a:gd name="connsiteX2" fmla="*/ 1843358 w 1843358"/>
              <a:gd name="connsiteY2" fmla="*/ 545073 h 574515"/>
              <a:gd name="connsiteX3" fmla="*/ 49452 w 1843358"/>
              <a:gd name="connsiteY3" fmla="*/ 559147 h 574515"/>
              <a:gd name="connsiteX4" fmla="*/ 0 w 1843358"/>
              <a:gd name="connsiteY4" fmla="*/ 6920 h 574515"/>
              <a:gd name="connsiteX0" fmla="*/ 0 w 1882590"/>
              <a:gd name="connsiteY0" fmla="*/ 6920 h 559147"/>
              <a:gd name="connsiteX1" fmla="*/ 1802759 w 1882590"/>
              <a:gd name="connsiteY1" fmla="*/ 0 h 559147"/>
              <a:gd name="connsiteX2" fmla="*/ 1882590 w 1882590"/>
              <a:gd name="connsiteY2" fmla="*/ 517913 h 559147"/>
              <a:gd name="connsiteX3" fmla="*/ 49452 w 1882590"/>
              <a:gd name="connsiteY3" fmla="*/ 559147 h 559147"/>
              <a:gd name="connsiteX4" fmla="*/ 0 w 1882590"/>
              <a:gd name="connsiteY4" fmla="*/ 6920 h 559147"/>
              <a:gd name="connsiteX0" fmla="*/ 0 w 1882590"/>
              <a:gd name="connsiteY0" fmla="*/ 6920 h 559147"/>
              <a:gd name="connsiteX1" fmla="*/ 1802759 w 1882590"/>
              <a:gd name="connsiteY1" fmla="*/ 0 h 559147"/>
              <a:gd name="connsiteX2" fmla="*/ 1882590 w 1882590"/>
              <a:gd name="connsiteY2" fmla="*/ 517913 h 559147"/>
              <a:gd name="connsiteX3" fmla="*/ 49452 w 1882590"/>
              <a:gd name="connsiteY3" fmla="*/ 559147 h 559147"/>
              <a:gd name="connsiteX4" fmla="*/ 0 w 1882590"/>
              <a:gd name="connsiteY4" fmla="*/ 6920 h 559147"/>
              <a:gd name="connsiteX0" fmla="*/ 0 w 1873536"/>
              <a:gd name="connsiteY0" fmla="*/ 43134 h 559147"/>
              <a:gd name="connsiteX1" fmla="*/ 1793705 w 1873536"/>
              <a:gd name="connsiteY1" fmla="*/ 0 h 559147"/>
              <a:gd name="connsiteX2" fmla="*/ 1873536 w 1873536"/>
              <a:gd name="connsiteY2" fmla="*/ 517913 h 559147"/>
              <a:gd name="connsiteX3" fmla="*/ 40398 w 1873536"/>
              <a:gd name="connsiteY3" fmla="*/ 559147 h 559147"/>
              <a:gd name="connsiteX4" fmla="*/ 0 w 1873536"/>
              <a:gd name="connsiteY4" fmla="*/ 43134 h 559147"/>
              <a:gd name="connsiteX0" fmla="*/ 0 w 1855429"/>
              <a:gd name="connsiteY0" fmla="*/ 22009 h 559147"/>
              <a:gd name="connsiteX1" fmla="*/ 1775598 w 1855429"/>
              <a:gd name="connsiteY1" fmla="*/ 0 h 559147"/>
              <a:gd name="connsiteX2" fmla="*/ 1855429 w 1855429"/>
              <a:gd name="connsiteY2" fmla="*/ 517913 h 559147"/>
              <a:gd name="connsiteX3" fmla="*/ 22291 w 1855429"/>
              <a:gd name="connsiteY3" fmla="*/ 559147 h 559147"/>
              <a:gd name="connsiteX4" fmla="*/ 0 w 1855429"/>
              <a:gd name="connsiteY4" fmla="*/ 22009 h 559147"/>
              <a:gd name="connsiteX0" fmla="*/ 0 w 1855429"/>
              <a:gd name="connsiteY0" fmla="*/ 27174 h 564312"/>
              <a:gd name="connsiteX1" fmla="*/ 1775598 w 1855429"/>
              <a:gd name="connsiteY1" fmla="*/ 5165 h 564312"/>
              <a:gd name="connsiteX2" fmla="*/ 1855429 w 1855429"/>
              <a:gd name="connsiteY2" fmla="*/ 523078 h 564312"/>
              <a:gd name="connsiteX3" fmla="*/ 22291 w 1855429"/>
              <a:gd name="connsiteY3" fmla="*/ 564312 h 564312"/>
              <a:gd name="connsiteX4" fmla="*/ 0 w 1855429"/>
              <a:gd name="connsiteY4" fmla="*/ 27174 h 564312"/>
              <a:gd name="connsiteX0" fmla="*/ 0 w 1855429"/>
              <a:gd name="connsiteY0" fmla="*/ 27174 h 540170"/>
              <a:gd name="connsiteX1" fmla="*/ 1775598 w 1855429"/>
              <a:gd name="connsiteY1" fmla="*/ 5165 h 540170"/>
              <a:gd name="connsiteX2" fmla="*/ 1855429 w 1855429"/>
              <a:gd name="connsiteY2" fmla="*/ 523078 h 540170"/>
              <a:gd name="connsiteX3" fmla="*/ 85665 w 1855429"/>
              <a:gd name="connsiteY3" fmla="*/ 540170 h 540170"/>
              <a:gd name="connsiteX4" fmla="*/ 0 w 1855429"/>
              <a:gd name="connsiteY4" fmla="*/ 27174 h 540170"/>
              <a:gd name="connsiteX0" fmla="*/ 0 w 1855429"/>
              <a:gd name="connsiteY0" fmla="*/ 27174 h 555259"/>
              <a:gd name="connsiteX1" fmla="*/ 1775598 w 1855429"/>
              <a:gd name="connsiteY1" fmla="*/ 5165 h 555259"/>
              <a:gd name="connsiteX2" fmla="*/ 1855429 w 1855429"/>
              <a:gd name="connsiteY2" fmla="*/ 523078 h 555259"/>
              <a:gd name="connsiteX3" fmla="*/ 103772 w 1855429"/>
              <a:gd name="connsiteY3" fmla="*/ 555259 h 555259"/>
              <a:gd name="connsiteX4" fmla="*/ 0 w 1855429"/>
              <a:gd name="connsiteY4" fmla="*/ 27174 h 55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5429" h="555259">
                <a:moveTo>
                  <a:pt x="0" y="27174"/>
                </a:moveTo>
                <a:cubicBezTo>
                  <a:pt x="673347" y="-22411"/>
                  <a:pt x="1183732" y="12501"/>
                  <a:pt x="1775598" y="5165"/>
                </a:cubicBezTo>
                <a:lnTo>
                  <a:pt x="1855429" y="523078"/>
                </a:lnTo>
                <a:lnTo>
                  <a:pt x="103772" y="555259"/>
                </a:lnTo>
                <a:lnTo>
                  <a:pt x="0" y="27174"/>
                </a:lnTo>
                <a:close/>
              </a:path>
            </a:pathLst>
          </a:cu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矩形 1"/>
          <p:cNvSpPr/>
          <p:nvPr/>
        </p:nvSpPr>
        <p:spPr>
          <a:xfrm>
            <a:off x="1158778" y="5309515"/>
            <a:ext cx="1843358" cy="574515"/>
          </a:xfrm>
          <a:custGeom>
            <a:avLst/>
            <a:gdLst>
              <a:gd name="connsiteX0" fmla="*/ 0 w 2726890"/>
              <a:gd name="connsiteY0" fmla="*/ 0 h 647011"/>
              <a:gd name="connsiteX1" fmla="*/ 2726890 w 2726890"/>
              <a:gd name="connsiteY1" fmla="*/ 0 h 647011"/>
              <a:gd name="connsiteX2" fmla="*/ 2726890 w 2726890"/>
              <a:gd name="connsiteY2" fmla="*/ 647011 h 647011"/>
              <a:gd name="connsiteX3" fmla="*/ 0 w 2726890"/>
              <a:gd name="connsiteY3" fmla="*/ 647011 h 647011"/>
              <a:gd name="connsiteX4" fmla="*/ 0 w 2726890"/>
              <a:gd name="connsiteY4" fmla="*/ 0 h 647011"/>
              <a:gd name="connsiteX0" fmla="*/ 0 w 2726890"/>
              <a:gd name="connsiteY0" fmla="*/ 7464 h 654475"/>
              <a:gd name="connsiteX1" fmla="*/ 2670907 w 2726890"/>
              <a:gd name="connsiteY1" fmla="*/ 0 h 654475"/>
              <a:gd name="connsiteX2" fmla="*/ 2726890 w 2726890"/>
              <a:gd name="connsiteY2" fmla="*/ 654475 h 654475"/>
              <a:gd name="connsiteX3" fmla="*/ 0 w 2726890"/>
              <a:gd name="connsiteY3" fmla="*/ 654475 h 654475"/>
              <a:gd name="connsiteX4" fmla="*/ 0 w 2726890"/>
              <a:gd name="connsiteY4" fmla="*/ 7464 h 654475"/>
              <a:gd name="connsiteX0" fmla="*/ 0 w 2726890"/>
              <a:gd name="connsiteY0" fmla="*/ 7464 h 654475"/>
              <a:gd name="connsiteX1" fmla="*/ 2670907 w 2726890"/>
              <a:gd name="connsiteY1" fmla="*/ 0 h 654475"/>
              <a:gd name="connsiteX2" fmla="*/ 2726890 w 2726890"/>
              <a:gd name="connsiteY2" fmla="*/ 654475 h 654475"/>
              <a:gd name="connsiteX3" fmla="*/ 0 w 2726890"/>
              <a:gd name="connsiteY3" fmla="*/ 654475 h 654475"/>
              <a:gd name="connsiteX4" fmla="*/ 0 w 2726890"/>
              <a:gd name="connsiteY4" fmla="*/ 7464 h 654475"/>
              <a:gd name="connsiteX0" fmla="*/ 0 w 2730622"/>
              <a:gd name="connsiteY0" fmla="*/ 29858 h 654475"/>
              <a:gd name="connsiteX1" fmla="*/ 2674639 w 2730622"/>
              <a:gd name="connsiteY1" fmla="*/ 0 h 654475"/>
              <a:gd name="connsiteX2" fmla="*/ 2730622 w 2730622"/>
              <a:gd name="connsiteY2" fmla="*/ 654475 h 654475"/>
              <a:gd name="connsiteX3" fmla="*/ 3732 w 2730622"/>
              <a:gd name="connsiteY3" fmla="*/ 654475 h 654475"/>
              <a:gd name="connsiteX4" fmla="*/ 0 w 2730622"/>
              <a:gd name="connsiteY4" fmla="*/ 29858 h 654475"/>
              <a:gd name="connsiteX0" fmla="*/ 0 w 2730622"/>
              <a:gd name="connsiteY0" fmla="*/ 29858 h 654475"/>
              <a:gd name="connsiteX1" fmla="*/ 2674639 w 2730622"/>
              <a:gd name="connsiteY1" fmla="*/ 0 h 654475"/>
              <a:gd name="connsiteX2" fmla="*/ 2730622 w 2730622"/>
              <a:gd name="connsiteY2" fmla="*/ 654475 h 654475"/>
              <a:gd name="connsiteX3" fmla="*/ 3732 w 2730622"/>
              <a:gd name="connsiteY3" fmla="*/ 654475 h 654475"/>
              <a:gd name="connsiteX4" fmla="*/ 0 w 2730622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33590 h 658207"/>
              <a:gd name="connsiteX1" fmla="*/ 2663442 w 2708228"/>
              <a:gd name="connsiteY1" fmla="*/ 0 h 658207"/>
              <a:gd name="connsiteX2" fmla="*/ 2708228 w 2708228"/>
              <a:gd name="connsiteY2" fmla="*/ 602223 h 658207"/>
              <a:gd name="connsiteX3" fmla="*/ 3732 w 2708228"/>
              <a:gd name="connsiteY3" fmla="*/ 658207 h 658207"/>
              <a:gd name="connsiteX4" fmla="*/ 0 w 2708228"/>
              <a:gd name="connsiteY4" fmla="*/ 33590 h 658207"/>
              <a:gd name="connsiteX0" fmla="*/ 0 w 2708228"/>
              <a:gd name="connsiteY0" fmla="*/ 0 h 624617"/>
              <a:gd name="connsiteX1" fmla="*/ 2080512 w 2708228"/>
              <a:gd name="connsiteY1" fmla="*/ 130240 h 624617"/>
              <a:gd name="connsiteX2" fmla="*/ 2708228 w 2708228"/>
              <a:gd name="connsiteY2" fmla="*/ 568633 h 624617"/>
              <a:gd name="connsiteX3" fmla="*/ 3732 w 2708228"/>
              <a:gd name="connsiteY3" fmla="*/ 624617 h 624617"/>
              <a:gd name="connsiteX4" fmla="*/ 0 w 2708228"/>
              <a:gd name="connsiteY4" fmla="*/ 0 h 624617"/>
              <a:gd name="connsiteX0" fmla="*/ 0 w 2708228"/>
              <a:gd name="connsiteY0" fmla="*/ 3110 h 627727"/>
              <a:gd name="connsiteX1" fmla="*/ 1661412 w 2708228"/>
              <a:gd name="connsiteY1" fmla="*/ 0 h 627727"/>
              <a:gd name="connsiteX2" fmla="*/ 2708228 w 2708228"/>
              <a:gd name="connsiteY2" fmla="*/ 571743 h 627727"/>
              <a:gd name="connsiteX3" fmla="*/ 3732 w 2708228"/>
              <a:gd name="connsiteY3" fmla="*/ 627727 h 627727"/>
              <a:gd name="connsiteX4" fmla="*/ 0 w 2708228"/>
              <a:gd name="connsiteY4" fmla="*/ 3110 h 627727"/>
              <a:gd name="connsiteX0" fmla="*/ 0 w 1911938"/>
              <a:gd name="connsiteY0" fmla="*/ 3110 h 627727"/>
              <a:gd name="connsiteX1" fmla="*/ 1661412 w 1911938"/>
              <a:gd name="connsiteY1" fmla="*/ 0 h 627727"/>
              <a:gd name="connsiteX2" fmla="*/ 1911938 w 1911938"/>
              <a:gd name="connsiteY2" fmla="*/ 518403 h 627727"/>
              <a:gd name="connsiteX3" fmla="*/ 3732 w 1911938"/>
              <a:gd name="connsiteY3" fmla="*/ 627727 h 627727"/>
              <a:gd name="connsiteX4" fmla="*/ 0 w 1911938"/>
              <a:gd name="connsiteY4" fmla="*/ 3110 h 627727"/>
              <a:gd name="connsiteX0" fmla="*/ 0 w 1816688"/>
              <a:gd name="connsiteY0" fmla="*/ 3110 h 627727"/>
              <a:gd name="connsiteX1" fmla="*/ 1661412 w 1816688"/>
              <a:gd name="connsiteY1" fmla="*/ 0 h 627727"/>
              <a:gd name="connsiteX2" fmla="*/ 1816688 w 1816688"/>
              <a:gd name="connsiteY2" fmla="*/ 545073 h 627727"/>
              <a:gd name="connsiteX3" fmla="*/ 3732 w 1816688"/>
              <a:gd name="connsiteY3" fmla="*/ 627727 h 627727"/>
              <a:gd name="connsiteX4" fmla="*/ 0 w 1816688"/>
              <a:gd name="connsiteY4" fmla="*/ 3110 h 627727"/>
              <a:gd name="connsiteX0" fmla="*/ 0 w 1843358"/>
              <a:gd name="connsiteY0" fmla="*/ 6920 h 627727"/>
              <a:gd name="connsiteX1" fmla="*/ 1688082 w 1843358"/>
              <a:gd name="connsiteY1" fmla="*/ 0 h 627727"/>
              <a:gd name="connsiteX2" fmla="*/ 1843358 w 1843358"/>
              <a:gd name="connsiteY2" fmla="*/ 545073 h 627727"/>
              <a:gd name="connsiteX3" fmla="*/ 30402 w 1843358"/>
              <a:gd name="connsiteY3" fmla="*/ 627727 h 627727"/>
              <a:gd name="connsiteX4" fmla="*/ 0 w 1843358"/>
              <a:gd name="connsiteY4" fmla="*/ 6920 h 627727"/>
              <a:gd name="connsiteX0" fmla="*/ 0 w 1843358"/>
              <a:gd name="connsiteY0" fmla="*/ 6920 h 565948"/>
              <a:gd name="connsiteX1" fmla="*/ 1688082 w 1843358"/>
              <a:gd name="connsiteY1" fmla="*/ 0 h 565948"/>
              <a:gd name="connsiteX2" fmla="*/ 1843358 w 1843358"/>
              <a:gd name="connsiteY2" fmla="*/ 545073 h 565948"/>
              <a:gd name="connsiteX3" fmla="*/ 64692 w 1843358"/>
              <a:gd name="connsiteY3" fmla="*/ 517237 h 565948"/>
              <a:gd name="connsiteX4" fmla="*/ 0 w 1843358"/>
              <a:gd name="connsiteY4" fmla="*/ 6920 h 565948"/>
              <a:gd name="connsiteX0" fmla="*/ 0 w 1843358"/>
              <a:gd name="connsiteY0" fmla="*/ 6920 h 574515"/>
              <a:gd name="connsiteX1" fmla="*/ 1688082 w 1843358"/>
              <a:gd name="connsiteY1" fmla="*/ 0 h 574515"/>
              <a:gd name="connsiteX2" fmla="*/ 1843358 w 1843358"/>
              <a:gd name="connsiteY2" fmla="*/ 545073 h 574515"/>
              <a:gd name="connsiteX3" fmla="*/ 49452 w 1843358"/>
              <a:gd name="connsiteY3" fmla="*/ 559147 h 574515"/>
              <a:gd name="connsiteX4" fmla="*/ 0 w 1843358"/>
              <a:gd name="connsiteY4" fmla="*/ 6920 h 57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358" h="574515">
                <a:moveTo>
                  <a:pt x="0" y="6920"/>
                </a:moveTo>
                <a:lnTo>
                  <a:pt x="1688082" y="0"/>
                </a:lnTo>
                <a:lnTo>
                  <a:pt x="1843358" y="545073"/>
                </a:lnTo>
                <a:cubicBezTo>
                  <a:pt x="773908" y="608521"/>
                  <a:pt x="969612" y="547950"/>
                  <a:pt x="49452" y="559147"/>
                </a:cubicBezTo>
                <a:lnTo>
                  <a:pt x="0" y="6920"/>
                </a:ln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94642" y="3697589"/>
            <a:ext cx="2708228" cy="658207"/>
          </a:xfrm>
          <a:custGeom>
            <a:avLst/>
            <a:gdLst>
              <a:gd name="connsiteX0" fmla="*/ 0 w 2726890"/>
              <a:gd name="connsiteY0" fmla="*/ 0 h 647011"/>
              <a:gd name="connsiteX1" fmla="*/ 2726890 w 2726890"/>
              <a:gd name="connsiteY1" fmla="*/ 0 h 647011"/>
              <a:gd name="connsiteX2" fmla="*/ 2726890 w 2726890"/>
              <a:gd name="connsiteY2" fmla="*/ 647011 h 647011"/>
              <a:gd name="connsiteX3" fmla="*/ 0 w 2726890"/>
              <a:gd name="connsiteY3" fmla="*/ 647011 h 647011"/>
              <a:gd name="connsiteX4" fmla="*/ 0 w 2726890"/>
              <a:gd name="connsiteY4" fmla="*/ 0 h 647011"/>
              <a:gd name="connsiteX0" fmla="*/ 0 w 2726890"/>
              <a:gd name="connsiteY0" fmla="*/ 7464 h 654475"/>
              <a:gd name="connsiteX1" fmla="*/ 2670907 w 2726890"/>
              <a:gd name="connsiteY1" fmla="*/ 0 h 654475"/>
              <a:gd name="connsiteX2" fmla="*/ 2726890 w 2726890"/>
              <a:gd name="connsiteY2" fmla="*/ 654475 h 654475"/>
              <a:gd name="connsiteX3" fmla="*/ 0 w 2726890"/>
              <a:gd name="connsiteY3" fmla="*/ 654475 h 654475"/>
              <a:gd name="connsiteX4" fmla="*/ 0 w 2726890"/>
              <a:gd name="connsiteY4" fmla="*/ 7464 h 654475"/>
              <a:gd name="connsiteX0" fmla="*/ 0 w 2726890"/>
              <a:gd name="connsiteY0" fmla="*/ 7464 h 654475"/>
              <a:gd name="connsiteX1" fmla="*/ 2670907 w 2726890"/>
              <a:gd name="connsiteY1" fmla="*/ 0 h 654475"/>
              <a:gd name="connsiteX2" fmla="*/ 2726890 w 2726890"/>
              <a:gd name="connsiteY2" fmla="*/ 654475 h 654475"/>
              <a:gd name="connsiteX3" fmla="*/ 0 w 2726890"/>
              <a:gd name="connsiteY3" fmla="*/ 654475 h 654475"/>
              <a:gd name="connsiteX4" fmla="*/ 0 w 2726890"/>
              <a:gd name="connsiteY4" fmla="*/ 7464 h 654475"/>
              <a:gd name="connsiteX0" fmla="*/ 0 w 2730622"/>
              <a:gd name="connsiteY0" fmla="*/ 29858 h 654475"/>
              <a:gd name="connsiteX1" fmla="*/ 2674639 w 2730622"/>
              <a:gd name="connsiteY1" fmla="*/ 0 h 654475"/>
              <a:gd name="connsiteX2" fmla="*/ 2730622 w 2730622"/>
              <a:gd name="connsiteY2" fmla="*/ 654475 h 654475"/>
              <a:gd name="connsiteX3" fmla="*/ 3732 w 2730622"/>
              <a:gd name="connsiteY3" fmla="*/ 654475 h 654475"/>
              <a:gd name="connsiteX4" fmla="*/ 0 w 2730622"/>
              <a:gd name="connsiteY4" fmla="*/ 29858 h 654475"/>
              <a:gd name="connsiteX0" fmla="*/ 0 w 2730622"/>
              <a:gd name="connsiteY0" fmla="*/ 29858 h 654475"/>
              <a:gd name="connsiteX1" fmla="*/ 2674639 w 2730622"/>
              <a:gd name="connsiteY1" fmla="*/ 0 h 654475"/>
              <a:gd name="connsiteX2" fmla="*/ 2730622 w 2730622"/>
              <a:gd name="connsiteY2" fmla="*/ 654475 h 654475"/>
              <a:gd name="connsiteX3" fmla="*/ 3732 w 2730622"/>
              <a:gd name="connsiteY3" fmla="*/ 654475 h 654475"/>
              <a:gd name="connsiteX4" fmla="*/ 0 w 2730622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29858 h 654475"/>
              <a:gd name="connsiteX1" fmla="*/ 2674639 w 2708228"/>
              <a:gd name="connsiteY1" fmla="*/ 0 h 654475"/>
              <a:gd name="connsiteX2" fmla="*/ 2708228 w 2708228"/>
              <a:gd name="connsiteY2" fmla="*/ 598491 h 654475"/>
              <a:gd name="connsiteX3" fmla="*/ 3732 w 2708228"/>
              <a:gd name="connsiteY3" fmla="*/ 654475 h 654475"/>
              <a:gd name="connsiteX4" fmla="*/ 0 w 2708228"/>
              <a:gd name="connsiteY4" fmla="*/ 29858 h 654475"/>
              <a:gd name="connsiteX0" fmla="*/ 0 w 2708228"/>
              <a:gd name="connsiteY0" fmla="*/ 33590 h 658207"/>
              <a:gd name="connsiteX1" fmla="*/ 2663442 w 2708228"/>
              <a:gd name="connsiteY1" fmla="*/ 0 h 658207"/>
              <a:gd name="connsiteX2" fmla="*/ 2708228 w 2708228"/>
              <a:gd name="connsiteY2" fmla="*/ 602223 h 658207"/>
              <a:gd name="connsiteX3" fmla="*/ 3732 w 2708228"/>
              <a:gd name="connsiteY3" fmla="*/ 658207 h 658207"/>
              <a:gd name="connsiteX4" fmla="*/ 0 w 2708228"/>
              <a:gd name="connsiteY4" fmla="*/ 33590 h 658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228" h="658207">
                <a:moveTo>
                  <a:pt x="0" y="33590"/>
                </a:moveTo>
                <a:lnTo>
                  <a:pt x="2663442" y="0"/>
                </a:lnTo>
                <a:lnTo>
                  <a:pt x="2708228" y="602223"/>
                </a:lnTo>
                <a:cubicBezTo>
                  <a:pt x="1638778" y="665671"/>
                  <a:pt x="923892" y="647010"/>
                  <a:pt x="3732" y="658207"/>
                </a:cubicBezTo>
                <a:lnTo>
                  <a:pt x="0" y="33590"/>
                </a:ln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3047624" y="2225809"/>
            <a:ext cx="2003855" cy="628650"/>
          </a:xfrm>
          <a:custGeom>
            <a:avLst/>
            <a:gdLst>
              <a:gd name="T0" fmla="*/ 316 w 340"/>
              <a:gd name="T1" fmla="*/ 12 h 292"/>
              <a:gd name="T2" fmla="*/ 204 w 340"/>
              <a:gd name="T3" fmla="*/ 19 h 292"/>
              <a:gd name="T4" fmla="*/ 112 w 340"/>
              <a:gd name="T5" fmla="*/ 19 h 292"/>
              <a:gd name="T6" fmla="*/ 71 w 340"/>
              <a:gd name="T7" fmla="*/ 27 h 292"/>
              <a:gd name="T8" fmla="*/ 5 w 340"/>
              <a:gd name="T9" fmla="*/ 21 h 292"/>
              <a:gd name="T10" fmla="*/ 11 w 340"/>
              <a:gd name="T11" fmla="*/ 50 h 292"/>
              <a:gd name="T12" fmla="*/ 34 w 340"/>
              <a:gd name="T13" fmla="*/ 276 h 292"/>
              <a:gd name="T14" fmla="*/ 47 w 340"/>
              <a:gd name="T15" fmla="*/ 268 h 292"/>
              <a:gd name="T16" fmla="*/ 20 w 340"/>
              <a:gd name="T17" fmla="*/ 38 h 292"/>
              <a:gd name="T18" fmla="*/ 59 w 340"/>
              <a:gd name="T19" fmla="*/ 39 h 292"/>
              <a:gd name="T20" fmla="*/ 105 w 340"/>
              <a:gd name="T21" fmla="*/ 31 h 292"/>
              <a:gd name="T22" fmla="*/ 158 w 340"/>
              <a:gd name="T23" fmla="*/ 31 h 292"/>
              <a:gd name="T24" fmla="*/ 209 w 340"/>
              <a:gd name="T25" fmla="*/ 31 h 292"/>
              <a:gd name="T26" fmla="*/ 294 w 340"/>
              <a:gd name="T27" fmla="*/ 22 h 292"/>
              <a:gd name="T28" fmla="*/ 297 w 340"/>
              <a:gd name="T29" fmla="*/ 61 h 292"/>
              <a:gd name="T30" fmla="*/ 304 w 340"/>
              <a:gd name="T31" fmla="*/ 73 h 292"/>
              <a:gd name="T32" fmla="*/ 316 w 340"/>
              <a:gd name="T33" fmla="*/ 160 h 292"/>
              <a:gd name="T34" fmla="*/ 325 w 340"/>
              <a:gd name="T35" fmla="*/ 257 h 292"/>
              <a:gd name="T36" fmla="*/ 255 w 340"/>
              <a:gd name="T37" fmla="*/ 264 h 292"/>
              <a:gd name="T38" fmla="*/ 180 w 340"/>
              <a:gd name="T39" fmla="*/ 268 h 292"/>
              <a:gd name="T40" fmla="*/ 110 w 340"/>
              <a:gd name="T41" fmla="*/ 268 h 292"/>
              <a:gd name="T42" fmla="*/ 54 w 340"/>
              <a:gd name="T43" fmla="*/ 281 h 292"/>
              <a:gd name="T44" fmla="*/ 107 w 340"/>
              <a:gd name="T45" fmla="*/ 278 h 292"/>
              <a:gd name="T46" fmla="*/ 192 w 340"/>
              <a:gd name="T47" fmla="*/ 278 h 292"/>
              <a:gd name="T48" fmla="*/ 228 w 340"/>
              <a:gd name="T49" fmla="*/ 271 h 292"/>
              <a:gd name="T50" fmla="*/ 270 w 340"/>
              <a:gd name="T51" fmla="*/ 276 h 292"/>
              <a:gd name="T52" fmla="*/ 309 w 340"/>
              <a:gd name="T53" fmla="*/ 268 h 292"/>
              <a:gd name="T54" fmla="*/ 340 w 340"/>
              <a:gd name="T55" fmla="*/ 271 h 292"/>
              <a:gd name="T56" fmla="*/ 309 w 340"/>
              <a:gd name="T57" fmla="*/ 26 h 292"/>
              <a:gd name="T58" fmla="*/ 316 w 340"/>
              <a:gd name="T59" fmla="*/ 1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0" h="292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" name="组合 29"/>
          <p:cNvGrpSpPr/>
          <p:nvPr/>
        </p:nvGrpSpPr>
        <p:grpSpPr>
          <a:xfrm>
            <a:off x="5127253" y="2225809"/>
            <a:ext cx="2054125" cy="620712"/>
            <a:chOff x="6940551" y="2343151"/>
            <a:chExt cx="654050" cy="6207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940551" y="2343151"/>
              <a:ext cx="654050" cy="620713"/>
            </a:xfrm>
            <a:custGeom>
              <a:avLst/>
              <a:gdLst>
                <a:gd name="T0" fmla="*/ 286 w 304"/>
                <a:gd name="T1" fmla="*/ 160 h 289"/>
                <a:gd name="T2" fmla="*/ 291 w 304"/>
                <a:gd name="T3" fmla="*/ 155 h 289"/>
                <a:gd name="T4" fmla="*/ 281 w 304"/>
                <a:gd name="T5" fmla="*/ 9 h 289"/>
                <a:gd name="T6" fmla="*/ 201 w 304"/>
                <a:gd name="T7" fmla="*/ 4 h 289"/>
                <a:gd name="T8" fmla="*/ 188 w 304"/>
                <a:gd name="T9" fmla="*/ 9 h 289"/>
                <a:gd name="T10" fmla="*/ 143 w 304"/>
                <a:gd name="T11" fmla="*/ 7 h 289"/>
                <a:gd name="T12" fmla="*/ 62 w 304"/>
                <a:gd name="T13" fmla="*/ 19 h 289"/>
                <a:gd name="T14" fmla="*/ 0 w 304"/>
                <a:gd name="T15" fmla="*/ 43 h 289"/>
                <a:gd name="T16" fmla="*/ 152 w 304"/>
                <a:gd name="T17" fmla="*/ 16 h 289"/>
                <a:gd name="T18" fmla="*/ 268 w 304"/>
                <a:gd name="T19" fmla="*/ 23 h 289"/>
                <a:gd name="T20" fmla="*/ 273 w 304"/>
                <a:gd name="T21" fmla="*/ 147 h 289"/>
                <a:gd name="T22" fmla="*/ 285 w 304"/>
                <a:gd name="T23" fmla="*/ 249 h 289"/>
                <a:gd name="T24" fmla="*/ 213 w 304"/>
                <a:gd name="T25" fmla="*/ 252 h 289"/>
                <a:gd name="T26" fmla="*/ 150 w 304"/>
                <a:gd name="T27" fmla="*/ 263 h 289"/>
                <a:gd name="T28" fmla="*/ 97 w 304"/>
                <a:gd name="T29" fmla="*/ 264 h 289"/>
                <a:gd name="T30" fmla="*/ 48 w 304"/>
                <a:gd name="T31" fmla="*/ 269 h 289"/>
                <a:gd name="T32" fmla="*/ 11 w 304"/>
                <a:gd name="T33" fmla="*/ 276 h 289"/>
                <a:gd name="T34" fmla="*/ 36 w 304"/>
                <a:gd name="T35" fmla="*/ 281 h 289"/>
                <a:gd name="T36" fmla="*/ 126 w 304"/>
                <a:gd name="T37" fmla="*/ 271 h 289"/>
                <a:gd name="T38" fmla="*/ 188 w 304"/>
                <a:gd name="T39" fmla="*/ 269 h 289"/>
                <a:gd name="T40" fmla="*/ 300 w 304"/>
                <a:gd name="T41" fmla="*/ 266 h 289"/>
                <a:gd name="T42" fmla="*/ 298 w 304"/>
                <a:gd name="T43" fmla="*/ 235 h 289"/>
                <a:gd name="T44" fmla="*/ 286 w 304"/>
                <a:gd name="T45" fmla="*/ 1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289">
                  <a:moveTo>
                    <a:pt x="286" y="160"/>
                  </a:moveTo>
                  <a:cubicBezTo>
                    <a:pt x="288" y="159"/>
                    <a:pt x="290" y="157"/>
                    <a:pt x="291" y="155"/>
                  </a:cubicBezTo>
                  <a:cubicBezTo>
                    <a:pt x="280" y="107"/>
                    <a:pt x="289" y="46"/>
                    <a:pt x="281" y="9"/>
                  </a:cubicBezTo>
                  <a:cubicBezTo>
                    <a:pt x="257" y="8"/>
                    <a:pt x="228" y="0"/>
                    <a:pt x="201" y="4"/>
                  </a:cubicBezTo>
                  <a:cubicBezTo>
                    <a:pt x="196" y="5"/>
                    <a:pt x="192" y="8"/>
                    <a:pt x="188" y="9"/>
                  </a:cubicBezTo>
                  <a:cubicBezTo>
                    <a:pt x="173" y="10"/>
                    <a:pt x="158" y="6"/>
                    <a:pt x="143" y="7"/>
                  </a:cubicBezTo>
                  <a:cubicBezTo>
                    <a:pt x="121" y="10"/>
                    <a:pt x="86" y="17"/>
                    <a:pt x="62" y="19"/>
                  </a:cubicBezTo>
                  <a:cubicBezTo>
                    <a:pt x="35" y="21"/>
                    <a:pt x="0" y="13"/>
                    <a:pt x="0" y="43"/>
                  </a:cubicBezTo>
                  <a:cubicBezTo>
                    <a:pt x="42" y="29"/>
                    <a:pt x="101" y="33"/>
                    <a:pt x="152" y="16"/>
                  </a:cubicBezTo>
                  <a:cubicBezTo>
                    <a:pt x="187" y="27"/>
                    <a:pt x="228" y="9"/>
                    <a:pt x="268" y="23"/>
                  </a:cubicBezTo>
                  <a:cubicBezTo>
                    <a:pt x="280" y="59"/>
                    <a:pt x="269" y="107"/>
                    <a:pt x="273" y="147"/>
                  </a:cubicBezTo>
                  <a:cubicBezTo>
                    <a:pt x="276" y="181"/>
                    <a:pt x="289" y="209"/>
                    <a:pt x="285" y="249"/>
                  </a:cubicBezTo>
                  <a:cubicBezTo>
                    <a:pt x="255" y="255"/>
                    <a:pt x="240" y="250"/>
                    <a:pt x="213" y="252"/>
                  </a:cubicBezTo>
                  <a:cubicBezTo>
                    <a:pt x="193" y="254"/>
                    <a:pt x="172" y="262"/>
                    <a:pt x="150" y="263"/>
                  </a:cubicBezTo>
                  <a:cubicBezTo>
                    <a:pt x="132" y="263"/>
                    <a:pt x="115" y="263"/>
                    <a:pt x="97" y="264"/>
                  </a:cubicBezTo>
                  <a:cubicBezTo>
                    <a:pt x="81" y="265"/>
                    <a:pt x="65" y="268"/>
                    <a:pt x="48" y="269"/>
                  </a:cubicBezTo>
                  <a:cubicBezTo>
                    <a:pt x="37" y="270"/>
                    <a:pt x="19" y="263"/>
                    <a:pt x="11" y="276"/>
                  </a:cubicBezTo>
                  <a:cubicBezTo>
                    <a:pt x="14" y="289"/>
                    <a:pt x="28" y="282"/>
                    <a:pt x="36" y="281"/>
                  </a:cubicBezTo>
                  <a:cubicBezTo>
                    <a:pt x="67" y="280"/>
                    <a:pt x="99" y="276"/>
                    <a:pt x="126" y="271"/>
                  </a:cubicBezTo>
                  <a:cubicBezTo>
                    <a:pt x="147" y="277"/>
                    <a:pt x="165" y="273"/>
                    <a:pt x="188" y="269"/>
                  </a:cubicBezTo>
                  <a:cubicBezTo>
                    <a:pt x="221" y="264"/>
                    <a:pt x="258" y="264"/>
                    <a:pt x="300" y="266"/>
                  </a:cubicBezTo>
                  <a:cubicBezTo>
                    <a:pt x="304" y="255"/>
                    <a:pt x="299" y="245"/>
                    <a:pt x="298" y="235"/>
                  </a:cubicBezTo>
                  <a:cubicBezTo>
                    <a:pt x="295" y="209"/>
                    <a:pt x="298" y="179"/>
                    <a:pt x="28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6940551" y="2452688"/>
              <a:ext cx="79375" cy="420688"/>
            </a:xfrm>
            <a:custGeom>
              <a:avLst/>
              <a:gdLst>
                <a:gd name="T0" fmla="*/ 19 w 37"/>
                <a:gd name="T1" fmla="*/ 70 h 196"/>
                <a:gd name="T2" fmla="*/ 14 w 37"/>
                <a:gd name="T3" fmla="*/ 0 h 196"/>
                <a:gd name="T4" fmla="*/ 6 w 37"/>
                <a:gd name="T5" fmla="*/ 2 h 196"/>
                <a:gd name="T6" fmla="*/ 17 w 37"/>
                <a:gd name="T7" fmla="*/ 149 h 196"/>
                <a:gd name="T8" fmla="*/ 21 w 37"/>
                <a:gd name="T9" fmla="*/ 196 h 196"/>
                <a:gd name="T10" fmla="*/ 36 w 37"/>
                <a:gd name="T11" fmla="*/ 191 h 196"/>
                <a:gd name="T12" fmla="*/ 29 w 37"/>
                <a:gd name="T13" fmla="*/ 157 h 196"/>
                <a:gd name="T14" fmla="*/ 19 w 37"/>
                <a:gd name="T15" fmla="*/ 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96">
                  <a:moveTo>
                    <a:pt x="19" y="70"/>
                  </a:moveTo>
                  <a:cubicBezTo>
                    <a:pt x="21" y="47"/>
                    <a:pt x="15" y="26"/>
                    <a:pt x="14" y="0"/>
                  </a:cubicBezTo>
                  <a:cubicBezTo>
                    <a:pt x="14" y="4"/>
                    <a:pt x="8" y="1"/>
                    <a:pt x="6" y="2"/>
                  </a:cubicBezTo>
                  <a:cubicBezTo>
                    <a:pt x="0" y="54"/>
                    <a:pt x="18" y="104"/>
                    <a:pt x="17" y="149"/>
                  </a:cubicBezTo>
                  <a:cubicBezTo>
                    <a:pt x="17" y="164"/>
                    <a:pt x="14" y="181"/>
                    <a:pt x="21" y="196"/>
                  </a:cubicBezTo>
                  <a:cubicBezTo>
                    <a:pt x="27" y="196"/>
                    <a:pt x="27" y="189"/>
                    <a:pt x="36" y="191"/>
                  </a:cubicBezTo>
                  <a:cubicBezTo>
                    <a:pt x="34" y="179"/>
                    <a:pt x="32" y="168"/>
                    <a:pt x="29" y="157"/>
                  </a:cubicBezTo>
                  <a:cubicBezTo>
                    <a:pt x="37" y="121"/>
                    <a:pt x="28" y="93"/>
                    <a:pt x="1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Freeform 10"/>
          <p:cNvSpPr>
            <a:spLocks/>
          </p:cNvSpPr>
          <p:nvPr/>
        </p:nvSpPr>
        <p:spPr bwMode="auto">
          <a:xfrm>
            <a:off x="2835303" y="2924125"/>
            <a:ext cx="523713" cy="736601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4105266" y="2901468"/>
            <a:ext cx="66654" cy="728663"/>
          </a:xfrm>
          <a:custGeom>
            <a:avLst/>
            <a:gdLst>
              <a:gd name="T0" fmla="*/ 24 w 31"/>
              <a:gd name="T1" fmla="*/ 270 h 339"/>
              <a:gd name="T2" fmla="*/ 27 w 31"/>
              <a:gd name="T3" fmla="*/ 268 h 339"/>
              <a:gd name="T4" fmla="*/ 24 w 31"/>
              <a:gd name="T5" fmla="*/ 226 h 339"/>
              <a:gd name="T6" fmla="*/ 27 w 31"/>
              <a:gd name="T7" fmla="*/ 215 h 339"/>
              <a:gd name="T8" fmla="*/ 15 w 31"/>
              <a:gd name="T9" fmla="*/ 3 h 339"/>
              <a:gd name="T10" fmla="*/ 0 w 31"/>
              <a:gd name="T11" fmla="*/ 8 h 339"/>
              <a:gd name="T12" fmla="*/ 12 w 31"/>
              <a:gd name="T13" fmla="*/ 244 h 339"/>
              <a:gd name="T14" fmla="*/ 15 w 31"/>
              <a:gd name="T15" fmla="*/ 307 h 339"/>
              <a:gd name="T16" fmla="*/ 13 w 31"/>
              <a:gd name="T17" fmla="*/ 339 h 339"/>
              <a:gd name="T18" fmla="*/ 28 w 31"/>
              <a:gd name="T19" fmla="*/ 339 h 339"/>
              <a:gd name="T20" fmla="*/ 24 w 31"/>
              <a:gd name="T21" fmla="*/ 27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339">
                <a:moveTo>
                  <a:pt x="24" y="270"/>
                </a:moveTo>
                <a:cubicBezTo>
                  <a:pt x="26" y="270"/>
                  <a:pt x="27" y="272"/>
                  <a:pt x="27" y="268"/>
                </a:cubicBezTo>
                <a:cubicBezTo>
                  <a:pt x="28" y="255"/>
                  <a:pt x="22" y="239"/>
                  <a:pt x="24" y="226"/>
                </a:cubicBezTo>
                <a:cubicBezTo>
                  <a:pt x="24" y="221"/>
                  <a:pt x="27" y="220"/>
                  <a:pt x="27" y="215"/>
                </a:cubicBezTo>
                <a:cubicBezTo>
                  <a:pt x="26" y="141"/>
                  <a:pt x="12" y="76"/>
                  <a:pt x="15" y="3"/>
                </a:cubicBezTo>
                <a:cubicBezTo>
                  <a:pt x="8" y="0"/>
                  <a:pt x="3" y="2"/>
                  <a:pt x="0" y="8"/>
                </a:cubicBezTo>
                <a:cubicBezTo>
                  <a:pt x="9" y="88"/>
                  <a:pt x="18" y="184"/>
                  <a:pt x="12" y="244"/>
                </a:cubicBezTo>
                <a:cubicBezTo>
                  <a:pt x="15" y="262"/>
                  <a:pt x="16" y="283"/>
                  <a:pt x="15" y="307"/>
                </a:cubicBezTo>
                <a:cubicBezTo>
                  <a:pt x="15" y="317"/>
                  <a:pt x="13" y="329"/>
                  <a:pt x="13" y="339"/>
                </a:cubicBezTo>
                <a:cubicBezTo>
                  <a:pt x="28" y="339"/>
                  <a:pt x="28" y="339"/>
                  <a:pt x="28" y="339"/>
                </a:cubicBezTo>
                <a:cubicBezTo>
                  <a:pt x="23" y="318"/>
                  <a:pt x="31" y="290"/>
                  <a:pt x="24" y="27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5051479" y="2947145"/>
            <a:ext cx="430081" cy="722313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5" name="组合 28"/>
          <p:cNvGrpSpPr/>
          <p:nvPr/>
        </p:nvGrpSpPr>
        <p:grpSpPr>
          <a:xfrm>
            <a:off x="1076689" y="2268814"/>
            <a:ext cx="1969155" cy="614362"/>
            <a:chOff x="4594226" y="2330451"/>
            <a:chExt cx="720725" cy="6143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594226" y="2330451"/>
              <a:ext cx="666750" cy="61913"/>
            </a:xfrm>
            <a:custGeom>
              <a:avLst/>
              <a:gdLst>
                <a:gd name="T0" fmla="*/ 270 w 309"/>
                <a:gd name="T1" fmla="*/ 10 h 29"/>
                <a:gd name="T2" fmla="*/ 226 w 309"/>
                <a:gd name="T3" fmla="*/ 8 h 29"/>
                <a:gd name="T4" fmla="*/ 139 w 309"/>
                <a:gd name="T5" fmla="*/ 10 h 29"/>
                <a:gd name="T6" fmla="*/ 13 w 309"/>
                <a:gd name="T7" fmla="*/ 5 h 29"/>
                <a:gd name="T8" fmla="*/ 4 w 309"/>
                <a:gd name="T9" fmla="*/ 23 h 29"/>
                <a:gd name="T10" fmla="*/ 186 w 309"/>
                <a:gd name="T11" fmla="*/ 20 h 29"/>
                <a:gd name="T12" fmla="*/ 271 w 309"/>
                <a:gd name="T13" fmla="*/ 20 h 29"/>
                <a:gd name="T14" fmla="*/ 309 w 309"/>
                <a:gd name="T15" fmla="*/ 18 h 29"/>
                <a:gd name="T16" fmla="*/ 270 w 30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29">
                  <a:moveTo>
                    <a:pt x="270" y="10"/>
                  </a:moveTo>
                  <a:cubicBezTo>
                    <a:pt x="255" y="11"/>
                    <a:pt x="240" y="8"/>
                    <a:pt x="226" y="8"/>
                  </a:cubicBezTo>
                  <a:cubicBezTo>
                    <a:pt x="198" y="8"/>
                    <a:pt x="168" y="12"/>
                    <a:pt x="139" y="10"/>
                  </a:cubicBezTo>
                  <a:cubicBezTo>
                    <a:pt x="97" y="7"/>
                    <a:pt x="51" y="0"/>
                    <a:pt x="13" y="5"/>
                  </a:cubicBezTo>
                  <a:cubicBezTo>
                    <a:pt x="8" y="9"/>
                    <a:pt x="0" y="16"/>
                    <a:pt x="4" y="23"/>
                  </a:cubicBezTo>
                  <a:cubicBezTo>
                    <a:pt x="63" y="5"/>
                    <a:pt x="127" y="23"/>
                    <a:pt x="186" y="20"/>
                  </a:cubicBezTo>
                  <a:cubicBezTo>
                    <a:pt x="216" y="19"/>
                    <a:pt x="245" y="19"/>
                    <a:pt x="271" y="20"/>
                  </a:cubicBezTo>
                  <a:cubicBezTo>
                    <a:pt x="284" y="26"/>
                    <a:pt x="301" y="29"/>
                    <a:pt x="309" y="18"/>
                  </a:cubicBezTo>
                  <a:cubicBezTo>
                    <a:pt x="302" y="2"/>
                    <a:pt x="282" y="9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611688" y="2403476"/>
              <a:ext cx="161925" cy="536575"/>
            </a:xfrm>
            <a:custGeom>
              <a:avLst/>
              <a:gdLst>
                <a:gd name="T0" fmla="*/ 25 w 75"/>
                <a:gd name="T1" fmla="*/ 229 h 250"/>
                <a:gd name="T2" fmla="*/ 17 w 75"/>
                <a:gd name="T3" fmla="*/ 6 h 250"/>
                <a:gd name="T4" fmla="*/ 12 w 75"/>
                <a:gd name="T5" fmla="*/ 0 h 250"/>
                <a:gd name="T6" fmla="*/ 3 w 75"/>
                <a:gd name="T7" fmla="*/ 0 h 250"/>
                <a:gd name="T8" fmla="*/ 5 w 75"/>
                <a:gd name="T9" fmla="*/ 102 h 250"/>
                <a:gd name="T10" fmla="*/ 12 w 75"/>
                <a:gd name="T11" fmla="*/ 175 h 250"/>
                <a:gd name="T12" fmla="*/ 8 w 75"/>
                <a:gd name="T13" fmla="*/ 189 h 250"/>
                <a:gd name="T14" fmla="*/ 0 w 75"/>
                <a:gd name="T15" fmla="*/ 240 h 250"/>
                <a:gd name="T16" fmla="*/ 75 w 75"/>
                <a:gd name="T17" fmla="*/ 240 h 250"/>
                <a:gd name="T18" fmla="*/ 69 w 75"/>
                <a:gd name="T19" fmla="*/ 228 h 250"/>
                <a:gd name="T20" fmla="*/ 25 w 75"/>
                <a:gd name="T21" fmla="*/ 2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50">
                  <a:moveTo>
                    <a:pt x="25" y="229"/>
                  </a:moveTo>
                  <a:cubicBezTo>
                    <a:pt x="24" y="175"/>
                    <a:pt x="11" y="82"/>
                    <a:pt x="17" y="6"/>
                  </a:cubicBezTo>
                  <a:cubicBezTo>
                    <a:pt x="13" y="6"/>
                    <a:pt x="13" y="2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1" y="35"/>
                    <a:pt x="6" y="72"/>
                    <a:pt x="5" y="102"/>
                  </a:cubicBezTo>
                  <a:cubicBezTo>
                    <a:pt x="4" y="126"/>
                    <a:pt x="11" y="153"/>
                    <a:pt x="12" y="175"/>
                  </a:cubicBezTo>
                  <a:cubicBezTo>
                    <a:pt x="12" y="180"/>
                    <a:pt x="8" y="184"/>
                    <a:pt x="8" y="189"/>
                  </a:cubicBezTo>
                  <a:cubicBezTo>
                    <a:pt x="8" y="212"/>
                    <a:pt x="18" y="232"/>
                    <a:pt x="0" y="240"/>
                  </a:cubicBezTo>
                  <a:cubicBezTo>
                    <a:pt x="26" y="250"/>
                    <a:pt x="50" y="237"/>
                    <a:pt x="75" y="240"/>
                  </a:cubicBezTo>
                  <a:cubicBezTo>
                    <a:pt x="73" y="235"/>
                    <a:pt x="72" y="231"/>
                    <a:pt x="69" y="228"/>
                  </a:cubicBezTo>
                  <a:cubicBezTo>
                    <a:pt x="55" y="233"/>
                    <a:pt x="45" y="229"/>
                    <a:pt x="2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4797426" y="2430463"/>
              <a:ext cx="517525" cy="514350"/>
            </a:xfrm>
            <a:custGeom>
              <a:avLst/>
              <a:gdLst>
                <a:gd name="T0" fmla="*/ 234 w 240"/>
                <a:gd name="T1" fmla="*/ 143 h 239"/>
                <a:gd name="T2" fmla="*/ 215 w 240"/>
                <a:gd name="T3" fmla="*/ 0 h 239"/>
                <a:gd name="T4" fmla="*/ 208 w 240"/>
                <a:gd name="T5" fmla="*/ 4 h 239"/>
                <a:gd name="T6" fmla="*/ 222 w 240"/>
                <a:gd name="T7" fmla="*/ 211 h 239"/>
                <a:gd name="T8" fmla="*/ 45 w 240"/>
                <a:gd name="T9" fmla="*/ 220 h 239"/>
                <a:gd name="T10" fmla="*/ 0 w 240"/>
                <a:gd name="T11" fmla="*/ 220 h 239"/>
                <a:gd name="T12" fmla="*/ 63 w 240"/>
                <a:gd name="T13" fmla="*/ 227 h 239"/>
                <a:gd name="T14" fmla="*/ 96 w 240"/>
                <a:gd name="T15" fmla="*/ 218 h 239"/>
                <a:gd name="T16" fmla="*/ 103 w 240"/>
                <a:gd name="T17" fmla="*/ 222 h 239"/>
                <a:gd name="T18" fmla="*/ 111 w 240"/>
                <a:gd name="T19" fmla="*/ 216 h 239"/>
                <a:gd name="T20" fmla="*/ 121 w 240"/>
                <a:gd name="T21" fmla="*/ 220 h 239"/>
                <a:gd name="T22" fmla="*/ 164 w 240"/>
                <a:gd name="T23" fmla="*/ 223 h 239"/>
                <a:gd name="T24" fmla="*/ 203 w 240"/>
                <a:gd name="T25" fmla="*/ 223 h 239"/>
                <a:gd name="T26" fmla="*/ 239 w 240"/>
                <a:gd name="T27" fmla="*/ 223 h 239"/>
                <a:gd name="T28" fmla="*/ 234 w 240"/>
                <a:gd name="T29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9">
                  <a:moveTo>
                    <a:pt x="234" y="143"/>
                  </a:moveTo>
                  <a:cubicBezTo>
                    <a:pt x="217" y="104"/>
                    <a:pt x="221" y="47"/>
                    <a:pt x="215" y="0"/>
                  </a:cubicBezTo>
                  <a:cubicBezTo>
                    <a:pt x="214" y="3"/>
                    <a:pt x="211" y="3"/>
                    <a:pt x="208" y="4"/>
                  </a:cubicBezTo>
                  <a:cubicBezTo>
                    <a:pt x="198" y="80"/>
                    <a:pt x="221" y="141"/>
                    <a:pt x="222" y="211"/>
                  </a:cubicBezTo>
                  <a:cubicBezTo>
                    <a:pt x="163" y="216"/>
                    <a:pt x="101" y="205"/>
                    <a:pt x="45" y="220"/>
                  </a:cubicBezTo>
                  <a:cubicBezTo>
                    <a:pt x="33" y="215"/>
                    <a:pt x="10" y="214"/>
                    <a:pt x="0" y="220"/>
                  </a:cubicBezTo>
                  <a:cubicBezTo>
                    <a:pt x="13" y="234"/>
                    <a:pt x="43" y="221"/>
                    <a:pt x="63" y="227"/>
                  </a:cubicBezTo>
                  <a:cubicBezTo>
                    <a:pt x="75" y="226"/>
                    <a:pt x="84" y="220"/>
                    <a:pt x="96" y="218"/>
                  </a:cubicBezTo>
                  <a:cubicBezTo>
                    <a:pt x="97" y="218"/>
                    <a:pt x="100" y="222"/>
                    <a:pt x="103" y="222"/>
                  </a:cubicBezTo>
                  <a:cubicBezTo>
                    <a:pt x="105" y="221"/>
                    <a:pt x="109" y="216"/>
                    <a:pt x="111" y="216"/>
                  </a:cubicBezTo>
                  <a:cubicBezTo>
                    <a:pt x="114" y="216"/>
                    <a:pt x="118" y="220"/>
                    <a:pt x="121" y="220"/>
                  </a:cubicBezTo>
                  <a:cubicBezTo>
                    <a:pt x="138" y="220"/>
                    <a:pt x="146" y="222"/>
                    <a:pt x="164" y="223"/>
                  </a:cubicBezTo>
                  <a:cubicBezTo>
                    <a:pt x="178" y="224"/>
                    <a:pt x="194" y="222"/>
                    <a:pt x="203" y="223"/>
                  </a:cubicBezTo>
                  <a:cubicBezTo>
                    <a:pt x="223" y="227"/>
                    <a:pt x="229" y="239"/>
                    <a:pt x="239" y="223"/>
                  </a:cubicBezTo>
                  <a:cubicBezTo>
                    <a:pt x="240" y="196"/>
                    <a:pt x="228" y="168"/>
                    <a:pt x="23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Freeform 14"/>
          <p:cNvSpPr>
            <a:spLocks noEditPoints="1"/>
          </p:cNvSpPr>
          <p:nvPr/>
        </p:nvSpPr>
        <p:spPr bwMode="auto">
          <a:xfrm>
            <a:off x="2835302" y="3669459"/>
            <a:ext cx="2789962" cy="708025"/>
          </a:xfrm>
          <a:custGeom>
            <a:avLst/>
            <a:gdLst>
              <a:gd name="T0" fmla="*/ 717 w 767"/>
              <a:gd name="T1" fmla="*/ 0 h 329"/>
              <a:gd name="T2" fmla="*/ 560 w 767"/>
              <a:gd name="T3" fmla="*/ 17 h 329"/>
              <a:gd name="T4" fmla="*/ 501 w 767"/>
              <a:gd name="T5" fmla="*/ 14 h 329"/>
              <a:gd name="T6" fmla="*/ 465 w 767"/>
              <a:gd name="T7" fmla="*/ 21 h 329"/>
              <a:gd name="T8" fmla="*/ 433 w 767"/>
              <a:gd name="T9" fmla="*/ 17 h 329"/>
              <a:gd name="T10" fmla="*/ 381 w 767"/>
              <a:gd name="T11" fmla="*/ 24 h 329"/>
              <a:gd name="T12" fmla="*/ 235 w 767"/>
              <a:gd name="T13" fmla="*/ 21 h 329"/>
              <a:gd name="T14" fmla="*/ 212 w 767"/>
              <a:gd name="T15" fmla="*/ 24 h 329"/>
              <a:gd name="T16" fmla="*/ 178 w 767"/>
              <a:gd name="T17" fmla="*/ 21 h 329"/>
              <a:gd name="T18" fmla="*/ 127 w 767"/>
              <a:gd name="T19" fmla="*/ 21 h 329"/>
              <a:gd name="T20" fmla="*/ 19 w 767"/>
              <a:gd name="T21" fmla="*/ 26 h 329"/>
              <a:gd name="T22" fmla="*/ 0 w 767"/>
              <a:gd name="T23" fmla="*/ 41 h 329"/>
              <a:gd name="T24" fmla="*/ 7 w 767"/>
              <a:gd name="T25" fmla="*/ 325 h 329"/>
              <a:gd name="T26" fmla="*/ 95 w 767"/>
              <a:gd name="T27" fmla="*/ 320 h 329"/>
              <a:gd name="T28" fmla="*/ 195 w 767"/>
              <a:gd name="T29" fmla="*/ 323 h 329"/>
              <a:gd name="T30" fmla="*/ 212 w 767"/>
              <a:gd name="T31" fmla="*/ 320 h 329"/>
              <a:gd name="T32" fmla="*/ 220 w 767"/>
              <a:gd name="T33" fmla="*/ 325 h 329"/>
              <a:gd name="T34" fmla="*/ 254 w 767"/>
              <a:gd name="T35" fmla="*/ 323 h 329"/>
              <a:gd name="T36" fmla="*/ 294 w 767"/>
              <a:gd name="T37" fmla="*/ 328 h 329"/>
              <a:gd name="T38" fmla="*/ 455 w 767"/>
              <a:gd name="T39" fmla="*/ 316 h 329"/>
              <a:gd name="T40" fmla="*/ 727 w 767"/>
              <a:gd name="T41" fmla="*/ 298 h 329"/>
              <a:gd name="T42" fmla="*/ 767 w 767"/>
              <a:gd name="T43" fmla="*/ 291 h 329"/>
              <a:gd name="T44" fmla="*/ 757 w 767"/>
              <a:gd name="T45" fmla="*/ 11 h 329"/>
              <a:gd name="T46" fmla="*/ 717 w 767"/>
              <a:gd name="T47" fmla="*/ 0 h 329"/>
              <a:gd name="T48" fmla="*/ 749 w 767"/>
              <a:gd name="T49" fmla="*/ 289 h 329"/>
              <a:gd name="T50" fmla="*/ 411 w 767"/>
              <a:gd name="T51" fmla="*/ 308 h 329"/>
              <a:gd name="T52" fmla="*/ 352 w 767"/>
              <a:gd name="T53" fmla="*/ 315 h 329"/>
              <a:gd name="T54" fmla="*/ 27 w 767"/>
              <a:gd name="T55" fmla="*/ 308 h 329"/>
              <a:gd name="T56" fmla="*/ 16 w 767"/>
              <a:gd name="T57" fmla="*/ 39 h 329"/>
              <a:gd name="T58" fmla="*/ 43 w 767"/>
              <a:gd name="T59" fmla="*/ 41 h 329"/>
              <a:gd name="T60" fmla="*/ 51 w 767"/>
              <a:gd name="T61" fmla="*/ 36 h 329"/>
              <a:gd name="T62" fmla="*/ 78 w 767"/>
              <a:gd name="T63" fmla="*/ 38 h 329"/>
              <a:gd name="T64" fmla="*/ 122 w 767"/>
              <a:gd name="T65" fmla="*/ 33 h 329"/>
              <a:gd name="T66" fmla="*/ 141 w 767"/>
              <a:gd name="T67" fmla="*/ 38 h 329"/>
              <a:gd name="T68" fmla="*/ 171 w 767"/>
              <a:gd name="T69" fmla="*/ 33 h 329"/>
              <a:gd name="T70" fmla="*/ 264 w 767"/>
              <a:gd name="T71" fmla="*/ 34 h 329"/>
              <a:gd name="T72" fmla="*/ 289 w 767"/>
              <a:gd name="T73" fmla="*/ 31 h 329"/>
              <a:gd name="T74" fmla="*/ 315 w 767"/>
              <a:gd name="T75" fmla="*/ 36 h 329"/>
              <a:gd name="T76" fmla="*/ 430 w 767"/>
              <a:gd name="T77" fmla="*/ 27 h 329"/>
              <a:gd name="T78" fmla="*/ 474 w 767"/>
              <a:gd name="T79" fmla="*/ 29 h 329"/>
              <a:gd name="T80" fmla="*/ 619 w 767"/>
              <a:gd name="T81" fmla="*/ 21 h 329"/>
              <a:gd name="T82" fmla="*/ 658 w 767"/>
              <a:gd name="T83" fmla="*/ 14 h 329"/>
              <a:gd name="T84" fmla="*/ 717 w 767"/>
              <a:gd name="T85" fmla="*/ 14 h 329"/>
              <a:gd name="T86" fmla="*/ 742 w 767"/>
              <a:gd name="T87" fmla="*/ 19 h 329"/>
              <a:gd name="T88" fmla="*/ 749 w 767"/>
              <a:gd name="T89" fmla="*/ 28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7" h="329">
                <a:moveTo>
                  <a:pt x="717" y="0"/>
                </a:moveTo>
                <a:cubicBezTo>
                  <a:pt x="665" y="1"/>
                  <a:pt x="611" y="12"/>
                  <a:pt x="560" y="17"/>
                </a:cubicBezTo>
                <a:cubicBezTo>
                  <a:pt x="539" y="19"/>
                  <a:pt x="520" y="14"/>
                  <a:pt x="501" y="14"/>
                </a:cubicBezTo>
                <a:cubicBezTo>
                  <a:pt x="489" y="14"/>
                  <a:pt x="477" y="20"/>
                  <a:pt x="465" y="21"/>
                </a:cubicBezTo>
                <a:cubicBezTo>
                  <a:pt x="454" y="21"/>
                  <a:pt x="444" y="17"/>
                  <a:pt x="433" y="17"/>
                </a:cubicBezTo>
                <a:cubicBezTo>
                  <a:pt x="415" y="18"/>
                  <a:pt x="398" y="23"/>
                  <a:pt x="381" y="24"/>
                </a:cubicBezTo>
                <a:cubicBezTo>
                  <a:pt x="330" y="27"/>
                  <a:pt x="279" y="19"/>
                  <a:pt x="235" y="21"/>
                </a:cubicBezTo>
                <a:cubicBezTo>
                  <a:pt x="228" y="21"/>
                  <a:pt x="219" y="24"/>
                  <a:pt x="212" y="24"/>
                </a:cubicBezTo>
                <a:cubicBezTo>
                  <a:pt x="199" y="25"/>
                  <a:pt x="188" y="20"/>
                  <a:pt x="178" y="21"/>
                </a:cubicBezTo>
                <a:cubicBezTo>
                  <a:pt x="160" y="21"/>
                  <a:pt x="142" y="33"/>
                  <a:pt x="127" y="21"/>
                </a:cubicBezTo>
                <a:cubicBezTo>
                  <a:pt x="100" y="35"/>
                  <a:pt x="44" y="15"/>
                  <a:pt x="19" y="26"/>
                </a:cubicBezTo>
                <a:cubicBezTo>
                  <a:pt x="9" y="30"/>
                  <a:pt x="10" y="40"/>
                  <a:pt x="0" y="41"/>
                </a:cubicBezTo>
                <a:cubicBezTo>
                  <a:pt x="6" y="139"/>
                  <a:pt x="14" y="232"/>
                  <a:pt x="7" y="325"/>
                </a:cubicBezTo>
                <a:cubicBezTo>
                  <a:pt x="37" y="320"/>
                  <a:pt x="63" y="320"/>
                  <a:pt x="95" y="320"/>
                </a:cubicBezTo>
                <a:cubicBezTo>
                  <a:pt x="128" y="319"/>
                  <a:pt x="161" y="324"/>
                  <a:pt x="195" y="323"/>
                </a:cubicBezTo>
                <a:cubicBezTo>
                  <a:pt x="200" y="323"/>
                  <a:pt x="206" y="320"/>
                  <a:pt x="212" y="320"/>
                </a:cubicBezTo>
                <a:cubicBezTo>
                  <a:pt x="214" y="320"/>
                  <a:pt x="216" y="324"/>
                  <a:pt x="220" y="325"/>
                </a:cubicBezTo>
                <a:cubicBezTo>
                  <a:pt x="230" y="326"/>
                  <a:pt x="243" y="323"/>
                  <a:pt x="254" y="323"/>
                </a:cubicBezTo>
                <a:cubicBezTo>
                  <a:pt x="268" y="324"/>
                  <a:pt x="281" y="329"/>
                  <a:pt x="294" y="328"/>
                </a:cubicBezTo>
                <a:cubicBezTo>
                  <a:pt x="345" y="327"/>
                  <a:pt x="411" y="320"/>
                  <a:pt x="455" y="316"/>
                </a:cubicBezTo>
                <a:cubicBezTo>
                  <a:pt x="546" y="308"/>
                  <a:pt x="634" y="306"/>
                  <a:pt x="727" y="298"/>
                </a:cubicBezTo>
                <a:cubicBezTo>
                  <a:pt x="743" y="305"/>
                  <a:pt x="754" y="298"/>
                  <a:pt x="767" y="291"/>
                </a:cubicBezTo>
                <a:cubicBezTo>
                  <a:pt x="758" y="187"/>
                  <a:pt x="763" y="113"/>
                  <a:pt x="757" y="11"/>
                </a:cubicBezTo>
                <a:cubicBezTo>
                  <a:pt x="744" y="4"/>
                  <a:pt x="735" y="0"/>
                  <a:pt x="717" y="0"/>
                </a:cubicBezTo>
                <a:close/>
                <a:moveTo>
                  <a:pt x="749" y="289"/>
                </a:moveTo>
                <a:cubicBezTo>
                  <a:pt x="639" y="288"/>
                  <a:pt x="527" y="305"/>
                  <a:pt x="411" y="308"/>
                </a:cubicBezTo>
                <a:cubicBezTo>
                  <a:pt x="392" y="308"/>
                  <a:pt x="371" y="314"/>
                  <a:pt x="352" y="315"/>
                </a:cubicBezTo>
                <a:cubicBezTo>
                  <a:pt x="248" y="317"/>
                  <a:pt x="138" y="307"/>
                  <a:pt x="27" y="308"/>
                </a:cubicBezTo>
                <a:cubicBezTo>
                  <a:pt x="25" y="219"/>
                  <a:pt x="17" y="136"/>
                  <a:pt x="16" y="39"/>
                </a:cubicBezTo>
                <a:cubicBezTo>
                  <a:pt x="24" y="36"/>
                  <a:pt x="33" y="42"/>
                  <a:pt x="43" y="41"/>
                </a:cubicBezTo>
                <a:cubicBezTo>
                  <a:pt x="46" y="41"/>
                  <a:pt x="48" y="37"/>
                  <a:pt x="51" y="36"/>
                </a:cubicBezTo>
                <a:cubicBezTo>
                  <a:pt x="56" y="35"/>
                  <a:pt x="69" y="38"/>
                  <a:pt x="78" y="38"/>
                </a:cubicBezTo>
                <a:cubicBezTo>
                  <a:pt x="95" y="37"/>
                  <a:pt x="112" y="32"/>
                  <a:pt x="122" y="33"/>
                </a:cubicBezTo>
                <a:cubicBezTo>
                  <a:pt x="128" y="33"/>
                  <a:pt x="134" y="37"/>
                  <a:pt x="141" y="38"/>
                </a:cubicBezTo>
                <a:cubicBezTo>
                  <a:pt x="151" y="38"/>
                  <a:pt x="160" y="33"/>
                  <a:pt x="171" y="33"/>
                </a:cubicBezTo>
                <a:cubicBezTo>
                  <a:pt x="201" y="32"/>
                  <a:pt x="233" y="34"/>
                  <a:pt x="264" y="34"/>
                </a:cubicBezTo>
                <a:cubicBezTo>
                  <a:pt x="272" y="34"/>
                  <a:pt x="281" y="30"/>
                  <a:pt x="289" y="31"/>
                </a:cubicBezTo>
                <a:cubicBezTo>
                  <a:pt x="297" y="31"/>
                  <a:pt x="306" y="35"/>
                  <a:pt x="315" y="36"/>
                </a:cubicBezTo>
                <a:cubicBezTo>
                  <a:pt x="350" y="39"/>
                  <a:pt x="391" y="29"/>
                  <a:pt x="430" y="27"/>
                </a:cubicBezTo>
                <a:cubicBezTo>
                  <a:pt x="445" y="27"/>
                  <a:pt x="459" y="30"/>
                  <a:pt x="474" y="29"/>
                </a:cubicBezTo>
                <a:cubicBezTo>
                  <a:pt x="522" y="26"/>
                  <a:pt x="565" y="26"/>
                  <a:pt x="619" y="21"/>
                </a:cubicBezTo>
                <a:cubicBezTo>
                  <a:pt x="632" y="19"/>
                  <a:pt x="645" y="14"/>
                  <a:pt x="658" y="14"/>
                </a:cubicBezTo>
                <a:cubicBezTo>
                  <a:pt x="673" y="13"/>
                  <a:pt x="703" y="11"/>
                  <a:pt x="717" y="14"/>
                </a:cubicBezTo>
                <a:cubicBezTo>
                  <a:pt x="727" y="16"/>
                  <a:pt x="729" y="28"/>
                  <a:pt x="742" y="19"/>
                </a:cubicBezTo>
                <a:cubicBezTo>
                  <a:pt x="753" y="96"/>
                  <a:pt x="747" y="187"/>
                  <a:pt x="749" y="28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3047624" y="5238341"/>
            <a:ext cx="2003855" cy="628650"/>
          </a:xfrm>
          <a:custGeom>
            <a:avLst/>
            <a:gdLst>
              <a:gd name="T0" fmla="*/ 316 w 340"/>
              <a:gd name="T1" fmla="*/ 12 h 292"/>
              <a:gd name="T2" fmla="*/ 204 w 340"/>
              <a:gd name="T3" fmla="*/ 19 h 292"/>
              <a:gd name="T4" fmla="*/ 112 w 340"/>
              <a:gd name="T5" fmla="*/ 19 h 292"/>
              <a:gd name="T6" fmla="*/ 71 w 340"/>
              <a:gd name="T7" fmla="*/ 27 h 292"/>
              <a:gd name="T8" fmla="*/ 5 w 340"/>
              <a:gd name="T9" fmla="*/ 21 h 292"/>
              <a:gd name="T10" fmla="*/ 11 w 340"/>
              <a:gd name="T11" fmla="*/ 50 h 292"/>
              <a:gd name="T12" fmla="*/ 34 w 340"/>
              <a:gd name="T13" fmla="*/ 276 h 292"/>
              <a:gd name="T14" fmla="*/ 47 w 340"/>
              <a:gd name="T15" fmla="*/ 268 h 292"/>
              <a:gd name="T16" fmla="*/ 20 w 340"/>
              <a:gd name="T17" fmla="*/ 38 h 292"/>
              <a:gd name="T18" fmla="*/ 59 w 340"/>
              <a:gd name="T19" fmla="*/ 39 h 292"/>
              <a:gd name="T20" fmla="*/ 105 w 340"/>
              <a:gd name="T21" fmla="*/ 31 h 292"/>
              <a:gd name="T22" fmla="*/ 158 w 340"/>
              <a:gd name="T23" fmla="*/ 31 h 292"/>
              <a:gd name="T24" fmla="*/ 209 w 340"/>
              <a:gd name="T25" fmla="*/ 31 h 292"/>
              <a:gd name="T26" fmla="*/ 294 w 340"/>
              <a:gd name="T27" fmla="*/ 22 h 292"/>
              <a:gd name="T28" fmla="*/ 297 w 340"/>
              <a:gd name="T29" fmla="*/ 61 h 292"/>
              <a:gd name="T30" fmla="*/ 304 w 340"/>
              <a:gd name="T31" fmla="*/ 73 h 292"/>
              <a:gd name="T32" fmla="*/ 316 w 340"/>
              <a:gd name="T33" fmla="*/ 160 h 292"/>
              <a:gd name="T34" fmla="*/ 325 w 340"/>
              <a:gd name="T35" fmla="*/ 257 h 292"/>
              <a:gd name="T36" fmla="*/ 255 w 340"/>
              <a:gd name="T37" fmla="*/ 264 h 292"/>
              <a:gd name="T38" fmla="*/ 180 w 340"/>
              <a:gd name="T39" fmla="*/ 268 h 292"/>
              <a:gd name="T40" fmla="*/ 110 w 340"/>
              <a:gd name="T41" fmla="*/ 268 h 292"/>
              <a:gd name="T42" fmla="*/ 54 w 340"/>
              <a:gd name="T43" fmla="*/ 281 h 292"/>
              <a:gd name="T44" fmla="*/ 107 w 340"/>
              <a:gd name="T45" fmla="*/ 278 h 292"/>
              <a:gd name="T46" fmla="*/ 192 w 340"/>
              <a:gd name="T47" fmla="*/ 278 h 292"/>
              <a:gd name="T48" fmla="*/ 228 w 340"/>
              <a:gd name="T49" fmla="*/ 271 h 292"/>
              <a:gd name="T50" fmla="*/ 270 w 340"/>
              <a:gd name="T51" fmla="*/ 276 h 292"/>
              <a:gd name="T52" fmla="*/ 309 w 340"/>
              <a:gd name="T53" fmla="*/ 268 h 292"/>
              <a:gd name="T54" fmla="*/ 340 w 340"/>
              <a:gd name="T55" fmla="*/ 271 h 292"/>
              <a:gd name="T56" fmla="*/ 309 w 340"/>
              <a:gd name="T57" fmla="*/ 26 h 292"/>
              <a:gd name="T58" fmla="*/ 316 w 340"/>
              <a:gd name="T59" fmla="*/ 1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0" h="292">
                <a:moveTo>
                  <a:pt x="316" y="12"/>
                </a:moveTo>
                <a:cubicBezTo>
                  <a:pt x="282" y="0"/>
                  <a:pt x="243" y="16"/>
                  <a:pt x="204" y="19"/>
                </a:cubicBezTo>
                <a:cubicBezTo>
                  <a:pt x="173" y="21"/>
                  <a:pt x="137" y="19"/>
                  <a:pt x="112" y="19"/>
                </a:cubicBezTo>
                <a:cubicBezTo>
                  <a:pt x="98" y="19"/>
                  <a:pt x="85" y="27"/>
                  <a:pt x="71" y="27"/>
                </a:cubicBezTo>
                <a:cubicBezTo>
                  <a:pt x="49" y="29"/>
                  <a:pt x="22" y="18"/>
                  <a:pt x="5" y="21"/>
                </a:cubicBezTo>
                <a:cubicBezTo>
                  <a:pt x="0" y="31"/>
                  <a:pt x="9" y="39"/>
                  <a:pt x="11" y="50"/>
                </a:cubicBezTo>
                <a:cubicBezTo>
                  <a:pt x="26" y="117"/>
                  <a:pt x="18" y="217"/>
                  <a:pt x="34" y="276"/>
                </a:cubicBezTo>
                <a:cubicBezTo>
                  <a:pt x="38" y="273"/>
                  <a:pt x="45" y="272"/>
                  <a:pt x="47" y="268"/>
                </a:cubicBezTo>
                <a:cubicBezTo>
                  <a:pt x="31" y="192"/>
                  <a:pt x="29" y="106"/>
                  <a:pt x="20" y="38"/>
                </a:cubicBezTo>
                <a:cubicBezTo>
                  <a:pt x="36" y="32"/>
                  <a:pt x="48" y="39"/>
                  <a:pt x="59" y="39"/>
                </a:cubicBezTo>
                <a:cubicBezTo>
                  <a:pt x="75" y="41"/>
                  <a:pt x="90" y="31"/>
                  <a:pt x="105" y="31"/>
                </a:cubicBezTo>
                <a:cubicBezTo>
                  <a:pt x="124" y="31"/>
                  <a:pt x="140" y="32"/>
                  <a:pt x="158" y="31"/>
                </a:cubicBezTo>
                <a:cubicBezTo>
                  <a:pt x="176" y="30"/>
                  <a:pt x="195" y="31"/>
                  <a:pt x="209" y="31"/>
                </a:cubicBezTo>
                <a:cubicBezTo>
                  <a:pt x="236" y="31"/>
                  <a:pt x="264" y="18"/>
                  <a:pt x="294" y="22"/>
                </a:cubicBezTo>
                <a:cubicBezTo>
                  <a:pt x="301" y="33"/>
                  <a:pt x="295" y="48"/>
                  <a:pt x="297" y="61"/>
                </a:cubicBezTo>
                <a:cubicBezTo>
                  <a:pt x="298" y="67"/>
                  <a:pt x="302" y="69"/>
                  <a:pt x="304" y="73"/>
                </a:cubicBezTo>
                <a:cubicBezTo>
                  <a:pt x="312" y="97"/>
                  <a:pt x="313" y="132"/>
                  <a:pt x="316" y="160"/>
                </a:cubicBezTo>
                <a:cubicBezTo>
                  <a:pt x="319" y="195"/>
                  <a:pt x="321" y="228"/>
                  <a:pt x="325" y="257"/>
                </a:cubicBezTo>
                <a:cubicBezTo>
                  <a:pt x="302" y="253"/>
                  <a:pt x="280" y="265"/>
                  <a:pt x="255" y="264"/>
                </a:cubicBezTo>
                <a:cubicBezTo>
                  <a:pt x="230" y="263"/>
                  <a:pt x="205" y="259"/>
                  <a:pt x="180" y="268"/>
                </a:cubicBezTo>
                <a:cubicBezTo>
                  <a:pt x="163" y="259"/>
                  <a:pt x="136" y="266"/>
                  <a:pt x="110" y="268"/>
                </a:cubicBezTo>
                <a:cubicBezTo>
                  <a:pt x="88" y="269"/>
                  <a:pt x="57" y="261"/>
                  <a:pt x="54" y="281"/>
                </a:cubicBezTo>
                <a:cubicBezTo>
                  <a:pt x="70" y="292"/>
                  <a:pt x="90" y="281"/>
                  <a:pt x="107" y="278"/>
                </a:cubicBezTo>
                <a:cubicBezTo>
                  <a:pt x="135" y="273"/>
                  <a:pt x="163" y="280"/>
                  <a:pt x="192" y="278"/>
                </a:cubicBezTo>
                <a:cubicBezTo>
                  <a:pt x="204" y="277"/>
                  <a:pt x="216" y="271"/>
                  <a:pt x="228" y="271"/>
                </a:cubicBezTo>
                <a:cubicBezTo>
                  <a:pt x="242" y="271"/>
                  <a:pt x="256" y="277"/>
                  <a:pt x="270" y="276"/>
                </a:cubicBezTo>
                <a:cubicBezTo>
                  <a:pt x="284" y="275"/>
                  <a:pt x="296" y="268"/>
                  <a:pt x="309" y="268"/>
                </a:cubicBezTo>
                <a:cubicBezTo>
                  <a:pt x="320" y="274"/>
                  <a:pt x="323" y="269"/>
                  <a:pt x="340" y="271"/>
                </a:cubicBezTo>
                <a:cubicBezTo>
                  <a:pt x="335" y="191"/>
                  <a:pt x="318" y="114"/>
                  <a:pt x="309" y="26"/>
                </a:cubicBezTo>
                <a:cubicBezTo>
                  <a:pt x="309" y="19"/>
                  <a:pt x="320" y="17"/>
                  <a:pt x="316" y="1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" name="组合 31"/>
          <p:cNvGrpSpPr/>
          <p:nvPr/>
        </p:nvGrpSpPr>
        <p:grpSpPr>
          <a:xfrm>
            <a:off x="5162632" y="5255586"/>
            <a:ext cx="2153508" cy="620712"/>
            <a:chOff x="6940551" y="2343151"/>
            <a:chExt cx="654050" cy="6207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6940551" y="2343151"/>
              <a:ext cx="654050" cy="620713"/>
            </a:xfrm>
            <a:custGeom>
              <a:avLst/>
              <a:gdLst>
                <a:gd name="T0" fmla="*/ 286 w 304"/>
                <a:gd name="T1" fmla="*/ 160 h 289"/>
                <a:gd name="T2" fmla="*/ 291 w 304"/>
                <a:gd name="T3" fmla="*/ 155 h 289"/>
                <a:gd name="T4" fmla="*/ 281 w 304"/>
                <a:gd name="T5" fmla="*/ 9 h 289"/>
                <a:gd name="T6" fmla="*/ 201 w 304"/>
                <a:gd name="T7" fmla="*/ 4 h 289"/>
                <a:gd name="T8" fmla="*/ 188 w 304"/>
                <a:gd name="T9" fmla="*/ 9 h 289"/>
                <a:gd name="T10" fmla="*/ 143 w 304"/>
                <a:gd name="T11" fmla="*/ 7 h 289"/>
                <a:gd name="T12" fmla="*/ 62 w 304"/>
                <a:gd name="T13" fmla="*/ 19 h 289"/>
                <a:gd name="T14" fmla="*/ 0 w 304"/>
                <a:gd name="T15" fmla="*/ 43 h 289"/>
                <a:gd name="T16" fmla="*/ 152 w 304"/>
                <a:gd name="T17" fmla="*/ 16 h 289"/>
                <a:gd name="T18" fmla="*/ 268 w 304"/>
                <a:gd name="T19" fmla="*/ 23 h 289"/>
                <a:gd name="T20" fmla="*/ 273 w 304"/>
                <a:gd name="T21" fmla="*/ 147 h 289"/>
                <a:gd name="T22" fmla="*/ 285 w 304"/>
                <a:gd name="T23" fmla="*/ 249 h 289"/>
                <a:gd name="T24" fmla="*/ 213 w 304"/>
                <a:gd name="T25" fmla="*/ 252 h 289"/>
                <a:gd name="T26" fmla="*/ 150 w 304"/>
                <a:gd name="T27" fmla="*/ 263 h 289"/>
                <a:gd name="T28" fmla="*/ 97 w 304"/>
                <a:gd name="T29" fmla="*/ 264 h 289"/>
                <a:gd name="T30" fmla="*/ 48 w 304"/>
                <a:gd name="T31" fmla="*/ 269 h 289"/>
                <a:gd name="T32" fmla="*/ 11 w 304"/>
                <a:gd name="T33" fmla="*/ 276 h 289"/>
                <a:gd name="T34" fmla="*/ 36 w 304"/>
                <a:gd name="T35" fmla="*/ 281 h 289"/>
                <a:gd name="T36" fmla="*/ 126 w 304"/>
                <a:gd name="T37" fmla="*/ 271 h 289"/>
                <a:gd name="T38" fmla="*/ 188 w 304"/>
                <a:gd name="T39" fmla="*/ 269 h 289"/>
                <a:gd name="T40" fmla="*/ 300 w 304"/>
                <a:gd name="T41" fmla="*/ 266 h 289"/>
                <a:gd name="T42" fmla="*/ 298 w 304"/>
                <a:gd name="T43" fmla="*/ 235 h 289"/>
                <a:gd name="T44" fmla="*/ 286 w 304"/>
                <a:gd name="T45" fmla="*/ 16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289">
                  <a:moveTo>
                    <a:pt x="286" y="160"/>
                  </a:moveTo>
                  <a:cubicBezTo>
                    <a:pt x="288" y="159"/>
                    <a:pt x="290" y="157"/>
                    <a:pt x="291" y="155"/>
                  </a:cubicBezTo>
                  <a:cubicBezTo>
                    <a:pt x="280" y="107"/>
                    <a:pt x="289" y="46"/>
                    <a:pt x="281" y="9"/>
                  </a:cubicBezTo>
                  <a:cubicBezTo>
                    <a:pt x="257" y="8"/>
                    <a:pt x="228" y="0"/>
                    <a:pt x="201" y="4"/>
                  </a:cubicBezTo>
                  <a:cubicBezTo>
                    <a:pt x="196" y="5"/>
                    <a:pt x="192" y="8"/>
                    <a:pt x="188" y="9"/>
                  </a:cubicBezTo>
                  <a:cubicBezTo>
                    <a:pt x="173" y="10"/>
                    <a:pt x="158" y="6"/>
                    <a:pt x="143" y="7"/>
                  </a:cubicBezTo>
                  <a:cubicBezTo>
                    <a:pt x="121" y="10"/>
                    <a:pt x="86" y="17"/>
                    <a:pt x="62" y="19"/>
                  </a:cubicBezTo>
                  <a:cubicBezTo>
                    <a:pt x="35" y="21"/>
                    <a:pt x="0" y="13"/>
                    <a:pt x="0" y="43"/>
                  </a:cubicBezTo>
                  <a:cubicBezTo>
                    <a:pt x="42" y="29"/>
                    <a:pt x="101" y="33"/>
                    <a:pt x="152" y="16"/>
                  </a:cubicBezTo>
                  <a:cubicBezTo>
                    <a:pt x="187" y="27"/>
                    <a:pt x="228" y="9"/>
                    <a:pt x="268" y="23"/>
                  </a:cubicBezTo>
                  <a:cubicBezTo>
                    <a:pt x="280" y="59"/>
                    <a:pt x="269" y="107"/>
                    <a:pt x="273" y="147"/>
                  </a:cubicBezTo>
                  <a:cubicBezTo>
                    <a:pt x="276" y="181"/>
                    <a:pt x="289" y="209"/>
                    <a:pt x="285" y="249"/>
                  </a:cubicBezTo>
                  <a:cubicBezTo>
                    <a:pt x="255" y="255"/>
                    <a:pt x="240" y="250"/>
                    <a:pt x="213" y="252"/>
                  </a:cubicBezTo>
                  <a:cubicBezTo>
                    <a:pt x="193" y="254"/>
                    <a:pt x="172" y="262"/>
                    <a:pt x="150" y="263"/>
                  </a:cubicBezTo>
                  <a:cubicBezTo>
                    <a:pt x="132" y="263"/>
                    <a:pt x="115" y="263"/>
                    <a:pt x="97" y="264"/>
                  </a:cubicBezTo>
                  <a:cubicBezTo>
                    <a:pt x="81" y="265"/>
                    <a:pt x="65" y="268"/>
                    <a:pt x="48" y="269"/>
                  </a:cubicBezTo>
                  <a:cubicBezTo>
                    <a:pt x="37" y="270"/>
                    <a:pt x="19" y="263"/>
                    <a:pt x="11" y="276"/>
                  </a:cubicBezTo>
                  <a:cubicBezTo>
                    <a:pt x="14" y="289"/>
                    <a:pt x="28" y="282"/>
                    <a:pt x="36" y="281"/>
                  </a:cubicBezTo>
                  <a:cubicBezTo>
                    <a:pt x="67" y="280"/>
                    <a:pt x="99" y="276"/>
                    <a:pt x="126" y="271"/>
                  </a:cubicBezTo>
                  <a:cubicBezTo>
                    <a:pt x="147" y="277"/>
                    <a:pt x="165" y="273"/>
                    <a:pt x="188" y="269"/>
                  </a:cubicBezTo>
                  <a:cubicBezTo>
                    <a:pt x="221" y="264"/>
                    <a:pt x="258" y="264"/>
                    <a:pt x="300" y="266"/>
                  </a:cubicBezTo>
                  <a:cubicBezTo>
                    <a:pt x="304" y="255"/>
                    <a:pt x="299" y="245"/>
                    <a:pt x="298" y="235"/>
                  </a:cubicBezTo>
                  <a:cubicBezTo>
                    <a:pt x="295" y="209"/>
                    <a:pt x="298" y="179"/>
                    <a:pt x="28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6940551" y="2452688"/>
              <a:ext cx="79375" cy="420688"/>
            </a:xfrm>
            <a:custGeom>
              <a:avLst/>
              <a:gdLst>
                <a:gd name="T0" fmla="*/ 19 w 37"/>
                <a:gd name="T1" fmla="*/ 70 h 196"/>
                <a:gd name="T2" fmla="*/ 14 w 37"/>
                <a:gd name="T3" fmla="*/ 0 h 196"/>
                <a:gd name="T4" fmla="*/ 6 w 37"/>
                <a:gd name="T5" fmla="*/ 2 h 196"/>
                <a:gd name="T6" fmla="*/ 17 w 37"/>
                <a:gd name="T7" fmla="*/ 149 h 196"/>
                <a:gd name="T8" fmla="*/ 21 w 37"/>
                <a:gd name="T9" fmla="*/ 196 h 196"/>
                <a:gd name="T10" fmla="*/ 36 w 37"/>
                <a:gd name="T11" fmla="*/ 191 h 196"/>
                <a:gd name="T12" fmla="*/ 29 w 37"/>
                <a:gd name="T13" fmla="*/ 157 h 196"/>
                <a:gd name="T14" fmla="*/ 19 w 37"/>
                <a:gd name="T15" fmla="*/ 7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96">
                  <a:moveTo>
                    <a:pt x="19" y="70"/>
                  </a:moveTo>
                  <a:cubicBezTo>
                    <a:pt x="21" y="47"/>
                    <a:pt x="15" y="26"/>
                    <a:pt x="14" y="0"/>
                  </a:cubicBezTo>
                  <a:cubicBezTo>
                    <a:pt x="14" y="4"/>
                    <a:pt x="8" y="1"/>
                    <a:pt x="6" y="2"/>
                  </a:cubicBezTo>
                  <a:cubicBezTo>
                    <a:pt x="0" y="54"/>
                    <a:pt x="18" y="104"/>
                    <a:pt x="17" y="149"/>
                  </a:cubicBezTo>
                  <a:cubicBezTo>
                    <a:pt x="17" y="164"/>
                    <a:pt x="14" y="181"/>
                    <a:pt x="21" y="196"/>
                  </a:cubicBezTo>
                  <a:cubicBezTo>
                    <a:pt x="27" y="196"/>
                    <a:pt x="27" y="189"/>
                    <a:pt x="36" y="191"/>
                  </a:cubicBezTo>
                  <a:cubicBezTo>
                    <a:pt x="34" y="179"/>
                    <a:pt x="32" y="168"/>
                    <a:pt x="29" y="157"/>
                  </a:cubicBezTo>
                  <a:cubicBezTo>
                    <a:pt x="37" y="121"/>
                    <a:pt x="28" y="93"/>
                    <a:pt x="1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34"/>
          <p:cNvGrpSpPr/>
          <p:nvPr/>
        </p:nvGrpSpPr>
        <p:grpSpPr>
          <a:xfrm>
            <a:off x="1076689" y="5281346"/>
            <a:ext cx="1969155" cy="614362"/>
            <a:chOff x="4594226" y="2330451"/>
            <a:chExt cx="720725" cy="61436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4594226" y="2330451"/>
              <a:ext cx="666750" cy="61913"/>
            </a:xfrm>
            <a:custGeom>
              <a:avLst/>
              <a:gdLst>
                <a:gd name="T0" fmla="*/ 270 w 309"/>
                <a:gd name="T1" fmla="*/ 10 h 29"/>
                <a:gd name="T2" fmla="*/ 226 w 309"/>
                <a:gd name="T3" fmla="*/ 8 h 29"/>
                <a:gd name="T4" fmla="*/ 139 w 309"/>
                <a:gd name="T5" fmla="*/ 10 h 29"/>
                <a:gd name="T6" fmla="*/ 13 w 309"/>
                <a:gd name="T7" fmla="*/ 5 h 29"/>
                <a:gd name="T8" fmla="*/ 4 w 309"/>
                <a:gd name="T9" fmla="*/ 23 h 29"/>
                <a:gd name="T10" fmla="*/ 186 w 309"/>
                <a:gd name="T11" fmla="*/ 20 h 29"/>
                <a:gd name="T12" fmla="*/ 271 w 309"/>
                <a:gd name="T13" fmla="*/ 20 h 29"/>
                <a:gd name="T14" fmla="*/ 309 w 309"/>
                <a:gd name="T15" fmla="*/ 18 h 29"/>
                <a:gd name="T16" fmla="*/ 270 w 309"/>
                <a:gd name="T17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29">
                  <a:moveTo>
                    <a:pt x="270" y="10"/>
                  </a:moveTo>
                  <a:cubicBezTo>
                    <a:pt x="255" y="11"/>
                    <a:pt x="240" y="8"/>
                    <a:pt x="226" y="8"/>
                  </a:cubicBezTo>
                  <a:cubicBezTo>
                    <a:pt x="198" y="8"/>
                    <a:pt x="168" y="12"/>
                    <a:pt x="139" y="10"/>
                  </a:cubicBezTo>
                  <a:cubicBezTo>
                    <a:pt x="97" y="7"/>
                    <a:pt x="51" y="0"/>
                    <a:pt x="13" y="5"/>
                  </a:cubicBezTo>
                  <a:cubicBezTo>
                    <a:pt x="8" y="9"/>
                    <a:pt x="0" y="16"/>
                    <a:pt x="4" y="23"/>
                  </a:cubicBezTo>
                  <a:cubicBezTo>
                    <a:pt x="63" y="5"/>
                    <a:pt x="127" y="23"/>
                    <a:pt x="186" y="20"/>
                  </a:cubicBezTo>
                  <a:cubicBezTo>
                    <a:pt x="216" y="19"/>
                    <a:pt x="245" y="19"/>
                    <a:pt x="271" y="20"/>
                  </a:cubicBezTo>
                  <a:cubicBezTo>
                    <a:pt x="284" y="26"/>
                    <a:pt x="301" y="29"/>
                    <a:pt x="309" y="18"/>
                  </a:cubicBezTo>
                  <a:cubicBezTo>
                    <a:pt x="302" y="2"/>
                    <a:pt x="282" y="9"/>
                    <a:pt x="27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4611688" y="2403476"/>
              <a:ext cx="161925" cy="536575"/>
            </a:xfrm>
            <a:custGeom>
              <a:avLst/>
              <a:gdLst>
                <a:gd name="T0" fmla="*/ 25 w 75"/>
                <a:gd name="T1" fmla="*/ 229 h 250"/>
                <a:gd name="T2" fmla="*/ 17 w 75"/>
                <a:gd name="T3" fmla="*/ 6 h 250"/>
                <a:gd name="T4" fmla="*/ 12 w 75"/>
                <a:gd name="T5" fmla="*/ 0 h 250"/>
                <a:gd name="T6" fmla="*/ 3 w 75"/>
                <a:gd name="T7" fmla="*/ 0 h 250"/>
                <a:gd name="T8" fmla="*/ 5 w 75"/>
                <a:gd name="T9" fmla="*/ 102 h 250"/>
                <a:gd name="T10" fmla="*/ 12 w 75"/>
                <a:gd name="T11" fmla="*/ 175 h 250"/>
                <a:gd name="T12" fmla="*/ 8 w 75"/>
                <a:gd name="T13" fmla="*/ 189 h 250"/>
                <a:gd name="T14" fmla="*/ 0 w 75"/>
                <a:gd name="T15" fmla="*/ 240 h 250"/>
                <a:gd name="T16" fmla="*/ 75 w 75"/>
                <a:gd name="T17" fmla="*/ 240 h 250"/>
                <a:gd name="T18" fmla="*/ 69 w 75"/>
                <a:gd name="T19" fmla="*/ 228 h 250"/>
                <a:gd name="T20" fmla="*/ 25 w 75"/>
                <a:gd name="T21" fmla="*/ 22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50">
                  <a:moveTo>
                    <a:pt x="25" y="229"/>
                  </a:moveTo>
                  <a:cubicBezTo>
                    <a:pt x="24" y="175"/>
                    <a:pt x="11" y="82"/>
                    <a:pt x="17" y="6"/>
                  </a:cubicBezTo>
                  <a:cubicBezTo>
                    <a:pt x="13" y="6"/>
                    <a:pt x="13" y="2"/>
                    <a:pt x="12" y="0"/>
                  </a:cubicBezTo>
                  <a:cubicBezTo>
                    <a:pt x="9" y="0"/>
                    <a:pt x="6" y="0"/>
                    <a:pt x="3" y="0"/>
                  </a:cubicBezTo>
                  <a:cubicBezTo>
                    <a:pt x="1" y="35"/>
                    <a:pt x="6" y="72"/>
                    <a:pt x="5" y="102"/>
                  </a:cubicBezTo>
                  <a:cubicBezTo>
                    <a:pt x="4" y="126"/>
                    <a:pt x="11" y="153"/>
                    <a:pt x="12" y="175"/>
                  </a:cubicBezTo>
                  <a:cubicBezTo>
                    <a:pt x="12" y="180"/>
                    <a:pt x="8" y="184"/>
                    <a:pt x="8" y="189"/>
                  </a:cubicBezTo>
                  <a:cubicBezTo>
                    <a:pt x="8" y="212"/>
                    <a:pt x="18" y="232"/>
                    <a:pt x="0" y="240"/>
                  </a:cubicBezTo>
                  <a:cubicBezTo>
                    <a:pt x="26" y="250"/>
                    <a:pt x="50" y="237"/>
                    <a:pt x="75" y="240"/>
                  </a:cubicBezTo>
                  <a:cubicBezTo>
                    <a:pt x="73" y="235"/>
                    <a:pt x="72" y="231"/>
                    <a:pt x="69" y="228"/>
                  </a:cubicBezTo>
                  <a:cubicBezTo>
                    <a:pt x="55" y="233"/>
                    <a:pt x="45" y="229"/>
                    <a:pt x="25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4797426" y="2430463"/>
              <a:ext cx="517525" cy="514350"/>
            </a:xfrm>
            <a:custGeom>
              <a:avLst/>
              <a:gdLst>
                <a:gd name="T0" fmla="*/ 234 w 240"/>
                <a:gd name="T1" fmla="*/ 143 h 239"/>
                <a:gd name="T2" fmla="*/ 215 w 240"/>
                <a:gd name="T3" fmla="*/ 0 h 239"/>
                <a:gd name="T4" fmla="*/ 208 w 240"/>
                <a:gd name="T5" fmla="*/ 4 h 239"/>
                <a:gd name="T6" fmla="*/ 222 w 240"/>
                <a:gd name="T7" fmla="*/ 211 h 239"/>
                <a:gd name="T8" fmla="*/ 45 w 240"/>
                <a:gd name="T9" fmla="*/ 220 h 239"/>
                <a:gd name="T10" fmla="*/ 0 w 240"/>
                <a:gd name="T11" fmla="*/ 220 h 239"/>
                <a:gd name="T12" fmla="*/ 63 w 240"/>
                <a:gd name="T13" fmla="*/ 227 h 239"/>
                <a:gd name="T14" fmla="*/ 96 w 240"/>
                <a:gd name="T15" fmla="*/ 218 h 239"/>
                <a:gd name="T16" fmla="*/ 103 w 240"/>
                <a:gd name="T17" fmla="*/ 222 h 239"/>
                <a:gd name="T18" fmla="*/ 111 w 240"/>
                <a:gd name="T19" fmla="*/ 216 h 239"/>
                <a:gd name="T20" fmla="*/ 121 w 240"/>
                <a:gd name="T21" fmla="*/ 220 h 239"/>
                <a:gd name="T22" fmla="*/ 164 w 240"/>
                <a:gd name="T23" fmla="*/ 223 h 239"/>
                <a:gd name="T24" fmla="*/ 203 w 240"/>
                <a:gd name="T25" fmla="*/ 223 h 239"/>
                <a:gd name="T26" fmla="*/ 239 w 240"/>
                <a:gd name="T27" fmla="*/ 223 h 239"/>
                <a:gd name="T28" fmla="*/ 234 w 240"/>
                <a:gd name="T29" fmla="*/ 143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0" h="239">
                  <a:moveTo>
                    <a:pt x="234" y="143"/>
                  </a:moveTo>
                  <a:cubicBezTo>
                    <a:pt x="217" y="104"/>
                    <a:pt x="221" y="47"/>
                    <a:pt x="215" y="0"/>
                  </a:cubicBezTo>
                  <a:cubicBezTo>
                    <a:pt x="214" y="3"/>
                    <a:pt x="211" y="3"/>
                    <a:pt x="208" y="4"/>
                  </a:cubicBezTo>
                  <a:cubicBezTo>
                    <a:pt x="198" y="80"/>
                    <a:pt x="221" y="141"/>
                    <a:pt x="222" y="211"/>
                  </a:cubicBezTo>
                  <a:cubicBezTo>
                    <a:pt x="163" y="216"/>
                    <a:pt x="101" y="205"/>
                    <a:pt x="45" y="220"/>
                  </a:cubicBezTo>
                  <a:cubicBezTo>
                    <a:pt x="33" y="215"/>
                    <a:pt x="10" y="214"/>
                    <a:pt x="0" y="220"/>
                  </a:cubicBezTo>
                  <a:cubicBezTo>
                    <a:pt x="13" y="234"/>
                    <a:pt x="43" y="221"/>
                    <a:pt x="63" y="227"/>
                  </a:cubicBezTo>
                  <a:cubicBezTo>
                    <a:pt x="75" y="226"/>
                    <a:pt x="84" y="220"/>
                    <a:pt x="96" y="218"/>
                  </a:cubicBezTo>
                  <a:cubicBezTo>
                    <a:pt x="97" y="218"/>
                    <a:pt x="100" y="222"/>
                    <a:pt x="103" y="222"/>
                  </a:cubicBezTo>
                  <a:cubicBezTo>
                    <a:pt x="105" y="221"/>
                    <a:pt x="109" y="216"/>
                    <a:pt x="111" y="216"/>
                  </a:cubicBezTo>
                  <a:cubicBezTo>
                    <a:pt x="114" y="216"/>
                    <a:pt x="118" y="220"/>
                    <a:pt x="121" y="220"/>
                  </a:cubicBezTo>
                  <a:cubicBezTo>
                    <a:pt x="138" y="220"/>
                    <a:pt x="146" y="222"/>
                    <a:pt x="164" y="223"/>
                  </a:cubicBezTo>
                  <a:cubicBezTo>
                    <a:pt x="178" y="224"/>
                    <a:pt x="194" y="222"/>
                    <a:pt x="203" y="223"/>
                  </a:cubicBezTo>
                  <a:cubicBezTo>
                    <a:pt x="223" y="227"/>
                    <a:pt x="229" y="239"/>
                    <a:pt x="239" y="223"/>
                  </a:cubicBezTo>
                  <a:cubicBezTo>
                    <a:pt x="240" y="196"/>
                    <a:pt x="228" y="168"/>
                    <a:pt x="234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1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Freeform 10"/>
          <p:cNvSpPr>
            <a:spLocks/>
          </p:cNvSpPr>
          <p:nvPr/>
        </p:nvSpPr>
        <p:spPr bwMode="auto">
          <a:xfrm flipH="1">
            <a:off x="2835303" y="4446285"/>
            <a:ext cx="523713" cy="736601"/>
          </a:xfrm>
          <a:custGeom>
            <a:avLst/>
            <a:gdLst>
              <a:gd name="T0" fmla="*/ 237 w 243"/>
              <a:gd name="T1" fmla="*/ 337 h 343"/>
              <a:gd name="T2" fmla="*/ 225 w 243"/>
              <a:gd name="T3" fmla="*/ 316 h 343"/>
              <a:gd name="T4" fmla="*/ 198 w 243"/>
              <a:gd name="T5" fmla="*/ 281 h 343"/>
              <a:gd name="T6" fmla="*/ 167 w 243"/>
              <a:gd name="T7" fmla="*/ 243 h 343"/>
              <a:gd name="T8" fmla="*/ 150 w 243"/>
              <a:gd name="T9" fmla="*/ 211 h 343"/>
              <a:gd name="T10" fmla="*/ 138 w 243"/>
              <a:gd name="T11" fmla="*/ 199 h 343"/>
              <a:gd name="T12" fmla="*/ 126 w 243"/>
              <a:gd name="T13" fmla="*/ 177 h 343"/>
              <a:gd name="T14" fmla="*/ 92 w 243"/>
              <a:gd name="T15" fmla="*/ 122 h 343"/>
              <a:gd name="T16" fmla="*/ 84 w 243"/>
              <a:gd name="T17" fmla="*/ 116 h 343"/>
              <a:gd name="T18" fmla="*/ 85 w 243"/>
              <a:gd name="T19" fmla="*/ 110 h 343"/>
              <a:gd name="T20" fmla="*/ 75 w 243"/>
              <a:gd name="T21" fmla="*/ 102 h 343"/>
              <a:gd name="T22" fmla="*/ 5 w 243"/>
              <a:gd name="T23" fmla="*/ 0 h 343"/>
              <a:gd name="T24" fmla="*/ 0 w 243"/>
              <a:gd name="T25" fmla="*/ 15 h 343"/>
              <a:gd name="T26" fmla="*/ 31 w 243"/>
              <a:gd name="T27" fmla="*/ 61 h 343"/>
              <a:gd name="T28" fmla="*/ 113 w 243"/>
              <a:gd name="T29" fmla="*/ 172 h 343"/>
              <a:gd name="T30" fmla="*/ 205 w 243"/>
              <a:gd name="T31" fmla="*/ 304 h 343"/>
              <a:gd name="T32" fmla="*/ 227 w 243"/>
              <a:gd name="T33" fmla="*/ 343 h 343"/>
              <a:gd name="T34" fmla="*/ 243 w 243"/>
              <a:gd name="T35" fmla="*/ 343 h 343"/>
              <a:gd name="T36" fmla="*/ 237 w 243"/>
              <a:gd name="T37" fmla="*/ 337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3" h="343">
                <a:moveTo>
                  <a:pt x="237" y="337"/>
                </a:moveTo>
                <a:cubicBezTo>
                  <a:pt x="232" y="331"/>
                  <a:pt x="229" y="323"/>
                  <a:pt x="225" y="316"/>
                </a:cubicBezTo>
                <a:cubicBezTo>
                  <a:pt x="216" y="303"/>
                  <a:pt x="207" y="291"/>
                  <a:pt x="198" y="281"/>
                </a:cubicBezTo>
                <a:cubicBezTo>
                  <a:pt x="187" y="268"/>
                  <a:pt x="176" y="255"/>
                  <a:pt x="167" y="243"/>
                </a:cubicBezTo>
                <a:cubicBezTo>
                  <a:pt x="162" y="236"/>
                  <a:pt x="158" y="221"/>
                  <a:pt x="150" y="211"/>
                </a:cubicBezTo>
                <a:cubicBezTo>
                  <a:pt x="146" y="206"/>
                  <a:pt x="141" y="203"/>
                  <a:pt x="138" y="199"/>
                </a:cubicBezTo>
                <a:cubicBezTo>
                  <a:pt x="133" y="191"/>
                  <a:pt x="130" y="182"/>
                  <a:pt x="126" y="177"/>
                </a:cubicBezTo>
                <a:cubicBezTo>
                  <a:pt x="115" y="159"/>
                  <a:pt x="99" y="136"/>
                  <a:pt x="92" y="122"/>
                </a:cubicBezTo>
                <a:cubicBezTo>
                  <a:pt x="91" y="119"/>
                  <a:pt x="86" y="119"/>
                  <a:pt x="84" y="116"/>
                </a:cubicBezTo>
                <a:cubicBezTo>
                  <a:pt x="83" y="114"/>
                  <a:pt x="86" y="111"/>
                  <a:pt x="85" y="110"/>
                </a:cubicBezTo>
                <a:cubicBezTo>
                  <a:pt x="82" y="106"/>
                  <a:pt x="78" y="106"/>
                  <a:pt x="75" y="102"/>
                </a:cubicBezTo>
                <a:cubicBezTo>
                  <a:pt x="53" y="65"/>
                  <a:pt x="28" y="33"/>
                  <a:pt x="5" y="0"/>
                </a:cubicBezTo>
                <a:cubicBezTo>
                  <a:pt x="5" y="7"/>
                  <a:pt x="2" y="10"/>
                  <a:pt x="0" y="15"/>
                </a:cubicBezTo>
                <a:cubicBezTo>
                  <a:pt x="11" y="30"/>
                  <a:pt x="22" y="45"/>
                  <a:pt x="31" y="61"/>
                </a:cubicBezTo>
                <a:cubicBezTo>
                  <a:pt x="67" y="89"/>
                  <a:pt x="81" y="139"/>
                  <a:pt x="113" y="172"/>
                </a:cubicBezTo>
                <a:cubicBezTo>
                  <a:pt x="140" y="219"/>
                  <a:pt x="166" y="268"/>
                  <a:pt x="205" y="304"/>
                </a:cubicBezTo>
                <a:cubicBezTo>
                  <a:pt x="211" y="319"/>
                  <a:pt x="218" y="332"/>
                  <a:pt x="227" y="343"/>
                </a:cubicBezTo>
                <a:cubicBezTo>
                  <a:pt x="243" y="343"/>
                  <a:pt x="243" y="343"/>
                  <a:pt x="243" y="343"/>
                </a:cubicBezTo>
                <a:cubicBezTo>
                  <a:pt x="241" y="341"/>
                  <a:pt x="239" y="339"/>
                  <a:pt x="237" y="33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0" name="Freeform 11"/>
          <p:cNvSpPr>
            <a:spLocks/>
          </p:cNvSpPr>
          <p:nvPr/>
        </p:nvSpPr>
        <p:spPr bwMode="auto">
          <a:xfrm flipH="1">
            <a:off x="4105266" y="4423628"/>
            <a:ext cx="66654" cy="728663"/>
          </a:xfrm>
          <a:custGeom>
            <a:avLst/>
            <a:gdLst>
              <a:gd name="T0" fmla="*/ 24 w 31"/>
              <a:gd name="T1" fmla="*/ 270 h 339"/>
              <a:gd name="T2" fmla="*/ 27 w 31"/>
              <a:gd name="T3" fmla="*/ 268 h 339"/>
              <a:gd name="T4" fmla="*/ 24 w 31"/>
              <a:gd name="T5" fmla="*/ 226 h 339"/>
              <a:gd name="T6" fmla="*/ 27 w 31"/>
              <a:gd name="T7" fmla="*/ 215 h 339"/>
              <a:gd name="T8" fmla="*/ 15 w 31"/>
              <a:gd name="T9" fmla="*/ 3 h 339"/>
              <a:gd name="T10" fmla="*/ 0 w 31"/>
              <a:gd name="T11" fmla="*/ 8 h 339"/>
              <a:gd name="T12" fmla="*/ 12 w 31"/>
              <a:gd name="T13" fmla="*/ 244 h 339"/>
              <a:gd name="T14" fmla="*/ 15 w 31"/>
              <a:gd name="T15" fmla="*/ 307 h 339"/>
              <a:gd name="T16" fmla="*/ 13 w 31"/>
              <a:gd name="T17" fmla="*/ 339 h 339"/>
              <a:gd name="T18" fmla="*/ 28 w 31"/>
              <a:gd name="T19" fmla="*/ 339 h 339"/>
              <a:gd name="T20" fmla="*/ 24 w 31"/>
              <a:gd name="T21" fmla="*/ 27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339">
                <a:moveTo>
                  <a:pt x="24" y="270"/>
                </a:moveTo>
                <a:cubicBezTo>
                  <a:pt x="26" y="270"/>
                  <a:pt x="27" y="272"/>
                  <a:pt x="27" y="268"/>
                </a:cubicBezTo>
                <a:cubicBezTo>
                  <a:pt x="28" y="255"/>
                  <a:pt x="22" y="239"/>
                  <a:pt x="24" y="226"/>
                </a:cubicBezTo>
                <a:cubicBezTo>
                  <a:pt x="24" y="221"/>
                  <a:pt x="27" y="220"/>
                  <a:pt x="27" y="215"/>
                </a:cubicBezTo>
                <a:cubicBezTo>
                  <a:pt x="26" y="141"/>
                  <a:pt x="12" y="76"/>
                  <a:pt x="15" y="3"/>
                </a:cubicBezTo>
                <a:cubicBezTo>
                  <a:pt x="8" y="0"/>
                  <a:pt x="3" y="2"/>
                  <a:pt x="0" y="8"/>
                </a:cubicBezTo>
                <a:cubicBezTo>
                  <a:pt x="9" y="88"/>
                  <a:pt x="18" y="184"/>
                  <a:pt x="12" y="244"/>
                </a:cubicBezTo>
                <a:cubicBezTo>
                  <a:pt x="15" y="262"/>
                  <a:pt x="16" y="283"/>
                  <a:pt x="15" y="307"/>
                </a:cubicBezTo>
                <a:cubicBezTo>
                  <a:pt x="15" y="317"/>
                  <a:pt x="13" y="329"/>
                  <a:pt x="13" y="339"/>
                </a:cubicBezTo>
                <a:cubicBezTo>
                  <a:pt x="28" y="339"/>
                  <a:pt x="28" y="339"/>
                  <a:pt x="28" y="339"/>
                </a:cubicBezTo>
                <a:cubicBezTo>
                  <a:pt x="23" y="318"/>
                  <a:pt x="31" y="290"/>
                  <a:pt x="24" y="27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Freeform 12"/>
          <p:cNvSpPr>
            <a:spLocks/>
          </p:cNvSpPr>
          <p:nvPr/>
        </p:nvSpPr>
        <p:spPr bwMode="auto">
          <a:xfrm flipH="1">
            <a:off x="5051479" y="4469304"/>
            <a:ext cx="430081" cy="722313"/>
          </a:xfrm>
          <a:custGeom>
            <a:avLst/>
            <a:gdLst>
              <a:gd name="T0" fmla="*/ 188 w 200"/>
              <a:gd name="T1" fmla="*/ 1 h 336"/>
              <a:gd name="T2" fmla="*/ 38 w 200"/>
              <a:gd name="T3" fmla="*/ 272 h 336"/>
              <a:gd name="T4" fmla="*/ 0 w 200"/>
              <a:gd name="T5" fmla="*/ 336 h 336"/>
              <a:gd name="T6" fmla="*/ 15 w 200"/>
              <a:gd name="T7" fmla="*/ 336 h 336"/>
              <a:gd name="T8" fmla="*/ 200 w 200"/>
              <a:gd name="T9" fmla="*/ 0 h 336"/>
              <a:gd name="T10" fmla="*/ 188 w 200"/>
              <a:gd name="T11" fmla="*/ 1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336">
                <a:moveTo>
                  <a:pt x="188" y="1"/>
                </a:moveTo>
                <a:cubicBezTo>
                  <a:pt x="138" y="91"/>
                  <a:pt x="82" y="176"/>
                  <a:pt x="38" y="272"/>
                </a:cubicBezTo>
                <a:cubicBezTo>
                  <a:pt x="22" y="290"/>
                  <a:pt x="11" y="313"/>
                  <a:pt x="0" y="336"/>
                </a:cubicBezTo>
                <a:cubicBezTo>
                  <a:pt x="15" y="336"/>
                  <a:pt x="15" y="336"/>
                  <a:pt x="15" y="336"/>
                </a:cubicBezTo>
                <a:cubicBezTo>
                  <a:pt x="74" y="220"/>
                  <a:pt x="139" y="108"/>
                  <a:pt x="200" y="0"/>
                </a:cubicBezTo>
                <a:cubicBezTo>
                  <a:pt x="192" y="0"/>
                  <a:pt x="196" y="4"/>
                  <a:pt x="188" y="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691839" y="3934246"/>
            <a:ext cx="2991926" cy="307748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algn="ctr" defTabSz="1218804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cause of the deficiency</a:t>
            </a:r>
          </a:p>
        </p:txBody>
      </p:sp>
      <p:sp>
        <p:nvSpPr>
          <p:cNvPr id="44" name="矩形 43"/>
          <p:cNvSpPr/>
          <p:nvPr/>
        </p:nvSpPr>
        <p:spPr>
          <a:xfrm>
            <a:off x="3452633" y="2382291"/>
            <a:ext cx="1301582" cy="369304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algn="ctr" defTabSz="1218804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21139" y="2410369"/>
            <a:ext cx="1301583" cy="369304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algn="ctr" defTabSz="1218804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03523" y="2356340"/>
            <a:ext cx="1301582" cy="369304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algn="ctr" defTabSz="1218804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3452632" y="5407289"/>
            <a:ext cx="1301582" cy="369304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algn="ctr" defTabSz="1218804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242354" y="5398137"/>
            <a:ext cx="1301582" cy="369304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algn="ctr" defTabSz="1218804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812930" y="5407289"/>
            <a:ext cx="1301582" cy="369304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algn="ctr" defTabSz="1218804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937483" y="2774352"/>
            <a:ext cx="3545083" cy="2451092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937483" y="2244750"/>
            <a:ext cx="1979973" cy="400081"/>
          </a:xfrm>
          <a:prstGeom prst="rect">
            <a:avLst/>
          </a:prstGeom>
        </p:spPr>
        <p:txBody>
          <a:bodyPr wrap="none" lIns="91412" tIns="45706" rIns="91412" bIns="45706">
            <a:spAutoFit/>
          </a:bodyPr>
          <a:lstStyle/>
          <a:p>
            <a:pPr defTabSz="1218804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Explain the lack of work</a:t>
            </a:r>
          </a:p>
        </p:txBody>
      </p:sp>
      <p:sp>
        <p:nvSpPr>
          <p:cNvPr id="57" name="矩形 56"/>
          <p:cNvSpPr/>
          <p:nvPr/>
        </p:nvSpPr>
        <p:spPr>
          <a:xfrm>
            <a:off x="7821094" y="5215458"/>
            <a:ext cx="3682440" cy="584747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pPr defTabSz="1218804"/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you have to lift your sleeves and dry!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2DD0B481-9E5D-4825-81A5-CAE4D30D0B25}"/>
              </a:ext>
            </a:extLst>
          </p:cNvPr>
          <p:cNvSpPr txBox="1"/>
          <p:nvPr/>
        </p:nvSpPr>
        <p:spPr>
          <a:xfrm>
            <a:off x="3401557" y="455370"/>
            <a:ext cx="5388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Insufficient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349290602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2" grpId="0" animBg="1"/>
      <p:bldP spid="11" grpId="0" animBg="1"/>
      <p:bldP spid="24" grpId="0" animBg="1"/>
      <p:bldP spid="25" grpId="0" animBg="1"/>
      <p:bldP spid="26" grpId="0" animBg="1"/>
      <p:bldP spid="28" grpId="0" animBg="1"/>
      <p:bldP spid="31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9171" y="2779525"/>
            <a:ext cx="2692060" cy="2272402"/>
            <a:chOff x="4218057" y="2320540"/>
            <a:chExt cx="3823654" cy="3227596"/>
          </a:xfrm>
        </p:grpSpPr>
        <p:sp>
          <p:nvSpPr>
            <p:cNvPr id="49" name="Freeform 211"/>
            <p:cNvSpPr>
              <a:spLocks noEditPoints="1"/>
            </p:cNvSpPr>
            <p:nvPr/>
          </p:nvSpPr>
          <p:spPr bwMode="auto">
            <a:xfrm>
              <a:off x="6731649" y="5152454"/>
              <a:ext cx="403291" cy="395682"/>
            </a:xfrm>
            <a:custGeom>
              <a:avLst/>
              <a:gdLst>
                <a:gd name="T0" fmla="*/ 161 w 318"/>
                <a:gd name="T1" fmla="*/ 15 h 312"/>
                <a:gd name="T2" fmla="*/ 120 w 318"/>
                <a:gd name="T3" fmla="*/ 20 h 312"/>
                <a:gd name="T4" fmla="*/ 65 w 318"/>
                <a:gd name="T5" fmla="*/ 46 h 312"/>
                <a:gd name="T6" fmla="*/ 31 w 318"/>
                <a:gd name="T7" fmla="*/ 88 h 312"/>
                <a:gd name="T8" fmla="*/ 15 w 318"/>
                <a:gd name="T9" fmla="*/ 145 h 312"/>
                <a:gd name="T10" fmla="*/ 15 w 318"/>
                <a:gd name="T11" fmla="*/ 156 h 312"/>
                <a:gd name="T12" fmla="*/ 34 w 318"/>
                <a:gd name="T13" fmla="*/ 212 h 312"/>
                <a:gd name="T14" fmla="*/ 67 w 318"/>
                <a:gd name="T15" fmla="*/ 260 h 312"/>
                <a:gd name="T16" fmla="*/ 115 w 318"/>
                <a:gd name="T17" fmla="*/ 293 h 312"/>
                <a:gd name="T18" fmla="*/ 174 w 318"/>
                <a:gd name="T19" fmla="*/ 296 h 312"/>
                <a:gd name="T20" fmla="*/ 221 w 318"/>
                <a:gd name="T21" fmla="*/ 280 h 312"/>
                <a:gd name="T22" fmla="*/ 263 w 318"/>
                <a:gd name="T23" fmla="*/ 257 h 312"/>
                <a:gd name="T24" fmla="*/ 291 w 318"/>
                <a:gd name="T25" fmla="*/ 223 h 312"/>
                <a:gd name="T26" fmla="*/ 304 w 318"/>
                <a:gd name="T27" fmla="*/ 166 h 312"/>
                <a:gd name="T28" fmla="*/ 292 w 318"/>
                <a:gd name="T29" fmla="*/ 98 h 312"/>
                <a:gd name="T30" fmla="*/ 271 w 318"/>
                <a:gd name="T31" fmla="*/ 56 h 312"/>
                <a:gd name="T32" fmla="*/ 232 w 318"/>
                <a:gd name="T33" fmla="*/ 25 h 312"/>
                <a:gd name="T34" fmla="*/ 187 w 318"/>
                <a:gd name="T35" fmla="*/ 15 h 312"/>
                <a:gd name="T36" fmla="*/ 203 w 318"/>
                <a:gd name="T37" fmla="*/ 2 h 312"/>
                <a:gd name="T38" fmla="*/ 247 w 318"/>
                <a:gd name="T39" fmla="*/ 15 h 312"/>
                <a:gd name="T40" fmla="*/ 281 w 318"/>
                <a:gd name="T41" fmla="*/ 44 h 312"/>
                <a:gd name="T42" fmla="*/ 304 w 318"/>
                <a:gd name="T43" fmla="*/ 87 h 312"/>
                <a:gd name="T44" fmla="*/ 315 w 318"/>
                <a:gd name="T45" fmla="*/ 134 h 312"/>
                <a:gd name="T46" fmla="*/ 317 w 318"/>
                <a:gd name="T47" fmla="*/ 192 h 312"/>
                <a:gd name="T48" fmla="*/ 294 w 318"/>
                <a:gd name="T49" fmla="*/ 244 h 312"/>
                <a:gd name="T50" fmla="*/ 263 w 318"/>
                <a:gd name="T51" fmla="*/ 273 h 312"/>
                <a:gd name="T52" fmla="*/ 227 w 318"/>
                <a:gd name="T53" fmla="*/ 290 h 312"/>
                <a:gd name="T54" fmla="*/ 174 w 318"/>
                <a:gd name="T55" fmla="*/ 309 h 312"/>
                <a:gd name="T56" fmla="*/ 115 w 318"/>
                <a:gd name="T57" fmla="*/ 306 h 312"/>
                <a:gd name="T58" fmla="*/ 62 w 318"/>
                <a:gd name="T59" fmla="*/ 278 h 312"/>
                <a:gd name="T60" fmla="*/ 47 w 318"/>
                <a:gd name="T61" fmla="*/ 264 h 312"/>
                <a:gd name="T62" fmla="*/ 28 w 318"/>
                <a:gd name="T63" fmla="*/ 228 h 312"/>
                <a:gd name="T64" fmla="*/ 3 w 318"/>
                <a:gd name="T65" fmla="*/ 171 h 312"/>
                <a:gd name="T66" fmla="*/ 5 w 318"/>
                <a:gd name="T67" fmla="*/ 117 h 312"/>
                <a:gd name="T68" fmla="*/ 29 w 318"/>
                <a:gd name="T69" fmla="*/ 64 h 312"/>
                <a:gd name="T70" fmla="*/ 73 w 318"/>
                <a:gd name="T71" fmla="*/ 23 h 312"/>
                <a:gd name="T72" fmla="*/ 133 w 318"/>
                <a:gd name="T73" fmla="*/ 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8" h="312">
                  <a:moveTo>
                    <a:pt x="187" y="15"/>
                  </a:moveTo>
                  <a:lnTo>
                    <a:pt x="161" y="15"/>
                  </a:lnTo>
                  <a:lnTo>
                    <a:pt x="141" y="17"/>
                  </a:lnTo>
                  <a:lnTo>
                    <a:pt x="120" y="20"/>
                  </a:lnTo>
                  <a:lnTo>
                    <a:pt x="91" y="30"/>
                  </a:lnTo>
                  <a:lnTo>
                    <a:pt x="65" y="46"/>
                  </a:lnTo>
                  <a:lnTo>
                    <a:pt x="45" y="64"/>
                  </a:lnTo>
                  <a:lnTo>
                    <a:pt x="31" y="88"/>
                  </a:lnTo>
                  <a:lnTo>
                    <a:pt x="19" y="114"/>
                  </a:lnTo>
                  <a:lnTo>
                    <a:pt x="15" y="145"/>
                  </a:lnTo>
                  <a:lnTo>
                    <a:pt x="15" y="150"/>
                  </a:lnTo>
                  <a:lnTo>
                    <a:pt x="15" y="156"/>
                  </a:lnTo>
                  <a:lnTo>
                    <a:pt x="23" y="184"/>
                  </a:lnTo>
                  <a:lnTo>
                    <a:pt x="34" y="212"/>
                  </a:lnTo>
                  <a:lnTo>
                    <a:pt x="47" y="238"/>
                  </a:lnTo>
                  <a:lnTo>
                    <a:pt x="67" y="260"/>
                  </a:lnTo>
                  <a:lnTo>
                    <a:pt x="89" y="280"/>
                  </a:lnTo>
                  <a:lnTo>
                    <a:pt x="115" y="293"/>
                  </a:lnTo>
                  <a:lnTo>
                    <a:pt x="145" y="298"/>
                  </a:lnTo>
                  <a:lnTo>
                    <a:pt x="174" y="296"/>
                  </a:lnTo>
                  <a:lnTo>
                    <a:pt x="198" y="290"/>
                  </a:lnTo>
                  <a:lnTo>
                    <a:pt x="221" y="280"/>
                  </a:lnTo>
                  <a:lnTo>
                    <a:pt x="244" y="269"/>
                  </a:lnTo>
                  <a:lnTo>
                    <a:pt x="263" y="257"/>
                  </a:lnTo>
                  <a:lnTo>
                    <a:pt x="278" y="241"/>
                  </a:lnTo>
                  <a:lnTo>
                    <a:pt x="291" y="223"/>
                  </a:lnTo>
                  <a:lnTo>
                    <a:pt x="299" y="202"/>
                  </a:lnTo>
                  <a:lnTo>
                    <a:pt x="304" y="166"/>
                  </a:lnTo>
                  <a:lnTo>
                    <a:pt x="301" y="132"/>
                  </a:lnTo>
                  <a:lnTo>
                    <a:pt x="292" y="98"/>
                  </a:lnTo>
                  <a:lnTo>
                    <a:pt x="284" y="75"/>
                  </a:lnTo>
                  <a:lnTo>
                    <a:pt x="271" y="56"/>
                  </a:lnTo>
                  <a:lnTo>
                    <a:pt x="253" y="38"/>
                  </a:lnTo>
                  <a:lnTo>
                    <a:pt x="232" y="25"/>
                  </a:lnTo>
                  <a:lnTo>
                    <a:pt x="211" y="17"/>
                  </a:lnTo>
                  <a:lnTo>
                    <a:pt x="187" y="15"/>
                  </a:lnTo>
                  <a:close/>
                  <a:moveTo>
                    <a:pt x="169" y="0"/>
                  </a:moveTo>
                  <a:lnTo>
                    <a:pt x="203" y="2"/>
                  </a:lnTo>
                  <a:lnTo>
                    <a:pt x="226" y="7"/>
                  </a:lnTo>
                  <a:lnTo>
                    <a:pt x="247" y="15"/>
                  </a:lnTo>
                  <a:lnTo>
                    <a:pt x="265" y="28"/>
                  </a:lnTo>
                  <a:lnTo>
                    <a:pt x="281" y="44"/>
                  </a:lnTo>
                  <a:lnTo>
                    <a:pt x="294" y="64"/>
                  </a:lnTo>
                  <a:lnTo>
                    <a:pt x="304" y="87"/>
                  </a:lnTo>
                  <a:lnTo>
                    <a:pt x="310" y="109"/>
                  </a:lnTo>
                  <a:lnTo>
                    <a:pt x="315" y="134"/>
                  </a:lnTo>
                  <a:lnTo>
                    <a:pt x="318" y="163"/>
                  </a:lnTo>
                  <a:lnTo>
                    <a:pt x="317" y="192"/>
                  </a:lnTo>
                  <a:lnTo>
                    <a:pt x="309" y="220"/>
                  </a:lnTo>
                  <a:lnTo>
                    <a:pt x="294" y="244"/>
                  </a:lnTo>
                  <a:lnTo>
                    <a:pt x="273" y="265"/>
                  </a:lnTo>
                  <a:lnTo>
                    <a:pt x="263" y="273"/>
                  </a:lnTo>
                  <a:lnTo>
                    <a:pt x="253" y="278"/>
                  </a:lnTo>
                  <a:lnTo>
                    <a:pt x="227" y="290"/>
                  </a:lnTo>
                  <a:lnTo>
                    <a:pt x="203" y="301"/>
                  </a:lnTo>
                  <a:lnTo>
                    <a:pt x="174" y="309"/>
                  </a:lnTo>
                  <a:lnTo>
                    <a:pt x="145" y="312"/>
                  </a:lnTo>
                  <a:lnTo>
                    <a:pt x="115" y="306"/>
                  </a:lnTo>
                  <a:lnTo>
                    <a:pt x="88" y="295"/>
                  </a:lnTo>
                  <a:lnTo>
                    <a:pt x="62" y="278"/>
                  </a:lnTo>
                  <a:lnTo>
                    <a:pt x="54" y="272"/>
                  </a:lnTo>
                  <a:lnTo>
                    <a:pt x="47" y="264"/>
                  </a:lnTo>
                  <a:lnTo>
                    <a:pt x="41" y="254"/>
                  </a:lnTo>
                  <a:lnTo>
                    <a:pt x="28" y="228"/>
                  </a:lnTo>
                  <a:lnTo>
                    <a:pt x="15" y="200"/>
                  </a:lnTo>
                  <a:lnTo>
                    <a:pt x="3" y="171"/>
                  </a:lnTo>
                  <a:lnTo>
                    <a:pt x="0" y="143"/>
                  </a:lnTo>
                  <a:lnTo>
                    <a:pt x="5" y="117"/>
                  </a:lnTo>
                  <a:lnTo>
                    <a:pt x="15" y="91"/>
                  </a:lnTo>
                  <a:lnTo>
                    <a:pt x="29" y="64"/>
                  </a:lnTo>
                  <a:lnTo>
                    <a:pt x="49" y="41"/>
                  </a:lnTo>
                  <a:lnTo>
                    <a:pt x="73" y="23"/>
                  </a:lnTo>
                  <a:lnTo>
                    <a:pt x="101" y="10"/>
                  </a:lnTo>
                  <a:lnTo>
                    <a:pt x="133" y="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28"/>
            <p:cNvSpPr>
              <a:spLocks noEditPoints="1"/>
            </p:cNvSpPr>
            <p:nvPr/>
          </p:nvSpPr>
          <p:spPr bwMode="auto">
            <a:xfrm>
              <a:off x="6036671" y="3314817"/>
              <a:ext cx="60874" cy="93848"/>
            </a:xfrm>
            <a:custGeom>
              <a:avLst/>
              <a:gdLst>
                <a:gd name="T0" fmla="*/ 17 w 48"/>
                <a:gd name="T1" fmla="*/ 42 h 74"/>
                <a:gd name="T2" fmla="*/ 13 w 48"/>
                <a:gd name="T3" fmla="*/ 47 h 74"/>
                <a:gd name="T4" fmla="*/ 12 w 48"/>
                <a:gd name="T5" fmla="*/ 52 h 74"/>
                <a:gd name="T6" fmla="*/ 12 w 48"/>
                <a:gd name="T7" fmla="*/ 57 h 74"/>
                <a:gd name="T8" fmla="*/ 10 w 48"/>
                <a:gd name="T9" fmla="*/ 61 h 74"/>
                <a:gd name="T10" fmla="*/ 9 w 48"/>
                <a:gd name="T11" fmla="*/ 66 h 74"/>
                <a:gd name="T12" fmla="*/ 15 w 48"/>
                <a:gd name="T13" fmla="*/ 66 h 74"/>
                <a:gd name="T14" fmla="*/ 20 w 48"/>
                <a:gd name="T15" fmla="*/ 66 h 74"/>
                <a:gd name="T16" fmla="*/ 23 w 48"/>
                <a:gd name="T17" fmla="*/ 66 h 74"/>
                <a:gd name="T18" fmla="*/ 23 w 48"/>
                <a:gd name="T19" fmla="*/ 63 h 74"/>
                <a:gd name="T20" fmla="*/ 23 w 48"/>
                <a:gd name="T21" fmla="*/ 61 h 74"/>
                <a:gd name="T22" fmla="*/ 22 w 48"/>
                <a:gd name="T23" fmla="*/ 57 h 74"/>
                <a:gd name="T24" fmla="*/ 22 w 48"/>
                <a:gd name="T25" fmla="*/ 52 h 74"/>
                <a:gd name="T26" fmla="*/ 20 w 48"/>
                <a:gd name="T27" fmla="*/ 47 h 74"/>
                <a:gd name="T28" fmla="*/ 17 w 48"/>
                <a:gd name="T29" fmla="*/ 42 h 74"/>
                <a:gd name="T30" fmla="*/ 22 w 48"/>
                <a:gd name="T31" fmla="*/ 18 h 74"/>
                <a:gd name="T32" fmla="*/ 20 w 48"/>
                <a:gd name="T33" fmla="*/ 19 h 74"/>
                <a:gd name="T34" fmla="*/ 18 w 48"/>
                <a:gd name="T35" fmla="*/ 21 h 74"/>
                <a:gd name="T36" fmla="*/ 18 w 48"/>
                <a:gd name="T37" fmla="*/ 22 h 74"/>
                <a:gd name="T38" fmla="*/ 18 w 48"/>
                <a:gd name="T39" fmla="*/ 24 h 74"/>
                <a:gd name="T40" fmla="*/ 18 w 48"/>
                <a:gd name="T41" fmla="*/ 26 h 74"/>
                <a:gd name="T42" fmla="*/ 20 w 48"/>
                <a:gd name="T43" fmla="*/ 27 h 74"/>
                <a:gd name="T44" fmla="*/ 22 w 48"/>
                <a:gd name="T45" fmla="*/ 27 h 74"/>
                <a:gd name="T46" fmla="*/ 23 w 48"/>
                <a:gd name="T47" fmla="*/ 26 h 74"/>
                <a:gd name="T48" fmla="*/ 25 w 48"/>
                <a:gd name="T49" fmla="*/ 24 h 74"/>
                <a:gd name="T50" fmla="*/ 25 w 48"/>
                <a:gd name="T51" fmla="*/ 21 h 74"/>
                <a:gd name="T52" fmla="*/ 23 w 48"/>
                <a:gd name="T53" fmla="*/ 19 h 74"/>
                <a:gd name="T54" fmla="*/ 22 w 48"/>
                <a:gd name="T55" fmla="*/ 18 h 74"/>
                <a:gd name="T56" fmla="*/ 20 w 48"/>
                <a:gd name="T57" fmla="*/ 0 h 74"/>
                <a:gd name="T58" fmla="*/ 22 w 48"/>
                <a:gd name="T59" fmla="*/ 0 h 74"/>
                <a:gd name="T60" fmla="*/ 23 w 48"/>
                <a:gd name="T61" fmla="*/ 1 h 74"/>
                <a:gd name="T62" fmla="*/ 25 w 48"/>
                <a:gd name="T63" fmla="*/ 3 h 74"/>
                <a:gd name="T64" fmla="*/ 26 w 48"/>
                <a:gd name="T65" fmla="*/ 5 h 74"/>
                <a:gd name="T66" fmla="*/ 38 w 48"/>
                <a:gd name="T67" fmla="*/ 34 h 74"/>
                <a:gd name="T68" fmla="*/ 48 w 48"/>
                <a:gd name="T69" fmla="*/ 63 h 74"/>
                <a:gd name="T70" fmla="*/ 48 w 48"/>
                <a:gd name="T71" fmla="*/ 68 h 74"/>
                <a:gd name="T72" fmla="*/ 48 w 48"/>
                <a:gd name="T73" fmla="*/ 71 h 74"/>
                <a:gd name="T74" fmla="*/ 44 w 48"/>
                <a:gd name="T75" fmla="*/ 73 h 74"/>
                <a:gd name="T76" fmla="*/ 39 w 48"/>
                <a:gd name="T77" fmla="*/ 74 h 74"/>
                <a:gd name="T78" fmla="*/ 22 w 48"/>
                <a:gd name="T79" fmla="*/ 74 h 74"/>
                <a:gd name="T80" fmla="*/ 13 w 48"/>
                <a:gd name="T81" fmla="*/ 74 h 74"/>
                <a:gd name="T82" fmla="*/ 9 w 48"/>
                <a:gd name="T83" fmla="*/ 74 h 74"/>
                <a:gd name="T84" fmla="*/ 4 w 48"/>
                <a:gd name="T85" fmla="*/ 73 h 74"/>
                <a:gd name="T86" fmla="*/ 2 w 48"/>
                <a:gd name="T87" fmla="*/ 71 h 74"/>
                <a:gd name="T88" fmla="*/ 0 w 48"/>
                <a:gd name="T89" fmla="*/ 70 h 74"/>
                <a:gd name="T90" fmla="*/ 0 w 48"/>
                <a:gd name="T91" fmla="*/ 65 h 74"/>
                <a:gd name="T92" fmla="*/ 2 w 48"/>
                <a:gd name="T93" fmla="*/ 60 h 74"/>
                <a:gd name="T94" fmla="*/ 4 w 48"/>
                <a:gd name="T95" fmla="*/ 53 h 74"/>
                <a:gd name="T96" fmla="*/ 17 w 48"/>
                <a:gd name="T97" fmla="*/ 6 h 74"/>
                <a:gd name="T98" fmla="*/ 17 w 48"/>
                <a:gd name="T99" fmla="*/ 3 h 74"/>
                <a:gd name="T100" fmla="*/ 18 w 48"/>
                <a:gd name="T101" fmla="*/ 1 h 74"/>
                <a:gd name="T102" fmla="*/ 20 w 48"/>
                <a:gd name="T10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" h="74">
                  <a:moveTo>
                    <a:pt x="17" y="42"/>
                  </a:moveTo>
                  <a:lnTo>
                    <a:pt x="13" y="47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0" y="61"/>
                  </a:lnTo>
                  <a:lnTo>
                    <a:pt x="9" y="66"/>
                  </a:lnTo>
                  <a:lnTo>
                    <a:pt x="15" y="66"/>
                  </a:lnTo>
                  <a:lnTo>
                    <a:pt x="20" y="66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7"/>
                  </a:lnTo>
                  <a:lnTo>
                    <a:pt x="22" y="52"/>
                  </a:lnTo>
                  <a:lnTo>
                    <a:pt x="20" y="47"/>
                  </a:lnTo>
                  <a:lnTo>
                    <a:pt x="17" y="42"/>
                  </a:lnTo>
                  <a:close/>
                  <a:moveTo>
                    <a:pt x="22" y="18"/>
                  </a:moveTo>
                  <a:lnTo>
                    <a:pt x="20" y="19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7"/>
                  </a:lnTo>
                  <a:lnTo>
                    <a:pt x="22" y="27"/>
                  </a:lnTo>
                  <a:lnTo>
                    <a:pt x="23" y="26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3" y="19"/>
                  </a:lnTo>
                  <a:lnTo>
                    <a:pt x="22" y="18"/>
                  </a:lnTo>
                  <a:close/>
                  <a:moveTo>
                    <a:pt x="20" y="0"/>
                  </a:moveTo>
                  <a:lnTo>
                    <a:pt x="22" y="0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38" y="34"/>
                  </a:lnTo>
                  <a:lnTo>
                    <a:pt x="48" y="63"/>
                  </a:lnTo>
                  <a:lnTo>
                    <a:pt x="48" y="68"/>
                  </a:lnTo>
                  <a:lnTo>
                    <a:pt x="48" y="71"/>
                  </a:lnTo>
                  <a:lnTo>
                    <a:pt x="44" y="73"/>
                  </a:lnTo>
                  <a:lnTo>
                    <a:pt x="39" y="74"/>
                  </a:lnTo>
                  <a:lnTo>
                    <a:pt x="22" y="74"/>
                  </a:lnTo>
                  <a:lnTo>
                    <a:pt x="13" y="74"/>
                  </a:lnTo>
                  <a:lnTo>
                    <a:pt x="9" y="74"/>
                  </a:lnTo>
                  <a:lnTo>
                    <a:pt x="4" y="73"/>
                  </a:lnTo>
                  <a:lnTo>
                    <a:pt x="2" y="71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2" y="60"/>
                  </a:lnTo>
                  <a:lnTo>
                    <a:pt x="4" y="53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8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5757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29"/>
            <p:cNvSpPr>
              <a:spLocks noEditPoints="1"/>
            </p:cNvSpPr>
            <p:nvPr/>
          </p:nvSpPr>
          <p:spPr bwMode="auto">
            <a:xfrm>
              <a:off x="6401914" y="4877251"/>
              <a:ext cx="280275" cy="277738"/>
            </a:xfrm>
            <a:custGeom>
              <a:avLst/>
              <a:gdLst>
                <a:gd name="T0" fmla="*/ 128 w 221"/>
                <a:gd name="T1" fmla="*/ 9 h 219"/>
                <a:gd name="T2" fmla="*/ 109 w 221"/>
                <a:gd name="T3" fmla="*/ 9 h 219"/>
                <a:gd name="T4" fmla="*/ 80 w 221"/>
                <a:gd name="T5" fmla="*/ 17 h 219"/>
                <a:gd name="T6" fmla="*/ 54 w 221"/>
                <a:gd name="T7" fmla="*/ 32 h 219"/>
                <a:gd name="T8" fmla="*/ 31 w 221"/>
                <a:gd name="T9" fmla="*/ 52 h 219"/>
                <a:gd name="T10" fmla="*/ 18 w 221"/>
                <a:gd name="T11" fmla="*/ 69 h 219"/>
                <a:gd name="T12" fmla="*/ 11 w 221"/>
                <a:gd name="T13" fmla="*/ 89 h 219"/>
                <a:gd name="T14" fmla="*/ 8 w 221"/>
                <a:gd name="T15" fmla="*/ 110 h 219"/>
                <a:gd name="T16" fmla="*/ 11 w 221"/>
                <a:gd name="T17" fmla="*/ 133 h 219"/>
                <a:gd name="T18" fmla="*/ 19 w 221"/>
                <a:gd name="T19" fmla="*/ 152 h 219"/>
                <a:gd name="T20" fmla="*/ 32 w 221"/>
                <a:gd name="T21" fmla="*/ 170 h 219"/>
                <a:gd name="T22" fmla="*/ 52 w 221"/>
                <a:gd name="T23" fmla="*/ 188 h 219"/>
                <a:gd name="T24" fmla="*/ 70 w 221"/>
                <a:gd name="T25" fmla="*/ 201 h 219"/>
                <a:gd name="T26" fmla="*/ 89 w 221"/>
                <a:gd name="T27" fmla="*/ 208 h 219"/>
                <a:gd name="T28" fmla="*/ 112 w 221"/>
                <a:gd name="T29" fmla="*/ 211 h 219"/>
                <a:gd name="T30" fmla="*/ 132 w 221"/>
                <a:gd name="T31" fmla="*/ 209 h 219"/>
                <a:gd name="T32" fmla="*/ 151 w 221"/>
                <a:gd name="T33" fmla="*/ 201 h 219"/>
                <a:gd name="T34" fmla="*/ 167 w 221"/>
                <a:gd name="T35" fmla="*/ 188 h 219"/>
                <a:gd name="T36" fmla="*/ 190 w 221"/>
                <a:gd name="T37" fmla="*/ 165 h 219"/>
                <a:gd name="T38" fmla="*/ 205 w 221"/>
                <a:gd name="T39" fmla="*/ 143 h 219"/>
                <a:gd name="T40" fmla="*/ 210 w 221"/>
                <a:gd name="T41" fmla="*/ 118 h 219"/>
                <a:gd name="T42" fmla="*/ 206 w 221"/>
                <a:gd name="T43" fmla="*/ 92 h 219"/>
                <a:gd name="T44" fmla="*/ 200 w 221"/>
                <a:gd name="T45" fmla="*/ 71 h 219"/>
                <a:gd name="T46" fmla="*/ 188 w 221"/>
                <a:gd name="T47" fmla="*/ 52 h 219"/>
                <a:gd name="T48" fmla="*/ 174 w 221"/>
                <a:gd name="T49" fmla="*/ 35 h 219"/>
                <a:gd name="T50" fmla="*/ 161 w 221"/>
                <a:gd name="T51" fmla="*/ 22 h 219"/>
                <a:gd name="T52" fmla="*/ 145 w 221"/>
                <a:gd name="T53" fmla="*/ 14 h 219"/>
                <a:gd name="T54" fmla="*/ 128 w 221"/>
                <a:gd name="T55" fmla="*/ 9 h 219"/>
                <a:gd name="T56" fmla="*/ 119 w 221"/>
                <a:gd name="T57" fmla="*/ 0 h 219"/>
                <a:gd name="T58" fmla="*/ 141 w 221"/>
                <a:gd name="T59" fmla="*/ 3 h 219"/>
                <a:gd name="T60" fmla="*/ 162 w 221"/>
                <a:gd name="T61" fmla="*/ 13 h 219"/>
                <a:gd name="T62" fmla="*/ 182 w 221"/>
                <a:gd name="T63" fmla="*/ 29 h 219"/>
                <a:gd name="T64" fmla="*/ 205 w 221"/>
                <a:gd name="T65" fmla="*/ 58 h 219"/>
                <a:gd name="T66" fmla="*/ 218 w 221"/>
                <a:gd name="T67" fmla="*/ 92 h 219"/>
                <a:gd name="T68" fmla="*/ 221 w 221"/>
                <a:gd name="T69" fmla="*/ 113 h 219"/>
                <a:gd name="T70" fmla="*/ 219 w 221"/>
                <a:gd name="T71" fmla="*/ 133 h 219"/>
                <a:gd name="T72" fmla="*/ 211 w 221"/>
                <a:gd name="T73" fmla="*/ 152 h 219"/>
                <a:gd name="T74" fmla="*/ 198 w 221"/>
                <a:gd name="T75" fmla="*/ 169 h 219"/>
                <a:gd name="T76" fmla="*/ 185 w 221"/>
                <a:gd name="T77" fmla="*/ 182 h 219"/>
                <a:gd name="T78" fmla="*/ 172 w 221"/>
                <a:gd name="T79" fmla="*/ 196 h 219"/>
                <a:gd name="T80" fmla="*/ 153 w 221"/>
                <a:gd name="T81" fmla="*/ 209 h 219"/>
                <a:gd name="T82" fmla="*/ 132 w 221"/>
                <a:gd name="T83" fmla="*/ 219 h 219"/>
                <a:gd name="T84" fmla="*/ 106 w 221"/>
                <a:gd name="T85" fmla="*/ 219 h 219"/>
                <a:gd name="T86" fmla="*/ 84 w 221"/>
                <a:gd name="T87" fmla="*/ 217 h 219"/>
                <a:gd name="T88" fmla="*/ 63 w 221"/>
                <a:gd name="T89" fmla="*/ 209 h 219"/>
                <a:gd name="T90" fmla="*/ 45 w 221"/>
                <a:gd name="T91" fmla="*/ 195 h 219"/>
                <a:gd name="T92" fmla="*/ 34 w 221"/>
                <a:gd name="T93" fmla="*/ 183 h 219"/>
                <a:gd name="T94" fmla="*/ 23 w 221"/>
                <a:gd name="T95" fmla="*/ 172 h 219"/>
                <a:gd name="T96" fmla="*/ 8 w 221"/>
                <a:gd name="T97" fmla="*/ 152 h 219"/>
                <a:gd name="T98" fmla="*/ 2 w 221"/>
                <a:gd name="T99" fmla="*/ 131 h 219"/>
                <a:gd name="T100" fmla="*/ 0 w 221"/>
                <a:gd name="T101" fmla="*/ 107 h 219"/>
                <a:gd name="T102" fmla="*/ 3 w 221"/>
                <a:gd name="T103" fmla="*/ 84 h 219"/>
                <a:gd name="T104" fmla="*/ 11 w 221"/>
                <a:gd name="T105" fmla="*/ 61 h 219"/>
                <a:gd name="T106" fmla="*/ 24 w 221"/>
                <a:gd name="T107" fmla="*/ 43 h 219"/>
                <a:gd name="T108" fmla="*/ 42 w 221"/>
                <a:gd name="T109" fmla="*/ 29 h 219"/>
                <a:gd name="T110" fmla="*/ 67 w 221"/>
                <a:gd name="T111" fmla="*/ 14 h 219"/>
                <a:gd name="T112" fmla="*/ 93 w 221"/>
                <a:gd name="T113" fmla="*/ 4 h 219"/>
                <a:gd name="T114" fmla="*/ 119 w 221"/>
                <a:gd name="T11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" h="219">
                  <a:moveTo>
                    <a:pt x="128" y="9"/>
                  </a:moveTo>
                  <a:lnTo>
                    <a:pt x="109" y="9"/>
                  </a:lnTo>
                  <a:lnTo>
                    <a:pt x="80" y="17"/>
                  </a:lnTo>
                  <a:lnTo>
                    <a:pt x="54" y="32"/>
                  </a:lnTo>
                  <a:lnTo>
                    <a:pt x="31" y="52"/>
                  </a:lnTo>
                  <a:lnTo>
                    <a:pt x="18" y="69"/>
                  </a:lnTo>
                  <a:lnTo>
                    <a:pt x="11" y="89"/>
                  </a:lnTo>
                  <a:lnTo>
                    <a:pt x="8" y="110"/>
                  </a:lnTo>
                  <a:lnTo>
                    <a:pt x="11" y="133"/>
                  </a:lnTo>
                  <a:lnTo>
                    <a:pt x="19" y="152"/>
                  </a:lnTo>
                  <a:lnTo>
                    <a:pt x="32" y="170"/>
                  </a:lnTo>
                  <a:lnTo>
                    <a:pt x="52" y="188"/>
                  </a:lnTo>
                  <a:lnTo>
                    <a:pt x="70" y="201"/>
                  </a:lnTo>
                  <a:lnTo>
                    <a:pt x="89" y="208"/>
                  </a:lnTo>
                  <a:lnTo>
                    <a:pt x="112" y="211"/>
                  </a:lnTo>
                  <a:lnTo>
                    <a:pt x="132" y="209"/>
                  </a:lnTo>
                  <a:lnTo>
                    <a:pt x="151" y="201"/>
                  </a:lnTo>
                  <a:lnTo>
                    <a:pt x="167" y="188"/>
                  </a:lnTo>
                  <a:lnTo>
                    <a:pt x="190" y="165"/>
                  </a:lnTo>
                  <a:lnTo>
                    <a:pt x="205" y="143"/>
                  </a:lnTo>
                  <a:lnTo>
                    <a:pt x="210" y="118"/>
                  </a:lnTo>
                  <a:lnTo>
                    <a:pt x="206" y="92"/>
                  </a:lnTo>
                  <a:lnTo>
                    <a:pt x="200" y="71"/>
                  </a:lnTo>
                  <a:lnTo>
                    <a:pt x="188" y="52"/>
                  </a:lnTo>
                  <a:lnTo>
                    <a:pt x="174" y="35"/>
                  </a:lnTo>
                  <a:lnTo>
                    <a:pt x="161" y="22"/>
                  </a:lnTo>
                  <a:lnTo>
                    <a:pt x="145" y="14"/>
                  </a:lnTo>
                  <a:lnTo>
                    <a:pt x="128" y="9"/>
                  </a:lnTo>
                  <a:close/>
                  <a:moveTo>
                    <a:pt x="119" y="0"/>
                  </a:moveTo>
                  <a:lnTo>
                    <a:pt x="141" y="3"/>
                  </a:lnTo>
                  <a:lnTo>
                    <a:pt x="162" y="13"/>
                  </a:lnTo>
                  <a:lnTo>
                    <a:pt x="182" y="29"/>
                  </a:lnTo>
                  <a:lnTo>
                    <a:pt x="205" y="58"/>
                  </a:lnTo>
                  <a:lnTo>
                    <a:pt x="218" y="92"/>
                  </a:lnTo>
                  <a:lnTo>
                    <a:pt x="221" y="113"/>
                  </a:lnTo>
                  <a:lnTo>
                    <a:pt x="219" y="133"/>
                  </a:lnTo>
                  <a:lnTo>
                    <a:pt x="211" y="152"/>
                  </a:lnTo>
                  <a:lnTo>
                    <a:pt x="198" y="169"/>
                  </a:lnTo>
                  <a:lnTo>
                    <a:pt x="185" y="182"/>
                  </a:lnTo>
                  <a:lnTo>
                    <a:pt x="172" y="196"/>
                  </a:lnTo>
                  <a:lnTo>
                    <a:pt x="153" y="209"/>
                  </a:lnTo>
                  <a:lnTo>
                    <a:pt x="132" y="219"/>
                  </a:lnTo>
                  <a:lnTo>
                    <a:pt x="106" y="219"/>
                  </a:lnTo>
                  <a:lnTo>
                    <a:pt x="84" y="217"/>
                  </a:lnTo>
                  <a:lnTo>
                    <a:pt x="63" y="209"/>
                  </a:lnTo>
                  <a:lnTo>
                    <a:pt x="45" y="195"/>
                  </a:lnTo>
                  <a:lnTo>
                    <a:pt x="34" y="183"/>
                  </a:lnTo>
                  <a:lnTo>
                    <a:pt x="23" y="172"/>
                  </a:lnTo>
                  <a:lnTo>
                    <a:pt x="8" y="152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3" y="84"/>
                  </a:lnTo>
                  <a:lnTo>
                    <a:pt x="11" y="61"/>
                  </a:lnTo>
                  <a:lnTo>
                    <a:pt x="24" y="43"/>
                  </a:lnTo>
                  <a:lnTo>
                    <a:pt x="42" y="29"/>
                  </a:lnTo>
                  <a:lnTo>
                    <a:pt x="67" y="14"/>
                  </a:lnTo>
                  <a:lnTo>
                    <a:pt x="93" y="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30"/>
            <p:cNvSpPr>
              <a:spLocks noEditPoints="1"/>
            </p:cNvSpPr>
            <p:nvPr/>
          </p:nvSpPr>
          <p:spPr bwMode="auto">
            <a:xfrm>
              <a:off x="6414597" y="5270397"/>
              <a:ext cx="152185" cy="152185"/>
            </a:xfrm>
            <a:custGeom>
              <a:avLst/>
              <a:gdLst>
                <a:gd name="T0" fmla="*/ 61 w 120"/>
                <a:gd name="T1" fmla="*/ 5 h 120"/>
                <a:gd name="T2" fmla="*/ 44 w 120"/>
                <a:gd name="T3" fmla="*/ 10 h 120"/>
                <a:gd name="T4" fmla="*/ 27 w 120"/>
                <a:gd name="T5" fmla="*/ 18 h 120"/>
                <a:gd name="T6" fmla="*/ 14 w 120"/>
                <a:gd name="T7" fmla="*/ 29 h 120"/>
                <a:gd name="T8" fmla="*/ 8 w 120"/>
                <a:gd name="T9" fmla="*/ 42 h 120"/>
                <a:gd name="T10" fmla="*/ 5 w 120"/>
                <a:gd name="T11" fmla="*/ 57 h 120"/>
                <a:gd name="T12" fmla="*/ 6 w 120"/>
                <a:gd name="T13" fmla="*/ 72 h 120"/>
                <a:gd name="T14" fmla="*/ 13 w 120"/>
                <a:gd name="T15" fmla="*/ 86 h 120"/>
                <a:gd name="T16" fmla="*/ 24 w 120"/>
                <a:gd name="T17" fmla="*/ 98 h 120"/>
                <a:gd name="T18" fmla="*/ 37 w 120"/>
                <a:gd name="T19" fmla="*/ 109 h 120"/>
                <a:gd name="T20" fmla="*/ 53 w 120"/>
                <a:gd name="T21" fmla="*/ 114 h 120"/>
                <a:gd name="T22" fmla="*/ 68 w 120"/>
                <a:gd name="T23" fmla="*/ 114 h 120"/>
                <a:gd name="T24" fmla="*/ 84 w 120"/>
                <a:gd name="T25" fmla="*/ 109 h 120"/>
                <a:gd name="T26" fmla="*/ 97 w 120"/>
                <a:gd name="T27" fmla="*/ 98 h 120"/>
                <a:gd name="T28" fmla="*/ 100 w 120"/>
                <a:gd name="T29" fmla="*/ 94 h 120"/>
                <a:gd name="T30" fmla="*/ 102 w 120"/>
                <a:gd name="T31" fmla="*/ 91 h 120"/>
                <a:gd name="T32" fmla="*/ 105 w 120"/>
                <a:gd name="T33" fmla="*/ 89 h 120"/>
                <a:gd name="T34" fmla="*/ 107 w 120"/>
                <a:gd name="T35" fmla="*/ 89 h 120"/>
                <a:gd name="T36" fmla="*/ 113 w 120"/>
                <a:gd name="T37" fmla="*/ 67 h 120"/>
                <a:gd name="T38" fmla="*/ 112 w 120"/>
                <a:gd name="T39" fmla="*/ 46 h 120"/>
                <a:gd name="T40" fmla="*/ 104 w 120"/>
                <a:gd name="T41" fmla="*/ 29 h 120"/>
                <a:gd name="T42" fmla="*/ 89 w 120"/>
                <a:gd name="T43" fmla="*/ 13 h 120"/>
                <a:gd name="T44" fmla="*/ 76 w 120"/>
                <a:gd name="T45" fmla="*/ 5 h 120"/>
                <a:gd name="T46" fmla="*/ 61 w 120"/>
                <a:gd name="T47" fmla="*/ 5 h 120"/>
                <a:gd name="T48" fmla="*/ 61 w 120"/>
                <a:gd name="T49" fmla="*/ 0 h 120"/>
                <a:gd name="T50" fmla="*/ 79 w 120"/>
                <a:gd name="T51" fmla="*/ 2 h 120"/>
                <a:gd name="T52" fmla="*/ 96 w 120"/>
                <a:gd name="T53" fmla="*/ 11 h 120"/>
                <a:gd name="T54" fmla="*/ 110 w 120"/>
                <a:gd name="T55" fmla="*/ 28 h 120"/>
                <a:gd name="T56" fmla="*/ 118 w 120"/>
                <a:gd name="T57" fmla="*/ 46 h 120"/>
                <a:gd name="T58" fmla="*/ 120 w 120"/>
                <a:gd name="T59" fmla="*/ 67 h 120"/>
                <a:gd name="T60" fmla="*/ 115 w 120"/>
                <a:gd name="T61" fmla="*/ 85 h 120"/>
                <a:gd name="T62" fmla="*/ 113 w 120"/>
                <a:gd name="T63" fmla="*/ 86 h 120"/>
                <a:gd name="T64" fmla="*/ 112 w 120"/>
                <a:gd name="T65" fmla="*/ 88 h 120"/>
                <a:gd name="T66" fmla="*/ 110 w 120"/>
                <a:gd name="T67" fmla="*/ 89 h 120"/>
                <a:gd name="T68" fmla="*/ 107 w 120"/>
                <a:gd name="T69" fmla="*/ 89 h 120"/>
                <a:gd name="T70" fmla="*/ 94 w 120"/>
                <a:gd name="T71" fmla="*/ 106 h 120"/>
                <a:gd name="T72" fmla="*/ 78 w 120"/>
                <a:gd name="T73" fmla="*/ 117 h 120"/>
                <a:gd name="T74" fmla="*/ 61 w 120"/>
                <a:gd name="T75" fmla="*/ 120 h 120"/>
                <a:gd name="T76" fmla="*/ 42 w 120"/>
                <a:gd name="T77" fmla="*/ 115 h 120"/>
                <a:gd name="T78" fmla="*/ 24 w 120"/>
                <a:gd name="T79" fmla="*/ 104 h 120"/>
                <a:gd name="T80" fmla="*/ 11 w 120"/>
                <a:gd name="T81" fmla="*/ 93 h 120"/>
                <a:gd name="T82" fmla="*/ 3 w 120"/>
                <a:gd name="T83" fmla="*/ 78 h 120"/>
                <a:gd name="T84" fmla="*/ 0 w 120"/>
                <a:gd name="T85" fmla="*/ 63 h 120"/>
                <a:gd name="T86" fmla="*/ 1 w 120"/>
                <a:gd name="T87" fmla="*/ 46 h 120"/>
                <a:gd name="T88" fmla="*/ 9 w 120"/>
                <a:gd name="T89" fmla="*/ 28 h 120"/>
                <a:gd name="T90" fmla="*/ 24 w 120"/>
                <a:gd name="T91" fmla="*/ 15 h 120"/>
                <a:gd name="T92" fmla="*/ 42 w 120"/>
                <a:gd name="T93" fmla="*/ 3 h 120"/>
                <a:gd name="T94" fmla="*/ 61 w 120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20">
                  <a:moveTo>
                    <a:pt x="61" y="5"/>
                  </a:moveTo>
                  <a:lnTo>
                    <a:pt x="44" y="10"/>
                  </a:lnTo>
                  <a:lnTo>
                    <a:pt x="27" y="18"/>
                  </a:lnTo>
                  <a:lnTo>
                    <a:pt x="14" y="29"/>
                  </a:lnTo>
                  <a:lnTo>
                    <a:pt x="8" y="42"/>
                  </a:lnTo>
                  <a:lnTo>
                    <a:pt x="5" y="57"/>
                  </a:lnTo>
                  <a:lnTo>
                    <a:pt x="6" y="72"/>
                  </a:lnTo>
                  <a:lnTo>
                    <a:pt x="13" y="86"/>
                  </a:lnTo>
                  <a:lnTo>
                    <a:pt x="24" y="98"/>
                  </a:lnTo>
                  <a:lnTo>
                    <a:pt x="37" y="109"/>
                  </a:lnTo>
                  <a:lnTo>
                    <a:pt x="53" y="114"/>
                  </a:lnTo>
                  <a:lnTo>
                    <a:pt x="68" y="114"/>
                  </a:lnTo>
                  <a:lnTo>
                    <a:pt x="84" y="109"/>
                  </a:lnTo>
                  <a:lnTo>
                    <a:pt x="97" y="98"/>
                  </a:lnTo>
                  <a:lnTo>
                    <a:pt x="100" y="94"/>
                  </a:lnTo>
                  <a:lnTo>
                    <a:pt x="102" y="91"/>
                  </a:lnTo>
                  <a:lnTo>
                    <a:pt x="105" y="89"/>
                  </a:lnTo>
                  <a:lnTo>
                    <a:pt x="107" y="89"/>
                  </a:lnTo>
                  <a:lnTo>
                    <a:pt x="113" y="67"/>
                  </a:lnTo>
                  <a:lnTo>
                    <a:pt x="112" y="46"/>
                  </a:lnTo>
                  <a:lnTo>
                    <a:pt x="104" y="29"/>
                  </a:lnTo>
                  <a:lnTo>
                    <a:pt x="89" y="13"/>
                  </a:lnTo>
                  <a:lnTo>
                    <a:pt x="76" y="5"/>
                  </a:lnTo>
                  <a:lnTo>
                    <a:pt x="61" y="5"/>
                  </a:lnTo>
                  <a:close/>
                  <a:moveTo>
                    <a:pt x="61" y="0"/>
                  </a:moveTo>
                  <a:lnTo>
                    <a:pt x="79" y="2"/>
                  </a:lnTo>
                  <a:lnTo>
                    <a:pt x="96" y="11"/>
                  </a:lnTo>
                  <a:lnTo>
                    <a:pt x="110" y="28"/>
                  </a:lnTo>
                  <a:lnTo>
                    <a:pt x="118" y="46"/>
                  </a:lnTo>
                  <a:lnTo>
                    <a:pt x="120" y="67"/>
                  </a:lnTo>
                  <a:lnTo>
                    <a:pt x="115" y="85"/>
                  </a:lnTo>
                  <a:lnTo>
                    <a:pt x="113" y="86"/>
                  </a:lnTo>
                  <a:lnTo>
                    <a:pt x="112" y="88"/>
                  </a:lnTo>
                  <a:lnTo>
                    <a:pt x="110" y="89"/>
                  </a:lnTo>
                  <a:lnTo>
                    <a:pt x="107" y="89"/>
                  </a:lnTo>
                  <a:lnTo>
                    <a:pt x="94" y="106"/>
                  </a:lnTo>
                  <a:lnTo>
                    <a:pt x="78" y="117"/>
                  </a:lnTo>
                  <a:lnTo>
                    <a:pt x="61" y="120"/>
                  </a:lnTo>
                  <a:lnTo>
                    <a:pt x="42" y="115"/>
                  </a:lnTo>
                  <a:lnTo>
                    <a:pt x="24" y="104"/>
                  </a:lnTo>
                  <a:lnTo>
                    <a:pt x="11" y="93"/>
                  </a:lnTo>
                  <a:lnTo>
                    <a:pt x="3" y="78"/>
                  </a:lnTo>
                  <a:lnTo>
                    <a:pt x="0" y="63"/>
                  </a:lnTo>
                  <a:lnTo>
                    <a:pt x="1" y="46"/>
                  </a:lnTo>
                  <a:lnTo>
                    <a:pt x="9" y="28"/>
                  </a:lnTo>
                  <a:lnTo>
                    <a:pt x="24" y="15"/>
                  </a:lnTo>
                  <a:lnTo>
                    <a:pt x="42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37"/>
            <p:cNvSpPr>
              <a:spLocks noEditPoints="1"/>
            </p:cNvSpPr>
            <p:nvPr/>
          </p:nvSpPr>
          <p:spPr bwMode="auto">
            <a:xfrm>
              <a:off x="6817888" y="5224742"/>
              <a:ext cx="253642" cy="256179"/>
            </a:xfrm>
            <a:custGeom>
              <a:avLst/>
              <a:gdLst>
                <a:gd name="T0" fmla="*/ 119 w 200"/>
                <a:gd name="T1" fmla="*/ 176 h 202"/>
                <a:gd name="T2" fmla="*/ 117 w 200"/>
                <a:gd name="T3" fmla="*/ 189 h 202"/>
                <a:gd name="T4" fmla="*/ 130 w 200"/>
                <a:gd name="T5" fmla="*/ 189 h 202"/>
                <a:gd name="T6" fmla="*/ 143 w 200"/>
                <a:gd name="T7" fmla="*/ 182 h 202"/>
                <a:gd name="T8" fmla="*/ 135 w 200"/>
                <a:gd name="T9" fmla="*/ 176 h 202"/>
                <a:gd name="T10" fmla="*/ 39 w 200"/>
                <a:gd name="T11" fmla="*/ 90 h 202"/>
                <a:gd name="T12" fmla="*/ 20 w 200"/>
                <a:gd name="T13" fmla="*/ 109 h 202"/>
                <a:gd name="T14" fmla="*/ 18 w 200"/>
                <a:gd name="T15" fmla="*/ 127 h 202"/>
                <a:gd name="T16" fmla="*/ 34 w 200"/>
                <a:gd name="T17" fmla="*/ 112 h 202"/>
                <a:gd name="T18" fmla="*/ 21 w 200"/>
                <a:gd name="T19" fmla="*/ 135 h 202"/>
                <a:gd name="T20" fmla="*/ 28 w 200"/>
                <a:gd name="T21" fmla="*/ 145 h 202"/>
                <a:gd name="T22" fmla="*/ 42 w 200"/>
                <a:gd name="T23" fmla="*/ 135 h 202"/>
                <a:gd name="T24" fmla="*/ 38 w 200"/>
                <a:gd name="T25" fmla="*/ 147 h 202"/>
                <a:gd name="T26" fmla="*/ 39 w 200"/>
                <a:gd name="T27" fmla="*/ 156 h 202"/>
                <a:gd name="T28" fmla="*/ 54 w 200"/>
                <a:gd name="T29" fmla="*/ 151 h 202"/>
                <a:gd name="T30" fmla="*/ 62 w 200"/>
                <a:gd name="T31" fmla="*/ 147 h 202"/>
                <a:gd name="T32" fmla="*/ 51 w 200"/>
                <a:gd name="T33" fmla="*/ 163 h 202"/>
                <a:gd name="T34" fmla="*/ 60 w 200"/>
                <a:gd name="T35" fmla="*/ 166 h 202"/>
                <a:gd name="T36" fmla="*/ 72 w 200"/>
                <a:gd name="T37" fmla="*/ 176 h 202"/>
                <a:gd name="T38" fmla="*/ 81 w 200"/>
                <a:gd name="T39" fmla="*/ 176 h 202"/>
                <a:gd name="T40" fmla="*/ 88 w 200"/>
                <a:gd name="T41" fmla="*/ 182 h 202"/>
                <a:gd name="T42" fmla="*/ 99 w 200"/>
                <a:gd name="T43" fmla="*/ 187 h 202"/>
                <a:gd name="T44" fmla="*/ 116 w 200"/>
                <a:gd name="T45" fmla="*/ 179 h 202"/>
                <a:gd name="T46" fmla="*/ 111 w 200"/>
                <a:gd name="T47" fmla="*/ 169 h 202"/>
                <a:gd name="T48" fmla="*/ 103 w 200"/>
                <a:gd name="T49" fmla="*/ 163 h 202"/>
                <a:gd name="T50" fmla="*/ 91 w 200"/>
                <a:gd name="T51" fmla="*/ 156 h 202"/>
                <a:gd name="T52" fmla="*/ 78 w 200"/>
                <a:gd name="T53" fmla="*/ 150 h 202"/>
                <a:gd name="T54" fmla="*/ 67 w 200"/>
                <a:gd name="T55" fmla="*/ 140 h 202"/>
                <a:gd name="T56" fmla="*/ 65 w 200"/>
                <a:gd name="T57" fmla="*/ 125 h 202"/>
                <a:gd name="T58" fmla="*/ 57 w 200"/>
                <a:gd name="T59" fmla="*/ 112 h 202"/>
                <a:gd name="T60" fmla="*/ 47 w 200"/>
                <a:gd name="T61" fmla="*/ 96 h 202"/>
                <a:gd name="T62" fmla="*/ 38 w 200"/>
                <a:gd name="T63" fmla="*/ 72 h 202"/>
                <a:gd name="T64" fmla="*/ 12 w 200"/>
                <a:gd name="T65" fmla="*/ 99 h 202"/>
                <a:gd name="T66" fmla="*/ 18 w 200"/>
                <a:gd name="T67" fmla="*/ 104 h 202"/>
                <a:gd name="T68" fmla="*/ 41 w 200"/>
                <a:gd name="T69" fmla="*/ 75 h 202"/>
                <a:gd name="T70" fmla="*/ 18 w 200"/>
                <a:gd name="T71" fmla="*/ 70 h 202"/>
                <a:gd name="T72" fmla="*/ 34 w 200"/>
                <a:gd name="T73" fmla="*/ 69 h 202"/>
                <a:gd name="T74" fmla="*/ 34 w 200"/>
                <a:gd name="T75" fmla="*/ 57 h 202"/>
                <a:gd name="T76" fmla="*/ 16 w 200"/>
                <a:gd name="T77" fmla="*/ 62 h 202"/>
                <a:gd name="T78" fmla="*/ 31 w 200"/>
                <a:gd name="T79" fmla="*/ 51 h 202"/>
                <a:gd name="T80" fmla="*/ 83 w 200"/>
                <a:gd name="T81" fmla="*/ 10 h 202"/>
                <a:gd name="T82" fmla="*/ 46 w 200"/>
                <a:gd name="T83" fmla="*/ 60 h 202"/>
                <a:gd name="T84" fmla="*/ 127 w 200"/>
                <a:gd name="T85" fmla="*/ 163 h 202"/>
                <a:gd name="T86" fmla="*/ 181 w 200"/>
                <a:gd name="T87" fmla="*/ 145 h 202"/>
                <a:gd name="T88" fmla="*/ 155 w 200"/>
                <a:gd name="T89" fmla="*/ 30 h 202"/>
                <a:gd name="T90" fmla="*/ 88 w 200"/>
                <a:gd name="T91" fmla="*/ 10 h 202"/>
                <a:gd name="T92" fmla="*/ 155 w 200"/>
                <a:gd name="T93" fmla="*/ 17 h 202"/>
                <a:gd name="T94" fmla="*/ 200 w 200"/>
                <a:gd name="T95" fmla="*/ 106 h 202"/>
                <a:gd name="T96" fmla="*/ 159 w 200"/>
                <a:gd name="T97" fmla="*/ 186 h 202"/>
                <a:gd name="T98" fmla="*/ 47 w 200"/>
                <a:gd name="T99" fmla="*/ 179 h 202"/>
                <a:gd name="T100" fmla="*/ 0 w 200"/>
                <a:gd name="T101" fmla="*/ 78 h 202"/>
                <a:gd name="T102" fmla="*/ 72 w 200"/>
                <a:gd name="T10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" h="202">
                  <a:moveTo>
                    <a:pt x="127" y="173"/>
                  </a:moveTo>
                  <a:lnTo>
                    <a:pt x="125" y="173"/>
                  </a:lnTo>
                  <a:lnTo>
                    <a:pt x="122" y="174"/>
                  </a:lnTo>
                  <a:lnTo>
                    <a:pt x="120" y="176"/>
                  </a:lnTo>
                  <a:lnTo>
                    <a:pt x="119" y="176"/>
                  </a:lnTo>
                  <a:lnTo>
                    <a:pt x="119" y="179"/>
                  </a:lnTo>
                  <a:lnTo>
                    <a:pt x="116" y="182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7" y="189"/>
                  </a:lnTo>
                  <a:lnTo>
                    <a:pt x="119" y="189"/>
                  </a:lnTo>
                  <a:lnTo>
                    <a:pt x="122" y="189"/>
                  </a:lnTo>
                  <a:lnTo>
                    <a:pt x="124" y="187"/>
                  </a:lnTo>
                  <a:lnTo>
                    <a:pt x="125" y="186"/>
                  </a:lnTo>
                  <a:lnTo>
                    <a:pt x="130" y="189"/>
                  </a:lnTo>
                  <a:lnTo>
                    <a:pt x="133" y="189"/>
                  </a:lnTo>
                  <a:lnTo>
                    <a:pt x="137" y="187"/>
                  </a:lnTo>
                  <a:lnTo>
                    <a:pt x="138" y="186"/>
                  </a:lnTo>
                  <a:lnTo>
                    <a:pt x="142" y="184"/>
                  </a:lnTo>
                  <a:lnTo>
                    <a:pt x="143" y="182"/>
                  </a:lnTo>
                  <a:lnTo>
                    <a:pt x="145" y="181"/>
                  </a:lnTo>
                  <a:lnTo>
                    <a:pt x="148" y="179"/>
                  </a:lnTo>
                  <a:lnTo>
                    <a:pt x="143" y="176"/>
                  </a:lnTo>
                  <a:lnTo>
                    <a:pt x="140" y="174"/>
                  </a:lnTo>
                  <a:lnTo>
                    <a:pt x="135" y="176"/>
                  </a:lnTo>
                  <a:lnTo>
                    <a:pt x="132" y="177"/>
                  </a:lnTo>
                  <a:lnTo>
                    <a:pt x="130" y="174"/>
                  </a:lnTo>
                  <a:lnTo>
                    <a:pt x="127" y="173"/>
                  </a:lnTo>
                  <a:close/>
                  <a:moveTo>
                    <a:pt x="41" y="88"/>
                  </a:moveTo>
                  <a:lnTo>
                    <a:pt x="39" y="90"/>
                  </a:lnTo>
                  <a:lnTo>
                    <a:pt x="38" y="91"/>
                  </a:lnTo>
                  <a:lnTo>
                    <a:pt x="36" y="93"/>
                  </a:lnTo>
                  <a:lnTo>
                    <a:pt x="31" y="99"/>
                  </a:lnTo>
                  <a:lnTo>
                    <a:pt x="25" y="104"/>
                  </a:lnTo>
                  <a:lnTo>
                    <a:pt x="20" y="109"/>
                  </a:lnTo>
                  <a:lnTo>
                    <a:pt x="16" y="112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6" y="124"/>
                  </a:lnTo>
                  <a:lnTo>
                    <a:pt x="18" y="127"/>
                  </a:lnTo>
                  <a:lnTo>
                    <a:pt x="23" y="125"/>
                  </a:lnTo>
                  <a:lnTo>
                    <a:pt x="26" y="122"/>
                  </a:lnTo>
                  <a:lnTo>
                    <a:pt x="28" y="119"/>
                  </a:lnTo>
                  <a:lnTo>
                    <a:pt x="31" y="116"/>
                  </a:lnTo>
                  <a:lnTo>
                    <a:pt x="34" y="112"/>
                  </a:lnTo>
                  <a:lnTo>
                    <a:pt x="39" y="111"/>
                  </a:lnTo>
                  <a:lnTo>
                    <a:pt x="34" y="119"/>
                  </a:lnTo>
                  <a:lnTo>
                    <a:pt x="28" y="125"/>
                  </a:lnTo>
                  <a:lnTo>
                    <a:pt x="23" y="132"/>
                  </a:lnTo>
                  <a:lnTo>
                    <a:pt x="21" y="135"/>
                  </a:lnTo>
                  <a:lnTo>
                    <a:pt x="21" y="137"/>
                  </a:lnTo>
                  <a:lnTo>
                    <a:pt x="23" y="140"/>
                  </a:lnTo>
                  <a:lnTo>
                    <a:pt x="25" y="142"/>
                  </a:lnTo>
                  <a:lnTo>
                    <a:pt x="26" y="143"/>
                  </a:lnTo>
                  <a:lnTo>
                    <a:pt x="28" y="145"/>
                  </a:lnTo>
                  <a:lnTo>
                    <a:pt x="29" y="145"/>
                  </a:lnTo>
                  <a:lnTo>
                    <a:pt x="33" y="143"/>
                  </a:lnTo>
                  <a:lnTo>
                    <a:pt x="34" y="142"/>
                  </a:lnTo>
                  <a:lnTo>
                    <a:pt x="38" y="138"/>
                  </a:lnTo>
                  <a:lnTo>
                    <a:pt x="42" y="135"/>
                  </a:lnTo>
                  <a:lnTo>
                    <a:pt x="46" y="132"/>
                  </a:lnTo>
                  <a:lnTo>
                    <a:pt x="51" y="129"/>
                  </a:lnTo>
                  <a:lnTo>
                    <a:pt x="55" y="127"/>
                  </a:lnTo>
                  <a:lnTo>
                    <a:pt x="46" y="137"/>
                  </a:lnTo>
                  <a:lnTo>
                    <a:pt x="38" y="147"/>
                  </a:lnTo>
                  <a:lnTo>
                    <a:pt x="34" y="148"/>
                  </a:lnTo>
                  <a:lnTo>
                    <a:pt x="34" y="151"/>
                  </a:lnTo>
                  <a:lnTo>
                    <a:pt x="34" y="153"/>
                  </a:lnTo>
                  <a:lnTo>
                    <a:pt x="36" y="155"/>
                  </a:lnTo>
                  <a:lnTo>
                    <a:pt x="39" y="156"/>
                  </a:lnTo>
                  <a:lnTo>
                    <a:pt x="42" y="160"/>
                  </a:lnTo>
                  <a:lnTo>
                    <a:pt x="44" y="158"/>
                  </a:lnTo>
                  <a:lnTo>
                    <a:pt x="47" y="158"/>
                  </a:lnTo>
                  <a:lnTo>
                    <a:pt x="51" y="155"/>
                  </a:lnTo>
                  <a:lnTo>
                    <a:pt x="54" y="151"/>
                  </a:lnTo>
                  <a:lnTo>
                    <a:pt x="55" y="148"/>
                  </a:lnTo>
                  <a:lnTo>
                    <a:pt x="59" y="145"/>
                  </a:lnTo>
                  <a:lnTo>
                    <a:pt x="62" y="143"/>
                  </a:lnTo>
                  <a:lnTo>
                    <a:pt x="67" y="142"/>
                  </a:lnTo>
                  <a:lnTo>
                    <a:pt x="62" y="147"/>
                  </a:lnTo>
                  <a:lnTo>
                    <a:pt x="59" y="153"/>
                  </a:lnTo>
                  <a:lnTo>
                    <a:pt x="54" y="158"/>
                  </a:lnTo>
                  <a:lnTo>
                    <a:pt x="52" y="160"/>
                  </a:lnTo>
                  <a:lnTo>
                    <a:pt x="51" y="161"/>
                  </a:lnTo>
                  <a:lnTo>
                    <a:pt x="51" y="163"/>
                  </a:lnTo>
                  <a:lnTo>
                    <a:pt x="51" y="164"/>
                  </a:lnTo>
                  <a:lnTo>
                    <a:pt x="52" y="166"/>
                  </a:lnTo>
                  <a:lnTo>
                    <a:pt x="55" y="168"/>
                  </a:lnTo>
                  <a:lnTo>
                    <a:pt x="59" y="168"/>
                  </a:lnTo>
                  <a:lnTo>
                    <a:pt x="60" y="166"/>
                  </a:lnTo>
                  <a:lnTo>
                    <a:pt x="62" y="166"/>
                  </a:lnTo>
                  <a:lnTo>
                    <a:pt x="65" y="166"/>
                  </a:lnTo>
                  <a:lnTo>
                    <a:pt x="67" y="171"/>
                  </a:lnTo>
                  <a:lnTo>
                    <a:pt x="68" y="176"/>
                  </a:lnTo>
                  <a:lnTo>
                    <a:pt x="72" y="176"/>
                  </a:lnTo>
                  <a:lnTo>
                    <a:pt x="77" y="176"/>
                  </a:lnTo>
                  <a:lnTo>
                    <a:pt x="80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1" y="176"/>
                  </a:lnTo>
                  <a:lnTo>
                    <a:pt x="81" y="179"/>
                  </a:lnTo>
                  <a:lnTo>
                    <a:pt x="81" y="181"/>
                  </a:lnTo>
                  <a:lnTo>
                    <a:pt x="83" y="182"/>
                  </a:lnTo>
                  <a:lnTo>
                    <a:pt x="86" y="184"/>
                  </a:lnTo>
                  <a:lnTo>
                    <a:pt x="88" y="182"/>
                  </a:lnTo>
                  <a:lnTo>
                    <a:pt x="91" y="181"/>
                  </a:lnTo>
                  <a:lnTo>
                    <a:pt x="93" y="179"/>
                  </a:lnTo>
                  <a:lnTo>
                    <a:pt x="101" y="171"/>
                  </a:lnTo>
                  <a:lnTo>
                    <a:pt x="94" y="186"/>
                  </a:lnTo>
                  <a:lnTo>
                    <a:pt x="99" y="187"/>
                  </a:lnTo>
                  <a:lnTo>
                    <a:pt x="104" y="187"/>
                  </a:lnTo>
                  <a:lnTo>
                    <a:pt x="107" y="186"/>
                  </a:lnTo>
                  <a:lnTo>
                    <a:pt x="111" y="184"/>
                  </a:lnTo>
                  <a:lnTo>
                    <a:pt x="114" y="181"/>
                  </a:lnTo>
                  <a:lnTo>
                    <a:pt x="116" y="179"/>
                  </a:lnTo>
                  <a:lnTo>
                    <a:pt x="119" y="176"/>
                  </a:lnTo>
                  <a:lnTo>
                    <a:pt x="117" y="173"/>
                  </a:lnTo>
                  <a:lnTo>
                    <a:pt x="116" y="171"/>
                  </a:lnTo>
                  <a:lnTo>
                    <a:pt x="114" y="169"/>
                  </a:lnTo>
                  <a:lnTo>
                    <a:pt x="111" y="169"/>
                  </a:lnTo>
                  <a:lnTo>
                    <a:pt x="109" y="169"/>
                  </a:lnTo>
                  <a:lnTo>
                    <a:pt x="106" y="169"/>
                  </a:lnTo>
                  <a:lnTo>
                    <a:pt x="103" y="171"/>
                  </a:lnTo>
                  <a:lnTo>
                    <a:pt x="103" y="166"/>
                  </a:lnTo>
                  <a:lnTo>
                    <a:pt x="103" y="163"/>
                  </a:lnTo>
                  <a:lnTo>
                    <a:pt x="101" y="161"/>
                  </a:lnTo>
                  <a:lnTo>
                    <a:pt x="98" y="160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1" y="156"/>
                  </a:lnTo>
                  <a:lnTo>
                    <a:pt x="90" y="153"/>
                  </a:lnTo>
                  <a:lnTo>
                    <a:pt x="88" y="150"/>
                  </a:lnTo>
                  <a:lnTo>
                    <a:pt x="85" y="150"/>
                  </a:lnTo>
                  <a:lnTo>
                    <a:pt x="81" y="148"/>
                  </a:lnTo>
                  <a:lnTo>
                    <a:pt x="78" y="150"/>
                  </a:lnTo>
                  <a:lnTo>
                    <a:pt x="77" y="145"/>
                  </a:lnTo>
                  <a:lnTo>
                    <a:pt x="77" y="142"/>
                  </a:lnTo>
                  <a:lnTo>
                    <a:pt x="75" y="140"/>
                  </a:lnTo>
                  <a:lnTo>
                    <a:pt x="72" y="140"/>
                  </a:lnTo>
                  <a:lnTo>
                    <a:pt x="67" y="140"/>
                  </a:lnTo>
                  <a:lnTo>
                    <a:pt x="67" y="137"/>
                  </a:lnTo>
                  <a:lnTo>
                    <a:pt x="68" y="135"/>
                  </a:lnTo>
                  <a:lnTo>
                    <a:pt x="68" y="132"/>
                  </a:lnTo>
                  <a:lnTo>
                    <a:pt x="67" y="129"/>
                  </a:lnTo>
                  <a:lnTo>
                    <a:pt x="65" y="125"/>
                  </a:lnTo>
                  <a:lnTo>
                    <a:pt x="64" y="122"/>
                  </a:lnTo>
                  <a:lnTo>
                    <a:pt x="60" y="122"/>
                  </a:lnTo>
                  <a:lnTo>
                    <a:pt x="57" y="124"/>
                  </a:lnTo>
                  <a:lnTo>
                    <a:pt x="57" y="117"/>
                  </a:lnTo>
                  <a:lnTo>
                    <a:pt x="57" y="112"/>
                  </a:lnTo>
                  <a:lnTo>
                    <a:pt x="55" y="109"/>
                  </a:lnTo>
                  <a:lnTo>
                    <a:pt x="52" y="106"/>
                  </a:lnTo>
                  <a:lnTo>
                    <a:pt x="47" y="103"/>
                  </a:lnTo>
                  <a:lnTo>
                    <a:pt x="47" y="99"/>
                  </a:lnTo>
                  <a:lnTo>
                    <a:pt x="47" y="96"/>
                  </a:lnTo>
                  <a:lnTo>
                    <a:pt x="47" y="93"/>
                  </a:lnTo>
                  <a:lnTo>
                    <a:pt x="46" y="91"/>
                  </a:lnTo>
                  <a:lnTo>
                    <a:pt x="44" y="90"/>
                  </a:lnTo>
                  <a:lnTo>
                    <a:pt x="41" y="88"/>
                  </a:lnTo>
                  <a:close/>
                  <a:moveTo>
                    <a:pt x="38" y="72"/>
                  </a:moveTo>
                  <a:lnTo>
                    <a:pt x="31" y="77"/>
                  </a:lnTo>
                  <a:lnTo>
                    <a:pt x="25" y="83"/>
                  </a:lnTo>
                  <a:lnTo>
                    <a:pt x="20" y="90"/>
                  </a:lnTo>
                  <a:lnTo>
                    <a:pt x="13" y="96"/>
                  </a:lnTo>
                  <a:lnTo>
                    <a:pt x="12" y="99"/>
                  </a:lnTo>
                  <a:lnTo>
                    <a:pt x="12" y="101"/>
                  </a:lnTo>
                  <a:lnTo>
                    <a:pt x="12" y="104"/>
                  </a:lnTo>
                  <a:lnTo>
                    <a:pt x="13" y="106"/>
                  </a:lnTo>
                  <a:lnTo>
                    <a:pt x="16" y="106"/>
                  </a:lnTo>
                  <a:lnTo>
                    <a:pt x="18" y="104"/>
                  </a:lnTo>
                  <a:lnTo>
                    <a:pt x="20" y="103"/>
                  </a:lnTo>
                  <a:lnTo>
                    <a:pt x="39" y="85"/>
                  </a:lnTo>
                  <a:lnTo>
                    <a:pt x="41" y="82"/>
                  </a:lnTo>
                  <a:lnTo>
                    <a:pt x="42" y="78"/>
                  </a:lnTo>
                  <a:lnTo>
                    <a:pt x="41" y="75"/>
                  </a:lnTo>
                  <a:lnTo>
                    <a:pt x="38" y="72"/>
                  </a:lnTo>
                  <a:close/>
                  <a:moveTo>
                    <a:pt x="34" y="57"/>
                  </a:moveTo>
                  <a:lnTo>
                    <a:pt x="33" y="59"/>
                  </a:lnTo>
                  <a:lnTo>
                    <a:pt x="25" y="64"/>
                  </a:lnTo>
                  <a:lnTo>
                    <a:pt x="18" y="70"/>
                  </a:lnTo>
                  <a:lnTo>
                    <a:pt x="13" y="78"/>
                  </a:lnTo>
                  <a:lnTo>
                    <a:pt x="10" y="90"/>
                  </a:lnTo>
                  <a:lnTo>
                    <a:pt x="20" y="82"/>
                  </a:lnTo>
                  <a:lnTo>
                    <a:pt x="28" y="75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62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4" y="57"/>
                  </a:lnTo>
                  <a:close/>
                  <a:moveTo>
                    <a:pt x="31" y="38"/>
                  </a:moveTo>
                  <a:lnTo>
                    <a:pt x="26" y="43"/>
                  </a:lnTo>
                  <a:lnTo>
                    <a:pt x="23" y="49"/>
                  </a:lnTo>
                  <a:lnTo>
                    <a:pt x="20" y="56"/>
                  </a:lnTo>
                  <a:lnTo>
                    <a:pt x="16" y="62"/>
                  </a:lnTo>
                  <a:lnTo>
                    <a:pt x="21" y="60"/>
                  </a:lnTo>
                  <a:lnTo>
                    <a:pt x="25" y="57"/>
                  </a:lnTo>
                  <a:lnTo>
                    <a:pt x="28" y="56"/>
                  </a:lnTo>
                  <a:lnTo>
                    <a:pt x="29" y="52"/>
                  </a:lnTo>
                  <a:lnTo>
                    <a:pt x="31" y="51"/>
                  </a:lnTo>
                  <a:lnTo>
                    <a:pt x="33" y="46"/>
                  </a:lnTo>
                  <a:lnTo>
                    <a:pt x="33" y="43"/>
                  </a:lnTo>
                  <a:lnTo>
                    <a:pt x="31" y="38"/>
                  </a:lnTo>
                  <a:close/>
                  <a:moveTo>
                    <a:pt x="85" y="10"/>
                  </a:moveTo>
                  <a:lnTo>
                    <a:pt x="83" y="10"/>
                  </a:lnTo>
                  <a:lnTo>
                    <a:pt x="64" y="13"/>
                  </a:lnTo>
                  <a:lnTo>
                    <a:pt x="51" y="20"/>
                  </a:lnTo>
                  <a:lnTo>
                    <a:pt x="44" y="30"/>
                  </a:lnTo>
                  <a:lnTo>
                    <a:pt x="42" y="43"/>
                  </a:lnTo>
                  <a:lnTo>
                    <a:pt x="46" y="60"/>
                  </a:lnTo>
                  <a:lnTo>
                    <a:pt x="57" y="88"/>
                  </a:lnTo>
                  <a:lnTo>
                    <a:pt x="70" y="116"/>
                  </a:lnTo>
                  <a:lnTo>
                    <a:pt x="86" y="137"/>
                  </a:lnTo>
                  <a:lnTo>
                    <a:pt x="104" y="153"/>
                  </a:lnTo>
                  <a:lnTo>
                    <a:pt x="127" y="163"/>
                  </a:lnTo>
                  <a:lnTo>
                    <a:pt x="151" y="168"/>
                  </a:lnTo>
                  <a:lnTo>
                    <a:pt x="158" y="168"/>
                  </a:lnTo>
                  <a:lnTo>
                    <a:pt x="163" y="166"/>
                  </a:lnTo>
                  <a:lnTo>
                    <a:pt x="168" y="163"/>
                  </a:lnTo>
                  <a:lnTo>
                    <a:pt x="181" y="145"/>
                  </a:lnTo>
                  <a:lnTo>
                    <a:pt x="189" y="125"/>
                  </a:lnTo>
                  <a:lnTo>
                    <a:pt x="190" y="104"/>
                  </a:lnTo>
                  <a:lnTo>
                    <a:pt x="185" y="77"/>
                  </a:lnTo>
                  <a:lnTo>
                    <a:pt x="174" y="51"/>
                  </a:lnTo>
                  <a:lnTo>
                    <a:pt x="155" y="30"/>
                  </a:lnTo>
                  <a:lnTo>
                    <a:pt x="148" y="25"/>
                  </a:lnTo>
                  <a:lnTo>
                    <a:pt x="142" y="21"/>
                  </a:lnTo>
                  <a:lnTo>
                    <a:pt x="116" y="13"/>
                  </a:lnTo>
                  <a:lnTo>
                    <a:pt x="93" y="10"/>
                  </a:lnTo>
                  <a:lnTo>
                    <a:pt x="88" y="10"/>
                  </a:lnTo>
                  <a:lnTo>
                    <a:pt x="85" y="10"/>
                  </a:lnTo>
                  <a:close/>
                  <a:moveTo>
                    <a:pt x="83" y="0"/>
                  </a:moveTo>
                  <a:lnTo>
                    <a:pt x="116" y="2"/>
                  </a:lnTo>
                  <a:lnTo>
                    <a:pt x="146" y="12"/>
                  </a:lnTo>
                  <a:lnTo>
                    <a:pt x="155" y="17"/>
                  </a:lnTo>
                  <a:lnTo>
                    <a:pt x="161" y="21"/>
                  </a:lnTo>
                  <a:lnTo>
                    <a:pt x="177" y="38"/>
                  </a:lnTo>
                  <a:lnTo>
                    <a:pt x="189" y="59"/>
                  </a:lnTo>
                  <a:lnTo>
                    <a:pt x="197" y="83"/>
                  </a:lnTo>
                  <a:lnTo>
                    <a:pt x="200" y="106"/>
                  </a:lnTo>
                  <a:lnTo>
                    <a:pt x="198" y="127"/>
                  </a:lnTo>
                  <a:lnTo>
                    <a:pt x="190" y="148"/>
                  </a:lnTo>
                  <a:lnTo>
                    <a:pt x="177" y="166"/>
                  </a:lnTo>
                  <a:lnTo>
                    <a:pt x="169" y="176"/>
                  </a:lnTo>
                  <a:lnTo>
                    <a:pt x="159" y="186"/>
                  </a:lnTo>
                  <a:lnTo>
                    <a:pt x="146" y="197"/>
                  </a:lnTo>
                  <a:lnTo>
                    <a:pt x="130" y="202"/>
                  </a:lnTo>
                  <a:lnTo>
                    <a:pt x="114" y="202"/>
                  </a:lnTo>
                  <a:lnTo>
                    <a:pt x="78" y="194"/>
                  </a:lnTo>
                  <a:lnTo>
                    <a:pt x="47" y="179"/>
                  </a:lnTo>
                  <a:lnTo>
                    <a:pt x="20" y="156"/>
                  </a:lnTo>
                  <a:lnTo>
                    <a:pt x="10" y="140"/>
                  </a:lnTo>
                  <a:lnTo>
                    <a:pt x="3" y="122"/>
                  </a:lnTo>
                  <a:lnTo>
                    <a:pt x="0" y="104"/>
                  </a:lnTo>
                  <a:lnTo>
                    <a:pt x="0" y="78"/>
                  </a:lnTo>
                  <a:lnTo>
                    <a:pt x="8" y="52"/>
                  </a:lnTo>
                  <a:lnTo>
                    <a:pt x="25" y="31"/>
                  </a:lnTo>
                  <a:lnTo>
                    <a:pt x="42" y="15"/>
                  </a:lnTo>
                  <a:lnTo>
                    <a:pt x="60" y="4"/>
                  </a:lnTo>
                  <a:lnTo>
                    <a:pt x="72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38"/>
            <p:cNvSpPr>
              <a:spLocks noEditPoints="1"/>
            </p:cNvSpPr>
            <p:nvPr/>
          </p:nvSpPr>
          <p:spPr bwMode="auto">
            <a:xfrm>
              <a:off x="6458984" y="4931784"/>
              <a:ext cx="177549" cy="169940"/>
            </a:xfrm>
            <a:custGeom>
              <a:avLst/>
              <a:gdLst>
                <a:gd name="T0" fmla="*/ 104 w 140"/>
                <a:gd name="T1" fmla="*/ 108 h 134"/>
                <a:gd name="T2" fmla="*/ 93 w 140"/>
                <a:gd name="T3" fmla="*/ 111 h 134"/>
                <a:gd name="T4" fmla="*/ 90 w 140"/>
                <a:gd name="T5" fmla="*/ 116 h 134"/>
                <a:gd name="T6" fmla="*/ 90 w 140"/>
                <a:gd name="T7" fmla="*/ 121 h 134"/>
                <a:gd name="T8" fmla="*/ 93 w 140"/>
                <a:gd name="T9" fmla="*/ 122 h 134"/>
                <a:gd name="T10" fmla="*/ 116 w 140"/>
                <a:gd name="T11" fmla="*/ 114 h 134"/>
                <a:gd name="T12" fmla="*/ 119 w 140"/>
                <a:gd name="T13" fmla="*/ 105 h 134"/>
                <a:gd name="T14" fmla="*/ 12 w 140"/>
                <a:gd name="T15" fmla="*/ 64 h 134"/>
                <a:gd name="T16" fmla="*/ 9 w 140"/>
                <a:gd name="T17" fmla="*/ 77 h 134"/>
                <a:gd name="T18" fmla="*/ 20 w 140"/>
                <a:gd name="T19" fmla="*/ 69 h 134"/>
                <a:gd name="T20" fmla="*/ 15 w 140"/>
                <a:gd name="T21" fmla="*/ 92 h 134"/>
                <a:gd name="T22" fmla="*/ 20 w 140"/>
                <a:gd name="T23" fmla="*/ 98 h 134"/>
                <a:gd name="T24" fmla="*/ 22 w 140"/>
                <a:gd name="T25" fmla="*/ 105 h 134"/>
                <a:gd name="T26" fmla="*/ 30 w 140"/>
                <a:gd name="T27" fmla="*/ 109 h 134"/>
                <a:gd name="T28" fmla="*/ 35 w 140"/>
                <a:gd name="T29" fmla="*/ 114 h 134"/>
                <a:gd name="T30" fmla="*/ 43 w 140"/>
                <a:gd name="T31" fmla="*/ 106 h 134"/>
                <a:gd name="T32" fmla="*/ 43 w 140"/>
                <a:gd name="T33" fmla="*/ 111 h 134"/>
                <a:gd name="T34" fmla="*/ 44 w 140"/>
                <a:gd name="T35" fmla="*/ 119 h 134"/>
                <a:gd name="T36" fmla="*/ 52 w 140"/>
                <a:gd name="T37" fmla="*/ 119 h 134"/>
                <a:gd name="T38" fmla="*/ 59 w 140"/>
                <a:gd name="T39" fmla="*/ 122 h 134"/>
                <a:gd name="T40" fmla="*/ 65 w 140"/>
                <a:gd name="T41" fmla="*/ 121 h 134"/>
                <a:gd name="T42" fmla="*/ 72 w 140"/>
                <a:gd name="T43" fmla="*/ 124 h 134"/>
                <a:gd name="T44" fmla="*/ 78 w 140"/>
                <a:gd name="T45" fmla="*/ 122 h 134"/>
                <a:gd name="T46" fmla="*/ 83 w 140"/>
                <a:gd name="T47" fmla="*/ 124 h 134"/>
                <a:gd name="T48" fmla="*/ 87 w 140"/>
                <a:gd name="T49" fmla="*/ 118 h 134"/>
                <a:gd name="T50" fmla="*/ 90 w 140"/>
                <a:gd name="T51" fmla="*/ 113 h 134"/>
                <a:gd name="T52" fmla="*/ 78 w 140"/>
                <a:gd name="T53" fmla="*/ 106 h 134"/>
                <a:gd name="T54" fmla="*/ 59 w 140"/>
                <a:gd name="T55" fmla="*/ 98 h 134"/>
                <a:gd name="T56" fmla="*/ 52 w 140"/>
                <a:gd name="T57" fmla="*/ 92 h 134"/>
                <a:gd name="T58" fmla="*/ 46 w 140"/>
                <a:gd name="T59" fmla="*/ 87 h 134"/>
                <a:gd name="T60" fmla="*/ 39 w 140"/>
                <a:gd name="T61" fmla="*/ 83 h 134"/>
                <a:gd name="T62" fmla="*/ 35 w 140"/>
                <a:gd name="T63" fmla="*/ 79 h 134"/>
                <a:gd name="T64" fmla="*/ 28 w 140"/>
                <a:gd name="T65" fmla="*/ 72 h 134"/>
                <a:gd name="T66" fmla="*/ 22 w 140"/>
                <a:gd name="T67" fmla="*/ 66 h 134"/>
                <a:gd name="T68" fmla="*/ 18 w 140"/>
                <a:gd name="T69" fmla="*/ 59 h 134"/>
                <a:gd name="T70" fmla="*/ 9 w 140"/>
                <a:gd name="T71" fmla="*/ 53 h 134"/>
                <a:gd name="T72" fmla="*/ 9 w 140"/>
                <a:gd name="T73" fmla="*/ 62 h 134"/>
                <a:gd name="T74" fmla="*/ 15 w 140"/>
                <a:gd name="T75" fmla="*/ 56 h 134"/>
                <a:gd name="T76" fmla="*/ 12 w 140"/>
                <a:gd name="T77" fmla="*/ 49 h 134"/>
                <a:gd name="T78" fmla="*/ 52 w 140"/>
                <a:gd name="T79" fmla="*/ 9 h 134"/>
                <a:gd name="T80" fmla="*/ 17 w 140"/>
                <a:gd name="T81" fmla="*/ 33 h 134"/>
                <a:gd name="T82" fmla="*/ 39 w 140"/>
                <a:gd name="T83" fmla="*/ 72 h 134"/>
                <a:gd name="T84" fmla="*/ 96 w 140"/>
                <a:gd name="T85" fmla="*/ 101 h 134"/>
                <a:gd name="T86" fmla="*/ 126 w 140"/>
                <a:gd name="T87" fmla="*/ 95 h 134"/>
                <a:gd name="T88" fmla="*/ 132 w 140"/>
                <a:gd name="T89" fmla="*/ 64 h 134"/>
                <a:gd name="T90" fmla="*/ 95 w 140"/>
                <a:gd name="T91" fmla="*/ 12 h 134"/>
                <a:gd name="T92" fmla="*/ 101 w 140"/>
                <a:gd name="T93" fmla="*/ 7 h 134"/>
                <a:gd name="T94" fmla="*/ 140 w 140"/>
                <a:gd name="T95" fmla="*/ 62 h 134"/>
                <a:gd name="T96" fmla="*/ 124 w 140"/>
                <a:gd name="T97" fmla="*/ 118 h 134"/>
                <a:gd name="T98" fmla="*/ 111 w 140"/>
                <a:gd name="T99" fmla="*/ 127 h 134"/>
                <a:gd name="T100" fmla="*/ 75 w 140"/>
                <a:gd name="T101" fmla="*/ 134 h 134"/>
                <a:gd name="T102" fmla="*/ 17 w 140"/>
                <a:gd name="T103" fmla="*/ 111 h 134"/>
                <a:gd name="T104" fmla="*/ 2 w 140"/>
                <a:gd name="T105" fmla="*/ 48 h 134"/>
                <a:gd name="T106" fmla="*/ 52 w 140"/>
                <a:gd name="T10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34">
                  <a:moveTo>
                    <a:pt x="119" y="105"/>
                  </a:moveTo>
                  <a:lnTo>
                    <a:pt x="113" y="106"/>
                  </a:lnTo>
                  <a:lnTo>
                    <a:pt x="104" y="108"/>
                  </a:lnTo>
                  <a:lnTo>
                    <a:pt x="98" y="109"/>
                  </a:lnTo>
                  <a:lnTo>
                    <a:pt x="95" y="109"/>
                  </a:lnTo>
                  <a:lnTo>
                    <a:pt x="93" y="111"/>
                  </a:lnTo>
                  <a:lnTo>
                    <a:pt x="91" y="113"/>
                  </a:lnTo>
                  <a:lnTo>
                    <a:pt x="90" y="114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90" y="121"/>
                  </a:lnTo>
                  <a:lnTo>
                    <a:pt x="90" y="122"/>
                  </a:lnTo>
                  <a:lnTo>
                    <a:pt x="91" y="122"/>
                  </a:lnTo>
                  <a:lnTo>
                    <a:pt x="93" y="122"/>
                  </a:lnTo>
                  <a:lnTo>
                    <a:pt x="103" y="119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17" y="111"/>
                  </a:lnTo>
                  <a:lnTo>
                    <a:pt x="119" y="108"/>
                  </a:lnTo>
                  <a:lnTo>
                    <a:pt x="119" y="105"/>
                  </a:lnTo>
                  <a:close/>
                  <a:moveTo>
                    <a:pt x="15" y="57"/>
                  </a:moveTo>
                  <a:lnTo>
                    <a:pt x="15" y="61"/>
                  </a:lnTo>
                  <a:lnTo>
                    <a:pt x="12" y="64"/>
                  </a:lnTo>
                  <a:lnTo>
                    <a:pt x="10" y="69"/>
                  </a:lnTo>
                  <a:lnTo>
                    <a:pt x="9" y="72"/>
                  </a:lnTo>
                  <a:lnTo>
                    <a:pt x="9" y="77"/>
                  </a:lnTo>
                  <a:lnTo>
                    <a:pt x="10" y="82"/>
                  </a:lnTo>
                  <a:lnTo>
                    <a:pt x="15" y="75"/>
                  </a:lnTo>
                  <a:lnTo>
                    <a:pt x="20" y="69"/>
                  </a:lnTo>
                  <a:lnTo>
                    <a:pt x="15" y="87"/>
                  </a:lnTo>
                  <a:lnTo>
                    <a:pt x="13" y="90"/>
                  </a:lnTo>
                  <a:lnTo>
                    <a:pt x="15" y="92"/>
                  </a:lnTo>
                  <a:lnTo>
                    <a:pt x="17" y="93"/>
                  </a:lnTo>
                  <a:lnTo>
                    <a:pt x="20" y="95"/>
                  </a:lnTo>
                  <a:lnTo>
                    <a:pt x="20" y="98"/>
                  </a:lnTo>
                  <a:lnTo>
                    <a:pt x="20" y="100"/>
                  </a:lnTo>
                  <a:lnTo>
                    <a:pt x="22" y="103"/>
                  </a:lnTo>
                  <a:lnTo>
                    <a:pt x="22" y="105"/>
                  </a:lnTo>
                  <a:lnTo>
                    <a:pt x="25" y="105"/>
                  </a:lnTo>
                  <a:lnTo>
                    <a:pt x="28" y="105"/>
                  </a:lnTo>
                  <a:lnTo>
                    <a:pt x="30" y="109"/>
                  </a:lnTo>
                  <a:lnTo>
                    <a:pt x="31" y="113"/>
                  </a:lnTo>
                  <a:lnTo>
                    <a:pt x="33" y="114"/>
                  </a:lnTo>
                  <a:lnTo>
                    <a:pt x="35" y="114"/>
                  </a:lnTo>
                  <a:lnTo>
                    <a:pt x="38" y="113"/>
                  </a:lnTo>
                  <a:lnTo>
                    <a:pt x="41" y="109"/>
                  </a:lnTo>
                  <a:lnTo>
                    <a:pt x="43" y="106"/>
                  </a:lnTo>
                  <a:lnTo>
                    <a:pt x="44" y="103"/>
                  </a:lnTo>
                  <a:lnTo>
                    <a:pt x="44" y="106"/>
                  </a:lnTo>
                  <a:lnTo>
                    <a:pt x="43" y="111"/>
                  </a:lnTo>
                  <a:lnTo>
                    <a:pt x="43" y="114"/>
                  </a:lnTo>
                  <a:lnTo>
                    <a:pt x="43" y="118"/>
                  </a:lnTo>
                  <a:lnTo>
                    <a:pt x="44" y="119"/>
                  </a:lnTo>
                  <a:lnTo>
                    <a:pt x="46" y="119"/>
                  </a:lnTo>
                  <a:lnTo>
                    <a:pt x="49" y="119"/>
                  </a:lnTo>
                  <a:lnTo>
                    <a:pt x="52" y="119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9" y="122"/>
                  </a:lnTo>
                  <a:lnTo>
                    <a:pt x="61" y="121"/>
                  </a:lnTo>
                  <a:lnTo>
                    <a:pt x="64" y="121"/>
                  </a:lnTo>
                  <a:lnTo>
                    <a:pt x="65" y="121"/>
                  </a:lnTo>
                  <a:lnTo>
                    <a:pt x="69" y="122"/>
                  </a:lnTo>
                  <a:lnTo>
                    <a:pt x="70" y="124"/>
                  </a:lnTo>
                  <a:lnTo>
                    <a:pt x="72" y="124"/>
                  </a:lnTo>
                  <a:lnTo>
                    <a:pt x="74" y="122"/>
                  </a:lnTo>
                  <a:lnTo>
                    <a:pt x="75" y="122"/>
                  </a:lnTo>
                  <a:lnTo>
                    <a:pt x="78" y="122"/>
                  </a:lnTo>
                  <a:lnTo>
                    <a:pt x="80" y="122"/>
                  </a:lnTo>
                  <a:lnTo>
                    <a:pt x="83" y="124"/>
                  </a:lnTo>
                  <a:lnTo>
                    <a:pt x="83" y="124"/>
                  </a:lnTo>
                  <a:lnTo>
                    <a:pt x="85" y="122"/>
                  </a:lnTo>
                  <a:lnTo>
                    <a:pt x="85" y="121"/>
                  </a:lnTo>
                  <a:lnTo>
                    <a:pt x="87" y="118"/>
                  </a:lnTo>
                  <a:lnTo>
                    <a:pt x="90" y="116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90" y="111"/>
                  </a:lnTo>
                  <a:lnTo>
                    <a:pt x="88" y="109"/>
                  </a:lnTo>
                  <a:lnTo>
                    <a:pt x="78" y="106"/>
                  </a:lnTo>
                  <a:lnTo>
                    <a:pt x="70" y="101"/>
                  </a:lnTo>
                  <a:lnTo>
                    <a:pt x="59" y="101"/>
                  </a:lnTo>
                  <a:lnTo>
                    <a:pt x="59" y="98"/>
                  </a:lnTo>
                  <a:lnTo>
                    <a:pt x="57" y="95"/>
                  </a:lnTo>
                  <a:lnTo>
                    <a:pt x="56" y="93"/>
                  </a:lnTo>
                  <a:lnTo>
                    <a:pt x="52" y="92"/>
                  </a:lnTo>
                  <a:lnTo>
                    <a:pt x="48" y="92"/>
                  </a:lnTo>
                  <a:lnTo>
                    <a:pt x="48" y="88"/>
                  </a:lnTo>
                  <a:lnTo>
                    <a:pt x="46" y="87"/>
                  </a:lnTo>
                  <a:lnTo>
                    <a:pt x="44" y="85"/>
                  </a:lnTo>
                  <a:lnTo>
                    <a:pt x="43" y="83"/>
                  </a:lnTo>
                  <a:lnTo>
                    <a:pt x="39" y="83"/>
                  </a:lnTo>
                  <a:lnTo>
                    <a:pt x="35" y="85"/>
                  </a:lnTo>
                  <a:lnTo>
                    <a:pt x="36" y="80"/>
                  </a:lnTo>
                  <a:lnTo>
                    <a:pt x="35" y="79"/>
                  </a:lnTo>
                  <a:lnTo>
                    <a:pt x="33" y="75"/>
                  </a:lnTo>
                  <a:lnTo>
                    <a:pt x="28" y="75"/>
                  </a:lnTo>
                  <a:lnTo>
                    <a:pt x="28" y="72"/>
                  </a:lnTo>
                  <a:lnTo>
                    <a:pt x="26" y="69"/>
                  </a:lnTo>
                  <a:lnTo>
                    <a:pt x="25" y="67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0" y="61"/>
                  </a:lnTo>
                  <a:lnTo>
                    <a:pt x="18" y="59"/>
                  </a:lnTo>
                  <a:lnTo>
                    <a:pt x="15" y="57"/>
                  </a:lnTo>
                  <a:close/>
                  <a:moveTo>
                    <a:pt x="10" y="49"/>
                  </a:moveTo>
                  <a:lnTo>
                    <a:pt x="9" y="53"/>
                  </a:lnTo>
                  <a:lnTo>
                    <a:pt x="7" y="56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12" y="59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10" y="49"/>
                  </a:lnTo>
                  <a:close/>
                  <a:moveTo>
                    <a:pt x="72" y="7"/>
                  </a:moveTo>
                  <a:lnTo>
                    <a:pt x="52" y="9"/>
                  </a:lnTo>
                  <a:lnTo>
                    <a:pt x="33" y="15"/>
                  </a:lnTo>
                  <a:lnTo>
                    <a:pt x="22" y="23"/>
                  </a:lnTo>
                  <a:lnTo>
                    <a:pt x="17" y="33"/>
                  </a:lnTo>
                  <a:lnTo>
                    <a:pt x="17" y="43"/>
                  </a:lnTo>
                  <a:lnTo>
                    <a:pt x="25" y="56"/>
                  </a:lnTo>
                  <a:lnTo>
                    <a:pt x="39" y="72"/>
                  </a:lnTo>
                  <a:lnTo>
                    <a:pt x="57" y="87"/>
                  </a:lnTo>
                  <a:lnTo>
                    <a:pt x="75" y="98"/>
                  </a:lnTo>
                  <a:lnTo>
                    <a:pt x="96" y="101"/>
                  </a:lnTo>
                  <a:lnTo>
                    <a:pt x="117" y="98"/>
                  </a:lnTo>
                  <a:lnTo>
                    <a:pt x="122" y="96"/>
                  </a:lnTo>
                  <a:lnTo>
                    <a:pt x="126" y="95"/>
                  </a:lnTo>
                  <a:lnTo>
                    <a:pt x="129" y="92"/>
                  </a:lnTo>
                  <a:lnTo>
                    <a:pt x="130" y="87"/>
                  </a:lnTo>
                  <a:lnTo>
                    <a:pt x="132" y="64"/>
                  </a:lnTo>
                  <a:lnTo>
                    <a:pt x="127" y="43"/>
                  </a:lnTo>
                  <a:lnTo>
                    <a:pt x="113" y="25"/>
                  </a:lnTo>
                  <a:lnTo>
                    <a:pt x="95" y="12"/>
                  </a:lnTo>
                  <a:lnTo>
                    <a:pt x="72" y="7"/>
                  </a:lnTo>
                  <a:close/>
                  <a:moveTo>
                    <a:pt x="78" y="0"/>
                  </a:moveTo>
                  <a:lnTo>
                    <a:pt x="101" y="7"/>
                  </a:lnTo>
                  <a:lnTo>
                    <a:pt x="121" y="22"/>
                  </a:lnTo>
                  <a:lnTo>
                    <a:pt x="134" y="43"/>
                  </a:lnTo>
                  <a:lnTo>
                    <a:pt x="140" y="62"/>
                  </a:lnTo>
                  <a:lnTo>
                    <a:pt x="139" y="82"/>
                  </a:lnTo>
                  <a:lnTo>
                    <a:pt x="134" y="100"/>
                  </a:lnTo>
                  <a:lnTo>
                    <a:pt x="124" y="118"/>
                  </a:lnTo>
                  <a:lnTo>
                    <a:pt x="121" y="122"/>
                  </a:lnTo>
                  <a:lnTo>
                    <a:pt x="116" y="126"/>
                  </a:lnTo>
                  <a:lnTo>
                    <a:pt x="111" y="127"/>
                  </a:lnTo>
                  <a:lnTo>
                    <a:pt x="106" y="129"/>
                  </a:lnTo>
                  <a:lnTo>
                    <a:pt x="90" y="132"/>
                  </a:lnTo>
                  <a:lnTo>
                    <a:pt x="75" y="134"/>
                  </a:lnTo>
                  <a:lnTo>
                    <a:pt x="52" y="131"/>
                  </a:lnTo>
                  <a:lnTo>
                    <a:pt x="31" y="122"/>
                  </a:lnTo>
                  <a:lnTo>
                    <a:pt x="17" y="111"/>
                  </a:lnTo>
                  <a:lnTo>
                    <a:pt x="5" y="93"/>
                  </a:lnTo>
                  <a:lnTo>
                    <a:pt x="0" y="72"/>
                  </a:lnTo>
                  <a:lnTo>
                    <a:pt x="2" y="48"/>
                  </a:lnTo>
                  <a:lnTo>
                    <a:pt x="12" y="26"/>
                  </a:lnTo>
                  <a:lnTo>
                    <a:pt x="28" y="10"/>
                  </a:lnTo>
                  <a:lnTo>
                    <a:pt x="52" y="2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39"/>
            <p:cNvSpPr>
              <a:spLocks noEditPoints="1"/>
            </p:cNvSpPr>
            <p:nvPr/>
          </p:nvSpPr>
          <p:spPr bwMode="auto">
            <a:xfrm>
              <a:off x="6445034" y="5299566"/>
              <a:ext cx="96383" cy="92579"/>
            </a:xfrm>
            <a:custGeom>
              <a:avLst/>
              <a:gdLst>
                <a:gd name="T0" fmla="*/ 8 w 76"/>
                <a:gd name="T1" fmla="*/ 34 h 73"/>
                <a:gd name="T2" fmla="*/ 7 w 76"/>
                <a:gd name="T3" fmla="*/ 37 h 73"/>
                <a:gd name="T4" fmla="*/ 7 w 76"/>
                <a:gd name="T5" fmla="*/ 39 h 73"/>
                <a:gd name="T6" fmla="*/ 7 w 76"/>
                <a:gd name="T7" fmla="*/ 42 h 73"/>
                <a:gd name="T8" fmla="*/ 8 w 76"/>
                <a:gd name="T9" fmla="*/ 44 h 73"/>
                <a:gd name="T10" fmla="*/ 10 w 76"/>
                <a:gd name="T11" fmla="*/ 49 h 73"/>
                <a:gd name="T12" fmla="*/ 13 w 76"/>
                <a:gd name="T13" fmla="*/ 53 h 73"/>
                <a:gd name="T14" fmla="*/ 15 w 76"/>
                <a:gd name="T15" fmla="*/ 58 h 73"/>
                <a:gd name="T16" fmla="*/ 16 w 76"/>
                <a:gd name="T17" fmla="*/ 63 h 73"/>
                <a:gd name="T18" fmla="*/ 18 w 76"/>
                <a:gd name="T19" fmla="*/ 63 h 73"/>
                <a:gd name="T20" fmla="*/ 21 w 76"/>
                <a:gd name="T21" fmla="*/ 63 h 73"/>
                <a:gd name="T22" fmla="*/ 24 w 76"/>
                <a:gd name="T23" fmla="*/ 65 h 73"/>
                <a:gd name="T24" fmla="*/ 36 w 76"/>
                <a:gd name="T25" fmla="*/ 66 h 73"/>
                <a:gd name="T26" fmla="*/ 47 w 76"/>
                <a:gd name="T27" fmla="*/ 66 h 73"/>
                <a:gd name="T28" fmla="*/ 59 w 76"/>
                <a:gd name="T29" fmla="*/ 62 h 73"/>
                <a:gd name="T30" fmla="*/ 44 w 76"/>
                <a:gd name="T31" fmla="*/ 60 h 73"/>
                <a:gd name="T32" fmla="*/ 31 w 76"/>
                <a:gd name="T33" fmla="*/ 53 h 73"/>
                <a:gd name="T34" fmla="*/ 20 w 76"/>
                <a:gd name="T35" fmla="*/ 44 h 73"/>
                <a:gd name="T36" fmla="*/ 8 w 76"/>
                <a:gd name="T37" fmla="*/ 34 h 73"/>
                <a:gd name="T38" fmla="*/ 41 w 76"/>
                <a:gd name="T39" fmla="*/ 5 h 73"/>
                <a:gd name="T40" fmla="*/ 28 w 76"/>
                <a:gd name="T41" fmla="*/ 6 h 73"/>
                <a:gd name="T42" fmla="*/ 15 w 76"/>
                <a:gd name="T43" fmla="*/ 13 h 73"/>
                <a:gd name="T44" fmla="*/ 11 w 76"/>
                <a:gd name="T45" fmla="*/ 16 h 73"/>
                <a:gd name="T46" fmla="*/ 11 w 76"/>
                <a:gd name="T47" fmla="*/ 19 h 73"/>
                <a:gd name="T48" fmla="*/ 11 w 76"/>
                <a:gd name="T49" fmla="*/ 23 h 73"/>
                <a:gd name="T50" fmla="*/ 18 w 76"/>
                <a:gd name="T51" fmla="*/ 32 h 73"/>
                <a:gd name="T52" fmla="*/ 28 w 76"/>
                <a:gd name="T53" fmla="*/ 44 h 73"/>
                <a:gd name="T54" fmla="*/ 41 w 76"/>
                <a:gd name="T55" fmla="*/ 52 h 73"/>
                <a:gd name="T56" fmla="*/ 54 w 76"/>
                <a:gd name="T57" fmla="*/ 55 h 73"/>
                <a:gd name="T58" fmla="*/ 60 w 76"/>
                <a:gd name="T59" fmla="*/ 55 h 73"/>
                <a:gd name="T60" fmla="*/ 67 w 76"/>
                <a:gd name="T61" fmla="*/ 53 h 73"/>
                <a:gd name="T62" fmla="*/ 70 w 76"/>
                <a:gd name="T63" fmla="*/ 50 h 73"/>
                <a:gd name="T64" fmla="*/ 72 w 76"/>
                <a:gd name="T65" fmla="*/ 47 h 73"/>
                <a:gd name="T66" fmla="*/ 73 w 76"/>
                <a:gd name="T67" fmla="*/ 42 h 73"/>
                <a:gd name="T68" fmla="*/ 73 w 76"/>
                <a:gd name="T69" fmla="*/ 37 h 73"/>
                <a:gd name="T70" fmla="*/ 72 w 76"/>
                <a:gd name="T71" fmla="*/ 31 h 73"/>
                <a:gd name="T72" fmla="*/ 65 w 76"/>
                <a:gd name="T73" fmla="*/ 18 h 73"/>
                <a:gd name="T74" fmla="*/ 54 w 76"/>
                <a:gd name="T75" fmla="*/ 10 h 73"/>
                <a:gd name="T76" fmla="*/ 41 w 76"/>
                <a:gd name="T77" fmla="*/ 5 h 73"/>
                <a:gd name="T78" fmla="*/ 46 w 76"/>
                <a:gd name="T79" fmla="*/ 0 h 73"/>
                <a:gd name="T80" fmla="*/ 59 w 76"/>
                <a:gd name="T81" fmla="*/ 5 h 73"/>
                <a:gd name="T82" fmla="*/ 65 w 76"/>
                <a:gd name="T83" fmla="*/ 10 h 73"/>
                <a:gd name="T84" fmla="*/ 70 w 76"/>
                <a:gd name="T85" fmla="*/ 16 h 73"/>
                <a:gd name="T86" fmla="*/ 75 w 76"/>
                <a:gd name="T87" fmla="*/ 23 h 73"/>
                <a:gd name="T88" fmla="*/ 76 w 76"/>
                <a:gd name="T89" fmla="*/ 36 h 73"/>
                <a:gd name="T90" fmla="*/ 76 w 76"/>
                <a:gd name="T91" fmla="*/ 49 h 73"/>
                <a:gd name="T92" fmla="*/ 72 w 76"/>
                <a:gd name="T93" fmla="*/ 60 h 73"/>
                <a:gd name="T94" fmla="*/ 65 w 76"/>
                <a:gd name="T95" fmla="*/ 68 h 73"/>
                <a:gd name="T96" fmla="*/ 52 w 76"/>
                <a:gd name="T97" fmla="*/ 73 h 73"/>
                <a:gd name="T98" fmla="*/ 39 w 76"/>
                <a:gd name="T99" fmla="*/ 73 h 73"/>
                <a:gd name="T100" fmla="*/ 26 w 76"/>
                <a:gd name="T101" fmla="*/ 70 h 73"/>
                <a:gd name="T102" fmla="*/ 16 w 76"/>
                <a:gd name="T103" fmla="*/ 63 h 73"/>
                <a:gd name="T104" fmla="*/ 16 w 76"/>
                <a:gd name="T105" fmla="*/ 63 h 73"/>
                <a:gd name="T106" fmla="*/ 15 w 76"/>
                <a:gd name="T107" fmla="*/ 63 h 73"/>
                <a:gd name="T108" fmla="*/ 15 w 76"/>
                <a:gd name="T109" fmla="*/ 63 h 73"/>
                <a:gd name="T110" fmla="*/ 15 w 76"/>
                <a:gd name="T111" fmla="*/ 63 h 73"/>
                <a:gd name="T112" fmla="*/ 7 w 76"/>
                <a:gd name="T113" fmla="*/ 53 h 73"/>
                <a:gd name="T114" fmla="*/ 0 w 76"/>
                <a:gd name="T115" fmla="*/ 40 h 73"/>
                <a:gd name="T116" fmla="*/ 0 w 76"/>
                <a:gd name="T117" fmla="*/ 27 h 73"/>
                <a:gd name="T118" fmla="*/ 5 w 76"/>
                <a:gd name="T119" fmla="*/ 14 h 73"/>
                <a:gd name="T120" fmla="*/ 16 w 76"/>
                <a:gd name="T121" fmla="*/ 5 h 73"/>
                <a:gd name="T122" fmla="*/ 31 w 76"/>
                <a:gd name="T123" fmla="*/ 0 h 73"/>
                <a:gd name="T124" fmla="*/ 46 w 76"/>
                <a:gd name="T1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" h="73">
                  <a:moveTo>
                    <a:pt x="8" y="34"/>
                  </a:moveTo>
                  <a:lnTo>
                    <a:pt x="7" y="37"/>
                  </a:lnTo>
                  <a:lnTo>
                    <a:pt x="7" y="39"/>
                  </a:lnTo>
                  <a:lnTo>
                    <a:pt x="7" y="42"/>
                  </a:lnTo>
                  <a:lnTo>
                    <a:pt x="8" y="44"/>
                  </a:lnTo>
                  <a:lnTo>
                    <a:pt x="10" y="49"/>
                  </a:lnTo>
                  <a:lnTo>
                    <a:pt x="13" y="53"/>
                  </a:lnTo>
                  <a:lnTo>
                    <a:pt x="15" y="58"/>
                  </a:lnTo>
                  <a:lnTo>
                    <a:pt x="16" y="63"/>
                  </a:lnTo>
                  <a:lnTo>
                    <a:pt x="18" y="63"/>
                  </a:lnTo>
                  <a:lnTo>
                    <a:pt x="21" y="63"/>
                  </a:lnTo>
                  <a:lnTo>
                    <a:pt x="24" y="65"/>
                  </a:lnTo>
                  <a:lnTo>
                    <a:pt x="36" y="66"/>
                  </a:lnTo>
                  <a:lnTo>
                    <a:pt x="47" y="66"/>
                  </a:lnTo>
                  <a:lnTo>
                    <a:pt x="59" y="62"/>
                  </a:lnTo>
                  <a:lnTo>
                    <a:pt x="44" y="60"/>
                  </a:lnTo>
                  <a:lnTo>
                    <a:pt x="31" y="53"/>
                  </a:lnTo>
                  <a:lnTo>
                    <a:pt x="20" y="44"/>
                  </a:lnTo>
                  <a:lnTo>
                    <a:pt x="8" y="34"/>
                  </a:lnTo>
                  <a:close/>
                  <a:moveTo>
                    <a:pt x="41" y="5"/>
                  </a:moveTo>
                  <a:lnTo>
                    <a:pt x="28" y="6"/>
                  </a:lnTo>
                  <a:lnTo>
                    <a:pt x="15" y="13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1" y="23"/>
                  </a:lnTo>
                  <a:lnTo>
                    <a:pt x="18" y="32"/>
                  </a:lnTo>
                  <a:lnTo>
                    <a:pt x="28" y="44"/>
                  </a:lnTo>
                  <a:lnTo>
                    <a:pt x="41" y="52"/>
                  </a:lnTo>
                  <a:lnTo>
                    <a:pt x="54" y="55"/>
                  </a:lnTo>
                  <a:lnTo>
                    <a:pt x="60" y="55"/>
                  </a:lnTo>
                  <a:lnTo>
                    <a:pt x="67" y="53"/>
                  </a:lnTo>
                  <a:lnTo>
                    <a:pt x="70" y="50"/>
                  </a:lnTo>
                  <a:lnTo>
                    <a:pt x="72" y="47"/>
                  </a:lnTo>
                  <a:lnTo>
                    <a:pt x="73" y="42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65" y="18"/>
                  </a:lnTo>
                  <a:lnTo>
                    <a:pt x="54" y="10"/>
                  </a:lnTo>
                  <a:lnTo>
                    <a:pt x="41" y="5"/>
                  </a:lnTo>
                  <a:close/>
                  <a:moveTo>
                    <a:pt x="46" y="0"/>
                  </a:moveTo>
                  <a:lnTo>
                    <a:pt x="59" y="5"/>
                  </a:lnTo>
                  <a:lnTo>
                    <a:pt x="65" y="10"/>
                  </a:lnTo>
                  <a:lnTo>
                    <a:pt x="70" y="16"/>
                  </a:lnTo>
                  <a:lnTo>
                    <a:pt x="75" y="23"/>
                  </a:lnTo>
                  <a:lnTo>
                    <a:pt x="76" y="36"/>
                  </a:lnTo>
                  <a:lnTo>
                    <a:pt x="76" y="49"/>
                  </a:lnTo>
                  <a:lnTo>
                    <a:pt x="72" y="60"/>
                  </a:lnTo>
                  <a:lnTo>
                    <a:pt x="65" y="68"/>
                  </a:lnTo>
                  <a:lnTo>
                    <a:pt x="52" y="73"/>
                  </a:lnTo>
                  <a:lnTo>
                    <a:pt x="39" y="73"/>
                  </a:lnTo>
                  <a:lnTo>
                    <a:pt x="26" y="70"/>
                  </a:lnTo>
                  <a:lnTo>
                    <a:pt x="16" y="63"/>
                  </a:lnTo>
                  <a:lnTo>
                    <a:pt x="16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7" y="53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5" y="14"/>
                  </a:lnTo>
                  <a:lnTo>
                    <a:pt x="16" y="5"/>
                  </a:lnTo>
                  <a:lnTo>
                    <a:pt x="31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40"/>
            <p:cNvSpPr>
              <a:spLocks/>
            </p:cNvSpPr>
            <p:nvPr/>
          </p:nvSpPr>
          <p:spPr bwMode="auto">
            <a:xfrm>
              <a:off x="6899053" y="5418777"/>
              <a:ext cx="16487" cy="16487"/>
            </a:xfrm>
            <a:custGeom>
              <a:avLst/>
              <a:gdLst>
                <a:gd name="T0" fmla="*/ 13 w 13"/>
                <a:gd name="T1" fmla="*/ 0 h 13"/>
                <a:gd name="T2" fmla="*/ 11 w 13"/>
                <a:gd name="T3" fmla="*/ 3 h 13"/>
                <a:gd name="T4" fmla="*/ 9 w 13"/>
                <a:gd name="T5" fmla="*/ 7 h 13"/>
                <a:gd name="T6" fmla="*/ 6 w 13"/>
                <a:gd name="T7" fmla="*/ 10 h 13"/>
                <a:gd name="T8" fmla="*/ 4 w 13"/>
                <a:gd name="T9" fmla="*/ 11 h 13"/>
                <a:gd name="T10" fmla="*/ 0 w 13"/>
                <a:gd name="T11" fmla="*/ 13 h 13"/>
                <a:gd name="T12" fmla="*/ 1 w 13"/>
                <a:gd name="T13" fmla="*/ 8 h 13"/>
                <a:gd name="T14" fmla="*/ 4 w 13"/>
                <a:gd name="T15" fmla="*/ 5 h 13"/>
                <a:gd name="T16" fmla="*/ 8 w 13"/>
                <a:gd name="T17" fmla="*/ 2 h 13"/>
                <a:gd name="T18" fmla="*/ 13 w 1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13" y="0"/>
                  </a:moveTo>
                  <a:lnTo>
                    <a:pt x="11" y="3"/>
                  </a:lnTo>
                  <a:lnTo>
                    <a:pt x="9" y="7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331"/>
            <p:cNvSpPr>
              <a:spLocks/>
            </p:cNvSpPr>
            <p:nvPr/>
          </p:nvSpPr>
          <p:spPr bwMode="auto">
            <a:xfrm>
              <a:off x="5985942" y="3440370"/>
              <a:ext cx="76092" cy="73557"/>
            </a:xfrm>
            <a:custGeom>
              <a:avLst/>
              <a:gdLst>
                <a:gd name="T0" fmla="*/ 60 w 60"/>
                <a:gd name="T1" fmla="*/ 0 h 58"/>
                <a:gd name="T2" fmla="*/ 0 w 60"/>
                <a:gd name="T3" fmla="*/ 58 h 58"/>
                <a:gd name="T4" fmla="*/ 11 w 60"/>
                <a:gd name="T5" fmla="*/ 29 h 58"/>
                <a:gd name="T6" fmla="*/ 26 w 60"/>
                <a:gd name="T7" fmla="*/ 1 h 58"/>
                <a:gd name="T8" fmla="*/ 31 w 60"/>
                <a:gd name="T9" fmla="*/ 3 h 58"/>
                <a:gd name="T10" fmla="*/ 34 w 60"/>
                <a:gd name="T11" fmla="*/ 6 h 58"/>
                <a:gd name="T12" fmla="*/ 39 w 60"/>
                <a:gd name="T13" fmla="*/ 6 h 58"/>
                <a:gd name="T14" fmla="*/ 45 w 60"/>
                <a:gd name="T15" fmla="*/ 5 h 58"/>
                <a:gd name="T16" fmla="*/ 60 w 60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8">
                  <a:moveTo>
                    <a:pt x="60" y="0"/>
                  </a:moveTo>
                  <a:lnTo>
                    <a:pt x="0" y="58"/>
                  </a:lnTo>
                  <a:lnTo>
                    <a:pt x="11" y="29"/>
                  </a:lnTo>
                  <a:lnTo>
                    <a:pt x="26" y="1"/>
                  </a:lnTo>
                  <a:lnTo>
                    <a:pt x="31" y="3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45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332"/>
            <p:cNvSpPr>
              <a:spLocks/>
            </p:cNvSpPr>
            <p:nvPr/>
          </p:nvSpPr>
          <p:spPr bwMode="auto">
            <a:xfrm>
              <a:off x="6379087" y="3701621"/>
              <a:ext cx="82433" cy="119212"/>
            </a:xfrm>
            <a:custGeom>
              <a:avLst/>
              <a:gdLst>
                <a:gd name="T0" fmla="*/ 59 w 65"/>
                <a:gd name="T1" fmla="*/ 0 h 94"/>
                <a:gd name="T2" fmla="*/ 63 w 65"/>
                <a:gd name="T3" fmla="*/ 44 h 94"/>
                <a:gd name="T4" fmla="*/ 65 w 65"/>
                <a:gd name="T5" fmla="*/ 88 h 94"/>
                <a:gd name="T6" fmla="*/ 63 w 65"/>
                <a:gd name="T7" fmla="*/ 88 h 94"/>
                <a:gd name="T8" fmla="*/ 44 w 65"/>
                <a:gd name="T9" fmla="*/ 85 h 94"/>
                <a:gd name="T10" fmla="*/ 21 w 65"/>
                <a:gd name="T11" fmla="*/ 86 h 94"/>
                <a:gd name="T12" fmla="*/ 0 w 65"/>
                <a:gd name="T13" fmla="*/ 94 h 94"/>
                <a:gd name="T14" fmla="*/ 23 w 65"/>
                <a:gd name="T15" fmla="*/ 67 h 94"/>
                <a:gd name="T16" fmla="*/ 44 w 65"/>
                <a:gd name="T17" fmla="*/ 36 h 94"/>
                <a:gd name="T18" fmla="*/ 59 w 65"/>
                <a:gd name="T1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94">
                  <a:moveTo>
                    <a:pt x="59" y="0"/>
                  </a:moveTo>
                  <a:lnTo>
                    <a:pt x="63" y="44"/>
                  </a:lnTo>
                  <a:lnTo>
                    <a:pt x="65" y="88"/>
                  </a:lnTo>
                  <a:lnTo>
                    <a:pt x="63" y="88"/>
                  </a:lnTo>
                  <a:lnTo>
                    <a:pt x="44" y="85"/>
                  </a:lnTo>
                  <a:lnTo>
                    <a:pt x="21" y="86"/>
                  </a:lnTo>
                  <a:lnTo>
                    <a:pt x="0" y="94"/>
                  </a:lnTo>
                  <a:lnTo>
                    <a:pt x="23" y="67"/>
                  </a:lnTo>
                  <a:lnTo>
                    <a:pt x="44" y="3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333"/>
            <p:cNvSpPr>
              <a:spLocks/>
            </p:cNvSpPr>
            <p:nvPr/>
          </p:nvSpPr>
          <p:spPr bwMode="auto">
            <a:xfrm>
              <a:off x="6325822" y="3539290"/>
              <a:ext cx="96383" cy="69752"/>
            </a:xfrm>
            <a:custGeom>
              <a:avLst/>
              <a:gdLst>
                <a:gd name="T0" fmla="*/ 70 w 76"/>
                <a:gd name="T1" fmla="*/ 0 h 55"/>
                <a:gd name="T2" fmla="*/ 76 w 76"/>
                <a:gd name="T3" fmla="*/ 19 h 55"/>
                <a:gd name="T4" fmla="*/ 71 w 76"/>
                <a:gd name="T5" fmla="*/ 24 h 55"/>
                <a:gd name="T6" fmla="*/ 57 w 76"/>
                <a:gd name="T7" fmla="*/ 40 h 55"/>
                <a:gd name="T8" fmla="*/ 27 w 76"/>
                <a:gd name="T9" fmla="*/ 47 h 55"/>
                <a:gd name="T10" fmla="*/ 0 w 76"/>
                <a:gd name="T11" fmla="*/ 55 h 55"/>
                <a:gd name="T12" fmla="*/ 60 w 76"/>
                <a:gd name="T13" fmla="*/ 6 h 55"/>
                <a:gd name="T14" fmla="*/ 70 w 76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55">
                  <a:moveTo>
                    <a:pt x="70" y="0"/>
                  </a:moveTo>
                  <a:lnTo>
                    <a:pt x="76" y="19"/>
                  </a:lnTo>
                  <a:lnTo>
                    <a:pt x="71" y="24"/>
                  </a:lnTo>
                  <a:lnTo>
                    <a:pt x="57" y="40"/>
                  </a:lnTo>
                  <a:lnTo>
                    <a:pt x="27" y="47"/>
                  </a:lnTo>
                  <a:lnTo>
                    <a:pt x="0" y="55"/>
                  </a:lnTo>
                  <a:lnTo>
                    <a:pt x="6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334"/>
            <p:cNvSpPr>
              <a:spLocks/>
            </p:cNvSpPr>
            <p:nvPr/>
          </p:nvSpPr>
          <p:spPr bwMode="auto">
            <a:xfrm>
              <a:off x="5933945" y="3374422"/>
              <a:ext cx="383000" cy="331003"/>
            </a:xfrm>
            <a:custGeom>
              <a:avLst/>
              <a:gdLst>
                <a:gd name="T0" fmla="*/ 302 w 302"/>
                <a:gd name="T1" fmla="*/ 0 h 261"/>
                <a:gd name="T2" fmla="*/ 296 w 302"/>
                <a:gd name="T3" fmla="*/ 6 h 261"/>
                <a:gd name="T4" fmla="*/ 260 w 302"/>
                <a:gd name="T5" fmla="*/ 40 h 261"/>
                <a:gd name="T6" fmla="*/ 221 w 302"/>
                <a:gd name="T7" fmla="*/ 75 h 261"/>
                <a:gd name="T8" fmla="*/ 184 w 302"/>
                <a:gd name="T9" fmla="*/ 107 h 261"/>
                <a:gd name="T10" fmla="*/ 143 w 302"/>
                <a:gd name="T11" fmla="*/ 143 h 261"/>
                <a:gd name="T12" fmla="*/ 106 w 302"/>
                <a:gd name="T13" fmla="*/ 180 h 261"/>
                <a:gd name="T14" fmla="*/ 99 w 302"/>
                <a:gd name="T15" fmla="*/ 187 h 261"/>
                <a:gd name="T16" fmla="*/ 49 w 302"/>
                <a:gd name="T17" fmla="*/ 224 h 261"/>
                <a:gd name="T18" fmla="*/ 0 w 302"/>
                <a:gd name="T19" fmla="*/ 261 h 261"/>
                <a:gd name="T20" fmla="*/ 5 w 302"/>
                <a:gd name="T21" fmla="*/ 227 h 261"/>
                <a:gd name="T22" fmla="*/ 10 w 302"/>
                <a:gd name="T23" fmla="*/ 226 h 261"/>
                <a:gd name="T24" fmla="*/ 72 w 302"/>
                <a:gd name="T25" fmla="*/ 185 h 261"/>
                <a:gd name="T26" fmla="*/ 130 w 302"/>
                <a:gd name="T27" fmla="*/ 140 h 261"/>
                <a:gd name="T28" fmla="*/ 187 w 302"/>
                <a:gd name="T29" fmla="*/ 94 h 261"/>
                <a:gd name="T30" fmla="*/ 244 w 302"/>
                <a:gd name="T31" fmla="*/ 47 h 261"/>
                <a:gd name="T32" fmla="*/ 302 w 302"/>
                <a:gd name="T3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2" h="261">
                  <a:moveTo>
                    <a:pt x="302" y="0"/>
                  </a:moveTo>
                  <a:lnTo>
                    <a:pt x="296" y="6"/>
                  </a:lnTo>
                  <a:lnTo>
                    <a:pt x="260" y="40"/>
                  </a:lnTo>
                  <a:lnTo>
                    <a:pt x="221" y="75"/>
                  </a:lnTo>
                  <a:lnTo>
                    <a:pt x="184" y="107"/>
                  </a:lnTo>
                  <a:lnTo>
                    <a:pt x="143" y="143"/>
                  </a:lnTo>
                  <a:lnTo>
                    <a:pt x="106" y="180"/>
                  </a:lnTo>
                  <a:lnTo>
                    <a:pt x="99" y="187"/>
                  </a:lnTo>
                  <a:lnTo>
                    <a:pt x="49" y="224"/>
                  </a:lnTo>
                  <a:lnTo>
                    <a:pt x="0" y="261"/>
                  </a:lnTo>
                  <a:lnTo>
                    <a:pt x="5" y="227"/>
                  </a:lnTo>
                  <a:lnTo>
                    <a:pt x="10" y="226"/>
                  </a:lnTo>
                  <a:lnTo>
                    <a:pt x="72" y="185"/>
                  </a:lnTo>
                  <a:lnTo>
                    <a:pt x="130" y="140"/>
                  </a:lnTo>
                  <a:lnTo>
                    <a:pt x="187" y="94"/>
                  </a:lnTo>
                  <a:lnTo>
                    <a:pt x="244" y="4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335"/>
            <p:cNvSpPr>
              <a:spLocks/>
            </p:cNvSpPr>
            <p:nvPr/>
          </p:nvSpPr>
          <p:spPr bwMode="auto">
            <a:xfrm>
              <a:off x="6144467" y="3915948"/>
              <a:ext cx="253642" cy="214327"/>
            </a:xfrm>
            <a:custGeom>
              <a:avLst/>
              <a:gdLst>
                <a:gd name="T0" fmla="*/ 200 w 200"/>
                <a:gd name="T1" fmla="*/ 0 h 169"/>
                <a:gd name="T2" fmla="*/ 198 w 200"/>
                <a:gd name="T3" fmla="*/ 0 h 169"/>
                <a:gd name="T4" fmla="*/ 190 w 200"/>
                <a:gd name="T5" fmla="*/ 12 h 169"/>
                <a:gd name="T6" fmla="*/ 188 w 200"/>
                <a:gd name="T7" fmla="*/ 13 h 169"/>
                <a:gd name="T8" fmla="*/ 187 w 200"/>
                <a:gd name="T9" fmla="*/ 16 h 169"/>
                <a:gd name="T10" fmla="*/ 185 w 200"/>
                <a:gd name="T11" fmla="*/ 20 h 169"/>
                <a:gd name="T12" fmla="*/ 183 w 200"/>
                <a:gd name="T13" fmla="*/ 21 h 169"/>
                <a:gd name="T14" fmla="*/ 161 w 200"/>
                <a:gd name="T15" fmla="*/ 49 h 169"/>
                <a:gd name="T16" fmla="*/ 97 w 200"/>
                <a:gd name="T17" fmla="*/ 119 h 169"/>
                <a:gd name="T18" fmla="*/ 73 w 200"/>
                <a:gd name="T19" fmla="*/ 129 h 169"/>
                <a:gd name="T20" fmla="*/ 36 w 200"/>
                <a:gd name="T21" fmla="*/ 148 h 169"/>
                <a:gd name="T22" fmla="*/ 0 w 200"/>
                <a:gd name="T23" fmla="*/ 169 h 169"/>
                <a:gd name="T24" fmla="*/ 24 w 200"/>
                <a:gd name="T25" fmla="*/ 143 h 169"/>
                <a:gd name="T26" fmla="*/ 58 w 200"/>
                <a:gd name="T27" fmla="*/ 106 h 169"/>
                <a:gd name="T28" fmla="*/ 81 w 200"/>
                <a:gd name="T29" fmla="*/ 86 h 169"/>
                <a:gd name="T30" fmla="*/ 118 w 200"/>
                <a:gd name="T31" fmla="*/ 54 h 169"/>
                <a:gd name="T32" fmla="*/ 156 w 200"/>
                <a:gd name="T33" fmla="*/ 26 h 169"/>
                <a:gd name="T34" fmla="*/ 200 w 200"/>
                <a:gd name="T3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69">
                  <a:moveTo>
                    <a:pt x="200" y="0"/>
                  </a:moveTo>
                  <a:lnTo>
                    <a:pt x="198" y="0"/>
                  </a:lnTo>
                  <a:lnTo>
                    <a:pt x="190" y="12"/>
                  </a:lnTo>
                  <a:lnTo>
                    <a:pt x="188" y="13"/>
                  </a:lnTo>
                  <a:lnTo>
                    <a:pt x="187" y="16"/>
                  </a:lnTo>
                  <a:lnTo>
                    <a:pt x="185" y="20"/>
                  </a:lnTo>
                  <a:lnTo>
                    <a:pt x="183" y="21"/>
                  </a:lnTo>
                  <a:lnTo>
                    <a:pt x="161" y="49"/>
                  </a:lnTo>
                  <a:lnTo>
                    <a:pt x="97" y="119"/>
                  </a:lnTo>
                  <a:lnTo>
                    <a:pt x="73" y="129"/>
                  </a:lnTo>
                  <a:lnTo>
                    <a:pt x="36" y="148"/>
                  </a:lnTo>
                  <a:lnTo>
                    <a:pt x="0" y="169"/>
                  </a:lnTo>
                  <a:lnTo>
                    <a:pt x="24" y="143"/>
                  </a:lnTo>
                  <a:lnTo>
                    <a:pt x="58" y="106"/>
                  </a:lnTo>
                  <a:lnTo>
                    <a:pt x="81" y="86"/>
                  </a:lnTo>
                  <a:lnTo>
                    <a:pt x="118" y="54"/>
                  </a:lnTo>
                  <a:lnTo>
                    <a:pt x="156" y="26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336"/>
            <p:cNvSpPr>
              <a:spLocks/>
            </p:cNvSpPr>
            <p:nvPr/>
          </p:nvSpPr>
          <p:spPr bwMode="auto">
            <a:xfrm>
              <a:off x="4838211" y="4528494"/>
              <a:ext cx="389341" cy="447678"/>
            </a:xfrm>
            <a:custGeom>
              <a:avLst/>
              <a:gdLst>
                <a:gd name="T0" fmla="*/ 0 w 307"/>
                <a:gd name="T1" fmla="*/ 0 h 353"/>
                <a:gd name="T2" fmla="*/ 112 w 307"/>
                <a:gd name="T3" fmla="*/ 94 h 353"/>
                <a:gd name="T4" fmla="*/ 190 w 307"/>
                <a:gd name="T5" fmla="*/ 166 h 353"/>
                <a:gd name="T6" fmla="*/ 266 w 307"/>
                <a:gd name="T7" fmla="*/ 239 h 353"/>
                <a:gd name="T8" fmla="*/ 284 w 307"/>
                <a:gd name="T9" fmla="*/ 260 h 353"/>
                <a:gd name="T10" fmla="*/ 302 w 307"/>
                <a:gd name="T11" fmla="*/ 279 h 353"/>
                <a:gd name="T12" fmla="*/ 305 w 307"/>
                <a:gd name="T13" fmla="*/ 281 h 353"/>
                <a:gd name="T14" fmla="*/ 305 w 307"/>
                <a:gd name="T15" fmla="*/ 283 h 353"/>
                <a:gd name="T16" fmla="*/ 307 w 307"/>
                <a:gd name="T17" fmla="*/ 283 h 353"/>
                <a:gd name="T18" fmla="*/ 307 w 307"/>
                <a:gd name="T19" fmla="*/ 284 h 353"/>
                <a:gd name="T20" fmla="*/ 307 w 307"/>
                <a:gd name="T21" fmla="*/ 286 h 353"/>
                <a:gd name="T22" fmla="*/ 307 w 307"/>
                <a:gd name="T23" fmla="*/ 289 h 353"/>
                <a:gd name="T24" fmla="*/ 305 w 307"/>
                <a:gd name="T25" fmla="*/ 294 h 353"/>
                <a:gd name="T26" fmla="*/ 302 w 307"/>
                <a:gd name="T27" fmla="*/ 297 h 353"/>
                <a:gd name="T28" fmla="*/ 300 w 307"/>
                <a:gd name="T29" fmla="*/ 302 h 353"/>
                <a:gd name="T30" fmla="*/ 299 w 307"/>
                <a:gd name="T31" fmla="*/ 305 h 353"/>
                <a:gd name="T32" fmla="*/ 286 w 307"/>
                <a:gd name="T33" fmla="*/ 320 h 353"/>
                <a:gd name="T34" fmla="*/ 273 w 307"/>
                <a:gd name="T35" fmla="*/ 333 h 353"/>
                <a:gd name="T36" fmla="*/ 265 w 307"/>
                <a:gd name="T37" fmla="*/ 343 h 353"/>
                <a:gd name="T38" fmla="*/ 258 w 307"/>
                <a:gd name="T39" fmla="*/ 353 h 353"/>
                <a:gd name="T40" fmla="*/ 245 w 307"/>
                <a:gd name="T41" fmla="*/ 341 h 353"/>
                <a:gd name="T42" fmla="*/ 235 w 307"/>
                <a:gd name="T43" fmla="*/ 327 h 353"/>
                <a:gd name="T44" fmla="*/ 227 w 307"/>
                <a:gd name="T45" fmla="*/ 314 h 353"/>
                <a:gd name="T46" fmla="*/ 182 w 307"/>
                <a:gd name="T47" fmla="*/ 250 h 353"/>
                <a:gd name="T48" fmla="*/ 135 w 307"/>
                <a:gd name="T49" fmla="*/ 185 h 353"/>
                <a:gd name="T50" fmla="*/ 87 w 307"/>
                <a:gd name="T51" fmla="*/ 123 h 353"/>
                <a:gd name="T52" fmla="*/ 42 w 307"/>
                <a:gd name="T53" fmla="*/ 62 h 353"/>
                <a:gd name="T54" fmla="*/ 0 w 307"/>
                <a:gd name="T5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53">
                  <a:moveTo>
                    <a:pt x="0" y="0"/>
                  </a:moveTo>
                  <a:lnTo>
                    <a:pt x="112" y="94"/>
                  </a:lnTo>
                  <a:lnTo>
                    <a:pt x="190" y="166"/>
                  </a:lnTo>
                  <a:lnTo>
                    <a:pt x="266" y="239"/>
                  </a:lnTo>
                  <a:lnTo>
                    <a:pt x="284" y="260"/>
                  </a:lnTo>
                  <a:lnTo>
                    <a:pt x="302" y="279"/>
                  </a:lnTo>
                  <a:lnTo>
                    <a:pt x="305" y="281"/>
                  </a:lnTo>
                  <a:lnTo>
                    <a:pt x="305" y="283"/>
                  </a:lnTo>
                  <a:lnTo>
                    <a:pt x="307" y="283"/>
                  </a:lnTo>
                  <a:lnTo>
                    <a:pt x="307" y="284"/>
                  </a:lnTo>
                  <a:lnTo>
                    <a:pt x="307" y="286"/>
                  </a:lnTo>
                  <a:lnTo>
                    <a:pt x="307" y="289"/>
                  </a:lnTo>
                  <a:lnTo>
                    <a:pt x="305" y="294"/>
                  </a:lnTo>
                  <a:lnTo>
                    <a:pt x="302" y="297"/>
                  </a:lnTo>
                  <a:lnTo>
                    <a:pt x="300" y="302"/>
                  </a:lnTo>
                  <a:lnTo>
                    <a:pt x="299" y="305"/>
                  </a:lnTo>
                  <a:lnTo>
                    <a:pt x="286" y="320"/>
                  </a:lnTo>
                  <a:lnTo>
                    <a:pt x="273" y="333"/>
                  </a:lnTo>
                  <a:lnTo>
                    <a:pt x="265" y="343"/>
                  </a:lnTo>
                  <a:lnTo>
                    <a:pt x="258" y="353"/>
                  </a:lnTo>
                  <a:lnTo>
                    <a:pt x="245" y="341"/>
                  </a:lnTo>
                  <a:lnTo>
                    <a:pt x="235" y="327"/>
                  </a:lnTo>
                  <a:lnTo>
                    <a:pt x="227" y="314"/>
                  </a:lnTo>
                  <a:lnTo>
                    <a:pt x="182" y="250"/>
                  </a:lnTo>
                  <a:lnTo>
                    <a:pt x="135" y="185"/>
                  </a:lnTo>
                  <a:lnTo>
                    <a:pt x="87" y="123"/>
                  </a:lnTo>
                  <a:lnTo>
                    <a:pt x="42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337"/>
            <p:cNvSpPr>
              <a:spLocks/>
            </p:cNvSpPr>
            <p:nvPr/>
          </p:nvSpPr>
          <p:spPr bwMode="auto">
            <a:xfrm>
              <a:off x="4634029" y="4437183"/>
              <a:ext cx="504748" cy="608740"/>
            </a:xfrm>
            <a:custGeom>
              <a:avLst/>
              <a:gdLst>
                <a:gd name="T0" fmla="*/ 44 w 398"/>
                <a:gd name="T1" fmla="*/ 0 h 480"/>
                <a:gd name="T2" fmla="*/ 52 w 398"/>
                <a:gd name="T3" fmla="*/ 0 h 480"/>
                <a:gd name="T4" fmla="*/ 66 w 398"/>
                <a:gd name="T5" fmla="*/ 22 h 480"/>
                <a:gd name="T6" fmla="*/ 79 w 398"/>
                <a:gd name="T7" fmla="*/ 39 h 480"/>
                <a:gd name="T8" fmla="*/ 131 w 398"/>
                <a:gd name="T9" fmla="*/ 111 h 480"/>
                <a:gd name="T10" fmla="*/ 183 w 398"/>
                <a:gd name="T11" fmla="*/ 184 h 480"/>
                <a:gd name="T12" fmla="*/ 234 w 398"/>
                <a:gd name="T13" fmla="*/ 257 h 480"/>
                <a:gd name="T14" fmla="*/ 335 w 398"/>
                <a:gd name="T15" fmla="*/ 405 h 480"/>
                <a:gd name="T16" fmla="*/ 348 w 398"/>
                <a:gd name="T17" fmla="*/ 421 h 480"/>
                <a:gd name="T18" fmla="*/ 361 w 398"/>
                <a:gd name="T19" fmla="*/ 436 h 480"/>
                <a:gd name="T20" fmla="*/ 377 w 398"/>
                <a:gd name="T21" fmla="*/ 446 h 480"/>
                <a:gd name="T22" fmla="*/ 398 w 398"/>
                <a:gd name="T23" fmla="*/ 452 h 480"/>
                <a:gd name="T24" fmla="*/ 398 w 398"/>
                <a:gd name="T25" fmla="*/ 452 h 480"/>
                <a:gd name="T26" fmla="*/ 395 w 398"/>
                <a:gd name="T27" fmla="*/ 457 h 480"/>
                <a:gd name="T28" fmla="*/ 390 w 398"/>
                <a:gd name="T29" fmla="*/ 464 h 480"/>
                <a:gd name="T30" fmla="*/ 387 w 398"/>
                <a:gd name="T31" fmla="*/ 469 h 480"/>
                <a:gd name="T32" fmla="*/ 383 w 398"/>
                <a:gd name="T33" fmla="*/ 473 h 480"/>
                <a:gd name="T34" fmla="*/ 378 w 398"/>
                <a:gd name="T35" fmla="*/ 477 h 480"/>
                <a:gd name="T36" fmla="*/ 374 w 398"/>
                <a:gd name="T37" fmla="*/ 478 h 480"/>
                <a:gd name="T38" fmla="*/ 367 w 398"/>
                <a:gd name="T39" fmla="*/ 480 h 480"/>
                <a:gd name="T40" fmla="*/ 351 w 398"/>
                <a:gd name="T41" fmla="*/ 477 h 480"/>
                <a:gd name="T42" fmla="*/ 336 w 398"/>
                <a:gd name="T43" fmla="*/ 470 h 480"/>
                <a:gd name="T44" fmla="*/ 318 w 398"/>
                <a:gd name="T45" fmla="*/ 456 h 480"/>
                <a:gd name="T46" fmla="*/ 302 w 398"/>
                <a:gd name="T47" fmla="*/ 441 h 480"/>
                <a:gd name="T48" fmla="*/ 279 w 398"/>
                <a:gd name="T49" fmla="*/ 416 h 480"/>
                <a:gd name="T50" fmla="*/ 260 w 398"/>
                <a:gd name="T51" fmla="*/ 392 h 480"/>
                <a:gd name="T52" fmla="*/ 240 w 398"/>
                <a:gd name="T53" fmla="*/ 366 h 480"/>
                <a:gd name="T54" fmla="*/ 185 w 398"/>
                <a:gd name="T55" fmla="*/ 295 h 480"/>
                <a:gd name="T56" fmla="*/ 78 w 398"/>
                <a:gd name="T57" fmla="*/ 145 h 480"/>
                <a:gd name="T58" fmla="*/ 52 w 398"/>
                <a:gd name="T59" fmla="*/ 104 h 480"/>
                <a:gd name="T60" fmla="*/ 27 w 398"/>
                <a:gd name="T61" fmla="*/ 65 h 480"/>
                <a:gd name="T62" fmla="*/ 1 w 398"/>
                <a:gd name="T63" fmla="*/ 25 h 480"/>
                <a:gd name="T64" fmla="*/ 0 w 398"/>
                <a:gd name="T65" fmla="*/ 22 h 480"/>
                <a:gd name="T66" fmla="*/ 1 w 398"/>
                <a:gd name="T67" fmla="*/ 18 h 480"/>
                <a:gd name="T68" fmla="*/ 5 w 398"/>
                <a:gd name="T69" fmla="*/ 15 h 480"/>
                <a:gd name="T70" fmla="*/ 19 w 398"/>
                <a:gd name="T71" fmla="*/ 7 h 480"/>
                <a:gd name="T72" fmla="*/ 36 w 398"/>
                <a:gd name="T73" fmla="*/ 2 h 480"/>
                <a:gd name="T74" fmla="*/ 44 w 398"/>
                <a:gd name="T7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8" h="480">
                  <a:moveTo>
                    <a:pt x="44" y="0"/>
                  </a:moveTo>
                  <a:lnTo>
                    <a:pt x="52" y="0"/>
                  </a:lnTo>
                  <a:lnTo>
                    <a:pt x="66" y="22"/>
                  </a:lnTo>
                  <a:lnTo>
                    <a:pt x="79" y="39"/>
                  </a:lnTo>
                  <a:lnTo>
                    <a:pt x="131" y="111"/>
                  </a:lnTo>
                  <a:lnTo>
                    <a:pt x="183" y="184"/>
                  </a:lnTo>
                  <a:lnTo>
                    <a:pt x="234" y="257"/>
                  </a:lnTo>
                  <a:lnTo>
                    <a:pt x="335" y="405"/>
                  </a:lnTo>
                  <a:lnTo>
                    <a:pt x="348" y="421"/>
                  </a:lnTo>
                  <a:lnTo>
                    <a:pt x="361" y="436"/>
                  </a:lnTo>
                  <a:lnTo>
                    <a:pt x="377" y="446"/>
                  </a:lnTo>
                  <a:lnTo>
                    <a:pt x="398" y="452"/>
                  </a:lnTo>
                  <a:lnTo>
                    <a:pt x="398" y="452"/>
                  </a:lnTo>
                  <a:lnTo>
                    <a:pt x="395" y="457"/>
                  </a:lnTo>
                  <a:lnTo>
                    <a:pt x="390" y="464"/>
                  </a:lnTo>
                  <a:lnTo>
                    <a:pt x="387" y="469"/>
                  </a:lnTo>
                  <a:lnTo>
                    <a:pt x="383" y="473"/>
                  </a:lnTo>
                  <a:lnTo>
                    <a:pt x="378" y="477"/>
                  </a:lnTo>
                  <a:lnTo>
                    <a:pt x="374" y="478"/>
                  </a:lnTo>
                  <a:lnTo>
                    <a:pt x="367" y="480"/>
                  </a:lnTo>
                  <a:lnTo>
                    <a:pt x="351" y="477"/>
                  </a:lnTo>
                  <a:lnTo>
                    <a:pt x="336" y="470"/>
                  </a:lnTo>
                  <a:lnTo>
                    <a:pt x="318" y="456"/>
                  </a:lnTo>
                  <a:lnTo>
                    <a:pt x="302" y="441"/>
                  </a:lnTo>
                  <a:lnTo>
                    <a:pt x="279" y="416"/>
                  </a:lnTo>
                  <a:lnTo>
                    <a:pt x="260" y="392"/>
                  </a:lnTo>
                  <a:lnTo>
                    <a:pt x="240" y="366"/>
                  </a:lnTo>
                  <a:lnTo>
                    <a:pt x="185" y="295"/>
                  </a:lnTo>
                  <a:lnTo>
                    <a:pt x="78" y="145"/>
                  </a:lnTo>
                  <a:lnTo>
                    <a:pt x="52" y="104"/>
                  </a:lnTo>
                  <a:lnTo>
                    <a:pt x="27" y="65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5" y="15"/>
                  </a:lnTo>
                  <a:lnTo>
                    <a:pt x="19" y="7"/>
                  </a:lnTo>
                  <a:lnTo>
                    <a:pt x="36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338"/>
            <p:cNvSpPr>
              <a:spLocks/>
            </p:cNvSpPr>
            <p:nvPr/>
          </p:nvSpPr>
          <p:spPr bwMode="auto">
            <a:xfrm>
              <a:off x="4536377" y="4498057"/>
              <a:ext cx="513625" cy="650592"/>
            </a:xfrm>
            <a:custGeom>
              <a:avLst/>
              <a:gdLst>
                <a:gd name="T0" fmla="*/ 31 w 405"/>
                <a:gd name="T1" fmla="*/ 0 h 513"/>
                <a:gd name="T2" fmla="*/ 38 w 405"/>
                <a:gd name="T3" fmla="*/ 3 h 513"/>
                <a:gd name="T4" fmla="*/ 43 w 405"/>
                <a:gd name="T5" fmla="*/ 3 h 513"/>
                <a:gd name="T6" fmla="*/ 49 w 405"/>
                <a:gd name="T7" fmla="*/ 3 h 513"/>
                <a:gd name="T8" fmla="*/ 75 w 405"/>
                <a:gd name="T9" fmla="*/ 43 h 513"/>
                <a:gd name="T10" fmla="*/ 104 w 405"/>
                <a:gd name="T11" fmla="*/ 86 h 513"/>
                <a:gd name="T12" fmla="*/ 134 w 405"/>
                <a:gd name="T13" fmla="*/ 126 h 513"/>
                <a:gd name="T14" fmla="*/ 241 w 405"/>
                <a:gd name="T15" fmla="*/ 273 h 513"/>
                <a:gd name="T16" fmla="*/ 298 w 405"/>
                <a:gd name="T17" fmla="*/ 347 h 513"/>
                <a:gd name="T18" fmla="*/ 327 w 405"/>
                <a:gd name="T19" fmla="*/ 381 h 513"/>
                <a:gd name="T20" fmla="*/ 355 w 405"/>
                <a:gd name="T21" fmla="*/ 417 h 513"/>
                <a:gd name="T22" fmla="*/ 366 w 405"/>
                <a:gd name="T23" fmla="*/ 437 h 513"/>
                <a:gd name="T24" fmla="*/ 381 w 405"/>
                <a:gd name="T25" fmla="*/ 455 h 513"/>
                <a:gd name="T26" fmla="*/ 392 w 405"/>
                <a:gd name="T27" fmla="*/ 464 h 513"/>
                <a:gd name="T28" fmla="*/ 405 w 405"/>
                <a:gd name="T29" fmla="*/ 474 h 513"/>
                <a:gd name="T30" fmla="*/ 402 w 405"/>
                <a:gd name="T31" fmla="*/ 482 h 513"/>
                <a:gd name="T32" fmla="*/ 397 w 405"/>
                <a:gd name="T33" fmla="*/ 490 h 513"/>
                <a:gd name="T34" fmla="*/ 392 w 405"/>
                <a:gd name="T35" fmla="*/ 497 h 513"/>
                <a:gd name="T36" fmla="*/ 389 w 405"/>
                <a:gd name="T37" fmla="*/ 502 h 513"/>
                <a:gd name="T38" fmla="*/ 386 w 405"/>
                <a:gd name="T39" fmla="*/ 507 h 513"/>
                <a:gd name="T40" fmla="*/ 381 w 405"/>
                <a:gd name="T41" fmla="*/ 510 h 513"/>
                <a:gd name="T42" fmla="*/ 374 w 405"/>
                <a:gd name="T43" fmla="*/ 513 h 513"/>
                <a:gd name="T44" fmla="*/ 360 w 405"/>
                <a:gd name="T45" fmla="*/ 513 h 513"/>
                <a:gd name="T46" fmla="*/ 348 w 405"/>
                <a:gd name="T47" fmla="*/ 507 h 513"/>
                <a:gd name="T48" fmla="*/ 337 w 405"/>
                <a:gd name="T49" fmla="*/ 497 h 513"/>
                <a:gd name="T50" fmla="*/ 327 w 405"/>
                <a:gd name="T51" fmla="*/ 486 h 513"/>
                <a:gd name="T52" fmla="*/ 317 w 405"/>
                <a:gd name="T53" fmla="*/ 474 h 513"/>
                <a:gd name="T54" fmla="*/ 280 w 405"/>
                <a:gd name="T55" fmla="*/ 430 h 513"/>
                <a:gd name="T56" fmla="*/ 241 w 405"/>
                <a:gd name="T57" fmla="*/ 386 h 513"/>
                <a:gd name="T58" fmla="*/ 204 w 405"/>
                <a:gd name="T59" fmla="*/ 341 h 513"/>
                <a:gd name="T60" fmla="*/ 98 w 405"/>
                <a:gd name="T61" fmla="*/ 198 h 513"/>
                <a:gd name="T62" fmla="*/ 48 w 405"/>
                <a:gd name="T63" fmla="*/ 126 h 513"/>
                <a:gd name="T64" fmla="*/ 26 w 405"/>
                <a:gd name="T65" fmla="*/ 97 h 513"/>
                <a:gd name="T66" fmla="*/ 7 w 405"/>
                <a:gd name="T67" fmla="*/ 68 h 513"/>
                <a:gd name="T68" fmla="*/ 2 w 405"/>
                <a:gd name="T69" fmla="*/ 55 h 513"/>
                <a:gd name="T70" fmla="*/ 0 w 405"/>
                <a:gd name="T71" fmla="*/ 40 h 513"/>
                <a:gd name="T72" fmla="*/ 2 w 405"/>
                <a:gd name="T73" fmla="*/ 27 h 513"/>
                <a:gd name="T74" fmla="*/ 7 w 405"/>
                <a:gd name="T75" fmla="*/ 16 h 513"/>
                <a:gd name="T76" fmla="*/ 12 w 405"/>
                <a:gd name="T77" fmla="*/ 11 h 513"/>
                <a:gd name="T78" fmla="*/ 17 w 405"/>
                <a:gd name="T79" fmla="*/ 8 h 513"/>
                <a:gd name="T80" fmla="*/ 23 w 405"/>
                <a:gd name="T81" fmla="*/ 4 h 513"/>
                <a:gd name="T82" fmla="*/ 28 w 405"/>
                <a:gd name="T83" fmla="*/ 1 h 513"/>
                <a:gd name="T84" fmla="*/ 31 w 405"/>
                <a:gd name="T8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513">
                  <a:moveTo>
                    <a:pt x="31" y="0"/>
                  </a:moveTo>
                  <a:lnTo>
                    <a:pt x="38" y="3"/>
                  </a:lnTo>
                  <a:lnTo>
                    <a:pt x="43" y="3"/>
                  </a:lnTo>
                  <a:lnTo>
                    <a:pt x="49" y="3"/>
                  </a:lnTo>
                  <a:lnTo>
                    <a:pt x="75" y="43"/>
                  </a:lnTo>
                  <a:lnTo>
                    <a:pt x="104" y="86"/>
                  </a:lnTo>
                  <a:lnTo>
                    <a:pt x="134" y="126"/>
                  </a:lnTo>
                  <a:lnTo>
                    <a:pt x="241" y="273"/>
                  </a:lnTo>
                  <a:lnTo>
                    <a:pt x="298" y="347"/>
                  </a:lnTo>
                  <a:lnTo>
                    <a:pt x="327" y="381"/>
                  </a:lnTo>
                  <a:lnTo>
                    <a:pt x="355" y="417"/>
                  </a:lnTo>
                  <a:lnTo>
                    <a:pt x="366" y="437"/>
                  </a:lnTo>
                  <a:lnTo>
                    <a:pt x="381" y="455"/>
                  </a:lnTo>
                  <a:lnTo>
                    <a:pt x="392" y="464"/>
                  </a:lnTo>
                  <a:lnTo>
                    <a:pt x="405" y="474"/>
                  </a:lnTo>
                  <a:lnTo>
                    <a:pt x="402" y="482"/>
                  </a:lnTo>
                  <a:lnTo>
                    <a:pt x="397" y="490"/>
                  </a:lnTo>
                  <a:lnTo>
                    <a:pt x="392" y="497"/>
                  </a:lnTo>
                  <a:lnTo>
                    <a:pt x="389" y="502"/>
                  </a:lnTo>
                  <a:lnTo>
                    <a:pt x="386" y="507"/>
                  </a:lnTo>
                  <a:lnTo>
                    <a:pt x="381" y="510"/>
                  </a:lnTo>
                  <a:lnTo>
                    <a:pt x="374" y="513"/>
                  </a:lnTo>
                  <a:lnTo>
                    <a:pt x="360" y="513"/>
                  </a:lnTo>
                  <a:lnTo>
                    <a:pt x="348" y="507"/>
                  </a:lnTo>
                  <a:lnTo>
                    <a:pt x="337" y="497"/>
                  </a:lnTo>
                  <a:lnTo>
                    <a:pt x="327" y="486"/>
                  </a:lnTo>
                  <a:lnTo>
                    <a:pt x="317" y="474"/>
                  </a:lnTo>
                  <a:lnTo>
                    <a:pt x="280" y="430"/>
                  </a:lnTo>
                  <a:lnTo>
                    <a:pt x="241" y="386"/>
                  </a:lnTo>
                  <a:lnTo>
                    <a:pt x="204" y="341"/>
                  </a:lnTo>
                  <a:lnTo>
                    <a:pt x="98" y="198"/>
                  </a:lnTo>
                  <a:lnTo>
                    <a:pt x="48" y="126"/>
                  </a:lnTo>
                  <a:lnTo>
                    <a:pt x="26" y="97"/>
                  </a:lnTo>
                  <a:lnTo>
                    <a:pt x="7" y="68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2" y="27"/>
                  </a:lnTo>
                  <a:lnTo>
                    <a:pt x="7" y="16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28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39"/>
            <p:cNvSpPr>
              <a:spLocks/>
            </p:cNvSpPr>
            <p:nvPr/>
          </p:nvSpPr>
          <p:spPr bwMode="auto">
            <a:xfrm>
              <a:off x="4479308" y="4627415"/>
              <a:ext cx="261251" cy="327198"/>
            </a:xfrm>
            <a:custGeom>
              <a:avLst/>
              <a:gdLst>
                <a:gd name="T0" fmla="*/ 23 w 206"/>
                <a:gd name="T1" fmla="*/ 0 h 258"/>
                <a:gd name="T2" fmla="*/ 55 w 206"/>
                <a:gd name="T3" fmla="*/ 49 h 258"/>
                <a:gd name="T4" fmla="*/ 123 w 206"/>
                <a:gd name="T5" fmla="*/ 145 h 258"/>
                <a:gd name="T6" fmla="*/ 206 w 206"/>
                <a:gd name="T7" fmla="*/ 258 h 258"/>
                <a:gd name="T8" fmla="*/ 138 w 206"/>
                <a:gd name="T9" fmla="*/ 197 h 258"/>
                <a:gd name="T10" fmla="*/ 70 w 206"/>
                <a:gd name="T11" fmla="*/ 135 h 258"/>
                <a:gd name="T12" fmla="*/ 50 w 206"/>
                <a:gd name="T13" fmla="*/ 117 h 258"/>
                <a:gd name="T14" fmla="*/ 31 w 206"/>
                <a:gd name="T15" fmla="*/ 99 h 258"/>
                <a:gd name="T16" fmla="*/ 13 w 206"/>
                <a:gd name="T17" fmla="*/ 80 h 258"/>
                <a:gd name="T18" fmla="*/ 3 w 206"/>
                <a:gd name="T19" fmla="*/ 67 h 258"/>
                <a:gd name="T20" fmla="*/ 0 w 206"/>
                <a:gd name="T21" fmla="*/ 52 h 258"/>
                <a:gd name="T22" fmla="*/ 0 w 206"/>
                <a:gd name="T23" fmla="*/ 37 h 258"/>
                <a:gd name="T24" fmla="*/ 5 w 206"/>
                <a:gd name="T25" fmla="*/ 23 h 258"/>
                <a:gd name="T26" fmla="*/ 11 w 206"/>
                <a:gd name="T27" fmla="*/ 11 h 258"/>
                <a:gd name="T28" fmla="*/ 23 w 206"/>
                <a:gd name="T2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258">
                  <a:moveTo>
                    <a:pt x="23" y="0"/>
                  </a:moveTo>
                  <a:lnTo>
                    <a:pt x="55" y="49"/>
                  </a:lnTo>
                  <a:lnTo>
                    <a:pt x="123" y="145"/>
                  </a:lnTo>
                  <a:lnTo>
                    <a:pt x="206" y="258"/>
                  </a:lnTo>
                  <a:lnTo>
                    <a:pt x="138" y="197"/>
                  </a:lnTo>
                  <a:lnTo>
                    <a:pt x="70" y="135"/>
                  </a:lnTo>
                  <a:lnTo>
                    <a:pt x="50" y="117"/>
                  </a:lnTo>
                  <a:lnTo>
                    <a:pt x="31" y="99"/>
                  </a:lnTo>
                  <a:lnTo>
                    <a:pt x="13" y="80"/>
                  </a:lnTo>
                  <a:lnTo>
                    <a:pt x="3" y="67"/>
                  </a:lnTo>
                  <a:lnTo>
                    <a:pt x="0" y="52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40"/>
            <p:cNvSpPr>
              <a:spLocks noEditPoints="1"/>
            </p:cNvSpPr>
            <p:nvPr/>
          </p:nvSpPr>
          <p:spPr bwMode="auto">
            <a:xfrm>
              <a:off x="4452676" y="4865838"/>
              <a:ext cx="329734" cy="318321"/>
            </a:xfrm>
            <a:custGeom>
              <a:avLst/>
              <a:gdLst>
                <a:gd name="T0" fmla="*/ 45 w 260"/>
                <a:gd name="T1" fmla="*/ 61 h 251"/>
                <a:gd name="T2" fmla="*/ 40 w 260"/>
                <a:gd name="T3" fmla="*/ 62 h 251"/>
                <a:gd name="T4" fmla="*/ 37 w 260"/>
                <a:gd name="T5" fmla="*/ 65 h 251"/>
                <a:gd name="T6" fmla="*/ 36 w 260"/>
                <a:gd name="T7" fmla="*/ 70 h 251"/>
                <a:gd name="T8" fmla="*/ 34 w 260"/>
                <a:gd name="T9" fmla="*/ 87 h 251"/>
                <a:gd name="T10" fmla="*/ 37 w 260"/>
                <a:gd name="T11" fmla="*/ 105 h 251"/>
                <a:gd name="T12" fmla="*/ 44 w 260"/>
                <a:gd name="T13" fmla="*/ 121 h 251"/>
                <a:gd name="T14" fmla="*/ 53 w 260"/>
                <a:gd name="T15" fmla="*/ 135 h 251"/>
                <a:gd name="T16" fmla="*/ 68 w 260"/>
                <a:gd name="T17" fmla="*/ 155 h 251"/>
                <a:gd name="T18" fmla="*/ 86 w 260"/>
                <a:gd name="T19" fmla="*/ 171 h 251"/>
                <a:gd name="T20" fmla="*/ 105 w 260"/>
                <a:gd name="T21" fmla="*/ 187 h 251"/>
                <a:gd name="T22" fmla="*/ 125 w 260"/>
                <a:gd name="T23" fmla="*/ 200 h 251"/>
                <a:gd name="T24" fmla="*/ 146 w 260"/>
                <a:gd name="T25" fmla="*/ 210 h 251"/>
                <a:gd name="T26" fmla="*/ 167 w 260"/>
                <a:gd name="T27" fmla="*/ 213 h 251"/>
                <a:gd name="T28" fmla="*/ 188 w 260"/>
                <a:gd name="T29" fmla="*/ 210 h 251"/>
                <a:gd name="T30" fmla="*/ 209 w 260"/>
                <a:gd name="T31" fmla="*/ 197 h 251"/>
                <a:gd name="T32" fmla="*/ 209 w 260"/>
                <a:gd name="T33" fmla="*/ 196 h 251"/>
                <a:gd name="T34" fmla="*/ 209 w 260"/>
                <a:gd name="T35" fmla="*/ 194 h 251"/>
                <a:gd name="T36" fmla="*/ 208 w 260"/>
                <a:gd name="T37" fmla="*/ 192 h 251"/>
                <a:gd name="T38" fmla="*/ 206 w 260"/>
                <a:gd name="T39" fmla="*/ 191 h 251"/>
                <a:gd name="T40" fmla="*/ 187 w 260"/>
                <a:gd name="T41" fmla="*/ 191 h 251"/>
                <a:gd name="T42" fmla="*/ 167 w 260"/>
                <a:gd name="T43" fmla="*/ 186 h 251"/>
                <a:gd name="T44" fmla="*/ 149 w 260"/>
                <a:gd name="T45" fmla="*/ 174 h 251"/>
                <a:gd name="T46" fmla="*/ 133 w 260"/>
                <a:gd name="T47" fmla="*/ 163 h 251"/>
                <a:gd name="T48" fmla="*/ 118 w 260"/>
                <a:gd name="T49" fmla="*/ 150 h 251"/>
                <a:gd name="T50" fmla="*/ 99 w 260"/>
                <a:gd name="T51" fmla="*/ 129 h 251"/>
                <a:gd name="T52" fmla="*/ 81 w 260"/>
                <a:gd name="T53" fmla="*/ 106 h 251"/>
                <a:gd name="T54" fmla="*/ 75 w 260"/>
                <a:gd name="T55" fmla="*/ 91 h 251"/>
                <a:gd name="T56" fmla="*/ 66 w 260"/>
                <a:gd name="T57" fmla="*/ 77 h 251"/>
                <a:gd name="T58" fmla="*/ 55 w 260"/>
                <a:gd name="T59" fmla="*/ 64 h 251"/>
                <a:gd name="T60" fmla="*/ 50 w 260"/>
                <a:gd name="T61" fmla="*/ 61 h 251"/>
                <a:gd name="T62" fmla="*/ 45 w 260"/>
                <a:gd name="T63" fmla="*/ 61 h 251"/>
                <a:gd name="T64" fmla="*/ 27 w 260"/>
                <a:gd name="T65" fmla="*/ 0 h 251"/>
                <a:gd name="T66" fmla="*/ 44 w 260"/>
                <a:gd name="T67" fmla="*/ 15 h 251"/>
                <a:gd name="T68" fmla="*/ 174 w 260"/>
                <a:gd name="T69" fmla="*/ 134 h 251"/>
                <a:gd name="T70" fmla="*/ 206 w 260"/>
                <a:gd name="T71" fmla="*/ 161 h 251"/>
                <a:gd name="T72" fmla="*/ 239 w 260"/>
                <a:gd name="T73" fmla="*/ 191 h 251"/>
                <a:gd name="T74" fmla="*/ 260 w 260"/>
                <a:gd name="T75" fmla="*/ 209 h 251"/>
                <a:gd name="T76" fmla="*/ 221 w 260"/>
                <a:gd name="T77" fmla="*/ 230 h 251"/>
                <a:gd name="T78" fmla="*/ 179 w 260"/>
                <a:gd name="T79" fmla="*/ 251 h 251"/>
                <a:gd name="T80" fmla="*/ 174 w 260"/>
                <a:gd name="T81" fmla="*/ 251 h 251"/>
                <a:gd name="T82" fmla="*/ 143 w 260"/>
                <a:gd name="T83" fmla="*/ 246 h 251"/>
                <a:gd name="T84" fmla="*/ 114 w 260"/>
                <a:gd name="T85" fmla="*/ 233 h 251"/>
                <a:gd name="T86" fmla="*/ 88 w 260"/>
                <a:gd name="T87" fmla="*/ 217 h 251"/>
                <a:gd name="T88" fmla="*/ 63 w 260"/>
                <a:gd name="T89" fmla="*/ 196 h 251"/>
                <a:gd name="T90" fmla="*/ 45 w 260"/>
                <a:gd name="T91" fmla="*/ 176 h 251"/>
                <a:gd name="T92" fmla="*/ 29 w 260"/>
                <a:gd name="T93" fmla="*/ 155 h 251"/>
                <a:gd name="T94" fmla="*/ 13 w 260"/>
                <a:gd name="T95" fmla="*/ 131 h 251"/>
                <a:gd name="T96" fmla="*/ 3 w 260"/>
                <a:gd name="T97" fmla="*/ 106 h 251"/>
                <a:gd name="T98" fmla="*/ 0 w 260"/>
                <a:gd name="T99" fmla="*/ 82 h 251"/>
                <a:gd name="T100" fmla="*/ 0 w 260"/>
                <a:gd name="T101" fmla="*/ 67 h 251"/>
                <a:gd name="T102" fmla="*/ 5 w 260"/>
                <a:gd name="T103" fmla="*/ 52 h 251"/>
                <a:gd name="T104" fmla="*/ 10 w 260"/>
                <a:gd name="T105" fmla="*/ 38 h 251"/>
                <a:gd name="T106" fmla="*/ 19 w 260"/>
                <a:gd name="T107" fmla="*/ 20 h 251"/>
                <a:gd name="T108" fmla="*/ 27 w 260"/>
                <a:gd name="T10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51">
                  <a:moveTo>
                    <a:pt x="45" y="61"/>
                  </a:moveTo>
                  <a:lnTo>
                    <a:pt x="40" y="62"/>
                  </a:lnTo>
                  <a:lnTo>
                    <a:pt x="37" y="65"/>
                  </a:lnTo>
                  <a:lnTo>
                    <a:pt x="36" y="70"/>
                  </a:lnTo>
                  <a:lnTo>
                    <a:pt x="34" y="87"/>
                  </a:lnTo>
                  <a:lnTo>
                    <a:pt x="37" y="105"/>
                  </a:lnTo>
                  <a:lnTo>
                    <a:pt x="44" y="121"/>
                  </a:lnTo>
                  <a:lnTo>
                    <a:pt x="53" y="135"/>
                  </a:lnTo>
                  <a:lnTo>
                    <a:pt x="68" y="155"/>
                  </a:lnTo>
                  <a:lnTo>
                    <a:pt x="86" y="171"/>
                  </a:lnTo>
                  <a:lnTo>
                    <a:pt x="105" y="187"/>
                  </a:lnTo>
                  <a:lnTo>
                    <a:pt x="125" y="200"/>
                  </a:lnTo>
                  <a:lnTo>
                    <a:pt x="146" y="210"/>
                  </a:lnTo>
                  <a:lnTo>
                    <a:pt x="167" y="213"/>
                  </a:lnTo>
                  <a:lnTo>
                    <a:pt x="188" y="210"/>
                  </a:lnTo>
                  <a:lnTo>
                    <a:pt x="209" y="197"/>
                  </a:lnTo>
                  <a:lnTo>
                    <a:pt x="209" y="196"/>
                  </a:lnTo>
                  <a:lnTo>
                    <a:pt x="209" y="194"/>
                  </a:lnTo>
                  <a:lnTo>
                    <a:pt x="208" y="192"/>
                  </a:lnTo>
                  <a:lnTo>
                    <a:pt x="206" y="191"/>
                  </a:lnTo>
                  <a:lnTo>
                    <a:pt x="187" y="191"/>
                  </a:lnTo>
                  <a:lnTo>
                    <a:pt x="167" y="186"/>
                  </a:lnTo>
                  <a:lnTo>
                    <a:pt x="149" y="174"/>
                  </a:lnTo>
                  <a:lnTo>
                    <a:pt x="133" y="163"/>
                  </a:lnTo>
                  <a:lnTo>
                    <a:pt x="118" y="150"/>
                  </a:lnTo>
                  <a:lnTo>
                    <a:pt x="99" y="129"/>
                  </a:lnTo>
                  <a:lnTo>
                    <a:pt x="81" y="106"/>
                  </a:lnTo>
                  <a:lnTo>
                    <a:pt x="75" y="91"/>
                  </a:lnTo>
                  <a:lnTo>
                    <a:pt x="66" y="77"/>
                  </a:lnTo>
                  <a:lnTo>
                    <a:pt x="55" y="64"/>
                  </a:lnTo>
                  <a:lnTo>
                    <a:pt x="50" y="61"/>
                  </a:lnTo>
                  <a:lnTo>
                    <a:pt x="45" y="61"/>
                  </a:lnTo>
                  <a:close/>
                  <a:moveTo>
                    <a:pt x="27" y="0"/>
                  </a:moveTo>
                  <a:lnTo>
                    <a:pt x="44" y="15"/>
                  </a:lnTo>
                  <a:lnTo>
                    <a:pt x="174" y="134"/>
                  </a:lnTo>
                  <a:lnTo>
                    <a:pt x="206" y="161"/>
                  </a:lnTo>
                  <a:lnTo>
                    <a:pt x="239" y="191"/>
                  </a:lnTo>
                  <a:lnTo>
                    <a:pt x="260" y="209"/>
                  </a:lnTo>
                  <a:lnTo>
                    <a:pt x="221" y="230"/>
                  </a:lnTo>
                  <a:lnTo>
                    <a:pt x="179" y="251"/>
                  </a:lnTo>
                  <a:lnTo>
                    <a:pt x="174" y="251"/>
                  </a:lnTo>
                  <a:lnTo>
                    <a:pt x="143" y="246"/>
                  </a:lnTo>
                  <a:lnTo>
                    <a:pt x="114" y="233"/>
                  </a:lnTo>
                  <a:lnTo>
                    <a:pt x="88" y="217"/>
                  </a:lnTo>
                  <a:lnTo>
                    <a:pt x="63" y="196"/>
                  </a:lnTo>
                  <a:lnTo>
                    <a:pt x="45" y="176"/>
                  </a:lnTo>
                  <a:lnTo>
                    <a:pt x="29" y="155"/>
                  </a:lnTo>
                  <a:lnTo>
                    <a:pt x="13" y="131"/>
                  </a:lnTo>
                  <a:lnTo>
                    <a:pt x="3" y="106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5" y="52"/>
                  </a:lnTo>
                  <a:lnTo>
                    <a:pt x="10" y="38"/>
                  </a:lnTo>
                  <a:lnTo>
                    <a:pt x="19" y="2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341"/>
            <p:cNvSpPr>
              <a:spLocks/>
            </p:cNvSpPr>
            <p:nvPr/>
          </p:nvSpPr>
          <p:spPr bwMode="auto">
            <a:xfrm>
              <a:off x="7605446" y="4865838"/>
              <a:ext cx="332271" cy="318321"/>
            </a:xfrm>
            <a:custGeom>
              <a:avLst/>
              <a:gdLst>
                <a:gd name="T0" fmla="*/ 232 w 262"/>
                <a:gd name="T1" fmla="*/ 0 h 251"/>
                <a:gd name="T2" fmla="*/ 242 w 262"/>
                <a:gd name="T3" fmla="*/ 20 h 251"/>
                <a:gd name="T4" fmla="*/ 250 w 262"/>
                <a:gd name="T5" fmla="*/ 38 h 251"/>
                <a:gd name="T6" fmla="*/ 257 w 262"/>
                <a:gd name="T7" fmla="*/ 52 h 251"/>
                <a:gd name="T8" fmla="*/ 260 w 262"/>
                <a:gd name="T9" fmla="*/ 67 h 251"/>
                <a:gd name="T10" fmla="*/ 262 w 262"/>
                <a:gd name="T11" fmla="*/ 82 h 251"/>
                <a:gd name="T12" fmla="*/ 258 w 262"/>
                <a:gd name="T13" fmla="*/ 106 h 251"/>
                <a:gd name="T14" fmla="*/ 247 w 262"/>
                <a:gd name="T15" fmla="*/ 131 h 251"/>
                <a:gd name="T16" fmla="*/ 232 w 262"/>
                <a:gd name="T17" fmla="*/ 155 h 251"/>
                <a:gd name="T18" fmla="*/ 214 w 262"/>
                <a:gd name="T19" fmla="*/ 176 h 251"/>
                <a:gd name="T20" fmla="*/ 198 w 262"/>
                <a:gd name="T21" fmla="*/ 196 h 251"/>
                <a:gd name="T22" fmla="*/ 174 w 262"/>
                <a:gd name="T23" fmla="*/ 217 h 251"/>
                <a:gd name="T24" fmla="*/ 148 w 262"/>
                <a:gd name="T25" fmla="*/ 233 h 251"/>
                <a:gd name="T26" fmla="*/ 119 w 262"/>
                <a:gd name="T27" fmla="*/ 246 h 251"/>
                <a:gd name="T28" fmla="*/ 88 w 262"/>
                <a:gd name="T29" fmla="*/ 251 h 251"/>
                <a:gd name="T30" fmla="*/ 83 w 262"/>
                <a:gd name="T31" fmla="*/ 251 h 251"/>
                <a:gd name="T32" fmla="*/ 41 w 262"/>
                <a:gd name="T33" fmla="*/ 230 h 251"/>
                <a:gd name="T34" fmla="*/ 0 w 262"/>
                <a:gd name="T35" fmla="*/ 209 h 251"/>
                <a:gd name="T36" fmla="*/ 23 w 262"/>
                <a:gd name="T37" fmla="*/ 191 h 251"/>
                <a:gd name="T38" fmla="*/ 55 w 262"/>
                <a:gd name="T39" fmla="*/ 161 h 251"/>
                <a:gd name="T40" fmla="*/ 88 w 262"/>
                <a:gd name="T41" fmla="*/ 134 h 251"/>
                <a:gd name="T42" fmla="*/ 216 w 262"/>
                <a:gd name="T43" fmla="*/ 15 h 251"/>
                <a:gd name="T44" fmla="*/ 232 w 262"/>
                <a:gd name="T4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2" h="251">
                  <a:moveTo>
                    <a:pt x="232" y="0"/>
                  </a:moveTo>
                  <a:lnTo>
                    <a:pt x="242" y="20"/>
                  </a:lnTo>
                  <a:lnTo>
                    <a:pt x="250" y="38"/>
                  </a:lnTo>
                  <a:lnTo>
                    <a:pt x="257" y="52"/>
                  </a:lnTo>
                  <a:lnTo>
                    <a:pt x="260" y="67"/>
                  </a:lnTo>
                  <a:lnTo>
                    <a:pt x="262" y="82"/>
                  </a:lnTo>
                  <a:lnTo>
                    <a:pt x="258" y="106"/>
                  </a:lnTo>
                  <a:lnTo>
                    <a:pt x="247" y="131"/>
                  </a:lnTo>
                  <a:lnTo>
                    <a:pt x="232" y="155"/>
                  </a:lnTo>
                  <a:lnTo>
                    <a:pt x="214" y="176"/>
                  </a:lnTo>
                  <a:lnTo>
                    <a:pt x="198" y="196"/>
                  </a:lnTo>
                  <a:lnTo>
                    <a:pt x="174" y="217"/>
                  </a:lnTo>
                  <a:lnTo>
                    <a:pt x="148" y="233"/>
                  </a:lnTo>
                  <a:lnTo>
                    <a:pt x="119" y="246"/>
                  </a:lnTo>
                  <a:lnTo>
                    <a:pt x="88" y="251"/>
                  </a:lnTo>
                  <a:lnTo>
                    <a:pt x="83" y="251"/>
                  </a:lnTo>
                  <a:lnTo>
                    <a:pt x="41" y="230"/>
                  </a:lnTo>
                  <a:lnTo>
                    <a:pt x="0" y="209"/>
                  </a:lnTo>
                  <a:lnTo>
                    <a:pt x="23" y="191"/>
                  </a:lnTo>
                  <a:lnTo>
                    <a:pt x="55" y="161"/>
                  </a:lnTo>
                  <a:lnTo>
                    <a:pt x="88" y="134"/>
                  </a:lnTo>
                  <a:lnTo>
                    <a:pt x="216" y="15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42"/>
            <p:cNvSpPr>
              <a:spLocks/>
            </p:cNvSpPr>
            <p:nvPr/>
          </p:nvSpPr>
          <p:spPr bwMode="auto">
            <a:xfrm>
              <a:off x="7648566" y="4627415"/>
              <a:ext cx="261251" cy="327198"/>
            </a:xfrm>
            <a:custGeom>
              <a:avLst/>
              <a:gdLst>
                <a:gd name="T0" fmla="*/ 184 w 206"/>
                <a:gd name="T1" fmla="*/ 0 h 258"/>
                <a:gd name="T2" fmla="*/ 193 w 206"/>
                <a:gd name="T3" fmla="*/ 11 h 258"/>
                <a:gd name="T4" fmla="*/ 202 w 206"/>
                <a:gd name="T5" fmla="*/ 23 h 258"/>
                <a:gd name="T6" fmla="*/ 205 w 206"/>
                <a:gd name="T7" fmla="*/ 37 h 258"/>
                <a:gd name="T8" fmla="*/ 206 w 206"/>
                <a:gd name="T9" fmla="*/ 52 h 258"/>
                <a:gd name="T10" fmla="*/ 203 w 206"/>
                <a:gd name="T11" fmla="*/ 67 h 258"/>
                <a:gd name="T12" fmla="*/ 193 w 206"/>
                <a:gd name="T13" fmla="*/ 80 h 258"/>
                <a:gd name="T14" fmla="*/ 176 w 206"/>
                <a:gd name="T15" fmla="*/ 99 h 258"/>
                <a:gd name="T16" fmla="*/ 156 w 206"/>
                <a:gd name="T17" fmla="*/ 117 h 258"/>
                <a:gd name="T18" fmla="*/ 135 w 206"/>
                <a:gd name="T19" fmla="*/ 135 h 258"/>
                <a:gd name="T20" fmla="*/ 67 w 206"/>
                <a:gd name="T21" fmla="*/ 197 h 258"/>
                <a:gd name="T22" fmla="*/ 0 w 206"/>
                <a:gd name="T23" fmla="*/ 258 h 258"/>
                <a:gd name="T24" fmla="*/ 83 w 206"/>
                <a:gd name="T25" fmla="*/ 145 h 258"/>
                <a:gd name="T26" fmla="*/ 150 w 206"/>
                <a:gd name="T27" fmla="*/ 49 h 258"/>
                <a:gd name="T28" fmla="*/ 184 w 206"/>
                <a:gd name="T29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258">
                  <a:moveTo>
                    <a:pt x="184" y="0"/>
                  </a:moveTo>
                  <a:lnTo>
                    <a:pt x="193" y="11"/>
                  </a:lnTo>
                  <a:lnTo>
                    <a:pt x="202" y="23"/>
                  </a:lnTo>
                  <a:lnTo>
                    <a:pt x="205" y="37"/>
                  </a:lnTo>
                  <a:lnTo>
                    <a:pt x="206" y="52"/>
                  </a:lnTo>
                  <a:lnTo>
                    <a:pt x="203" y="67"/>
                  </a:lnTo>
                  <a:lnTo>
                    <a:pt x="193" y="80"/>
                  </a:lnTo>
                  <a:lnTo>
                    <a:pt x="176" y="99"/>
                  </a:lnTo>
                  <a:lnTo>
                    <a:pt x="156" y="117"/>
                  </a:lnTo>
                  <a:lnTo>
                    <a:pt x="135" y="135"/>
                  </a:lnTo>
                  <a:lnTo>
                    <a:pt x="67" y="197"/>
                  </a:lnTo>
                  <a:lnTo>
                    <a:pt x="0" y="258"/>
                  </a:lnTo>
                  <a:lnTo>
                    <a:pt x="83" y="145"/>
                  </a:lnTo>
                  <a:lnTo>
                    <a:pt x="150" y="49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43"/>
            <p:cNvSpPr>
              <a:spLocks/>
            </p:cNvSpPr>
            <p:nvPr/>
          </p:nvSpPr>
          <p:spPr bwMode="auto">
            <a:xfrm>
              <a:off x="7339123" y="4498057"/>
              <a:ext cx="513625" cy="650592"/>
            </a:xfrm>
            <a:custGeom>
              <a:avLst/>
              <a:gdLst>
                <a:gd name="T0" fmla="*/ 374 w 405"/>
                <a:gd name="T1" fmla="*/ 0 h 513"/>
                <a:gd name="T2" fmla="*/ 376 w 405"/>
                <a:gd name="T3" fmla="*/ 1 h 513"/>
                <a:gd name="T4" fmla="*/ 382 w 405"/>
                <a:gd name="T5" fmla="*/ 4 h 513"/>
                <a:gd name="T6" fmla="*/ 387 w 405"/>
                <a:gd name="T7" fmla="*/ 8 h 513"/>
                <a:gd name="T8" fmla="*/ 394 w 405"/>
                <a:gd name="T9" fmla="*/ 11 h 513"/>
                <a:gd name="T10" fmla="*/ 397 w 405"/>
                <a:gd name="T11" fmla="*/ 16 h 513"/>
                <a:gd name="T12" fmla="*/ 403 w 405"/>
                <a:gd name="T13" fmla="*/ 27 h 513"/>
                <a:gd name="T14" fmla="*/ 405 w 405"/>
                <a:gd name="T15" fmla="*/ 40 h 513"/>
                <a:gd name="T16" fmla="*/ 402 w 405"/>
                <a:gd name="T17" fmla="*/ 55 h 513"/>
                <a:gd name="T18" fmla="*/ 398 w 405"/>
                <a:gd name="T19" fmla="*/ 68 h 513"/>
                <a:gd name="T20" fmla="*/ 379 w 405"/>
                <a:gd name="T21" fmla="*/ 97 h 513"/>
                <a:gd name="T22" fmla="*/ 358 w 405"/>
                <a:gd name="T23" fmla="*/ 126 h 513"/>
                <a:gd name="T24" fmla="*/ 307 w 405"/>
                <a:gd name="T25" fmla="*/ 198 h 513"/>
                <a:gd name="T26" fmla="*/ 202 w 405"/>
                <a:gd name="T27" fmla="*/ 341 h 513"/>
                <a:gd name="T28" fmla="*/ 164 w 405"/>
                <a:gd name="T29" fmla="*/ 386 h 513"/>
                <a:gd name="T30" fmla="*/ 125 w 405"/>
                <a:gd name="T31" fmla="*/ 430 h 513"/>
                <a:gd name="T32" fmla="*/ 86 w 405"/>
                <a:gd name="T33" fmla="*/ 474 h 513"/>
                <a:gd name="T34" fmla="*/ 78 w 405"/>
                <a:gd name="T35" fmla="*/ 486 h 513"/>
                <a:gd name="T36" fmla="*/ 69 w 405"/>
                <a:gd name="T37" fmla="*/ 497 h 513"/>
                <a:gd name="T38" fmla="*/ 57 w 405"/>
                <a:gd name="T39" fmla="*/ 507 h 513"/>
                <a:gd name="T40" fmla="*/ 44 w 405"/>
                <a:gd name="T41" fmla="*/ 513 h 513"/>
                <a:gd name="T42" fmla="*/ 31 w 405"/>
                <a:gd name="T43" fmla="*/ 513 h 513"/>
                <a:gd name="T44" fmla="*/ 25 w 405"/>
                <a:gd name="T45" fmla="*/ 510 h 513"/>
                <a:gd name="T46" fmla="*/ 20 w 405"/>
                <a:gd name="T47" fmla="*/ 507 h 513"/>
                <a:gd name="T48" fmla="*/ 15 w 405"/>
                <a:gd name="T49" fmla="*/ 502 h 513"/>
                <a:gd name="T50" fmla="*/ 12 w 405"/>
                <a:gd name="T51" fmla="*/ 497 h 513"/>
                <a:gd name="T52" fmla="*/ 8 w 405"/>
                <a:gd name="T53" fmla="*/ 490 h 513"/>
                <a:gd name="T54" fmla="*/ 4 w 405"/>
                <a:gd name="T55" fmla="*/ 482 h 513"/>
                <a:gd name="T56" fmla="*/ 0 w 405"/>
                <a:gd name="T57" fmla="*/ 474 h 513"/>
                <a:gd name="T58" fmla="*/ 13 w 405"/>
                <a:gd name="T59" fmla="*/ 464 h 513"/>
                <a:gd name="T60" fmla="*/ 25 w 405"/>
                <a:gd name="T61" fmla="*/ 455 h 513"/>
                <a:gd name="T62" fmla="*/ 39 w 405"/>
                <a:gd name="T63" fmla="*/ 437 h 513"/>
                <a:gd name="T64" fmla="*/ 51 w 405"/>
                <a:gd name="T65" fmla="*/ 417 h 513"/>
                <a:gd name="T66" fmla="*/ 78 w 405"/>
                <a:gd name="T67" fmla="*/ 381 h 513"/>
                <a:gd name="T68" fmla="*/ 106 w 405"/>
                <a:gd name="T69" fmla="*/ 347 h 513"/>
                <a:gd name="T70" fmla="*/ 164 w 405"/>
                <a:gd name="T71" fmla="*/ 273 h 513"/>
                <a:gd name="T72" fmla="*/ 272 w 405"/>
                <a:gd name="T73" fmla="*/ 126 h 513"/>
                <a:gd name="T74" fmla="*/ 301 w 405"/>
                <a:gd name="T75" fmla="*/ 86 h 513"/>
                <a:gd name="T76" fmla="*/ 330 w 405"/>
                <a:gd name="T77" fmla="*/ 43 h 513"/>
                <a:gd name="T78" fmla="*/ 356 w 405"/>
                <a:gd name="T79" fmla="*/ 3 h 513"/>
                <a:gd name="T80" fmla="*/ 361 w 405"/>
                <a:gd name="T81" fmla="*/ 3 h 513"/>
                <a:gd name="T82" fmla="*/ 368 w 405"/>
                <a:gd name="T83" fmla="*/ 3 h 513"/>
                <a:gd name="T84" fmla="*/ 374 w 405"/>
                <a:gd name="T8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5" h="513">
                  <a:moveTo>
                    <a:pt x="374" y="0"/>
                  </a:moveTo>
                  <a:lnTo>
                    <a:pt x="376" y="1"/>
                  </a:lnTo>
                  <a:lnTo>
                    <a:pt x="382" y="4"/>
                  </a:lnTo>
                  <a:lnTo>
                    <a:pt x="387" y="8"/>
                  </a:lnTo>
                  <a:lnTo>
                    <a:pt x="394" y="11"/>
                  </a:lnTo>
                  <a:lnTo>
                    <a:pt x="397" y="16"/>
                  </a:lnTo>
                  <a:lnTo>
                    <a:pt x="403" y="27"/>
                  </a:lnTo>
                  <a:lnTo>
                    <a:pt x="405" y="40"/>
                  </a:lnTo>
                  <a:lnTo>
                    <a:pt x="402" y="55"/>
                  </a:lnTo>
                  <a:lnTo>
                    <a:pt x="398" y="68"/>
                  </a:lnTo>
                  <a:lnTo>
                    <a:pt x="379" y="97"/>
                  </a:lnTo>
                  <a:lnTo>
                    <a:pt x="358" y="126"/>
                  </a:lnTo>
                  <a:lnTo>
                    <a:pt x="307" y="198"/>
                  </a:lnTo>
                  <a:lnTo>
                    <a:pt x="202" y="341"/>
                  </a:lnTo>
                  <a:lnTo>
                    <a:pt x="164" y="386"/>
                  </a:lnTo>
                  <a:lnTo>
                    <a:pt x="125" y="430"/>
                  </a:lnTo>
                  <a:lnTo>
                    <a:pt x="86" y="474"/>
                  </a:lnTo>
                  <a:lnTo>
                    <a:pt x="78" y="486"/>
                  </a:lnTo>
                  <a:lnTo>
                    <a:pt x="69" y="497"/>
                  </a:lnTo>
                  <a:lnTo>
                    <a:pt x="57" y="507"/>
                  </a:lnTo>
                  <a:lnTo>
                    <a:pt x="44" y="513"/>
                  </a:lnTo>
                  <a:lnTo>
                    <a:pt x="31" y="513"/>
                  </a:lnTo>
                  <a:lnTo>
                    <a:pt x="25" y="510"/>
                  </a:lnTo>
                  <a:lnTo>
                    <a:pt x="20" y="507"/>
                  </a:lnTo>
                  <a:lnTo>
                    <a:pt x="15" y="502"/>
                  </a:lnTo>
                  <a:lnTo>
                    <a:pt x="12" y="497"/>
                  </a:lnTo>
                  <a:lnTo>
                    <a:pt x="8" y="490"/>
                  </a:lnTo>
                  <a:lnTo>
                    <a:pt x="4" y="482"/>
                  </a:lnTo>
                  <a:lnTo>
                    <a:pt x="0" y="474"/>
                  </a:lnTo>
                  <a:lnTo>
                    <a:pt x="13" y="464"/>
                  </a:lnTo>
                  <a:lnTo>
                    <a:pt x="25" y="455"/>
                  </a:lnTo>
                  <a:lnTo>
                    <a:pt x="39" y="437"/>
                  </a:lnTo>
                  <a:lnTo>
                    <a:pt x="51" y="417"/>
                  </a:lnTo>
                  <a:lnTo>
                    <a:pt x="78" y="381"/>
                  </a:lnTo>
                  <a:lnTo>
                    <a:pt x="106" y="347"/>
                  </a:lnTo>
                  <a:lnTo>
                    <a:pt x="164" y="273"/>
                  </a:lnTo>
                  <a:lnTo>
                    <a:pt x="272" y="126"/>
                  </a:lnTo>
                  <a:lnTo>
                    <a:pt x="301" y="86"/>
                  </a:lnTo>
                  <a:lnTo>
                    <a:pt x="330" y="43"/>
                  </a:lnTo>
                  <a:lnTo>
                    <a:pt x="356" y="3"/>
                  </a:lnTo>
                  <a:lnTo>
                    <a:pt x="361" y="3"/>
                  </a:lnTo>
                  <a:lnTo>
                    <a:pt x="368" y="3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344"/>
            <p:cNvSpPr>
              <a:spLocks/>
            </p:cNvSpPr>
            <p:nvPr/>
          </p:nvSpPr>
          <p:spPr bwMode="auto">
            <a:xfrm>
              <a:off x="7250347" y="4437183"/>
              <a:ext cx="506016" cy="608740"/>
            </a:xfrm>
            <a:custGeom>
              <a:avLst/>
              <a:gdLst>
                <a:gd name="T0" fmla="*/ 353 w 399"/>
                <a:gd name="T1" fmla="*/ 0 h 480"/>
                <a:gd name="T2" fmla="*/ 363 w 399"/>
                <a:gd name="T3" fmla="*/ 2 h 480"/>
                <a:gd name="T4" fmla="*/ 379 w 399"/>
                <a:gd name="T5" fmla="*/ 7 h 480"/>
                <a:gd name="T6" fmla="*/ 394 w 399"/>
                <a:gd name="T7" fmla="*/ 15 h 480"/>
                <a:gd name="T8" fmla="*/ 397 w 399"/>
                <a:gd name="T9" fmla="*/ 18 h 480"/>
                <a:gd name="T10" fmla="*/ 399 w 399"/>
                <a:gd name="T11" fmla="*/ 22 h 480"/>
                <a:gd name="T12" fmla="*/ 395 w 399"/>
                <a:gd name="T13" fmla="*/ 25 h 480"/>
                <a:gd name="T14" fmla="*/ 371 w 399"/>
                <a:gd name="T15" fmla="*/ 65 h 480"/>
                <a:gd name="T16" fmla="*/ 345 w 399"/>
                <a:gd name="T17" fmla="*/ 104 h 480"/>
                <a:gd name="T18" fmla="*/ 321 w 399"/>
                <a:gd name="T19" fmla="*/ 145 h 480"/>
                <a:gd name="T20" fmla="*/ 213 w 399"/>
                <a:gd name="T21" fmla="*/ 295 h 480"/>
                <a:gd name="T22" fmla="*/ 158 w 399"/>
                <a:gd name="T23" fmla="*/ 366 h 480"/>
                <a:gd name="T24" fmla="*/ 139 w 399"/>
                <a:gd name="T25" fmla="*/ 392 h 480"/>
                <a:gd name="T26" fmla="*/ 117 w 399"/>
                <a:gd name="T27" fmla="*/ 416 h 480"/>
                <a:gd name="T28" fmla="*/ 96 w 399"/>
                <a:gd name="T29" fmla="*/ 441 h 480"/>
                <a:gd name="T30" fmla="*/ 80 w 399"/>
                <a:gd name="T31" fmla="*/ 456 h 480"/>
                <a:gd name="T32" fmla="*/ 61 w 399"/>
                <a:gd name="T33" fmla="*/ 470 h 480"/>
                <a:gd name="T34" fmla="*/ 46 w 399"/>
                <a:gd name="T35" fmla="*/ 477 h 480"/>
                <a:gd name="T36" fmla="*/ 30 w 399"/>
                <a:gd name="T37" fmla="*/ 480 h 480"/>
                <a:gd name="T38" fmla="*/ 23 w 399"/>
                <a:gd name="T39" fmla="*/ 478 h 480"/>
                <a:gd name="T40" fmla="*/ 18 w 399"/>
                <a:gd name="T41" fmla="*/ 477 h 480"/>
                <a:gd name="T42" fmla="*/ 15 w 399"/>
                <a:gd name="T43" fmla="*/ 473 h 480"/>
                <a:gd name="T44" fmla="*/ 12 w 399"/>
                <a:gd name="T45" fmla="*/ 469 h 480"/>
                <a:gd name="T46" fmla="*/ 7 w 399"/>
                <a:gd name="T47" fmla="*/ 464 h 480"/>
                <a:gd name="T48" fmla="*/ 4 w 399"/>
                <a:gd name="T49" fmla="*/ 457 h 480"/>
                <a:gd name="T50" fmla="*/ 0 w 399"/>
                <a:gd name="T51" fmla="*/ 452 h 480"/>
                <a:gd name="T52" fmla="*/ 0 w 399"/>
                <a:gd name="T53" fmla="*/ 452 h 480"/>
                <a:gd name="T54" fmla="*/ 20 w 399"/>
                <a:gd name="T55" fmla="*/ 446 h 480"/>
                <a:gd name="T56" fmla="*/ 36 w 399"/>
                <a:gd name="T57" fmla="*/ 436 h 480"/>
                <a:gd name="T58" fmla="*/ 51 w 399"/>
                <a:gd name="T59" fmla="*/ 421 h 480"/>
                <a:gd name="T60" fmla="*/ 62 w 399"/>
                <a:gd name="T61" fmla="*/ 405 h 480"/>
                <a:gd name="T62" fmla="*/ 165 w 399"/>
                <a:gd name="T63" fmla="*/ 257 h 480"/>
                <a:gd name="T64" fmla="*/ 215 w 399"/>
                <a:gd name="T65" fmla="*/ 184 h 480"/>
                <a:gd name="T66" fmla="*/ 267 w 399"/>
                <a:gd name="T67" fmla="*/ 111 h 480"/>
                <a:gd name="T68" fmla="*/ 317 w 399"/>
                <a:gd name="T69" fmla="*/ 39 h 480"/>
                <a:gd name="T70" fmla="*/ 332 w 399"/>
                <a:gd name="T71" fmla="*/ 22 h 480"/>
                <a:gd name="T72" fmla="*/ 345 w 399"/>
                <a:gd name="T73" fmla="*/ 0 h 480"/>
                <a:gd name="T74" fmla="*/ 353 w 399"/>
                <a:gd name="T7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9" h="480">
                  <a:moveTo>
                    <a:pt x="353" y="0"/>
                  </a:moveTo>
                  <a:lnTo>
                    <a:pt x="363" y="2"/>
                  </a:lnTo>
                  <a:lnTo>
                    <a:pt x="379" y="7"/>
                  </a:lnTo>
                  <a:lnTo>
                    <a:pt x="394" y="15"/>
                  </a:lnTo>
                  <a:lnTo>
                    <a:pt x="397" y="18"/>
                  </a:lnTo>
                  <a:lnTo>
                    <a:pt x="399" y="22"/>
                  </a:lnTo>
                  <a:lnTo>
                    <a:pt x="395" y="25"/>
                  </a:lnTo>
                  <a:lnTo>
                    <a:pt x="371" y="65"/>
                  </a:lnTo>
                  <a:lnTo>
                    <a:pt x="345" y="104"/>
                  </a:lnTo>
                  <a:lnTo>
                    <a:pt x="321" y="145"/>
                  </a:lnTo>
                  <a:lnTo>
                    <a:pt x="213" y="295"/>
                  </a:lnTo>
                  <a:lnTo>
                    <a:pt x="158" y="366"/>
                  </a:lnTo>
                  <a:lnTo>
                    <a:pt x="139" y="392"/>
                  </a:lnTo>
                  <a:lnTo>
                    <a:pt x="117" y="416"/>
                  </a:lnTo>
                  <a:lnTo>
                    <a:pt x="96" y="441"/>
                  </a:lnTo>
                  <a:lnTo>
                    <a:pt x="80" y="456"/>
                  </a:lnTo>
                  <a:lnTo>
                    <a:pt x="61" y="470"/>
                  </a:lnTo>
                  <a:lnTo>
                    <a:pt x="46" y="477"/>
                  </a:lnTo>
                  <a:lnTo>
                    <a:pt x="30" y="480"/>
                  </a:lnTo>
                  <a:lnTo>
                    <a:pt x="23" y="478"/>
                  </a:lnTo>
                  <a:lnTo>
                    <a:pt x="18" y="477"/>
                  </a:lnTo>
                  <a:lnTo>
                    <a:pt x="15" y="473"/>
                  </a:lnTo>
                  <a:lnTo>
                    <a:pt x="12" y="469"/>
                  </a:lnTo>
                  <a:lnTo>
                    <a:pt x="7" y="464"/>
                  </a:lnTo>
                  <a:lnTo>
                    <a:pt x="4" y="457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20" y="446"/>
                  </a:lnTo>
                  <a:lnTo>
                    <a:pt x="36" y="436"/>
                  </a:lnTo>
                  <a:lnTo>
                    <a:pt x="51" y="421"/>
                  </a:lnTo>
                  <a:lnTo>
                    <a:pt x="62" y="405"/>
                  </a:lnTo>
                  <a:lnTo>
                    <a:pt x="165" y="257"/>
                  </a:lnTo>
                  <a:lnTo>
                    <a:pt x="215" y="184"/>
                  </a:lnTo>
                  <a:lnTo>
                    <a:pt x="267" y="111"/>
                  </a:lnTo>
                  <a:lnTo>
                    <a:pt x="317" y="39"/>
                  </a:lnTo>
                  <a:lnTo>
                    <a:pt x="332" y="22"/>
                  </a:lnTo>
                  <a:lnTo>
                    <a:pt x="345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345"/>
            <p:cNvSpPr>
              <a:spLocks/>
            </p:cNvSpPr>
            <p:nvPr/>
          </p:nvSpPr>
          <p:spPr bwMode="auto">
            <a:xfrm>
              <a:off x="7160305" y="4528494"/>
              <a:ext cx="391878" cy="447678"/>
            </a:xfrm>
            <a:custGeom>
              <a:avLst/>
              <a:gdLst>
                <a:gd name="T0" fmla="*/ 309 w 309"/>
                <a:gd name="T1" fmla="*/ 0 h 353"/>
                <a:gd name="T2" fmla="*/ 265 w 309"/>
                <a:gd name="T3" fmla="*/ 62 h 353"/>
                <a:gd name="T4" fmla="*/ 221 w 309"/>
                <a:gd name="T5" fmla="*/ 123 h 353"/>
                <a:gd name="T6" fmla="*/ 172 w 309"/>
                <a:gd name="T7" fmla="*/ 185 h 353"/>
                <a:gd name="T8" fmla="*/ 125 w 309"/>
                <a:gd name="T9" fmla="*/ 250 h 353"/>
                <a:gd name="T10" fmla="*/ 81 w 309"/>
                <a:gd name="T11" fmla="*/ 314 h 353"/>
                <a:gd name="T12" fmla="*/ 73 w 309"/>
                <a:gd name="T13" fmla="*/ 327 h 353"/>
                <a:gd name="T14" fmla="*/ 62 w 309"/>
                <a:gd name="T15" fmla="*/ 341 h 353"/>
                <a:gd name="T16" fmla="*/ 50 w 309"/>
                <a:gd name="T17" fmla="*/ 353 h 353"/>
                <a:gd name="T18" fmla="*/ 42 w 309"/>
                <a:gd name="T19" fmla="*/ 343 h 353"/>
                <a:gd name="T20" fmla="*/ 36 w 309"/>
                <a:gd name="T21" fmla="*/ 333 h 353"/>
                <a:gd name="T22" fmla="*/ 23 w 309"/>
                <a:gd name="T23" fmla="*/ 320 h 353"/>
                <a:gd name="T24" fmla="*/ 10 w 309"/>
                <a:gd name="T25" fmla="*/ 305 h 353"/>
                <a:gd name="T26" fmla="*/ 8 w 309"/>
                <a:gd name="T27" fmla="*/ 302 h 353"/>
                <a:gd name="T28" fmla="*/ 5 w 309"/>
                <a:gd name="T29" fmla="*/ 297 h 353"/>
                <a:gd name="T30" fmla="*/ 3 w 309"/>
                <a:gd name="T31" fmla="*/ 294 h 353"/>
                <a:gd name="T32" fmla="*/ 2 w 309"/>
                <a:gd name="T33" fmla="*/ 289 h 353"/>
                <a:gd name="T34" fmla="*/ 0 w 309"/>
                <a:gd name="T35" fmla="*/ 286 h 353"/>
                <a:gd name="T36" fmla="*/ 2 w 309"/>
                <a:gd name="T37" fmla="*/ 284 h 353"/>
                <a:gd name="T38" fmla="*/ 2 w 309"/>
                <a:gd name="T39" fmla="*/ 283 h 353"/>
                <a:gd name="T40" fmla="*/ 2 w 309"/>
                <a:gd name="T41" fmla="*/ 283 h 353"/>
                <a:gd name="T42" fmla="*/ 3 w 309"/>
                <a:gd name="T43" fmla="*/ 281 h 353"/>
                <a:gd name="T44" fmla="*/ 5 w 309"/>
                <a:gd name="T45" fmla="*/ 279 h 353"/>
                <a:gd name="T46" fmla="*/ 24 w 309"/>
                <a:gd name="T47" fmla="*/ 260 h 353"/>
                <a:gd name="T48" fmla="*/ 42 w 309"/>
                <a:gd name="T49" fmla="*/ 239 h 353"/>
                <a:gd name="T50" fmla="*/ 119 w 309"/>
                <a:gd name="T51" fmla="*/ 166 h 353"/>
                <a:gd name="T52" fmla="*/ 197 w 309"/>
                <a:gd name="T53" fmla="*/ 94 h 353"/>
                <a:gd name="T54" fmla="*/ 309 w 309"/>
                <a:gd name="T5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9" h="353">
                  <a:moveTo>
                    <a:pt x="309" y="0"/>
                  </a:moveTo>
                  <a:lnTo>
                    <a:pt x="265" y="62"/>
                  </a:lnTo>
                  <a:lnTo>
                    <a:pt x="221" y="123"/>
                  </a:lnTo>
                  <a:lnTo>
                    <a:pt x="172" y="185"/>
                  </a:lnTo>
                  <a:lnTo>
                    <a:pt x="125" y="250"/>
                  </a:lnTo>
                  <a:lnTo>
                    <a:pt x="81" y="314"/>
                  </a:lnTo>
                  <a:lnTo>
                    <a:pt x="73" y="327"/>
                  </a:lnTo>
                  <a:lnTo>
                    <a:pt x="62" y="341"/>
                  </a:lnTo>
                  <a:lnTo>
                    <a:pt x="50" y="353"/>
                  </a:lnTo>
                  <a:lnTo>
                    <a:pt x="42" y="343"/>
                  </a:lnTo>
                  <a:lnTo>
                    <a:pt x="36" y="333"/>
                  </a:lnTo>
                  <a:lnTo>
                    <a:pt x="23" y="320"/>
                  </a:lnTo>
                  <a:lnTo>
                    <a:pt x="10" y="305"/>
                  </a:lnTo>
                  <a:lnTo>
                    <a:pt x="8" y="302"/>
                  </a:lnTo>
                  <a:lnTo>
                    <a:pt x="5" y="297"/>
                  </a:lnTo>
                  <a:lnTo>
                    <a:pt x="3" y="294"/>
                  </a:lnTo>
                  <a:lnTo>
                    <a:pt x="2" y="289"/>
                  </a:lnTo>
                  <a:lnTo>
                    <a:pt x="0" y="286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1"/>
                  </a:lnTo>
                  <a:lnTo>
                    <a:pt x="5" y="279"/>
                  </a:lnTo>
                  <a:lnTo>
                    <a:pt x="24" y="260"/>
                  </a:lnTo>
                  <a:lnTo>
                    <a:pt x="42" y="239"/>
                  </a:lnTo>
                  <a:lnTo>
                    <a:pt x="119" y="166"/>
                  </a:lnTo>
                  <a:lnTo>
                    <a:pt x="197" y="94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346"/>
            <p:cNvSpPr>
              <a:spLocks/>
            </p:cNvSpPr>
            <p:nvPr/>
          </p:nvSpPr>
          <p:spPr bwMode="auto">
            <a:xfrm>
              <a:off x="6282703" y="3052297"/>
              <a:ext cx="1351912" cy="1762813"/>
            </a:xfrm>
            <a:custGeom>
              <a:avLst/>
              <a:gdLst>
                <a:gd name="T0" fmla="*/ 554 w 1066"/>
                <a:gd name="T1" fmla="*/ 42 h 1390"/>
                <a:gd name="T2" fmla="*/ 778 w 1066"/>
                <a:gd name="T3" fmla="*/ 190 h 1390"/>
                <a:gd name="T4" fmla="*/ 906 w 1066"/>
                <a:gd name="T5" fmla="*/ 398 h 1390"/>
                <a:gd name="T6" fmla="*/ 928 w 1066"/>
                <a:gd name="T7" fmla="*/ 634 h 1390"/>
                <a:gd name="T8" fmla="*/ 906 w 1066"/>
                <a:gd name="T9" fmla="*/ 810 h 1390"/>
                <a:gd name="T10" fmla="*/ 1041 w 1066"/>
                <a:gd name="T11" fmla="*/ 1005 h 1390"/>
                <a:gd name="T12" fmla="*/ 1002 w 1066"/>
                <a:gd name="T13" fmla="*/ 1081 h 1390"/>
                <a:gd name="T14" fmla="*/ 895 w 1066"/>
                <a:gd name="T15" fmla="*/ 1079 h 1390"/>
                <a:gd name="T16" fmla="*/ 752 w 1066"/>
                <a:gd name="T17" fmla="*/ 891 h 1390"/>
                <a:gd name="T18" fmla="*/ 642 w 1066"/>
                <a:gd name="T19" fmla="*/ 649 h 1390"/>
                <a:gd name="T20" fmla="*/ 573 w 1066"/>
                <a:gd name="T21" fmla="*/ 501 h 1390"/>
                <a:gd name="T22" fmla="*/ 529 w 1066"/>
                <a:gd name="T23" fmla="*/ 483 h 1390"/>
                <a:gd name="T24" fmla="*/ 515 w 1066"/>
                <a:gd name="T25" fmla="*/ 522 h 1390"/>
                <a:gd name="T26" fmla="*/ 544 w 1066"/>
                <a:gd name="T27" fmla="*/ 605 h 1390"/>
                <a:gd name="T28" fmla="*/ 559 w 1066"/>
                <a:gd name="T29" fmla="*/ 641 h 1390"/>
                <a:gd name="T30" fmla="*/ 653 w 1066"/>
                <a:gd name="T31" fmla="*/ 836 h 1390"/>
                <a:gd name="T32" fmla="*/ 715 w 1066"/>
                <a:gd name="T33" fmla="*/ 906 h 1390"/>
                <a:gd name="T34" fmla="*/ 742 w 1066"/>
                <a:gd name="T35" fmla="*/ 938 h 1390"/>
                <a:gd name="T36" fmla="*/ 832 w 1066"/>
                <a:gd name="T37" fmla="*/ 1040 h 1390"/>
                <a:gd name="T38" fmla="*/ 908 w 1066"/>
                <a:gd name="T39" fmla="*/ 1128 h 1390"/>
                <a:gd name="T40" fmla="*/ 750 w 1066"/>
                <a:gd name="T41" fmla="*/ 1187 h 1390"/>
                <a:gd name="T42" fmla="*/ 601 w 1066"/>
                <a:gd name="T43" fmla="*/ 1031 h 1390"/>
                <a:gd name="T44" fmla="*/ 512 w 1066"/>
                <a:gd name="T45" fmla="*/ 954 h 1390"/>
                <a:gd name="T46" fmla="*/ 338 w 1066"/>
                <a:gd name="T47" fmla="*/ 845 h 1390"/>
                <a:gd name="T48" fmla="*/ 260 w 1066"/>
                <a:gd name="T49" fmla="*/ 832 h 1390"/>
                <a:gd name="T50" fmla="*/ 263 w 1066"/>
                <a:gd name="T51" fmla="*/ 884 h 1390"/>
                <a:gd name="T52" fmla="*/ 391 w 1066"/>
                <a:gd name="T53" fmla="*/ 956 h 1390"/>
                <a:gd name="T54" fmla="*/ 481 w 1066"/>
                <a:gd name="T55" fmla="*/ 998 h 1390"/>
                <a:gd name="T56" fmla="*/ 541 w 1066"/>
                <a:gd name="T57" fmla="*/ 1031 h 1390"/>
                <a:gd name="T58" fmla="*/ 624 w 1066"/>
                <a:gd name="T59" fmla="*/ 1094 h 1390"/>
                <a:gd name="T60" fmla="*/ 762 w 1066"/>
                <a:gd name="T61" fmla="*/ 1234 h 1390"/>
                <a:gd name="T62" fmla="*/ 695 w 1066"/>
                <a:gd name="T63" fmla="*/ 1361 h 1390"/>
                <a:gd name="T64" fmla="*/ 630 w 1066"/>
                <a:gd name="T65" fmla="*/ 1354 h 1390"/>
                <a:gd name="T66" fmla="*/ 557 w 1066"/>
                <a:gd name="T67" fmla="*/ 1284 h 1390"/>
                <a:gd name="T68" fmla="*/ 450 w 1066"/>
                <a:gd name="T69" fmla="*/ 1190 h 1390"/>
                <a:gd name="T70" fmla="*/ 398 w 1066"/>
                <a:gd name="T71" fmla="*/ 1187 h 1390"/>
                <a:gd name="T72" fmla="*/ 131 w 1066"/>
                <a:gd name="T73" fmla="*/ 1162 h 1390"/>
                <a:gd name="T74" fmla="*/ 32 w 1066"/>
                <a:gd name="T75" fmla="*/ 1070 h 1390"/>
                <a:gd name="T76" fmla="*/ 71 w 1066"/>
                <a:gd name="T77" fmla="*/ 1092 h 1390"/>
                <a:gd name="T78" fmla="*/ 97 w 1066"/>
                <a:gd name="T79" fmla="*/ 1076 h 1390"/>
                <a:gd name="T80" fmla="*/ 66 w 1066"/>
                <a:gd name="T81" fmla="*/ 1036 h 1390"/>
                <a:gd name="T82" fmla="*/ 175 w 1066"/>
                <a:gd name="T83" fmla="*/ 871 h 1390"/>
                <a:gd name="T84" fmla="*/ 222 w 1066"/>
                <a:gd name="T85" fmla="*/ 647 h 1390"/>
                <a:gd name="T86" fmla="*/ 217 w 1066"/>
                <a:gd name="T87" fmla="*/ 385 h 1390"/>
                <a:gd name="T88" fmla="*/ 239 w 1066"/>
                <a:gd name="T89" fmla="*/ 277 h 1390"/>
                <a:gd name="T90" fmla="*/ 170 w 1066"/>
                <a:gd name="T91" fmla="*/ 264 h 1390"/>
                <a:gd name="T92" fmla="*/ 130 w 1066"/>
                <a:gd name="T93" fmla="*/ 166 h 1390"/>
                <a:gd name="T94" fmla="*/ 87 w 1066"/>
                <a:gd name="T95" fmla="*/ 142 h 1390"/>
                <a:gd name="T96" fmla="*/ 81 w 1066"/>
                <a:gd name="T97" fmla="*/ 132 h 1390"/>
                <a:gd name="T98" fmla="*/ 48 w 1066"/>
                <a:gd name="T99" fmla="*/ 109 h 1390"/>
                <a:gd name="T100" fmla="*/ 87 w 1066"/>
                <a:gd name="T101" fmla="*/ 46 h 1390"/>
                <a:gd name="T102" fmla="*/ 356 w 1066"/>
                <a:gd name="T103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6" h="1390">
                  <a:moveTo>
                    <a:pt x="356" y="0"/>
                  </a:moveTo>
                  <a:lnTo>
                    <a:pt x="422" y="7"/>
                  </a:lnTo>
                  <a:lnTo>
                    <a:pt x="489" y="21"/>
                  </a:lnTo>
                  <a:lnTo>
                    <a:pt x="554" y="42"/>
                  </a:lnTo>
                  <a:lnTo>
                    <a:pt x="616" y="70"/>
                  </a:lnTo>
                  <a:lnTo>
                    <a:pt x="674" y="104"/>
                  </a:lnTo>
                  <a:lnTo>
                    <a:pt x="728" y="143"/>
                  </a:lnTo>
                  <a:lnTo>
                    <a:pt x="778" y="190"/>
                  </a:lnTo>
                  <a:lnTo>
                    <a:pt x="824" y="242"/>
                  </a:lnTo>
                  <a:lnTo>
                    <a:pt x="863" y="299"/>
                  </a:lnTo>
                  <a:lnTo>
                    <a:pt x="887" y="348"/>
                  </a:lnTo>
                  <a:lnTo>
                    <a:pt x="906" y="398"/>
                  </a:lnTo>
                  <a:lnTo>
                    <a:pt x="919" y="450"/>
                  </a:lnTo>
                  <a:lnTo>
                    <a:pt x="928" y="506"/>
                  </a:lnTo>
                  <a:lnTo>
                    <a:pt x="932" y="571"/>
                  </a:lnTo>
                  <a:lnTo>
                    <a:pt x="928" y="634"/>
                  </a:lnTo>
                  <a:lnTo>
                    <a:pt x="916" y="697"/>
                  </a:lnTo>
                  <a:lnTo>
                    <a:pt x="906" y="743"/>
                  </a:lnTo>
                  <a:lnTo>
                    <a:pt x="902" y="788"/>
                  </a:lnTo>
                  <a:lnTo>
                    <a:pt x="906" y="810"/>
                  </a:lnTo>
                  <a:lnTo>
                    <a:pt x="918" y="829"/>
                  </a:lnTo>
                  <a:lnTo>
                    <a:pt x="932" y="849"/>
                  </a:lnTo>
                  <a:lnTo>
                    <a:pt x="945" y="867"/>
                  </a:lnTo>
                  <a:lnTo>
                    <a:pt x="1041" y="1005"/>
                  </a:lnTo>
                  <a:lnTo>
                    <a:pt x="1066" y="1040"/>
                  </a:lnTo>
                  <a:lnTo>
                    <a:pt x="1066" y="1040"/>
                  </a:lnTo>
                  <a:lnTo>
                    <a:pt x="1033" y="1058"/>
                  </a:lnTo>
                  <a:lnTo>
                    <a:pt x="1002" y="1081"/>
                  </a:lnTo>
                  <a:lnTo>
                    <a:pt x="975" y="1104"/>
                  </a:lnTo>
                  <a:lnTo>
                    <a:pt x="947" y="1128"/>
                  </a:lnTo>
                  <a:lnTo>
                    <a:pt x="937" y="1136"/>
                  </a:lnTo>
                  <a:lnTo>
                    <a:pt x="895" y="1079"/>
                  </a:lnTo>
                  <a:lnTo>
                    <a:pt x="864" y="1040"/>
                  </a:lnTo>
                  <a:lnTo>
                    <a:pt x="833" y="1001"/>
                  </a:lnTo>
                  <a:lnTo>
                    <a:pt x="773" y="919"/>
                  </a:lnTo>
                  <a:lnTo>
                    <a:pt x="752" y="891"/>
                  </a:lnTo>
                  <a:lnTo>
                    <a:pt x="731" y="863"/>
                  </a:lnTo>
                  <a:lnTo>
                    <a:pt x="715" y="832"/>
                  </a:lnTo>
                  <a:lnTo>
                    <a:pt x="679" y="741"/>
                  </a:lnTo>
                  <a:lnTo>
                    <a:pt x="642" y="649"/>
                  </a:lnTo>
                  <a:lnTo>
                    <a:pt x="601" y="556"/>
                  </a:lnTo>
                  <a:lnTo>
                    <a:pt x="593" y="537"/>
                  </a:lnTo>
                  <a:lnTo>
                    <a:pt x="585" y="519"/>
                  </a:lnTo>
                  <a:lnTo>
                    <a:pt x="573" y="501"/>
                  </a:lnTo>
                  <a:lnTo>
                    <a:pt x="559" y="488"/>
                  </a:lnTo>
                  <a:lnTo>
                    <a:pt x="541" y="480"/>
                  </a:lnTo>
                  <a:lnTo>
                    <a:pt x="534" y="480"/>
                  </a:lnTo>
                  <a:lnTo>
                    <a:pt x="529" y="483"/>
                  </a:lnTo>
                  <a:lnTo>
                    <a:pt x="525" y="486"/>
                  </a:lnTo>
                  <a:lnTo>
                    <a:pt x="521" y="489"/>
                  </a:lnTo>
                  <a:lnTo>
                    <a:pt x="515" y="504"/>
                  </a:lnTo>
                  <a:lnTo>
                    <a:pt x="515" y="522"/>
                  </a:lnTo>
                  <a:lnTo>
                    <a:pt x="518" y="538"/>
                  </a:lnTo>
                  <a:lnTo>
                    <a:pt x="523" y="556"/>
                  </a:lnTo>
                  <a:lnTo>
                    <a:pt x="544" y="605"/>
                  </a:lnTo>
                  <a:lnTo>
                    <a:pt x="544" y="605"/>
                  </a:lnTo>
                  <a:lnTo>
                    <a:pt x="546" y="608"/>
                  </a:lnTo>
                  <a:lnTo>
                    <a:pt x="547" y="613"/>
                  </a:lnTo>
                  <a:lnTo>
                    <a:pt x="559" y="641"/>
                  </a:lnTo>
                  <a:lnTo>
                    <a:pt x="559" y="641"/>
                  </a:lnTo>
                  <a:lnTo>
                    <a:pt x="577" y="681"/>
                  </a:lnTo>
                  <a:lnTo>
                    <a:pt x="617" y="774"/>
                  </a:lnTo>
                  <a:lnTo>
                    <a:pt x="633" y="805"/>
                  </a:lnTo>
                  <a:lnTo>
                    <a:pt x="653" y="836"/>
                  </a:lnTo>
                  <a:lnTo>
                    <a:pt x="676" y="863"/>
                  </a:lnTo>
                  <a:lnTo>
                    <a:pt x="692" y="881"/>
                  </a:lnTo>
                  <a:lnTo>
                    <a:pt x="705" y="896"/>
                  </a:lnTo>
                  <a:lnTo>
                    <a:pt x="715" y="906"/>
                  </a:lnTo>
                  <a:lnTo>
                    <a:pt x="721" y="914"/>
                  </a:lnTo>
                  <a:lnTo>
                    <a:pt x="728" y="922"/>
                  </a:lnTo>
                  <a:lnTo>
                    <a:pt x="734" y="928"/>
                  </a:lnTo>
                  <a:lnTo>
                    <a:pt x="742" y="938"/>
                  </a:lnTo>
                  <a:lnTo>
                    <a:pt x="775" y="975"/>
                  </a:lnTo>
                  <a:lnTo>
                    <a:pt x="807" y="1011"/>
                  </a:lnTo>
                  <a:lnTo>
                    <a:pt x="817" y="1023"/>
                  </a:lnTo>
                  <a:lnTo>
                    <a:pt x="832" y="1040"/>
                  </a:lnTo>
                  <a:lnTo>
                    <a:pt x="850" y="1060"/>
                  </a:lnTo>
                  <a:lnTo>
                    <a:pt x="869" y="1083"/>
                  </a:lnTo>
                  <a:lnTo>
                    <a:pt x="889" y="1105"/>
                  </a:lnTo>
                  <a:lnTo>
                    <a:pt x="908" y="1128"/>
                  </a:lnTo>
                  <a:lnTo>
                    <a:pt x="924" y="1146"/>
                  </a:lnTo>
                  <a:lnTo>
                    <a:pt x="806" y="1250"/>
                  </a:lnTo>
                  <a:lnTo>
                    <a:pt x="778" y="1219"/>
                  </a:lnTo>
                  <a:lnTo>
                    <a:pt x="750" y="1187"/>
                  </a:lnTo>
                  <a:lnTo>
                    <a:pt x="726" y="1157"/>
                  </a:lnTo>
                  <a:lnTo>
                    <a:pt x="703" y="1131"/>
                  </a:lnTo>
                  <a:lnTo>
                    <a:pt x="677" y="1104"/>
                  </a:lnTo>
                  <a:lnTo>
                    <a:pt x="601" y="1031"/>
                  </a:lnTo>
                  <a:lnTo>
                    <a:pt x="586" y="1018"/>
                  </a:lnTo>
                  <a:lnTo>
                    <a:pt x="567" y="1000"/>
                  </a:lnTo>
                  <a:lnTo>
                    <a:pt x="542" y="979"/>
                  </a:lnTo>
                  <a:lnTo>
                    <a:pt x="512" y="954"/>
                  </a:lnTo>
                  <a:lnTo>
                    <a:pt x="476" y="927"/>
                  </a:lnTo>
                  <a:lnTo>
                    <a:pt x="438" y="901"/>
                  </a:lnTo>
                  <a:lnTo>
                    <a:pt x="399" y="878"/>
                  </a:lnTo>
                  <a:lnTo>
                    <a:pt x="338" y="845"/>
                  </a:lnTo>
                  <a:lnTo>
                    <a:pt x="315" y="836"/>
                  </a:lnTo>
                  <a:lnTo>
                    <a:pt x="291" y="828"/>
                  </a:lnTo>
                  <a:lnTo>
                    <a:pt x="273" y="828"/>
                  </a:lnTo>
                  <a:lnTo>
                    <a:pt x="260" y="832"/>
                  </a:lnTo>
                  <a:lnTo>
                    <a:pt x="252" y="844"/>
                  </a:lnTo>
                  <a:lnTo>
                    <a:pt x="248" y="858"/>
                  </a:lnTo>
                  <a:lnTo>
                    <a:pt x="252" y="871"/>
                  </a:lnTo>
                  <a:lnTo>
                    <a:pt x="263" y="884"/>
                  </a:lnTo>
                  <a:lnTo>
                    <a:pt x="289" y="904"/>
                  </a:lnTo>
                  <a:lnTo>
                    <a:pt x="318" y="919"/>
                  </a:lnTo>
                  <a:lnTo>
                    <a:pt x="347" y="933"/>
                  </a:lnTo>
                  <a:lnTo>
                    <a:pt x="391" y="956"/>
                  </a:lnTo>
                  <a:lnTo>
                    <a:pt x="437" y="977"/>
                  </a:lnTo>
                  <a:lnTo>
                    <a:pt x="448" y="982"/>
                  </a:lnTo>
                  <a:lnTo>
                    <a:pt x="463" y="990"/>
                  </a:lnTo>
                  <a:lnTo>
                    <a:pt x="481" y="998"/>
                  </a:lnTo>
                  <a:lnTo>
                    <a:pt x="497" y="1008"/>
                  </a:lnTo>
                  <a:lnTo>
                    <a:pt x="512" y="1014"/>
                  </a:lnTo>
                  <a:lnTo>
                    <a:pt x="521" y="1021"/>
                  </a:lnTo>
                  <a:lnTo>
                    <a:pt x="541" y="1031"/>
                  </a:lnTo>
                  <a:lnTo>
                    <a:pt x="554" y="1040"/>
                  </a:lnTo>
                  <a:lnTo>
                    <a:pt x="568" y="1050"/>
                  </a:lnTo>
                  <a:lnTo>
                    <a:pt x="585" y="1063"/>
                  </a:lnTo>
                  <a:lnTo>
                    <a:pt x="624" y="1094"/>
                  </a:lnTo>
                  <a:lnTo>
                    <a:pt x="661" y="1128"/>
                  </a:lnTo>
                  <a:lnTo>
                    <a:pt x="697" y="1166"/>
                  </a:lnTo>
                  <a:lnTo>
                    <a:pt x="733" y="1203"/>
                  </a:lnTo>
                  <a:lnTo>
                    <a:pt x="762" y="1234"/>
                  </a:lnTo>
                  <a:lnTo>
                    <a:pt x="793" y="1263"/>
                  </a:lnTo>
                  <a:lnTo>
                    <a:pt x="785" y="1270"/>
                  </a:lnTo>
                  <a:lnTo>
                    <a:pt x="739" y="1313"/>
                  </a:lnTo>
                  <a:lnTo>
                    <a:pt x="695" y="1361"/>
                  </a:lnTo>
                  <a:lnTo>
                    <a:pt x="672" y="1385"/>
                  </a:lnTo>
                  <a:lnTo>
                    <a:pt x="668" y="1390"/>
                  </a:lnTo>
                  <a:lnTo>
                    <a:pt x="650" y="1374"/>
                  </a:lnTo>
                  <a:lnTo>
                    <a:pt x="630" y="1354"/>
                  </a:lnTo>
                  <a:lnTo>
                    <a:pt x="609" y="1335"/>
                  </a:lnTo>
                  <a:lnTo>
                    <a:pt x="590" y="1315"/>
                  </a:lnTo>
                  <a:lnTo>
                    <a:pt x="572" y="1299"/>
                  </a:lnTo>
                  <a:lnTo>
                    <a:pt x="557" y="1284"/>
                  </a:lnTo>
                  <a:lnTo>
                    <a:pt x="546" y="1273"/>
                  </a:lnTo>
                  <a:lnTo>
                    <a:pt x="503" y="1234"/>
                  </a:lnTo>
                  <a:lnTo>
                    <a:pt x="460" y="1196"/>
                  </a:lnTo>
                  <a:lnTo>
                    <a:pt x="450" y="1190"/>
                  </a:lnTo>
                  <a:lnTo>
                    <a:pt x="442" y="1185"/>
                  </a:lnTo>
                  <a:lnTo>
                    <a:pt x="430" y="1183"/>
                  </a:lnTo>
                  <a:lnTo>
                    <a:pt x="414" y="1183"/>
                  </a:lnTo>
                  <a:lnTo>
                    <a:pt x="398" y="1187"/>
                  </a:lnTo>
                  <a:lnTo>
                    <a:pt x="346" y="1192"/>
                  </a:lnTo>
                  <a:lnTo>
                    <a:pt x="271" y="1190"/>
                  </a:lnTo>
                  <a:lnTo>
                    <a:pt x="200" y="1180"/>
                  </a:lnTo>
                  <a:lnTo>
                    <a:pt x="131" y="1162"/>
                  </a:lnTo>
                  <a:lnTo>
                    <a:pt x="65" y="1135"/>
                  </a:lnTo>
                  <a:lnTo>
                    <a:pt x="1" y="1099"/>
                  </a:lnTo>
                  <a:lnTo>
                    <a:pt x="0" y="1099"/>
                  </a:lnTo>
                  <a:lnTo>
                    <a:pt x="32" y="1070"/>
                  </a:lnTo>
                  <a:lnTo>
                    <a:pt x="45" y="1070"/>
                  </a:lnTo>
                  <a:lnTo>
                    <a:pt x="57" y="1073"/>
                  </a:lnTo>
                  <a:lnTo>
                    <a:pt x="66" y="1084"/>
                  </a:lnTo>
                  <a:lnTo>
                    <a:pt x="71" y="1092"/>
                  </a:lnTo>
                  <a:lnTo>
                    <a:pt x="79" y="1094"/>
                  </a:lnTo>
                  <a:lnTo>
                    <a:pt x="87" y="1091"/>
                  </a:lnTo>
                  <a:lnTo>
                    <a:pt x="94" y="1086"/>
                  </a:lnTo>
                  <a:lnTo>
                    <a:pt x="97" y="1076"/>
                  </a:lnTo>
                  <a:lnTo>
                    <a:pt x="96" y="1066"/>
                  </a:lnTo>
                  <a:lnTo>
                    <a:pt x="87" y="1053"/>
                  </a:lnTo>
                  <a:lnTo>
                    <a:pt x="78" y="1042"/>
                  </a:lnTo>
                  <a:lnTo>
                    <a:pt x="66" y="1036"/>
                  </a:lnTo>
                  <a:lnTo>
                    <a:pt x="96" y="1000"/>
                  </a:lnTo>
                  <a:lnTo>
                    <a:pt x="123" y="964"/>
                  </a:lnTo>
                  <a:lnTo>
                    <a:pt x="151" y="919"/>
                  </a:lnTo>
                  <a:lnTo>
                    <a:pt x="175" y="871"/>
                  </a:lnTo>
                  <a:lnTo>
                    <a:pt x="195" y="821"/>
                  </a:lnTo>
                  <a:lnTo>
                    <a:pt x="209" y="764"/>
                  </a:lnTo>
                  <a:lnTo>
                    <a:pt x="217" y="706"/>
                  </a:lnTo>
                  <a:lnTo>
                    <a:pt x="222" y="647"/>
                  </a:lnTo>
                  <a:lnTo>
                    <a:pt x="222" y="569"/>
                  </a:lnTo>
                  <a:lnTo>
                    <a:pt x="216" y="489"/>
                  </a:lnTo>
                  <a:lnTo>
                    <a:pt x="200" y="413"/>
                  </a:lnTo>
                  <a:lnTo>
                    <a:pt x="217" y="385"/>
                  </a:lnTo>
                  <a:lnTo>
                    <a:pt x="234" y="356"/>
                  </a:lnTo>
                  <a:lnTo>
                    <a:pt x="243" y="324"/>
                  </a:lnTo>
                  <a:lnTo>
                    <a:pt x="243" y="293"/>
                  </a:lnTo>
                  <a:lnTo>
                    <a:pt x="239" y="277"/>
                  </a:lnTo>
                  <a:lnTo>
                    <a:pt x="229" y="264"/>
                  </a:lnTo>
                  <a:lnTo>
                    <a:pt x="214" y="257"/>
                  </a:lnTo>
                  <a:lnTo>
                    <a:pt x="196" y="257"/>
                  </a:lnTo>
                  <a:lnTo>
                    <a:pt x="170" y="264"/>
                  </a:lnTo>
                  <a:lnTo>
                    <a:pt x="143" y="273"/>
                  </a:lnTo>
                  <a:lnTo>
                    <a:pt x="115" y="228"/>
                  </a:lnTo>
                  <a:lnTo>
                    <a:pt x="126" y="197"/>
                  </a:lnTo>
                  <a:lnTo>
                    <a:pt x="130" y="166"/>
                  </a:lnTo>
                  <a:lnTo>
                    <a:pt x="125" y="151"/>
                  </a:lnTo>
                  <a:lnTo>
                    <a:pt x="115" y="142"/>
                  </a:lnTo>
                  <a:lnTo>
                    <a:pt x="102" y="137"/>
                  </a:lnTo>
                  <a:lnTo>
                    <a:pt x="87" y="142"/>
                  </a:lnTo>
                  <a:lnTo>
                    <a:pt x="63" y="156"/>
                  </a:lnTo>
                  <a:lnTo>
                    <a:pt x="61" y="155"/>
                  </a:lnTo>
                  <a:lnTo>
                    <a:pt x="74" y="143"/>
                  </a:lnTo>
                  <a:lnTo>
                    <a:pt x="81" y="132"/>
                  </a:lnTo>
                  <a:lnTo>
                    <a:pt x="79" y="121"/>
                  </a:lnTo>
                  <a:lnTo>
                    <a:pt x="71" y="111"/>
                  </a:lnTo>
                  <a:lnTo>
                    <a:pt x="60" y="106"/>
                  </a:lnTo>
                  <a:lnTo>
                    <a:pt x="48" y="109"/>
                  </a:lnTo>
                  <a:lnTo>
                    <a:pt x="29" y="121"/>
                  </a:lnTo>
                  <a:lnTo>
                    <a:pt x="9" y="101"/>
                  </a:lnTo>
                  <a:lnTo>
                    <a:pt x="26" y="75"/>
                  </a:lnTo>
                  <a:lnTo>
                    <a:pt x="87" y="46"/>
                  </a:lnTo>
                  <a:lnTo>
                    <a:pt x="152" y="23"/>
                  </a:lnTo>
                  <a:lnTo>
                    <a:pt x="219" y="7"/>
                  </a:lnTo>
                  <a:lnTo>
                    <a:pt x="287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347"/>
            <p:cNvSpPr>
              <a:spLocks/>
            </p:cNvSpPr>
            <p:nvPr/>
          </p:nvSpPr>
          <p:spPr bwMode="auto">
            <a:xfrm>
              <a:off x="4755778" y="3052297"/>
              <a:ext cx="1351912" cy="1762813"/>
            </a:xfrm>
            <a:custGeom>
              <a:avLst/>
              <a:gdLst>
                <a:gd name="T0" fmla="*/ 913 w 1066"/>
                <a:gd name="T1" fmla="*/ 23 h 1390"/>
                <a:gd name="T2" fmla="*/ 993 w 1066"/>
                <a:gd name="T3" fmla="*/ 130 h 1390"/>
                <a:gd name="T4" fmla="*/ 996 w 1066"/>
                <a:gd name="T5" fmla="*/ 148 h 1390"/>
                <a:gd name="T6" fmla="*/ 1010 w 1066"/>
                <a:gd name="T7" fmla="*/ 148 h 1390"/>
                <a:gd name="T8" fmla="*/ 958 w 1066"/>
                <a:gd name="T9" fmla="*/ 195 h 1390"/>
                <a:gd name="T10" fmla="*/ 950 w 1066"/>
                <a:gd name="T11" fmla="*/ 225 h 1390"/>
                <a:gd name="T12" fmla="*/ 854 w 1066"/>
                <a:gd name="T13" fmla="*/ 460 h 1390"/>
                <a:gd name="T14" fmla="*/ 817 w 1066"/>
                <a:gd name="T15" fmla="*/ 658 h 1390"/>
                <a:gd name="T16" fmla="*/ 853 w 1066"/>
                <a:gd name="T17" fmla="*/ 746 h 1390"/>
                <a:gd name="T18" fmla="*/ 871 w 1066"/>
                <a:gd name="T19" fmla="*/ 844 h 1390"/>
                <a:gd name="T20" fmla="*/ 892 w 1066"/>
                <a:gd name="T21" fmla="*/ 902 h 1390"/>
                <a:gd name="T22" fmla="*/ 908 w 1066"/>
                <a:gd name="T23" fmla="*/ 933 h 1390"/>
                <a:gd name="T24" fmla="*/ 923 w 1066"/>
                <a:gd name="T25" fmla="*/ 984 h 1390"/>
                <a:gd name="T26" fmla="*/ 892 w 1066"/>
                <a:gd name="T27" fmla="*/ 1071 h 1390"/>
                <a:gd name="T28" fmla="*/ 928 w 1066"/>
                <a:gd name="T29" fmla="*/ 1118 h 1390"/>
                <a:gd name="T30" fmla="*/ 983 w 1066"/>
                <a:gd name="T31" fmla="*/ 1118 h 1390"/>
                <a:gd name="T32" fmla="*/ 1062 w 1066"/>
                <a:gd name="T33" fmla="*/ 1096 h 1390"/>
                <a:gd name="T34" fmla="*/ 934 w 1066"/>
                <a:gd name="T35" fmla="*/ 1162 h 1390"/>
                <a:gd name="T36" fmla="*/ 668 w 1066"/>
                <a:gd name="T37" fmla="*/ 1187 h 1390"/>
                <a:gd name="T38" fmla="*/ 614 w 1066"/>
                <a:gd name="T39" fmla="*/ 1190 h 1390"/>
                <a:gd name="T40" fmla="*/ 508 w 1066"/>
                <a:gd name="T41" fmla="*/ 1284 h 1390"/>
                <a:gd name="T42" fmla="*/ 435 w 1066"/>
                <a:gd name="T43" fmla="*/ 1354 h 1390"/>
                <a:gd name="T44" fmla="*/ 370 w 1066"/>
                <a:gd name="T45" fmla="*/ 1361 h 1390"/>
                <a:gd name="T46" fmla="*/ 304 w 1066"/>
                <a:gd name="T47" fmla="*/ 1234 h 1390"/>
                <a:gd name="T48" fmla="*/ 442 w 1066"/>
                <a:gd name="T49" fmla="*/ 1094 h 1390"/>
                <a:gd name="T50" fmla="*/ 525 w 1066"/>
                <a:gd name="T51" fmla="*/ 1031 h 1390"/>
                <a:gd name="T52" fmla="*/ 585 w 1066"/>
                <a:gd name="T53" fmla="*/ 998 h 1390"/>
                <a:gd name="T54" fmla="*/ 674 w 1066"/>
                <a:gd name="T55" fmla="*/ 956 h 1390"/>
                <a:gd name="T56" fmla="*/ 802 w 1066"/>
                <a:gd name="T57" fmla="*/ 884 h 1390"/>
                <a:gd name="T58" fmla="*/ 804 w 1066"/>
                <a:gd name="T59" fmla="*/ 832 h 1390"/>
                <a:gd name="T60" fmla="*/ 728 w 1066"/>
                <a:gd name="T61" fmla="*/ 845 h 1390"/>
                <a:gd name="T62" fmla="*/ 552 w 1066"/>
                <a:gd name="T63" fmla="*/ 954 h 1390"/>
                <a:gd name="T64" fmla="*/ 464 w 1066"/>
                <a:gd name="T65" fmla="*/ 1031 h 1390"/>
                <a:gd name="T66" fmla="*/ 315 w 1066"/>
                <a:gd name="T67" fmla="*/ 1187 h 1390"/>
                <a:gd name="T68" fmla="*/ 157 w 1066"/>
                <a:gd name="T69" fmla="*/ 1128 h 1390"/>
                <a:gd name="T70" fmla="*/ 234 w 1066"/>
                <a:gd name="T71" fmla="*/ 1040 h 1390"/>
                <a:gd name="T72" fmla="*/ 323 w 1066"/>
                <a:gd name="T73" fmla="*/ 938 h 1390"/>
                <a:gd name="T74" fmla="*/ 351 w 1066"/>
                <a:gd name="T75" fmla="*/ 906 h 1390"/>
                <a:gd name="T76" fmla="*/ 411 w 1066"/>
                <a:gd name="T77" fmla="*/ 836 h 1390"/>
                <a:gd name="T78" fmla="*/ 505 w 1066"/>
                <a:gd name="T79" fmla="*/ 641 h 1390"/>
                <a:gd name="T80" fmla="*/ 521 w 1066"/>
                <a:gd name="T81" fmla="*/ 605 h 1390"/>
                <a:gd name="T82" fmla="*/ 551 w 1066"/>
                <a:gd name="T83" fmla="*/ 522 h 1390"/>
                <a:gd name="T84" fmla="*/ 536 w 1066"/>
                <a:gd name="T85" fmla="*/ 483 h 1390"/>
                <a:gd name="T86" fmla="*/ 492 w 1066"/>
                <a:gd name="T87" fmla="*/ 501 h 1390"/>
                <a:gd name="T88" fmla="*/ 422 w 1066"/>
                <a:gd name="T89" fmla="*/ 649 h 1390"/>
                <a:gd name="T90" fmla="*/ 313 w 1066"/>
                <a:gd name="T91" fmla="*/ 891 h 1390"/>
                <a:gd name="T92" fmla="*/ 170 w 1066"/>
                <a:gd name="T93" fmla="*/ 1079 h 1390"/>
                <a:gd name="T94" fmla="*/ 61 w 1066"/>
                <a:gd name="T95" fmla="*/ 1081 h 1390"/>
                <a:gd name="T96" fmla="*/ 24 w 1066"/>
                <a:gd name="T97" fmla="*/ 1005 h 1390"/>
                <a:gd name="T98" fmla="*/ 159 w 1066"/>
                <a:gd name="T99" fmla="*/ 810 h 1390"/>
                <a:gd name="T100" fmla="*/ 138 w 1066"/>
                <a:gd name="T101" fmla="*/ 634 h 1390"/>
                <a:gd name="T102" fmla="*/ 159 w 1066"/>
                <a:gd name="T103" fmla="*/ 398 h 1390"/>
                <a:gd name="T104" fmla="*/ 287 w 1066"/>
                <a:gd name="T105" fmla="*/ 190 h 1390"/>
                <a:gd name="T106" fmla="*/ 512 w 1066"/>
                <a:gd name="T107" fmla="*/ 42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6" h="1390">
                  <a:moveTo>
                    <a:pt x="710" y="0"/>
                  </a:moveTo>
                  <a:lnTo>
                    <a:pt x="778" y="0"/>
                  </a:lnTo>
                  <a:lnTo>
                    <a:pt x="845" y="7"/>
                  </a:lnTo>
                  <a:lnTo>
                    <a:pt x="913" y="23"/>
                  </a:lnTo>
                  <a:lnTo>
                    <a:pt x="978" y="46"/>
                  </a:lnTo>
                  <a:lnTo>
                    <a:pt x="1040" y="75"/>
                  </a:lnTo>
                  <a:lnTo>
                    <a:pt x="1015" y="103"/>
                  </a:lnTo>
                  <a:lnTo>
                    <a:pt x="993" y="130"/>
                  </a:lnTo>
                  <a:lnTo>
                    <a:pt x="989" y="135"/>
                  </a:lnTo>
                  <a:lnTo>
                    <a:pt x="991" y="140"/>
                  </a:lnTo>
                  <a:lnTo>
                    <a:pt x="993" y="145"/>
                  </a:lnTo>
                  <a:lnTo>
                    <a:pt x="996" y="148"/>
                  </a:lnTo>
                  <a:lnTo>
                    <a:pt x="1001" y="150"/>
                  </a:lnTo>
                  <a:lnTo>
                    <a:pt x="1004" y="150"/>
                  </a:lnTo>
                  <a:lnTo>
                    <a:pt x="1009" y="148"/>
                  </a:lnTo>
                  <a:lnTo>
                    <a:pt x="1010" y="148"/>
                  </a:lnTo>
                  <a:lnTo>
                    <a:pt x="994" y="168"/>
                  </a:lnTo>
                  <a:lnTo>
                    <a:pt x="958" y="194"/>
                  </a:lnTo>
                  <a:lnTo>
                    <a:pt x="957" y="195"/>
                  </a:lnTo>
                  <a:lnTo>
                    <a:pt x="958" y="195"/>
                  </a:lnTo>
                  <a:lnTo>
                    <a:pt x="958" y="197"/>
                  </a:lnTo>
                  <a:lnTo>
                    <a:pt x="960" y="197"/>
                  </a:lnTo>
                  <a:lnTo>
                    <a:pt x="981" y="182"/>
                  </a:lnTo>
                  <a:lnTo>
                    <a:pt x="950" y="225"/>
                  </a:lnTo>
                  <a:lnTo>
                    <a:pt x="923" y="270"/>
                  </a:lnTo>
                  <a:lnTo>
                    <a:pt x="900" y="319"/>
                  </a:lnTo>
                  <a:lnTo>
                    <a:pt x="874" y="387"/>
                  </a:lnTo>
                  <a:lnTo>
                    <a:pt x="854" y="460"/>
                  </a:lnTo>
                  <a:lnTo>
                    <a:pt x="845" y="533"/>
                  </a:lnTo>
                  <a:lnTo>
                    <a:pt x="841" y="608"/>
                  </a:lnTo>
                  <a:lnTo>
                    <a:pt x="820" y="642"/>
                  </a:lnTo>
                  <a:lnTo>
                    <a:pt x="817" y="658"/>
                  </a:lnTo>
                  <a:lnTo>
                    <a:pt x="820" y="673"/>
                  </a:lnTo>
                  <a:lnTo>
                    <a:pt x="832" y="683"/>
                  </a:lnTo>
                  <a:lnTo>
                    <a:pt x="846" y="688"/>
                  </a:lnTo>
                  <a:lnTo>
                    <a:pt x="853" y="746"/>
                  </a:lnTo>
                  <a:lnTo>
                    <a:pt x="864" y="803"/>
                  </a:lnTo>
                  <a:lnTo>
                    <a:pt x="863" y="818"/>
                  </a:lnTo>
                  <a:lnTo>
                    <a:pt x="864" y="832"/>
                  </a:lnTo>
                  <a:lnTo>
                    <a:pt x="871" y="844"/>
                  </a:lnTo>
                  <a:lnTo>
                    <a:pt x="882" y="854"/>
                  </a:lnTo>
                  <a:lnTo>
                    <a:pt x="890" y="871"/>
                  </a:lnTo>
                  <a:lnTo>
                    <a:pt x="887" y="889"/>
                  </a:lnTo>
                  <a:lnTo>
                    <a:pt x="892" y="902"/>
                  </a:lnTo>
                  <a:lnTo>
                    <a:pt x="902" y="914"/>
                  </a:lnTo>
                  <a:lnTo>
                    <a:pt x="915" y="920"/>
                  </a:lnTo>
                  <a:lnTo>
                    <a:pt x="915" y="922"/>
                  </a:lnTo>
                  <a:lnTo>
                    <a:pt x="908" y="933"/>
                  </a:lnTo>
                  <a:lnTo>
                    <a:pt x="903" y="948"/>
                  </a:lnTo>
                  <a:lnTo>
                    <a:pt x="905" y="962"/>
                  </a:lnTo>
                  <a:lnTo>
                    <a:pt x="911" y="974"/>
                  </a:lnTo>
                  <a:lnTo>
                    <a:pt x="923" y="984"/>
                  </a:lnTo>
                  <a:lnTo>
                    <a:pt x="936" y="988"/>
                  </a:lnTo>
                  <a:lnTo>
                    <a:pt x="918" y="1014"/>
                  </a:lnTo>
                  <a:lnTo>
                    <a:pt x="902" y="1042"/>
                  </a:lnTo>
                  <a:lnTo>
                    <a:pt x="892" y="1071"/>
                  </a:lnTo>
                  <a:lnTo>
                    <a:pt x="892" y="1089"/>
                  </a:lnTo>
                  <a:lnTo>
                    <a:pt x="900" y="1104"/>
                  </a:lnTo>
                  <a:lnTo>
                    <a:pt x="911" y="1114"/>
                  </a:lnTo>
                  <a:lnTo>
                    <a:pt x="928" y="1118"/>
                  </a:lnTo>
                  <a:lnTo>
                    <a:pt x="945" y="1112"/>
                  </a:lnTo>
                  <a:lnTo>
                    <a:pt x="975" y="1091"/>
                  </a:lnTo>
                  <a:lnTo>
                    <a:pt x="976" y="1105"/>
                  </a:lnTo>
                  <a:lnTo>
                    <a:pt x="983" y="1118"/>
                  </a:lnTo>
                  <a:lnTo>
                    <a:pt x="996" y="1125"/>
                  </a:lnTo>
                  <a:lnTo>
                    <a:pt x="1010" y="1125"/>
                  </a:lnTo>
                  <a:lnTo>
                    <a:pt x="1036" y="1112"/>
                  </a:lnTo>
                  <a:lnTo>
                    <a:pt x="1062" y="1096"/>
                  </a:lnTo>
                  <a:lnTo>
                    <a:pt x="1066" y="1099"/>
                  </a:lnTo>
                  <a:lnTo>
                    <a:pt x="1064" y="1099"/>
                  </a:lnTo>
                  <a:lnTo>
                    <a:pt x="1001" y="1135"/>
                  </a:lnTo>
                  <a:lnTo>
                    <a:pt x="934" y="1162"/>
                  </a:lnTo>
                  <a:lnTo>
                    <a:pt x="864" y="1180"/>
                  </a:lnTo>
                  <a:lnTo>
                    <a:pt x="793" y="1190"/>
                  </a:lnTo>
                  <a:lnTo>
                    <a:pt x="720" y="1192"/>
                  </a:lnTo>
                  <a:lnTo>
                    <a:pt x="668" y="1187"/>
                  </a:lnTo>
                  <a:lnTo>
                    <a:pt x="651" y="1183"/>
                  </a:lnTo>
                  <a:lnTo>
                    <a:pt x="635" y="1183"/>
                  </a:lnTo>
                  <a:lnTo>
                    <a:pt x="624" y="1185"/>
                  </a:lnTo>
                  <a:lnTo>
                    <a:pt x="614" y="1190"/>
                  </a:lnTo>
                  <a:lnTo>
                    <a:pt x="606" y="1196"/>
                  </a:lnTo>
                  <a:lnTo>
                    <a:pt x="560" y="1234"/>
                  </a:lnTo>
                  <a:lnTo>
                    <a:pt x="520" y="1273"/>
                  </a:lnTo>
                  <a:lnTo>
                    <a:pt x="508" y="1284"/>
                  </a:lnTo>
                  <a:lnTo>
                    <a:pt x="494" y="1299"/>
                  </a:lnTo>
                  <a:lnTo>
                    <a:pt x="476" y="1315"/>
                  </a:lnTo>
                  <a:lnTo>
                    <a:pt x="455" y="1335"/>
                  </a:lnTo>
                  <a:lnTo>
                    <a:pt x="435" y="1354"/>
                  </a:lnTo>
                  <a:lnTo>
                    <a:pt x="416" y="1374"/>
                  </a:lnTo>
                  <a:lnTo>
                    <a:pt x="398" y="1390"/>
                  </a:lnTo>
                  <a:lnTo>
                    <a:pt x="393" y="1385"/>
                  </a:lnTo>
                  <a:lnTo>
                    <a:pt x="370" y="1361"/>
                  </a:lnTo>
                  <a:lnTo>
                    <a:pt x="326" y="1313"/>
                  </a:lnTo>
                  <a:lnTo>
                    <a:pt x="281" y="1270"/>
                  </a:lnTo>
                  <a:lnTo>
                    <a:pt x="273" y="1263"/>
                  </a:lnTo>
                  <a:lnTo>
                    <a:pt x="304" y="1234"/>
                  </a:lnTo>
                  <a:lnTo>
                    <a:pt x="333" y="1203"/>
                  </a:lnTo>
                  <a:lnTo>
                    <a:pt x="369" y="1166"/>
                  </a:lnTo>
                  <a:lnTo>
                    <a:pt x="404" y="1128"/>
                  </a:lnTo>
                  <a:lnTo>
                    <a:pt x="442" y="1094"/>
                  </a:lnTo>
                  <a:lnTo>
                    <a:pt x="481" y="1063"/>
                  </a:lnTo>
                  <a:lnTo>
                    <a:pt x="497" y="1050"/>
                  </a:lnTo>
                  <a:lnTo>
                    <a:pt x="510" y="1040"/>
                  </a:lnTo>
                  <a:lnTo>
                    <a:pt x="525" y="1031"/>
                  </a:lnTo>
                  <a:lnTo>
                    <a:pt x="542" y="1021"/>
                  </a:lnTo>
                  <a:lnTo>
                    <a:pt x="552" y="1014"/>
                  </a:lnTo>
                  <a:lnTo>
                    <a:pt x="567" y="1008"/>
                  </a:lnTo>
                  <a:lnTo>
                    <a:pt x="585" y="998"/>
                  </a:lnTo>
                  <a:lnTo>
                    <a:pt x="603" y="990"/>
                  </a:lnTo>
                  <a:lnTo>
                    <a:pt x="617" y="982"/>
                  </a:lnTo>
                  <a:lnTo>
                    <a:pt x="629" y="977"/>
                  </a:lnTo>
                  <a:lnTo>
                    <a:pt x="674" y="956"/>
                  </a:lnTo>
                  <a:lnTo>
                    <a:pt x="718" y="933"/>
                  </a:lnTo>
                  <a:lnTo>
                    <a:pt x="747" y="919"/>
                  </a:lnTo>
                  <a:lnTo>
                    <a:pt x="776" y="904"/>
                  </a:lnTo>
                  <a:lnTo>
                    <a:pt x="802" y="884"/>
                  </a:lnTo>
                  <a:lnTo>
                    <a:pt x="812" y="871"/>
                  </a:lnTo>
                  <a:lnTo>
                    <a:pt x="815" y="858"/>
                  </a:lnTo>
                  <a:lnTo>
                    <a:pt x="812" y="844"/>
                  </a:lnTo>
                  <a:lnTo>
                    <a:pt x="804" y="832"/>
                  </a:lnTo>
                  <a:lnTo>
                    <a:pt x="791" y="828"/>
                  </a:lnTo>
                  <a:lnTo>
                    <a:pt x="775" y="828"/>
                  </a:lnTo>
                  <a:lnTo>
                    <a:pt x="750" y="836"/>
                  </a:lnTo>
                  <a:lnTo>
                    <a:pt x="728" y="845"/>
                  </a:lnTo>
                  <a:lnTo>
                    <a:pt x="666" y="878"/>
                  </a:lnTo>
                  <a:lnTo>
                    <a:pt x="627" y="901"/>
                  </a:lnTo>
                  <a:lnTo>
                    <a:pt x="590" y="927"/>
                  </a:lnTo>
                  <a:lnTo>
                    <a:pt x="552" y="954"/>
                  </a:lnTo>
                  <a:lnTo>
                    <a:pt x="523" y="979"/>
                  </a:lnTo>
                  <a:lnTo>
                    <a:pt x="499" y="1000"/>
                  </a:lnTo>
                  <a:lnTo>
                    <a:pt x="479" y="1018"/>
                  </a:lnTo>
                  <a:lnTo>
                    <a:pt x="464" y="1031"/>
                  </a:lnTo>
                  <a:lnTo>
                    <a:pt x="388" y="1104"/>
                  </a:lnTo>
                  <a:lnTo>
                    <a:pt x="362" y="1131"/>
                  </a:lnTo>
                  <a:lnTo>
                    <a:pt x="338" y="1157"/>
                  </a:lnTo>
                  <a:lnTo>
                    <a:pt x="315" y="1187"/>
                  </a:lnTo>
                  <a:lnTo>
                    <a:pt x="287" y="1219"/>
                  </a:lnTo>
                  <a:lnTo>
                    <a:pt x="260" y="1250"/>
                  </a:lnTo>
                  <a:lnTo>
                    <a:pt x="139" y="1146"/>
                  </a:lnTo>
                  <a:lnTo>
                    <a:pt x="157" y="1128"/>
                  </a:lnTo>
                  <a:lnTo>
                    <a:pt x="177" y="1105"/>
                  </a:lnTo>
                  <a:lnTo>
                    <a:pt x="196" y="1083"/>
                  </a:lnTo>
                  <a:lnTo>
                    <a:pt x="216" y="1060"/>
                  </a:lnTo>
                  <a:lnTo>
                    <a:pt x="234" y="1040"/>
                  </a:lnTo>
                  <a:lnTo>
                    <a:pt x="248" y="1023"/>
                  </a:lnTo>
                  <a:lnTo>
                    <a:pt x="258" y="1011"/>
                  </a:lnTo>
                  <a:lnTo>
                    <a:pt x="291" y="975"/>
                  </a:lnTo>
                  <a:lnTo>
                    <a:pt x="323" y="938"/>
                  </a:lnTo>
                  <a:lnTo>
                    <a:pt x="331" y="928"/>
                  </a:lnTo>
                  <a:lnTo>
                    <a:pt x="338" y="922"/>
                  </a:lnTo>
                  <a:lnTo>
                    <a:pt x="344" y="914"/>
                  </a:lnTo>
                  <a:lnTo>
                    <a:pt x="351" y="906"/>
                  </a:lnTo>
                  <a:lnTo>
                    <a:pt x="360" y="896"/>
                  </a:lnTo>
                  <a:lnTo>
                    <a:pt x="373" y="881"/>
                  </a:lnTo>
                  <a:lnTo>
                    <a:pt x="390" y="863"/>
                  </a:lnTo>
                  <a:lnTo>
                    <a:pt x="411" y="836"/>
                  </a:lnTo>
                  <a:lnTo>
                    <a:pt x="432" y="805"/>
                  </a:lnTo>
                  <a:lnTo>
                    <a:pt x="447" y="774"/>
                  </a:lnTo>
                  <a:lnTo>
                    <a:pt x="489" y="681"/>
                  </a:lnTo>
                  <a:lnTo>
                    <a:pt x="505" y="641"/>
                  </a:lnTo>
                  <a:lnTo>
                    <a:pt x="505" y="641"/>
                  </a:lnTo>
                  <a:lnTo>
                    <a:pt x="518" y="613"/>
                  </a:lnTo>
                  <a:lnTo>
                    <a:pt x="520" y="608"/>
                  </a:lnTo>
                  <a:lnTo>
                    <a:pt x="521" y="605"/>
                  </a:lnTo>
                  <a:lnTo>
                    <a:pt x="521" y="605"/>
                  </a:lnTo>
                  <a:lnTo>
                    <a:pt x="541" y="556"/>
                  </a:lnTo>
                  <a:lnTo>
                    <a:pt x="547" y="538"/>
                  </a:lnTo>
                  <a:lnTo>
                    <a:pt x="551" y="522"/>
                  </a:lnTo>
                  <a:lnTo>
                    <a:pt x="551" y="504"/>
                  </a:lnTo>
                  <a:lnTo>
                    <a:pt x="544" y="489"/>
                  </a:lnTo>
                  <a:lnTo>
                    <a:pt x="541" y="486"/>
                  </a:lnTo>
                  <a:lnTo>
                    <a:pt x="536" y="483"/>
                  </a:lnTo>
                  <a:lnTo>
                    <a:pt x="529" y="480"/>
                  </a:lnTo>
                  <a:lnTo>
                    <a:pt x="525" y="480"/>
                  </a:lnTo>
                  <a:lnTo>
                    <a:pt x="507" y="488"/>
                  </a:lnTo>
                  <a:lnTo>
                    <a:pt x="492" y="501"/>
                  </a:lnTo>
                  <a:lnTo>
                    <a:pt x="481" y="519"/>
                  </a:lnTo>
                  <a:lnTo>
                    <a:pt x="471" y="537"/>
                  </a:lnTo>
                  <a:lnTo>
                    <a:pt x="463" y="556"/>
                  </a:lnTo>
                  <a:lnTo>
                    <a:pt x="422" y="649"/>
                  </a:lnTo>
                  <a:lnTo>
                    <a:pt x="386" y="741"/>
                  </a:lnTo>
                  <a:lnTo>
                    <a:pt x="351" y="832"/>
                  </a:lnTo>
                  <a:lnTo>
                    <a:pt x="333" y="863"/>
                  </a:lnTo>
                  <a:lnTo>
                    <a:pt x="313" y="891"/>
                  </a:lnTo>
                  <a:lnTo>
                    <a:pt x="292" y="919"/>
                  </a:lnTo>
                  <a:lnTo>
                    <a:pt x="232" y="1001"/>
                  </a:lnTo>
                  <a:lnTo>
                    <a:pt x="201" y="1040"/>
                  </a:lnTo>
                  <a:lnTo>
                    <a:pt x="170" y="1079"/>
                  </a:lnTo>
                  <a:lnTo>
                    <a:pt x="128" y="1136"/>
                  </a:lnTo>
                  <a:lnTo>
                    <a:pt x="118" y="1128"/>
                  </a:lnTo>
                  <a:lnTo>
                    <a:pt x="91" y="1104"/>
                  </a:lnTo>
                  <a:lnTo>
                    <a:pt x="61" y="1081"/>
                  </a:lnTo>
                  <a:lnTo>
                    <a:pt x="32" y="1058"/>
                  </a:lnTo>
                  <a:lnTo>
                    <a:pt x="0" y="1040"/>
                  </a:lnTo>
                  <a:lnTo>
                    <a:pt x="0" y="1040"/>
                  </a:lnTo>
                  <a:lnTo>
                    <a:pt x="24" y="1005"/>
                  </a:lnTo>
                  <a:lnTo>
                    <a:pt x="120" y="867"/>
                  </a:lnTo>
                  <a:lnTo>
                    <a:pt x="133" y="849"/>
                  </a:lnTo>
                  <a:lnTo>
                    <a:pt x="148" y="829"/>
                  </a:lnTo>
                  <a:lnTo>
                    <a:pt x="159" y="810"/>
                  </a:lnTo>
                  <a:lnTo>
                    <a:pt x="164" y="788"/>
                  </a:lnTo>
                  <a:lnTo>
                    <a:pt x="159" y="743"/>
                  </a:lnTo>
                  <a:lnTo>
                    <a:pt x="149" y="697"/>
                  </a:lnTo>
                  <a:lnTo>
                    <a:pt x="138" y="634"/>
                  </a:lnTo>
                  <a:lnTo>
                    <a:pt x="133" y="571"/>
                  </a:lnTo>
                  <a:lnTo>
                    <a:pt x="136" y="506"/>
                  </a:lnTo>
                  <a:lnTo>
                    <a:pt x="146" y="450"/>
                  </a:lnTo>
                  <a:lnTo>
                    <a:pt x="159" y="398"/>
                  </a:lnTo>
                  <a:lnTo>
                    <a:pt x="178" y="348"/>
                  </a:lnTo>
                  <a:lnTo>
                    <a:pt x="203" y="299"/>
                  </a:lnTo>
                  <a:lnTo>
                    <a:pt x="242" y="242"/>
                  </a:lnTo>
                  <a:lnTo>
                    <a:pt x="287" y="190"/>
                  </a:lnTo>
                  <a:lnTo>
                    <a:pt x="336" y="143"/>
                  </a:lnTo>
                  <a:lnTo>
                    <a:pt x="391" y="104"/>
                  </a:lnTo>
                  <a:lnTo>
                    <a:pt x="450" y="70"/>
                  </a:lnTo>
                  <a:lnTo>
                    <a:pt x="512" y="42"/>
                  </a:lnTo>
                  <a:lnTo>
                    <a:pt x="577" y="21"/>
                  </a:lnTo>
                  <a:lnTo>
                    <a:pt x="642" y="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348"/>
            <p:cNvSpPr>
              <a:spLocks noEditPoints="1"/>
            </p:cNvSpPr>
            <p:nvPr/>
          </p:nvSpPr>
          <p:spPr bwMode="auto">
            <a:xfrm>
              <a:off x="6193928" y="2947035"/>
              <a:ext cx="1847783" cy="2339848"/>
            </a:xfrm>
            <a:custGeom>
              <a:avLst/>
              <a:gdLst>
                <a:gd name="T0" fmla="*/ 1196 w 1457"/>
                <a:gd name="T1" fmla="*/ 1764 h 1845"/>
                <a:gd name="T2" fmla="*/ 1360 w 1457"/>
                <a:gd name="T3" fmla="*/ 1644 h 1845"/>
                <a:gd name="T4" fmla="*/ 1331 w 1457"/>
                <a:gd name="T5" fmla="*/ 1325 h 1845"/>
                <a:gd name="T6" fmla="*/ 1340 w 1457"/>
                <a:gd name="T7" fmla="*/ 1405 h 1845"/>
                <a:gd name="T8" fmla="*/ 959 w 1457"/>
                <a:gd name="T9" fmla="*/ 1341 h 1845"/>
                <a:gd name="T10" fmla="*/ 764 w 1457"/>
                <a:gd name="T11" fmla="*/ 1531 h 1845"/>
                <a:gd name="T12" fmla="*/ 798 w 1457"/>
                <a:gd name="T13" fmla="*/ 1580 h 1845"/>
                <a:gd name="T14" fmla="*/ 983 w 1457"/>
                <a:gd name="T15" fmla="*/ 1370 h 1845"/>
                <a:gd name="T16" fmla="*/ 1204 w 1457"/>
                <a:gd name="T17" fmla="*/ 1309 h 1845"/>
                <a:gd name="T18" fmla="*/ 916 w 1457"/>
                <a:gd name="T19" fmla="*/ 1687 h 1845"/>
                <a:gd name="T20" fmla="*/ 934 w 1457"/>
                <a:gd name="T21" fmla="*/ 1736 h 1845"/>
                <a:gd name="T22" fmla="*/ 1105 w 1457"/>
                <a:gd name="T23" fmla="*/ 1564 h 1845"/>
                <a:gd name="T24" fmla="*/ 1300 w 1457"/>
                <a:gd name="T25" fmla="*/ 1239 h 1845"/>
                <a:gd name="T26" fmla="*/ 1165 w 1457"/>
                <a:gd name="T27" fmla="*/ 1197 h 1845"/>
                <a:gd name="T28" fmla="*/ 853 w 1457"/>
                <a:gd name="T29" fmla="*/ 1621 h 1845"/>
                <a:gd name="T30" fmla="*/ 856 w 1457"/>
                <a:gd name="T31" fmla="*/ 1653 h 1845"/>
                <a:gd name="T32" fmla="*/ 991 w 1457"/>
                <a:gd name="T33" fmla="*/ 1541 h 1845"/>
                <a:gd name="T34" fmla="*/ 1227 w 1457"/>
                <a:gd name="T35" fmla="*/ 1190 h 1845"/>
                <a:gd name="T36" fmla="*/ 700 w 1457"/>
                <a:gd name="T37" fmla="*/ 69 h 1845"/>
                <a:gd name="T38" fmla="*/ 1050 w 1457"/>
                <a:gd name="T39" fmla="*/ 442 h 1845"/>
                <a:gd name="T40" fmla="*/ 1054 w 1457"/>
                <a:gd name="T41" fmla="*/ 878 h 1845"/>
                <a:gd name="T42" fmla="*/ 1145 w 1457"/>
                <a:gd name="T43" fmla="*/ 1023 h 1845"/>
                <a:gd name="T44" fmla="*/ 1269 w 1457"/>
                <a:gd name="T45" fmla="*/ 1146 h 1845"/>
                <a:gd name="T46" fmla="*/ 1363 w 1457"/>
                <a:gd name="T47" fmla="*/ 1253 h 1845"/>
                <a:gd name="T48" fmla="*/ 1435 w 1457"/>
                <a:gd name="T49" fmla="*/ 1380 h 1845"/>
                <a:gd name="T50" fmla="*/ 1451 w 1457"/>
                <a:gd name="T51" fmla="*/ 1551 h 1845"/>
                <a:gd name="T52" fmla="*/ 1323 w 1457"/>
                <a:gd name="T53" fmla="*/ 1804 h 1845"/>
                <a:gd name="T54" fmla="*/ 1176 w 1457"/>
                <a:gd name="T55" fmla="*/ 1845 h 1845"/>
                <a:gd name="T56" fmla="*/ 988 w 1457"/>
                <a:gd name="T57" fmla="*/ 1780 h 1845"/>
                <a:gd name="T58" fmla="*/ 864 w 1457"/>
                <a:gd name="T59" fmla="*/ 1728 h 1845"/>
                <a:gd name="T60" fmla="*/ 772 w 1457"/>
                <a:gd name="T61" fmla="*/ 1627 h 1845"/>
                <a:gd name="T62" fmla="*/ 705 w 1457"/>
                <a:gd name="T63" fmla="*/ 1518 h 1845"/>
                <a:gd name="T64" fmla="*/ 536 w 1457"/>
                <a:gd name="T65" fmla="*/ 1379 h 1845"/>
                <a:gd name="T66" fmla="*/ 336 w 1457"/>
                <a:gd name="T67" fmla="*/ 1353 h 1845"/>
                <a:gd name="T68" fmla="*/ 70 w 1457"/>
                <a:gd name="T69" fmla="*/ 1182 h 1845"/>
                <a:gd name="T70" fmla="*/ 484 w 1457"/>
                <a:gd name="T71" fmla="*/ 1266 h 1845"/>
                <a:gd name="T72" fmla="*/ 642 w 1457"/>
                <a:gd name="T73" fmla="*/ 1382 h 1845"/>
                <a:gd name="T74" fmla="*/ 809 w 1457"/>
                <a:gd name="T75" fmla="*/ 1396 h 1845"/>
                <a:gd name="T76" fmla="*/ 655 w 1457"/>
                <a:gd name="T77" fmla="*/ 1146 h 1845"/>
                <a:gd name="T78" fmla="*/ 533 w 1457"/>
                <a:gd name="T79" fmla="*/ 1073 h 1845"/>
                <a:gd name="T80" fmla="*/ 322 w 1457"/>
                <a:gd name="T81" fmla="*/ 954 h 1845"/>
                <a:gd name="T82" fmla="*/ 469 w 1457"/>
                <a:gd name="T83" fmla="*/ 961 h 1845"/>
                <a:gd name="T84" fmla="*/ 747 w 1457"/>
                <a:gd name="T85" fmla="*/ 1187 h 1845"/>
                <a:gd name="T86" fmla="*/ 959 w 1457"/>
                <a:gd name="T87" fmla="*/ 1188 h 1845"/>
                <a:gd name="T88" fmla="*/ 804 w 1457"/>
                <a:gd name="T89" fmla="*/ 1011 h 1845"/>
                <a:gd name="T90" fmla="*/ 703 w 1457"/>
                <a:gd name="T91" fmla="*/ 888 h 1845"/>
                <a:gd name="T92" fmla="*/ 614 w 1457"/>
                <a:gd name="T93" fmla="*/ 688 h 1845"/>
                <a:gd name="T94" fmla="*/ 604 w 1457"/>
                <a:gd name="T95" fmla="*/ 563 h 1845"/>
                <a:gd name="T96" fmla="*/ 749 w 1457"/>
                <a:gd name="T97" fmla="*/ 824 h 1845"/>
                <a:gd name="T98" fmla="*/ 1007 w 1457"/>
                <a:gd name="T99" fmla="*/ 1219 h 1845"/>
                <a:gd name="T100" fmla="*/ 1015 w 1457"/>
                <a:gd name="T101" fmla="*/ 950 h 1845"/>
                <a:gd name="T102" fmla="*/ 1002 w 1457"/>
                <a:gd name="T103" fmla="*/ 654 h 1845"/>
                <a:gd name="T104" fmla="*/ 798 w 1457"/>
                <a:gd name="T105" fmla="*/ 226 h 1845"/>
                <a:gd name="T106" fmla="*/ 289 w 1457"/>
                <a:gd name="T107" fmla="*/ 90 h 1845"/>
                <a:gd name="T108" fmla="*/ 99 w 1457"/>
                <a:gd name="T109" fmla="*/ 122 h 1845"/>
                <a:gd name="T110" fmla="*/ 123 w 1457"/>
                <a:gd name="T111" fmla="*/ 54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7" h="1845">
                  <a:moveTo>
                    <a:pt x="1345" y="1513"/>
                  </a:moveTo>
                  <a:lnTo>
                    <a:pt x="1329" y="1528"/>
                  </a:lnTo>
                  <a:lnTo>
                    <a:pt x="1201" y="1647"/>
                  </a:lnTo>
                  <a:lnTo>
                    <a:pt x="1168" y="1674"/>
                  </a:lnTo>
                  <a:lnTo>
                    <a:pt x="1136" y="1704"/>
                  </a:lnTo>
                  <a:lnTo>
                    <a:pt x="1113" y="1722"/>
                  </a:lnTo>
                  <a:lnTo>
                    <a:pt x="1154" y="1743"/>
                  </a:lnTo>
                  <a:lnTo>
                    <a:pt x="1196" y="1764"/>
                  </a:lnTo>
                  <a:lnTo>
                    <a:pt x="1201" y="1764"/>
                  </a:lnTo>
                  <a:lnTo>
                    <a:pt x="1232" y="1759"/>
                  </a:lnTo>
                  <a:lnTo>
                    <a:pt x="1261" y="1746"/>
                  </a:lnTo>
                  <a:lnTo>
                    <a:pt x="1287" y="1730"/>
                  </a:lnTo>
                  <a:lnTo>
                    <a:pt x="1311" y="1709"/>
                  </a:lnTo>
                  <a:lnTo>
                    <a:pt x="1327" y="1689"/>
                  </a:lnTo>
                  <a:lnTo>
                    <a:pt x="1345" y="1668"/>
                  </a:lnTo>
                  <a:lnTo>
                    <a:pt x="1360" y="1644"/>
                  </a:lnTo>
                  <a:lnTo>
                    <a:pt x="1371" y="1619"/>
                  </a:lnTo>
                  <a:lnTo>
                    <a:pt x="1375" y="1595"/>
                  </a:lnTo>
                  <a:lnTo>
                    <a:pt x="1373" y="1580"/>
                  </a:lnTo>
                  <a:lnTo>
                    <a:pt x="1370" y="1565"/>
                  </a:lnTo>
                  <a:lnTo>
                    <a:pt x="1363" y="1551"/>
                  </a:lnTo>
                  <a:lnTo>
                    <a:pt x="1355" y="1533"/>
                  </a:lnTo>
                  <a:lnTo>
                    <a:pt x="1345" y="1513"/>
                  </a:lnTo>
                  <a:close/>
                  <a:moveTo>
                    <a:pt x="1331" y="1325"/>
                  </a:moveTo>
                  <a:lnTo>
                    <a:pt x="1297" y="1374"/>
                  </a:lnTo>
                  <a:lnTo>
                    <a:pt x="1230" y="1470"/>
                  </a:lnTo>
                  <a:lnTo>
                    <a:pt x="1147" y="1583"/>
                  </a:lnTo>
                  <a:lnTo>
                    <a:pt x="1214" y="1522"/>
                  </a:lnTo>
                  <a:lnTo>
                    <a:pt x="1282" y="1460"/>
                  </a:lnTo>
                  <a:lnTo>
                    <a:pt x="1303" y="1442"/>
                  </a:lnTo>
                  <a:lnTo>
                    <a:pt x="1323" y="1424"/>
                  </a:lnTo>
                  <a:lnTo>
                    <a:pt x="1340" y="1405"/>
                  </a:lnTo>
                  <a:lnTo>
                    <a:pt x="1350" y="1392"/>
                  </a:lnTo>
                  <a:lnTo>
                    <a:pt x="1353" y="1377"/>
                  </a:lnTo>
                  <a:lnTo>
                    <a:pt x="1352" y="1362"/>
                  </a:lnTo>
                  <a:lnTo>
                    <a:pt x="1349" y="1348"/>
                  </a:lnTo>
                  <a:lnTo>
                    <a:pt x="1340" y="1336"/>
                  </a:lnTo>
                  <a:lnTo>
                    <a:pt x="1331" y="1325"/>
                  </a:lnTo>
                  <a:close/>
                  <a:moveTo>
                    <a:pt x="1071" y="1247"/>
                  </a:moveTo>
                  <a:lnTo>
                    <a:pt x="959" y="1341"/>
                  </a:lnTo>
                  <a:lnTo>
                    <a:pt x="881" y="1413"/>
                  </a:lnTo>
                  <a:lnTo>
                    <a:pt x="804" y="1486"/>
                  </a:lnTo>
                  <a:lnTo>
                    <a:pt x="786" y="1507"/>
                  </a:lnTo>
                  <a:lnTo>
                    <a:pt x="767" y="1526"/>
                  </a:lnTo>
                  <a:lnTo>
                    <a:pt x="765" y="1528"/>
                  </a:lnTo>
                  <a:lnTo>
                    <a:pt x="764" y="1530"/>
                  </a:lnTo>
                  <a:lnTo>
                    <a:pt x="764" y="1530"/>
                  </a:lnTo>
                  <a:lnTo>
                    <a:pt x="764" y="1531"/>
                  </a:lnTo>
                  <a:lnTo>
                    <a:pt x="762" y="1533"/>
                  </a:lnTo>
                  <a:lnTo>
                    <a:pt x="764" y="1536"/>
                  </a:lnTo>
                  <a:lnTo>
                    <a:pt x="765" y="1541"/>
                  </a:lnTo>
                  <a:lnTo>
                    <a:pt x="767" y="1544"/>
                  </a:lnTo>
                  <a:lnTo>
                    <a:pt x="770" y="1549"/>
                  </a:lnTo>
                  <a:lnTo>
                    <a:pt x="772" y="1552"/>
                  </a:lnTo>
                  <a:lnTo>
                    <a:pt x="785" y="1567"/>
                  </a:lnTo>
                  <a:lnTo>
                    <a:pt x="798" y="1580"/>
                  </a:lnTo>
                  <a:lnTo>
                    <a:pt x="804" y="1590"/>
                  </a:lnTo>
                  <a:lnTo>
                    <a:pt x="812" y="1600"/>
                  </a:lnTo>
                  <a:lnTo>
                    <a:pt x="824" y="1588"/>
                  </a:lnTo>
                  <a:lnTo>
                    <a:pt x="835" y="1574"/>
                  </a:lnTo>
                  <a:lnTo>
                    <a:pt x="843" y="1561"/>
                  </a:lnTo>
                  <a:lnTo>
                    <a:pt x="887" y="1497"/>
                  </a:lnTo>
                  <a:lnTo>
                    <a:pt x="934" y="1432"/>
                  </a:lnTo>
                  <a:lnTo>
                    <a:pt x="983" y="1370"/>
                  </a:lnTo>
                  <a:lnTo>
                    <a:pt x="1027" y="1309"/>
                  </a:lnTo>
                  <a:lnTo>
                    <a:pt x="1071" y="1247"/>
                  </a:lnTo>
                  <a:close/>
                  <a:moveTo>
                    <a:pt x="1277" y="1223"/>
                  </a:moveTo>
                  <a:lnTo>
                    <a:pt x="1271" y="1226"/>
                  </a:lnTo>
                  <a:lnTo>
                    <a:pt x="1264" y="1226"/>
                  </a:lnTo>
                  <a:lnTo>
                    <a:pt x="1259" y="1226"/>
                  </a:lnTo>
                  <a:lnTo>
                    <a:pt x="1233" y="1266"/>
                  </a:lnTo>
                  <a:lnTo>
                    <a:pt x="1204" y="1309"/>
                  </a:lnTo>
                  <a:lnTo>
                    <a:pt x="1175" y="1349"/>
                  </a:lnTo>
                  <a:lnTo>
                    <a:pt x="1067" y="1496"/>
                  </a:lnTo>
                  <a:lnTo>
                    <a:pt x="1009" y="1570"/>
                  </a:lnTo>
                  <a:lnTo>
                    <a:pt x="981" y="1604"/>
                  </a:lnTo>
                  <a:lnTo>
                    <a:pt x="954" y="1640"/>
                  </a:lnTo>
                  <a:lnTo>
                    <a:pt x="942" y="1660"/>
                  </a:lnTo>
                  <a:lnTo>
                    <a:pt x="928" y="1678"/>
                  </a:lnTo>
                  <a:lnTo>
                    <a:pt x="916" y="1687"/>
                  </a:lnTo>
                  <a:lnTo>
                    <a:pt x="903" y="1697"/>
                  </a:lnTo>
                  <a:lnTo>
                    <a:pt x="907" y="1705"/>
                  </a:lnTo>
                  <a:lnTo>
                    <a:pt x="911" y="1713"/>
                  </a:lnTo>
                  <a:lnTo>
                    <a:pt x="915" y="1720"/>
                  </a:lnTo>
                  <a:lnTo>
                    <a:pt x="918" y="1725"/>
                  </a:lnTo>
                  <a:lnTo>
                    <a:pt x="923" y="1730"/>
                  </a:lnTo>
                  <a:lnTo>
                    <a:pt x="928" y="1733"/>
                  </a:lnTo>
                  <a:lnTo>
                    <a:pt x="934" y="1736"/>
                  </a:lnTo>
                  <a:lnTo>
                    <a:pt x="947" y="1736"/>
                  </a:lnTo>
                  <a:lnTo>
                    <a:pt x="960" y="1730"/>
                  </a:lnTo>
                  <a:lnTo>
                    <a:pt x="972" y="1720"/>
                  </a:lnTo>
                  <a:lnTo>
                    <a:pt x="981" y="1709"/>
                  </a:lnTo>
                  <a:lnTo>
                    <a:pt x="989" y="1697"/>
                  </a:lnTo>
                  <a:lnTo>
                    <a:pt x="1028" y="1653"/>
                  </a:lnTo>
                  <a:lnTo>
                    <a:pt x="1067" y="1609"/>
                  </a:lnTo>
                  <a:lnTo>
                    <a:pt x="1105" y="1564"/>
                  </a:lnTo>
                  <a:lnTo>
                    <a:pt x="1210" y="1421"/>
                  </a:lnTo>
                  <a:lnTo>
                    <a:pt x="1261" y="1349"/>
                  </a:lnTo>
                  <a:lnTo>
                    <a:pt x="1282" y="1320"/>
                  </a:lnTo>
                  <a:lnTo>
                    <a:pt x="1301" y="1291"/>
                  </a:lnTo>
                  <a:lnTo>
                    <a:pt x="1305" y="1278"/>
                  </a:lnTo>
                  <a:lnTo>
                    <a:pt x="1308" y="1263"/>
                  </a:lnTo>
                  <a:lnTo>
                    <a:pt x="1306" y="1250"/>
                  </a:lnTo>
                  <a:lnTo>
                    <a:pt x="1300" y="1239"/>
                  </a:lnTo>
                  <a:lnTo>
                    <a:pt x="1297" y="1234"/>
                  </a:lnTo>
                  <a:lnTo>
                    <a:pt x="1290" y="1231"/>
                  </a:lnTo>
                  <a:lnTo>
                    <a:pt x="1285" y="1227"/>
                  </a:lnTo>
                  <a:lnTo>
                    <a:pt x="1279" y="1224"/>
                  </a:lnTo>
                  <a:lnTo>
                    <a:pt x="1277" y="1223"/>
                  </a:lnTo>
                  <a:close/>
                  <a:moveTo>
                    <a:pt x="1186" y="1175"/>
                  </a:moveTo>
                  <a:lnTo>
                    <a:pt x="1178" y="1175"/>
                  </a:lnTo>
                  <a:lnTo>
                    <a:pt x="1165" y="1197"/>
                  </a:lnTo>
                  <a:lnTo>
                    <a:pt x="1150" y="1214"/>
                  </a:lnTo>
                  <a:lnTo>
                    <a:pt x="1100" y="1286"/>
                  </a:lnTo>
                  <a:lnTo>
                    <a:pt x="1048" y="1359"/>
                  </a:lnTo>
                  <a:lnTo>
                    <a:pt x="998" y="1432"/>
                  </a:lnTo>
                  <a:lnTo>
                    <a:pt x="895" y="1580"/>
                  </a:lnTo>
                  <a:lnTo>
                    <a:pt x="884" y="1596"/>
                  </a:lnTo>
                  <a:lnTo>
                    <a:pt x="869" y="1611"/>
                  </a:lnTo>
                  <a:lnTo>
                    <a:pt x="853" y="1621"/>
                  </a:lnTo>
                  <a:lnTo>
                    <a:pt x="833" y="1627"/>
                  </a:lnTo>
                  <a:lnTo>
                    <a:pt x="833" y="1627"/>
                  </a:lnTo>
                  <a:lnTo>
                    <a:pt x="837" y="1632"/>
                  </a:lnTo>
                  <a:lnTo>
                    <a:pt x="840" y="1639"/>
                  </a:lnTo>
                  <a:lnTo>
                    <a:pt x="845" y="1644"/>
                  </a:lnTo>
                  <a:lnTo>
                    <a:pt x="848" y="1648"/>
                  </a:lnTo>
                  <a:lnTo>
                    <a:pt x="851" y="1652"/>
                  </a:lnTo>
                  <a:lnTo>
                    <a:pt x="856" y="1653"/>
                  </a:lnTo>
                  <a:lnTo>
                    <a:pt x="863" y="1655"/>
                  </a:lnTo>
                  <a:lnTo>
                    <a:pt x="879" y="1652"/>
                  </a:lnTo>
                  <a:lnTo>
                    <a:pt x="894" y="1645"/>
                  </a:lnTo>
                  <a:lnTo>
                    <a:pt x="913" y="1631"/>
                  </a:lnTo>
                  <a:lnTo>
                    <a:pt x="929" y="1616"/>
                  </a:lnTo>
                  <a:lnTo>
                    <a:pt x="950" y="1591"/>
                  </a:lnTo>
                  <a:lnTo>
                    <a:pt x="972" y="1567"/>
                  </a:lnTo>
                  <a:lnTo>
                    <a:pt x="991" y="1541"/>
                  </a:lnTo>
                  <a:lnTo>
                    <a:pt x="1046" y="1470"/>
                  </a:lnTo>
                  <a:lnTo>
                    <a:pt x="1154" y="1320"/>
                  </a:lnTo>
                  <a:lnTo>
                    <a:pt x="1178" y="1279"/>
                  </a:lnTo>
                  <a:lnTo>
                    <a:pt x="1204" y="1240"/>
                  </a:lnTo>
                  <a:lnTo>
                    <a:pt x="1228" y="1200"/>
                  </a:lnTo>
                  <a:lnTo>
                    <a:pt x="1232" y="1197"/>
                  </a:lnTo>
                  <a:lnTo>
                    <a:pt x="1230" y="1193"/>
                  </a:lnTo>
                  <a:lnTo>
                    <a:pt x="1227" y="1190"/>
                  </a:lnTo>
                  <a:lnTo>
                    <a:pt x="1212" y="1182"/>
                  </a:lnTo>
                  <a:lnTo>
                    <a:pt x="1196" y="1177"/>
                  </a:lnTo>
                  <a:lnTo>
                    <a:pt x="1186" y="1175"/>
                  </a:lnTo>
                  <a:close/>
                  <a:moveTo>
                    <a:pt x="409" y="0"/>
                  </a:moveTo>
                  <a:lnTo>
                    <a:pt x="484" y="5"/>
                  </a:lnTo>
                  <a:lnTo>
                    <a:pt x="559" y="18"/>
                  </a:lnTo>
                  <a:lnTo>
                    <a:pt x="630" y="39"/>
                  </a:lnTo>
                  <a:lnTo>
                    <a:pt x="700" y="69"/>
                  </a:lnTo>
                  <a:lnTo>
                    <a:pt x="765" y="104"/>
                  </a:lnTo>
                  <a:lnTo>
                    <a:pt x="829" y="147"/>
                  </a:lnTo>
                  <a:lnTo>
                    <a:pt x="885" y="195"/>
                  </a:lnTo>
                  <a:lnTo>
                    <a:pt x="931" y="243"/>
                  </a:lnTo>
                  <a:lnTo>
                    <a:pt x="972" y="293"/>
                  </a:lnTo>
                  <a:lnTo>
                    <a:pt x="1007" y="348"/>
                  </a:lnTo>
                  <a:lnTo>
                    <a:pt x="1032" y="394"/>
                  </a:lnTo>
                  <a:lnTo>
                    <a:pt x="1050" y="442"/>
                  </a:lnTo>
                  <a:lnTo>
                    <a:pt x="1064" y="491"/>
                  </a:lnTo>
                  <a:lnTo>
                    <a:pt x="1074" y="542"/>
                  </a:lnTo>
                  <a:lnTo>
                    <a:pt x="1082" y="603"/>
                  </a:lnTo>
                  <a:lnTo>
                    <a:pt x="1085" y="663"/>
                  </a:lnTo>
                  <a:lnTo>
                    <a:pt x="1080" y="725"/>
                  </a:lnTo>
                  <a:lnTo>
                    <a:pt x="1071" y="776"/>
                  </a:lnTo>
                  <a:lnTo>
                    <a:pt x="1061" y="826"/>
                  </a:lnTo>
                  <a:lnTo>
                    <a:pt x="1054" y="878"/>
                  </a:lnTo>
                  <a:lnTo>
                    <a:pt x="1058" y="881"/>
                  </a:lnTo>
                  <a:lnTo>
                    <a:pt x="1064" y="889"/>
                  </a:lnTo>
                  <a:lnTo>
                    <a:pt x="1074" y="906"/>
                  </a:lnTo>
                  <a:lnTo>
                    <a:pt x="1085" y="924"/>
                  </a:lnTo>
                  <a:lnTo>
                    <a:pt x="1100" y="946"/>
                  </a:lnTo>
                  <a:lnTo>
                    <a:pt x="1115" y="971"/>
                  </a:lnTo>
                  <a:lnTo>
                    <a:pt x="1131" y="997"/>
                  </a:lnTo>
                  <a:lnTo>
                    <a:pt x="1145" y="1023"/>
                  </a:lnTo>
                  <a:lnTo>
                    <a:pt x="1160" y="1049"/>
                  </a:lnTo>
                  <a:lnTo>
                    <a:pt x="1175" y="1073"/>
                  </a:lnTo>
                  <a:lnTo>
                    <a:pt x="1186" y="1096"/>
                  </a:lnTo>
                  <a:lnTo>
                    <a:pt x="1194" y="1114"/>
                  </a:lnTo>
                  <a:lnTo>
                    <a:pt x="1220" y="1119"/>
                  </a:lnTo>
                  <a:lnTo>
                    <a:pt x="1243" y="1128"/>
                  </a:lnTo>
                  <a:lnTo>
                    <a:pt x="1264" y="1141"/>
                  </a:lnTo>
                  <a:lnTo>
                    <a:pt x="1269" y="1146"/>
                  </a:lnTo>
                  <a:lnTo>
                    <a:pt x="1275" y="1151"/>
                  </a:lnTo>
                  <a:lnTo>
                    <a:pt x="1295" y="1158"/>
                  </a:lnTo>
                  <a:lnTo>
                    <a:pt x="1313" y="1169"/>
                  </a:lnTo>
                  <a:lnTo>
                    <a:pt x="1327" y="1179"/>
                  </a:lnTo>
                  <a:lnTo>
                    <a:pt x="1340" y="1190"/>
                  </a:lnTo>
                  <a:lnTo>
                    <a:pt x="1350" y="1205"/>
                  </a:lnTo>
                  <a:lnTo>
                    <a:pt x="1360" y="1227"/>
                  </a:lnTo>
                  <a:lnTo>
                    <a:pt x="1363" y="1253"/>
                  </a:lnTo>
                  <a:lnTo>
                    <a:pt x="1362" y="1258"/>
                  </a:lnTo>
                  <a:lnTo>
                    <a:pt x="1370" y="1262"/>
                  </a:lnTo>
                  <a:lnTo>
                    <a:pt x="1378" y="1265"/>
                  </a:lnTo>
                  <a:lnTo>
                    <a:pt x="1401" y="1279"/>
                  </a:lnTo>
                  <a:lnTo>
                    <a:pt x="1417" y="1301"/>
                  </a:lnTo>
                  <a:lnTo>
                    <a:pt x="1428" y="1325"/>
                  </a:lnTo>
                  <a:lnTo>
                    <a:pt x="1435" y="1353"/>
                  </a:lnTo>
                  <a:lnTo>
                    <a:pt x="1435" y="1380"/>
                  </a:lnTo>
                  <a:lnTo>
                    <a:pt x="1431" y="1406"/>
                  </a:lnTo>
                  <a:lnTo>
                    <a:pt x="1423" y="1426"/>
                  </a:lnTo>
                  <a:lnTo>
                    <a:pt x="1414" y="1445"/>
                  </a:lnTo>
                  <a:lnTo>
                    <a:pt x="1399" y="1463"/>
                  </a:lnTo>
                  <a:lnTo>
                    <a:pt x="1417" y="1479"/>
                  </a:lnTo>
                  <a:lnTo>
                    <a:pt x="1431" y="1500"/>
                  </a:lnTo>
                  <a:lnTo>
                    <a:pt x="1441" y="1523"/>
                  </a:lnTo>
                  <a:lnTo>
                    <a:pt x="1451" y="1551"/>
                  </a:lnTo>
                  <a:lnTo>
                    <a:pt x="1456" y="1580"/>
                  </a:lnTo>
                  <a:lnTo>
                    <a:pt x="1457" y="1609"/>
                  </a:lnTo>
                  <a:lnTo>
                    <a:pt x="1449" y="1647"/>
                  </a:lnTo>
                  <a:lnTo>
                    <a:pt x="1433" y="1684"/>
                  </a:lnTo>
                  <a:lnTo>
                    <a:pt x="1412" y="1718"/>
                  </a:lnTo>
                  <a:lnTo>
                    <a:pt x="1386" y="1749"/>
                  </a:lnTo>
                  <a:lnTo>
                    <a:pt x="1358" y="1777"/>
                  </a:lnTo>
                  <a:lnTo>
                    <a:pt x="1323" y="1804"/>
                  </a:lnTo>
                  <a:lnTo>
                    <a:pt x="1284" y="1827"/>
                  </a:lnTo>
                  <a:lnTo>
                    <a:pt x="1240" y="1840"/>
                  </a:lnTo>
                  <a:lnTo>
                    <a:pt x="1194" y="1845"/>
                  </a:lnTo>
                  <a:lnTo>
                    <a:pt x="1186" y="1845"/>
                  </a:lnTo>
                  <a:lnTo>
                    <a:pt x="1176" y="1845"/>
                  </a:lnTo>
                  <a:lnTo>
                    <a:pt x="1176" y="1845"/>
                  </a:lnTo>
                  <a:lnTo>
                    <a:pt x="1176" y="1845"/>
                  </a:lnTo>
                  <a:lnTo>
                    <a:pt x="1176" y="1845"/>
                  </a:lnTo>
                  <a:lnTo>
                    <a:pt x="1137" y="1837"/>
                  </a:lnTo>
                  <a:lnTo>
                    <a:pt x="1102" y="1821"/>
                  </a:lnTo>
                  <a:lnTo>
                    <a:pt x="1071" y="1798"/>
                  </a:lnTo>
                  <a:lnTo>
                    <a:pt x="1045" y="1769"/>
                  </a:lnTo>
                  <a:lnTo>
                    <a:pt x="1030" y="1777"/>
                  </a:lnTo>
                  <a:lnTo>
                    <a:pt x="1015" y="1782"/>
                  </a:lnTo>
                  <a:lnTo>
                    <a:pt x="999" y="1783"/>
                  </a:lnTo>
                  <a:lnTo>
                    <a:pt x="988" y="1780"/>
                  </a:lnTo>
                  <a:lnTo>
                    <a:pt x="973" y="1788"/>
                  </a:lnTo>
                  <a:lnTo>
                    <a:pt x="959" y="1793"/>
                  </a:lnTo>
                  <a:lnTo>
                    <a:pt x="942" y="1795"/>
                  </a:lnTo>
                  <a:lnTo>
                    <a:pt x="920" y="1791"/>
                  </a:lnTo>
                  <a:lnTo>
                    <a:pt x="898" y="1782"/>
                  </a:lnTo>
                  <a:lnTo>
                    <a:pt x="881" y="1767"/>
                  </a:lnTo>
                  <a:lnTo>
                    <a:pt x="869" y="1748"/>
                  </a:lnTo>
                  <a:lnTo>
                    <a:pt x="864" y="1728"/>
                  </a:lnTo>
                  <a:lnTo>
                    <a:pt x="868" y="1710"/>
                  </a:lnTo>
                  <a:lnTo>
                    <a:pt x="846" y="1709"/>
                  </a:lnTo>
                  <a:lnTo>
                    <a:pt x="825" y="1700"/>
                  </a:lnTo>
                  <a:lnTo>
                    <a:pt x="811" y="1689"/>
                  </a:lnTo>
                  <a:lnTo>
                    <a:pt x="798" y="1673"/>
                  </a:lnTo>
                  <a:lnTo>
                    <a:pt x="790" y="1653"/>
                  </a:lnTo>
                  <a:lnTo>
                    <a:pt x="788" y="1634"/>
                  </a:lnTo>
                  <a:lnTo>
                    <a:pt x="772" y="1627"/>
                  </a:lnTo>
                  <a:lnTo>
                    <a:pt x="757" y="1614"/>
                  </a:lnTo>
                  <a:lnTo>
                    <a:pt x="747" y="1608"/>
                  </a:lnTo>
                  <a:lnTo>
                    <a:pt x="738" y="1600"/>
                  </a:lnTo>
                  <a:lnTo>
                    <a:pt x="723" y="1582"/>
                  </a:lnTo>
                  <a:lnTo>
                    <a:pt x="712" y="1562"/>
                  </a:lnTo>
                  <a:lnTo>
                    <a:pt x="705" y="1541"/>
                  </a:lnTo>
                  <a:lnTo>
                    <a:pt x="705" y="1518"/>
                  </a:lnTo>
                  <a:lnTo>
                    <a:pt x="705" y="1518"/>
                  </a:lnTo>
                  <a:lnTo>
                    <a:pt x="687" y="1509"/>
                  </a:lnTo>
                  <a:lnTo>
                    <a:pt x="671" y="1497"/>
                  </a:lnTo>
                  <a:lnTo>
                    <a:pt x="640" y="1470"/>
                  </a:lnTo>
                  <a:lnTo>
                    <a:pt x="608" y="1442"/>
                  </a:lnTo>
                  <a:lnTo>
                    <a:pt x="591" y="1427"/>
                  </a:lnTo>
                  <a:lnTo>
                    <a:pt x="572" y="1411"/>
                  </a:lnTo>
                  <a:lnTo>
                    <a:pt x="554" y="1395"/>
                  </a:lnTo>
                  <a:lnTo>
                    <a:pt x="536" y="1379"/>
                  </a:lnTo>
                  <a:lnTo>
                    <a:pt x="520" y="1366"/>
                  </a:lnTo>
                  <a:lnTo>
                    <a:pt x="508" y="1353"/>
                  </a:lnTo>
                  <a:lnTo>
                    <a:pt x="500" y="1346"/>
                  </a:lnTo>
                  <a:lnTo>
                    <a:pt x="497" y="1343"/>
                  </a:lnTo>
                  <a:lnTo>
                    <a:pt x="466" y="1348"/>
                  </a:lnTo>
                  <a:lnTo>
                    <a:pt x="437" y="1351"/>
                  </a:lnTo>
                  <a:lnTo>
                    <a:pt x="404" y="1353"/>
                  </a:lnTo>
                  <a:lnTo>
                    <a:pt x="336" y="1353"/>
                  </a:lnTo>
                  <a:lnTo>
                    <a:pt x="270" y="1346"/>
                  </a:lnTo>
                  <a:lnTo>
                    <a:pt x="205" y="1331"/>
                  </a:lnTo>
                  <a:lnTo>
                    <a:pt x="140" y="1310"/>
                  </a:lnTo>
                  <a:lnTo>
                    <a:pt x="78" y="1281"/>
                  </a:lnTo>
                  <a:lnTo>
                    <a:pt x="39" y="1260"/>
                  </a:lnTo>
                  <a:lnTo>
                    <a:pt x="0" y="1236"/>
                  </a:lnTo>
                  <a:lnTo>
                    <a:pt x="36" y="1210"/>
                  </a:lnTo>
                  <a:lnTo>
                    <a:pt x="70" y="1182"/>
                  </a:lnTo>
                  <a:lnTo>
                    <a:pt x="71" y="1182"/>
                  </a:lnTo>
                  <a:lnTo>
                    <a:pt x="135" y="1218"/>
                  </a:lnTo>
                  <a:lnTo>
                    <a:pt x="201" y="1245"/>
                  </a:lnTo>
                  <a:lnTo>
                    <a:pt x="270" y="1263"/>
                  </a:lnTo>
                  <a:lnTo>
                    <a:pt x="341" y="1273"/>
                  </a:lnTo>
                  <a:lnTo>
                    <a:pt x="416" y="1275"/>
                  </a:lnTo>
                  <a:lnTo>
                    <a:pt x="468" y="1270"/>
                  </a:lnTo>
                  <a:lnTo>
                    <a:pt x="484" y="1266"/>
                  </a:lnTo>
                  <a:lnTo>
                    <a:pt x="500" y="1266"/>
                  </a:lnTo>
                  <a:lnTo>
                    <a:pt x="512" y="1268"/>
                  </a:lnTo>
                  <a:lnTo>
                    <a:pt x="520" y="1273"/>
                  </a:lnTo>
                  <a:lnTo>
                    <a:pt x="530" y="1279"/>
                  </a:lnTo>
                  <a:lnTo>
                    <a:pt x="573" y="1317"/>
                  </a:lnTo>
                  <a:lnTo>
                    <a:pt x="616" y="1356"/>
                  </a:lnTo>
                  <a:lnTo>
                    <a:pt x="627" y="1367"/>
                  </a:lnTo>
                  <a:lnTo>
                    <a:pt x="642" y="1382"/>
                  </a:lnTo>
                  <a:lnTo>
                    <a:pt x="660" y="1398"/>
                  </a:lnTo>
                  <a:lnTo>
                    <a:pt x="679" y="1418"/>
                  </a:lnTo>
                  <a:lnTo>
                    <a:pt x="700" y="1437"/>
                  </a:lnTo>
                  <a:lnTo>
                    <a:pt x="720" y="1457"/>
                  </a:lnTo>
                  <a:lnTo>
                    <a:pt x="738" y="1473"/>
                  </a:lnTo>
                  <a:lnTo>
                    <a:pt x="742" y="1468"/>
                  </a:lnTo>
                  <a:lnTo>
                    <a:pt x="765" y="1444"/>
                  </a:lnTo>
                  <a:lnTo>
                    <a:pt x="809" y="1396"/>
                  </a:lnTo>
                  <a:lnTo>
                    <a:pt x="855" y="1353"/>
                  </a:lnTo>
                  <a:lnTo>
                    <a:pt x="863" y="1346"/>
                  </a:lnTo>
                  <a:lnTo>
                    <a:pt x="832" y="1317"/>
                  </a:lnTo>
                  <a:lnTo>
                    <a:pt x="803" y="1286"/>
                  </a:lnTo>
                  <a:lnTo>
                    <a:pt x="767" y="1249"/>
                  </a:lnTo>
                  <a:lnTo>
                    <a:pt x="731" y="1211"/>
                  </a:lnTo>
                  <a:lnTo>
                    <a:pt x="694" y="1177"/>
                  </a:lnTo>
                  <a:lnTo>
                    <a:pt x="655" y="1146"/>
                  </a:lnTo>
                  <a:lnTo>
                    <a:pt x="638" y="1133"/>
                  </a:lnTo>
                  <a:lnTo>
                    <a:pt x="624" y="1123"/>
                  </a:lnTo>
                  <a:lnTo>
                    <a:pt x="611" y="1114"/>
                  </a:lnTo>
                  <a:lnTo>
                    <a:pt x="591" y="1104"/>
                  </a:lnTo>
                  <a:lnTo>
                    <a:pt x="582" y="1097"/>
                  </a:lnTo>
                  <a:lnTo>
                    <a:pt x="567" y="1091"/>
                  </a:lnTo>
                  <a:lnTo>
                    <a:pt x="551" y="1081"/>
                  </a:lnTo>
                  <a:lnTo>
                    <a:pt x="533" y="1073"/>
                  </a:lnTo>
                  <a:lnTo>
                    <a:pt x="518" y="1065"/>
                  </a:lnTo>
                  <a:lnTo>
                    <a:pt x="507" y="1060"/>
                  </a:lnTo>
                  <a:lnTo>
                    <a:pt x="461" y="1039"/>
                  </a:lnTo>
                  <a:lnTo>
                    <a:pt x="417" y="1016"/>
                  </a:lnTo>
                  <a:lnTo>
                    <a:pt x="388" y="1002"/>
                  </a:lnTo>
                  <a:lnTo>
                    <a:pt x="359" y="987"/>
                  </a:lnTo>
                  <a:lnTo>
                    <a:pt x="333" y="967"/>
                  </a:lnTo>
                  <a:lnTo>
                    <a:pt x="322" y="954"/>
                  </a:lnTo>
                  <a:lnTo>
                    <a:pt x="318" y="941"/>
                  </a:lnTo>
                  <a:lnTo>
                    <a:pt x="322" y="927"/>
                  </a:lnTo>
                  <a:lnTo>
                    <a:pt x="330" y="915"/>
                  </a:lnTo>
                  <a:lnTo>
                    <a:pt x="343" y="911"/>
                  </a:lnTo>
                  <a:lnTo>
                    <a:pt x="361" y="911"/>
                  </a:lnTo>
                  <a:lnTo>
                    <a:pt x="385" y="919"/>
                  </a:lnTo>
                  <a:lnTo>
                    <a:pt x="408" y="928"/>
                  </a:lnTo>
                  <a:lnTo>
                    <a:pt x="469" y="961"/>
                  </a:lnTo>
                  <a:lnTo>
                    <a:pt x="508" y="984"/>
                  </a:lnTo>
                  <a:lnTo>
                    <a:pt x="546" y="1010"/>
                  </a:lnTo>
                  <a:lnTo>
                    <a:pt x="582" y="1037"/>
                  </a:lnTo>
                  <a:lnTo>
                    <a:pt x="612" y="1062"/>
                  </a:lnTo>
                  <a:lnTo>
                    <a:pt x="637" y="1083"/>
                  </a:lnTo>
                  <a:lnTo>
                    <a:pt x="656" y="1101"/>
                  </a:lnTo>
                  <a:lnTo>
                    <a:pt x="671" y="1114"/>
                  </a:lnTo>
                  <a:lnTo>
                    <a:pt x="747" y="1187"/>
                  </a:lnTo>
                  <a:lnTo>
                    <a:pt x="773" y="1214"/>
                  </a:lnTo>
                  <a:lnTo>
                    <a:pt x="796" y="1240"/>
                  </a:lnTo>
                  <a:lnTo>
                    <a:pt x="820" y="1270"/>
                  </a:lnTo>
                  <a:lnTo>
                    <a:pt x="848" y="1302"/>
                  </a:lnTo>
                  <a:lnTo>
                    <a:pt x="876" y="1333"/>
                  </a:lnTo>
                  <a:lnTo>
                    <a:pt x="994" y="1229"/>
                  </a:lnTo>
                  <a:lnTo>
                    <a:pt x="978" y="1211"/>
                  </a:lnTo>
                  <a:lnTo>
                    <a:pt x="959" y="1188"/>
                  </a:lnTo>
                  <a:lnTo>
                    <a:pt x="939" y="1166"/>
                  </a:lnTo>
                  <a:lnTo>
                    <a:pt x="920" y="1143"/>
                  </a:lnTo>
                  <a:lnTo>
                    <a:pt x="902" y="1123"/>
                  </a:lnTo>
                  <a:lnTo>
                    <a:pt x="887" y="1106"/>
                  </a:lnTo>
                  <a:lnTo>
                    <a:pt x="877" y="1094"/>
                  </a:lnTo>
                  <a:lnTo>
                    <a:pt x="845" y="1058"/>
                  </a:lnTo>
                  <a:lnTo>
                    <a:pt x="812" y="1021"/>
                  </a:lnTo>
                  <a:lnTo>
                    <a:pt x="804" y="1011"/>
                  </a:lnTo>
                  <a:lnTo>
                    <a:pt x="798" y="1005"/>
                  </a:lnTo>
                  <a:lnTo>
                    <a:pt x="791" y="997"/>
                  </a:lnTo>
                  <a:lnTo>
                    <a:pt x="785" y="989"/>
                  </a:lnTo>
                  <a:lnTo>
                    <a:pt x="775" y="979"/>
                  </a:lnTo>
                  <a:lnTo>
                    <a:pt x="762" y="964"/>
                  </a:lnTo>
                  <a:lnTo>
                    <a:pt x="746" y="946"/>
                  </a:lnTo>
                  <a:lnTo>
                    <a:pt x="723" y="919"/>
                  </a:lnTo>
                  <a:lnTo>
                    <a:pt x="703" y="888"/>
                  </a:lnTo>
                  <a:lnTo>
                    <a:pt x="687" y="857"/>
                  </a:lnTo>
                  <a:lnTo>
                    <a:pt x="647" y="764"/>
                  </a:lnTo>
                  <a:lnTo>
                    <a:pt x="629" y="724"/>
                  </a:lnTo>
                  <a:lnTo>
                    <a:pt x="629" y="724"/>
                  </a:lnTo>
                  <a:lnTo>
                    <a:pt x="617" y="696"/>
                  </a:lnTo>
                  <a:lnTo>
                    <a:pt x="616" y="691"/>
                  </a:lnTo>
                  <a:lnTo>
                    <a:pt x="614" y="688"/>
                  </a:lnTo>
                  <a:lnTo>
                    <a:pt x="614" y="688"/>
                  </a:lnTo>
                  <a:lnTo>
                    <a:pt x="593" y="639"/>
                  </a:lnTo>
                  <a:lnTo>
                    <a:pt x="588" y="621"/>
                  </a:lnTo>
                  <a:lnTo>
                    <a:pt x="585" y="605"/>
                  </a:lnTo>
                  <a:lnTo>
                    <a:pt x="585" y="587"/>
                  </a:lnTo>
                  <a:lnTo>
                    <a:pt x="591" y="572"/>
                  </a:lnTo>
                  <a:lnTo>
                    <a:pt x="595" y="569"/>
                  </a:lnTo>
                  <a:lnTo>
                    <a:pt x="599" y="566"/>
                  </a:lnTo>
                  <a:lnTo>
                    <a:pt x="604" y="563"/>
                  </a:lnTo>
                  <a:lnTo>
                    <a:pt x="611" y="563"/>
                  </a:lnTo>
                  <a:lnTo>
                    <a:pt x="629" y="571"/>
                  </a:lnTo>
                  <a:lnTo>
                    <a:pt x="643" y="584"/>
                  </a:lnTo>
                  <a:lnTo>
                    <a:pt x="655" y="602"/>
                  </a:lnTo>
                  <a:lnTo>
                    <a:pt x="663" y="620"/>
                  </a:lnTo>
                  <a:lnTo>
                    <a:pt x="671" y="639"/>
                  </a:lnTo>
                  <a:lnTo>
                    <a:pt x="712" y="732"/>
                  </a:lnTo>
                  <a:lnTo>
                    <a:pt x="749" y="824"/>
                  </a:lnTo>
                  <a:lnTo>
                    <a:pt x="785" y="915"/>
                  </a:lnTo>
                  <a:lnTo>
                    <a:pt x="801" y="946"/>
                  </a:lnTo>
                  <a:lnTo>
                    <a:pt x="822" y="974"/>
                  </a:lnTo>
                  <a:lnTo>
                    <a:pt x="843" y="1002"/>
                  </a:lnTo>
                  <a:lnTo>
                    <a:pt x="903" y="1084"/>
                  </a:lnTo>
                  <a:lnTo>
                    <a:pt x="934" y="1123"/>
                  </a:lnTo>
                  <a:lnTo>
                    <a:pt x="965" y="1162"/>
                  </a:lnTo>
                  <a:lnTo>
                    <a:pt x="1007" y="1219"/>
                  </a:lnTo>
                  <a:lnTo>
                    <a:pt x="1017" y="1211"/>
                  </a:lnTo>
                  <a:lnTo>
                    <a:pt x="1045" y="1187"/>
                  </a:lnTo>
                  <a:lnTo>
                    <a:pt x="1072" y="1164"/>
                  </a:lnTo>
                  <a:lnTo>
                    <a:pt x="1103" y="1141"/>
                  </a:lnTo>
                  <a:lnTo>
                    <a:pt x="1136" y="1123"/>
                  </a:lnTo>
                  <a:lnTo>
                    <a:pt x="1136" y="1123"/>
                  </a:lnTo>
                  <a:lnTo>
                    <a:pt x="1111" y="1088"/>
                  </a:lnTo>
                  <a:lnTo>
                    <a:pt x="1015" y="950"/>
                  </a:lnTo>
                  <a:lnTo>
                    <a:pt x="1002" y="932"/>
                  </a:lnTo>
                  <a:lnTo>
                    <a:pt x="988" y="912"/>
                  </a:lnTo>
                  <a:lnTo>
                    <a:pt x="976" y="893"/>
                  </a:lnTo>
                  <a:lnTo>
                    <a:pt x="972" y="871"/>
                  </a:lnTo>
                  <a:lnTo>
                    <a:pt x="976" y="826"/>
                  </a:lnTo>
                  <a:lnTo>
                    <a:pt x="986" y="780"/>
                  </a:lnTo>
                  <a:lnTo>
                    <a:pt x="998" y="717"/>
                  </a:lnTo>
                  <a:lnTo>
                    <a:pt x="1002" y="654"/>
                  </a:lnTo>
                  <a:lnTo>
                    <a:pt x="998" y="589"/>
                  </a:lnTo>
                  <a:lnTo>
                    <a:pt x="989" y="533"/>
                  </a:lnTo>
                  <a:lnTo>
                    <a:pt x="976" y="481"/>
                  </a:lnTo>
                  <a:lnTo>
                    <a:pt x="957" y="431"/>
                  </a:lnTo>
                  <a:lnTo>
                    <a:pt x="933" y="382"/>
                  </a:lnTo>
                  <a:lnTo>
                    <a:pt x="894" y="325"/>
                  </a:lnTo>
                  <a:lnTo>
                    <a:pt x="848" y="273"/>
                  </a:lnTo>
                  <a:lnTo>
                    <a:pt x="798" y="226"/>
                  </a:lnTo>
                  <a:lnTo>
                    <a:pt x="744" y="187"/>
                  </a:lnTo>
                  <a:lnTo>
                    <a:pt x="686" y="153"/>
                  </a:lnTo>
                  <a:lnTo>
                    <a:pt x="624" y="125"/>
                  </a:lnTo>
                  <a:lnTo>
                    <a:pt x="559" y="104"/>
                  </a:lnTo>
                  <a:lnTo>
                    <a:pt x="492" y="90"/>
                  </a:lnTo>
                  <a:lnTo>
                    <a:pt x="426" y="83"/>
                  </a:lnTo>
                  <a:lnTo>
                    <a:pt x="357" y="83"/>
                  </a:lnTo>
                  <a:lnTo>
                    <a:pt x="289" y="90"/>
                  </a:lnTo>
                  <a:lnTo>
                    <a:pt x="222" y="106"/>
                  </a:lnTo>
                  <a:lnTo>
                    <a:pt x="157" y="129"/>
                  </a:lnTo>
                  <a:lnTo>
                    <a:pt x="96" y="158"/>
                  </a:lnTo>
                  <a:lnTo>
                    <a:pt x="104" y="140"/>
                  </a:lnTo>
                  <a:lnTo>
                    <a:pt x="105" y="135"/>
                  </a:lnTo>
                  <a:lnTo>
                    <a:pt x="105" y="130"/>
                  </a:lnTo>
                  <a:lnTo>
                    <a:pt x="102" y="127"/>
                  </a:lnTo>
                  <a:lnTo>
                    <a:pt x="99" y="122"/>
                  </a:lnTo>
                  <a:lnTo>
                    <a:pt x="94" y="121"/>
                  </a:lnTo>
                  <a:lnTo>
                    <a:pt x="89" y="119"/>
                  </a:lnTo>
                  <a:lnTo>
                    <a:pt x="84" y="119"/>
                  </a:lnTo>
                  <a:lnTo>
                    <a:pt x="79" y="121"/>
                  </a:lnTo>
                  <a:lnTo>
                    <a:pt x="40" y="150"/>
                  </a:lnTo>
                  <a:lnTo>
                    <a:pt x="21" y="137"/>
                  </a:lnTo>
                  <a:lnTo>
                    <a:pt x="60" y="85"/>
                  </a:lnTo>
                  <a:lnTo>
                    <a:pt x="123" y="54"/>
                  </a:lnTo>
                  <a:lnTo>
                    <a:pt x="190" y="30"/>
                  </a:lnTo>
                  <a:lnTo>
                    <a:pt x="260" y="12"/>
                  </a:lnTo>
                  <a:lnTo>
                    <a:pt x="335" y="2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349"/>
            <p:cNvSpPr>
              <a:spLocks/>
            </p:cNvSpPr>
            <p:nvPr/>
          </p:nvSpPr>
          <p:spPr bwMode="auto">
            <a:xfrm>
              <a:off x="6464057" y="3378228"/>
              <a:ext cx="126821" cy="197840"/>
            </a:xfrm>
            <a:custGeom>
              <a:avLst/>
              <a:gdLst>
                <a:gd name="T0" fmla="*/ 71 w 100"/>
                <a:gd name="T1" fmla="*/ 0 h 156"/>
                <a:gd name="T2" fmla="*/ 86 w 100"/>
                <a:gd name="T3" fmla="*/ 7 h 156"/>
                <a:gd name="T4" fmla="*/ 96 w 100"/>
                <a:gd name="T5" fmla="*/ 20 h 156"/>
                <a:gd name="T6" fmla="*/ 100 w 100"/>
                <a:gd name="T7" fmla="*/ 36 h 156"/>
                <a:gd name="T8" fmla="*/ 100 w 100"/>
                <a:gd name="T9" fmla="*/ 67 h 156"/>
                <a:gd name="T10" fmla="*/ 91 w 100"/>
                <a:gd name="T11" fmla="*/ 99 h 156"/>
                <a:gd name="T12" fmla="*/ 74 w 100"/>
                <a:gd name="T13" fmla="*/ 128 h 156"/>
                <a:gd name="T14" fmla="*/ 57 w 100"/>
                <a:gd name="T15" fmla="*/ 156 h 156"/>
                <a:gd name="T16" fmla="*/ 40 w 100"/>
                <a:gd name="T17" fmla="*/ 107 h 156"/>
                <a:gd name="T18" fmla="*/ 22 w 100"/>
                <a:gd name="T19" fmla="*/ 62 h 156"/>
                <a:gd name="T20" fmla="*/ 0 w 100"/>
                <a:gd name="T21" fmla="*/ 16 h 156"/>
                <a:gd name="T22" fmla="*/ 27 w 100"/>
                <a:gd name="T23" fmla="*/ 7 h 156"/>
                <a:gd name="T24" fmla="*/ 53 w 100"/>
                <a:gd name="T25" fmla="*/ 0 h 156"/>
                <a:gd name="T26" fmla="*/ 71 w 100"/>
                <a:gd name="T2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56">
                  <a:moveTo>
                    <a:pt x="71" y="0"/>
                  </a:moveTo>
                  <a:lnTo>
                    <a:pt x="86" y="7"/>
                  </a:lnTo>
                  <a:lnTo>
                    <a:pt x="96" y="20"/>
                  </a:lnTo>
                  <a:lnTo>
                    <a:pt x="100" y="36"/>
                  </a:lnTo>
                  <a:lnTo>
                    <a:pt x="100" y="67"/>
                  </a:lnTo>
                  <a:lnTo>
                    <a:pt x="91" y="99"/>
                  </a:lnTo>
                  <a:lnTo>
                    <a:pt x="74" y="128"/>
                  </a:lnTo>
                  <a:lnTo>
                    <a:pt x="57" y="156"/>
                  </a:lnTo>
                  <a:lnTo>
                    <a:pt x="40" y="107"/>
                  </a:lnTo>
                  <a:lnTo>
                    <a:pt x="22" y="62"/>
                  </a:lnTo>
                  <a:lnTo>
                    <a:pt x="0" y="16"/>
                  </a:lnTo>
                  <a:lnTo>
                    <a:pt x="27" y="7"/>
                  </a:lnTo>
                  <a:lnTo>
                    <a:pt x="5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50"/>
            <p:cNvSpPr>
              <a:spLocks/>
            </p:cNvSpPr>
            <p:nvPr/>
          </p:nvSpPr>
          <p:spPr bwMode="auto">
            <a:xfrm>
              <a:off x="6313140" y="3576068"/>
              <a:ext cx="251106" cy="790095"/>
            </a:xfrm>
            <a:custGeom>
              <a:avLst/>
              <a:gdLst>
                <a:gd name="T0" fmla="*/ 176 w 198"/>
                <a:gd name="T1" fmla="*/ 0 h 623"/>
                <a:gd name="T2" fmla="*/ 192 w 198"/>
                <a:gd name="T3" fmla="*/ 76 h 623"/>
                <a:gd name="T4" fmla="*/ 198 w 198"/>
                <a:gd name="T5" fmla="*/ 156 h 623"/>
                <a:gd name="T6" fmla="*/ 198 w 198"/>
                <a:gd name="T7" fmla="*/ 234 h 623"/>
                <a:gd name="T8" fmla="*/ 193 w 198"/>
                <a:gd name="T9" fmla="*/ 293 h 623"/>
                <a:gd name="T10" fmla="*/ 185 w 198"/>
                <a:gd name="T11" fmla="*/ 351 h 623"/>
                <a:gd name="T12" fmla="*/ 171 w 198"/>
                <a:gd name="T13" fmla="*/ 408 h 623"/>
                <a:gd name="T14" fmla="*/ 151 w 198"/>
                <a:gd name="T15" fmla="*/ 458 h 623"/>
                <a:gd name="T16" fmla="*/ 127 w 198"/>
                <a:gd name="T17" fmla="*/ 506 h 623"/>
                <a:gd name="T18" fmla="*/ 99 w 198"/>
                <a:gd name="T19" fmla="*/ 551 h 623"/>
                <a:gd name="T20" fmla="*/ 72 w 198"/>
                <a:gd name="T21" fmla="*/ 587 h 623"/>
                <a:gd name="T22" fmla="*/ 42 w 198"/>
                <a:gd name="T23" fmla="*/ 623 h 623"/>
                <a:gd name="T24" fmla="*/ 21 w 198"/>
                <a:gd name="T25" fmla="*/ 616 h 623"/>
                <a:gd name="T26" fmla="*/ 0 w 198"/>
                <a:gd name="T27" fmla="*/ 618 h 623"/>
                <a:gd name="T28" fmla="*/ 20 w 198"/>
                <a:gd name="T29" fmla="*/ 587 h 623"/>
                <a:gd name="T30" fmla="*/ 34 w 198"/>
                <a:gd name="T31" fmla="*/ 554 h 623"/>
                <a:gd name="T32" fmla="*/ 44 w 198"/>
                <a:gd name="T33" fmla="*/ 522 h 623"/>
                <a:gd name="T34" fmla="*/ 42 w 198"/>
                <a:gd name="T35" fmla="*/ 486 h 623"/>
                <a:gd name="T36" fmla="*/ 67 w 198"/>
                <a:gd name="T37" fmla="*/ 445 h 623"/>
                <a:gd name="T38" fmla="*/ 88 w 198"/>
                <a:gd name="T39" fmla="*/ 400 h 623"/>
                <a:gd name="T40" fmla="*/ 88 w 198"/>
                <a:gd name="T41" fmla="*/ 400 h 623"/>
                <a:gd name="T42" fmla="*/ 88 w 198"/>
                <a:gd name="T43" fmla="*/ 397 h 623"/>
                <a:gd name="T44" fmla="*/ 89 w 198"/>
                <a:gd name="T45" fmla="*/ 393 h 623"/>
                <a:gd name="T46" fmla="*/ 89 w 198"/>
                <a:gd name="T47" fmla="*/ 392 h 623"/>
                <a:gd name="T48" fmla="*/ 91 w 198"/>
                <a:gd name="T49" fmla="*/ 390 h 623"/>
                <a:gd name="T50" fmla="*/ 91 w 198"/>
                <a:gd name="T51" fmla="*/ 388 h 623"/>
                <a:gd name="T52" fmla="*/ 91 w 198"/>
                <a:gd name="T53" fmla="*/ 388 h 623"/>
                <a:gd name="T54" fmla="*/ 91 w 198"/>
                <a:gd name="T55" fmla="*/ 390 h 623"/>
                <a:gd name="T56" fmla="*/ 94 w 198"/>
                <a:gd name="T57" fmla="*/ 380 h 623"/>
                <a:gd name="T58" fmla="*/ 102 w 198"/>
                <a:gd name="T59" fmla="*/ 336 h 623"/>
                <a:gd name="T60" fmla="*/ 122 w 198"/>
                <a:gd name="T61" fmla="*/ 312 h 623"/>
                <a:gd name="T62" fmla="*/ 138 w 198"/>
                <a:gd name="T63" fmla="*/ 284 h 623"/>
                <a:gd name="T64" fmla="*/ 148 w 198"/>
                <a:gd name="T65" fmla="*/ 267 h 623"/>
                <a:gd name="T66" fmla="*/ 151 w 198"/>
                <a:gd name="T67" fmla="*/ 247 h 623"/>
                <a:gd name="T68" fmla="*/ 153 w 198"/>
                <a:gd name="T69" fmla="*/ 229 h 623"/>
                <a:gd name="T70" fmla="*/ 146 w 198"/>
                <a:gd name="T71" fmla="*/ 213 h 623"/>
                <a:gd name="T72" fmla="*/ 135 w 198"/>
                <a:gd name="T73" fmla="*/ 198 h 623"/>
                <a:gd name="T74" fmla="*/ 117 w 198"/>
                <a:gd name="T75" fmla="*/ 187 h 623"/>
                <a:gd name="T76" fmla="*/ 115 w 198"/>
                <a:gd name="T77" fmla="*/ 143 h 623"/>
                <a:gd name="T78" fmla="*/ 111 w 198"/>
                <a:gd name="T79" fmla="*/ 99 h 623"/>
                <a:gd name="T80" fmla="*/ 119 w 198"/>
                <a:gd name="T81" fmla="*/ 65 h 623"/>
                <a:gd name="T82" fmla="*/ 143 w 198"/>
                <a:gd name="T83" fmla="*/ 39 h 623"/>
                <a:gd name="T84" fmla="*/ 159 w 198"/>
                <a:gd name="T85" fmla="*/ 20 h 623"/>
                <a:gd name="T86" fmla="*/ 176 w 198"/>
                <a:gd name="T8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8" h="623">
                  <a:moveTo>
                    <a:pt x="176" y="0"/>
                  </a:moveTo>
                  <a:lnTo>
                    <a:pt x="192" y="76"/>
                  </a:lnTo>
                  <a:lnTo>
                    <a:pt x="198" y="156"/>
                  </a:lnTo>
                  <a:lnTo>
                    <a:pt x="198" y="234"/>
                  </a:lnTo>
                  <a:lnTo>
                    <a:pt x="193" y="293"/>
                  </a:lnTo>
                  <a:lnTo>
                    <a:pt x="185" y="351"/>
                  </a:lnTo>
                  <a:lnTo>
                    <a:pt x="171" y="408"/>
                  </a:lnTo>
                  <a:lnTo>
                    <a:pt x="151" y="458"/>
                  </a:lnTo>
                  <a:lnTo>
                    <a:pt x="127" y="506"/>
                  </a:lnTo>
                  <a:lnTo>
                    <a:pt x="99" y="551"/>
                  </a:lnTo>
                  <a:lnTo>
                    <a:pt x="72" y="587"/>
                  </a:lnTo>
                  <a:lnTo>
                    <a:pt x="42" y="623"/>
                  </a:lnTo>
                  <a:lnTo>
                    <a:pt x="21" y="616"/>
                  </a:lnTo>
                  <a:lnTo>
                    <a:pt x="0" y="618"/>
                  </a:lnTo>
                  <a:lnTo>
                    <a:pt x="20" y="587"/>
                  </a:lnTo>
                  <a:lnTo>
                    <a:pt x="34" y="554"/>
                  </a:lnTo>
                  <a:lnTo>
                    <a:pt x="44" y="522"/>
                  </a:lnTo>
                  <a:lnTo>
                    <a:pt x="42" y="486"/>
                  </a:lnTo>
                  <a:lnTo>
                    <a:pt x="67" y="445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88" y="397"/>
                  </a:lnTo>
                  <a:lnTo>
                    <a:pt x="89" y="393"/>
                  </a:lnTo>
                  <a:lnTo>
                    <a:pt x="89" y="392"/>
                  </a:lnTo>
                  <a:lnTo>
                    <a:pt x="91" y="390"/>
                  </a:lnTo>
                  <a:lnTo>
                    <a:pt x="91" y="388"/>
                  </a:lnTo>
                  <a:lnTo>
                    <a:pt x="91" y="388"/>
                  </a:lnTo>
                  <a:lnTo>
                    <a:pt x="91" y="390"/>
                  </a:lnTo>
                  <a:lnTo>
                    <a:pt x="94" y="380"/>
                  </a:lnTo>
                  <a:lnTo>
                    <a:pt x="102" y="336"/>
                  </a:lnTo>
                  <a:lnTo>
                    <a:pt x="122" y="312"/>
                  </a:lnTo>
                  <a:lnTo>
                    <a:pt x="138" y="284"/>
                  </a:lnTo>
                  <a:lnTo>
                    <a:pt x="148" y="267"/>
                  </a:lnTo>
                  <a:lnTo>
                    <a:pt x="151" y="247"/>
                  </a:lnTo>
                  <a:lnTo>
                    <a:pt x="153" y="229"/>
                  </a:lnTo>
                  <a:lnTo>
                    <a:pt x="146" y="213"/>
                  </a:lnTo>
                  <a:lnTo>
                    <a:pt x="135" y="198"/>
                  </a:lnTo>
                  <a:lnTo>
                    <a:pt x="117" y="187"/>
                  </a:lnTo>
                  <a:lnTo>
                    <a:pt x="115" y="143"/>
                  </a:lnTo>
                  <a:lnTo>
                    <a:pt x="111" y="99"/>
                  </a:lnTo>
                  <a:lnTo>
                    <a:pt x="119" y="65"/>
                  </a:lnTo>
                  <a:lnTo>
                    <a:pt x="143" y="39"/>
                  </a:lnTo>
                  <a:lnTo>
                    <a:pt x="159" y="2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51"/>
            <p:cNvSpPr>
              <a:spLocks/>
            </p:cNvSpPr>
            <p:nvPr/>
          </p:nvSpPr>
          <p:spPr bwMode="auto">
            <a:xfrm>
              <a:off x="6233243" y="3205751"/>
              <a:ext cx="303102" cy="495870"/>
            </a:xfrm>
            <a:custGeom>
              <a:avLst/>
              <a:gdLst>
                <a:gd name="T0" fmla="*/ 68 w 239"/>
                <a:gd name="T1" fmla="*/ 0 h 391"/>
                <a:gd name="T2" fmla="*/ 100 w 239"/>
                <a:gd name="T3" fmla="*/ 34 h 391"/>
                <a:gd name="T4" fmla="*/ 89 w 239"/>
                <a:gd name="T5" fmla="*/ 45 h 391"/>
                <a:gd name="T6" fmla="*/ 102 w 239"/>
                <a:gd name="T7" fmla="*/ 35 h 391"/>
                <a:gd name="T8" fmla="*/ 130 w 239"/>
                <a:gd name="T9" fmla="*/ 69 h 391"/>
                <a:gd name="T10" fmla="*/ 154 w 239"/>
                <a:gd name="T11" fmla="*/ 107 h 391"/>
                <a:gd name="T12" fmla="*/ 138 w 239"/>
                <a:gd name="T13" fmla="*/ 134 h 391"/>
                <a:gd name="T14" fmla="*/ 117 w 239"/>
                <a:gd name="T15" fmla="*/ 159 h 391"/>
                <a:gd name="T16" fmla="*/ 126 w 239"/>
                <a:gd name="T17" fmla="*/ 162 h 391"/>
                <a:gd name="T18" fmla="*/ 133 w 239"/>
                <a:gd name="T19" fmla="*/ 169 h 391"/>
                <a:gd name="T20" fmla="*/ 139 w 239"/>
                <a:gd name="T21" fmla="*/ 175 h 391"/>
                <a:gd name="T22" fmla="*/ 182 w 239"/>
                <a:gd name="T23" fmla="*/ 152 h 391"/>
                <a:gd name="T24" fmla="*/ 204 w 239"/>
                <a:gd name="T25" fmla="*/ 198 h 391"/>
                <a:gd name="T26" fmla="*/ 222 w 239"/>
                <a:gd name="T27" fmla="*/ 243 h 391"/>
                <a:gd name="T28" fmla="*/ 239 w 239"/>
                <a:gd name="T29" fmla="*/ 292 h 391"/>
                <a:gd name="T30" fmla="*/ 222 w 239"/>
                <a:gd name="T31" fmla="*/ 312 h 391"/>
                <a:gd name="T32" fmla="*/ 206 w 239"/>
                <a:gd name="T33" fmla="*/ 331 h 391"/>
                <a:gd name="T34" fmla="*/ 182 w 239"/>
                <a:gd name="T35" fmla="*/ 357 h 391"/>
                <a:gd name="T36" fmla="*/ 174 w 239"/>
                <a:gd name="T37" fmla="*/ 391 h 391"/>
                <a:gd name="T38" fmla="*/ 164 w 239"/>
                <a:gd name="T39" fmla="*/ 333 h 391"/>
                <a:gd name="T40" fmla="*/ 149 w 239"/>
                <a:gd name="T41" fmla="*/ 282 h 391"/>
                <a:gd name="T42" fmla="*/ 170 w 239"/>
                <a:gd name="T43" fmla="*/ 258 h 391"/>
                <a:gd name="T44" fmla="*/ 188 w 239"/>
                <a:gd name="T45" fmla="*/ 232 h 391"/>
                <a:gd name="T46" fmla="*/ 165 w 239"/>
                <a:gd name="T47" fmla="*/ 247 h 391"/>
                <a:gd name="T48" fmla="*/ 143 w 239"/>
                <a:gd name="T49" fmla="*/ 263 h 391"/>
                <a:gd name="T50" fmla="*/ 136 w 239"/>
                <a:gd name="T51" fmla="*/ 247 h 391"/>
                <a:gd name="T52" fmla="*/ 125 w 239"/>
                <a:gd name="T53" fmla="*/ 221 h 391"/>
                <a:gd name="T54" fmla="*/ 113 w 239"/>
                <a:gd name="T55" fmla="*/ 196 h 391"/>
                <a:gd name="T56" fmla="*/ 99 w 239"/>
                <a:gd name="T57" fmla="*/ 170 h 391"/>
                <a:gd name="T58" fmla="*/ 68 w 239"/>
                <a:gd name="T59" fmla="*/ 125 h 391"/>
                <a:gd name="T60" fmla="*/ 35 w 239"/>
                <a:gd name="T61" fmla="*/ 84 h 391"/>
                <a:gd name="T62" fmla="*/ 0 w 239"/>
                <a:gd name="T63" fmla="*/ 47 h 391"/>
                <a:gd name="T64" fmla="*/ 34 w 239"/>
                <a:gd name="T65" fmla="*/ 22 h 391"/>
                <a:gd name="T66" fmla="*/ 68 w 239"/>
                <a:gd name="T67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" h="391">
                  <a:moveTo>
                    <a:pt x="68" y="0"/>
                  </a:moveTo>
                  <a:lnTo>
                    <a:pt x="100" y="34"/>
                  </a:lnTo>
                  <a:lnTo>
                    <a:pt x="89" y="45"/>
                  </a:lnTo>
                  <a:lnTo>
                    <a:pt x="102" y="35"/>
                  </a:lnTo>
                  <a:lnTo>
                    <a:pt x="130" y="69"/>
                  </a:lnTo>
                  <a:lnTo>
                    <a:pt x="154" y="107"/>
                  </a:lnTo>
                  <a:lnTo>
                    <a:pt x="138" y="134"/>
                  </a:lnTo>
                  <a:lnTo>
                    <a:pt x="117" y="159"/>
                  </a:lnTo>
                  <a:lnTo>
                    <a:pt x="126" y="162"/>
                  </a:lnTo>
                  <a:lnTo>
                    <a:pt x="133" y="169"/>
                  </a:lnTo>
                  <a:lnTo>
                    <a:pt x="139" y="175"/>
                  </a:lnTo>
                  <a:lnTo>
                    <a:pt x="182" y="152"/>
                  </a:lnTo>
                  <a:lnTo>
                    <a:pt x="204" y="198"/>
                  </a:lnTo>
                  <a:lnTo>
                    <a:pt x="222" y="243"/>
                  </a:lnTo>
                  <a:lnTo>
                    <a:pt x="239" y="292"/>
                  </a:lnTo>
                  <a:lnTo>
                    <a:pt x="222" y="312"/>
                  </a:lnTo>
                  <a:lnTo>
                    <a:pt x="206" y="331"/>
                  </a:lnTo>
                  <a:lnTo>
                    <a:pt x="182" y="357"/>
                  </a:lnTo>
                  <a:lnTo>
                    <a:pt x="174" y="391"/>
                  </a:lnTo>
                  <a:lnTo>
                    <a:pt x="164" y="333"/>
                  </a:lnTo>
                  <a:lnTo>
                    <a:pt x="149" y="282"/>
                  </a:lnTo>
                  <a:lnTo>
                    <a:pt x="170" y="258"/>
                  </a:lnTo>
                  <a:lnTo>
                    <a:pt x="188" y="232"/>
                  </a:lnTo>
                  <a:lnTo>
                    <a:pt x="165" y="247"/>
                  </a:lnTo>
                  <a:lnTo>
                    <a:pt x="143" y="263"/>
                  </a:lnTo>
                  <a:lnTo>
                    <a:pt x="136" y="247"/>
                  </a:lnTo>
                  <a:lnTo>
                    <a:pt x="125" y="221"/>
                  </a:lnTo>
                  <a:lnTo>
                    <a:pt x="113" y="196"/>
                  </a:lnTo>
                  <a:lnTo>
                    <a:pt x="99" y="170"/>
                  </a:lnTo>
                  <a:lnTo>
                    <a:pt x="68" y="125"/>
                  </a:lnTo>
                  <a:lnTo>
                    <a:pt x="35" y="84"/>
                  </a:lnTo>
                  <a:lnTo>
                    <a:pt x="0" y="47"/>
                  </a:lnTo>
                  <a:lnTo>
                    <a:pt x="34" y="2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352"/>
            <p:cNvSpPr>
              <a:spLocks/>
            </p:cNvSpPr>
            <p:nvPr/>
          </p:nvSpPr>
          <p:spPr bwMode="auto">
            <a:xfrm>
              <a:off x="6442497" y="3813224"/>
              <a:ext cx="64679" cy="188964"/>
            </a:xfrm>
            <a:custGeom>
              <a:avLst/>
              <a:gdLst>
                <a:gd name="T0" fmla="*/ 15 w 51"/>
                <a:gd name="T1" fmla="*/ 0 h 149"/>
                <a:gd name="T2" fmla="*/ 33 w 51"/>
                <a:gd name="T3" fmla="*/ 11 h 149"/>
                <a:gd name="T4" fmla="*/ 44 w 51"/>
                <a:gd name="T5" fmla="*/ 26 h 149"/>
                <a:gd name="T6" fmla="*/ 51 w 51"/>
                <a:gd name="T7" fmla="*/ 42 h 149"/>
                <a:gd name="T8" fmla="*/ 49 w 51"/>
                <a:gd name="T9" fmla="*/ 60 h 149"/>
                <a:gd name="T10" fmla="*/ 46 w 51"/>
                <a:gd name="T11" fmla="*/ 80 h 149"/>
                <a:gd name="T12" fmla="*/ 36 w 51"/>
                <a:gd name="T13" fmla="*/ 97 h 149"/>
                <a:gd name="T14" fmla="*/ 20 w 51"/>
                <a:gd name="T15" fmla="*/ 125 h 149"/>
                <a:gd name="T16" fmla="*/ 0 w 51"/>
                <a:gd name="T17" fmla="*/ 149 h 149"/>
                <a:gd name="T18" fmla="*/ 4 w 51"/>
                <a:gd name="T19" fmla="*/ 140 h 149"/>
                <a:gd name="T20" fmla="*/ 10 w 51"/>
                <a:gd name="T21" fmla="*/ 91 h 149"/>
                <a:gd name="T22" fmla="*/ 15 w 51"/>
                <a:gd name="T23" fmla="*/ 41 h 149"/>
                <a:gd name="T24" fmla="*/ 15 w 51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149">
                  <a:moveTo>
                    <a:pt x="15" y="0"/>
                  </a:moveTo>
                  <a:lnTo>
                    <a:pt x="33" y="11"/>
                  </a:lnTo>
                  <a:lnTo>
                    <a:pt x="44" y="26"/>
                  </a:lnTo>
                  <a:lnTo>
                    <a:pt x="51" y="42"/>
                  </a:lnTo>
                  <a:lnTo>
                    <a:pt x="49" y="60"/>
                  </a:lnTo>
                  <a:lnTo>
                    <a:pt x="46" y="80"/>
                  </a:lnTo>
                  <a:lnTo>
                    <a:pt x="36" y="97"/>
                  </a:lnTo>
                  <a:lnTo>
                    <a:pt x="20" y="125"/>
                  </a:lnTo>
                  <a:lnTo>
                    <a:pt x="0" y="149"/>
                  </a:lnTo>
                  <a:lnTo>
                    <a:pt x="4" y="140"/>
                  </a:lnTo>
                  <a:lnTo>
                    <a:pt x="10" y="91"/>
                  </a:lnTo>
                  <a:lnTo>
                    <a:pt x="15" y="4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353"/>
            <p:cNvSpPr>
              <a:spLocks noEditPoints="1"/>
            </p:cNvSpPr>
            <p:nvPr/>
          </p:nvSpPr>
          <p:spPr bwMode="auto">
            <a:xfrm>
              <a:off x="5927603" y="3229847"/>
              <a:ext cx="533916" cy="1146462"/>
            </a:xfrm>
            <a:custGeom>
              <a:avLst/>
              <a:gdLst>
                <a:gd name="T0" fmla="*/ 273 w 421"/>
                <a:gd name="T1" fmla="*/ 751 h 904"/>
                <a:gd name="T2" fmla="*/ 288 w 421"/>
                <a:gd name="T3" fmla="*/ 736 h 904"/>
                <a:gd name="T4" fmla="*/ 327 w 421"/>
                <a:gd name="T5" fmla="*/ 567 h 904"/>
                <a:gd name="T6" fmla="*/ 252 w 421"/>
                <a:gd name="T7" fmla="*/ 627 h 904"/>
                <a:gd name="T8" fmla="*/ 195 w 421"/>
                <a:gd name="T9" fmla="*/ 684 h 904"/>
                <a:gd name="T10" fmla="*/ 207 w 421"/>
                <a:gd name="T11" fmla="*/ 689 h 904"/>
                <a:gd name="T12" fmla="*/ 268 w 421"/>
                <a:gd name="T13" fmla="*/ 660 h 904"/>
                <a:gd name="T14" fmla="*/ 354 w 421"/>
                <a:gd name="T15" fmla="*/ 562 h 904"/>
                <a:gd name="T16" fmla="*/ 358 w 421"/>
                <a:gd name="T17" fmla="*/ 557 h 904"/>
                <a:gd name="T18" fmla="*/ 361 w 421"/>
                <a:gd name="T19" fmla="*/ 553 h 904"/>
                <a:gd name="T20" fmla="*/ 371 w 421"/>
                <a:gd name="T21" fmla="*/ 541 h 904"/>
                <a:gd name="T22" fmla="*/ 233 w 421"/>
                <a:gd name="T23" fmla="*/ 20 h 904"/>
                <a:gd name="T24" fmla="*/ 202 w 421"/>
                <a:gd name="T25" fmla="*/ 52 h 904"/>
                <a:gd name="T26" fmla="*/ 241 w 421"/>
                <a:gd name="T27" fmla="*/ 28 h 904"/>
                <a:gd name="T28" fmla="*/ 309 w 421"/>
                <a:gd name="T29" fmla="*/ 106 h 904"/>
                <a:gd name="T30" fmla="*/ 354 w 421"/>
                <a:gd name="T31" fmla="*/ 177 h 904"/>
                <a:gd name="T32" fmla="*/ 377 w 421"/>
                <a:gd name="T33" fmla="*/ 228 h 904"/>
                <a:gd name="T34" fmla="*/ 374 w 421"/>
                <a:gd name="T35" fmla="*/ 250 h 904"/>
                <a:gd name="T36" fmla="*/ 341 w 421"/>
                <a:gd name="T37" fmla="*/ 291 h 904"/>
                <a:gd name="T38" fmla="*/ 385 w 421"/>
                <a:gd name="T39" fmla="*/ 268 h 904"/>
                <a:gd name="T40" fmla="*/ 405 w 421"/>
                <a:gd name="T41" fmla="*/ 314 h 904"/>
                <a:gd name="T42" fmla="*/ 400 w 421"/>
                <a:gd name="T43" fmla="*/ 408 h 904"/>
                <a:gd name="T44" fmla="*/ 356 w 421"/>
                <a:gd name="T45" fmla="*/ 466 h 904"/>
                <a:gd name="T46" fmla="*/ 400 w 421"/>
                <a:gd name="T47" fmla="*/ 457 h 904"/>
                <a:gd name="T48" fmla="*/ 421 w 421"/>
                <a:gd name="T49" fmla="*/ 460 h 904"/>
                <a:gd name="T50" fmla="*/ 416 w 421"/>
                <a:gd name="T51" fmla="*/ 551 h 904"/>
                <a:gd name="T52" fmla="*/ 406 w 421"/>
                <a:gd name="T53" fmla="*/ 609 h 904"/>
                <a:gd name="T54" fmla="*/ 376 w 421"/>
                <a:gd name="T55" fmla="*/ 658 h 904"/>
                <a:gd name="T56" fmla="*/ 372 w 421"/>
                <a:gd name="T57" fmla="*/ 697 h 904"/>
                <a:gd name="T58" fmla="*/ 345 w 421"/>
                <a:gd name="T59" fmla="*/ 753 h 904"/>
                <a:gd name="T60" fmla="*/ 346 w 421"/>
                <a:gd name="T61" fmla="*/ 759 h 904"/>
                <a:gd name="T62" fmla="*/ 288 w 421"/>
                <a:gd name="T63" fmla="*/ 835 h 904"/>
                <a:gd name="T64" fmla="*/ 276 w 421"/>
                <a:gd name="T65" fmla="*/ 839 h 904"/>
                <a:gd name="T66" fmla="*/ 205 w 421"/>
                <a:gd name="T67" fmla="*/ 904 h 904"/>
                <a:gd name="T68" fmla="*/ 121 w 421"/>
                <a:gd name="T69" fmla="*/ 822 h 904"/>
                <a:gd name="T70" fmla="*/ 54 w 421"/>
                <a:gd name="T71" fmla="*/ 727 h 904"/>
                <a:gd name="T72" fmla="*/ 30 w 421"/>
                <a:gd name="T73" fmla="*/ 673 h 904"/>
                <a:gd name="T74" fmla="*/ 28 w 421"/>
                <a:gd name="T75" fmla="*/ 666 h 904"/>
                <a:gd name="T76" fmla="*/ 26 w 421"/>
                <a:gd name="T77" fmla="*/ 663 h 904"/>
                <a:gd name="T78" fmla="*/ 26 w 421"/>
                <a:gd name="T79" fmla="*/ 663 h 904"/>
                <a:gd name="T80" fmla="*/ 12 w 421"/>
                <a:gd name="T81" fmla="*/ 600 h 904"/>
                <a:gd name="T82" fmla="*/ 0 w 421"/>
                <a:gd name="T83" fmla="*/ 504 h 904"/>
                <a:gd name="T84" fmla="*/ 93 w 421"/>
                <a:gd name="T85" fmla="*/ 400 h 904"/>
                <a:gd name="T86" fmla="*/ 109 w 421"/>
                <a:gd name="T87" fmla="*/ 382 h 904"/>
                <a:gd name="T88" fmla="*/ 0 w 421"/>
                <a:gd name="T89" fmla="*/ 432 h 904"/>
                <a:gd name="T90" fmla="*/ 54 w 421"/>
                <a:gd name="T91" fmla="*/ 338 h 904"/>
                <a:gd name="T92" fmla="*/ 111 w 421"/>
                <a:gd name="T93" fmla="*/ 294 h 904"/>
                <a:gd name="T94" fmla="*/ 189 w 421"/>
                <a:gd name="T95" fmla="*/ 221 h 904"/>
                <a:gd name="T96" fmla="*/ 265 w 421"/>
                <a:gd name="T97" fmla="*/ 154 h 904"/>
                <a:gd name="T98" fmla="*/ 307 w 421"/>
                <a:gd name="T99" fmla="*/ 114 h 904"/>
                <a:gd name="T100" fmla="*/ 192 w 421"/>
                <a:gd name="T101" fmla="*/ 208 h 904"/>
                <a:gd name="T102" fmla="*/ 77 w 421"/>
                <a:gd name="T103" fmla="*/ 299 h 904"/>
                <a:gd name="T104" fmla="*/ 10 w 421"/>
                <a:gd name="T105" fmla="*/ 341 h 904"/>
                <a:gd name="T106" fmla="*/ 28 w 421"/>
                <a:gd name="T107" fmla="*/ 270 h 904"/>
                <a:gd name="T108" fmla="*/ 46 w 421"/>
                <a:gd name="T109" fmla="*/ 224 h 904"/>
                <a:gd name="T110" fmla="*/ 91 w 421"/>
                <a:gd name="T111" fmla="*/ 171 h 904"/>
                <a:gd name="T112" fmla="*/ 80 w 421"/>
                <a:gd name="T113" fmla="*/ 172 h 904"/>
                <a:gd name="T114" fmla="*/ 72 w 421"/>
                <a:gd name="T115" fmla="*/ 167 h 904"/>
                <a:gd name="T116" fmla="*/ 114 w 421"/>
                <a:gd name="T117" fmla="*/ 102 h 904"/>
                <a:gd name="T118" fmla="*/ 189 w 421"/>
                <a:gd name="T119" fmla="*/ 20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1" h="904">
                  <a:moveTo>
                    <a:pt x="288" y="736"/>
                  </a:moveTo>
                  <a:lnTo>
                    <a:pt x="273" y="751"/>
                  </a:lnTo>
                  <a:lnTo>
                    <a:pt x="280" y="748"/>
                  </a:lnTo>
                  <a:lnTo>
                    <a:pt x="288" y="736"/>
                  </a:lnTo>
                  <a:close/>
                  <a:moveTo>
                    <a:pt x="371" y="541"/>
                  </a:moveTo>
                  <a:lnTo>
                    <a:pt x="327" y="567"/>
                  </a:lnTo>
                  <a:lnTo>
                    <a:pt x="289" y="595"/>
                  </a:lnTo>
                  <a:lnTo>
                    <a:pt x="252" y="627"/>
                  </a:lnTo>
                  <a:lnTo>
                    <a:pt x="229" y="647"/>
                  </a:lnTo>
                  <a:lnTo>
                    <a:pt x="195" y="684"/>
                  </a:lnTo>
                  <a:lnTo>
                    <a:pt x="171" y="710"/>
                  </a:lnTo>
                  <a:lnTo>
                    <a:pt x="207" y="689"/>
                  </a:lnTo>
                  <a:lnTo>
                    <a:pt x="244" y="670"/>
                  </a:lnTo>
                  <a:lnTo>
                    <a:pt x="268" y="660"/>
                  </a:lnTo>
                  <a:lnTo>
                    <a:pt x="332" y="590"/>
                  </a:lnTo>
                  <a:lnTo>
                    <a:pt x="354" y="562"/>
                  </a:lnTo>
                  <a:lnTo>
                    <a:pt x="356" y="561"/>
                  </a:lnTo>
                  <a:lnTo>
                    <a:pt x="358" y="557"/>
                  </a:lnTo>
                  <a:lnTo>
                    <a:pt x="359" y="554"/>
                  </a:lnTo>
                  <a:lnTo>
                    <a:pt x="361" y="553"/>
                  </a:lnTo>
                  <a:lnTo>
                    <a:pt x="369" y="541"/>
                  </a:lnTo>
                  <a:lnTo>
                    <a:pt x="371" y="541"/>
                  </a:lnTo>
                  <a:close/>
                  <a:moveTo>
                    <a:pt x="210" y="0"/>
                  </a:moveTo>
                  <a:lnTo>
                    <a:pt x="233" y="20"/>
                  </a:lnTo>
                  <a:lnTo>
                    <a:pt x="234" y="23"/>
                  </a:lnTo>
                  <a:lnTo>
                    <a:pt x="202" y="52"/>
                  </a:lnTo>
                  <a:lnTo>
                    <a:pt x="168" y="81"/>
                  </a:lnTo>
                  <a:lnTo>
                    <a:pt x="241" y="28"/>
                  </a:lnTo>
                  <a:lnTo>
                    <a:pt x="276" y="65"/>
                  </a:lnTo>
                  <a:lnTo>
                    <a:pt x="309" y="106"/>
                  </a:lnTo>
                  <a:lnTo>
                    <a:pt x="340" y="151"/>
                  </a:lnTo>
                  <a:lnTo>
                    <a:pt x="354" y="177"/>
                  </a:lnTo>
                  <a:lnTo>
                    <a:pt x="366" y="202"/>
                  </a:lnTo>
                  <a:lnTo>
                    <a:pt x="377" y="228"/>
                  </a:lnTo>
                  <a:lnTo>
                    <a:pt x="384" y="244"/>
                  </a:lnTo>
                  <a:lnTo>
                    <a:pt x="374" y="250"/>
                  </a:lnTo>
                  <a:lnTo>
                    <a:pt x="314" y="299"/>
                  </a:lnTo>
                  <a:lnTo>
                    <a:pt x="341" y="291"/>
                  </a:lnTo>
                  <a:lnTo>
                    <a:pt x="371" y="284"/>
                  </a:lnTo>
                  <a:lnTo>
                    <a:pt x="385" y="268"/>
                  </a:lnTo>
                  <a:lnTo>
                    <a:pt x="390" y="263"/>
                  </a:lnTo>
                  <a:lnTo>
                    <a:pt x="405" y="314"/>
                  </a:lnTo>
                  <a:lnTo>
                    <a:pt x="415" y="372"/>
                  </a:lnTo>
                  <a:lnTo>
                    <a:pt x="400" y="408"/>
                  </a:lnTo>
                  <a:lnTo>
                    <a:pt x="379" y="439"/>
                  </a:lnTo>
                  <a:lnTo>
                    <a:pt x="356" y="466"/>
                  </a:lnTo>
                  <a:lnTo>
                    <a:pt x="377" y="458"/>
                  </a:lnTo>
                  <a:lnTo>
                    <a:pt x="400" y="457"/>
                  </a:lnTo>
                  <a:lnTo>
                    <a:pt x="419" y="460"/>
                  </a:lnTo>
                  <a:lnTo>
                    <a:pt x="421" y="460"/>
                  </a:lnTo>
                  <a:lnTo>
                    <a:pt x="421" y="501"/>
                  </a:lnTo>
                  <a:lnTo>
                    <a:pt x="416" y="551"/>
                  </a:lnTo>
                  <a:lnTo>
                    <a:pt x="410" y="600"/>
                  </a:lnTo>
                  <a:lnTo>
                    <a:pt x="406" y="609"/>
                  </a:lnTo>
                  <a:lnTo>
                    <a:pt x="372" y="650"/>
                  </a:lnTo>
                  <a:lnTo>
                    <a:pt x="376" y="658"/>
                  </a:lnTo>
                  <a:lnTo>
                    <a:pt x="377" y="666"/>
                  </a:lnTo>
                  <a:lnTo>
                    <a:pt x="372" y="697"/>
                  </a:lnTo>
                  <a:lnTo>
                    <a:pt x="361" y="727"/>
                  </a:lnTo>
                  <a:lnTo>
                    <a:pt x="345" y="753"/>
                  </a:lnTo>
                  <a:lnTo>
                    <a:pt x="346" y="756"/>
                  </a:lnTo>
                  <a:lnTo>
                    <a:pt x="346" y="759"/>
                  </a:lnTo>
                  <a:lnTo>
                    <a:pt x="319" y="798"/>
                  </a:lnTo>
                  <a:lnTo>
                    <a:pt x="288" y="835"/>
                  </a:lnTo>
                  <a:lnTo>
                    <a:pt x="255" y="870"/>
                  </a:lnTo>
                  <a:lnTo>
                    <a:pt x="276" y="839"/>
                  </a:lnTo>
                  <a:lnTo>
                    <a:pt x="262" y="852"/>
                  </a:lnTo>
                  <a:lnTo>
                    <a:pt x="205" y="904"/>
                  </a:lnTo>
                  <a:lnTo>
                    <a:pt x="161" y="865"/>
                  </a:lnTo>
                  <a:lnTo>
                    <a:pt x="121" y="822"/>
                  </a:lnTo>
                  <a:lnTo>
                    <a:pt x="85" y="777"/>
                  </a:lnTo>
                  <a:lnTo>
                    <a:pt x="54" y="727"/>
                  </a:lnTo>
                  <a:lnTo>
                    <a:pt x="30" y="673"/>
                  </a:lnTo>
                  <a:lnTo>
                    <a:pt x="30" y="673"/>
                  </a:lnTo>
                  <a:lnTo>
                    <a:pt x="28" y="670"/>
                  </a:lnTo>
                  <a:lnTo>
                    <a:pt x="28" y="666"/>
                  </a:lnTo>
                  <a:lnTo>
                    <a:pt x="26" y="665"/>
                  </a:lnTo>
                  <a:lnTo>
                    <a:pt x="26" y="663"/>
                  </a:lnTo>
                  <a:lnTo>
                    <a:pt x="25" y="661"/>
                  </a:lnTo>
                  <a:lnTo>
                    <a:pt x="26" y="663"/>
                  </a:lnTo>
                  <a:lnTo>
                    <a:pt x="23" y="653"/>
                  </a:lnTo>
                  <a:lnTo>
                    <a:pt x="12" y="600"/>
                  </a:lnTo>
                  <a:lnTo>
                    <a:pt x="5" y="553"/>
                  </a:lnTo>
                  <a:lnTo>
                    <a:pt x="0" y="504"/>
                  </a:lnTo>
                  <a:lnTo>
                    <a:pt x="46" y="452"/>
                  </a:lnTo>
                  <a:lnTo>
                    <a:pt x="93" y="400"/>
                  </a:lnTo>
                  <a:lnTo>
                    <a:pt x="125" y="369"/>
                  </a:lnTo>
                  <a:lnTo>
                    <a:pt x="109" y="382"/>
                  </a:lnTo>
                  <a:lnTo>
                    <a:pt x="0" y="489"/>
                  </a:lnTo>
                  <a:lnTo>
                    <a:pt x="0" y="432"/>
                  </a:lnTo>
                  <a:lnTo>
                    <a:pt x="5" y="375"/>
                  </a:lnTo>
                  <a:lnTo>
                    <a:pt x="54" y="338"/>
                  </a:lnTo>
                  <a:lnTo>
                    <a:pt x="104" y="301"/>
                  </a:lnTo>
                  <a:lnTo>
                    <a:pt x="111" y="294"/>
                  </a:lnTo>
                  <a:lnTo>
                    <a:pt x="148" y="257"/>
                  </a:lnTo>
                  <a:lnTo>
                    <a:pt x="189" y="221"/>
                  </a:lnTo>
                  <a:lnTo>
                    <a:pt x="226" y="189"/>
                  </a:lnTo>
                  <a:lnTo>
                    <a:pt x="265" y="154"/>
                  </a:lnTo>
                  <a:lnTo>
                    <a:pt x="301" y="120"/>
                  </a:lnTo>
                  <a:lnTo>
                    <a:pt x="307" y="114"/>
                  </a:lnTo>
                  <a:lnTo>
                    <a:pt x="249" y="161"/>
                  </a:lnTo>
                  <a:lnTo>
                    <a:pt x="192" y="208"/>
                  </a:lnTo>
                  <a:lnTo>
                    <a:pt x="135" y="254"/>
                  </a:lnTo>
                  <a:lnTo>
                    <a:pt x="77" y="299"/>
                  </a:lnTo>
                  <a:lnTo>
                    <a:pt x="15" y="340"/>
                  </a:lnTo>
                  <a:lnTo>
                    <a:pt x="10" y="341"/>
                  </a:lnTo>
                  <a:lnTo>
                    <a:pt x="17" y="314"/>
                  </a:lnTo>
                  <a:lnTo>
                    <a:pt x="28" y="270"/>
                  </a:lnTo>
                  <a:lnTo>
                    <a:pt x="44" y="228"/>
                  </a:lnTo>
                  <a:lnTo>
                    <a:pt x="46" y="224"/>
                  </a:lnTo>
                  <a:lnTo>
                    <a:pt x="106" y="166"/>
                  </a:lnTo>
                  <a:lnTo>
                    <a:pt x="91" y="171"/>
                  </a:lnTo>
                  <a:lnTo>
                    <a:pt x="85" y="172"/>
                  </a:lnTo>
                  <a:lnTo>
                    <a:pt x="80" y="172"/>
                  </a:lnTo>
                  <a:lnTo>
                    <a:pt x="77" y="169"/>
                  </a:lnTo>
                  <a:lnTo>
                    <a:pt x="72" y="167"/>
                  </a:lnTo>
                  <a:lnTo>
                    <a:pt x="82" y="151"/>
                  </a:lnTo>
                  <a:lnTo>
                    <a:pt x="114" y="102"/>
                  </a:lnTo>
                  <a:lnTo>
                    <a:pt x="148" y="60"/>
                  </a:lnTo>
                  <a:lnTo>
                    <a:pt x="189" y="2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3D4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354"/>
            <p:cNvSpPr>
              <a:spLocks/>
            </p:cNvSpPr>
            <p:nvPr/>
          </p:nvSpPr>
          <p:spPr bwMode="auto">
            <a:xfrm>
              <a:off x="6414597" y="3499975"/>
              <a:ext cx="57070" cy="63411"/>
            </a:xfrm>
            <a:custGeom>
              <a:avLst/>
              <a:gdLst>
                <a:gd name="T0" fmla="*/ 45 w 45"/>
                <a:gd name="T1" fmla="*/ 0 h 50"/>
                <a:gd name="T2" fmla="*/ 27 w 45"/>
                <a:gd name="T3" fmla="*/ 26 h 50"/>
                <a:gd name="T4" fmla="*/ 6 w 45"/>
                <a:gd name="T5" fmla="*/ 50 h 50"/>
                <a:gd name="T6" fmla="*/ 0 w 45"/>
                <a:gd name="T7" fmla="*/ 31 h 50"/>
                <a:gd name="T8" fmla="*/ 22 w 45"/>
                <a:gd name="T9" fmla="*/ 15 h 50"/>
                <a:gd name="T10" fmla="*/ 45 w 45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50">
                  <a:moveTo>
                    <a:pt x="45" y="0"/>
                  </a:moveTo>
                  <a:lnTo>
                    <a:pt x="27" y="26"/>
                  </a:lnTo>
                  <a:lnTo>
                    <a:pt x="6" y="50"/>
                  </a:lnTo>
                  <a:lnTo>
                    <a:pt x="0" y="31"/>
                  </a:lnTo>
                  <a:lnTo>
                    <a:pt x="22" y="1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355"/>
            <p:cNvSpPr>
              <a:spLocks/>
            </p:cNvSpPr>
            <p:nvPr/>
          </p:nvSpPr>
          <p:spPr bwMode="auto">
            <a:xfrm>
              <a:off x="6362600" y="3226042"/>
              <a:ext cx="84970" cy="115407"/>
            </a:xfrm>
            <a:custGeom>
              <a:avLst/>
              <a:gdLst>
                <a:gd name="T0" fmla="*/ 39 w 67"/>
                <a:gd name="T1" fmla="*/ 0 h 91"/>
                <a:gd name="T2" fmla="*/ 52 w 67"/>
                <a:gd name="T3" fmla="*/ 5 h 91"/>
                <a:gd name="T4" fmla="*/ 62 w 67"/>
                <a:gd name="T5" fmla="*/ 14 h 91"/>
                <a:gd name="T6" fmla="*/ 67 w 67"/>
                <a:gd name="T7" fmla="*/ 29 h 91"/>
                <a:gd name="T8" fmla="*/ 63 w 67"/>
                <a:gd name="T9" fmla="*/ 60 h 91"/>
                <a:gd name="T10" fmla="*/ 52 w 67"/>
                <a:gd name="T11" fmla="*/ 91 h 91"/>
                <a:gd name="T12" fmla="*/ 28 w 67"/>
                <a:gd name="T13" fmla="*/ 53 h 91"/>
                <a:gd name="T14" fmla="*/ 0 w 67"/>
                <a:gd name="T15" fmla="*/ 19 h 91"/>
                <a:gd name="T16" fmla="*/ 24 w 67"/>
                <a:gd name="T17" fmla="*/ 5 h 91"/>
                <a:gd name="T18" fmla="*/ 39 w 67"/>
                <a:gd name="T1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91">
                  <a:moveTo>
                    <a:pt x="39" y="0"/>
                  </a:moveTo>
                  <a:lnTo>
                    <a:pt x="52" y="5"/>
                  </a:lnTo>
                  <a:lnTo>
                    <a:pt x="62" y="14"/>
                  </a:lnTo>
                  <a:lnTo>
                    <a:pt x="67" y="29"/>
                  </a:lnTo>
                  <a:lnTo>
                    <a:pt x="63" y="60"/>
                  </a:lnTo>
                  <a:lnTo>
                    <a:pt x="52" y="91"/>
                  </a:lnTo>
                  <a:lnTo>
                    <a:pt x="28" y="53"/>
                  </a:lnTo>
                  <a:lnTo>
                    <a:pt x="0" y="19"/>
                  </a:lnTo>
                  <a:lnTo>
                    <a:pt x="24" y="5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356"/>
            <p:cNvSpPr>
              <a:spLocks/>
            </p:cNvSpPr>
            <p:nvPr/>
          </p:nvSpPr>
          <p:spPr bwMode="auto">
            <a:xfrm>
              <a:off x="6381623" y="3341449"/>
              <a:ext cx="82433" cy="86238"/>
            </a:xfrm>
            <a:custGeom>
              <a:avLst/>
              <a:gdLst>
                <a:gd name="T0" fmla="*/ 37 w 65"/>
                <a:gd name="T1" fmla="*/ 0 h 68"/>
                <a:gd name="T2" fmla="*/ 65 w 65"/>
                <a:gd name="T3" fmla="*/ 45 h 68"/>
                <a:gd name="T4" fmla="*/ 22 w 65"/>
                <a:gd name="T5" fmla="*/ 68 h 68"/>
                <a:gd name="T6" fmla="*/ 16 w 65"/>
                <a:gd name="T7" fmla="*/ 62 h 68"/>
                <a:gd name="T8" fmla="*/ 9 w 65"/>
                <a:gd name="T9" fmla="*/ 55 h 68"/>
                <a:gd name="T10" fmla="*/ 0 w 65"/>
                <a:gd name="T11" fmla="*/ 52 h 68"/>
                <a:gd name="T12" fmla="*/ 21 w 65"/>
                <a:gd name="T13" fmla="*/ 27 h 68"/>
                <a:gd name="T14" fmla="*/ 37 w 65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8">
                  <a:moveTo>
                    <a:pt x="37" y="0"/>
                  </a:moveTo>
                  <a:lnTo>
                    <a:pt x="65" y="45"/>
                  </a:lnTo>
                  <a:lnTo>
                    <a:pt x="22" y="68"/>
                  </a:lnTo>
                  <a:lnTo>
                    <a:pt x="16" y="62"/>
                  </a:lnTo>
                  <a:lnTo>
                    <a:pt x="9" y="55"/>
                  </a:lnTo>
                  <a:lnTo>
                    <a:pt x="0" y="52"/>
                  </a:lnTo>
                  <a:lnTo>
                    <a:pt x="21" y="2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357"/>
            <p:cNvSpPr>
              <a:spLocks/>
            </p:cNvSpPr>
            <p:nvPr/>
          </p:nvSpPr>
          <p:spPr bwMode="auto">
            <a:xfrm>
              <a:off x="6323285" y="4366163"/>
              <a:ext cx="82433" cy="73557"/>
            </a:xfrm>
            <a:custGeom>
              <a:avLst/>
              <a:gdLst>
                <a:gd name="T0" fmla="*/ 34 w 65"/>
                <a:gd name="T1" fmla="*/ 0 h 58"/>
                <a:gd name="T2" fmla="*/ 46 w 65"/>
                <a:gd name="T3" fmla="*/ 6 h 58"/>
                <a:gd name="T4" fmla="*/ 55 w 65"/>
                <a:gd name="T5" fmla="*/ 17 h 58"/>
                <a:gd name="T6" fmla="*/ 64 w 65"/>
                <a:gd name="T7" fmla="*/ 30 h 58"/>
                <a:gd name="T8" fmla="*/ 65 w 65"/>
                <a:gd name="T9" fmla="*/ 40 h 58"/>
                <a:gd name="T10" fmla="*/ 62 w 65"/>
                <a:gd name="T11" fmla="*/ 50 h 58"/>
                <a:gd name="T12" fmla="*/ 55 w 65"/>
                <a:gd name="T13" fmla="*/ 55 h 58"/>
                <a:gd name="T14" fmla="*/ 47 w 65"/>
                <a:gd name="T15" fmla="*/ 58 h 58"/>
                <a:gd name="T16" fmla="*/ 39 w 65"/>
                <a:gd name="T17" fmla="*/ 56 h 58"/>
                <a:gd name="T18" fmla="*/ 34 w 65"/>
                <a:gd name="T19" fmla="*/ 48 h 58"/>
                <a:gd name="T20" fmla="*/ 25 w 65"/>
                <a:gd name="T21" fmla="*/ 37 h 58"/>
                <a:gd name="T22" fmla="*/ 13 w 65"/>
                <a:gd name="T23" fmla="*/ 34 h 58"/>
                <a:gd name="T24" fmla="*/ 0 w 65"/>
                <a:gd name="T25" fmla="*/ 34 h 58"/>
                <a:gd name="T26" fmla="*/ 34 w 65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34" y="0"/>
                  </a:moveTo>
                  <a:lnTo>
                    <a:pt x="46" y="6"/>
                  </a:lnTo>
                  <a:lnTo>
                    <a:pt x="55" y="17"/>
                  </a:lnTo>
                  <a:lnTo>
                    <a:pt x="64" y="30"/>
                  </a:lnTo>
                  <a:lnTo>
                    <a:pt x="65" y="40"/>
                  </a:lnTo>
                  <a:lnTo>
                    <a:pt x="62" y="50"/>
                  </a:lnTo>
                  <a:lnTo>
                    <a:pt x="55" y="55"/>
                  </a:lnTo>
                  <a:lnTo>
                    <a:pt x="47" y="58"/>
                  </a:lnTo>
                  <a:lnTo>
                    <a:pt x="39" y="56"/>
                  </a:lnTo>
                  <a:lnTo>
                    <a:pt x="34" y="48"/>
                  </a:lnTo>
                  <a:lnTo>
                    <a:pt x="25" y="37"/>
                  </a:lnTo>
                  <a:lnTo>
                    <a:pt x="13" y="34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358"/>
            <p:cNvSpPr>
              <a:spLocks/>
            </p:cNvSpPr>
            <p:nvPr/>
          </p:nvSpPr>
          <p:spPr bwMode="auto">
            <a:xfrm>
              <a:off x="6119104" y="2495552"/>
              <a:ext cx="292956" cy="384267"/>
            </a:xfrm>
            <a:custGeom>
              <a:avLst/>
              <a:gdLst>
                <a:gd name="T0" fmla="*/ 194 w 231"/>
                <a:gd name="T1" fmla="*/ 0 h 303"/>
                <a:gd name="T2" fmla="*/ 210 w 231"/>
                <a:gd name="T3" fmla="*/ 7 h 303"/>
                <a:gd name="T4" fmla="*/ 212 w 231"/>
                <a:gd name="T5" fmla="*/ 7 h 303"/>
                <a:gd name="T6" fmla="*/ 225 w 231"/>
                <a:gd name="T7" fmla="*/ 20 h 303"/>
                <a:gd name="T8" fmla="*/ 231 w 231"/>
                <a:gd name="T9" fmla="*/ 35 h 303"/>
                <a:gd name="T10" fmla="*/ 231 w 231"/>
                <a:gd name="T11" fmla="*/ 52 h 303"/>
                <a:gd name="T12" fmla="*/ 225 w 231"/>
                <a:gd name="T13" fmla="*/ 69 h 303"/>
                <a:gd name="T14" fmla="*/ 82 w 231"/>
                <a:gd name="T15" fmla="*/ 283 h 303"/>
                <a:gd name="T16" fmla="*/ 70 w 231"/>
                <a:gd name="T17" fmla="*/ 296 h 303"/>
                <a:gd name="T18" fmla="*/ 54 w 231"/>
                <a:gd name="T19" fmla="*/ 303 h 303"/>
                <a:gd name="T20" fmla="*/ 38 w 231"/>
                <a:gd name="T21" fmla="*/ 303 h 303"/>
                <a:gd name="T22" fmla="*/ 20 w 231"/>
                <a:gd name="T23" fmla="*/ 296 h 303"/>
                <a:gd name="T24" fmla="*/ 20 w 231"/>
                <a:gd name="T25" fmla="*/ 296 h 303"/>
                <a:gd name="T26" fmla="*/ 7 w 231"/>
                <a:gd name="T27" fmla="*/ 283 h 303"/>
                <a:gd name="T28" fmla="*/ 0 w 231"/>
                <a:gd name="T29" fmla="*/ 267 h 303"/>
                <a:gd name="T30" fmla="*/ 0 w 231"/>
                <a:gd name="T31" fmla="*/ 251 h 303"/>
                <a:gd name="T32" fmla="*/ 7 w 231"/>
                <a:gd name="T33" fmla="*/ 234 h 303"/>
                <a:gd name="T34" fmla="*/ 148 w 231"/>
                <a:gd name="T35" fmla="*/ 18 h 303"/>
                <a:gd name="T36" fmla="*/ 161 w 231"/>
                <a:gd name="T37" fmla="*/ 7 h 303"/>
                <a:gd name="T38" fmla="*/ 177 w 231"/>
                <a:gd name="T39" fmla="*/ 0 h 303"/>
                <a:gd name="T40" fmla="*/ 194 w 231"/>
                <a:gd name="T41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303">
                  <a:moveTo>
                    <a:pt x="194" y="0"/>
                  </a:moveTo>
                  <a:lnTo>
                    <a:pt x="210" y="7"/>
                  </a:lnTo>
                  <a:lnTo>
                    <a:pt x="212" y="7"/>
                  </a:lnTo>
                  <a:lnTo>
                    <a:pt x="225" y="20"/>
                  </a:lnTo>
                  <a:lnTo>
                    <a:pt x="231" y="35"/>
                  </a:lnTo>
                  <a:lnTo>
                    <a:pt x="231" y="52"/>
                  </a:lnTo>
                  <a:lnTo>
                    <a:pt x="225" y="69"/>
                  </a:lnTo>
                  <a:lnTo>
                    <a:pt x="82" y="283"/>
                  </a:lnTo>
                  <a:lnTo>
                    <a:pt x="70" y="296"/>
                  </a:lnTo>
                  <a:lnTo>
                    <a:pt x="54" y="303"/>
                  </a:lnTo>
                  <a:lnTo>
                    <a:pt x="38" y="303"/>
                  </a:lnTo>
                  <a:lnTo>
                    <a:pt x="20" y="296"/>
                  </a:lnTo>
                  <a:lnTo>
                    <a:pt x="20" y="296"/>
                  </a:lnTo>
                  <a:lnTo>
                    <a:pt x="7" y="283"/>
                  </a:lnTo>
                  <a:lnTo>
                    <a:pt x="0" y="267"/>
                  </a:lnTo>
                  <a:lnTo>
                    <a:pt x="0" y="251"/>
                  </a:lnTo>
                  <a:lnTo>
                    <a:pt x="7" y="234"/>
                  </a:lnTo>
                  <a:lnTo>
                    <a:pt x="148" y="18"/>
                  </a:lnTo>
                  <a:lnTo>
                    <a:pt x="161" y="7"/>
                  </a:lnTo>
                  <a:lnTo>
                    <a:pt x="177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359"/>
            <p:cNvSpPr>
              <a:spLocks/>
            </p:cNvSpPr>
            <p:nvPr/>
          </p:nvSpPr>
          <p:spPr bwMode="auto">
            <a:xfrm>
              <a:off x="6319481" y="3186727"/>
              <a:ext cx="65946" cy="62142"/>
            </a:xfrm>
            <a:custGeom>
              <a:avLst/>
              <a:gdLst>
                <a:gd name="T0" fmla="*/ 31 w 52"/>
                <a:gd name="T1" fmla="*/ 0 h 49"/>
                <a:gd name="T2" fmla="*/ 42 w 52"/>
                <a:gd name="T3" fmla="*/ 5 h 49"/>
                <a:gd name="T4" fmla="*/ 50 w 52"/>
                <a:gd name="T5" fmla="*/ 15 h 49"/>
                <a:gd name="T6" fmla="*/ 52 w 52"/>
                <a:gd name="T7" fmla="*/ 26 h 49"/>
                <a:gd name="T8" fmla="*/ 45 w 52"/>
                <a:gd name="T9" fmla="*/ 37 h 49"/>
                <a:gd name="T10" fmla="*/ 32 w 52"/>
                <a:gd name="T11" fmla="*/ 49 h 49"/>
                <a:gd name="T12" fmla="*/ 0 w 52"/>
                <a:gd name="T13" fmla="*/ 15 h 49"/>
                <a:gd name="T14" fmla="*/ 19 w 52"/>
                <a:gd name="T15" fmla="*/ 3 h 49"/>
                <a:gd name="T16" fmla="*/ 31 w 52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49">
                  <a:moveTo>
                    <a:pt x="31" y="0"/>
                  </a:moveTo>
                  <a:lnTo>
                    <a:pt x="42" y="5"/>
                  </a:lnTo>
                  <a:lnTo>
                    <a:pt x="50" y="15"/>
                  </a:lnTo>
                  <a:lnTo>
                    <a:pt x="52" y="26"/>
                  </a:lnTo>
                  <a:lnTo>
                    <a:pt x="45" y="37"/>
                  </a:lnTo>
                  <a:lnTo>
                    <a:pt x="32" y="49"/>
                  </a:lnTo>
                  <a:lnTo>
                    <a:pt x="0" y="15"/>
                  </a:lnTo>
                  <a:lnTo>
                    <a:pt x="19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360"/>
            <p:cNvSpPr>
              <a:spLocks/>
            </p:cNvSpPr>
            <p:nvPr/>
          </p:nvSpPr>
          <p:spPr bwMode="auto">
            <a:xfrm>
              <a:off x="6201537" y="4192419"/>
              <a:ext cx="167403" cy="240960"/>
            </a:xfrm>
            <a:custGeom>
              <a:avLst/>
              <a:gdLst>
                <a:gd name="T0" fmla="*/ 130 w 132"/>
                <a:gd name="T1" fmla="*/ 0 h 190"/>
                <a:gd name="T2" fmla="*/ 132 w 132"/>
                <a:gd name="T3" fmla="*/ 36 h 190"/>
                <a:gd name="T4" fmla="*/ 122 w 132"/>
                <a:gd name="T5" fmla="*/ 68 h 190"/>
                <a:gd name="T6" fmla="*/ 108 w 132"/>
                <a:gd name="T7" fmla="*/ 101 h 190"/>
                <a:gd name="T8" fmla="*/ 88 w 132"/>
                <a:gd name="T9" fmla="*/ 132 h 190"/>
                <a:gd name="T10" fmla="*/ 109 w 132"/>
                <a:gd name="T11" fmla="*/ 130 h 190"/>
                <a:gd name="T12" fmla="*/ 130 w 132"/>
                <a:gd name="T13" fmla="*/ 137 h 190"/>
                <a:gd name="T14" fmla="*/ 96 w 132"/>
                <a:gd name="T15" fmla="*/ 171 h 190"/>
                <a:gd name="T16" fmla="*/ 90 w 132"/>
                <a:gd name="T17" fmla="*/ 172 h 190"/>
                <a:gd name="T18" fmla="*/ 70 w 132"/>
                <a:gd name="T19" fmla="*/ 180 h 190"/>
                <a:gd name="T20" fmla="*/ 51 w 132"/>
                <a:gd name="T21" fmla="*/ 190 h 190"/>
                <a:gd name="T22" fmla="*/ 0 w 132"/>
                <a:gd name="T23" fmla="*/ 154 h 190"/>
                <a:gd name="T24" fmla="*/ 4 w 132"/>
                <a:gd name="T25" fmla="*/ 151 h 190"/>
                <a:gd name="T26" fmla="*/ 39 w 132"/>
                <a:gd name="T27" fmla="*/ 111 h 190"/>
                <a:gd name="T28" fmla="*/ 72 w 132"/>
                <a:gd name="T29" fmla="*/ 76 h 190"/>
                <a:gd name="T30" fmla="*/ 103 w 132"/>
                <a:gd name="T31" fmla="*/ 39 h 190"/>
                <a:gd name="T32" fmla="*/ 130 w 132"/>
                <a:gd name="T3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190">
                  <a:moveTo>
                    <a:pt x="130" y="0"/>
                  </a:moveTo>
                  <a:lnTo>
                    <a:pt x="132" y="36"/>
                  </a:lnTo>
                  <a:lnTo>
                    <a:pt x="122" y="68"/>
                  </a:lnTo>
                  <a:lnTo>
                    <a:pt x="108" y="101"/>
                  </a:lnTo>
                  <a:lnTo>
                    <a:pt x="88" y="132"/>
                  </a:lnTo>
                  <a:lnTo>
                    <a:pt x="109" y="130"/>
                  </a:lnTo>
                  <a:lnTo>
                    <a:pt x="130" y="137"/>
                  </a:lnTo>
                  <a:lnTo>
                    <a:pt x="96" y="171"/>
                  </a:lnTo>
                  <a:lnTo>
                    <a:pt x="90" y="172"/>
                  </a:lnTo>
                  <a:lnTo>
                    <a:pt x="70" y="180"/>
                  </a:lnTo>
                  <a:lnTo>
                    <a:pt x="51" y="190"/>
                  </a:lnTo>
                  <a:lnTo>
                    <a:pt x="0" y="154"/>
                  </a:lnTo>
                  <a:lnTo>
                    <a:pt x="4" y="151"/>
                  </a:lnTo>
                  <a:lnTo>
                    <a:pt x="39" y="111"/>
                  </a:lnTo>
                  <a:lnTo>
                    <a:pt x="72" y="76"/>
                  </a:lnTo>
                  <a:lnTo>
                    <a:pt x="103" y="3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361"/>
            <p:cNvSpPr>
              <a:spLocks/>
            </p:cNvSpPr>
            <p:nvPr/>
          </p:nvSpPr>
          <p:spPr bwMode="auto">
            <a:xfrm>
              <a:off x="6346114" y="3248869"/>
              <a:ext cx="16487" cy="13950"/>
            </a:xfrm>
            <a:custGeom>
              <a:avLst/>
              <a:gdLst>
                <a:gd name="T0" fmla="*/ 11 w 13"/>
                <a:gd name="T1" fmla="*/ 0 h 11"/>
                <a:gd name="T2" fmla="*/ 13 w 13"/>
                <a:gd name="T3" fmla="*/ 1 h 11"/>
                <a:gd name="T4" fmla="*/ 0 w 13"/>
                <a:gd name="T5" fmla="*/ 11 h 11"/>
                <a:gd name="T6" fmla="*/ 11 w 1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0"/>
                  </a:moveTo>
                  <a:lnTo>
                    <a:pt x="13" y="1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362"/>
            <p:cNvSpPr>
              <a:spLocks/>
            </p:cNvSpPr>
            <p:nvPr/>
          </p:nvSpPr>
          <p:spPr bwMode="auto">
            <a:xfrm>
              <a:off x="6244657" y="3097953"/>
              <a:ext cx="82433" cy="69752"/>
            </a:xfrm>
            <a:custGeom>
              <a:avLst/>
              <a:gdLst>
                <a:gd name="T0" fmla="*/ 49 w 65"/>
                <a:gd name="T1" fmla="*/ 0 h 55"/>
                <a:gd name="T2" fmla="*/ 54 w 65"/>
                <a:gd name="T3" fmla="*/ 2 h 55"/>
                <a:gd name="T4" fmla="*/ 59 w 65"/>
                <a:gd name="T5" fmla="*/ 3 h 55"/>
                <a:gd name="T6" fmla="*/ 62 w 65"/>
                <a:gd name="T7" fmla="*/ 8 h 55"/>
                <a:gd name="T8" fmla="*/ 65 w 65"/>
                <a:gd name="T9" fmla="*/ 11 h 55"/>
                <a:gd name="T10" fmla="*/ 65 w 65"/>
                <a:gd name="T11" fmla="*/ 16 h 55"/>
                <a:gd name="T12" fmla="*/ 64 w 65"/>
                <a:gd name="T13" fmla="*/ 21 h 55"/>
                <a:gd name="T14" fmla="*/ 56 w 65"/>
                <a:gd name="T15" fmla="*/ 39 h 55"/>
                <a:gd name="T16" fmla="*/ 28 w 65"/>
                <a:gd name="T17" fmla="*/ 55 h 55"/>
                <a:gd name="T18" fmla="*/ 0 w 65"/>
                <a:gd name="T19" fmla="*/ 31 h 55"/>
                <a:gd name="T20" fmla="*/ 39 w 65"/>
                <a:gd name="T21" fmla="*/ 2 h 55"/>
                <a:gd name="T22" fmla="*/ 44 w 65"/>
                <a:gd name="T23" fmla="*/ 0 h 55"/>
                <a:gd name="T24" fmla="*/ 49 w 65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5">
                  <a:moveTo>
                    <a:pt x="49" y="0"/>
                  </a:moveTo>
                  <a:lnTo>
                    <a:pt x="54" y="2"/>
                  </a:lnTo>
                  <a:lnTo>
                    <a:pt x="59" y="3"/>
                  </a:lnTo>
                  <a:lnTo>
                    <a:pt x="62" y="8"/>
                  </a:lnTo>
                  <a:lnTo>
                    <a:pt x="65" y="11"/>
                  </a:lnTo>
                  <a:lnTo>
                    <a:pt x="65" y="16"/>
                  </a:lnTo>
                  <a:lnTo>
                    <a:pt x="64" y="21"/>
                  </a:lnTo>
                  <a:lnTo>
                    <a:pt x="56" y="39"/>
                  </a:lnTo>
                  <a:lnTo>
                    <a:pt x="28" y="55"/>
                  </a:lnTo>
                  <a:lnTo>
                    <a:pt x="0" y="31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363"/>
            <p:cNvSpPr>
              <a:spLocks/>
            </p:cNvSpPr>
            <p:nvPr/>
          </p:nvSpPr>
          <p:spPr bwMode="auto">
            <a:xfrm>
              <a:off x="6266216" y="4409282"/>
              <a:ext cx="57070" cy="36778"/>
            </a:xfrm>
            <a:custGeom>
              <a:avLst/>
              <a:gdLst>
                <a:gd name="T0" fmla="*/ 45 w 45"/>
                <a:gd name="T1" fmla="*/ 0 h 29"/>
                <a:gd name="T2" fmla="*/ 13 w 45"/>
                <a:gd name="T3" fmla="*/ 29 h 29"/>
                <a:gd name="T4" fmla="*/ 0 w 45"/>
                <a:gd name="T5" fmla="*/ 19 h 29"/>
                <a:gd name="T6" fmla="*/ 19 w 45"/>
                <a:gd name="T7" fmla="*/ 9 h 29"/>
                <a:gd name="T8" fmla="*/ 39 w 45"/>
                <a:gd name="T9" fmla="*/ 1 h 29"/>
                <a:gd name="T10" fmla="*/ 45 w 45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9">
                  <a:moveTo>
                    <a:pt x="45" y="0"/>
                  </a:moveTo>
                  <a:lnTo>
                    <a:pt x="13" y="29"/>
                  </a:lnTo>
                  <a:lnTo>
                    <a:pt x="0" y="19"/>
                  </a:lnTo>
                  <a:lnTo>
                    <a:pt x="19" y="9"/>
                  </a:lnTo>
                  <a:lnTo>
                    <a:pt x="39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364"/>
            <p:cNvSpPr>
              <a:spLocks/>
            </p:cNvSpPr>
            <p:nvPr/>
          </p:nvSpPr>
          <p:spPr bwMode="auto">
            <a:xfrm>
              <a:off x="6224365" y="3180386"/>
              <a:ext cx="95116" cy="84970"/>
            </a:xfrm>
            <a:custGeom>
              <a:avLst/>
              <a:gdLst>
                <a:gd name="T0" fmla="*/ 55 w 75"/>
                <a:gd name="T1" fmla="*/ 0 h 67"/>
                <a:gd name="T2" fmla="*/ 75 w 75"/>
                <a:gd name="T3" fmla="*/ 20 h 67"/>
                <a:gd name="T4" fmla="*/ 41 w 75"/>
                <a:gd name="T5" fmla="*/ 42 h 67"/>
                <a:gd name="T6" fmla="*/ 7 w 75"/>
                <a:gd name="T7" fmla="*/ 67 h 67"/>
                <a:gd name="T8" fmla="*/ 0 w 75"/>
                <a:gd name="T9" fmla="*/ 62 h 67"/>
                <a:gd name="T10" fmla="*/ 29 w 75"/>
                <a:gd name="T11" fmla="*/ 33 h 67"/>
                <a:gd name="T12" fmla="*/ 55 w 7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67">
                  <a:moveTo>
                    <a:pt x="55" y="0"/>
                  </a:moveTo>
                  <a:lnTo>
                    <a:pt x="75" y="20"/>
                  </a:lnTo>
                  <a:lnTo>
                    <a:pt x="41" y="42"/>
                  </a:lnTo>
                  <a:lnTo>
                    <a:pt x="7" y="67"/>
                  </a:lnTo>
                  <a:lnTo>
                    <a:pt x="0" y="62"/>
                  </a:lnTo>
                  <a:lnTo>
                    <a:pt x="29" y="3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365"/>
            <p:cNvSpPr>
              <a:spLocks/>
            </p:cNvSpPr>
            <p:nvPr/>
          </p:nvSpPr>
          <p:spPr bwMode="auto">
            <a:xfrm>
              <a:off x="6280166" y="3147412"/>
              <a:ext cx="35509" cy="32974"/>
            </a:xfrm>
            <a:custGeom>
              <a:avLst/>
              <a:gdLst>
                <a:gd name="T0" fmla="*/ 28 w 28"/>
                <a:gd name="T1" fmla="*/ 0 h 26"/>
                <a:gd name="T2" fmla="*/ 11 w 28"/>
                <a:gd name="T3" fmla="*/ 26 h 26"/>
                <a:gd name="T4" fmla="*/ 0 w 28"/>
                <a:gd name="T5" fmla="*/ 16 h 26"/>
                <a:gd name="T6" fmla="*/ 28 w 2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6">
                  <a:moveTo>
                    <a:pt x="28" y="0"/>
                  </a:moveTo>
                  <a:lnTo>
                    <a:pt x="11" y="26"/>
                  </a:lnTo>
                  <a:lnTo>
                    <a:pt x="0" y="1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1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366"/>
            <p:cNvSpPr>
              <a:spLocks/>
            </p:cNvSpPr>
            <p:nvPr/>
          </p:nvSpPr>
          <p:spPr bwMode="auto">
            <a:xfrm>
              <a:off x="6145735" y="2989519"/>
              <a:ext cx="135699" cy="110335"/>
            </a:xfrm>
            <a:custGeom>
              <a:avLst/>
              <a:gdLst>
                <a:gd name="T0" fmla="*/ 94 w 107"/>
                <a:gd name="T1" fmla="*/ 0 h 87"/>
                <a:gd name="T2" fmla="*/ 99 w 107"/>
                <a:gd name="T3" fmla="*/ 2 h 87"/>
                <a:gd name="T4" fmla="*/ 102 w 107"/>
                <a:gd name="T5" fmla="*/ 5 h 87"/>
                <a:gd name="T6" fmla="*/ 106 w 107"/>
                <a:gd name="T7" fmla="*/ 9 h 87"/>
                <a:gd name="T8" fmla="*/ 107 w 107"/>
                <a:gd name="T9" fmla="*/ 13 h 87"/>
                <a:gd name="T10" fmla="*/ 107 w 107"/>
                <a:gd name="T11" fmla="*/ 20 h 87"/>
                <a:gd name="T12" fmla="*/ 106 w 107"/>
                <a:gd name="T13" fmla="*/ 25 h 87"/>
                <a:gd name="T14" fmla="*/ 99 w 107"/>
                <a:gd name="T15" fmla="*/ 38 h 87"/>
                <a:gd name="T16" fmla="*/ 91 w 107"/>
                <a:gd name="T17" fmla="*/ 51 h 87"/>
                <a:gd name="T18" fmla="*/ 31 w 107"/>
                <a:gd name="T19" fmla="*/ 87 h 87"/>
                <a:gd name="T20" fmla="*/ 0 w 107"/>
                <a:gd name="T21" fmla="*/ 67 h 87"/>
                <a:gd name="T22" fmla="*/ 19 w 107"/>
                <a:gd name="T23" fmla="*/ 46 h 87"/>
                <a:gd name="T24" fmla="*/ 41 w 107"/>
                <a:gd name="T25" fmla="*/ 28 h 87"/>
                <a:gd name="T26" fmla="*/ 63 w 107"/>
                <a:gd name="T27" fmla="*/ 12 h 87"/>
                <a:gd name="T28" fmla="*/ 88 w 107"/>
                <a:gd name="T29" fmla="*/ 2 h 87"/>
                <a:gd name="T30" fmla="*/ 94 w 107"/>
                <a:gd name="T3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87">
                  <a:moveTo>
                    <a:pt x="94" y="0"/>
                  </a:moveTo>
                  <a:lnTo>
                    <a:pt x="99" y="2"/>
                  </a:lnTo>
                  <a:lnTo>
                    <a:pt x="102" y="5"/>
                  </a:lnTo>
                  <a:lnTo>
                    <a:pt x="106" y="9"/>
                  </a:lnTo>
                  <a:lnTo>
                    <a:pt x="107" y="13"/>
                  </a:lnTo>
                  <a:lnTo>
                    <a:pt x="107" y="20"/>
                  </a:lnTo>
                  <a:lnTo>
                    <a:pt x="106" y="25"/>
                  </a:lnTo>
                  <a:lnTo>
                    <a:pt x="99" y="38"/>
                  </a:lnTo>
                  <a:lnTo>
                    <a:pt x="91" y="51"/>
                  </a:lnTo>
                  <a:lnTo>
                    <a:pt x="31" y="87"/>
                  </a:lnTo>
                  <a:lnTo>
                    <a:pt x="0" y="67"/>
                  </a:lnTo>
                  <a:lnTo>
                    <a:pt x="19" y="46"/>
                  </a:lnTo>
                  <a:lnTo>
                    <a:pt x="41" y="28"/>
                  </a:lnTo>
                  <a:lnTo>
                    <a:pt x="63" y="12"/>
                  </a:lnTo>
                  <a:lnTo>
                    <a:pt x="88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367"/>
            <p:cNvSpPr>
              <a:spLocks/>
            </p:cNvSpPr>
            <p:nvPr/>
          </p:nvSpPr>
          <p:spPr bwMode="auto">
            <a:xfrm>
              <a:off x="6193928" y="3167704"/>
              <a:ext cx="100189" cy="91311"/>
            </a:xfrm>
            <a:custGeom>
              <a:avLst/>
              <a:gdLst>
                <a:gd name="T0" fmla="*/ 68 w 79"/>
                <a:gd name="T1" fmla="*/ 0 h 72"/>
                <a:gd name="T2" fmla="*/ 79 w 79"/>
                <a:gd name="T3" fmla="*/ 10 h 72"/>
                <a:gd name="T4" fmla="*/ 53 w 79"/>
                <a:gd name="T5" fmla="*/ 43 h 72"/>
                <a:gd name="T6" fmla="*/ 24 w 79"/>
                <a:gd name="T7" fmla="*/ 72 h 72"/>
                <a:gd name="T8" fmla="*/ 23 w 79"/>
                <a:gd name="T9" fmla="*/ 69 h 72"/>
                <a:gd name="T10" fmla="*/ 0 w 79"/>
                <a:gd name="T11" fmla="*/ 49 h 72"/>
                <a:gd name="T12" fmla="*/ 34 w 79"/>
                <a:gd name="T13" fmla="*/ 25 h 72"/>
                <a:gd name="T14" fmla="*/ 68 w 79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72">
                  <a:moveTo>
                    <a:pt x="68" y="0"/>
                  </a:moveTo>
                  <a:lnTo>
                    <a:pt x="79" y="10"/>
                  </a:lnTo>
                  <a:lnTo>
                    <a:pt x="53" y="43"/>
                  </a:lnTo>
                  <a:lnTo>
                    <a:pt x="24" y="72"/>
                  </a:lnTo>
                  <a:lnTo>
                    <a:pt x="23" y="69"/>
                  </a:lnTo>
                  <a:lnTo>
                    <a:pt x="0" y="49"/>
                  </a:lnTo>
                  <a:lnTo>
                    <a:pt x="34" y="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368"/>
            <p:cNvSpPr>
              <a:spLocks/>
            </p:cNvSpPr>
            <p:nvPr/>
          </p:nvSpPr>
          <p:spPr bwMode="auto">
            <a:xfrm>
              <a:off x="6185050" y="4433379"/>
              <a:ext cx="97652" cy="81166"/>
            </a:xfrm>
            <a:custGeom>
              <a:avLst/>
              <a:gdLst>
                <a:gd name="T0" fmla="*/ 64 w 77"/>
                <a:gd name="T1" fmla="*/ 0 h 64"/>
                <a:gd name="T2" fmla="*/ 77 w 77"/>
                <a:gd name="T3" fmla="*/ 10 h 64"/>
                <a:gd name="T4" fmla="*/ 43 w 77"/>
                <a:gd name="T5" fmla="*/ 38 h 64"/>
                <a:gd name="T6" fmla="*/ 7 w 77"/>
                <a:gd name="T7" fmla="*/ 64 h 64"/>
                <a:gd name="T8" fmla="*/ 0 w 77"/>
                <a:gd name="T9" fmla="*/ 57 h 64"/>
                <a:gd name="T10" fmla="*/ 36 w 77"/>
                <a:gd name="T11" fmla="*/ 18 h 64"/>
                <a:gd name="T12" fmla="*/ 64 w 7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64">
                  <a:moveTo>
                    <a:pt x="64" y="0"/>
                  </a:moveTo>
                  <a:lnTo>
                    <a:pt x="77" y="10"/>
                  </a:lnTo>
                  <a:lnTo>
                    <a:pt x="43" y="38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36" y="1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369"/>
            <p:cNvSpPr>
              <a:spLocks/>
            </p:cNvSpPr>
            <p:nvPr/>
          </p:nvSpPr>
          <p:spPr bwMode="auto">
            <a:xfrm>
              <a:off x="6193928" y="4333189"/>
              <a:ext cx="57070" cy="54533"/>
            </a:xfrm>
            <a:custGeom>
              <a:avLst/>
              <a:gdLst>
                <a:gd name="T0" fmla="*/ 45 w 45"/>
                <a:gd name="T1" fmla="*/ 0 h 43"/>
                <a:gd name="T2" fmla="*/ 10 w 45"/>
                <a:gd name="T3" fmla="*/ 40 h 43"/>
                <a:gd name="T4" fmla="*/ 6 w 45"/>
                <a:gd name="T5" fmla="*/ 43 h 43"/>
                <a:gd name="T6" fmla="*/ 0 w 45"/>
                <a:gd name="T7" fmla="*/ 39 h 43"/>
                <a:gd name="T8" fmla="*/ 45 w 45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0"/>
                  </a:moveTo>
                  <a:lnTo>
                    <a:pt x="10" y="40"/>
                  </a:lnTo>
                  <a:lnTo>
                    <a:pt x="6" y="43"/>
                  </a:lnTo>
                  <a:lnTo>
                    <a:pt x="0" y="3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370"/>
            <p:cNvSpPr>
              <a:spLocks/>
            </p:cNvSpPr>
            <p:nvPr/>
          </p:nvSpPr>
          <p:spPr bwMode="auto">
            <a:xfrm>
              <a:off x="6164759" y="3137267"/>
              <a:ext cx="115407" cy="92579"/>
            </a:xfrm>
            <a:custGeom>
              <a:avLst/>
              <a:gdLst>
                <a:gd name="T0" fmla="*/ 63 w 91"/>
                <a:gd name="T1" fmla="*/ 0 h 73"/>
                <a:gd name="T2" fmla="*/ 91 w 91"/>
                <a:gd name="T3" fmla="*/ 24 h 73"/>
                <a:gd name="T4" fmla="*/ 57 w 91"/>
                <a:gd name="T5" fmla="*/ 49 h 73"/>
                <a:gd name="T6" fmla="*/ 23 w 91"/>
                <a:gd name="T7" fmla="*/ 73 h 73"/>
                <a:gd name="T8" fmla="*/ 0 w 91"/>
                <a:gd name="T9" fmla="*/ 55 h 73"/>
                <a:gd name="T10" fmla="*/ 31 w 91"/>
                <a:gd name="T11" fmla="*/ 28 h 73"/>
                <a:gd name="T12" fmla="*/ 63 w 9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" h="73">
                  <a:moveTo>
                    <a:pt x="63" y="0"/>
                  </a:moveTo>
                  <a:lnTo>
                    <a:pt x="91" y="24"/>
                  </a:lnTo>
                  <a:lnTo>
                    <a:pt x="57" y="49"/>
                  </a:lnTo>
                  <a:lnTo>
                    <a:pt x="23" y="73"/>
                  </a:lnTo>
                  <a:lnTo>
                    <a:pt x="0" y="55"/>
                  </a:lnTo>
                  <a:lnTo>
                    <a:pt x="31" y="2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371"/>
            <p:cNvSpPr>
              <a:spLocks/>
            </p:cNvSpPr>
            <p:nvPr/>
          </p:nvSpPr>
          <p:spPr bwMode="auto">
            <a:xfrm>
              <a:off x="6152078" y="3120781"/>
              <a:ext cx="92579" cy="86238"/>
            </a:xfrm>
            <a:custGeom>
              <a:avLst/>
              <a:gdLst>
                <a:gd name="T0" fmla="*/ 54 w 73"/>
                <a:gd name="T1" fmla="*/ 0 h 68"/>
                <a:gd name="T2" fmla="*/ 73 w 73"/>
                <a:gd name="T3" fmla="*/ 13 h 68"/>
                <a:gd name="T4" fmla="*/ 41 w 73"/>
                <a:gd name="T5" fmla="*/ 41 h 68"/>
                <a:gd name="T6" fmla="*/ 10 w 73"/>
                <a:gd name="T7" fmla="*/ 68 h 68"/>
                <a:gd name="T8" fmla="*/ 0 w 73"/>
                <a:gd name="T9" fmla="*/ 62 h 68"/>
                <a:gd name="T10" fmla="*/ 54 w 73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68">
                  <a:moveTo>
                    <a:pt x="54" y="0"/>
                  </a:moveTo>
                  <a:lnTo>
                    <a:pt x="73" y="13"/>
                  </a:lnTo>
                  <a:lnTo>
                    <a:pt x="41" y="41"/>
                  </a:lnTo>
                  <a:lnTo>
                    <a:pt x="10" y="68"/>
                  </a:lnTo>
                  <a:lnTo>
                    <a:pt x="0" y="6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72"/>
            <p:cNvSpPr>
              <a:spLocks/>
            </p:cNvSpPr>
            <p:nvPr/>
          </p:nvSpPr>
          <p:spPr bwMode="auto">
            <a:xfrm>
              <a:off x="6119104" y="4387722"/>
              <a:ext cx="147112" cy="117944"/>
            </a:xfrm>
            <a:custGeom>
              <a:avLst/>
              <a:gdLst>
                <a:gd name="T0" fmla="*/ 65 w 116"/>
                <a:gd name="T1" fmla="*/ 0 h 93"/>
                <a:gd name="T2" fmla="*/ 116 w 116"/>
                <a:gd name="T3" fmla="*/ 36 h 93"/>
                <a:gd name="T4" fmla="*/ 88 w 116"/>
                <a:gd name="T5" fmla="*/ 54 h 93"/>
                <a:gd name="T6" fmla="*/ 52 w 116"/>
                <a:gd name="T7" fmla="*/ 93 h 93"/>
                <a:gd name="T8" fmla="*/ 0 w 116"/>
                <a:gd name="T9" fmla="*/ 54 h 93"/>
                <a:gd name="T10" fmla="*/ 38 w 116"/>
                <a:gd name="T11" fmla="*/ 26 h 93"/>
                <a:gd name="T12" fmla="*/ 65 w 116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3">
                  <a:moveTo>
                    <a:pt x="65" y="0"/>
                  </a:moveTo>
                  <a:lnTo>
                    <a:pt x="116" y="36"/>
                  </a:lnTo>
                  <a:lnTo>
                    <a:pt x="88" y="54"/>
                  </a:lnTo>
                  <a:lnTo>
                    <a:pt x="52" y="93"/>
                  </a:lnTo>
                  <a:lnTo>
                    <a:pt x="0" y="54"/>
                  </a:lnTo>
                  <a:lnTo>
                    <a:pt x="38" y="2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73"/>
            <p:cNvSpPr>
              <a:spLocks/>
            </p:cNvSpPr>
            <p:nvPr/>
          </p:nvSpPr>
          <p:spPr bwMode="auto">
            <a:xfrm>
              <a:off x="6193928" y="3054833"/>
              <a:ext cx="76092" cy="65946"/>
            </a:xfrm>
            <a:custGeom>
              <a:avLst/>
              <a:gdLst>
                <a:gd name="T0" fmla="*/ 60 w 60"/>
                <a:gd name="T1" fmla="*/ 0 h 52"/>
                <a:gd name="T2" fmla="*/ 21 w 60"/>
                <a:gd name="T3" fmla="*/ 52 h 52"/>
                <a:gd name="T4" fmla="*/ 0 w 60"/>
                <a:gd name="T5" fmla="*/ 36 h 52"/>
                <a:gd name="T6" fmla="*/ 60 w 60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2">
                  <a:moveTo>
                    <a:pt x="60" y="0"/>
                  </a:moveTo>
                  <a:lnTo>
                    <a:pt x="21" y="52"/>
                  </a:lnTo>
                  <a:lnTo>
                    <a:pt x="0" y="3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74"/>
            <p:cNvSpPr>
              <a:spLocks/>
            </p:cNvSpPr>
            <p:nvPr/>
          </p:nvSpPr>
          <p:spPr bwMode="auto">
            <a:xfrm>
              <a:off x="6107690" y="3100489"/>
              <a:ext cx="112870" cy="98920"/>
            </a:xfrm>
            <a:custGeom>
              <a:avLst/>
              <a:gdLst>
                <a:gd name="T0" fmla="*/ 68 w 89"/>
                <a:gd name="T1" fmla="*/ 0 h 78"/>
                <a:gd name="T2" fmla="*/ 89 w 89"/>
                <a:gd name="T3" fmla="*/ 16 h 78"/>
                <a:gd name="T4" fmla="*/ 35 w 89"/>
                <a:gd name="T5" fmla="*/ 78 h 78"/>
                <a:gd name="T6" fmla="*/ 0 w 89"/>
                <a:gd name="T7" fmla="*/ 53 h 78"/>
                <a:gd name="T8" fmla="*/ 34 w 89"/>
                <a:gd name="T9" fmla="*/ 26 h 78"/>
                <a:gd name="T10" fmla="*/ 68 w 89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78">
                  <a:moveTo>
                    <a:pt x="68" y="0"/>
                  </a:moveTo>
                  <a:lnTo>
                    <a:pt x="89" y="16"/>
                  </a:lnTo>
                  <a:lnTo>
                    <a:pt x="35" y="78"/>
                  </a:lnTo>
                  <a:lnTo>
                    <a:pt x="0" y="53"/>
                  </a:lnTo>
                  <a:lnTo>
                    <a:pt x="34" y="2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75"/>
            <p:cNvSpPr>
              <a:spLocks/>
            </p:cNvSpPr>
            <p:nvPr/>
          </p:nvSpPr>
          <p:spPr bwMode="auto">
            <a:xfrm>
              <a:off x="6107690" y="4382650"/>
              <a:ext cx="93848" cy="73557"/>
            </a:xfrm>
            <a:custGeom>
              <a:avLst/>
              <a:gdLst>
                <a:gd name="T0" fmla="*/ 68 w 74"/>
                <a:gd name="T1" fmla="*/ 0 h 58"/>
                <a:gd name="T2" fmla="*/ 74 w 74"/>
                <a:gd name="T3" fmla="*/ 4 h 58"/>
                <a:gd name="T4" fmla="*/ 47 w 74"/>
                <a:gd name="T5" fmla="*/ 30 h 58"/>
                <a:gd name="T6" fmla="*/ 9 w 74"/>
                <a:gd name="T7" fmla="*/ 58 h 58"/>
                <a:gd name="T8" fmla="*/ 0 w 74"/>
                <a:gd name="T9" fmla="*/ 50 h 58"/>
                <a:gd name="T10" fmla="*/ 34 w 74"/>
                <a:gd name="T11" fmla="*/ 26 h 58"/>
                <a:gd name="T12" fmla="*/ 68 w 7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8">
                  <a:moveTo>
                    <a:pt x="68" y="0"/>
                  </a:moveTo>
                  <a:lnTo>
                    <a:pt x="74" y="4"/>
                  </a:lnTo>
                  <a:lnTo>
                    <a:pt x="47" y="30"/>
                  </a:lnTo>
                  <a:lnTo>
                    <a:pt x="9" y="58"/>
                  </a:lnTo>
                  <a:lnTo>
                    <a:pt x="0" y="50"/>
                  </a:lnTo>
                  <a:lnTo>
                    <a:pt x="34" y="2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76"/>
            <p:cNvSpPr>
              <a:spLocks/>
            </p:cNvSpPr>
            <p:nvPr/>
          </p:nvSpPr>
          <p:spPr bwMode="auto">
            <a:xfrm>
              <a:off x="6145736" y="4505666"/>
              <a:ext cx="48192" cy="39315"/>
            </a:xfrm>
            <a:custGeom>
              <a:avLst/>
              <a:gdLst>
                <a:gd name="T0" fmla="*/ 31 w 38"/>
                <a:gd name="T1" fmla="*/ 0 h 31"/>
                <a:gd name="T2" fmla="*/ 38 w 38"/>
                <a:gd name="T3" fmla="*/ 7 h 31"/>
                <a:gd name="T4" fmla="*/ 0 w 38"/>
                <a:gd name="T5" fmla="*/ 31 h 31"/>
                <a:gd name="T6" fmla="*/ 31 w 38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1">
                  <a:moveTo>
                    <a:pt x="31" y="0"/>
                  </a:moveTo>
                  <a:lnTo>
                    <a:pt x="38" y="7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377"/>
            <p:cNvSpPr>
              <a:spLocks/>
            </p:cNvSpPr>
            <p:nvPr/>
          </p:nvSpPr>
          <p:spPr bwMode="auto">
            <a:xfrm>
              <a:off x="6022719" y="4456206"/>
              <a:ext cx="162331" cy="142040"/>
            </a:xfrm>
            <a:custGeom>
              <a:avLst/>
              <a:gdLst>
                <a:gd name="T0" fmla="*/ 76 w 128"/>
                <a:gd name="T1" fmla="*/ 0 h 112"/>
                <a:gd name="T2" fmla="*/ 128 w 128"/>
                <a:gd name="T3" fmla="*/ 39 h 112"/>
                <a:gd name="T4" fmla="*/ 97 w 128"/>
                <a:gd name="T5" fmla="*/ 70 h 112"/>
                <a:gd name="T6" fmla="*/ 59 w 128"/>
                <a:gd name="T7" fmla="*/ 91 h 112"/>
                <a:gd name="T8" fmla="*/ 15 w 128"/>
                <a:gd name="T9" fmla="*/ 112 h 112"/>
                <a:gd name="T10" fmla="*/ 10 w 128"/>
                <a:gd name="T11" fmla="*/ 109 h 112"/>
                <a:gd name="T12" fmla="*/ 2 w 128"/>
                <a:gd name="T13" fmla="*/ 98 h 112"/>
                <a:gd name="T14" fmla="*/ 0 w 128"/>
                <a:gd name="T15" fmla="*/ 83 h 112"/>
                <a:gd name="T16" fmla="*/ 5 w 128"/>
                <a:gd name="T17" fmla="*/ 70 h 112"/>
                <a:gd name="T18" fmla="*/ 31 w 128"/>
                <a:gd name="T19" fmla="*/ 41 h 112"/>
                <a:gd name="T20" fmla="*/ 60 w 128"/>
                <a:gd name="T21" fmla="*/ 13 h 112"/>
                <a:gd name="T22" fmla="*/ 76 w 128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12">
                  <a:moveTo>
                    <a:pt x="76" y="0"/>
                  </a:moveTo>
                  <a:lnTo>
                    <a:pt x="128" y="39"/>
                  </a:lnTo>
                  <a:lnTo>
                    <a:pt x="97" y="70"/>
                  </a:lnTo>
                  <a:lnTo>
                    <a:pt x="59" y="91"/>
                  </a:lnTo>
                  <a:lnTo>
                    <a:pt x="15" y="112"/>
                  </a:lnTo>
                  <a:lnTo>
                    <a:pt x="10" y="109"/>
                  </a:lnTo>
                  <a:lnTo>
                    <a:pt x="2" y="98"/>
                  </a:lnTo>
                  <a:lnTo>
                    <a:pt x="0" y="83"/>
                  </a:lnTo>
                  <a:lnTo>
                    <a:pt x="5" y="70"/>
                  </a:lnTo>
                  <a:lnTo>
                    <a:pt x="31" y="41"/>
                  </a:lnTo>
                  <a:lnTo>
                    <a:pt x="60" y="1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378"/>
            <p:cNvSpPr>
              <a:spLocks/>
            </p:cNvSpPr>
            <p:nvPr/>
          </p:nvSpPr>
          <p:spPr bwMode="auto">
            <a:xfrm>
              <a:off x="5998623" y="3167704"/>
              <a:ext cx="195305" cy="273934"/>
            </a:xfrm>
            <a:custGeom>
              <a:avLst/>
              <a:gdLst>
                <a:gd name="T0" fmla="*/ 86 w 154"/>
                <a:gd name="T1" fmla="*/ 0 h 216"/>
                <a:gd name="T2" fmla="*/ 121 w 154"/>
                <a:gd name="T3" fmla="*/ 25 h 216"/>
                <a:gd name="T4" fmla="*/ 71 w 154"/>
                <a:gd name="T5" fmla="*/ 82 h 216"/>
                <a:gd name="T6" fmla="*/ 100 w 154"/>
                <a:gd name="T7" fmla="*/ 59 h 216"/>
                <a:gd name="T8" fmla="*/ 128 w 154"/>
                <a:gd name="T9" fmla="*/ 36 h 216"/>
                <a:gd name="T10" fmla="*/ 131 w 154"/>
                <a:gd name="T11" fmla="*/ 31 h 216"/>
                <a:gd name="T12" fmla="*/ 154 w 154"/>
                <a:gd name="T13" fmla="*/ 49 h 216"/>
                <a:gd name="T14" fmla="*/ 133 w 154"/>
                <a:gd name="T15" fmla="*/ 69 h 216"/>
                <a:gd name="T16" fmla="*/ 92 w 154"/>
                <a:gd name="T17" fmla="*/ 109 h 216"/>
                <a:gd name="T18" fmla="*/ 58 w 154"/>
                <a:gd name="T19" fmla="*/ 151 h 216"/>
                <a:gd name="T20" fmla="*/ 26 w 154"/>
                <a:gd name="T21" fmla="*/ 200 h 216"/>
                <a:gd name="T22" fmla="*/ 16 w 154"/>
                <a:gd name="T23" fmla="*/ 216 h 216"/>
                <a:gd name="T24" fmla="*/ 13 w 154"/>
                <a:gd name="T25" fmla="*/ 212 h 216"/>
                <a:gd name="T26" fmla="*/ 11 w 154"/>
                <a:gd name="T27" fmla="*/ 207 h 216"/>
                <a:gd name="T28" fmla="*/ 9 w 154"/>
                <a:gd name="T29" fmla="*/ 202 h 216"/>
                <a:gd name="T30" fmla="*/ 11 w 154"/>
                <a:gd name="T31" fmla="*/ 195 h 216"/>
                <a:gd name="T32" fmla="*/ 13 w 154"/>
                <a:gd name="T33" fmla="*/ 190 h 216"/>
                <a:gd name="T34" fmla="*/ 37 w 154"/>
                <a:gd name="T35" fmla="*/ 156 h 216"/>
                <a:gd name="T36" fmla="*/ 66 w 154"/>
                <a:gd name="T37" fmla="*/ 124 h 216"/>
                <a:gd name="T38" fmla="*/ 45 w 154"/>
                <a:gd name="T39" fmla="*/ 134 h 216"/>
                <a:gd name="T40" fmla="*/ 22 w 154"/>
                <a:gd name="T41" fmla="*/ 140 h 216"/>
                <a:gd name="T42" fmla="*/ 16 w 154"/>
                <a:gd name="T43" fmla="*/ 142 h 216"/>
                <a:gd name="T44" fmla="*/ 11 w 154"/>
                <a:gd name="T45" fmla="*/ 140 h 216"/>
                <a:gd name="T46" fmla="*/ 6 w 154"/>
                <a:gd name="T47" fmla="*/ 137 h 216"/>
                <a:gd name="T48" fmla="*/ 1 w 154"/>
                <a:gd name="T49" fmla="*/ 132 h 216"/>
                <a:gd name="T50" fmla="*/ 0 w 154"/>
                <a:gd name="T51" fmla="*/ 127 h 216"/>
                <a:gd name="T52" fmla="*/ 0 w 154"/>
                <a:gd name="T53" fmla="*/ 122 h 216"/>
                <a:gd name="T54" fmla="*/ 3 w 154"/>
                <a:gd name="T55" fmla="*/ 116 h 216"/>
                <a:gd name="T56" fmla="*/ 42 w 154"/>
                <a:gd name="T57" fmla="*/ 65 h 216"/>
                <a:gd name="T58" fmla="*/ 1 w 154"/>
                <a:gd name="T59" fmla="*/ 91 h 216"/>
                <a:gd name="T60" fmla="*/ 14 w 154"/>
                <a:gd name="T61" fmla="*/ 77 h 216"/>
                <a:gd name="T62" fmla="*/ 63 w 154"/>
                <a:gd name="T63" fmla="*/ 41 h 216"/>
                <a:gd name="T64" fmla="*/ 84 w 154"/>
                <a:gd name="T65" fmla="*/ 18 h 216"/>
                <a:gd name="T66" fmla="*/ 30 w 154"/>
                <a:gd name="T67" fmla="*/ 57 h 216"/>
                <a:gd name="T68" fmla="*/ 86 w 154"/>
                <a:gd name="T69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4" h="216">
                  <a:moveTo>
                    <a:pt x="86" y="0"/>
                  </a:moveTo>
                  <a:lnTo>
                    <a:pt x="121" y="25"/>
                  </a:lnTo>
                  <a:lnTo>
                    <a:pt x="71" y="82"/>
                  </a:lnTo>
                  <a:lnTo>
                    <a:pt x="100" y="59"/>
                  </a:lnTo>
                  <a:lnTo>
                    <a:pt x="128" y="36"/>
                  </a:lnTo>
                  <a:lnTo>
                    <a:pt x="131" y="31"/>
                  </a:lnTo>
                  <a:lnTo>
                    <a:pt x="154" y="49"/>
                  </a:lnTo>
                  <a:lnTo>
                    <a:pt x="133" y="69"/>
                  </a:lnTo>
                  <a:lnTo>
                    <a:pt x="92" y="109"/>
                  </a:lnTo>
                  <a:lnTo>
                    <a:pt x="58" y="151"/>
                  </a:lnTo>
                  <a:lnTo>
                    <a:pt x="26" y="200"/>
                  </a:lnTo>
                  <a:lnTo>
                    <a:pt x="16" y="216"/>
                  </a:lnTo>
                  <a:lnTo>
                    <a:pt x="13" y="212"/>
                  </a:lnTo>
                  <a:lnTo>
                    <a:pt x="11" y="207"/>
                  </a:lnTo>
                  <a:lnTo>
                    <a:pt x="9" y="202"/>
                  </a:lnTo>
                  <a:lnTo>
                    <a:pt x="11" y="195"/>
                  </a:lnTo>
                  <a:lnTo>
                    <a:pt x="13" y="190"/>
                  </a:lnTo>
                  <a:lnTo>
                    <a:pt x="37" y="156"/>
                  </a:lnTo>
                  <a:lnTo>
                    <a:pt x="66" y="124"/>
                  </a:lnTo>
                  <a:lnTo>
                    <a:pt x="45" y="134"/>
                  </a:lnTo>
                  <a:lnTo>
                    <a:pt x="22" y="140"/>
                  </a:lnTo>
                  <a:lnTo>
                    <a:pt x="16" y="142"/>
                  </a:lnTo>
                  <a:lnTo>
                    <a:pt x="11" y="140"/>
                  </a:lnTo>
                  <a:lnTo>
                    <a:pt x="6" y="137"/>
                  </a:lnTo>
                  <a:lnTo>
                    <a:pt x="1" y="132"/>
                  </a:lnTo>
                  <a:lnTo>
                    <a:pt x="0" y="127"/>
                  </a:lnTo>
                  <a:lnTo>
                    <a:pt x="0" y="122"/>
                  </a:lnTo>
                  <a:lnTo>
                    <a:pt x="3" y="116"/>
                  </a:lnTo>
                  <a:lnTo>
                    <a:pt x="42" y="65"/>
                  </a:lnTo>
                  <a:lnTo>
                    <a:pt x="1" y="91"/>
                  </a:lnTo>
                  <a:lnTo>
                    <a:pt x="14" y="77"/>
                  </a:lnTo>
                  <a:lnTo>
                    <a:pt x="63" y="41"/>
                  </a:lnTo>
                  <a:lnTo>
                    <a:pt x="84" y="18"/>
                  </a:lnTo>
                  <a:lnTo>
                    <a:pt x="30" y="5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79"/>
            <p:cNvSpPr>
              <a:spLocks/>
            </p:cNvSpPr>
            <p:nvPr/>
          </p:nvSpPr>
          <p:spPr bwMode="auto">
            <a:xfrm>
              <a:off x="6088667" y="3199410"/>
              <a:ext cx="76092" cy="72288"/>
            </a:xfrm>
            <a:custGeom>
              <a:avLst/>
              <a:gdLst>
                <a:gd name="T0" fmla="*/ 50 w 60"/>
                <a:gd name="T1" fmla="*/ 0 h 57"/>
                <a:gd name="T2" fmla="*/ 60 w 60"/>
                <a:gd name="T3" fmla="*/ 6 h 57"/>
                <a:gd name="T4" fmla="*/ 57 w 60"/>
                <a:gd name="T5" fmla="*/ 11 h 57"/>
                <a:gd name="T6" fmla="*/ 29 w 60"/>
                <a:gd name="T7" fmla="*/ 34 h 57"/>
                <a:gd name="T8" fmla="*/ 0 w 60"/>
                <a:gd name="T9" fmla="*/ 57 h 57"/>
                <a:gd name="T10" fmla="*/ 50 w 60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57">
                  <a:moveTo>
                    <a:pt x="50" y="0"/>
                  </a:moveTo>
                  <a:lnTo>
                    <a:pt x="60" y="6"/>
                  </a:lnTo>
                  <a:lnTo>
                    <a:pt x="57" y="11"/>
                  </a:lnTo>
                  <a:lnTo>
                    <a:pt x="29" y="34"/>
                  </a:lnTo>
                  <a:lnTo>
                    <a:pt x="0" y="5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80"/>
            <p:cNvSpPr>
              <a:spLocks noEditPoints="1"/>
            </p:cNvSpPr>
            <p:nvPr/>
          </p:nvSpPr>
          <p:spPr bwMode="auto">
            <a:xfrm>
              <a:off x="4347414" y="2947035"/>
              <a:ext cx="1807200" cy="2339848"/>
            </a:xfrm>
            <a:custGeom>
              <a:avLst/>
              <a:gdLst>
                <a:gd name="T0" fmla="*/ 86 w 1425"/>
                <a:gd name="T1" fmla="*/ 1619 h 1845"/>
                <a:gd name="T2" fmla="*/ 226 w 1425"/>
                <a:gd name="T3" fmla="*/ 1759 h 1845"/>
                <a:gd name="T4" fmla="*/ 257 w 1425"/>
                <a:gd name="T5" fmla="*/ 1647 h 1845"/>
                <a:gd name="T6" fmla="*/ 104 w 1425"/>
                <a:gd name="T7" fmla="*/ 1377 h 1845"/>
                <a:gd name="T8" fmla="*/ 310 w 1425"/>
                <a:gd name="T9" fmla="*/ 1583 h 1845"/>
                <a:gd name="T10" fmla="*/ 522 w 1425"/>
                <a:gd name="T11" fmla="*/ 1432 h 1845"/>
                <a:gd name="T12" fmla="*/ 660 w 1425"/>
                <a:gd name="T13" fmla="*/ 1580 h 1845"/>
                <a:gd name="T14" fmla="*/ 694 w 1425"/>
                <a:gd name="T15" fmla="*/ 1533 h 1845"/>
                <a:gd name="T16" fmla="*/ 653 w 1425"/>
                <a:gd name="T17" fmla="*/ 1486 h 1845"/>
                <a:gd name="T18" fmla="*/ 166 w 1425"/>
                <a:gd name="T19" fmla="*/ 1231 h 1845"/>
                <a:gd name="T20" fmla="*/ 175 w 1425"/>
                <a:gd name="T21" fmla="*/ 1320 h 1845"/>
                <a:gd name="T22" fmla="*/ 476 w 1425"/>
                <a:gd name="T23" fmla="*/ 1709 h 1845"/>
                <a:gd name="T24" fmla="*/ 538 w 1425"/>
                <a:gd name="T25" fmla="*/ 1725 h 1845"/>
                <a:gd name="T26" fmla="*/ 515 w 1425"/>
                <a:gd name="T27" fmla="*/ 1660 h 1845"/>
                <a:gd name="T28" fmla="*/ 224 w 1425"/>
                <a:gd name="T29" fmla="*/ 1266 h 1845"/>
                <a:gd name="T30" fmla="*/ 245 w 1425"/>
                <a:gd name="T31" fmla="*/ 1182 h 1845"/>
                <a:gd name="T32" fmla="*/ 304 w 1425"/>
                <a:gd name="T33" fmla="*/ 1320 h 1845"/>
                <a:gd name="T34" fmla="*/ 562 w 1425"/>
                <a:gd name="T35" fmla="*/ 1645 h 1845"/>
                <a:gd name="T36" fmla="*/ 616 w 1425"/>
                <a:gd name="T37" fmla="*/ 1639 h 1845"/>
                <a:gd name="T38" fmla="*/ 561 w 1425"/>
                <a:gd name="T39" fmla="*/ 1580 h 1845"/>
                <a:gd name="T40" fmla="*/ 270 w 1425"/>
                <a:gd name="T41" fmla="*/ 1175 h 1845"/>
                <a:gd name="T42" fmla="*/ 1425 w 1425"/>
                <a:gd name="T43" fmla="*/ 101 h 1845"/>
                <a:gd name="T44" fmla="*/ 1100 w 1425"/>
                <a:gd name="T45" fmla="*/ 83 h 1845"/>
                <a:gd name="T46" fmla="*/ 658 w 1425"/>
                <a:gd name="T47" fmla="*/ 226 h 1845"/>
                <a:gd name="T48" fmla="*/ 458 w 1425"/>
                <a:gd name="T49" fmla="*/ 589 h 1845"/>
                <a:gd name="T50" fmla="*/ 470 w 1425"/>
                <a:gd name="T51" fmla="*/ 912 h 1845"/>
                <a:gd name="T52" fmla="*/ 383 w 1425"/>
                <a:gd name="T53" fmla="*/ 1164 h 1845"/>
                <a:gd name="T54" fmla="*/ 614 w 1425"/>
                <a:gd name="T55" fmla="*/ 1002 h 1845"/>
                <a:gd name="T56" fmla="*/ 793 w 1425"/>
                <a:gd name="T57" fmla="*/ 620 h 1845"/>
                <a:gd name="T58" fmla="*/ 863 w 1425"/>
                <a:gd name="T59" fmla="*/ 569 h 1845"/>
                <a:gd name="T60" fmla="*/ 843 w 1425"/>
                <a:gd name="T61" fmla="*/ 688 h 1845"/>
                <a:gd name="T62" fmla="*/ 754 w 1425"/>
                <a:gd name="T63" fmla="*/ 888 h 1845"/>
                <a:gd name="T64" fmla="*/ 660 w 1425"/>
                <a:gd name="T65" fmla="*/ 1005 h 1845"/>
                <a:gd name="T66" fmla="*/ 538 w 1425"/>
                <a:gd name="T67" fmla="*/ 1143 h 1845"/>
                <a:gd name="T68" fmla="*/ 637 w 1425"/>
                <a:gd name="T69" fmla="*/ 1270 h 1845"/>
                <a:gd name="T70" fmla="*/ 845 w 1425"/>
                <a:gd name="T71" fmla="*/ 1062 h 1845"/>
                <a:gd name="T72" fmla="*/ 1097 w 1425"/>
                <a:gd name="T73" fmla="*/ 911 h 1845"/>
                <a:gd name="T74" fmla="*/ 1098 w 1425"/>
                <a:gd name="T75" fmla="*/ 987 h 1845"/>
                <a:gd name="T76" fmla="*/ 907 w 1425"/>
                <a:gd name="T77" fmla="*/ 1081 h 1845"/>
                <a:gd name="T78" fmla="*/ 803 w 1425"/>
                <a:gd name="T79" fmla="*/ 1146 h 1845"/>
                <a:gd name="T80" fmla="*/ 603 w 1425"/>
                <a:gd name="T81" fmla="*/ 1353 h 1845"/>
                <a:gd name="T82" fmla="*/ 777 w 1425"/>
                <a:gd name="T83" fmla="*/ 1418 h 1845"/>
                <a:gd name="T84" fmla="*/ 936 w 1425"/>
                <a:gd name="T85" fmla="*/ 1273 h 1845"/>
                <a:gd name="T86" fmla="*/ 1186 w 1425"/>
                <a:gd name="T87" fmla="*/ 1263 h 1845"/>
                <a:gd name="T88" fmla="*/ 1352 w 1425"/>
                <a:gd name="T89" fmla="*/ 1231 h 1845"/>
                <a:gd name="T90" fmla="*/ 1196 w 1425"/>
                <a:gd name="T91" fmla="*/ 1344 h 1845"/>
                <a:gd name="T92" fmla="*/ 949 w 1425"/>
                <a:gd name="T93" fmla="*/ 1353 h 1845"/>
                <a:gd name="T94" fmla="*/ 817 w 1425"/>
                <a:gd name="T95" fmla="*/ 1470 h 1845"/>
                <a:gd name="T96" fmla="*/ 733 w 1425"/>
                <a:gd name="T97" fmla="*/ 1582 h 1845"/>
                <a:gd name="T98" fmla="*/ 660 w 1425"/>
                <a:gd name="T99" fmla="*/ 1673 h 1845"/>
                <a:gd name="T100" fmla="*/ 575 w 1425"/>
                <a:gd name="T101" fmla="*/ 1767 h 1845"/>
                <a:gd name="T102" fmla="*/ 457 w 1425"/>
                <a:gd name="T103" fmla="*/ 1783 h 1845"/>
                <a:gd name="T104" fmla="*/ 281 w 1425"/>
                <a:gd name="T105" fmla="*/ 1845 h 1845"/>
                <a:gd name="T106" fmla="*/ 174 w 1425"/>
                <a:gd name="T107" fmla="*/ 1827 h 1845"/>
                <a:gd name="T108" fmla="*/ 0 w 1425"/>
                <a:gd name="T109" fmla="*/ 1609 h 1845"/>
                <a:gd name="T110" fmla="*/ 44 w 1425"/>
                <a:gd name="T111" fmla="*/ 1445 h 1845"/>
                <a:gd name="T112" fmla="*/ 57 w 1425"/>
                <a:gd name="T113" fmla="*/ 1279 h 1845"/>
                <a:gd name="T114" fmla="*/ 117 w 1425"/>
                <a:gd name="T115" fmla="*/ 1190 h 1845"/>
                <a:gd name="T116" fmla="*/ 214 w 1425"/>
                <a:gd name="T117" fmla="*/ 1128 h 1845"/>
                <a:gd name="T118" fmla="*/ 327 w 1425"/>
                <a:gd name="T119" fmla="*/ 997 h 1845"/>
                <a:gd name="T120" fmla="*/ 403 w 1425"/>
                <a:gd name="T121" fmla="*/ 878 h 1845"/>
                <a:gd name="T122" fmla="*/ 393 w 1425"/>
                <a:gd name="T123" fmla="*/ 491 h 1845"/>
                <a:gd name="T124" fmla="*/ 629 w 1425"/>
                <a:gd name="T125" fmla="*/ 147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25" h="1845">
                  <a:moveTo>
                    <a:pt x="110" y="1513"/>
                  </a:moveTo>
                  <a:lnTo>
                    <a:pt x="102" y="1533"/>
                  </a:lnTo>
                  <a:lnTo>
                    <a:pt x="93" y="1551"/>
                  </a:lnTo>
                  <a:lnTo>
                    <a:pt x="88" y="1565"/>
                  </a:lnTo>
                  <a:lnTo>
                    <a:pt x="83" y="1580"/>
                  </a:lnTo>
                  <a:lnTo>
                    <a:pt x="83" y="1595"/>
                  </a:lnTo>
                  <a:lnTo>
                    <a:pt x="86" y="1619"/>
                  </a:lnTo>
                  <a:lnTo>
                    <a:pt x="96" y="1644"/>
                  </a:lnTo>
                  <a:lnTo>
                    <a:pt x="112" y="1668"/>
                  </a:lnTo>
                  <a:lnTo>
                    <a:pt x="128" y="1689"/>
                  </a:lnTo>
                  <a:lnTo>
                    <a:pt x="146" y="1709"/>
                  </a:lnTo>
                  <a:lnTo>
                    <a:pt x="171" y="1730"/>
                  </a:lnTo>
                  <a:lnTo>
                    <a:pt x="197" y="1746"/>
                  </a:lnTo>
                  <a:lnTo>
                    <a:pt x="226" y="1759"/>
                  </a:lnTo>
                  <a:lnTo>
                    <a:pt x="257" y="1764"/>
                  </a:lnTo>
                  <a:lnTo>
                    <a:pt x="262" y="1764"/>
                  </a:lnTo>
                  <a:lnTo>
                    <a:pt x="304" y="1743"/>
                  </a:lnTo>
                  <a:lnTo>
                    <a:pt x="343" y="1722"/>
                  </a:lnTo>
                  <a:lnTo>
                    <a:pt x="322" y="1704"/>
                  </a:lnTo>
                  <a:lnTo>
                    <a:pt x="289" y="1674"/>
                  </a:lnTo>
                  <a:lnTo>
                    <a:pt x="257" y="1647"/>
                  </a:lnTo>
                  <a:lnTo>
                    <a:pt x="127" y="1528"/>
                  </a:lnTo>
                  <a:lnTo>
                    <a:pt x="110" y="1513"/>
                  </a:lnTo>
                  <a:close/>
                  <a:moveTo>
                    <a:pt x="127" y="1325"/>
                  </a:moveTo>
                  <a:lnTo>
                    <a:pt x="115" y="1336"/>
                  </a:lnTo>
                  <a:lnTo>
                    <a:pt x="109" y="1348"/>
                  </a:lnTo>
                  <a:lnTo>
                    <a:pt x="104" y="1362"/>
                  </a:lnTo>
                  <a:lnTo>
                    <a:pt x="104" y="1377"/>
                  </a:lnTo>
                  <a:lnTo>
                    <a:pt x="107" y="1392"/>
                  </a:lnTo>
                  <a:lnTo>
                    <a:pt x="117" y="1405"/>
                  </a:lnTo>
                  <a:lnTo>
                    <a:pt x="135" y="1424"/>
                  </a:lnTo>
                  <a:lnTo>
                    <a:pt x="154" y="1442"/>
                  </a:lnTo>
                  <a:lnTo>
                    <a:pt x="174" y="1460"/>
                  </a:lnTo>
                  <a:lnTo>
                    <a:pt x="242" y="1522"/>
                  </a:lnTo>
                  <a:lnTo>
                    <a:pt x="310" y="1583"/>
                  </a:lnTo>
                  <a:lnTo>
                    <a:pt x="227" y="1470"/>
                  </a:lnTo>
                  <a:lnTo>
                    <a:pt x="159" y="1374"/>
                  </a:lnTo>
                  <a:lnTo>
                    <a:pt x="127" y="1325"/>
                  </a:lnTo>
                  <a:close/>
                  <a:moveTo>
                    <a:pt x="387" y="1247"/>
                  </a:moveTo>
                  <a:lnTo>
                    <a:pt x="429" y="1309"/>
                  </a:lnTo>
                  <a:lnTo>
                    <a:pt x="474" y="1370"/>
                  </a:lnTo>
                  <a:lnTo>
                    <a:pt x="522" y="1432"/>
                  </a:lnTo>
                  <a:lnTo>
                    <a:pt x="569" y="1497"/>
                  </a:lnTo>
                  <a:lnTo>
                    <a:pt x="614" y="1561"/>
                  </a:lnTo>
                  <a:lnTo>
                    <a:pt x="622" y="1574"/>
                  </a:lnTo>
                  <a:lnTo>
                    <a:pt x="632" y="1588"/>
                  </a:lnTo>
                  <a:lnTo>
                    <a:pt x="645" y="1600"/>
                  </a:lnTo>
                  <a:lnTo>
                    <a:pt x="652" y="1590"/>
                  </a:lnTo>
                  <a:lnTo>
                    <a:pt x="660" y="1580"/>
                  </a:lnTo>
                  <a:lnTo>
                    <a:pt x="673" y="1567"/>
                  </a:lnTo>
                  <a:lnTo>
                    <a:pt x="686" y="1552"/>
                  </a:lnTo>
                  <a:lnTo>
                    <a:pt x="687" y="1549"/>
                  </a:lnTo>
                  <a:lnTo>
                    <a:pt x="689" y="1544"/>
                  </a:lnTo>
                  <a:lnTo>
                    <a:pt x="692" y="1541"/>
                  </a:lnTo>
                  <a:lnTo>
                    <a:pt x="694" y="1536"/>
                  </a:lnTo>
                  <a:lnTo>
                    <a:pt x="694" y="1533"/>
                  </a:lnTo>
                  <a:lnTo>
                    <a:pt x="694" y="1531"/>
                  </a:lnTo>
                  <a:lnTo>
                    <a:pt x="694" y="1530"/>
                  </a:lnTo>
                  <a:lnTo>
                    <a:pt x="692" y="1530"/>
                  </a:lnTo>
                  <a:lnTo>
                    <a:pt x="692" y="1528"/>
                  </a:lnTo>
                  <a:lnTo>
                    <a:pt x="689" y="1526"/>
                  </a:lnTo>
                  <a:lnTo>
                    <a:pt x="671" y="1507"/>
                  </a:lnTo>
                  <a:lnTo>
                    <a:pt x="653" y="1486"/>
                  </a:lnTo>
                  <a:lnTo>
                    <a:pt x="577" y="1413"/>
                  </a:lnTo>
                  <a:lnTo>
                    <a:pt x="499" y="1341"/>
                  </a:lnTo>
                  <a:lnTo>
                    <a:pt x="387" y="1247"/>
                  </a:lnTo>
                  <a:close/>
                  <a:moveTo>
                    <a:pt x="180" y="1223"/>
                  </a:moveTo>
                  <a:lnTo>
                    <a:pt x="177" y="1224"/>
                  </a:lnTo>
                  <a:lnTo>
                    <a:pt x="172" y="1227"/>
                  </a:lnTo>
                  <a:lnTo>
                    <a:pt x="166" y="1231"/>
                  </a:lnTo>
                  <a:lnTo>
                    <a:pt x="161" y="1234"/>
                  </a:lnTo>
                  <a:lnTo>
                    <a:pt x="156" y="1239"/>
                  </a:lnTo>
                  <a:lnTo>
                    <a:pt x="151" y="1250"/>
                  </a:lnTo>
                  <a:lnTo>
                    <a:pt x="149" y="1263"/>
                  </a:lnTo>
                  <a:lnTo>
                    <a:pt x="151" y="1278"/>
                  </a:lnTo>
                  <a:lnTo>
                    <a:pt x="156" y="1291"/>
                  </a:lnTo>
                  <a:lnTo>
                    <a:pt x="175" y="1320"/>
                  </a:lnTo>
                  <a:lnTo>
                    <a:pt x="197" y="1349"/>
                  </a:lnTo>
                  <a:lnTo>
                    <a:pt x="247" y="1421"/>
                  </a:lnTo>
                  <a:lnTo>
                    <a:pt x="353" y="1564"/>
                  </a:lnTo>
                  <a:lnTo>
                    <a:pt x="390" y="1609"/>
                  </a:lnTo>
                  <a:lnTo>
                    <a:pt x="429" y="1653"/>
                  </a:lnTo>
                  <a:lnTo>
                    <a:pt x="466" y="1697"/>
                  </a:lnTo>
                  <a:lnTo>
                    <a:pt x="476" y="1709"/>
                  </a:lnTo>
                  <a:lnTo>
                    <a:pt x="486" y="1720"/>
                  </a:lnTo>
                  <a:lnTo>
                    <a:pt x="497" y="1730"/>
                  </a:lnTo>
                  <a:lnTo>
                    <a:pt x="509" y="1736"/>
                  </a:lnTo>
                  <a:lnTo>
                    <a:pt x="523" y="1736"/>
                  </a:lnTo>
                  <a:lnTo>
                    <a:pt x="530" y="1733"/>
                  </a:lnTo>
                  <a:lnTo>
                    <a:pt x="535" y="1730"/>
                  </a:lnTo>
                  <a:lnTo>
                    <a:pt x="538" y="1725"/>
                  </a:lnTo>
                  <a:lnTo>
                    <a:pt x="541" y="1720"/>
                  </a:lnTo>
                  <a:lnTo>
                    <a:pt x="546" y="1713"/>
                  </a:lnTo>
                  <a:lnTo>
                    <a:pt x="551" y="1705"/>
                  </a:lnTo>
                  <a:lnTo>
                    <a:pt x="554" y="1697"/>
                  </a:lnTo>
                  <a:lnTo>
                    <a:pt x="541" y="1687"/>
                  </a:lnTo>
                  <a:lnTo>
                    <a:pt x="530" y="1678"/>
                  </a:lnTo>
                  <a:lnTo>
                    <a:pt x="515" y="1660"/>
                  </a:lnTo>
                  <a:lnTo>
                    <a:pt x="504" y="1640"/>
                  </a:lnTo>
                  <a:lnTo>
                    <a:pt x="476" y="1604"/>
                  </a:lnTo>
                  <a:lnTo>
                    <a:pt x="447" y="1570"/>
                  </a:lnTo>
                  <a:lnTo>
                    <a:pt x="390" y="1496"/>
                  </a:lnTo>
                  <a:lnTo>
                    <a:pt x="283" y="1349"/>
                  </a:lnTo>
                  <a:lnTo>
                    <a:pt x="253" y="1309"/>
                  </a:lnTo>
                  <a:lnTo>
                    <a:pt x="224" y="1266"/>
                  </a:lnTo>
                  <a:lnTo>
                    <a:pt x="198" y="1226"/>
                  </a:lnTo>
                  <a:lnTo>
                    <a:pt x="192" y="1226"/>
                  </a:lnTo>
                  <a:lnTo>
                    <a:pt x="187" y="1226"/>
                  </a:lnTo>
                  <a:lnTo>
                    <a:pt x="180" y="1223"/>
                  </a:lnTo>
                  <a:close/>
                  <a:moveTo>
                    <a:pt x="270" y="1175"/>
                  </a:moveTo>
                  <a:lnTo>
                    <a:pt x="262" y="1177"/>
                  </a:lnTo>
                  <a:lnTo>
                    <a:pt x="245" y="1182"/>
                  </a:lnTo>
                  <a:lnTo>
                    <a:pt x="231" y="1190"/>
                  </a:lnTo>
                  <a:lnTo>
                    <a:pt x="227" y="1193"/>
                  </a:lnTo>
                  <a:lnTo>
                    <a:pt x="226" y="1197"/>
                  </a:lnTo>
                  <a:lnTo>
                    <a:pt x="227" y="1200"/>
                  </a:lnTo>
                  <a:lnTo>
                    <a:pt x="253" y="1240"/>
                  </a:lnTo>
                  <a:lnTo>
                    <a:pt x="278" y="1279"/>
                  </a:lnTo>
                  <a:lnTo>
                    <a:pt x="304" y="1320"/>
                  </a:lnTo>
                  <a:lnTo>
                    <a:pt x="411" y="1470"/>
                  </a:lnTo>
                  <a:lnTo>
                    <a:pt x="466" y="1541"/>
                  </a:lnTo>
                  <a:lnTo>
                    <a:pt x="486" y="1567"/>
                  </a:lnTo>
                  <a:lnTo>
                    <a:pt x="505" y="1591"/>
                  </a:lnTo>
                  <a:lnTo>
                    <a:pt x="528" y="1616"/>
                  </a:lnTo>
                  <a:lnTo>
                    <a:pt x="544" y="1631"/>
                  </a:lnTo>
                  <a:lnTo>
                    <a:pt x="562" y="1645"/>
                  </a:lnTo>
                  <a:lnTo>
                    <a:pt x="577" y="1652"/>
                  </a:lnTo>
                  <a:lnTo>
                    <a:pt x="593" y="1655"/>
                  </a:lnTo>
                  <a:lnTo>
                    <a:pt x="600" y="1653"/>
                  </a:lnTo>
                  <a:lnTo>
                    <a:pt x="604" y="1652"/>
                  </a:lnTo>
                  <a:lnTo>
                    <a:pt x="609" y="1648"/>
                  </a:lnTo>
                  <a:lnTo>
                    <a:pt x="613" y="1644"/>
                  </a:lnTo>
                  <a:lnTo>
                    <a:pt x="616" y="1639"/>
                  </a:lnTo>
                  <a:lnTo>
                    <a:pt x="621" y="1632"/>
                  </a:lnTo>
                  <a:lnTo>
                    <a:pt x="624" y="1627"/>
                  </a:lnTo>
                  <a:lnTo>
                    <a:pt x="624" y="1627"/>
                  </a:lnTo>
                  <a:lnTo>
                    <a:pt x="603" y="1621"/>
                  </a:lnTo>
                  <a:lnTo>
                    <a:pt x="587" y="1611"/>
                  </a:lnTo>
                  <a:lnTo>
                    <a:pt x="574" y="1596"/>
                  </a:lnTo>
                  <a:lnTo>
                    <a:pt x="561" y="1580"/>
                  </a:lnTo>
                  <a:lnTo>
                    <a:pt x="460" y="1432"/>
                  </a:lnTo>
                  <a:lnTo>
                    <a:pt x="409" y="1359"/>
                  </a:lnTo>
                  <a:lnTo>
                    <a:pt x="357" y="1286"/>
                  </a:lnTo>
                  <a:lnTo>
                    <a:pt x="305" y="1214"/>
                  </a:lnTo>
                  <a:lnTo>
                    <a:pt x="292" y="1197"/>
                  </a:lnTo>
                  <a:lnTo>
                    <a:pt x="278" y="1175"/>
                  </a:lnTo>
                  <a:lnTo>
                    <a:pt x="270" y="1175"/>
                  </a:lnTo>
                  <a:close/>
                  <a:moveTo>
                    <a:pt x="1046" y="0"/>
                  </a:moveTo>
                  <a:lnTo>
                    <a:pt x="1123" y="2"/>
                  </a:lnTo>
                  <a:lnTo>
                    <a:pt x="1198" y="12"/>
                  </a:lnTo>
                  <a:lnTo>
                    <a:pt x="1258" y="26"/>
                  </a:lnTo>
                  <a:lnTo>
                    <a:pt x="1316" y="46"/>
                  </a:lnTo>
                  <a:lnTo>
                    <a:pt x="1371" y="72"/>
                  </a:lnTo>
                  <a:lnTo>
                    <a:pt x="1425" y="101"/>
                  </a:lnTo>
                  <a:lnTo>
                    <a:pt x="1423" y="103"/>
                  </a:lnTo>
                  <a:lnTo>
                    <a:pt x="1391" y="129"/>
                  </a:lnTo>
                  <a:lnTo>
                    <a:pt x="1362" y="158"/>
                  </a:lnTo>
                  <a:lnTo>
                    <a:pt x="1300" y="129"/>
                  </a:lnTo>
                  <a:lnTo>
                    <a:pt x="1235" y="106"/>
                  </a:lnTo>
                  <a:lnTo>
                    <a:pt x="1167" y="90"/>
                  </a:lnTo>
                  <a:lnTo>
                    <a:pt x="1100" y="83"/>
                  </a:lnTo>
                  <a:lnTo>
                    <a:pt x="1032" y="83"/>
                  </a:lnTo>
                  <a:lnTo>
                    <a:pt x="964" y="90"/>
                  </a:lnTo>
                  <a:lnTo>
                    <a:pt x="899" y="104"/>
                  </a:lnTo>
                  <a:lnTo>
                    <a:pt x="834" y="125"/>
                  </a:lnTo>
                  <a:lnTo>
                    <a:pt x="772" y="153"/>
                  </a:lnTo>
                  <a:lnTo>
                    <a:pt x="713" y="187"/>
                  </a:lnTo>
                  <a:lnTo>
                    <a:pt x="658" y="226"/>
                  </a:lnTo>
                  <a:lnTo>
                    <a:pt x="609" y="273"/>
                  </a:lnTo>
                  <a:lnTo>
                    <a:pt x="564" y="325"/>
                  </a:lnTo>
                  <a:lnTo>
                    <a:pt x="525" y="382"/>
                  </a:lnTo>
                  <a:lnTo>
                    <a:pt x="500" y="431"/>
                  </a:lnTo>
                  <a:lnTo>
                    <a:pt x="481" y="481"/>
                  </a:lnTo>
                  <a:lnTo>
                    <a:pt x="468" y="533"/>
                  </a:lnTo>
                  <a:lnTo>
                    <a:pt x="458" y="589"/>
                  </a:lnTo>
                  <a:lnTo>
                    <a:pt x="455" y="654"/>
                  </a:lnTo>
                  <a:lnTo>
                    <a:pt x="460" y="717"/>
                  </a:lnTo>
                  <a:lnTo>
                    <a:pt x="471" y="780"/>
                  </a:lnTo>
                  <a:lnTo>
                    <a:pt x="481" y="826"/>
                  </a:lnTo>
                  <a:lnTo>
                    <a:pt x="486" y="871"/>
                  </a:lnTo>
                  <a:lnTo>
                    <a:pt x="481" y="893"/>
                  </a:lnTo>
                  <a:lnTo>
                    <a:pt x="470" y="912"/>
                  </a:lnTo>
                  <a:lnTo>
                    <a:pt x="455" y="932"/>
                  </a:lnTo>
                  <a:lnTo>
                    <a:pt x="442" y="950"/>
                  </a:lnTo>
                  <a:lnTo>
                    <a:pt x="346" y="1088"/>
                  </a:lnTo>
                  <a:lnTo>
                    <a:pt x="322" y="1123"/>
                  </a:lnTo>
                  <a:lnTo>
                    <a:pt x="322" y="1123"/>
                  </a:lnTo>
                  <a:lnTo>
                    <a:pt x="354" y="1141"/>
                  </a:lnTo>
                  <a:lnTo>
                    <a:pt x="383" y="1164"/>
                  </a:lnTo>
                  <a:lnTo>
                    <a:pt x="413" y="1187"/>
                  </a:lnTo>
                  <a:lnTo>
                    <a:pt x="440" y="1211"/>
                  </a:lnTo>
                  <a:lnTo>
                    <a:pt x="450" y="1219"/>
                  </a:lnTo>
                  <a:lnTo>
                    <a:pt x="492" y="1162"/>
                  </a:lnTo>
                  <a:lnTo>
                    <a:pt x="523" y="1123"/>
                  </a:lnTo>
                  <a:lnTo>
                    <a:pt x="554" y="1084"/>
                  </a:lnTo>
                  <a:lnTo>
                    <a:pt x="614" y="1002"/>
                  </a:lnTo>
                  <a:lnTo>
                    <a:pt x="635" y="974"/>
                  </a:lnTo>
                  <a:lnTo>
                    <a:pt x="655" y="946"/>
                  </a:lnTo>
                  <a:lnTo>
                    <a:pt x="673" y="915"/>
                  </a:lnTo>
                  <a:lnTo>
                    <a:pt x="708" y="824"/>
                  </a:lnTo>
                  <a:lnTo>
                    <a:pt x="744" y="732"/>
                  </a:lnTo>
                  <a:lnTo>
                    <a:pt x="785" y="639"/>
                  </a:lnTo>
                  <a:lnTo>
                    <a:pt x="793" y="620"/>
                  </a:lnTo>
                  <a:lnTo>
                    <a:pt x="803" y="602"/>
                  </a:lnTo>
                  <a:lnTo>
                    <a:pt x="814" y="584"/>
                  </a:lnTo>
                  <a:lnTo>
                    <a:pt x="829" y="571"/>
                  </a:lnTo>
                  <a:lnTo>
                    <a:pt x="847" y="563"/>
                  </a:lnTo>
                  <a:lnTo>
                    <a:pt x="851" y="563"/>
                  </a:lnTo>
                  <a:lnTo>
                    <a:pt x="858" y="566"/>
                  </a:lnTo>
                  <a:lnTo>
                    <a:pt x="863" y="569"/>
                  </a:lnTo>
                  <a:lnTo>
                    <a:pt x="866" y="572"/>
                  </a:lnTo>
                  <a:lnTo>
                    <a:pt x="873" y="587"/>
                  </a:lnTo>
                  <a:lnTo>
                    <a:pt x="873" y="605"/>
                  </a:lnTo>
                  <a:lnTo>
                    <a:pt x="869" y="621"/>
                  </a:lnTo>
                  <a:lnTo>
                    <a:pt x="863" y="639"/>
                  </a:lnTo>
                  <a:lnTo>
                    <a:pt x="843" y="688"/>
                  </a:lnTo>
                  <a:lnTo>
                    <a:pt x="843" y="688"/>
                  </a:lnTo>
                  <a:lnTo>
                    <a:pt x="842" y="691"/>
                  </a:lnTo>
                  <a:lnTo>
                    <a:pt x="840" y="696"/>
                  </a:lnTo>
                  <a:lnTo>
                    <a:pt x="827" y="724"/>
                  </a:lnTo>
                  <a:lnTo>
                    <a:pt x="827" y="724"/>
                  </a:lnTo>
                  <a:lnTo>
                    <a:pt x="811" y="764"/>
                  </a:lnTo>
                  <a:lnTo>
                    <a:pt x="769" y="857"/>
                  </a:lnTo>
                  <a:lnTo>
                    <a:pt x="754" y="888"/>
                  </a:lnTo>
                  <a:lnTo>
                    <a:pt x="733" y="919"/>
                  </a:lnTo>
                  <a:lnTo>
                    <a:pt x="712" y="946"/>
                  </a:lnTo>
                  <a:lnTo>
                    <a:pt x="695" y="964"/>
                  </a:lnTo>
                  <a:lnTo>
                    <a:pt x="682" y="979"/>
                  </a:lnTo>
                  <a:lnTo>
                    <a:pt x="673" y="989"/>
                  </a:lnTo>
                  <a:lnTo>
                    <a:pt x="666" y="997"/>
                  </a:lnTo>
                  <a:lnTo>
                    <a:pt x="660" y="1005"/>
                  </a:lnTo>
                  <a:lnTo>
                    <a:pt x="653" y="1011"/>
                  </a:lnTo>
                  <a:lnTo>
                    <a:pt x="645" y="1021"/>
                  </a:lnTo>
                  <a:lnTo>
                    <a:pt x="613" y="1058"/>
                  </a:lnTo>
                  <a:lnTo>
                    <a:pt x="580" y="1094"/>
                  </a:lnTo>
                  <a:lnTo>
                    <a:pt x="570" y="1106"/>
                  </a:lnTo>
                  <a:lnTo>
                    <a:pt x="556" y="1123"/>
                  </a:lnTo>
                  <a:lnTo>
                    <a:pt x="538" y="1143"/>
                  </a:lnTo>
                  <a:lnTo>
                    <a:pt x="518" y="1166"/>
                  </a:lnTo>
                  <a:lnTo>
                    <a:pt x="499" y="1188"/>
                  </a:lnTo>
                  <a:lnTo>
                    <a:pt x="479" y="1211"/>
                  </a:lnTo>
                  <a:lnTo>
                    <a:pt x="461" y="1229"/>
                  </a:lnTo>
                  <a:lnTo>
                    <a:pt x="582" y="1333"/>
                  </a:lnTo>
                  <a:lnTo>
                    <a:pt x="609" y="1302"/>
                  </a:lnTo>
                  <a:lnTo>
                    <a:pt x="637" y="1270"/>
                  </a:lnTo>
                  <a:lnTo>
                    <a:pt x="660" y="1240"/>
                  </a:lnTo>
                  <a:lnTo>
                    <a:pt x="684" y="1214"/>
                  </a:lnTo>
                  <a:lnTo>
                    <a:pt x="710" y="1187"/>
                  </a:lnTo>
                  <a:lnTo>
                    <a:pt x="786" y="1114"/>
                  </a:lnTo>
                  <a:lnTo>
                    <a:pt x="801" y="1101"/>
                  </a:lnTo>
                  <a:lnTo>
                    <a:pt x="821" y="1083"/>
                  </a:lnTo>
                  <a:lnTo>
                    <a:pt x="845" y="1062"/>
                  </a:lnTo>
                  <a:lnTo>
                    <a:pt x="874" y="1037"/>
                  </a:lnTo>
                  <a:lnTo>
                    <a:pt x="912" y="1010"/>
                  </a:lnTo>
                  <a:lnTo>
                    <a:pt x="949" y="984"/>
                  </a:lnTo>
                  <a:lnTo>
                    <a:pt x="988" y="961"/>
                  </a:lnTo>
                  <a:lnTo>
                    <a:pt x="1050" y="928"/>
                  </a:lnTo>
                  <a:lnTo>
                    <a:pt x="1072" y="919"/>
                  </a:lnTo>
                  <a:lnTo>
                    <a:pt x="1097" y="911"/>
                  </a:lnTo>
                  <a:lnTo>
                    <a:pt x="1113" y="911"/>
                  </a:lnTo>
                  <a:lnTo>
                    <a:pt x="1126" y="915"/>
                  </a:lnTo>
                  <a:lnTo>
                    <a:pt x="1134" y="927"/>
                  </a:lnTo>
                  <a:lnTo>
                    <a:pt x="1137" y="941"/>
                  </a:lnTo>
                  <a:lnTo>
                    <a:pt x="1134" y="954"/>
                  </a:lnTo>
                  <a:lnTo>
                    <a:pt x="1124" y="967"/>
                  </a:lnTo>
                  <a:lnTo>
                    <a:pt x="1098" y="987"/>
                  </a:lnTo>
                  <a:lnTo>
                    <a:pt x="1069" y="1002"/>
                  </a:lnTo>
                  <a:lnTo>
                    <a:pt x="1040" y="1016"/>
                  </a:lnTo>
                  <a:lnTo>
                    <a:pt x="996" y="1039"/>
                  </a:lnTo>
                  <a:lnTo>
                    <a:pt x="951" y="1060"/>
                  </a:lnTo>
                  <a:lnTo>
                    <a:pt x="939" y="1065"/>
                  </a:lnTo>
                  <a:lnTo>
                    <a:pt x="925" y="1073"/>
                  </a:lnTo>
                  <a:lnTo>
                    <a:pt x="907" y="1081"/>
                  </a:lnTo>
                  <a:lnTo>
                    <a:pt x="889" y="1091"/>
                  </a:lnTo>
                  <a:lnTo>
                    <a:pt x="874" y="1097"/>
                  </a:lnTo>
                  <a:lnTo>
                    <a:pt x="864" y="1104"/>
                  </a:lnTo>
                  <a:lnTo>
                    <a:pt x="847" y="1114"/>
                  </a:lnTo>
                  <a:lnTo>
                    <a:pt x="832" y="1123"/>
                  </a:lnTo>
                  <a:lnTo>
                    <a:pt x="819" y="1133"/>
                  </a:lnTo>
                  <a:lnTo>
                    <a:pt x="803" y="1146"/>
                  </a:lnTo>
                  <a:lnTo>
                    <a:pt x="764" y="1177"/>
                  </a:lnTo>
                  <a:lnTo>
                    <a:pt x="726" y="1211"/>
                  </a:lnTo>
                  <a:lnTo>
                    <a:pt x="691" y="1249"/>
                  </a:lnTo>
                  <a:lnTo>
                    <a:pt x="655" y="1286"/>
                  </a:lnTo>
                  <a:lnTo>
                    <a:pt x="626" y="1317"/>
                  </a:lnTo>
                  <a:lnTo>
                    <a:pt x="595" y="1346"/>
                  </a:lnTo>
                  <a:lnTo>
                    <a:pt x="603" y="1353"/>
                  </a:lnTo>
                  <a:lnTo>
                    <a:pt x="648" y="1396"/>
                  </a:lnTo>
                  <a:lnTo>
                    <a:pt x="692" y="1444"/>
                  </a:lnTo>
                  <a:lnTo>
                    <a:pt x="715" y="1468"/>
                  </a:lnTo>
                  <a:lnTo>
                    <a:pt x="720" y="1473"/>
                  </a:lnTo>
                  <a:lnTo>
                    <a:pt x="738" y="1457"/>
                  </a:lnTo>
                  <a:lnTo>
                    <a:pt x="757" y="1437"/>
                  </a:lnTo>
                  <a:lnTo>
                    <a:pt x="777" y="1418"/>
                  </a:lnTo>
                  <a:lnTo>
                    <a:pt x="798" y="1398"/>
                  </a:lnTo>
                  <a:lnTo>
                    <a:pt x="816" y="1382"/>
                  </a:lnTo>
                  <a:lnTo>
                    <a:pt x="830" y="1367"/>
                  </a:lnTo>
                  <a:lnTo>
                    <a:pt x="842" y="1356"/>
                  </a:lnTo>
                  <a:lnTo>
                    <a:pt x="882" y="1317"/>
                  </a:lnTo>
                  <a:lnTo>
                    <a:pt x="928" y="1279"/>
                  </a:lnTo>
                  <a:lnTo>
                    <a:pt x="936" y="1273"/>
                  </a:lnTo>
                  <a:lnTo>
                    <a:pt x="946" y="1268"/>
                  </a:lnTo>
                  <a:lnTo>
                    <a:pt x="957" y="1266"/>
                  </a:lnTo>
                  <a:lnTo>
                    <a:pt x="973" y="1266"/>
                  </a:lnTo>
                  <a:lnTo>
                    <a:pt x="990" y="1270"/>
                  </a:lnTo>
                  <a:lnTo>
                    <a:pt x="1042" y="1275"/>
                  </a:lnTo>
                  <a:lnTo>
                    <a:pt x="1115" y="1273"/>
                  </a:lnTo>
                  <a:lnTo>
                    <a:pt x="1186" y="1263"/>
                  </a:lnTo>
                  <a:lnTo>
                    <a:pt x="1256" y="1245"/>
                  </a:lnTo>
                  <a:lnTo>
                    <a:pt x="1323" y="1218"/>
                  </a:lnTo>
                  <a:lnTo>
                    <a:pt x="1386" y="1182"/>
                  </a:lnTo>
                  <a:lnTo>
                    <a:pt x="1388" y="1182"/>
                  </a:lnTo>
                  <a:lnTo>
                    <a:pt x="1397" y="1190"/>
                  </a:lnTo>
                  <a:lnTo>
                    <a:pt x="1381" y="1203"/>
                  </a:lnTo>
                  <a:lnTo>
                    <a:pt x="1352" y="1231"/>
                  </a:lnTo>
                  <a:lnTo>
                    <a:pt x="1326" y="1260"/>
                  </a:lnTo>
                  <a:lnTo>
                    <a:pt x="1321" y="1273"/>
                  </a:lnTo>
                  <a:lnTo>
                    <a:pt x="1323" y="1288"/>
                  </a:lnTo>
                  <a:lnTo>
                    <a:pt x="1331" y="1299"/>
                  </a:lnTo>
                  <a:lnTo>
                    <a:pt x="1336" y="1302"/>
                  </a:lnTo>
                  <a:lnTo>
                    <a:pt x="1267" y="1327"/>
                  </a:lnTo>
                  <a:lnTo>
                    <a:pt x="1196" y="1344"/>
                  </a:lnTo>
                  <a:lnTo>
                    <a:pt x="1124" y="1353"/>
                  </a:lnTo>
                  <a:lnTo>
                    <a:pt x="1051" y="1353"/>
                  </a:lnTo>
                  <a:lnTo>
                    <a:pt x="1020" y="1351"/>
                  </a:lnTo>
                  <a:lnTo>
                    <a:pt x="991" y="1348"/>
                  </a:lnTo>
                  <a:lnTo>
                    <a:pt x="960" y="1343"/>
                  </a:lnTo>
                  <a:lnTo>
                    <a:pt x="957" y="1346"/>
                  </a:lnTo>
                  <a:lnTo>
                    <a:pt x="949" y="1353"/>
                  </a:lnTo>
                  <a:lnTo>
                    <a:pt x="936" y="1366"/>
                  </a:lnTo>
                  <a:lnTo>
                    <a:pt x="921" y="1379"/>
                  </a:lnTo>
                  <a:lnTo>
                    <a:pt x="903" y="1395"/>
                  </a:lnTo>
                  <a:lnTo>
                    <a:pt x="884" y="1411"/>
                  </a:lnTo>
                  <a:lnTo>
                    <a:pt x="866" y="1427"/>
                  </a:lnTo>
                  <a:lnTo>
                    <a:pt x="848" y="1442"/>
                  </a:lnTo>
                  <a:lnTo>
                    <a:pt x="817" y="1470"/>
                  </a:lnTo>
                  <a:lnTo>
                    <a:pt x="786" y="1497"/>
                  </a:lnTo>
                  <a:lnTo>
                    <a:pt x="770" y="1509"/>
                  </a:lnTo>
                  <a:lnTo>
                    <a:pt x="752" y="1518"/>
                  </a:lnTo>
                  <a:lnTo>
                    <a:pt x="751" y="1518"/>
                  </a:lnTo>
                  <a:lnTo>
                    <a:pt x="752" y="1541"/>
                  </a:lnTo>
                  <a:lnTo>
                    <a:pt x="746" y="1562"/>
                  </a:lnTo>
                  <a:lnTo>
                    <a:pt x="733" y="1582"/>
                  </a:lnTo>
                  <a:lnTo>
                    <a:pt x="720" y="1600"/>
                  </a:lnTo>
                  <a:lnTo>
                    <a:pt x="710" y="1608"/>
                  </a:lnTo>
                  <a:lnTo>
                    <a:pt x="699" y="1614"/>
                  </a:lnTo>
                  <a:lnTo>
                    <a:pt x="686" y="1627"/>
                  </a:lnTo>
                  <a:lnTo>
                    <a:pt x="669" y="1634"/>
                  </a:lnTo>
                  <a:lnTo>
                    <a:pt x="668" y="1653"/>
                  </a:lnTo>
                  <a:lnTo>
                    <a:pt x="660" y="1673"/>
                  </a:lnTo>
                  <a:lnTo>
                    <a:pt x="647" y="1689"/>
                  </a:lnTo>
                  <a:lnTo>
                    <a:pt x="632" y="1700"/>
                  </a:lnTo>
                  <a:lnTo>
                    <a:pt x="611" y="1709"/>
                  </a:lnTo>
                  <a:lnTo>
                    <a:pt x="590" y="1710"/>
                  </a:lnTo>
                  <a:lnTo>
                    <a:pt x="591" y="1728"/>
                  </a:lnTo>
                  <a:lnTo>
                    <a:pt x="588" y="1748"/>
                  </a:lnTo>
                  <a:lnTo>
                    <a:pt x="575" y="1767"/>
                  </a:lnTo>
                  <a:lnTo>
                    <a:pt x="559" y="1782"/>
                  </a:lnTo>
                  <a:lnTo>
                    <a:pt x="538" y="1791"/>
                  </a:lnTo>
                  <a:lnTo>
                    <a:pt x="515" y="1795"/>
                  </a:lnTo>
                  <a:lnTo>
                    <a:pt x="499" y="1793"/>
                  </a:lnTo>
                  <a:lnTo>
                    <a:pt x="483" y="1788"/>
                  </a:lnTo>
                  <a:lnTo>
                    <a:pt x="470" y="1780"/>
                  </a:lnTo>
                  <a:lnTo>
                    <a:pt x="457" y="1783"/>
                  </a:lnTo>
                  <a:lnTo>
                    <a:pt x="442" y="1782"/>
                  </a:lnTo>
                  <a:lnTo>
                    <a:pt x="427" y="1777"/>
                  </a:lnTo>
                  <a:lnTo>
                    <a:pt x="413" y="1769"/>
                  </a:lnTo>
                  <a:lnTo>
                    <a:pt x="387" y="1798"/>
                  </a:lnTo>
                  <a:lnTo>
                    <a:pt x="354" y="1821"/>
                  </a:lnTo>
                  <a:lnTo>
                    <a:pt x="318" y="1837"/>
                  </a:lnTo>
                  <a:lnTo>
                    <a:pt x="281" y="1845"/>
                  </a:lnTo>
                  <a:lnTo>
                    <a:pt x="281" y="1845"/>
                  </a:lnTo>
                  <a:lnTo>
                    <a:pt x="281" y="1845"/>
                  </a:lnTo>
                  <a:lnTo>
                    <a:pt x="279" y="1845"/>
                  </a:lnTo>
                  <a:lnTo>
                    <a:pt x="270" y="1845"/>
                  </a:lnTo>
                  <a:lnTo>
                    <a:pt x="262" y="1845"/>
                  </a:lnTo>
                  <a:lnTo>
                    <a:pt x="216" y="1840"/>
                  </a:lnTo>
                  <a:lnTo>
                    <a:pt x="174" y="1827"/>
                  </a:lnTo>
                  <a:lnTo>
                    <a:pt x="133" y="1804"/>
                  </a:lnTo>
                  <a:lnTo>
                    <a:pt x="97" y="1777"/>
                  </a:lnTo>
                  <a:lnTo>
                    <a:pt x="71" y="1749"/>
                  </a:lnTo>
                  <a:lnTo>
                    <a:pt x="45" y="1718"/>
                  </a:lnTo>
                  <a:lnTo>
                    <a:pt x="24" y="1684"/>
                  </a:lnTo>
                  <a:lnTo>
                    <a:pt x="8" y="1647"/>
                  </a:lnTo>
                  <a:lnTo>
                    <a:pt x="0" y="1609"/>
                  </a:lnTo>
                  <a:lnTo>
                    <a:pt x="0" y="1580"/>
                  </a:lnTo>
                  <a:lnTo>
                    <a:pt x="6" y="1551"/>
                  </a:lnTo>
                  <a:lnTo>
                    <a:pt x="15" y="1523"/>
                  </a:lnTo>
                  <a:lnTo>
                    <a:pt x="26" y="1500"/>
                  </a:lnTo>
                  <a:lnTo>
                    <a:pt x="39" y="1479"/>
                  </a:lnTo>
                  <a:lnTo>
                    <a:pt x="57" y="1463"/>
                  </a:lnTo>
                  <a:lnTo>
                    <a:pt x="44" y="1445"/>
                  </a:lnTo>
                  <a:lnTo>
                    <a:pt x="32" y="1426"/>
                  </a:lnTo>
                  <a:lnTo>
                    <a:pt x="26" y="1406"/>
                  </a:lnTo>
                  <a:lnTo>
                    <a:pt x="21" y="1380"/>
                  </a:lnTo>
                  <a:lnTo>
                    <a:pt x="23" y="1353"/>
                  </a:lnTo>
                  <a:lnTo>
                    <a:pt x="29" y="1325"/>
                  </a:lnTo>
                  <a:lnTo>
                    <a:pt x="41" y="1301"/>
                  </a:lnTo>
                  <a:lnTo>
                    <a:pt x="57" y="1279"/>
                  </a:lnTo>
                  <a:lnTo>
                    <a:pt x="80" y="1265"/>
                  </a:lnTo>
                  <a:lnTo>
                    <a:pt x="88" y="1262"/>
                  </a:lnTo>
                  <a:lnTo>
                    <a:pt x="96" y="1258"/>
                  </a:lnTo>
                  <a:lnTo>
                    <a:pt x="94" y="1253"/>
                  </a:lnTo>
                  <a:lnTo>
                    <a:pt x="96" y="1227"/>
                  </a:lnTo>
                  <a:lnTo>
                    <a:pt x="106" y="1205"/>
                  </a:lnTo>
                  <a:lnTo>
                    <a:pt x="117" y="1190"/>
                  </a:lnTo>
                  <a:lnTo>
                    <a:pt x="130" y="1179"/>
                  </a:lnTo>
                  <a:lnTo>
                    <a:pt x="145" y="1169"/>
                  </a:lnTo>
                  <a:lnTo>
                    <a:pt x="162" y="1158"/>
                  </a:lnTo>
                  <a:lnTo>
                    <a:pt x="182" y="1151"/>
                  </a:lnTo>
                  <a:lnTo>
                    <a:pt x="187" y="1146"/>
                  </a:lnTo>
                  <a:lnTo>
                    <a:pt x="193" y="1141"/>
                  </a:lnTo>
                  <a:lnTo>
                    <a:pt x="214" y="1128"/>
                  </a:lnTo>
                  <a:lnTo>
                    <a:pt x="237" y="1119"/>
                  </a:lnTo>
                  <a:lnTo>
                    <a:pt x="262" y="1114"/>
                  </a:lnTo>
                  <a:lnTo>
                    <a:pt x="271" y="1096"/>
                  </a:lnTo>
                  <a:lnTo>
                    <a:pt x="283" y="1073"/>
                  </a:lnTo>
                  <a:lnTo>
                    <a:pt x="296" y="1049"/>
                  </a:lnTo>
                  <a:lnTo>
                    <a:pt x="310" y="1023"/>
                  </a:lnTo>
                  <a:lnTo>
                    <a:pt x="327" y="997"/>
                  </a:lnTo>
                  <a:lnTo>
                    <a:pt x="343" y="971"/>
                  </a:lnTo>
                  <a:lnTo>
                    <a:pt x="357" y="946"/>
                  </a:lnTo>
                  <a:lnTo>
                    <a:pt x="372" y="924"/>
                  </a:lnTo>
                  <a:lnTo>
                    <a:pt x="383" y="906"/>
                  </a:lnTo>
                  <a:lnTo>
                    <a:pt x="393" y="889"/>
                  </a:lnTo>
                  <a:lnTo>
                    <a:pt x="400" y="881"/>
                  </a:lnTo>
                  <a:lnTo>
                    <a:pt x="403" y="878"/>
                  </a:lnTo>
                  <a:lnTo>
                    <a:pt x="396" y="826"/>
                  </a:lnTo>
                  <a:lnTo>
                    <a:pt x="385" y="776"/>
                  </a:lnTo>
                  <a:lnTo>
                    <a:pt x="377" y="725"/>
                  </a:lnTo>
                  <a:lnTo>
                    <a:pt x="372" y="663"/>
                  </a:lnTo>
                  <a:lnTo>
                    <a:pt x="374" y="603"/>
                  </a:lnTo>
                  <a:lnTo>
                    <a:pt x="382" y="542"/>
                  </a:lnTo>
                  <a:lnTo>
                    <a:pt x="393" y="491"/>
                  </a:lnTo>
                  <a:lnTo>
                    <a:pt x="408" y="442"/>
                  </a:lnTo>
                  <a:lnTo>
                    <a:pt x="426" y="394"/>
                  </a:lnTo>
                  <a:lnTo>
                    <a:pt x="448" y="348"/>
                  </a:lnTo>
                  <a:lnTo>
                    <a:pt x="486" y="293"/>
                  </a:lnTo>
                  <a:lnTo>
                    <a:pt x="526" y="243"/>
                  </a:lnTo>
                  <a:lnTo>
                    <a:pt x="572" y="195"/>
                  </a:lnTo>
                  <a:lnTo>
                    <a:pt x="629" y="147"/>
                  </a:lnTo>
                  <a:lnTo>
                    <a:pt x="691" y="104"/>
                  </a:lnTo>
                  <a:lnTo>
                    <a:pt x="757" y="69"/>
                  </a:lnTo>
                  <a:lnTo>
                    <a:pt x="827" y="39"/>
                  </a:lnTo>
                  <a:lnTo>
                    <a:pt x="899" y="18"/>
                  </a:lnTo>
                  <a:lnTo>
                    <a:pt x="972" y="5"/>
                  </a:lnTo>
                  <a:lnTo>
                    <a:pt x="10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81"/>
            <p:cNvSpPr>
              <a:spLocks/>
            </p:cNvSpPr>
            <p:nvPr/>
          </p:nvSpPr>
          <p:spPr bwMode="auto">
            <a:xfrm>
              <a:off x="5851511" y="3869024"/>
              <a:ext cx="336076" cy="573231"/>
            </a:xfrm>
            <a:custGeom>
              <a:avLst/>
              <a:gdLst>
                <a:gd name="T0" fmla="*/ 60 w 265"/>
                <a:gd name="T1" fmla="*/ 0 h 452"/>
                <a:gd name="T2" fmla="*/ 65 w 265"/>
                <a:gd name="T3" fmla="*/ 49 h 452"/>
                <a:gd name="T4" fmla="*/ 72 w 265"/>
                <a:gd name="T5" fmla="*/ 96 h 452"/>
                <a:gd name="T6" fmla="*/ 83 w 265"/>
                <a:gd name="T7" fmla="*/ 149 h 452"/>
                <a:gd name="T8" fmla="*/ 86 w 265"/>
                <a:gd name="T9" fmla="*/ 159 h 452"/>
                <a:gd name="T10" fmla="*/ 85 w 265"/>
                <a:gd name="T11" fmla="*/ 157 h 452"/>
                <a:gd name="T12" fmla="*/ 86 w 265"/>
                <a:gd name="T13" fmla="*/ 159 h 452"/>
                <a:gd name="T14" fmla="*/ 86 w 265"/>
                <a:gd name="T15" fmla="*/ 161 h 452"/>
                <a:gd name="T16" fmla="*/ 88 w 265"/>
                <a:gd name="T17" fmla="*/ 162 h 452"/>
                <a:gd name="T18" fmla="*/ 88 w 265"/>
                <a:gd name="T19" fmla="*/ 166 h 452"/>
                <a:gd name="T20" fmla="*/ 90 w 265"/>
                <a:gd name="T21" fmla="*/ 169 h 452"/>
                <a:gd name="T22" fmla="*/ 90 w 265"/>
                <a:gd name="T23" fmla="*/ 169 h 452"/>
                <a:gd name="T24" fmla="*/ 114 w 265"/>
                <a:gd name="T25" fmla="*/ 223 h 452"/>
                <a:gd name="T26" fmla="*/ 145 w 265"/>
                <a:gd name="T27" fmla="*/ 273 h 452"/>
                <a:gd name="T28" fmla="*/ 181 w 265"/>
                <a:gd name="T29" fmla="*/ 318 h 452"/>
                <a:gd name="T30" fmla="*/ 221 w 265"/>
                <a:gd name="T31" fmla="*/ 361 h 452"/>
                <a:gd name="T32" fmla="*/ 265 w 265"/>
                <a:gd name="T33" fmla="*/ 400 h 452"/>
                <a:gd name="T34" fmla="*/ 224 w 265"/>
                <a:gd name="T35" fmla="*/ 432 h 452"/>
                <a:gd name="T36" fmla="*/ 198 w 265"/>
                <a:gd name="T37" fmla="*/ 452 h 452"/>
                <a:gd name="T38" fmla="*/ 155 w 265"/>
                <a:gd name="T39" fmla="*/ 411 h 452"/>
                <a:gd name="T40" fmla="*/ 114 w 265"/>
                <a:gd name="T41" fmla="*/ 367 h 452"/>
                <a:gd name="T42" fmla="*/ 78 w 265"/>
                <a:gd name="T43" fmla="*/ 320 h 452"/>
                <a:gd name="T44" fmla="*/ 51 w 265"/>
                <a:gd name="T45" fmla="*/ 278 h 452"/>
                <a:gd name="T46" fmla="*/ 52 w 265"/>
                <a:gd name="T47" fmla="*/ 276 h 452"/>
                <a:gd name="T48" fmla="*/ 51 w 265"/>
                <a:gd name="T49" fmla="*/ 276 h 452"/>
                <a:gd name="T50" fmla="*/ 26 w 265"/>
                <a:gd name="T51" fmla="*/ 227 h 452"/>
                <a:gd name="T52" fmla="*/ 28 w 265"/>
                <a:gd name="T53" fmla="*/ 223 h 452"/>
                <a:gd name="T54" fmla="*/ 33 w 265"/>
                <a:gd name="T55" fmla="*/ 213 h 452"/>
                <a:gd name="T56" fmla="*/ 25 w 265"/>
                <a:gd name="T57" fmla="*/ 213 h 452"/>
                <a:gd name="T58" fmla="*/ 18 w 265"/>
                <a:gd name="T59" fmla="*/ 210 h 452"/>
                <a:gd name="T60" fmla="*/ 5 w 265"/>
                <a:gd name="T61" fmla="*/ 177 h 452"/>
                <a:gd name="T62" fmla="*/ 0 w 265"/>
                <a:gd name="T63" fmla="*/ 159 h 452"/>
                <a:gd name="T64" fmla="*/ 2 w 265"/>
                <a:gd name="T65" fmla="*/ 156 h 452"/>
                <a:gd name="T66" fmla="*/ 20 w 265"/>
                <a:gd name="T67" fmla="*/ 118 h 452"/>
                <a:gd name="T68" fmla="*/ 41 w 265"/>
                <a:gd name="T69" fmla="*/ 83 h 452"/>
                <a:gd name="T70" fmla="*/ 36 w 265"/>
                <a:gd name="T71" fmla="*/ 79 h 452"/>
                <a:gd name="T72" fmla="*/ 29 w 265"/>
                <a:gd name="T73" fmla="*/ 71 h 452"/>
                <a:gd name="T74" fmla="*/ 26 w 265"/>
                <a:gd name="T75" fmla="*/ 60 h 452"/>
                <a:gd name="T76" fmla="*/ 26 w 265"/>
                <a:gd name="T77" fmla="*/ 49 h 452"/>
                <a:gd name="T78" fmla="*/ 31 w 265"/>
                <a:gd name="T79" fmla="*/ 39 h 452"/>
                <a:gd name="T80" fmla="*/ 60 w 265"/>
                <a:gd name="T81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5" h="452">
                  <a:moveTo>
                    <a:pt x="60" y="0"/>
                  </a:moveTo>
                  <a:lnTo>
                    <a:pt x="65" y="49"/>
                  </a:lnTo>
                  <a:lnTo>
                    <a:pt x="72" y="96"/>
                  </a:lnTo>
                  <a:lnTo>
                    <a:pt x="83" y="149"/>
                  </a:lnTo>
                  <a:lnTo>
                    <a:pt x="86" y="159"/>
                  </a:lnTo>
                  <a:lnTo>
                    <a:pt x="85" y="157"/>
                  </a:lnTo>
                  <a:lnTo>
                    <a:pt x="86" y="159"/>
                  </a:lnTo>
                  <a:lnTo>
                    <a:pt x="86" y="161"/>
                  </a:lnTo>
                  <a:lnTo>
                    <a:pt x="88" y="162"/>
                  </a:lnTo>
                  <a:lnTo>
                    <a:pt x="88" y="166"/>
                  </a:lnTo>
                  <a:lnTo>
                    <a:pt x="90" y="169"/>
                  </a:lnTo>
                  <a:lnTo>
                    <a:pt x="90" y="169"/>
                  </a:lnTo>
                  <a:lnTo>
                    <a:pt x="114" y="223"/>
                  </a:lnTo>
                  <a:lnTo>
                    <a:pt x="145" y="273"/>
                  </a:lnTo>
                  <a:lnTo>
                    <a:pt x="181" y="318"/>
                  </a:lnTo>
                  <a:lnTo>
                    <a:pt x="221" y="361"/>
                  </a:lnTo>
                  <a:lnTo>
                    <a:pt x="265" y="400"/>
                  </a:lnTo>
                  <a:lnTo>
                    <a:pt x="224" y="432"/>
                  </a:lnTo>
                  <a:lnTo>
                    <a:pt x="198" y="452"/>
                  </a:lnTo>
                  <a:lnTo>
                    <a:pt x="155" y="411"/>
                  </a:lnTo>
                  <a:lnTo>
                    <a:pt x="114" y="367"/>
                  </a:lnTo>
                  <a:lnTo>
                    <a:pt x="78" y="320"/>
                  </a:lnTo>
                  <a:lnTo>
                    <a:pt x="51" y="278"/>
                  </a:lnTo>
                  <a:lnTo>
                    <a:pt x="52" y="276"/>
                  </a:lnTo>
                  <a:lnTo>
                    <a:pt x="51" y="276"/>
                  </a:lnTo>
                  <a:lnTo>
                    <a:pt x="26" y="227"/>
                  </a:lnTo>
                  <a:lnTo>
                    <a:pt x="28" y="223"/>
                  </a:lnTo>
                  <a:lnTo>
                    <a:pt x="33" y="213"/>
                  </a:lnTo>
                  <a:lnTo>
                    <a:pt x="25" y="213"/>
                  </a:lnTo>
                  <a:lnTo>
                    <a:pt x="18" y="210"/>
                  </a:lnTo>
                  <a:lnTo>
                    <a:pt x="5" y="177"/>
                  </a:lnTo>
                  <a:lnTo>
                    <a:pt x="0" y="159"/>
                  </a:lnTo>
                  <a:lnTo>
                    <a:pt x="2" y="156"/>
                  </a:lnTo>
                  <a:lnTo>
                    <a:pt x="20" y="118"/>
                  </a:lnTo>
                  <a:lnTo>
                    <a:pt x="41" y="83"/>
                  </a:lnTo>
                  <a:lnTo>
                    <a:pt x="36" y="79"/>
                  </a:lnTo>
                  <a:lnTo>
                    <a:pt x="29" y="71"/>
                  </a:lnTo>
                  <a:lnTo>
                    <a:pt x="26" y="60"/>
                  </a:lnTo>
                  <a:lnTo>
                    <a:pt x="26" y="49"/>
                  </a:lnTo>
                  <a:lnTo>
                    <a:pt x="31" y="3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82"/>
            <p:cNvSpPr>
              <a:spLocks noEditPoints="1"/>
            </p:cNvSpPr>
            <p:nvPr/>
          </p:nvSpPr>
          <p:spPr bwMode="auto">
            <a:xfrm>
              <a:off x="6074717" y="3075125"/>
              <a:ext cx="119212" cy="92579"/>
            </a:xfrm>
            <a:custGeom>
              <a:avLst/>
              <a:gdLst>
                <a:gd name="T0" fmla="*/ 47 w 94"/>
                <a:gd name="T1" fmla="*/ 52 h 73"/>
                <a:gd name="T2" fmla="*/ 40 w 94"/>
                <a:gd name="T3" fmla="*/ 57 h 73"/>
                <a:gd name="T4" fmla="*/ 48 w 94"/>
                <a:gd name="T5" fmla="*/ 52 h 73"/>
                <a:gd name="T6" fmla="*/ 47 w 94"/>
                <a:gd name="T7" fmla="*/ 52 h 73"/>
                <a:gd name="T8" fmla="*/ 63 w 94"/>
                <a:gd name="T9" fmla="*/ 0 h 73"/>
                <a:gd name="T10" fmla="*/ 94 w 94"/>
                <a:gd name="T11" fmla="*/ 20 h 73"/>
                <a:gd name="T12" fmla="*/ 60 w 94"/>
                <a:gd name="T13" fmla="*/ 46 h 73"/>
                <a:gd name="T14" fmla="*/ 26 w 94"/>
                <a:gd name="T15" fmla="*/ 73 h 73"/>
                <a:gd name="T16" fmla="*/ 0 w 94"/>
                <a:gd name="T17" fmla="*/ 57 h 73"/>
                <a:gd name="T18" fmla="*/ 29 w 94"/>
                <a:gd name="T19" fmla="*/ 28 h 73"/>
                <a:gd name="T20" fmla="*/ 61 w 94"/>
                <a:gd name="T21" fmla="*/ 2 h 73"/>
                <a:gd name="T22" fmla="*/ 63 w 94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47" y="52"/>
                  </a:moveTo>
                  <a:lnTo>
                    <a:pt x="40" y="57"/>
                  </a:lnTo>
                  <a:lnTo>
                    <a:pt x="48" y="52"/>
                  </a:lnTo>
                  <a:lnTo>
                    <a:pt x="47" y="52"/>
                  </a:lnTo>
                  <a:close/>
                  <a:moveTo>
                    <a:pt x="63" y="0"/>
                  </a:moveTo>
                  <a:lnTo>
                    <a:pt x="94" y="20"/>
                  </a:lnTo>
                  <a:lnTo>
                    <a:pt x="60" y="46"/>
                  </a:lnTo>
                  <a:lnTo>
                    <a:pt x="26" y="73"/>
                  </a:lnTo>
                  <a:lnTo>
                    <a:pt x="0" y="57"/>
                  </a:lnTo>
                  <a:lnTo>
                    <a:pt x="29" y="28"/>
                  </a:lnTo>
                  <a:lnTo>
                    <a:pt x="61" y="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83"/>
            <p:cNvSpPr>
              <a:spLocks/>
            </p:cNvSpPr>
            <p:nvPr/>
          </p:nvSpPr>
          <p:spPr bwMode="auto">
            <a:xfrm>
              <a:off x="6125445" y="3141072"/>
              <a:ext cx="10146" cy="6341"/>
            </a:xfrm>
            <a:custGeom>
              <a:avLst/>
              <a:gdLst>
                <a:gd name="T0" fmla="*/ 7 w 8"/>
                <a:gd name="T1" fmla="*/ 0 h 5"/>
                <a:gd name="T2" fmla="*/ 8 w 8"/>
                <a:gd name="T3" fmla="*/ 0 h 5"/>
                <a:gd name="T4" fmla="*/ 0 w 8"/>
                <a:gd name="T5" fmla="*/ 5 h 5"/>
                <a:gd name="T6" fmla="*/ 7 w 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7" y="0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84"/>
            <p:cNvSpPr>
              <a:spLocks/>
            </p:cNvSpPr>
            <p:nvPr/>
          </p:nvSpPr>
          <p:spPr bwMode="auto">
            <a:xfrm>
              <a:off x="6102617" y="4376309"/>
              <a:ext cx="91311" cy="69752"/>
            </a:xfrm>
            <a:custGeom>
              <a:avLst/>
              <a:gdLst>
                <a:gd name="T0" fmla="*/ 67 w 72"/>
                <a:gd name="T1" fmla="*/ 0 h 55"/>
                <a:gd name="T2" fmla="*/ 72 w 72"/>
                <a:gd name="T3" fmla="*/ 5 h 55"/>
                <a:gd name="T4" fmla="*/ 38 w 72"/>
                <a:gd name="T5" fmla="*/ 31 h 55"/>
                <a:gd name="T6" fmla="*/ 4 w 72"/>
                <a:gd name="T7" fmla="*/ 55 h 55"/>
                <a:gd name="T8" fmla="*/ 0 w 72"/>
                <a:gd name="T9" fmla="*/ 52 h 55"/>
                <a:gd name="T10" fmla="*/ 26 w 72"/>
                <a:gd name="T11" fmla="*/ 32 h 55"/>
                <a:gd name="T12" fmla="*/ 67 w 72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5">
                  <a:moveTo>
                    <a:pt x="67" y="0"/>
                  </a:moveTo>
                  <a:lnTo>
                    <a:pt x="72" y="5"/>
                  </a:lnTo>
                  <a:lnTo>
                    <a:pt x="38" y="31"/>
                  </a:lnTo>
                  <a:lnTo>
                    <a:pt x="4" y="55"/>
                  </a:lnTo>
                  <a:lnTo>
                    <a:pt x="0" y="52"/>
                  </a:lnTo>
                  <a:lnTo>
                    <a:pt x="26" y="3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85"/>
            <p:cNvSpPr>
              <a:spLocks/>
            </p:cNvSpPr>
            <p:nvPr/>
          </p:nvSpPr>
          <p:spPr bwMode="auto">
            <a:xfrm>
              <a:off x="6041743" y="4544980"/>
              <a:ext cx="103994" cy="59606"/>
            </a:xfrm>
            <a:custGeom>
              <a:avLst/>
              <a:gdLst>
                <a:gd name="T0" fmla="*/ 82 w 82"/>
                <a:gd name="T1" fmla="*/ 0 h 47"/>
                <a:gd name="T2" fmla="*/ 39 w 82"/>
                <a:gd name="T3" fmla="*/ 39 h 47"/>
                <a:gd name="T4" fmla="*/ 26 w 82"/>
                <a:gd name="T5" fmla="*/ 45 h 47"/>
                <a:gd name="T6" fmla="*/ 13 w 82"/>
                <a:gd name="T7" fmla="*/ 47 h 47"/>
                <a:gd name="T8" fmla="*/ 0 w 82"/>
                <a:gd name="T9" fmla="*/ 42 h 47"/>
                <a:gd name="T10" fmla="*/ 44 w 82"/>
                <a:gd name="T11" fmla="*/ 21 h 47"/>
                <a:gd name="T12" fmla="*/ 82 w 82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7">
                  <a:moveTo>
                    <a:pt x="82" y="0"/>
                  </a:moveTo>
                  <a:lnTo>
                    <a:pt x="39" y="39"/>
                  </a:lnTo>
                  <a:lnTo>
                    <a:pt x="26" y="45"/>
                  </a:lnTo>
                  <a:lnTo>
                    <a:pt x="13" y="47"/>
                  </a:lnTo>
                  <a:lnTo>
                    <a:pt x="0" y="42"/>
                  </a:lnTo>
                  <a:lnTo>
                    <a:pt x="44" y="2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1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86"/>
            <p:cNvSpPr>
              <a:spLocks/>
            </p:cNvSpPr>
            <p:nvPr/>
          </p:nvSpPr>
          <p:spPr bwMode="auto">
            <a:xfrm>
              <a:off x="5887021" y="4221587"/>
              <a:ext cx="215596" cy="257447"/>
            </a:xfrm>
            <a:custGeom>
              <a:avLst/>
              <a:gdLst>
                <a:gd name="T0" fmla="*/ 23 w 170"/>
                <a:gd name="T1" fmla="*/ 0 h 203"/>
                <a:gd name="T2" fmla="*/ 50 w 170"/>
                <a:gd name="T3" fmla="*/ 42 h 203"/>
                <a:gd name="T4" fmla="*/ 86 w 170"/>
                <a:gd name="T5" fmla="*/ 89 h 203"/>
                <a:gd name="T6" fmla="*/ 127 w 170"/>
                <a:gd name="T7" fmla="*/ 133 h 203"/>
                <a:gd name="T8" fmla="*/ 170 w 170"/>
                <a:gd name="T9" fmla="*/ 174 h 203"/>
                <a:gd name="T10" fmla="*/ 144 w 170"/>
                <a:gd name="T11" fmla="*/ 190 h 203"/>
                <a:gd name="T12" fmla="*/ 118 w 170"/>
                <a:gd name="T13" fmla="*/ 203 h 203"/>
                <a:gd name="T14" fmla="*/ 104 w 170"/>
                <a:gd name="T15" fmla="*/ 203 h 203"/>
                <a:gd name="T16" fmla="*/ 91 w 170"/>
                <a:gd name="T17" fmla="*/ 196 h 203"/>
                <a:gd name="T18" fmla="*/ 84 w 170"/>
                <a:gd name="T19" fmla="*/ 183 h 203"/>
                <a:gd name="T20" fmla="*/ 83 w 170"/>
                <a:gd name="T21" fmla="*/ 169 h 203"/>
                <a:gd name="T22" fmla="*/ 53 w 170"/>
                <a:gd name="T23" fmla="*/ 190 h 203"/>
                <a:gd name="T24" fmla="*/ 36 w 170"/>
                <a:gd name="T25" fmla="*/ 196 h 203"/>
                <a:gd name="T26" fmla="*/ 19 w 170"/>
                <a:gd name="T27" fmla="*/ 192 h 203"/>
                <a:gd name="T28" fmla="*/ 8 w 170"/>
                <a:gd name="T29" fmla="*/ 182 h 203"/>
                <a:gd name="T30" fmla="*/ 0 w 170"/>
                <a:gd name="T31" fmla="*/ 167 h 203"/>
                <a:gd name="T32" fmla="*/ 0 w 170"/>
                <a:gd name="T33" fmla="*/ 149 h 203"/>
                <a:gd name="T34" fmla="*/ 10 w 170"/>
                <a:gd name="T35" fmla="*/ 120 h 203"/>
                <a:gd name="T36" fmla="*/ 26 w 170"/>
                <a:gd name="T37" fmla="*/ 92 h 203"/>
                <a:gd name="T38" fmla="*/ 44 w 170"/>
                <a:gd name="T39" fmla="*/ 66 h 203"/>
                <a:gd name="T40" fmla="*/ 31 w 170"/>
                <a:gd name="T41" fmla="*/ 62 h 203"/>
                <a:gd name="T42" fmla="*/ 19 w 170"/>
                <a:gd name="T43" fmla="*/ 52 h 203"/>
                <a:gd name="T44" fmla="*/ 13 w 170"/>
                <a:gd name="T45" fmla="*/ 40 h 203"/>
                <a:gd name="T46" fmla="*/ 11 w 170"/>
                <a:gd name="T47" fmla="*/ 26 h 203"/>
                <a:gd name="T48" fmla="*/ 16 w 170"/>
                <a:gd name="T49" fmla="*/ 11 h 203"/>
                <a:gd name="T50" fmla="*/ 23 w 170"/>
                <a:gd name="T5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" h="203">
                  <a:moveTo>
                    <a:pt x="23" y="0"/>
                  </a:moveTo>
                  <a:lnTo>
                    <a:pt x="50" y="42"/>
                  </a:lnTo>
                  <a:lnTo>
                    <a:pt x="86" y="89"/>
                  </a:lnTo>
                  <a:lnTo>
                    <a:pt x="127" y="133"/>
                  </a:lnTo>
                  <a:lnTo>
                    <a:pt x="170" y="174"/>
                  </a:lnTo>
                  <a:lnTo>
                    <a:pt x="144" y="190"/>
                  </a:lnTo>
                  <a:lnTo>
                    <a:pt x="118" y="203"/>
                  </a:lnTo>
                  <a:lnTo>
                    <a:pt x="104" y="203"/>
                  </a:lnTo>
                  <a:lnTo>
                    <a:pt x="91" y="196"/>
                  </a:lnTo>
                  <a:lnTo>
                    <a:pt x="84" y="183"/>
                  </a:lnTo>
                  <a:lnTo>
                    <a:pt x="83" y="169"/>
                  </a:lnTo>
                  <a:lnTo>
                    <a:pt x="53" y="190"/>
                  </a:lnTo>
                  <a:lnTo>
                    <a:pt x="36" y="196"/>
                  </a:lnTo>
                  <a:lnTo>
                    <a:pt x="19" y="192"/>
                  </a:lnTo>
                  <a:lnTo>
                    <a:pt x="8" y="182"/>
                  </a:lnTo>
                  <a:lnTo>
                    <a:pt x="0" y="167"/>
                  </a:lnTo>
                  <a:lnTo>
                    <a:pt x="0" y="149"/>
                  </a:lnTo>
                  <a:lnTo>
                    <a:pt x="10" y="120"/>
                  </a:lnTo>
                  <a:lnTo>
                    <a:pt x="26" y="92"/>
                  </a:lnTo>
                  <a:lnTo>
                    <a:pt x="44" y="66"/>
                  </a:lnTo>
                  <a:lnTo>
                    <a:pt x="31" y="62"/>
                  </a:lnTo>
                  <a:lnTo>
                    <a:pt x="19" y="52"/>
                  </a:lnTo>
                  <a:lnTo>
                    <a:pt x="13" y="40"/>
                  </a:lnTo>
                  <a:lnTo>
                    <a:pt x="11" y="26"/>
                  </a:lnTo>
                  <a:lnTo>
                    <a:pt x="16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387"/>
            <p:cNvSpPr>
              <a:spLocks/>
            </p:cNvSpPr>
            <p:nvPr/>
          </p:nvSpPr>
          <p:spPr bwMode="auto">
            <a:xfrm>
              <a:off x="6016379" y="3190532"/>
              <a:ext cx="88775" cy="74824"/>
            </a:xfrm>
            <a:custGeom>
              <a:avLst/>
              <a:gdLst>
                <a:gd name="T0" fmla="*/ 70 w 70"/>
                <a:gd name="T1" fmla="*/ 0 h 59"/>
                <a:gd name="T2" fmla="*/ 49 w 70"/>
                <a:gd name="T3" fmla="*/ 23 h 59"/>
                <a:gd name="T4" fmla="*/ 0 w 70"/>
                <a:gd name="T5" fmla="*/ 59 h 59"/>
                <a:gd name="T6" fmla="*/ 16 w 70"/>
                <a:gd name="T7" fmla="*/ 39 h 59"/>
                <a:gd name="T8" fmla="*/ 70 w 7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9">
                  <a:moveTo>
                    <a:pt x="70" y="0"/>
                  </a:moveTo>
                  <a:lnTo>
                    <a:pt x="49" y="23"/>
                  </a:lnTo>
                  <a:lnTo>
                    <a:pt x="0" y="59"/>
                  </a:lnTo>
                  <a:lnTo>
                    <a:pt x="16" y="3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388"/>
            <p:cNvSpPr>
              <a:spLocks/>
            </p:cNvSpPr>
            <p:nvPr/>
          </p:nvSpPr>
          <p:spPr bwMode="auto">
            <a:xfrm>
              <a:off x="6010038" y="3147412"/>
              <a:ext cx="97652" cy="95116"/>
            </a:xfrm>
            <a:custGeom>
              <a:avLst/>
              <a:gdLst>
                <a:gd name="T0" fmla="*/ 51 w 77"/>
                <a:gd name="T1" fmla="*/ 0 h 75"/>
                <a:gd name="T2" fmla="*/ 77 w 77"/>
                <a:gd name="T3" fmla="*/ 16 h 75"/>
                <a:gd name="T4" fmla="*/ 21 w 77"/>
                <a:gd name="T5" fmla="*/ 73 h 75"/>
                <a:gd name="T6" fmla="*/ 20 w 77"/>
                <a:gd name="T7" fmla="*/ 73 h 75"/>
                <a:gd name="T8" fmla="*/ 15 w 77"/>
                <a:gd name="T9" fmla="*/ 75 h 75"/>
                <a:gd name="T10" fmla="*/ 12 w 77"/>
                <a:gd name="T11" fmla="*/ 75 h 75"/>
                <a:gd name="T12" fmla="*/ 7 w 77"/>
                <a:gd name="T13" fmla="*/ 73 h 75"/>
                <a:gd name="T14" fmla="*/ 4 w 77"/>
                <a:gd name="T15" fmla="*/ 70 h 75"/>
                <a:gd name="T16" fmla="*/ 2 w 77"/>
                <a:gd name="T17" fmla="*/ 65 h 75"/>
                <a:gd name="T18" fmla="*/ 0 w 77"/>
                <a:gd name="T19" fmla="*/ 60 h 75"/>
                <a:gd name="T20" fmla="*/ 4 w 77"/>
                <a:gd name="T21" fmla="*/ 55 h 75"/>
                <a:gd name="T22" fmla="*/ 26 w 77"/>
                <a:gd name="T23" fmla="*/ 28 h 75"/>
                <a:gd name="T24" fmla="*/ 51 w 77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5">
                  <a:moveTo>
                    <a:pt x="51" y="0"/>
                  </a:moveTo>
                  <a:lnTo>
                    <a:pt x="77" y="16"/>
                  </a:lnTo>
                  <a:lnTo>
                    <a:pt x="21" y="73"/>
                  </a:lnTo>
                  <a:lnTo>
                    <a:pt x="20" y="73"/>
                  </a:lnTo>
                  <a:lnTo>
                    <a:pt x="15" y="75"/>
                  </a:lnTo>
                  <a:lnTo>
                    <a:pt x="12" y="75"/>
                  </a:lnTo>
                  <a:lnTo>
                    <a:pt x="7" y="73"/>
                  </a:lnTo>
                  <a:lnTo>
                    <a:pt x="4" y="70"/>
                  </a:lnTo>
                  <a:lnTo>
                    <a:pt x="2" y="65"/>
                  </a:lnTo>
                  <a:lnTo>
                    <a:pt x="0" y="60"/>
                  </a:lnTo>
                  <a:lnTo>
                    <a:pt x="4" y="55"/>
                  </a:lnTo>
                  <a:lnTo>
                    <a:pt x="26" y="28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389"/>
            <p:cNvSpPr>
              <a:spLocks/>
            </p:cNvSpPr>
            <p:nvPr/>
          </p:nvSpPr>
          <p:spPr bwMode="auto">
            <a:xfrm>
              <a:off x="5822342" y="3250138"/>
              <a:ext cx="259984" cy="573231"/>
            </a:xfrm>
            <a:custGeom>
              <a:avLst/>
              <a:gdLst>
                <a:gd name="T0" fmla="*/ 181 w 205"/>
                <a:gd name="T1" fmla="*/ 0 h 452"/>
                <a:gd name="T2" fmla="*/ 142 w 205"/>
                <a:gd name="T3" fmla="*/ 51 h 452"/>
                <a:gd name="T4" fmla="*/ 139 w 205"/>
                <a:gd name="T5" fmla="*/ 57 h 452"/>
                <a:gd name="T6" fmla="*/ 139 w 205"/>
                <a:gd name="T7" fmla="*/ 62 h 452"/>
                <a:gd name="T8" fmla="*/ 140 w 205"/>
                <a:gd name="T9" fmla="*/ 67 h 452"/>
                <a:gd name="T10" fmla="*/ 145 w 205"/>
                <a:gd name="T11" fmla="*/ 72 h 452"/>
                <a:gd name="T12" fmla="*/ 150 w 205"/>
                <a:gd name="T13" fmla="*/ 75 h 452"/>
                <a:gd name="T14" fmla="*/ 155 w 205"/>
                <a:gd name="T15" fmla="*/ 77 h 452"/>
                <a:gd name="T16" fmla="*/ 161 w 205"/>
                <a:gd name="T17" fmla="*/ 75 h 452"/>
                <a:gd name="T18" fmla="*/ 184 w 205"/>
                <a:gd name="T19" fmla="*/ 69 h 452"/>
                <a:gd name="T20" fmla="*/ 205 w 205"/>
                <a:gd name="T21" fmla="*/ 59 h 452"/>
                <a:gd name="T22" fmla="*/ 176 w 205"/>
                <a:gd name="T23" fmla="*/ 91 h 452"/>
                <a:gd name="T24" fmla="*/ 152 w 205"/>
                <a:gd name="T25" fmla="*/ 125 h 452"/>
                <a:gd name="T26" fmla="*/ 150 w 205"/>
                <a:gd name="T27" fmla="*/ 130 h 452"/>
                <a:gd name="T28" fmla="*/ 148 w 205"/>
                <a:gd name="T29" fmla="*/ 137 h 452"/>
                <a:gd name="T30" fmla="*/ 150 w 205"/>
                <a:gd name="T31" fmla="*/ 142 h 452"/>
                <a:gd name="T32" fmla="*/ 152 w 205"/>
                <a:gd name="T33" fmla="*/ 147 h 452"/>
                <a:gd name="T34" fmla="*/ 155 w 205"/>
                <a:gd name="T35" fmla="*/ 151 h 452"/>
                <a:gd name="T36" fmla="*/ 140 w 205"/>
                <a:gd name="T37" fmla="*/ 179 h 452"/>
                <a:gd name="T38" fmla="*/ 129 w 205"/>
                <a:gd name="T39" fmla="*/ 208 h 452"/>
                <a:gd name="T40" fmla="*/ 93 w 205"/>
                <a:gd name="T41" fmla="*/ 246 h 452"/>
                <a:gd name="T42" fmla="*/ 61 w 205"/>
                <a:gd name="T43" fmla="*/ 286 h 452"/>
                <a:gd name="T44" fmla="*/ 56 w 205"/>
                <a:gd name="T45" fmla="*/ 299 h 452"/>
                <a:gd name="T46" fmla="*/ 59 w 205"/>
                <a:gd name="T47" fmla="*/ 312 h 452"/>
                <a:gd name="T48" fmla="*/ 69 w 205"/>
                <a:gd name="T49" fmla="*/ 320 h 452"/>
                <a:gd name="T50" fmla="*/ 80 w 205"/>
                <a:gd name="T51" fmla="*/ 325 h 452"/>
                <a:gd name="T52" fmla="*/ 93 w 205"/>
                <a:gd name="T53" fmla="*/ 325 h 452"/>
                <a:gd name="T54" fmla="*/ 88 w 205"/>
                <a:gd name="T55" fmla="*/ 359 h 452"/>
                <a:gd name="T56" fmla="*/ 56 w 205"/>
                <a:gd name="T57" fmla="*/ 389 h 452"/>
                <a:gd name="T58" fmla="*/ 26 w 205"/>
                <a:gd name="T59" fmla="*/ 418 h 452"/>
                <a:gd name="T60" fmla="*/ 0 w 205"/>
                <a:gd name="T61" fmla="*/ 452 h 452"/>
                <a:gd name="T62" fmla="*/ 4 w 205"/>
                <a:gd name="T63" fmla="*/ 377 h 452"/>
                <a:gd name="T64" fmla="*/ 13 w 205"/>
                <a:gd name="T65" fmla="*/ 304 h 452"/>
                <a:gd name="T66" fmla="*/ 33 w 205"/>
                <a:gd name="T67" fmla="*/ 231 h 452"/>
                <a:gd name="T68" fmla="*/ 59 w 205"/>
                <a:gd name="T69" fmla="*/ 163 h 452"/>
                <a:gd name="T70" fmla="*/ 82 w 205"/>
                <a:gd name="T71" fmla="*/ 114 h 452"/>
                <a:gd name="T72" fmla="*/ 109 w 205"/>
                <a:gd name="T73" fmla="*/ 69 h 452"/>
                <a:gd name="T74" fmla="*/ 140 w 205"/>
                <a:gd name="T75" fmla="*/ 26 h 452"/>
                <a:gd name="T76" fmla="*/ 181 w 205"/>
                <a:gd name="T7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5" h="452">
                  <a:moveTo>
                    <a:pt x="181" y="0"/>
                  </a:moveTo>
                  <a:lnTo>
                    <a:pt x="142" y="51"/>
                  </a:lnTo>
                  <a:lnTo>
                    <a:pt x="139" y="57"/>
                  </a:lnTo>
                  <a:lnTo>
                    <a:pt x="139" y="62"/>
                  </a:lnTo>
                  <a:lnTo>
                    <a:pt x="140" y="67"/>
                  </a:lnTo>
                  <a:lnTo>
                    <a:pt x="145" y="72"/>
                  </a:lnTo>
                  <a:lnTo>
                    <a:pt x="150" y="75"/>
                  </a:lnTo>
                  <a:lnTo>
                    <a:pt x="155" y="77"/>
                  </a:lnTo>
                  <a:lnTo>
                    <a:pt x="161" y="75"/>
                  </a:lnTo>
                  <a:lnTo>
                    <a:pt x="184" y="69"/>
                  </a:lnTo>
                  <a:lnTo>
                    <a:pt x="205" y="59"/>
                  </a:lnTo>
                  <a:lnTo>
                    <a:pt x="176" y="91"/>
                  </a:lnTo>
                  <a:lnTo>
                    <a:pt x="152" y="125"/>
                  </a:lnTo>
                  <a:lnTo>
                    <a:pt x="150" y="130"/>
                  </a:lnTo>
                  <a:lnTo>
                    <a:pt x="148" y="137"/>
                  </a:lnTo>
                  <a:lnTo>
                    <a:pt x="150" y="142"/>
                  </a:lnTo>
                  <a:lnTo>
                    <a:pt x="152" y="147"/>
                  </a:lnTo>
                  <a:lnTo>
                    <a:pt x="155" y="151"/>
                  </a:lnTo>
                  <a:lnTo>
                    <a:pt x="140" y="179"/>
                  </a:lnTo>
                  <a:lnTo>
                    <a:pt x="129" y="208"/>
                  </a:lnTo>
                  <a:lnTo>
                    <a:pt x="93" y="246"/>
                  </a:lnTo>
                  <a:lnTo>
                    <a:pt x="61" y="286"/>
                  </a:lnTo>
                  <a:lnTo>
                    <a:pt x="56" y="299"/>
                  </a:lnTo>
                  <a:lnTo>
                    <a:pt x="59" y="312"/>
                  </a:lnTo>
                  <a:lnTo>
                    <a:pt x="69" y="320"/>
                  </a:lnTo>
                  <a:lnTo>
                    <a:pt x="80" y="325"/>
                  </a:lnTo>
                  <a:lnTo>
                    <a:pt x="93" y="325"/>
                  </a:lnTo>
                  <a:lnTo>
                    <a:pt x="88" y="359"/>
                  </a:lnTo>
                  <a:lnTo>
                    <a:pt x="56" y="389"/>
                  </a:lnTo>
                  <a:lnTo>
                    <a:pt x="26" y="418"/>
                  </a:lnTo>
                  <a:lnTo>
                    <a:pt x="0" y="452"/>
                  </a:lnTo>
                  <a:lnTo>
                    <a:pt x="4" y="377"/>
                  </a:lnTo>
                  <a:lnTo>
                    <a:pt x="13" y="304"/>
                  </a:lnTo>
                  <a:lnTo>
                    <a:pt x="33" y="231"/>
                  </a:lnTo>
                  <a:lnTo>
                    <a:pt x="59" y="163"/>
                  </a:lnTo>
                  <a:lnTo>
                    <a:pt x="82" y="114"/>
                  </a:lnTo>
                  <a:lnTo>
                    <a:pt x="109" y="69"/>
                  </a:lnTo>
                  <a:lnTo>
                    <a:pt x="140" y="2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390"/>
            <p:cNvSpPr>
              <a:spLocks/>
            </p:cNvSpPr>
            <p:nvPr/>
          </p:nvSpPr>
          <p:spPr bwMode="auto">
            <a:xfrm>
              <a:off x="5893362" y="3513926"/>
              <a:ext cx="92579" cy="148381"/>
            </a:xfrm>
            <a:custGeom>
              <a:avLst/>
              <a:gdLst>
                <a:gd name="T0" fmla="*/ 73 w 73"/>
                <a:gd name="T1" fmla="*/ 0 h 117"/>
                <a:gd name="T2" fmla="*/ 71 w 73"/>
                <a:gd name="T3" fmla="*/ 4 h 117"/>
                <a:gd name="T4" fmla="*/ 55 w 73"/>
                <a:gd name="T5" fmla="*/ 46 h 117"/>
                <a:gd name="T6" fmla="*/ 44 w 73"/>
                <a:gd name="T7" fmla="*/ 90 h 117"/>
                <a:gd name="T8" fmla="*/ 37 w 73"/>
                <a:gd name="T9" fmla="*/ 117 h 117"/>
                <a:gd name="T10" fmla="*/ 24 w 73"/>
                <a:gd name="T11" fmla="*/ 117 h 117"/>
                <a:gd name="T12" fmla="*/ 13 w 73"/>
                <a:gd name="T13" fmla="*/ 112 h 117"/>
                <a:gd name="T14" fmla="*/ 3 w 73"/>
                <a:gd name="T15" fmla="*/ 104 h 117"/>
                <a:gd name="T16" fmla="*/ 0 w 73"/>
                <a:gd name="T17" fmla="*/ 91 h 117"/>
                <a:gd name="T18" fmla="*/ 5 w 73"/>
                <a:gd name="T19" fmla="*/ 78 h 117"/>
                <a:gd name="T20" fmla="*/ 37 w 73"/>
                <a:gd name="T21" fmla="*/ 38 h 117"/>
                <a:gd name="T22" fmla="*/ 73 w 73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7">
                  <a:moveTo>
                    <a:pt x="73" y="0"/>
                  </a:moveTo>
                  <a:lnTo>
                    <a:pt x="71" y="4"/>
                  </a:lnTo>
                  <a:lnTo>
                    <a:pt x="55" y="46"/>
                  </a:lnTo>
                  <a:lnTo>
                    <a:pt x="44" y="90"/>
                  </a:lnTo>
                  <a:lnTo>
                    <a:pt x="37" y="117"/>
                  </a:lnTo>
                  <a:lnTo>
                    <a:pt x="24" y="117"/>
                  </a:lnTo>
                  <a:lnTo>
                    <a:pt x="13" y="112"/>
                  </a:lnTo>
                  <a:lnTo>
                    <a:pt x="3" y="104"/>
                  </a:lnTo>
                  <a:lnTo>
                    <a:pt x="0" y="91"/>
                  </a:lnTo>
                  <a:lnTo>
                    <a:pt x="5" y="78"/>
                  </a:lnTo>
                  <a:lnTo>
                    <a:pt x="37" y="3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391"/>
            <p:cNvSpPr>
              <a:spLocks/>
            </p:cNvSpPr>
            <p:nvPr/>
          </p:nvSpPr>
          <p:spPr bwMode="auto">
            <a:xfrm>
              <a:off x="5969455" y="3265356"/>
              <a:ext cx="46924" cy="36778"/>
            </a:xfrm>
            <a:custGeom>
              <a:avLst/>
              <a:gdLst>
                <a:gd name="T0" fmla="*/ 37 w 37"/>
                <a:gd name="T1" fmla="*/ 0 h 29"/>
                <a:gd name="T2" fmla="*/ 24 w 37"/>
                <a:gd name="T3" fmla="*/ 14 h 29"/>
                <a:gd name="T4" fmla="*/ 3 w 37"/>
                <a:gd name="T5" fmla="*/ 29 h 29"/>
                <a:gd name="T6" fmla="*/ 1 w 37"/>
                <a:gd name="T7" fmla="*/ 29 h 29"/>
                <a:gd name="T8" fmla="*/ 1 w 37"/>
                <a:gd name="T9" fmla="*/ 27 h 29"/>
                <a:gd name="T10" fmla="*/ 0 w 37"/>
                <a:gd name="T11" fmla="*/ 27 h 29"/>
                <a:gd name="T12" fmla="*/ 1 w 37"/>
                <a:gd name="T13" fmla="*/ 26 h 29"/>
                <a:gd name="T14" fmla="*/ 37 w 37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9">
                  <a:moveTo>
                    <a:pt x="37" y="0"/>
                  </a:moveTo>
                  <a:lnTo>
                    <a:pt x="24" y="14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1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392"/>
            <p:cNvSpPr>
              <a:spLocks/>
            </p:cNvSpPr>
            <p:nvPr/>
          </p:nvSpPr>
          <p:spPr bwMode="auto">
            <a:xfrm>
              <a:off x="5828683" y="3850002"/>
              <a:ext cx="98920" cy="220669"/>
            </a:xfrm>
            <a:custGeom>
              <a:avLst/>
              <a:gdLst>
                <a:gd name="T0" fmla="*/ 78 w 78"/>
                <a:gd name="T1" fmla="*/ 0 h 174"/>
                <a:gd name="T2" fmla="*/ 78 w 78"/>
                <a:gd name="T3" fmla="*/ 12 h 174"/>
                <a:gd name="T4" fmla="*/ 78 w 78"/>
                <a:gd name="T5" fmla="*/ 15 h 174"/>
                <a:gd name="T6" fmla="*/ 49 w 78"/>
                <a:gd name="T7" fmla="*/ 54 h 174"/>
                <a:gd name="T8" fmla="*/ 44 w 78"/>
                <a:gd name="T9" fmla="*/ 64 h 174"/>
                <a:gd name="T10" fmla="*/ 44 w 78"/>
                <a:gd name="T11" fmla="*/ 75 h 174"/>
                <a:gd name="T12" fmla="*/ 47 w 78"/>
                <a:gd name="T13" fmla="*/ 86 h 174"/>
                <a:gd name="T14" fmla="*/ 54 w 78"/>
                <a:gd name="T15" fmla="*/ 94 h 174"/>
                <a:gd name="T16" fmla="*/ 59 w 78"/>
                <a:gd name="T17" fmla="*/ 98 h 174"/>
                <a:gd name="T18" fmla="*/ 38 w 78"/>
                <a:gd name="T19" fmla="*/ 133 h 174"/>
                <a:gd name="T20" fmla="*/ 20 w 78"/>
                <a:gd name="T21" fmla="*/ 171 h 174"/>
                <a:gd name="T22" fmla="*/ 18 w 78"/>
                <a:gd name="T23" fmla="*/ 174 h 174"/>
                <a:gd name="T24" fmla="*/ 7 w 78"/>
                <a:gd name="T25" fmla="*/ 117 h 174"/>
                <a:gd name="T26" fmla="*/ 0 w 78"/>
                <a:gd name="T27" fmla="*/ 59 h 174"/>
                <a:gd name="T28" fmla="*/ 5 w 78"/>
                <a:gd name="T29" fmla="*/ 59 h 174"/>
                <a:gd name="T30" fmla="*/ 12 w 78"/>
                <a:gd name="T31" fmla="*/ 57 h 174"/>
                <a:gd name="T32" fmla="*/ 18 w 78"/>
                <a:gd name="T33" fmla="*/ 55 h 174"/>
                <a:gd name="T34" fmla="*/ 23 w 78"/>
                <a:gd name="T35" fmla="*/ 51 h 174"/>
                <a:gd name="T36" fmla="*/ 78 w 78"/>
                <a:gd name="T3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lnTo>
                    <a:pt x="78" y="12"/>
                  </a:lnTo>
                  <a:lnTo>
                    <a:pt x="78" y="15"/>
                  </a:lnTo>
                  <a:lnTo>
                    <a:pt x="49" y="54"/>
                  </a:lnTo>
                  <a:lnTo>
                    <a:pt x="44" y="64"/>
                  </a:lnTo>
                  <a:lnTo>
                    <a:pt x="44" y="75"/>
                  </a:lnTo>
                  <a:lnTo>
                    <a:pt x="47" y="86"/>
                  </a:lnTo>
                  <a:lnTo>
                    <a:pt x="54" y="94"/>
                  </a:lnTo>
                  <a:lnTo>
                    <a:pt x="59" y="98"/>
                  </a:lnTo>
                  <a:lnTo>
                    <a:pt x="38" y="133"/>
                  </a:lnTo>
                  <a:lnTo>
                    <a:pt x="20" y="171"/>
                  </a:lnTo>
                  <a:lnTo>
                    <a:pt x="18" y="174"/>
                  </a:lnTo>
                  <a:lnTo>
                    <a:pt x="7" y="117"/>
                  </a:lnTo>
                  <a:lnTo>
                    <a:pt x="0" y="59"/>
                  </a:lnTo>
                  <a:lnTo>
                    <a:pt x="5" y="59"/>
                  </a:lnTo>
                  <a:lnTo>
                    <a:pt x="12" y="57"/>
                  </a:lnTo>
                  <a:lnTo>
                    <a:pt x="18" y="55"/>
                  </a:lnTo>
                  <a:lnTo>
                    <a:pt x="23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393"/>
            <p:cNvSpPr>
              <a:spLocks/>
            </p:cNvSpPr>
            <p:nvPr/>
          </p:nvSpPr>
          <p:spPr bwMode="auto">
            <a:xfrm>
              <a:off x="5822342" y="3705425"/>
              <a:ext cx="111603" cy="219401"/>
            </a:xfrm>
            <a:custGeom>
              <a:avLst/>
              <a:gdLst>
                <a:gd name="T0" fmla="*/ 88 w 88"/>
                <a:gd name="T1" fmla="*/ 0 h 173"/>
                <a:gd name="T2" fmla="*/ 83 w 88"/>
                <a:gd name="T3" fmla="*/ 57 h 173"/>
                <a:gd name="T4" fmla="*/ 83 w 88"/>
                <a:gd name="T5" fmla="*/ 114 h 173"/>
                <a:gd name="T6" fmla="*/ 28 w 88"/>
                <a:gd name="T7" fmla="*/ 165 h 173"/>
                <a:gd name="T8" fmla="*/ 23 w 88"/>
                <a:gd name="T9" fmla="*/ 169 h 173"/>
                <a:gd name="T10" fmla="*/ 17 w 88"/>
                <a:gd name="T11" fmla="*/ 171 h 173"/>
                <a:gd name="T12" fmla="*/ 10 w 88"/>
                <a:gd name="T13" fmla="*/ 173 h 173"/>
                <a:gd name="T14" fmla="*/ 5 w 88"/>
                <a:gd name="T15" fmla="*/ 173 h 173"/>
                <a:gd name="T16" fmla="*/ 2 w 88"/>
                <a:gd name="T17" fmla="*/ 132 h 173"/>
                <a:gd name="T18" fmla="*/ 0 w 88"/>
                <a:gd name="T19" fmla="*/ 93 h 173"/>
                <a:gd name="T20" fmla="*/ 26 w 88"/>
                <a:gd name="T21" fmla="*/ 59 h 173"/>
                <a:gd name="T22" fmla="*/ 56 w 88"/>
                <a:gd name="T23" fmla="*/ 30 h 173"/>
                <a:gd name="T24" fmla="*/ 88 w 88"/>
                <a:gd name="T2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3">
                  <a:moveTo>
                    <a:pt x="88" y="0"/>
                  </a:moveTo>
                  <a:lnTo>
                    <a:pt x="83" y="57"/>
                  </a:lnTo>
                  <a:lnTo>
                    <a:pt x="83" y="114"/>
                  </a:lnTo>
                  <a:lnTo>
                    <a:pt x="28" y="165"/>
                  </a:lnTo>
                  <a:lnTo>
                    <a:pt x="23" y="169"/>
                  </a:lnTo>
                  <a:lnTo>
                    <a:pt x="17" y="171"/>
                  </a:lnTo>
                  <a:lnTo>
                    <a:pt x="10" y="173"/>
                  </a:lnTo>
                  <a:lnTo>
                    <a:pt x="5" y="173"/>
                  </a:lnTo>
                  <a:lnTo>
                    <a:pt x="2" y="132"/>
                  </a:lnTo>
                  <a:lnTo>
                    <a:pt x="0" y="93"/>
                  </a:lnTo>
                  <a:lnTo>
                    <a:pt x="26" y="59"/>
                  </a:lnTo>
                  <a:lnTo>
                    <a:pt x="56" y="3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394"/>
            <p:cNvSpPr>
              <a:spLocks/>
            </p:cNvSpPr>
            <p:nvPr/>
          </p:nvSpPr>
          <p:spPr bwMode="auto">
            <a:xfrm>
              <a:off x="5916190" y="4219050"/>
              <a:ext cx="1268" cy="25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0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395"/>
            <p:cNvSpPr>
              <a:spLocks/>
            </p:cNvSpPr>
            <p:nvPr/>
          </p:nvSpPr>
          <p:spPr bwMode="auto">
            <a:xfrm>
              <a:off x="5880681" y="4156908"/>
              <a:ext cx="35509" cy="62142"/>
            </a:xfrm>
            <a:custGeom>
              <a:avLst/>
              <a:gdLst>
                <a:gd name="T0" fmla="*/ 3 w 28"/>
                <a:gd name="T1" fmla="*/ 0 h 49"/>
                <a:gd name="T2" fmla="*/ 28 w 28"/>
                <a:gd name="T3" fmla="*/ 49 h 49"/>
                <a:gd name="T4" fmla="*/ 15 w 28"/>
                <a:gd name="T5" fmla="*/ 43 h 49"/>
                <a:gd name="T6" fmla="*/ 5 w 28"/>
                <a:gd name="T7" fmla="*/ 31 h 49"/>
                <a:gd name="T8" fmla="*/ 0 w 28"/>
                <a:gd name="T9" fmla="*/ 18 h 49"/>
                <a:gd name="T10" fmla="*/ 3 w 28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9">
                  <a:moveTo>
                    <a:pt x="3" y="0"/>
                  </a:moveTo>
                  <a:lnTo>
                    <a:pt x="28" y="49"/>
                  </a:lnTo>
                  <a:lnTo>
                    <a:pt x="15" y="43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1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396"/>
            <p:cNvSpPr>
              <a:spLocks/>
            </p:cNvSpPr>
            <p:nvPr/>
          </p:nvSpPr>
          <p:spPr bwMode="auto">
            <a:xfrm>
              <a:off x="5874339" y="4135349"/>
              <a:ext cx="19024" cy="21559"/>
            </a:xfrm>
            <a:custGeom>
              <a:avLst/>
              <a:gdLst>
                <a:gd name="T0" fmla="*/ 0 w 15"/>
                <a:gd name="T1" fmla="*/ 0 h 17"/>
                <a:gd name="T2" fmla="*/ 7 w 15"/>
                <a:gd name="T3" fmla="*/ 3 h 17"/>
                <a:gd name="T4" fmla="*/ 15 w 15"/>
                <a:gd name="T5" fmla="*/ 3 h 17"/>
                <a:gd name="T6" fmla="*/ 10 w 15"/>
                <a:gd name="T7" fmla="*/ 13 h 17"/>
                <a:gd name="T8" fmla="*/ 8 w 15"/>
                <a:gd name="T9" fmla="*/ 17 h 17"/>
                <a:gd name="T10" fmla="*/ 0 w 1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7" y="3"/>
                  </a:lnTo>
                  <a:lnTo>
                    <a:pt x="15" y="3"/>
                  </a:lnTo>
                  <a:lnTo>
                    <a:pt x="10" y="13"/>
                  </a:lnTo>
                  <a:lnTo>
                    <a:pt x="8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97"/>
            <p:cNvSpPr>
              <a:spLocks/>
            </p:cNvSpPr>
            <p:nvPr/>
          </p:nvSpPr>
          <p:spPr bwMode="auto">
            <a:xfrm>
              <a:off x="5715813" y="2320540"/>
              <a:ext cx="158527" cy="434996"/>
            </a:xfrm>
            <a:custGeom>
              <a:avLst/>
              <a:gdLst>
                <a:gd name="T0" fmla="*/ 86 w 125"/>
                <a:gd name="T1" fmla="*/ 0 h 343"/>
                <a:gd name="T2" fmla="*/ 88 w 125"/>
                <a:gd name="T3" fmla="*/ 0 h 343"/>
                <a:gd name="T4" fmla="*/ 104 w 125"/>
                <a:gd name="T5" fmla="*/ 5 h 343"/>
                <a:gd name="T6" fmla="*/ 117 w 125"/>
                <a:gd name="T7" fmla="*/ 18 h 343"/>
                <a:gd name="T8" fmla="*/ 125 w 125"/>
                <a:gd name="T9" fmla="*/ 33 h 343"/>
                <a:gd name="T10" fmla="*/ 125 w 125"/>
                <a:gd name="T11" fmla="*/ 51 h 343"/>
                <a:gd name="T12" fmla="*/ 89 w 125"/>
                <a:gd name="T13" fmla="*/ 306 h 343"/>
                <a:gd name="T14" fmla="*/ 83 w 125"/>
                <a:gd name="T15" fmla="*/ 322 h 343"/>
                <a:gd name="T16" fmla="*/ 71 w 125"/>
                <a:gd name="T17" fmla="*/ 335 h 343"/>
                <a:gd name="T18" fmla="*/ 55 w 125"/>
                <a:gd name="T19" fmla="*/ 342 h 343"/>
                <a:gd name="T20" fmla="*/ 37 w 125"/>
                <a:gd name="T21" fmla="*/ 343 h 343"/>
                <a:gd name="T22" fmla="*/ 37 w 125"/>
                <a:gd name="T23" fmla="*/ 343 h 343"/>
                <a:gd name="T24" fmla="*/ 21 w 125"/>
                <a:gd name="T25" fmla="*/ 337 h 343"/>
                <a:gd name="T26" fmla="*/ 8 w 125"/>
                <a:gd name="T27" fmla="*/ 325 h 343"/>
                <a:gd name="T28" fmla="*/ 0 w 125"/>
                <a:gd name="T29" fmla="*/ 311 h 343"/>
                <a:gd name="T30" fmla="*/ 0 w 125"/>
                <a:gd name="T31" fmla="*/ 293 h 343"/>
                <a:gd name="T32" fmla="*/ 36 w 125"/>
                <a:gd name="T33" fmla="*/ 38 h 343"/>
                <a:gd name="T34" fmla="*/ 42 w 125"/>
                <a:gd name="T35" fmla="*/ 21 h 343"/>
                <a:gd name="T36" fmla="*/ 54 w 125"/>
                <a:gd name="T37" fmla="*/ 8 h 343"/>
                <a:gd name="T38" fmla="*/ 68 w 125"/>
                <a:gd name="T39" fmla="*/ 0 h 343"/>
                <a:gd name="T40" fmla="*/ 86 w 125"/>
                <a:gd name="T41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343">
                  <a:moveTo>
                    <a:pt x="86" y="0"/>
                  </a:moveTo>
                  <a:lnTo>
                    <a:pt x="88" y="0"/>
                  </a:lnTo>
                  <a:lnTo>
                    <a:pt x="104" y="5"/>
                  </a:lnTo>
                  <a:lnTo>
                    <a:pt x="117" y="18"/>
                  </a:lnTo>
                  <a:lnTo>
                    <a:pt x="125" y="33"/>
                  </a:lnTo>
                  <a:lnTo>
                    <a:pt x="125" y="51"/>
                  </a:lnTo>
                  <a:lnTo>
                    <a:pt x="89" y="306"/>
                  </a:lnTo>
                  <a:lnTo>
                    <a:pt x="83" y="322"/>
                  </a:lnTo>
                  <a:lnTo>
                    <a:pt x="71" y="335"/>
                  </a:lnTo>
                  <a:lnTo>
                    <a:pt x="55" y="342"/>
                  </a:lnTo>
                  <a:lnTo>
                    <a:pt x="37" y="343"/>
                  </a:lnTo>
                  <a:lnTo>
                    <a:pt x="37" y="343"/>
                  </a:lnTo>
                  <a:lnTo>
                    <a:pt x="21" y="337"/>
                  </a:lnTo>
                  <a:lnTo>
                    <a:pt x="8" y="325"/>
                  </a:lnTo>
                  <a:lnTo>
                    <a:pt x="0" y="311"/>
                  </a:lnTo>
                  <a:lnTo>
                    <a:pt x="0" y="293"/>
                  </a:lnTo>
                  <a:lnTo>
                    <a:pt x="36" y="38"/>
                  </a:lnTo>
                  <a:lnTo>
                    <a:pt x="42" y="21"/>
                  </a:lnTo>
                  <a:lnTo>
                    <a:pt x="54" y="8"/>
                  </a:lnTo>
                  <a:lnTo>
                    <a:pt x="6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398"/>
            <p:cNvSpPr>
              <a:spLocks/>
            </p:cNvSpPr>
            <p:nvPr/>
          </p:nvSpPr>
          <p:spPr bwMode="auto">
            <a:xfrm>
              <a:off x="5850244" y="4070670"/>
              <a:ext cx="24096" cy="64679"/>
            </a:xfrm>
            <a:custGeom>
              <a:avLst/>
              <a:gdLst>
                <a:gd name="T0" fmla="*/ 1 w 19"/>
                <a:gd name="T1" fmla="*/ 0 h 51"/>
                <a:gd name="T2" fmla="*/ 6 w 19"/>
                <a:gd name="T3" fmla="*/ 18 h 51"/>
                <a:gd name="T4" fmla="*/ 19 w 19"/>
                <a:gd name="T5" fmla="*/ 51 h 51"/>
                <a:gd name="T6" fmla="*/ 8 w 19"/>
                <a:gd name="T7" fmla="*/ 41 h 51"/>
                <a:gd name="T8" fmla="*/ 1 w 19"/>
                <a:gd name="T9" fmla="*/ 29 h 51"/>
                <a:gd name="T10" fmla="*/ 0 w 19"/>
                <a:gd name="T11" fmla="*/ 15 h 51"/>
                <a:gd name="T12" fmla="*/ 1 w 19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1">
                  <a:moveTo>
                    <a:pt x="1" y="0"/>
                  </a:moveTo>
                  <a:lnTo>
                    <a:pt x="6" y="18"/>
                  </a:lnTo>
                  <a:lnTo>
                    <a:pt x="19" y="51"/>
                  </a:lnTo>
                  <a:lnTo>
                    <a:pt x="8" y="41"/>
                  </a:lnTo>
                  <a:lnTo>
                    <a:pt x="1" y="29"/>
                  </a:lnTo>
                  <a:lnTo>
                    <a:pt x="0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1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399"/>
            <p:cNvSpPr>
              <a:spLocks/>
            </p:cNvSpPr>
            <p:nvPr/>
          </p:nvSpPr>
          <p:spPr bwMode="auto">
            <a:xfrm>
              <a:off x="5791905" y="3823369"/>
              <a:ext cx="36778" cy="101457"/>
            </a:xfrm>
            <a:custGeom>
              <a:avLst/>
              <a:gdLst>
                <a:gd name="T0" fmla="*/ 24 w 29"/>
                <a:gd name="T1" fmla="*/ 0 h 80"/>
                <a:gd name="T2" fmla="*/ 26 w 29"/>
                <a:gd name="T3" fmla="*/ 39 h 80"/>
                <a:gd name="T4" fmla="*/ 29 w 29"/>
                <a:gd name="T5" fmla="*/ 80 h 80"/>
                <a:gd name="T6" fmla="*/ 15 w 29"/>
                <a:gd name="T7" fmla="*/ 75 h 80"/>
                <a:gd name="T8" fmla="*/ 3 w 29"/>
                <a:gd name="T9" fmla="*/ 65 h 80"/>
                <a:gd name="T10" fmla="*/ 0 w 29"/>
                <a:gd name="T11" fmla="*/ 50 h 80"/>
                <a:gd name="T12" fmla="*/ 3 w 29"/>
                <a:gd name="T13" fmla="*/ 34 h 80"/>
                <a:gd name="T14" fmla="*/ 24 w 2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0">
                  <a:moveTo>
                    <a:pt x="24" y="0"/>
                  </a:moveTo>
                  <a:lnTo>
                    <a:pt x="26" y="39"/>
                  </a:lnTo>
                  <a:lnTo>
                    <a:pt x="29" y="80"/>
                  </a:lnTo>
                  <a:lnTo>
                    <a:pt x="15" y="75"/>
                  </a:lnTo>
                  <a:lnTo>
                    <a:pt x="3" y="65"/>
                  </a:lnTo>
                  <a:lnTo>
                    <a:pt x="0" y="50"/>
                  </a:lnTo>
                  <a:lnTo>
                    <a:pt x="3" y="3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Freeform 400"/>
            <p:cNvSpPr>
              <a:spLocks/>
            </p:cNvSpPr>
            <p:nvPr/>
          </p:nvSpPr>
          <p:spPr bwMode="auto">
            <a:xfrm>
              <a:off x="5214869" y="2352245"/>
              <a:ext cx="190231" cy="428655"/>
            </a:xfrm>
            <a:custGeom>
              <a:avLst/>
              <a:gdLst>
                <a:gd name="T0" fmla="*/ 52 w 150"/>
                <a:gd name="T1" fmla="*/ 0 h 338"/>
                <a:gd name="T2" fmla="*/ 67 w 150"/>
                <a:gd name="T3" fmla="*/ 5 h 338"/>
                <a:gd name="T4" fmla="*/ 80 w 150"/>
                <a:gd name="T5" fmla="*/ 16 h 338"/>
                <a:gd name="T6" fmla="*/ 88 w 150"/>
                <a:gd name="T7" fmla="*/ 32 h 338"/>
                <a:gd name="T8" fmla="*/ 150 w 150"/>
                <a:gd name="T9" fmla="*/ 282 h 338"/>
                <a:gd name="T10" fmla="*/ 150 w 150"/>
                <a:gd name="T11" fmla="*/ 300 h 338"/>
                <a:gd name="T12" fmla="*/ 145 w 150"/>
                <a:gd name="T13" fmla="*/ 317 h 338"/>
                <a:gd name="T14" fmla="*/ 133 w 150"/>
                <a:gd name="T15" fmla="*/ 330 h 338"/>
                <a:gd name="T16" fmla="*/ 117 w 150"/>
                <a:gd name="T17" fmla="*/ 336 h 338"/>
                <a:gd name="T18" fmla="*/ 115 w 150"/>
                <a:gd name="T19" fmla="*/ 338 h 338"/>
                <a:gd name="T20" fmla="*/ 98 w 150"/>
                <a:gd name="T21" fmla="*/ 338 h 338"/>
                <a:gd name="T22" fmla="*/ 81 w 150"/>
                <a:gd name="T23" fmla="*/ 331 h 338"/>
                <a:gd name="T24" fmla="*/ 70 w 150"/>
                <a:gd name="T25" fmla="*/ 320 h 338"/>
                <a:gd name="T26" fmla="*/ 62 w 150"/>
                <a:gd name="T27" fmla="*/ 304 h 338"/>
                <a:gd name="T28" fmla="*/ 0 w 150"/>
                <a:gd name="T29" fmla="*/ 55 h 338"/>
                <a:gd name="T30" fmla="*/ 0 w 150"/>
                <a:gd name="T31" fmla="*/ 37 h 338"/>
                <a:gd name="T32" fmla="*/ 5 w 150"/>
                <a:gd name="T33" fmla="*/ 21 h 338"/>
                <a:gd name="T34" fmla="*/ 16 w 150"/>
                <a:gd name="T35" fmla="*/ 8 h 338"/>
                <a:gd name="T36" fmla="*/ 33 w 150"/>
                <a:gd name="T37" fmla="*/ 0 h 338"/>
                <a:gd name="T38" fmla="*/ 34 w 150"/>
                <a:gd name="T39" fmla="*/ 0 h 338"/>
                <a:gd name="T40" fmla="*/ 52 w 150"/>
                <a:gd name="T4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338">
                  <a:moveTo>
                    <a:pt x="52" y="0"/>
                  </a:moveTo>
                  <a:lnTo>
                    <a:pt x="67" y="5"/>
                  </a:lnTo>
                  <a:lnTo>
                    <a:pt x="80" y="16"/>
                  </a:lnTo>
                  <a:lnTo>
                    <a:pt x="88" y="32"/>
                  </a:lnTo>
                  <a:lnTo>
                    <a:pt x="150" y="282"/>
                  </a:lnTo>
                  <a:lnTo>
                    <a:pt x="150" y="300"/>
                  </a:lnTo>
                  <a:lnTo>
                    <a:pt x="145" y="317"/>
                  </a:lnTo>
                  <a:lnTo>
                    <a:pt x="133" y="330"/>
                  </a:lnTo>
                  <a:lnTo>
                    <a:pt x="117" y="336"/>
                  </a:lnTo>
                  <a:lnTo>
                    <a:pt x="115" y="338"/>
                  </a:lnTo>
                  <a:lnTo>
                    <a:pt x="98" y="338"/>
                  </a:lnTo>
                  <a:lnTo>
                    <a:pt x="81" y="331"/>
                  </a:lnTo>
                  <a:lnTo>
                    <a:pt x="70" y="320"/>
                  </a:lnTo>
                  <a:lnTo>
                    <a:pt x="62" y="304"/>
                  </a:lnTo>
                  <a:lnTo>
                    <a:pt x="0" y="55"/>
                  </a:lnTo>
                  <a:lnTo>
                    <a:pt x="0" y="37"/>
                  </a:lnTo>
                  <a:lnTo>
                    <a:pt x="5" y="21"/>
                  </a:lnTo>
                  <a:lnTo>
                    <a:pt x="16" y="8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401"/>
            <p:cNvSpPr>
              <a:spLocks/>
            </p:cNvSpPr>
            <p:nvPr/>
          </p:nvSpPr>
          <p:spPr bwMode="auto">
            <a:xfrm>
              <a:off x="4713927" y="2570377"/>
              <a:ext cx="306906" cy="375391"/>
            </a:xfrm>
            <a:custGeom>
              <a:avLst/>
              <a:gdLst>
                <a:gd name="T0" fmla="*/ 52 w 242"/>
                <a:gd name="T1" fmla="*/ 0 h 296"/>
                <a:gd name="T2" fmla="*/ 68 w 242"/>
                <a:gd name="T3" fmla="*/ 6 h 296"/>
                <a:gd name="T4" fmla="*/ 81 w 242"/>
                <a:gd name="T5" fmla="*/ 18 h 296"/>
                <a:gd name="T6" fmla="*/ 234 w 242"/>
                <a:gd name="T7" fmla="*/ 226 h 296"/>
                <a:gd name="T8" fmla="*/ 242 w 242"/>
                <a:gd name="T9" fmla="*/ 242 h 296"/>
                <a:gd name="T10" fmla="*/ 242 w 242"/>
                <a:gd name="T11" fmla="*/ 258 h 296"/>
                <a:gd name="T12" fmla="*/ 236 w 242"/>
                <a:gd name="T13" fmla="*/ 275 h 296"/>
                <a:gd name="T14" fmla="*/ 224 w 242"/>
                <a:gd name="T15" fmla="*/ 288 h 296"/>
                <a:gd name="T16" fmla="*/ 224 w 242"/>
                <a:gd name="T17" fmla="*/ 288 h 296"/>
                <a:gd name="T18" fmla="*/ 208 w 242"/>
                <a:gd name="T19" fmla="*/ 296 h 296"/>
                <a:gd name="T20" fmla="*/ 190 w 242"/>
                <a:gd name="T21" fmla="*/ 296 h 296"/>
                <a:gd name="T22" fmla="*/ 174 w 242"/>
                <a:gd name="T23" fmla="*/ 291 h 296"/>
                <a:gd name="T24" fmla="*/ 161 w 242"/>
                <a:gd name="T25" fmla="*/ 279 h 296"/>
                <a:gd name="T26" fmla="*/ 8 w 242"/>
                <a:gd name="T27" fmla="*/ 71 h 296"/>
                <a:gd name="T28" fmla="*/ 2 w 242"/>
                <a:gd name="T29" fmla="*/ 55 h 296"/>
                <a:gd name="T30" fmla="*/ 0 w 242"/>
                <a:gd name="T31" fmla="*/ 39 h 296"/>
                <a:gd name="T32" fmla="*/ 7 w 242"/>
                <a:gd name="T33" fmla="*/ 23 h 296"/>
                <a:gd name="T34" fmla="*/ 18 w 242"/>
                <a:gd name="T35" fmla="*/ 10 h 296"/>
                <a:gd name="T36" fmla="*/ 18 w 242"/>
                <a:gd name="T37" fmla="*/ 8 h 296"/>
                <a:gd name="T38" fmla="*/ 34 w 242"/>
                <a:gd name="T39" fmla="*/ 2 h 296"/>
                <a:gd name="T40" fmla="*/ 52 w 242"/>
                <a:gd name="T4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96">
                  <a:moveTo>
                    <a:pt x="52" y="0"/>
                  </a:moveTo>
                  <a:lnTo>
                    <a:pt x="68" y="6"/>
                  </a:lnTo>
                  <a:lnTo>
                    <a:pt x="81" y="18"/>
                  </a:lnTo>
                  <a:lnTo>
                    <a:pt x="234" y="226"/>
                  </a:lnTo>
                  <a:lnTo>
                    <a:pt x="242" y="242"/>
                  </a:lnTo>
                  <a:lnTo>
                    <a:pt x="242" y="258"/>
                  </a:lnTo>
                  <a:lnTo>
                    <a:pt x="236" y="275"/>
                  </a:lnTo>
                  <a:lnTo>
                    <a:pt x="224" y="288"/>
                  </a:lnTo>
                  <a:lnTo>
                    <a:pt x="224" y="288"/>
                  </a:lnTo>
                  <a:lnTo>
                    <a:pt x="208" y="296"/>
                  </a:lnTo>
                  <a:lnTo>
                    <a:pt x="190" y="296"/>
                  </a:lnTo>
                  <a:lnTo>
                    <a:pt x="174" y="291"/>
                  </a:lnTo>
                  <a:lnTo>
                    <a:pt x="161" y="279"/>
                  </a:lnTo>
                  <a:lnTo>
                    <a:pt x="8" y="71"/>
                  </a:lnTo>
                  <a:lnTo>
                    <a:pt x="2" y="55"/>
                  </a:lnTo>
                  <a:lnTo>
                    <a:pt x="0" y="39"/>
                  </a:lnTo>
                  <a:lnTo>
                    <a:pt x="7" y="23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34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8" name="Freeform 402"/>
            <p:cNvSpPr>
              <a:spLocks/>
            </p:cNvSpPr>
            <p:nvPr/>
          </p:nvSpPr>
          <p:spPr bwMode="auto">
            <a:xfrm>
              <a:off x="4349950" y="2985082"/>
              <a:ext cx="413437" cy="242228"/>
            </a:xfrm>
            <a:custGeom>
              <a:avLst/>
              <a:gdLst>
                <a:gd name="T0" fmla="*/ 45 w 326"/>
                <a:gd name="T1" fmla="*/ 0 h 191"/>
                <a:gd name="T2" fmla="*/ 63 w 326"/>
                <a:gd name="T3" fmla="*/ 3 h 191"/>
                <a:gd name="T4" fmla="*/ 299 w 326"/>
                <a:gd name="T5" fmla="*/ 105 h 191"/>
                <a:gd name="T6" fmla="*/ 313 w 326"/>
                <a:gd name="T7" fmla="*/ 115 h 191"/>
                <a:gd name="T8" fmla="*/ 323 w 326"/>
                <a:gd name="T9" fmla="*/ 130 h 191"/>
                <a:gd name="T10" fmla="*/ 326 w 326"/>
                <a:gd name="T11" fmla="*/ 146 h 191"/>
                <a:gd name="T12" fmla="*/ 321 w 326"/>
                <a:gd name="T13" fmla="*/ 164 h 191"/>
                <a:gd name="T14" fmla="*/ 321 w 326"/>
                <a:gd name="T15" fmla="*/ 165 h 191"/>
                <a:gd name="T16" fmla="*/ 312 w 326"/>
                <a:gd name="T17" fmla="*/ 178 h 191"/>
                <a:gd name="T18" fmla="*/ 297 w 326"/>
                <a:gd name="T19" fmla="*/ 188 h 191"/>
                <a:gd name="T20" fmla="*/ 281 w 326"/>
                <a:gd name="T21" fmla="*/ 191 h 191"/>
                <a:gd name="T22" fmla="*/ 263 w 326"/>
                <a:gd name="T23" fmla="*/ 188 h 191"/>
                <a:gd name="T24" fmla="*/ 27 w 326"/>
                <a:gd name="T25" fmla="*/ 86 h 191"/>
                <a:gd name="T26" fmla="*/ 13 w 326"/>
                <a:gd name="T27" fmla="*/ 76 h 191"/>
                <a:gd name="T28" fmla="*/ 3 w 326"/>
                <a:gd name="T29" fmla="*/ 61 h 191"/>
                <a:gd name="T30" fmla="*/ 0 w 326"/>
                <a:gd name="T31" fmla="*/ 45 h 191"/>
                <a:gd name="T32" fmla="*/ 3 w 326"/>
                <a:gd name="T33" fmla="*/ 27 h 191"/>
                <a:gd name="T34" fmla="*/ 4 w 326"/>
                <a:gd name="T35" fmla="*/ 26 h 191"/>
                <a:gd name="T36" fmla="*/ 14 w 326"/>
                <a:gd name="T37" fmla="*/ 11 h 191"/>
                <a:gd name="T38" fmla="*/ 29 w 326"/>
                <a:gd name="T39" fmla="*/ 3 h 191"/>
                <a:gd name="T40" fmla="*/ 45 w 326"/>
                <a:gd name="T4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6" h="191">
                  <a:moveTo>
                    <a:pt x="45" y="0"/>
                  </a:moveTo>
                  <a:lnTo>
                    <a:pt x="63" y="3"/>
                  </a:lnTo>
                  <a:lnTo>
                    <a:pt x="299" y="105"/>
                  </a:lnTo>
                  <a:lnTo>
                    <a:pt x="313" y="115"/>
                  </a:lnTo>
                  <a:lnTo>
                    <a:pt x="323" y="130"/>
                  </a:lnTo>
                  <a:lnTo>
                    <a:pt x="326" y="146"/>
                  </a:lnTo>
                  <a:lnTo>
                    <a:pt x="321" y="164"/>
                  </a:lnTo>
                  <a:lnTo>
                    <a:pt x="321" y="165"/>
                  </a:lnTo>
                  <a:lnTo>
                    <a:pt x="312" y="178"/>
                  </a:lnTo>
                  <a:lnTo>
                    <a:pt x="297" y="188"/>
                  </a:lnTo>
                  <a:lnTo>
                    <a:pt x="281" y="191"/>
                  </a:lnTo>
                  <a:lnTo>
                    <a:pt x="263" y="188"/>
                  </a:lnTo>
                  <a:lnTo>
                    <a:pt x="27" y="86"/>
                  </a:lnTo>
                  <a:lnTo>
                    <a:pt x="13" y="76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3" y="27"/>
                  </a:lnTo>
                  <a:lnTo>
                    <a:pt x="4" y="26"/>
                  </a:lnTo>
                  <a:lnTo>
                    <a:pt x="14" y="11"/>
                  </a:lnTo>
                  <a:lnTo>
                    <a:pt x="2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9" name="Freeform 403"/>
            <p:cNvSpPr>
              <a:spLocks/>
            </p:cNvSpPr>
            <p:nvPr/>
          </p:nvSpPr>
          <p:spPr bwMode="auto">
            <a:xfrm>
              <a:off x="4495794" y="4943199"/>
              <a:ext cx="221936" cy="192768"/>
            </a:xfrm>
            <a:custGeom>
              <a:avLst/>
              <a:gdLst>
                <a:gd name="T0" fmla="*/ 11 w 175"/>
                <a:gd name="T1" fmla="*/ 0 h 152"/>
                <a:gd name="T2" fmla="*/ 16 w 175"/>
                <a:gd name="T3" fmla="*/ 0 h 152"/>
                <a:gd name="T4" fmla="*/ 21 w 175"/>
                <a:gd name="T5" fmla="*/ 3 h 152"/>
                <a:gd name="T6" fmla="*/ 32 w 175"/>
                <a:gd name="T7" fmla="*/ 16 h 152"/>
                <a:gd name="T8" fmla="*/ 41 w 175"/>
                <a:gd name="T9" fmla="*/ 30 h 152"/>
                <a:gd name="T10" fmla="*/ 47 w 175"/>
                <a:gd name="T11" fmla="*/ 45 h 152"/>
                <a:gd name="T12" fmla="*/ 65 w 175"/>
                <a:gd name="T13" fmla="*/ 68 h 152"/>
                <a:gd name="T14" fmla="*/ 84 w 175"/>
                <a:gd name="T15" fmla="*/ 89 h 152"/>
                <a:gd name="T16" fmla="*/ 99 w 175"/>
                <a:gd name="T17" fmla="*/ 102 h 152"/>
                <a:gd name="T18" fmla="*/ 115 w 175"/>
                <a:gd name="T19" fmla="*/ 113 h 152"/>
                <a:gd name="T20" fmla="*/ 133 w 175"/>
                <a:gd name="T21" fmla="*/ 125 h 152"/>
                <a:gd name="T22" fmla="*/ 153 w 175"/>
                <a:gd name="T23" fmla="*/ 130 h 152"/>
                <a:gd name="T24" fmla="*/ 172 w 175"/>
                <a:gd name="T25" fmla="*/ 130 h 152"/>
                <a:gd name="T26" fmla="*/ 174 w 175"/>
                <a:gd name="T27" fmla="*/ 131 h 152"/>
                <a:gd name="T28" fmla="*/ 175 w 175"/>
                <a:gd name="T29" fmla="*/ 133 h 152"/>
                <a:gd name="T30" fmla="*/ 175 w 175"/>
                <a:gd name="T31" fmla="*/ 135 h 152"/>
                <a:gd name="T32" fmla="*/ 175 w 175"/>
                <a:gd name="T33" fmla="*/ 136 h 152"/>
                <a:gd name="T34" fmla="*/ 154 w 175"/>
                <a:gd name="T35" fmla="*/ 149 h 152"/>
                <a:gd name="T36" fmla="*/ 133 w 175"/>
                <a:gd name="T37" fmla="*/ 152 h 152"/>
                <a:gd name="T38" fmla="*/ 112 w 175"/>
                <a:gd name="T39" fmla="*/ 149 h 152"/>
                <a:gd name="T40" fmla="*/ 91 w 175"/>
                <a:gd name="T41" fmla="*/ 139 h 152"/>
                <a:gd name="T42" fmla="*/ 71 w 175"/>
                <a:gd name="T43" fmla="*/ 126 h 152"/>
                <a:gd name="T44" fmla="*/ 52 w 175"/>
                <a:gd name="T45" fmla="*/ 110 h 152"/>
                <a:gd name="T46" fmla="*/ 34 w 175"/>
                <a:gd name="T47" fmla="*/ 94 h 152"/>
                <a:gd name="T48" fmla="*/ 19 w 175"/>
                <a:gd name="T49" fmla="*/ 74 h 152"/>
                <a:gd name="T50" fmla="*/ 10 w 175"/>
                <a:gd name="T51" fmla="*/ 60 h 152"/>
                <a:gd name="T52" fmla="*/ 3 w 175"/>
                <a:gd name="T53" fmla="*/ 44 h 152"/>
                <a:gd name="T54" fmla="*/ 0 w 175"/>
                <a:gd name="T55" fmla="*/ 26 h 152"/>
                <a:gd name="T56" fmla="*/ 2 w 175"/>
                <a:gd name="T57" fmla="*/ 9 h 152"/>
                <a:gd name="T58" fmla="*/ 3 w 175"/>
                <a:gd name="T59" fmla="*/ 4 h 152"/>
                <a:gd name="T60" fmla="*/ 6 w 175"/>
                <a:gd name="T61" fmla="*/ 1 h 152"/>
                <a:gd name="T62" fmla="*/ 11 w 175"/>
                <a:gd name="T6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5" h="152">
                  <a:moveTo>
                    <a:pt x="11" y="0"/>
                  </a:moveTo>
                  <a:lnTo>
                    <a:pt x="16" y="0"/>
                  </a:lnTo>
                  <a:lnTo>
                    <a:pt x="21" y="3"/>
                  </a:lnTo>
                  <a:lnTo>
                    <a:pt x="32" y="16"/>
                  </a:lnTo>
                  <a:lnTo>
                    <a:pt x="41" y="30"/>
                  </a:lnTo>
                  <a:lnTo>
                    <a:pt x="47" y="45"/>
                  </a:lnTo>
                  <a:lnTo>
                    <a:pt x="65" y="68"/>
                  </a:lnTo>
                  <a:lnTo>
                    <a:pt x="84" y="89"/>
                  </a:lnTo>
                  <a:lnTo>
                    <a:pt x="99" y="102"/>
                  </a:lnTo>
                  <a:lnTo>
                    <a:pt x="115" y="113"/>
                  </a:lnTo>
                  <a:lnTo>
                    <a:pt x="133" y="125"/>
                  </a:lnTo>
                  <a:lnTo>
                    <a:pt x="153" y="130"/>
                  </a:lnTo>
                  <a:lnTo>
                    <a:pt x="172" y="130"/>
                  </a:lnTo>
                  <a:lnTo>
                    <a:pt x="174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5" y="136"/>
                  </a:lnTo>
                  <a:lnTo>
                    <a:pt x="154" y="149"/>
                  </a:lnTo>
                  <a:lnTo>
                    <a:pt x="133" y="152"/>
                  </a:lnTo>
                  <a:lnTo>
                    <a:pt x="112" y="149"/>
                  </a:lnTo>
                  <a:lnTo>
                    <a:pt x="91" y="139"/>
                  </a:lnTo>
                  <a:lnTo>
                    <a:pt x="71" y="126"/>
                  </a:lnTo>
                  <a:lnTo>
                    <a:pt x="52" y="110"/>
                  </a:lnTo>
                  <a:lnTo>
                    <a:pt x="34" y="94"/>
                  </a:lnTo>
                  <a:lnTo>
                    <a:pt x="19" y="74"/>
                  </a:lnTo>
                  <a:lnTo>
                    <a:pt x="10" y="60"/>
                  </a:lnTo>
                  <a:lnTo>
                    <a:pt x="3" y="44"/>
                  </a:lnTo>
                  <a:lnTo>
                    <a:pt x="0" y="26"/>
                  </a:lnTo>
                  <a:lnTo>
                    <a:pt x="2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Freeform 404"/>
            <p:cNvSpPr>
              <a:spLocks/>
            </p:cNvSpPr>
            <p:nvPr/>
          </p:nvSpPr>
          <p:spPr bwMode="auto">
            <a:xfrm>
              <a:off x="4218057" y="3529144"/>
              <a:ext cx="438800" cy="115407"/>
            </a:xfrm>
            <a:custGeom>
              <a:avLst/>
              <a:gdLst>
                <a:gd name="T0" fmla="*/ 302 w 346"/>
                <a:gd name="T1" fmla="*/ 0 h 91"/>
                <a:gd name="T2" fmla="*/ 318 w 346"/>
                <a:gd name="T3" fmla="*/ 3 h 91"/>
                <a:gd name="T4" fmla="*/ 333 w 346"/>
                <a:gd name="T5" fmla="*/ 11 h 91"/>
                <a:gd name="T6" fmla="*/ 342 w 346"/>
                <a:gd name="T7" fmla="*/ 26 h 91"/>
                <a:gd name="T8" fmla="*/ 346 w 346"/>
                <a:gd name="T9" fmla="*/ 44 h 91"/>
                <a:gd name="T10" fmla="*/ 346 w 346"/>
                <a:gd name="T11" fmla="*/ 44 h 91"/>
                <a:gd name="T12" fmla="*/ 342 w 346"/>
                <a:gd name="T13" fmla="*/ 61 h 91"/>
                <a:gd name="T14" fmla="*/ 333 w 346"/>
                <a:gd name="T15" fmla="*/ 76 h 91"/>
                <a:gd name="T16" fmla="*/ 320 w 346"/>
                <a:gd name="T17" fmla="*/ 86 h 91"/>
                <a:gd name="T18" fmla="*/ 302 w 346"/>
                <a:gd name="T19" fmla="*/ 89 h 91"/>
                <a:gd name="T20" fmla="*/ 45 w 346"/>
                <a:gd name="T21" fmla="*/ 91 h 91"/>
                <a:gd name="T22" fmla="*/ 27 w 346"/>
                <a:gd name="T23" fmla="*/ 87 h 91"/>
                <a:gd name="T24" fmla="*/ 13 w 346"/>
                <a:gd name="T25" fmla="*/ 78 h 91"/>
                <a:gd name="T26" fmla="*/ 3 w 346"/>
                <a:gd name="T27" fmla="*/ 65 h 91"/>
                <a:gd name="T28" fmla="*/ 0 w 346"/>
                <a:gd name="T29" fmla="*/ 47 h 91"/>
                <a:gd name="T30" fmla="*/ 0 w 346"/>
                <a:gd name="T31" fmla="*/ 45 h 91"/>
                <a:gd name="T32" fmla="*/ 3 w 346"/>
                <a:gd name="T33" fmla="*/ 29 h 91"/>
                <a:gd name="T34" fmla="*/ 13 w 346"/>
                <a:gd name="T35" fmla="*/ 14 h 91"/>
                <a:gd name="T36" fmla="*/ 27 w 346"/>
                <a:gd name="T37" fmla="*/ 5 h 91"/>
                <a:gd name="T38" fmla="*/ 43 w 346"/>
                <a:gd name="T39" fmla="*/ 1 h 91"/>
                <a:gd name="T40" fmla="*/ 302 w 346"/>
                <a:gd name="T4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6" h="91">
                  <a:moveTo>
                    <a:pt x="302" y="0"/>
                  </a:moveTo>
                  <a:lnTo>
                    <a:pt x="318" y="3"/>
                  </a:lnTo>
                  <a:lnTo>
                    <a:pt x="333" y="11"/>
                  </a:lnTo>
                  <a:lnTo>
                    <a:pt x="342" y="26"/>
                  </a:lnTo>
                  <a:lnTo>
                    <a:pt x="346" y="44"/>
                  </a:lnTo>
                  <a:lnTo>
                    <a:pt x="346" y="44"/>
                  </a:lnTo>
                  <a:lnTo>
                    <a:pt x="342" y="61"/>
                  </a:lnTo>
                  <a:lnTo>
                    <a:pt x="333" y="76"/>
                  </a:lnTo>
                  <a:lnTo>
                    <a:pt x="320" y="86"/>
                  </a:lnTo>
                  <a:lnTo>
                    <a:pt x="302" y="89"/>
                  </a:lnTo>
                  <a:lnTo>
                    <a:pt x="45" y="91"/>
                  </a:lnTo>
                  <a:lnTo>
                    <a:pt x="27" y="87"/>
                  </a:lnTo>
                  <a:lnTo>
                    <a:pt x="13" y="78"/>
                  </a:lnTo>
                  <a:lnTo>
                    <a:pt x="3" y="65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3" y="29"/>
                  </a:lnTo>
                  <a:lnTo>
                    <a:pt x="13" y="14"/>
                  </a:lnTo>
                  <a:lnTo>
                    <a:pt x="27" y="5"/>
                  </a:lnTo>
                  <a:lnTo>
                    <a:pt x="43" y="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" name="连接符: 曲线 2"/>
          <p:cNvCxnSpPr>
            <a:cxnSpLocks/>
            <a:stCxn id="74" idx="18"/>
          </p:cNvCxnSpPr>
          <p:nvPr/>
        </p:nvCxnSpPr>
        <p:spPr>
          <a:xfrm flipV="1">
            <a:off x="6535314" y="2471384"/>
            <a:ext cx="1644503" cy="810836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连接符: 曲线 170"/>
          <p:cNvCxnSpPr>
            <a:cxnSpLocks/>
          </p:cNvCxnSpPr>
          <p:nvPr/>
        </p:nvCxnSpPr>
        <p:spPr>
          <a:xfrm rot="10800000">
            <a:off x="3898300" y="3004397"/>
            <a:ext cx="984459" cy="271727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矩形 171"/>
          <p:cNvSpPr/>
          <p:nvPr/>
        </p:nvSpPr>
        <p:spPr>
          <a:xfrm>
            <a:off x="8400010" y="2073026"/>
            <a:ext cx="2374830" cy="445534"/>
          </a:xfrm>
          <a:prstGeom prst="rect">
            <a:avLst/>
          </a:prstGeom>
          <a:solidFill>
            <a:srgbClr val="F3D42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Improvement programmes</a:t>
            </a:r>
          </a:p>
        </p:txBody>
      </p:sp>
      <p:sp>
        <p:nvSpPr>
          <p:cNvPr id="173" name="文本框 172"/>
          <p:cNvSpPr txBox="1"/>
          <p:nvPr/>
        </p:nvSpPr>
        <p:spPr>
          <a:xfrm>
            <a:off x="8311069" y="2630126"/>
            <a:ext cx="2918654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50940">
              <a:lnSpc>
                <a:spcPct val="150000"/>
              </a:lnSpc>
            </a:pP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74" name="矩形 173"/>
          <p:cNvSpPr/>
          <p:nvPr/>
        </p:nvSpPr>
        <p:spPr>
          <a:xfrm>
            <a:off x="1275935" y="2794868"/>
            <a:ext cx="2374830" cy="445534"/>
          </a:xfrm>
          <a:prstGeom prst="rect">
            <a:avLst/>
          </a:prstGeom>
          <a:solidFill>
            <a:srgbClr val="CCE8F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Improvement programmes</a:t>
            </a:r>
          </a:p>
        </p:txBody>
      </p:sp>
      <p:sp>
        <p:nvSpPr>
          <p:cNvPr id="175" name="文本框 174"/>
          <p:cNvSpPr txBox="1"/>
          <p:nvPr/>
        </p:nvSpPr>
        <p:spPr>
          <a:xfrm>
            <a:off x="998115" y="3376731"/>
            <a:ext cx="274339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450940">
              <a:lnSpc>
                <a:spcPct val="150000"/>
              </a:lnSpc>
            </a:pP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82" name="矩形 181"/>
          <p:cNvSpPr/>
          <p:nvPr/>
        </p:nvSpPr>
        <p:spPr>
          <a:xfrm>
            <a:off x="8210380" y="4574707"/>
            <a:ext cx="2374830" cy="445534"/>
          </a:xfrm>
          <a:prstGeom prst="rect">
            <a:avLst/>
          </a:prstGeom>
          <a:solidFill>
            <a:srgbClr val="F3BEB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Improvement programmes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8121439" y="5131807"/>
            <a:ext cx="2918654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cxnSp>
        <p:nvCxnSpPr>
          <p:cNvPr id="184" name="连接符: 曲线 2"/>
          <p:cNvCxnSpPr>
            <a:cxnSpLocks/>
          </p:cNvCxnSpPr>
          <p:nvPr/>
        </p:nvCxnSpPr>
        <p:spPr>
          <a:xfrm>
            <a:off x="6217012" y="3653081"/>
            <a:ext cx="1691160" cy="1539613"/>
          </a:xfrm>
          <a:prstGeom prst="curvedConnector3">
            <a:avLst>
              <a:gd name="adj1" fmla="val 17558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文本框 121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3650765" y="479944"/>
            <a:ext cx="4958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Insufficient work experience</a:t>
            </a:r>
          </a:p>
        </p:txBody>
      </p:sp>
    </p:spTree>
    <p:extLst>
      <p:ext uri="{BB962C8B-B14F-4D97-AF65-F5344CB8AC3E}">
        <p14:creationId xmlns:p14="http://schemas.microsoft.com/office/powerpoint/2010/main" val="589126535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spd="5000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" presetClass="entr" presetSubtype="4" spd="5000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8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9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spd="5000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3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4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8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9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3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4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8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9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6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8" dur="7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9" dur="7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1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4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2" grpId="0" animBg="1"/>
          <p:bldP spid="173" grpId="0"/>
          <p:bldP spid="174" grpId="0" animBg="1"/>
          <p:bldP spid="175" grpId="0"/>
          <p:bldP spid="182" grpId="0" animBg="1"/>
          <p:bldP spid="183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spd="5000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2" presetClass="entr" presetSubtype="4" spd="5000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spd="5000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6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1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2" grpId="0" animBg="1"/>
          <p:bldP spid="173" grpId="0"/>
          <p:bldP spid="174" grpId="0" animBg="1"/>
          <p:bldP spid="175" grpId="0"/>
          <p:bldP spid="182" grpId="0" animBg="1"/>
          <p:bldP spid="183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3202065" y="479944"/>
            <a:ext cx="583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Insufficient work experience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048615" y="2762851"/>
            <a:ext cx="10529047" cy="1721239"/>
          </a:xfrm>
          <a:custGeom>
            <a:avLst/>
            <a:gdLst>
              <a:gd name="connsiteX0" fmla="*/ 0 w 10529047"/>
              <a:gd name="connsiteY0" fmla="*/ 699248 h 1721239"/>
              <a:gd name="connsiteX1" fmla="*/ 1048871 w 10529047"/>
              <a:gd name="connsiteY1" fmla="*/ 1721224 h 1721239"/>
              <a:gd name="connsiteX2" fmla="*/ 2501153 w 10529047"/>
              <a:gd name="connsiteY2" fmla="*/ 726142 h 1721239"/>
              <a:gd name="connsiteX3" fmla="*/ 3106271 w 10529047"/>
              <a:gd name="connsiteY3" fmla="*/ 1506071 h 1721239"/>
              <a:gd name="connsiteX4" fmla="*/ 6723530 w 10529047"/>
              <a:gd name="connsiteY4" fmla="*/ 389965 h 1721239"/>
              <a:gd name="connsiteX5" fmla="*/ 7584141 w 10529047"/>
              <a:gd name="connsiteY5" fmla="*/ 1425389 h 1721239"/>
              <a:gd name="connsiteX6" fmla="*/ 10529047 w 10529047"/>
              <a:gd name="connsiteY6" fmla="*/ 0 h 17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9047" h="1721239">
                <a:moveTo>
                  <a:pt x="0" y="699248"/>
                </a:moveTo>
                <a:cubicBezTo>
                  <a:pt x="316006" y="1207995"/>
                  <a:pt x="632012" y="1716742"/>
                  <a:pt x="1048871" y="1721224"/>
                </a:cubicBezTo>
                <a:cubicBezTo>
                  <a:pt x="1465730" y="1725706"/>
                  <a:pt x="2158253" y="762001"/>
                  <a:pt x="2501153" y="726142"/>
                </a:cubicBezTo>
                <a:cubicBezTo>
                  <a:pt x="2844053" y="690283"/>
                  <a:pt x="2402542" y="1562100"/>
                  <a:pt x="3106271" y="1506071"/>
                </a:cubicBezTo>
                <a:cubicBezTo>
                  <a:pt x="3810000" y="1450042"/>
                  <a:pt x="5977218" y="403412"/>
                  <a:pt x="6723530" y="389965"/>
                </a:cubicBezTo>
                <a:cubicBezTo>
                  <a:pt x="7469842" y="376518"/>
                  <a:pt x="6949888" y="1490383"/>
                  <a:pt x="7584141" y="1425389"/>
                </a:cubicBezTo>
                <a:cubicBezTo>
                  <a:pt x="8218394" y="1360395"/>
                  <a:pt x="9373720" y="680197"/>
                  <a:pt x="10529047" y="0"/>
                </a:cubicBezTo>
              </a:path>
            </a:pathLst>
          </a:cu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64114" y="4228775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1855 w 405267"/>
              <a:gd name="connsiteY0" fmla="*/ 201706 h 403412"/>
              <a:gd name="connsiteX1" fmla="*/ 203561 w 405267"/>
              <a:gd name="connsiteY1" fmla="*/ 0 h 403412"/>
              <a:gd name="connsiteX2" fmla="*/ 405267 w 405267"/>
              <a:gd name="connsiteY2" fmla="*/ 201706 h 403412"/>
              <a:gd name="connsiteX3" fmla="*/ 203561 w 405267"/>
              <a:gd name="connsiteY3" fmla="*/ 403412 h 403412"/>
              <a:gd name="connsiteX4" fmla="*/ 1855 w 405267"/>
              <a:gd name="connsiteY4" fmla="*/ 201706 h 403412"/>
              <a:gd name="connsiteX0" fmla="*/ 1855 w 405267"/>
              <a:gd name="connsiteY0" fmla="*/ 201706 h 406710"/>
              <a:gd name="connsiteX1" fmla="*/ 203561 w 405267"/>
              <a:gd name="connsiteY1" fmla="*/ 0 h 406710"/>
              <a:gd name="connsiteX2" fmla="*/ 405267 w 405267"/>
              <a:gd name="connsiteY2" fmla="*/ 201706 h 406710"/>
              <a:gd name="connsiteX3" fmla="*/ 203561 w 405267"/>
              <a:gd name="connsiteY3" fmla="*/ 403412 h 406710"/>
              <a:gd name="connsiteX4" fmla="*/ 1855 w 405267"/>
              <a:gd name="connsiteY4" fmla="*/ 201706 h 406710"/>
              <a:gd name="connsiteX0" fmla="*/ 1906 w 405318"/>
              <a:gd name="connsiteY0" fmla="*/ 202957 h 407961"/>
              <a:gd name="connsiteX1" fmla="*/ 203612 w 405318"/>
              <a:gd name="connsiteY1" fmla="*/ 1251 h 407961"/>
              <a:gd name="connsiteX2" fmla="*/ 405318 w 405318"/>
              <a:gd name="connsiteY2" fmla="*/ 202957 h 407961"/>
              <a:gd name="connsiteX3" fmla="*/ 203612 w 405318"/>
              <a:gd name="connsiteY3" fmla="*/ 404663 h 407961"/>
              <a:gd name="connsiteX4" fmla="*/ 1906 w 405318"/>
              <a:gd name="connsiteY4" fmla="*/ 202957 h 4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4"/>
          <p:cNvSpPr/>
          <p:nvPr/>
        </p:nvSpPr>
        <p:spPr>
          <a:xfrm>
            <a:off x="4243623" y="3978226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1855 w 405267"/>
              <a:gd name="connsiteY0" fmla="*/ 201706 h 403412"/>
              <a:gd name="connsiteX1" fmla="*/ 203561 w 405267"/>
              <a:gd name="connsiteY1" fmla="*/ 0 h 403412"/>
              <a:gd name="connsiteX2" fmla="*/ 405267 w 405267"/>
              <a:gd name="connsiteY2" fmla="*/ 201706 h 403412"/>
              <a:gd name="connsiteX3" fmla="*/ 203561 w 405267"/>
              <a:gd name="connsiteY3" fmla="*/ 403412 h 403412"/>
              <a:gd name="connsiteX4" fmla="*/ 1855 w 405267"/>
              <a:gd name="connsiteY4" fmla="*/ 201706 h 403412"/>
              <a:gd name="connsiteX0" fmla="*/ 1855 w 405267"/>
              <a:gd name="connsiteY0" fmla="*/ 201706 h 406710"/>
              <a:gd name="connsiteX1" fmla="*/ 203561 w 405267"/>
              <a:gd name="connsiteY1" fmla="*/ 0 h 406710"/>
              <a:gd name="connsiteX2" fmla="*/ 405267 w 405267"/>
              <a:gd name="connsiteY2" fmla="*/ 201706 h 406710"/>
              <a:gd name="connsiteX3" fmla="*/ 203561 w 405267"/>
              <a:gd name="connsiteY3" fmla="*/ 403412 h 406710"/>
              <a:gd name="connsiteX4" fmla="*/ 1855 w 405267"/>
              <a:gd name="connsiteY4" fmla="*/ 201706 h 406710"/>
              <a:gd name="connsiteX0" fmla="*/ 1906 w 405318"/>
              <a:gd name="connsiteY0" fmla="*/ 202957 h 407961"/>
              <a:gd name="connsiteX1" fmla="*/ 203612 w 405318"/>
              <a:gd name="connsiteY1" fmla="*/ 1251 h 407961"/>
              <a:gd name="connsiteX2" fmla="*/ 405318 w 405318"/>
              <a:gd name="connsiteY2" fmla="*/ 202957 h 407961"/>
              <a:gd name="connsiteX3" fmla="*/ 203612 w 405318"/>
              <a:gd name="connsiteY3" fmla="*/ 404663 h 407961"/>
              <a:gd name="connsiteX4" fmla="*/ 1906 w 405318"/>
              <a:gd name="connsiteY4" fmla="*/ 202957 h 4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4"/>
          <p:cNvSpPr/>
          <p:nvPr/>
        </p:nvSpPr>
        <p:spPr>
          <a:xfrm>
            <a:off x="6663932" y="3215509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1855 w 405267"/>
              <a:gd name="connsiteY0" fmla="*/ 201706 h 403412"/>
              <a:gd name="connsiteX1" fmla="*/ 203561 w 405267"/>
              <a:gd name="connsiteY1" fmla="*/ 0 h 403412"/>
              <a:gd name="connsiteX2" fmla="*/ 405267 w 405267"/>
              <a:gd name="connsiteY2" fmla="*/ 201706 h 403412"/>
              <a:gd name="connsiteX3" fmla="*/ 203561 w 405267"/>
              <a:gd name="connsiteY3" fmla="*/ 403412 h 403412"/>
              <a:gd name="connsiteX4" fmla="*/ 1855 w 405267"/>
              <a:gd name="connsiteY4" fmla="*/ 201706 h 403412"/>
              <a:gd name="connsiteX0" fmla="*/ 1855 w 405267"/>
              <a:gd name="connsiteY0" fmla="*/ 201706 h 406710"/>
              <a:gd name="connsiteX1" fmla="*/ 203561 w 405267"/>
              <a:gd name="connsiteY1" fmla="*/ 0 h 406710"/>
              <a:gd name="connsiteX2" fmla="*/ 405267 w 405267"/>
              <a:gd name="connsiteY2" fmla="*/ 201706 h 406710"/>
              <a:gd name="connsiteX3" fmla="*/ 203561 w 405267"/>
              <a:gd name="connsiteY3" fmla="*/ 403412 h 406710"/>
              <a:gd name="connsiteX4" fmla="*/ 1855 w 405267"/>
              <a:gd name="connsiteY4" fmla="*/ 201706 h 406710"/>
              <a:gd name="connsiteX0" fmla="*/ 1906 w 405318"/>
              <a:gd name="connsiteY0" fmla="*/ 202957 h 407961"/>
              <a:gd name="connsiteX1" fmla="*/ 203612 w 405318"/>
              <a:gd name="connsiteY1" fmla="*/ 1251 h 407961"/>
              <a:gd name="connsiteX2" fmla="*/ 405318 w 405318"/>
              <a:gd name="connsiteY2" fmla="*/ 202957 h 407961"/>
              <a:gd name="connsiteX3" fmla="*/ 203612 w 405318"/>
              <a:gd name="connsiteY3" fmla="*/ 404663 h 407961"/>
              <a:gd name="connsiteX4" fmla="*/ 1906 w 405318"/>
              <a:gd name="connsiteY4" fmla="*/ 202957 h 4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F3BEB8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4"/>
          <p:cNvSpPr/>
          <p:nvPr/>
        </p:nvSpPr>
        <p:spPr>
          <a:xfrm>
            <a:off x="10273404" y="3215509"/>
            <a:ext cx="405318" cy="407961"/>
          </a:xfrm>
          <a:custGeom>
            <a:avLst/>
            <a:gdLst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0 w 403412"/>
              <a:gd name="connsiteY0" fmla="*/ 201706 h 403412"/>
              <a:gd name="connsiteX1" fmla="*/ 201706 w 403412"/>
              <a:gd name="connsiteY1" fmla="*/ 0 h 403412"/>
              <a:gd name="connsiteX2" fmla="*/ 403412 w 403412"/>
              <a:gd name="connsiteY2" fmla="*/ 201706 h 403412"/>
              <a:gd name="connsiteX3" fmla="*/ 201706 w 403412"/>
              <a:gd name="connsiteY3" fmla="*/ 403412 h 403412"/>
              <a:gd name="connsiteX4" fmla="*/ 0 w 403412"/>
              <a:gd name="connsiteY4" fmla="*/ 201706 h 403412"/>
              <a:gd name="connsiteX0" fmla="*/ 1855 w 405267"/>
              <a:gd name="connsiteY0" fmla="*/ 201706 h 403412"/>
              <a:gd name="connsiteX1" fmla="*/ 203561 w 405267"/>
              <a:gd name="connsiteY1" fmla="*/ 0 h 403412"/>
              <a:gd name="connsiteX2" fmla="*/ 405267 w 405267"/>
              <a:gd name="connsiteY2" fmla="*/ 201706 h 403412"/>
              <a:gd name="connsiteX3" fmla="*/ 203561 w 405267"/>
              <a:gd name="connsiteY3" fmla="*/ 403412 h 403412"/>
              <a:gd name="connsiteX4" fmla="*/ 1855 w 405267"/>
              <a:gd name="connsiteY4" fmla="*/ 201706 h 403412"/>
              <a:gd name="connsiteX0" fmla="*/ 1855 w 405267"/>
              <a:gd name="connsiteY0" fmla="*/ 201706 h 406710"/>
              <a:gd name="connsiteX1" fmla="*/ 203561 w 405267"/>
              <a:gd name="connsiteY1" fmla="*/ 0 h 406710"/>
              <a:gd name="connsiteX2" fmla="*/ 405267 w 405267"/>
              <a:gd name="connsiteY2" fmla="*/ 201706 h 406710"/>
              <a:gd name="connsiteX3" fmla="*/ 203561 w 405267"/>
              <a:gd name="connsiteY3" fmla="*/ 403412 h 406710"/>
              <a:gd name="connsiteX4" fmla="*/ 1855 w 405267"/>
              <a:gd name="connsiteY4" fmla="*/ 201706 h 406710"/>
              <a:gd name="connsiteX0" fmla="*/ 1906 w 405318"/>
              <a:gd name="connsiteY0" fmla="*/ 202957 h 407961"/>
              <a:gd name="connsiteX1" fmla="*/ 203612 w 405318"/>
              <a:gd name="connsiteY1" fmla="*/ 1251 h 407961"/>
              <a:gd name="connsiteX2" fmla="*/ 405318 w 405318"/>
              <a:gd name="connsiteY2" fmla="*/ 202957 h 407961"/>
              <a:gd name="connsiteX3" fmla="*/ 203612 w 405318"/>
              <a:gd name="connsiteY3" fmla="*/ 404663 h 407961"/>
              <a:gd name="connsiteX4" fmla="*/ 1906 w 405318"/>
              <a:gd name="connsiteY4" fmla="*/ 202957 h 4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18" h="407961">
                <a:moveTo>
                  <a:pt x="1906" y="202957"/>
                </a:moveTo>
                <a:cubicBezTo>
                  <a:pt x="-15478" y="91558"/>
                  <a:pt x="88736" y="-12656"/>
                  <a:pt x="203612" y="1251"/>
                </a:cubicBezTo>
                <a:cubicBezTo>
                  <a:pt x="318488" y="15158"/>
                  <a:pt x="391411" y="67220"/>
                  <a:pt x="405318" y="202957"/>
                </a:cubicBezTo>
                <a:cubicBezTo>
                  <a:pt x="405318" y="314356"/>
                  <a:pt x="321965" y="380325"/>
                  <a:pt x="203612" y="404663"/>
                </a:cubicBezTo>
                <a:cubicBezTo>
                  <a:pt x="85259" y="429001"/>
                  <a:pt x="19290" y="314356"/>
                  <a:pt x="1906" y="202957"/>
                </a:cubicBezTo>
                <a:close/>
              </a:path>
            </a:pathLst>
          </a:custGeom>
          <a:solidFill>
            <a:srgbClr val="A5CDB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547235" y="4885255"/>
            <a:ext cx="447567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 corrective measures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1912699" y="2134691"/>
            <a:ext cx="5016761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 corrective measures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6384582" y="4432755"/>
            <a:ext cx="4475676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 corrective measures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7272997" y="1604376"/>
            <a:ext cx="4768948" cy="10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Insufficient corrective measures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8252316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7B6256-D657-4866-B265-8533F34C731F}"/>
              </a:ext>
            </a:extLst>
          </p:cNvPr>
          <p:cNvSpPr/>
          <p:nvPr/>
        </p:nvSpPr>
        <p:spPr>
          <a:xfrm>
            <a:off x="0" y="0"/>
            <a:ext cx="12192000" cy="653858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-108892" y="3456520"/>
            <a:ext cx="12573598" cy="289563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86663" y="885828"/>
            <a:ext cx="4601738" cy="4601738"/>
            <a:chOff x="3786663" y="885828"/>
            <a:chExt cx="4601738" cy="4601738"/>
          </a:xfrm>
        </p:grpSpPr>
        <p:sp>
          <p:nvSpPr>
            <p:cNvPr id="15" name="椭圆 14"/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236560" y="1335725"/>
              <a:ext cx="3701944" cy="3701944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110049" y="1209214"/>
              <a:ext cx="3954966" cy="3954966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8"/>
          <p:cNvSpPr/>
          <p:nvPr/>
        </p:nvSpPr>
        <p:spPr>
          <a:xfrm>
            <a:off x="-173357" y="4396787"/>
            <a:ext cx="12643757" cy="28879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73847" y="2059863"/>
            <a:ext cx="1627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2196" y="5994903"/>
            <a:ext cx="542096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Creative hand-painted watercolor work summary report work report business summary plan description of the summary of the content of the text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文本框 25"/>
          <p:cNvSpPr txBox="1"/>
          <p:nvPr/>
        </p:nvSpPr>
        <p:spPr>
          <a:xfrm>
            <a:off x="4543204" y="5312196"/>
            <a:ext cx="3262376" cy="70785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 defTabSz="1218804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Future work plan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78485" y="3508535"/>
            <a:ext cx="1586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FOUR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395338" y="657922"/>
            <a:ext cx="616733" cy="531565"/>
            <a:chOff x="10703560" y="432490"/>
            <a:chExt cx="780907" cy="6730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611738"/>
              <a:ext cx="420660" cy="49381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611738"/>
              <a:ext cx="420660" cy="49381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432490"/>
              <a:ext cx="420660" cy="4938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432490"/>
              <a:ext cx="420660" cy="49381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3560" y="432490"/>
              <a:ext cx="420660" cy="493819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 flipV="1">
            <a:off x="8711787" y="2579599"/>
            <a:ext cx="302477" cy="404023"/>
          </a:xfrm>
          <a:prstGeom prst="line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2162768" y="3882786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19200" y="1523363"/>
            <a:ext cx="80211" cy="80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37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矩形 335"/>
          <p:cNvSpPr/>
          <p:nvPr/>
        </p:nvSpPr>
        <p:spPr>
          <a:xfrm>
            <a:off x="1388477" y="2119121"/>
            <a:ext cx="581266" cy="581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8" name="矩形 337"/>
          <p:cNvSpPr/>
          <p:nvPr/>
        </p:nvSpPr>
        <p:spPr>
          <a:xfrm>
            <a:off x="1388477" y="3187115"/>
            <a:ext cx="581266" cy="581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0" name="矩形 339"/>
          <p:cNvSpPr/>
          <p:nvPr/>
        </p:nvSpPr>
        <p:spPr>
          <a:xfrm>
            <a:off x="1388477" y="4255109"/>
            <a:ext cx="581266" cy="581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2" name="矩形 341"/>
          <p:cNvSpPr/>
          <p:nvPr/>
        </p:nvSpPr>
        <p:spPr>
          <a:xfrm>
            <a:off x="1388477" y="5323102"/>
            <a:ext cx="581266" cy="58126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445610" y="1993969"/>
            <a:ext cx="3484774" cy="3933556"/>
            <a:chOff x="7246800" y="1002275"/>
            <a:chExt cx="4615610" cy="5210025"/>
          </a:xfrm>
        </p:grpSpPr>
        <p:grpSp>
          <p:nvGrpSpPr>
            <p:cNvPr id="26" name="组合 25"/>
            <p:cNvGrpSpPr/>
            <p:nvPr/>
          </p:nvGrpSpPr>
          <p:grpSpPr>
            <a:xfrm>
              <a:off x="7439772" y="1002275"/>
              <a:ext cx="4422638" cy="5210025"/>
              <a:chOff x="3214260" y="12154"/>
              <a:chExt cx="2359748" cy="2779867"/>
            </a:xfrm>
          </p:grpSpPr>
          <p:sp>
            <p:nvSpPr>
              <p:cNvPr id="345" name="Freeform 161"/>
              <p:cNvSpPr>
                <a:spLocks noEditPoints="1"/>
              </p:cNvSpPr>
              <p:nvPr/>
            </p:nvSpPr>
            <p:spPr bwMode="auto">
              <a:xfrm>
                <a:off x="3214260" y="2478139"/>
                <a:ext cx="2224538" cy="267202"/>
              </a:xfrm>
              <a:custGeom>
                <a:avLst/>
                <a:gdLst>
                  <a:gd name="T0" fmla="*/ 145 w 1016"/>
                  <a:gd name="T1" fmla="*/ 117 h 122"/>
                  <a:gd name="T2" fmla="*/ 278 w 1016"/>
                  <a:gd name="T3" fmla="*/ 117 h 122"/>
                  <a:gd name="T4" fmla="*/ 846 w 1016"/>
                  <a:gd name="T5" fmla="*/ 118 h 122"/>
                  <a:gd name="T6" fmla="*/ 125 w 1016"/>
                  <a:gd name="T7" fmla="*/ 113 h 122"/>
                  <a:gd name="T8" fmla="*/ 105 w 1016"/>
                  <a:gd name="T9" fmla="*/ 113 h 122"/>
                  <a:gd name="T10" fmla="*/ 168 w 1016"/>
                  <a:gd name="T11" fmla="*/ 117 h 122"/>
                  <a:gd name="T12" fmla="*/ 277 w 1016"/>
                  <a:gd name="T13" fmla="*/ 113 h 122"/>
                  <a:gd name="T14" fmla="*/ 286 w 1016"/>
                  <a:gd name="T15" fmla="*/ 113 h 122"/>
                  <a:gd name="T16" fmla="*/ 942 w 1016"/>
                  <a:gd name="T17" fmla="*/ 111 h 122"/>
                  <a:gd name="T18" fmla="*/ 944 w 1016"/>
                  <a:gd name="T19" fmla="*/ 111 h 122"/>
                  <a:gd name="T20" fmla="*/ 37 w 1016"/>
                  <a:gd name="T21" fmla="*/ 114 h 122"/>
                  <a:gd name="T22" fmla="*/ 787 w 1016"/>
                  <a:gd name="T23" fmla="*/ 104 h 122"/>
                  <a:gd name="T24" fmla="*/ 743 w 1016"/>
                  <a:gd name="T25" fmla="*/ 104 h 122"/>
                  <a:gd name="T26" fmla="*/ 318 w 1016"/>
                  <a:gd name="T27" fmla="*/ 112 h 122"/>
                  <a:gd name="T28" fmla="*/ 723 w 1016"/>
                  <a:gd name="T29" fmla="*/ 105 h 122"/>
                  <a:gd name="T30" fmla="*/ 689 w 1016"/>
                  <a:gd name="T31" fmla="*/ 104 h 122"/>
                  <a:gd name="T32" fmla="*/ 278 w 1016"/>
                  <a:gd name="T33" fmla="*/ 102 h 122"/>
                  <a:gd name="T34" fmla="*/ 145 w 1016"/>
                  <a:gd name="T35" fmla="*/ 100 h 122"/>
                  <a:gd name="T36" fmla="*/ 125 w 1016"/>
                  <a:gd name="T37" fmla="*/ 100 h 122"/>
                  <a:gd name="T38" fmla="*/ 37 w 1016"/>
                  <a:gd name="T39" fmla="*/ 114 h 122"/>
                  <a:gd name="T40" fmla="*/ 37 w 1016"/>
                  <a:gd name="T41" fmla="*/ 106 h 122"/>
                  <a:gd name="T42" fmla="*/ 105 w 1016"/>
                  <a:gd name="T43" fmla="*/ 113 h 122"/>
                  <a:gd name="T44" fmla="*/ 125 w 1016"/>
                  <a:gd name="T45" fmla="*/ 100 h 122"/>
                  <a:gd name="T46" fmla="*/ 37 w 1016"/>
                  <a:gd name="T47" fmla="*/ 101 h 122"/>
                  <a:gd name="T48" fmla="*/ 38 w 1016"/>
                  <a:gd name="T49" fmla="*/ 93 h 122"/>
                  <a:gd name="T50" fmla="*/ 115 w 1016"/>
                  <a:gd name="T51" fmla="*/ 88 h 122"/>
                  <a:gd name="T52" fmla="*/ 38 w 1016"/>
                  <a:gd name="T53" fmla="*/ 87 h 122"/>
                  <a:gd name="T54" fmla="*/ 927 w 1016"/>
                  <a:gd name="T55" fmla="*/ 92 h 122"/>
                  <a:gd name="T56" fmla="*/ 895 w 1016"/>
                  <a:gd name="T57" fmla="*/ 91 h 122"/>
                  <a:gd name="T58" fmla="*/ 870 w 1016"/>
                  <a:gd name="T59" fmla="*/ 101 h 122"/>
                  <a:gd name="T60" fmla="*/ 895 w 1016"/>
                  <a:gd name="T61" fmla="*/ 91 h 122"/>
                  <a:gd name="T62" fmla="*/ 927 w 1016"/>
                  <a:gd name="T63" fmla="*/ 84 h 122"/>
                  <a:gd name="T64" fmla="*/ 926 w 1016"/>
                  <a:gd name="T65" fmla="*/ 76 h 122"/>
                  <a:gd name="T66" fmla="*/ 37 w 1016"/>
                  <a:gd name="T67" fmla="*/ 93 h 122"/>
                  <a:gd name="T68" fmla="*/ 941 w 1016"/>
                  <a:gd name="T69" fmla="*/ 62 h 122"/>
                  <a:gd name="T70" fmla="*/ 928 w 1016"/>
                  <a:gd name="T71" fmla="*/ 65 h 122"/>
                  <a:gd name="T72" fmla="*/ 927 w 1016"/>
                  <a:gd name="T73" fmla="*/ 76 h 122"/>
                  <a:gd name="T74" fmla="*/ 943 w 1016"/>
                  <a:gd name="T75" fmla="*/ 96 h 122"/>
                  <a:gd name="T76" fmla="*/ 1016 w 1016"/>
                  <a:gd name="T77" fmla="*/ 39 h 122"/>
                  <a:gd name="T78" fmla="*/ 36 w 1016"/>
                  <a:gd name="T79" fmla="*/ 29 h 122"/>
                  <a:gd name="T80" fmla="*/ 39 w 1016"/>
                  <a:gd name="T81" fmla="*/ 29 h 122"/>
                  <a:gd name="T82" fmla="*/ 124 w 1016"/>
                  <a:gd name="T83" fmla="*/ 25 h 122"/>
                  <a:gd name="T84" fmla="*/ 1016 w 1016"/>
                  <a:gd name="T85" fmla="*/ 24 h 122"/>
                  <a:gd name="T86" fmla="*/ 924 w 1016"/>
                  <a:gd name="T87" fmla="*/ 8 h 122"/>
                  <a:gd name="T88" fmla="*/ 918 w 1016"/>
                  <a:gd name="T89" fmla="*/ 9 h 122"/>
                  <a:gd name="T90" fmla="*/ 725 w 1016"/>
                  <a:gd name="T91" fmla="*/ 18 h 122"/>
                  <a:gd name="T92" fmla="*/ 707 w 1016"/>
                  <a:gd name="T93" fmla="*/ 20 h 122"/>
                  <a:gd name="T94" fmla="*/ 51 w 1016"/>
                  <a:gd name="T95" fmla="*/ 11 h 122"/>
                  <a:gd name="T96" fmla="*/ 9 w 1016"/>
                  <a:gd name="T97" fmla="*/ 36 h 122"/>
                  <a:gd name="T98" fmla="*/ 12 w 1016"/>
                  <a:gd name="T99" fmla="*/ 93 h 122"/>
                  <a:gd name="T100" fmla="*/ 19 w 1016"/>
                  <a:gd name="T101" fmla="*/ 93 h 122"/>
                  <a:gd name="T102" fmla="*/ 20 w 1016"/>
                  <a:gd name="T103" fmla="*/ 73 h 122"/>
                  <a:gd name="T104" fmla="*/ 10 w 1016"/>
                  <a:gd name="T105" fmla="*/ 34 h 122"/>
                  <a:gd name="T106" fmla="*/ 37 w 1016"/>
                  <a:gd name="T107" fmla="*/ 33 h 122"/>
                  <a:gd name="T108" fmla="*/ 37 w 1016"/>
                  <a:gd name="T109" fmla="*/ 29 h 122"/>
                  <a:gd name="T110" fmla="*/ 304 w 1016"/>
                  <a:gd name="T111" fmla="*/ 23 h 122"/>
                  <a:gd name="T112" fmla="*/ 924 w 1016"/>
                  <a:gd name="T113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16" h="122">
                    <a:moveTo>
                      <a:pt x="145" y="117"/>
                    </a:moveTo>
                    <a:cubicBezTo>
                      <a:pt x="145" y="118"/>
                      <a:pt x="145" y="119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5" y="119"/>
                      <a:pt x="145" y="118"/>
                      <a:pt x="145" y="117"/>
                    </a:cubicBezTo>
                    <a:cubicBezTo>
                      <a:pt x="145" y="117"/>
                      <a:pt x="145" y="117"/>
                      <a:pt x="145" y="117"/>
                    </a:cubicBezTo>
                    <a:moveTo>
                      <a:pt x="278" y="115"/>
                    </a:moveTo>
                    <a:cubicBezTo>
                      <a:pt x="277" y="115"/>
                      <a:pt x="278" y="116"/>
                      <a:pt x="278" y="117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8" y="117"/>
                      <a:pt x="278" y="117"/>
                      <a:pt x="278" y="117"/>
                    </a:cubicBezTo>
                    <a:cubicBezTo>
                      <a:pt x="278" y="115"/>
                      <a:pt x="278" y="115"/>
                      <a:pt x="278" y="115"/>
                    </a:cubicBezTo>
                    <a:moveTo>
                      <a:pt x="869" y="114"/>
                    </a:moveTo>
                    <a:cubicBezTo>
                      <a:pt x="843" y="115"/>
                      <a:pt x="821" y="116"/>
                      <a:pt x="791" y="117"/>
                    </a:cubicBezTo>
                    <a:cubicBezTo>
                      <a:pt x="786" y="118"/>
                      <a:pt x="771" y="119"/>
                      <a:pt x="758" y="119"/>
                    </a:cubicBezTo>
                    <a:cubicBezTo>
                      <a:pt x="788" y="119"/>
                      <a:pt x="815" y="119"/>
                      <a:pt x="846" y="118"/>
                    </a:cubicBezTo>
                    <a:cubicBezTo>
                      <a:pt x="853" y="118"/>
                      <a:pt x="861" y="118"/>
                      <a:pt x="869" y="118"/>
                    </a:cubicBezTo>
                    <a:cubicBezTo>
                      <a:pt x="869" y="118"/>
                      <a:pt x="869" y="118"/>
                      <a:pt x="869" y="118"/>
                    </a:cubicBezTo>
                    <a:cubicBezTo>
                      <a:pt x="869" y="118"/>
                      <a:pt x="869" y="118"/>
                      <a:pt x="869" y="118"/>
                    </a:cubicBezTo>
                    <a:cubicBezTo>
                      <a:pt x="869" y="118"/>
                      <a:pt x="869" y="116"/>
                      <a:pt x="869" y="114"/>
                    </a:cubicBezTo>
                    <a:moveTo>
                      <a:pt x="145" y="113"/>
                    </a:moveTo>
                    <a:cubicBezTo>
                      <a:pt x="138" y="113"/>
                      <a:pt x="132" y="113"/>
                      <a:pt x="127" y="113"/>
                    </a:cubicBezTo>
                    <a:cubicBezTo>
                      <a:pt x="126" y="113"/>
                      <a:pt x="125" y="113"/>
                      <a:pt x="125" y="113"/>
                    </a:cubicBezTo>
                    <a:cubicBezTo>
                      <a:pt x="125" y="114"/>
                      <a:pt x="125" y="114"/>
                      <a:pt x="125" y="115"/>
                    </a:cubicBezTo>
                    <a:cubicBezTo>
                      <a:pt x="125" y="116"/>
                      <a:pt x="125" y="117"/>
                      <a:pt x="125" y="117"/>
                    </a:cubicBezTo>
                    <a:cubicBezTo>
                      <a:pt x="125" y="117"/>
                      <a:pt x="125" y="117"/>
                      <a:pt x="125" y="117"/>
                    </a:cubicBezTo>
                    <a:cubicBezTo>
                      <a:pt x="127" y="117"/>
                      <a:pt x="127" y="117"/>
                      <a:pt x="127" y="117"/>
                    </a:cubicBezTo>
                    <a:cubicBezTo>
                      <a:pt x="133" y="117"/>
                      <a:pt x="139" y="117"/>
                      <a:pt x="145" y="117"/>
                    </a:cubicBezTo>
                    <a:cubicBezTo>
                      <a:pt x="145" y="116"/>
                      <a:pt x="145" y="115"/>
                      <a:pt x="145" y="113"/>
                    </a:cubicBezTo>
                    <a:moveTo>
                      <a:pt x="105" y="113"/>
                    </a:moveTo>
                    <a:cubicBezTo>
                      <a:pt x="104" y="113"/>
                      <a:pt x="103" y="113"/>
                      <a:pt x="101" y="113"/>
                    </a:cubicBezTo>
                    <a:cubicBezTo>
                      <a:pt x="103" y="113"/>
                      <a:pt x="104" y="113"/>
                      <a:pt x="105" y="113"/>
                    </a:cubicBezTo>
                    <a:cubicBezTo>
                      <a:pt x="105" y="113"/>
                      <a:pt x="105" y="113"/>
                      <a:pt x="105" y="113"/>
                    </a:cubicBezTo>
                    <a:moveTo>
                      <a:pt x="277" y="113"/>
                    </a:moveTo>
                    <a:cubicBezTo>
                      <a:pt x="230" y="113"/>
                      <a:pt x="179" y="113"/>
                      <a:pt x="145" y="113"/>
                    </a:cubicBezTo>
                    <a:cubicBezTo>
                      <a:pt x="145" y="115"/>
                      <a:pt x="145" y="116"/>
                      <a:pt x="145" y="117"/>
                    </a:cubicBezTo>
                    <a:cubicBezTo>
                      <a:pt x="153" y="117"/>
                      <a:pt x="161" y="117"/>
                      <a:pt x="168" y="117"/>
                    </a:cubicBezTo>
                    <a:cubicBezTo>
                      <a:pt x="171" y="117"/>
                      <a:pt x="174" y="117"/>
                      <a:pt x="176" y="117"/>
                    </a:cubicBezTo>
                    <a:cubicBezTo>
                      <a:pt x="202" y="117"/>
                      <a:pt x="228" y="117"/>
                      <a:pt x="253" y="117"/>
                    </a:cubicBezTo>
                    <a:cubicBezTo>
                      <a:pt x="262" y="117"/>
                      <a:pt x="270" y="117"/>
                      <a:pt x="278" y="117"/>
                    </a:cubicBezTo>
                    <a:cubicBezTo>
                      <a:pt x="277" y="116"/>
                      <a:pt x="277" y="115"/>
                      <a:pt x="277" y="113"/>
                    </a:cubicBezTo>
                    <a:cubicBezTo>
                      <a:pt x="277" y="113"/>
                      <a:pt x="277" y="113"/>
                      <a:pt x="277" y="113"/>
                    </a:cubicBezTo>
                    <a:cubicBezTo>
                      <a:pt x="277" y="115"/>
                      <a:pt x="277" y="116"/>
                      <a:pt x="277" y="116"/>
                    </a:cubicBezTo>
                    <a:cubicBezTo>
                      <a:pt x="277" y="116"/>
                      <a:pt x="277" y="114"/>
                      <a:pt x="277" y="113"/>
                    </a:cubicBezTo>
                    <a:moveTo>
                      <a:pt x="318" y="112"/>
                    </a:moveTo>
                    <a:cubicBezTo>
                      <a:pt x="305" y="112"/>
                      <a:pt x="292" y="112"/>
                      <a:pt x="278" y="112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78" y="113"/>
                      <a:pt x="278" y="113"/>
                      <a:pt x="278" y="113"/>
                    </a:cubicBezTo>
                    <a:cubicBezTo>
                      <a:pt x="280" y="113"/>
                      <a:pt x="280" y="113"/>
                      <a:pt x="280" y="113"/>
                    </a:cubicBezTo>
                    <a:cubicBezTo>
                      <a:pt x="286" y="113"/>
                      <a:pt x="286" y="113"/>
                      <a:pt x="286" y="113"/>
                    </a:cubicBezTo>
                    <a:cubicBezTo>
                      <a:pt x="299" y="113"/>
                      <a:pt x="299" y="113"/>
                      <a:pt x="299" y="113"/>
                    </a:cubicBezTo>
                    <a:cubicBezTo>
                      <a:pt x="318" y="112"/>
                      <a:pt x="318" y="112"/>
                      <a:pt x="318" y="112"/>
                    </a:cubicBezTo>
                    <a:moveTo>
                      <a:pt x="942" y="111"/>
                    </a:moveTo>
                    <a:cubicBezTo>
                      <a:pt x="940" y="111"/>
                      <a:pt x="940" y="111"/>
                      <a:pt x="940" y="111"/>
                    </a:cubicBezTo>
                    <a:cubicBezTo>
                      <a:pt x="940" y="111"/>
                      <a:pt x="940" y="111"/>
                      <a:pt x="940" y="111"/>
                    </a:cubicBezTo>
                    <a:cubicBezTo>
                      <a:pt x="941" y="111"/>
                      <a:pt x="941" y="111"/>
                      <a:pt x="941" y="111"/>
                    </a:cubicBezTo>
                    <a:cubicBezTo>
                      <a:pt x="942" y="111"/>
                      <a:pt x="942" y="111"/>
                      <a:pt x="942" y="111"/>
                    </a:cubicBezTo>
                    <a:cubicBezTo>
                      <a:pt x="942" y="111"/>
                      <a:pt x="942" y="111"/>
                      <a:pt x="942" y="111"/>
                    </a:cubicBezTo>
                    <a:cubicBezTo>
                      <a:pt x="942" y="111"/>
                      <a:pt x="942" y="111"/>
                      <a:pt x="942" y="111"/>
                    </a:cubicBezTo>
                    <a:cubicBezTo>
                      <a:pt x="942" y="111"/>
                      <a:pt x="942" y="111"/>
                      <a:pt x="942" y="111"/>
                    </a:cubicBezTo>
                    <a:moveTo>
                      <a:pt x="944" y="111"/>
                    </a:moveTo>
                    <a:cubicBezTo>
                      <a:pt x="944" y="111"/>
                      <a:pt x="944" y="111"/>
                      <a:pt x="944" y="111"/>
                    </a:cubicBezTo>
                    <a:cubicBezTo>
                      <a:pt x="944" y="112"/>
                      <a:pt x="944" y="113"/>
                      <a:pt x="944" y="113"/>
                    </a:cubicBezTo>
                    <a:cubicBezTo>
                      <a:pt x="944" y="113"/>
                      <a:pt x="944" y="112"/>
                      <a:pt x="944" y="111"/>
                    </a:cubicBezTo>
                    <a:moveTo>
                      <a:pt x="37" y="106"/>
                    </a:moveTo>
                    <a:cubicBezTo>
                      <a:pt x="37" y="107"/>
                      <a:pt x="37" y="107"/>
                      <a:pt x="37" y="107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7" y="107"/>
                      <a:pt x="37" y="108"/>
                      <a:pt x="37" y="109"/>
                    </a:cubicBezTo>
                    <a:cubicBezTo>
                      <a:pt x="37" y="111"/>
                      <a:pt x="37" y="112"/>
                      <a:pt x="37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37" y="108"/>
                      <a:pt x="37" y="106"/>
                      <a:pt x="37" y="106"/>
                    </a:cubicBezTo>
                    <a:moveTo>
                      <a:pt x="784" y="104"/>
                    </a:moveTo>
                    <a:cubicBezTo>
                      <a:pt x="770" y="105"/>
                      <a:pt x="757" y="105"/>
                      <a:pt x="743" y="105"/>
                    </a:cubicBezTo>
                    <a:cubicBezTo>
                      <a:pt x="743" y="107"/>
                      <a:pt x="743" y="108"/>
                      <a:pt x="743" y="109"/>
                    </a:cubicBezTo>
                    <a:cubicBezTo>
                      <a:pt x="767" y="108"/>
                      <a:pt x="792" y="107"/>
                      <a:pt x="817" y="105"/>
                    </a:cubicBezTo>
                    <a:cubicBezTo>
                      <a:pt x="807" y="105"/>
                      <a:pt x="797" y="104"/>
                      <a:pt x="787" y="104"/>
                    </a:cubicBezTo>
                    <a:cubicBezTo>
                      <a:pt x="786" y="104"/>
                      <a:pt x="785" y="104"/>
                      <a:pt x="784" y="104"/>
                    </a:cubicBezTo>
                    <a:moveTo>
                      <a:pt x="743" y="104"/>
                    </a:moveTo>
                    <a:cubicBezTo>
                      <a:pt x="743" y="104"/>
                      <a:pt x="743" y="105"/>
                      <a:pt x="743" y="105"/>
                    </a:cubicBezTo>
                    <a:cubicBezTo>
                      <a:pt x="757" y="105"/>
                      <a:pt x="770" y="105"/>
                      <a:pt x="784" y="104"/>
                    </a:cubicBezTo>
                    <a:cubicBezTo>
                      <a:pt x="771" y="104"/>
                      <a:pt x="757" y="104"/>
                      <a:pt x="743" y="104"/>
                    </a:cubicBezTo>
                    <a:moveTo>
                      <a:pt x="743" y="104"/>
                    </a:moveTo>
                    <a:cubicBezTo>
                      <a:pt x="743" y="104"/>
                      <a:pt x="743" y="104"/>
                      <a:pt x="743" y="104"/>
                    </a:cubicBezTo>
                    <a:cubicBezTo>
                      <a:pt x="743" y="105"/>
                      <a:pt x="743" y="105"/>
                      <a:pt x="743" y="105"/>
                    </a:cubicBezTo>
                    <a:cubicBezTo>
                      <a:pt x="743" y="105"/>
                      <a:pt x="743" y="105"/>
                      <a:pt x="743" y="104"/>
                    </a:cubicBezTo>
                    <a:cubicBezTo>
                      <a:pt x="743" y="104"/>
                      <a:pt x="743" y="104"/>
                      <a:pt x="743" y="104"/>
                    </a:cubicBezTo>
                    <a:moveTo>
                      <a:pt x="278" y="102"/>
                    </a:moveTo>
                    <a:cubicBezTo>
                      <a:pt x="278" y="105"/>
                      <a:pt x="278" y="107"/>
                      <a:pt x="278" y="110"/>
                    </a:cubicBezTo>
                    <a:cubicBezTo>
                      <a:pt x="278" y="111"/>
                      <a:pt x="278" y="112"/>
                      <a:pt x="278" y="112"/>
                    </a:cubicBezTo>
                    <a:cubicBezTo>
                      <a:pt x="292" y="112"/>
                      <a:pt x="305" y="112"/>
                      <a:pt x="318" y="112"/>
                    </a:cubicBezTo>
                    <a:cubicBezTo>
                      <a:pt x="325" y="112"/>
                      <a:pt x="325" y="112"/>
                      <a:pt x="325" y="112"/>
                    </a:cubicBezTo>
                    <a:cubicBezTo>
                      <a:pt x="359" y="111"/>
                      <a:pt x="392" y="110"/>
                      <a:pt x="425" y="110"/>
                    </a:cubicBezTo>
                    <a:cubicBezTo>
                      <a:pt x="481" y="109"/>
                      <a:pt x="535" y="108"/>
                      <a:pt x="589" y="108"/>
                    </a:cubicBezTo>
                    <a:cubicBezTo>
                      <a:pt x="596" y="108"/>
                      <a:pt x="604" y="108"/>
                      <a:pt x="612" y="108"/>
                    </a:cubicBezTo>
                    <a:cubicBezTo>
                      <a:pt x="586" y="108"/>
                      <a:pt x="601" y="108"/>
                      <a:pt x="637" y="107"/>
                    </a:cubicBezTo>
                    <a:cubicBezTo>
                      <a:pt x="655" y="107"/>
                      <a:pt x="678" y="106"/>
                      <a:pt x="703" y="105"/>
                    </a:cubicBezTo>
                    <a:cubicBezTo>
                      <a:pt x="723" y="105"/>
                      <a:pt x="723" y="105"/>
                      <a:pt x="723" y="105"/>
                    </a:cubicBezTo>
                    <a:cubicBezTo>
                      <a:pt x="733" y="105"/>
                      <a:pt x="733" y="105"/>
                      <a:pt x="733" y="105"/>
                    </a:cubicBezTo>
                    <a:cubicBezTo>
                      <a:pt x="738" y="104"/>
                      <a:pt x="738" y="104"/>
                      <a:pt x="738" y="104"/>
                    </a:cubicBezTo>
                    <a:cubicBezTo>
                      <a:pt x="741" y="104"/>
                      <a:pt x="741" y="104"/>
                      <a:pt x="741" y="104"/>
                    </a:cubicBezTo>
                    <a:cubicBezTo>
                      <a:pt x="742" y="104"/>
                      <a:pt x="742" y="104"/>
                      <a:pt x="742" y="104"/>
                    </a:cubicBezTo>
                    <a:cubicBezTo>
                      <a:pt x="743" y="104"/>
                      <a:pt x="743" y="104"/>
                      <a:pt x="743" y="104"/>
                    </a:cubicBezTo>
                    <a:cubicBezTo>
                      <a:pt x="743" y="104"/>
                      <a:pt x="743" y="104"/>
                      <a:pt x="743" y="104"/>
                    </a:cubicBezTo>
                    <a:cubicBezTo>
                      <a:pt x="725" y="104"/>
                      <a:pt x="707" y="104"/>
                      <a:pt x="689" y="104"/>
                    </a:cubicBezTo>
                    <a:cubicBezTo>
                      <a:pt x="680" y="104"/>
                      <a:pt x="671" y="104"/>
                      <a:pt x="662" y="104"/>
                    </a:cubicBezTo>
                    <a:cubicBezTo>
                      <a:pt x="652" y="104"/>
                      <a:pt x="641" y="104"/>
                      <a:pt x="630" y="104"/>
                    </a:cubicBezTo>
                    <a:cubicBezTo>
                      <a:pt x="630" y="104"/>
                      <a:pt x="629" y="104"/>
                      <a:pt x="629" y="104"/>
                    </a:cubicBezTo>
                    <a:cubicBezTo>
                      <a:pt x="591" y="105"/>
                      <a:pt x="554" y="105"/>
                      <a:pt x="518" y="105"/>
                    </a:cubicBezTo>
                    <a:cubicBezTo>
                      <a:pt x="473" y="105"/>
                      <a:pt x="430" y="104"/>
                      <a:pt x="392" y="103"/>
                    </a:cubicBezTo>
                    <a:cubicBezTo>
                      <a:pt x="392" y="103"/>
                      <a:pt x="345" y="103"/>
                      <a:pt x="280" y="102"/>
                    </a:cubicBezTo>
                    <a:cubicBezTo>
                      <a:pt x="279" y="102"/>
                      <a:pt x="278" y="102"/>
                      <a:pt x="278" y="102"/>
                    </a:cubicBezTo>
                    <a:moveTo>
                      <a:pt x="145" y="100"/>
                    </a:moveTo>
                    <a:cubicBezTo>
                      <a:pt x="145" y="105"/>
                      <a:pt x="145" y="109"/>
                      <a:pt x="145" y="113"/>
                    </a:cubicBezTo>
                    <a:cubicBezTo>
                      <a:pt x="179" y="113"/>
                      <a:pt x="230" y="113"/>
                      <a:pt x="277" y="113"/>
                    </a:cubicBezTo>
                    <a:cubicBezTo>
                      <a:pt x="277" y="111"/>
                      <a:pt x="277" y="110"/>
                      <a:pt x="277" y="108"/>
                    </a:cubicBezTo>
                    <a:cubicBezTo>
                      <a:pt x="277" y="106"/>
                      <a:pt x="277" y="103"/>
                      <a:pt x="277" y="102"/>
                    </a:cubicBezTo>
                    <a:cubicBezTo>
                      <a:pt x="245" y="102"/>
                      <a:pt x="208" y="101"/>
                      <a:pt x="169" y="101"/>
                    </a:cubicBezTo>
                    <a:cubicBezTo>
                      <a:pt x="145" y="100"/>
                      <a:pt x="145" y="100"/>
                      <a:pt x="145" y="100"/>
                    </a:cubicBezTo>
                    <a:moveTo>
                      <a:pt x="125" y="100"/>
                    </a:moveTo>
                    <a:cubicBezTo>
                      <a:pt x="125" y="105"/>
                      <a:pt x="125" y="109"/>
                      <a:pt x="125" y="113"/>
                    </a:cubicBezTo>
                    <a:cubicBezTo>
                      <a:pt x="125" y="113"/>
                      <a:pt x="126" y="113"/>
                      <a:pt x="127" y="113"/>
                    </a:cubicBezTo>
                    <a:cubicBezTo>
                      <a:pt x="132" y="113"/>
                      <a:pt x="138" y="113"/>
                      <a:pt x="145" y="113"/>
                    </a:cubicBezTo>
                    <a:cubicBezTo>
                      <a:pt x="145" y="108"/>
                      <a:pt x="145" y="104"/>
                      <a:pt x="145" y="100"/>
                    </a:cubicBezTo>
                    <a:cubicBezTo>
                      <a:pt x="140" y="100"/>
                      <a:pt x="140" y="100"/>
                      <a:pt x="14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moveTo>
                      <a:pt x="38" y="93"/>
                    </a:moveTo>
                    <a:cubicBezTo>
                      <a:pt x="38" y="94"/>
                      <a:pt x="38" y="95"/>
                      <a:pt x="38" y="95"/>
                    </a:cubicBezTo>
                    <a:cubicBezTo>
                      <a:pt x="38" y="95"/>
                      <a:pt x="38" y="94"/>
                      <a:pt x="38" y="93"/>
                    </a:cubicBezTo>
                    <a:cubicBezTo>
                      <a:pt x="38" y="93"/>
                      <a:pt x="38" y="93"/>
                      <a:pt x="38" y="93"/>
                    </a:cubicBezTo>
                    <a:moveTo>
                      <a:pt x="37" y="93"/>
                    </a:moveTo>
                    <a:cubicBezTo>
                      <a:pt x="37" y="107"/>
                      <a:pt x="37" y="115"/>
                      <a:pt x="37" y="119"/>
                    </a:cubicBezTo>
                    <a:cubicBezTo>
                      <a:pt x="37" y="118"/>
                      <a:pt x="37" y="116"/>
                      <a:pt x="37" y="114"/>
                    </a:cubicBezTo>
                    <a:cubicBezTo>
                      <a:pt x="37" y="110"/>
                      <a:pt x="37" y="106"/>
                      <a:pt x="37" y="106"/>
                    </a:cubicBezTo>
                    <a:cubicBezTo>
                      <a:pt x="37" y="106"/>
                      <a:pt x="37" y="107"/>
                      <a:pt x="37" y="109"/>
                    </a:cubicBezTo>
                    <a:cubicBezTo>
                      <a:pt x="37" y="108"/>
                      <a:pt x="37" y="107"/>
                      <a:pt x="37" y="107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7" y="107"/>
                      <a:pt x="37" y="107"/>
                      <a:pt x="37" y="107"/>
                    </a:cubicBezTo>
                    <a:cubicBezTo>
                      <a:pt x="37" y="106"/>
                      <a:pt x="37" y="106"/>
                      <a:pt x="37" y="106"/>
                    </a:cubicBezTo>
                    <a:cubicBezTo>
                      <a:pt x="37" y="106"/>
                      <a:pt x="37" y="108"/>
                      <a:pt x="37" y="114"/>
                    </a:cubicBezTo>
                    <a:cubicBezTo>
                      <a:pt x="37" y="114"/>
                      <a:pt x="37" y="114"/>
                      <a:pt x="37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68" y="114"/>
                      <a:pt x="85" y="113"/>
                      <a:pt x="101" y="113"/>
                    </a:cubicBezTo>
                    <a:cubicBezTo>
                      <a:pt x="103" y="113"/>
                      <a:pt x="104" y="113"/>
                      <a:pt x="105" y="113"/>
                    </a:cubicBezTo>
                    <a:cubicBezTo>
                      <a:pt x="105" y="113"/>
                      <a:pt x="105" y="113"/>
                      <a:pt x="105" y="113"/>
                    </a:cubicBezTo>
                    <a:cubicBezTo>
                      <a:pt x="106" y="113"/>
                      <a:pt x="108" y="113"/>
                      <a:pt x="110" y="113"/>
                    </a:cubicBezTo>
                    <a:cubicBezTo>
                      <a:pt x="115" y="113"/>
                      <a:pt x="120" y="113"/>
                      <a:pt x="125" y="113"/>
                    </a:cubicBezTo>
                    <a:cubicBezTo>
                      <a:pt x="125" y="110"/>
                      <a:pt x="125" y="105"/>
                      <a:pt x="125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5" y="101"/>
                      <a:pt x="125" y="101"/>
                      <a:pt x="125" y="101"/>
                    </a:cubicBezTo>
                    <a:cubicBezTo>
                      <a:pt x="125" y="101"/>
                      <a:pt x="125" y="101"/>
                      <a:pt x="125" y="100"/>
                    </a:cubicBezTo>
                    <a:cubicBezTo>
                      <a:pt x="116" y="100"/>
                      <a:pt x="107" y="100"/>
                      <a:pt x="97" y="100"/>
                    </a:cubicBezTo>
                    <a:cubicBezTo>
                      <a:pt x="82" y="100"/>
                      <a:pt x="66" y="101"/>
                      <a:pt x="49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0" y="101"/>
                      <a:pt x="40" y="101"/>
                      <a:pt x="40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7" y="101"/>
                      <a:pt x="37" y="101"/>
                      <a:pt x="37" y="101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7" y="98"/>
                      <a:pt x="37" y="93"/>
                    </a:cubicBezTo>
                    <a:cubicBezTo>
                      <a:pt x="37" y="93"/>
                      <a:pt x="37" y="93"/>
                      <a:pt x="37" y="93"/>
                    </a:cubicBezTo>
                    <a:moveTo>
                      <a:pt x="38" y="87"/>
                    </a:moveTo>
                    <a:cubicBezTo>
                      <a:pt x="38" y="88"/>
                      <a:pt x="38" y="88"/>
                      <a:pt x="38" y="88"/>
                    </a:cubicBezTo>
                    <a:cubicBezTo>
                      <a:pt x="38" y="90"/>
                      <a:pt x="38" y="92"/>
                      <a:pt x="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2"/>
                      <a:pt x="38" y="90"/>
                      <a:pt x="38" y="8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8"/>
                      <a:pt x="40" y="88"/>
                      <a:pt x="40" y="88"/>
                    </a:cubicBezTo>
                    <a:cubicBezTo>
                      <a:pt x="65" y="88"/>
                      <a:pt x="90" y="88"/>
                      <a:pt x="117" y="89"/>
                    </a:cubicBezTo>
                    <a:cubicBezTo>
                      <a:pt x="120" y="89"/>
                      <a:pt x="122" y="89"/>
                      <a:pt x="125" y="89"/>
                    </a:cubicBezTo>
                    <a:cubicBezTo>
                      <a:pt x="125" y="88"/>
                      <a:pt x="125" y="88"/>
                      <a:pt x="125" y="88"/>
                    </a:cubicBezTo>
                    <a:cubicBezTo>
                      <a:pt x="121" y="88"/>
                      <a:pt x="118" y="88"/>
                      <a:pt x="115" y="88"/>
                    </a:cubicBezTo>
                    <a:cubicBezTo>
                      <a:pt x="92" y="88"/>
                      <a:pt x="68" y="88"/>
                      <a:pt x="44" y="88"/>
                    </a:cubicBezTo>
                    <a:cubicBezTo>
                      <a:pt x="40" y="87"/>
                      <a:pt x="40" y="87"/>
                      <a:pt x="40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39" y="88"/>
                      <a:pt x="39" y="88"/>
                      <a:pt x="39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8" y="87"/>
                      <a:pt x="38" y="87"/>
                      <a:pt x="38" y="87"/>
                    </a:cubicBezTo>
                    <a:moveTo>
                      <a:pt x="927" y="84"/>
                    </a:moveTo>
                    <a:cubicBezTo>
                      <a:pt x="927" y="84"/>
                      <a:pt x="927" y="84"/>
                      <a:pt x="927" y="84"/>
                    </a:cubicBezTo>
                    <a:cubicBezTo>
                      <a:pt x="927" y="84"/>
                      <a:pt x="927" y="84"/>
                      <a:pt x="927" y="84"/>
                    </a:cubicBezTo>
                    <a:cubicBezTo>
                      <a:pt x="927" y="84"/>
                      <a:pt x="927" y="86"/>
                      <a:pt x="927" y="92"/>
                    </a:cubicBezTo>
                    <a:cubicBezTo>
                      <a:pt x="927" y="92"/>
                      <a:pt x="927" y="92"/>
                      <a:pt x="927" y="92"/>
                    </a:cubicBezTo>
                    <a:cubicBezTo>
                      <a:pt x="927" y="92"/>
                      <a:pt x="927" y="92"/>
                      <a:pt x="927" y="92"/>
                    </a:cubicBezTo>
                    <a:cubicBezTo>
                      <a:pt x="927" y="92"/>
                      <a:pt x="927" y="92"/>
                      <a:pt x="927" y="92"/>
                    </a:cubicBezTo>
                    <a:cubicBezTo>
                      <a:pt x="927" y="92"/>
                      <a:pt x="927" y="92"/>
                      <a:pt x="927" y="92"/>
                    </a:cubicBezTo>
                    <a:cubicBezTo>
                      <a:pt x="926" y="92"/>
                      <a:pt x="926" y="92"/>
                      <a:pt x="926" y="92"/>
                    </a:cubicBezTo>
                    <a:cubicBezTo>
                      <a:pt x="926" y="92"/>
                      <a:pt x="926" y="92"/>
                      <a:pt x="926" y="92"/>
                    </a:cubicBezTo>
                    <a:cubicBezTo>
                      <a:pt x="926" y="92"/>
                      <a:pt x="926" y="92"/>
                      <a:pt x="926" y="92"/>
                    </a:cubicBezTo>
                    <a:cubicBezTo>
                      <a:pt x="915" y="91"/>
                      <a:pt x="905" y="91"/>
                      <a:pt x="895" y="91"/>
                    </a:cubicBezTo>
                    <a:cubicBezTo>
                      <a:pt x="884" y="90"/>
                      <a:pt x="873" y="90"/>
                      <a:pt x="863" y="90"/>
                    </a:cubicBezTo>
                    <a:cubicBezTo>
                      <a:pt x="863" y="92"/>
                      <a:pt x="863" y="94"/>
                      <a:pt x="863" y="96"/>
                    </a:cubicBezTo>
                    <a:cubicBezTo>
                      <a:pt x="868" y="96"/>
                      <a:pt x="868" y="96"/>
                      <a:pt x="868" y="96"/>
                    </a:cubicBezTo>
                    <a:cubicBezTo>
                      <a:pt x="869" y="96"/>
                      <a:pt x="869" y="96"/>
                      <a:pt x="869" y="96"/>
                    </a:cubicBezTo>
                    <a:cubicBezTo>
                      <a:pt x="869" y="96"/>
                      <a:pt x="869" y="96"/>
                      <a:pt x="869" y="96"/>
                    </a:cubicBezTo>
                    <a:cubicBezTo>
                      <a:pt x="869" y="96"/>
                      <a:pt x="869" y="95"/>
                      <a:pt x="869" y="95"/>
                    </a:cubicBezTo>
                    <a:cubicBezTo>
                      <a:pt x="869" y="95"/>
                      <a:pt x="869" y="98"/>
                      <a:pt x="870" y="101"/>
                    </a:cubicBezTo>
                    <a:cubicBezTo>
                      <a:pt x="879" y="101"/>
                      <a:pt x="888" y="100"/>
                      <a:pt x="898" y="99"/>
                    </a:cubicBezTo>
                    <a:cubicBezTo>
                      <a:pt x="927" y="97"/>
                      <a:pt x="927" y="97"/>
                      <a:pt x="927" y="97"/>
                    </a:cubicBezTo>
                    <a:cubicBezTo>
                      <a:pt x="927" y="84"/>
                      <a:pt x="927" y="84"/>
                      <a:pt x="927" y="84"/>
                    </a:cubicBezTo>
                    <a:moveTo>
                      <a:pt x="863" y="73"/>
                    </a:moveTo>
                    <a:cubicBezTo>
                      <a:pt x="863" y="74"/>
                      <a:pt x="863" y="75"/>
                      <a:pt x="863" y="75"/>
                    </a:cubicBezTo>
                    <a:cubicBezTo>
                      <a:pt x="863" y="80"/>
                      <a:pt x="863" y="85"/>
                      <a:pt x="863" y="90"/>
                    </a:cubicBezTo>
                    <a:cubicBezTo>
                      <a:pt x="873" y="90"/>
                      <a:pt x="884" y="90"/>
                      <a:pt x="895" y="91"/>
                    </a:cubicBezTo>
                    <a:cubicBezTo>
                      <a:pt x="905" y="91"/>
                      <a:pt x="915" y="91"/>
                      <a:pt x="926" y="92"/>
                    </a:cubicBezTo>
                    <a:cubicBezTo>
                      <a:pt x="926" y="92"/>
                      <a:pt x="926" y="92"/>
                      <a:pt x="926" y="92"/>
                    </a:cubicBezTo>
                    <a:cubicBezTo>
                      <a:pt x="926" y="92"/>
                      <a:pt x="926" y="92"/>
                      <a:pt x="926" y="92"/>
                    </a:cubicBezTo>
                    <a:cubicBezTo>
                      <a:pt x="927" y="92"/>
                      <a:pt x="927" y="92"/>
                      <a:pt x="927" y="92"/>
                    </a:cubicBezTo>
                    <a:cubicBezTo>
                      <a:pt x="927" y="92"/>
                      <a:pt x="927" y="92"/>
                      <a:pt x="927" y="92"/>
                    </a:cubicBezTo>
                    <a:cubicBezTo>
                      <a:pt x="927" y="86"/>
                      <a:pt x="927" y="84"/>
                      <a:pt x="927" y="84"/>
                    </a:cubicBezTo>
                    <a:cubicBezTo>
                      <a:pt x="927" y="84"/>
                      <a:pt x="927" y="84"/>
                      <a:pt x="927" y="84"/>
                    </a:cubicBezTo>
                    <a:cubicBezTo>
                      <a:pt x="927" y="84"/>
                      <a:pt x="927" y="84"/>
                      <a:pt x="927" y="84"/>
                    </a:cubicBezTo>
                    <a:cubicBezTo>
                      <a:pt x="927" y="84"/>
                      <a:pt x="927" y="84"/>
                      <a:pt x="927" y="84"/>
                    </a:cubicBezTo>
                    <a:cubicBezTo>
                      <a:pt x="927" y="84"/>
                      <a:pt x="927" y="84"/>
                      <a:pt x="927" y="84"/>
                    </a:cubicBezTo>
                    <a:cubicBezTo>
                      <a:pt x="927" y="97"/>
                      <a:pt x="927" y="97"/>
                      <a:pt x="927" y="97"/>
                    </a:cubicBezTo>
                    <a:cubicBezTo>
                      <a:pt x="927" y="97"/>
                      <a:pt x="927" y="97"/>
                      <a:pt x="927" y="97"/>
                    </a:cubicBezTo>
                    <a:cubicBezTo>
                      <a:pt x="927" y="94"/>
                      <a:pt x="927" y="87"/>
                      <a:pt x="927" y="76"/>
                    </a:cubicBezTo>
                    <a:cubicBezTo>
                      <a:pt x="926" y="76"/>
                      <a:pt x="926" y="76"/>
                      <a:pt x="926" y="76"/>
                    </a:cubicBezTo>
                    <a:cubicBezTo>
                      <a:pt x="924" y="76"/>
                      <a:pt x="924" y="76"/>
                      <a:pt x="924" y="76"/>
                    </a:cubicBezTo>
                    <a:cubicBezTo>
                      <a:pt x="921" y="75"/>
                      <a:pt x="921" y="75"/>
                      <a:pt x="921" y="75"/>
                    </a:cubicBezTo>
                    <a:cubicBezTo>
                      <a:pt x="914" y="75"/>
                      <a:pt x="914" y="75"/>
                      <a:pt x="914" y="75"/>
                    </a:cubicBezTo>
                    <a:cubicBezTo>
                      <a:pt x="899" y="75"/>
                      <a:pt x="899" y="75"/>
                      <a:pt x="899" y="75"/>
                    </a:cubicBezTo>
                    <a:cubicBezTo>
                      <a:pt x="887" y="74"/>
                      <a:pt x="875" y="74"/>
                      <a:pt x="863" y="73"/>
                    </a:cubicBezTo>
                    <a:moveTo>
                      <a:pt x="37" y="73"/>
                    </a:moveTo>
                    <a:cubicBezTo>
                      <a:pt x="37" y="81"/>
                      <a:pt x="37" y="87"/>
                      <a:pt x="37" y="93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37" y="88"/>
                      <a:pt x="37" y="81"/>
                      <a:pt x="37" y="73"/>
                    </a:cubicBezTo>
                    <a:cubicBezTo>
                      <a:pt x="37" y="73"/>
                      <a:pt x="37" y="73"/>
                      <a:pt x="37" y="73"/>
                    </a:cubicBezTo>
                    <a:moveTo>
                      <a:pt x="942" y="55"/>
                    </a:moveTo>
                    <a:cubicBezTo>
                      <a:pt x="942" y="55"/>
                      <a:pt x="942" y="55"/>
                      <a:pt x="942" y="55"/>
                    </a:cubicBezTo>
                    <a:cubicBezTo>
                      <a:pt x="942" y="56"/>
                      <a:pt x="942" y="58"/>
                      <a:pt x="942" y="62"/>
                    </a:cubicBezTo>
                    <a:cubicBezTo>
                      <a:pt x="941" y="62"/>
                      <a:pt x="941" y="62"/>
                      <a:pt x="941" y="62"/>
                    </a:cubicBezTo>
                    <a:cubicBezTo>
                      <a:pt x="938" y="62"/>
                      <a:pt x="938" y="62"/>
                      <a:pt x="938" y="62"/>
                    </a:cubicBezTo>
                    <a:cubicBezTo>
                      <a:pt x="928" y="62"/>
                      <a:pt x="928" y="62"/>
                      <a:pt x="928" y="62"/>
                    </a:cubicBezTo>
                    <a:cubicBezTo>
                      <a:pt x="928" y="62"/>
                      <a:pt x="928" y="62"/>
                      <a:pt x="928" y="62"/>
                    </a:cubicBezTo>
                    <a:cubicBezTo>
                      <a:pt x="928" y="63"/>
                      <a:pt x="928" y="64"/>
                      <a:pt x="928" y="65"/>
                    </a:cubicBezTo>
                    <a:cubicBezTo>
                      <a:pt x="928" y="65"/>
                      <a:pt x="928" y="65"/>
                      <a:pt x="928" y="65"/>
                    </a:cubicBezTo>
                    <a:cubicBezTo>
                      <a:pt x="928" y="69"/>
                      <a:pt x="928" y="71"/>
                      <a:pt x="928" y="71"/>
                    </a:cubicBezTo>
                    <a:cubicBezTo>
                      <a:pt x="928" y="71"/>
                      <a:pt x="928" y="69"/>
                      <a:pt x="928" y="65"/>
                    </a:cubicBezTo>
                    <a:cubicBezTo>
                      <a:pt x="928" y="65"/>
                      <a:pt x="928" y="65"/>
                      <a:pt x="928" y="65"/>
                    </a:cubicBezTo>
                    <a:cubicBezTo>
                      <a:pt x="927" y="65"/>
                      <a:pt x="927" y="65"/>
                      <a:pt x="927" y="65"/>
                    </a:cubicBezTo>
                    <a:cubicBezTo>
                      <a:pt x="928" y="77"/>
                      <a:pt x="928" y="81"/>
                      <a:pt x="928" y="81"/>
                    </a:cubicBezTo>
                    <a:cubicBezTo>
                      <a:pt x="928" y="81"/>
                      <a:pt x="928" y="78"/>
                      <a:pt x="928" y="76"/>
                    </a:cubicBezTo>
                    <a:cubicBezTo>
                      <a:pt x="928" y="73"/>
                      <a:pt x="928" y="71"/>
                      <a:pt x="928" y="71"/>
                    </a:cubicBezTo>
                    <a:cubicBezTo>
                      <a:pt x="928" y="71"/>
                      <a:pt x="928" y="72"/>
                      <a:pt x="928" y="76"/>
                    </a:cubicBezTo>
                    <a:cubicBezTo>
                      <a:pt x="927" y="76"/>
                      <a:pt x="927" y="76"/>
                      <a:pt x="927" y="76"/>
                    </a:cubicBezTo>
                    <a:cubicBezTo>
                      <a:pt x="927" y="76"/>
                      <a:pt x="927" y="76"/>
                      <a:pt x="927" y="76"/>
                    </a:cubicBezTo>
                    <a:cubicBezTo>
                      <a:pt x="927" y="76"/>
                      <a:pt x="927" y="76"/>
                      <a:pt x="927" y="76"/>
                    </a:cubicBezTo>
                    <a:cubicBezTo>
                      <a:pt x="927" y="87"/>
                      <a:pt x="927" y="94"/>
                      <a:pt x="927" y="97"/>
                    </a:cubicBezTo>
                    <a:cubicBezTo>
                      <a:pt x="937" y="96"/>
                      <a:pt x="937" y="96"/>
                      <a:pt x="937" y="96"/>
                    </a:cubicBezTo>
                    <a:cubicBezTo>
                      <a:pt x="942" y="96"/>
                      <a:pt x="942" y="96"/>
                      <a:pt x="942" y="96"/>
                    </a:cubicBezTo>
                    <a:cubicBezTo>
                      <a:pt x="943" y="96"/>
                      <a:pt x="943" y="96"/>
                      <a:pt x="943" y="96"/>
                    </a:cubicBezTo>
                    <a:cubicBezTo>
                      <a:pt x="943" y="96"/>
                      <a:pt x="943" y="96"/>
                      <a:pt x="943" y="96"/>
                    </a:cubicBezTo>
                    <a:cubicBezTo>
                      <a:pt x="943" y="96"/>
                      <a:pt x="943" y="96"/>
                      <a:pt x="943" y="96"/>
                    </a:cubicBezTo>
                    <a:cubicBezTo>
                      <a:pt x="943" y="96"/>
                      <a:pt x="943" y="86"/>
                      <a:pt x="943" y="75"/>
                    </a:cubicBezTo>
                    <a:cubicBezTo>
                      <a:pt x="942" y="66"/>
                      <a:pt x="942" y="58"/>
                      <a:pt x="942" y="55"/>
                    </a:cubicBezTo>
                    <a:moveTo>
                      <a:pt x="1016" y="39"/>
                    </a:moveTo>
                    <a:cubicBezTo>
                      <a:pt x="1016" y="39"/>
                      <a:pt x="1016" y="39"/>
                      <a:pt x="1016" y="39"/>
                    </a:cubicBezTo>
                    <a:cubicBezTo>
                      <a:pt x="1016" y="43"/>
                      <a:pt x="1016" y="46"/>
                      <a:pt x="1016" y="49"/>
                    </a:cubicBezTo>
                    <a:cubicBezTo>
                      <a:pt x="1016" y="49"/>
                      <a:pt x="1016" y="44"/>
                      <a:pt x="1016" y="39"/>
                    </a:cubicBezTo>
                    <a:moveTo>
                      <a:pt x="10" y="35"/>
                    </a:move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moveTo>
                      <a:pt x="37" y="29"/>
                    </a:moveTo>
                    <a:cubicBezTo>
                      <a:pt x="37" y="29"/>
                      <a:pt x="37" y="29"/>
                      <a:pt x="37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30"/>
                      <a:pt x="37" y="31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7" y="30"/>
                      <a:pt x="37" y="29"/>
                      <a:pt x="37" y="29"/>
                    </a:cubicBezTo>
                    <a:moveTo>
                      <a:pt x="124" y="25"/>
                    </a:moveTo>
                    <a:cubicBezTo>
                      <a:pt x="117" y="26"/>
                      <a:pt x="109" y="26"/>
                      <a:pt x="102" y="26"/>
                    </a:cubicBezTo>
                    <a:cubicBezTo>
                      <a:pt x="87" y="27"/>
                      <a:pt x="72" y="27"/>
                      <a:pt x="59" y="28"/>
                    </a:cubicBezTo>
                    <a:cubicBezTo>
                      <a:pt x="52" y="28"/>
                      <a:pt x="45" y="28"/>
                      <a:pt x="39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30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9" y="32"/>
                      <a:pt x="41" y="32"/>
                      <a:pt x="42" y="32"/>
                    </a:cubicBezTo>
                    <a:cubicBezTo>
                      <a:pt x="63" y="31"/>
                      <a:pt x="89" y="30"/>
                      <a:pt x="110" y="29"/>
                    </a:cubicBezTo>
                    <a:cubicBezTo>
                      <a:pt x="115" y="29"/>
                      <a:pt x="120" y="28"/>
                      <a:pt x="124" y="28"/>
                    </a:cubicBezTo>
                    <a:cubicBezTo>
                      <a:pt x="124" y="27"/>
                      <a:pt x="124" y="26"/>
                      <a:pt x="124" y="25"/>
                    </a:cubicBezTo>
                    <a:moveTo>
                      <a:pt x="1015" y="22"/>
                    </a:moveTo>
                    <a:cubicBezTo>
                      <a:pt x="1015" y="22"/>
                      <a:pt x="1015" y="22"/>
                      <a:pt x="1015" y="24"/>
                    </a:cubicBezTo>
                    <a:cubicBezTo>
                      <a:pt x="1015" y="24"/>
                      <a:pt x="1015" y="24"/>
                      <a:pt x="1015" y="24"/>
                    </a:cubicBezTo>
                    <a:cubicBezTo>
                      <a:pt x="1015" y="23"/>
                      <a:pt x="1015" y="22"/>
                      <a:pt x="1015" y="22"/>
                    </a:cubicBezTo>
                    <a:moveTo>
                      <a:pt x="1016" y="19"/>
                    </a:moveTo>
                    <a:cubicBezTo>
                      <a:pt x="1016" y="19"/>
                      <a:pt x="1016" y="21"/>
                      <a:pt x="1016" y="24"/>
                    </a:cubicBezTo>
                    <a:cubicBezTo>
                      <a:pt x="1016" y="24"/>
                      <a:pt x="1016" y="24"/>
                      <a:pt x="1016" y="24"/>
                    </a:cubicBezTo>
                    <a:cubicBezTo>
                      <a:pt x="1016" y="24"/>
                      <a:pt x="1016" y="24"/>
                      <a:pt x="1016" y="24"/>
                    </a:cubicBezTo>
                    <a:cubicBezTo>
                      <a:pt x="1016" y="21"/>
                      <a:pt x="1016" y="19"/>
                      <a:pt x="1016" y="19"/>
                    </a:cubicBezTo>
                    <a:moveTo>
                      <a:pt x="902" y="10"/>
                    </a:moveTo>
                    <a:cubicBezTo>
                      <a:pt x="887" y="11"/>
                      <a:pt x="887" y="11"/>
                      <a:pt x="887" y="11"/>
                    </a:cubicBezTo>
                    <a:cubicBezTo>
                      <a:pt x="889" y="11"/>
                      <a:pt x="891" y="11"/>
                      <a:pt x="893" y="11"/>
                    </a:cubicBezTo>
                    <a:cubicBezTo>
                      <a:pt x="902" y="10"/>
                      <a:pt x="902" y="10"/>
                      <a:pt x="902" y="10"/>
                    </a:cubicBezTo>
                    <a:moveTo>
                      <a:pt x="924" y="8"/>
                    </a:moveTo>
                    <a:cubicBezTo>
                      <a:pt x="924" y="8"/>
                      <a:pt x="924" y="8"/>
                      <a:pt x="924" y="8"/>
                    </a:cubicBezTo>
                    <a:cubicBezTo>
                      <a:pt x="924" y="12"/>
                      <a:pt x="924" y="16"/>
                      <a:pt x="924" y="16"/>
                    </a:cubicBezTo>
                    <a:cubicBezTo>
                      <a:pt x="924" y="16"/>
                      <a:pt x="924" y="14"/>
                      <a:pt x="924" y="8"/>
                    </a:cubicBezTo>
                    <a:cubicBezTo>
                      <a:pt x="924" y="8"/>
                      <a:pt x="924" y="8"/>
                      <a:pt x="924" y="8"/>
                    </a:cubicBezTo>
                    <a:cubicBezTo>
                      <a:pt x="924" y="8"/>
                      <a:pt x="924" y="8"/>
                      <a:pt x="924" y="8"/>
                    </a:cubicBezTo>
                    <a:cubicBezTo>
                      <a:pt x="922" y="8"/>
                      <a:pt x="922" y="8"/>
                      <a:pt x="922" y="8"/>
                    </a:cubicBezTo>
                    <a:cubicBezTo>
                      <a:pt x="918" y="9"/>
                      <a:pt x="918" y="9"/>
                      <a:pt x="918" y="9"/>
                    </a:cubicBezTo>
                    <a:cubicBezTo>
                      <a:pt x="910" y="9"/>
                      <a:pt x="910" y="9"/>
                      <a:pt x="910" y="9"/>
                    </a:cubicBezTo>
                    <a:cubicBezTo>
                      <a:pt x="902" y="10"/>
                      <a:pt x="902" y="10"/>
                      <a:pt x="902" y="10"/>
                    </a:cubicBezTo>
                    <a:cubicBezTo>
                      <a:pt x="893" y="11"/>
                      <a:pt x="893" y="11"/>
                      <a:pt x="893" y="11"/>
                    </a:cubicBezTo>
                    <a:cubicBezTo>
                      <a:pt x="891" y="11"/>
                      <a:pt x="889" y="11"/>
                      <a:pt x="887" y="11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36" y="15"/>
                      <a:pt x="792" y="17"/>
                      <a:pt x="745" y="18"/>
                    </a:cubicBezTo>
                    <a:cubicBezTo>
                      <a:pt x="741" y="18"/>
                      <a:pt x="734" y="18"/>
                      <a:pt x="725" y="18"/>
                    </a:cubicBezTo>
                    <a:cubicBezTo>
                      <a:pt x="703" y="19"/>
                      <a:pt x="684" y="19"/>
                      <a:pt x="673" y="20"/>
                    </a:cubicBezTo>
                    <a:cubicBezTo>
                      <a:pt x="638" y="20"/>
                      <a:pt x="603" y="20"/>
                      <a:pt x="568" y="20"/>
                    </a:cubicBezTo>
                    <a:cubicBezTo>
                      <a:pt x="568" y="20"/>
                      <a:pt x="442" y="21"/>
                      <a:pt x="304" y="23"/>
                    </a:cubicBezTo>
                    <a:cubicBezTo>
                      <a:pt x="243" y="23"/>
                      <a:pt x="180" y="24"/>
                      <a:pt x="124" y="25"/>
                    </a:cubicBezTo>
                    <a:cubicBezTo>
                      <a:pt x="124" y="26"/>
                      <a:pt x="124" y="27"/>
                      <a:pt x="124" y="28"/>
                    </a:cubicBezTo>
                    <a:cubicBezTo>
                      <a:pt x="286" y="22"/>
                      <a:pt x="438" y="21"/>
                      <a:pt x="604" y="21"/>
                    </a:cubicBezTo>
                    <a:cubicBezTo>
                      <a:pt x="633" y="20"/>
                      <a:pt x="687" y="20"/>
                      <a:pt x="707" y="20"/>
                    </a:cubicBezTo>
                    <a:cubicBezTo>
                      <a:pt x="728" y="19"/>
                      <a:pt x="756" y="19"/>
                      <a:pt x="784" y="19"/>
                    </a:cubicBezTo>
                    <a:cubicBezTo>
                      <a:pt x="832" y="20"/>
                      <a:pt x="879" y="20"/>
                      <a:pt x="925" y="21"/>
                    </a:cubicBezTo>
                    <a:cubicBezTo>
                      <a:pt x="924" y="16"/>
                      <a:pt x="924" y="11"/>
                      <a:pt x="924" y="8"/>
                    </a:cubicBezTo>
                    <a:moveTo>
                      <a:pt x="288" y="5"/>
                    </a:moveTo>
                    <a:cubicBezTo>
                      <a:pt x="261" y="5"/>
                      <a:pt x="230" y="5"/>
                      <a:pt x="197" y="5"/>
                    </a:cubicBezTo>
                    <a:cubicBezTo>
                      <a:pt x="164" y="6"/>
                      <a:pt x="132" y="7"/>
                      <a:pt x="99" y="9"/>
                    </a:cubicBezTo>
                    <a:cubicBezTo>
                      <a:pt x="83" y="10"/>
                      <a:pt x="67" y="10"/>
                      <a:pt x="51" y="11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21"/>
                      <a:pt x="9" y="28"/>
                      <a:pt x="9" y="35"/>
                    </a:cubicBezTo>
                    <a:cubicBezTo>
                      <a:pt x="3" y="35"/>
                      <a:pt x="0" y="36"/>
                      <a:pt x="4" y="36"/>
                    </a:cubicBezTo>
                    <a:cubicBezTo>
                      <a:pt x="6" y="36"/>
                      <a:pt x="8" y="36"/>
                      <a:pt x="9" y="36"/>
                    </a:cubicBezTo>
                    <a:cubicBezTo>
                      <a:pt x="10" y="87"/>
                      <a:pt x="10" y="100"/>
                      <a:pt x="10" y="100"/>
                    </a:cubicBezTo>
                    <a:cubicBezTo>
                      <a:pt x="10" y="100"/>
                      <a:pt x="10" y="96"/>
                      <a:pt x="10" y="93"/>
                    </a:cubicBezTo>
                    <a:cubicBezTo>
                      <a:pt x="10" y="89"/>
                      <a:pt x="10" y="86"/>
                      <a:pt x="10" y="86"/>
                    </a:cubicBezTo>
                    <a:cubicBezTo>
                      <a:pt x="10" y="86"/>
                      <a:pt x="10" y="88"/>
                      <a:pt x="10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23" y="93"/>
                      <a:pt x="30" y="93"/>
                      <a:pt x="37" y="93"/>
                    </a:cubicBezTo>
                    <a:cubicBezTo>
                      <a:pt x="37" y="115"/>
                      <a:pt x="37" y="122"/>
                      <a:pt x="37" y="122"/>
                    </a:cubicBezTo>
                    <a:cubicBezTo>
                      <a:pt x="37" y="122"/>
                      <a:pt x="37" y="121"/>
                      <a:pt x="37" y="119"/>
                    </a:cubicBezTo>
                    <a:cubicBezTo>
                      <a:pt x="37" y="115"/>
                      <a:pt x="37" y="107"/>
                      <a:pt x="37" y="93"/>
                    </a:cubicBezTo>
                    <a:cubicBezTo>
                      <a:pt x="28" y="93"/>
                      <a:pt x="22" y="93"/>
                      <a:pt x="19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18" y="93"/>
                      <a:pt x="17" y="93"/>
                      <a:pt x="17" y="93"/>
                    </a:cubicBezTo>
                    <a:cubicBezTo>
                      <a:pt x="17" y="93"/>
                      <a:pt x="18" y="93"/>
                      <a:pt x="19" y="93"/>
                    </a:cubicBezTo>
                    <a:cubicBezTo>
                      <a:pt x="19" y="93"/>
                      <a:pt x="19" y="93"/>
                      <a:pt x="19" y="93"/>
                    </a:cubicBezTo>
                    <a:cubicBezTo>
                      <a:pt x="22" y="93"/>
                      <a:pt x="28" y="93"/>
                      <a:pt x="37" y="93"/>
                    </a:cubicBezTo>
                    <a:cubicBezTo>
                      <a:pt x="37" y="87"/>
                      <a:pt x="37" y="81"/>
                      <a:pt x="37" y="73"/>
                    </a:cubicBezTo>
                    <a:cubicBezTo>
                      <a:pt x="35" y="73"/>
                      <a:pt x="34" y="73"/>
                      <a:pt x="33" y="73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52"/>
                      <a:pt x="10" y="41"/>
                      <a:pt x="10" y="35"/>
                    </a:cubicBezTo>
                    <a:cubicBezTo>
                      <a:pt x="10" y="35"/>
                      <a:pt x="10" y="35"/>
                      <a:pt x="9" y="35"/>
                    </a:cubicBezTo>
                    <a:cubicBezTo>
                      <a:pt x="6" y="35"/>
                      <a:pt x="7" y="35"/>
                      <a:pt x="10" y="35"/>
                    </a:cubicBezTo>
                    <a:cubicBezTo>
                      <a:pt x="10" y="31"/>
                      <a:pt x="10" y="30"/>
                      <a:pt x="10" y="30"/>
                    </a:cubicBezTo>
                    <a:cubicBezTo>
                      <a:pt x="10" y="30"/>
                      <a:pt x="10" y="32"/>
                      <a:pt x="10" y="34"/>
                    </a:cubicBezTo>
                    <a:cubicBezTo>
                      <a:pt x="10" y="34"/>
                      <a:pt x="10" y="34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1"/>
                      <a:pt x="36" y="30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8"/>
                    </a:cubicBezTo>
                    <a:cubicBezTo>
                      <a:pt x="37" y="28"/>
                      <a:pt x="37" y="29"/>
                      <a:pt x="37" y="29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45" y="28"/>
                      <a:pt x="52" y="28"/>
                      <a:pt x="59" y="28"/>
                    </a:cubicBezTo>
                    <a:cubicBezTo>
                      <a:pt x="72" y="27"/>
                      <a:pt x="87" y="27"/>
                      <a:pt x="102" y="26"/>
                    </a:cubicBezTo>
                    <a:cubicBezTo>
                      <a:pt x="109" y="26"/>
                      <a:pt x="117" y="26"/>
                      <a:pt x="124" y="25"/>
                    </a:cubicBezTo>
                    <a:cubicBezTo>
                      <a:pt x="124" y="21"/>
                      <a:pt x="124" y="18"/>
                      <a:pt x="124" y="18"/>
                    </a:cubicBezTo>
                    <a:cubicBezTo>
                      <a:pt x="124" y="18"/>
                      <a:pt x="124" y="20"/>
                      <a:pt x="124" y="25"/>
                    </a:cubicBezTo>
                    <a:cubicBezTo>
                      <a:pt x="180" y="24"/>
                      <a:pt x="243" y="23"/>
                      <a:pt x="304" y="23"/>
                    </a:cubicBezTo>
                    <a:cubicBezTo>
                      <a:pt x="442" y="21"/>
                      <a:pt x="568" y="20"/>
                      <a:pt x="568" y="20"/>
                    </a:cubicBezTo>
                    <a:cubicBezTo>
                      <a:pt x="603" y="20"/>
                      <a:pt x="638" y="20"/>
                      <a:pt x="673" y="20"/>
                    </a:cubicBezTo>
                    <a:cubicBezTo>
                      <a:pt x="684" y="19"/>
                      <a:pt x="703" y="19"/>
                      <a:pt x="725" y="18"/>
                    </a:cubicBezTo>
                    <a:cubicBezTo>
                      <a:pt x="697" y="19"/>
                      <a:pt x="650" y="20"/>
                      <a:pt x="614" y="20"/>
                    </a:cubicBezTo>
                    <a:cubicBezTo>
                      <a:pt x="603" y="19"/>
                      <a:pt x="591" y="19"/>
                      <a:pt x="580" y="18"/>
                    </a:cubicBezTo>
                    <a:cubicBezTo>
                      <a:pt x="503" y="13"/>
                      <a:pt x="441" y="5"/>
                      <a:pt x="288" y="5"/>
                    </a:cubicBezTo>
                    <a:moveTo>
                      <a:pt x="924" y="0"/>
                    </a:moveTo>
                    <a:cubicBezTo>
                      <a:pt x="924" y="0"/>
                      <a:pt x="924" y="4"/>
                      <a:pt x="924" y="8"/>
                    </a:cubicBezTo>
                    <a:cubicBezTo>
                      <a:pt x="924" y="8"/>
                      <a:pt x="924" y="8"/>
                      <a:pt x="924" y="8"/>
                    </a:cubicBezTo>
                    <a:cubicBezTo>
                      <a:pt x="924" y="8"/>
                      <a:pt x="924" y="8"/>
                      <a:pt x="924" y="8"/>
                    </a:cubicBezTo>
                    <a:cubicBezTo>
                      <a:pt x="924" y="3"/>
                      <a:pt x="924" y="0"/>
                      <a:pt x="924" y="0"/>
                    </a:cubicBezTo>
                  </a:path>
                </a:pathLst>
              </a:custGeom>
              <a:solidFill>
                <a:srgbClr val="EC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6" name="Freeform 162"/>
              <p:cNvSpPr>
                <a:spLocks noEditPoints="1"/>
              </p:cNvSpPr>
              <p:nvPr/>
            </p:nvSpPr>
            <p:spPr bwMode="auto">
              <a:xfrm>
                <a:off x="5239201" y="2524819"/>
                <a:ext cx="197987" cy="6439"/>
              </a:xfrm>
              <a:custGeom>
                <a:avLst/>
                <a:gdLst>
                  <a:gd name="T0" fmla="*/ 90 w 90"/>
                  <a:gd name="T1" fmla="*/ 3 h 3"/>
                  <a:gd name="T2" fmla="*/ 90 w 90"/>
                  <a:gd name="T3" fmla="*/ 3 h 3"/>
                  <a:gd name="T4" fmla="*/ 90 w 90"/>
                  <a:gd name="T5" fmla="*/ 3 h 3"/>
                  <a:gd name="T6" fmla="*/ 90 w 90"/>
                  <a:gd name="T7" fmla="*/ 3 h 3"/>
                  <a:gd name="T8" fmla="*/ 90 w 90"/>
                  <a:gd name="T9" fmla="*/ 3 h 3"/>
                  <a:gd name="T10" fmla="*/ 0 w 90"/>
                  <a:gd name="T11" fmla="*/ 0 h 3"/>
                  <a:gd name="T12" fmla="*/ 0 w 90"/>
                  <a:gd name="T13" fmla="*/ 0 h 3"/>
                  <a:gd name="T14" fmla="*/ 8 w 90"/>
                  <a:gd name="T15" fmla="*/ 1 h 3"/>
                  <a:gd name="T16" fmla="*/ 82 w 90"/>
                  <a:gd name="T17" fmla="*/ 3 h 3"/>
                  <a:gd name="T18" fmla="*/ 87 w 90"/>
                  <a:gd name="T19" fmla="*/ 3 h 3"/>
                  <a:gd name="T20" fmla="*/ 89 w 90"/>
                  <a:gd name="T21" fmla="*/ 3 h 3"/>
                  <a:gd name="T22" fmla="*/ 90 w 90"/>
                  <a:gd name="T23" fmla="*/ 3 h 3"/>
                  <a:gd name="T24" fmla="*/ 90 w 90"/>
                  <a:gd name="T25" fmla="*/ 3 h 3"/>
                  <a:gd name="T26" fmla="*/ 88 w 90"/>
                  <a:gd name="T27" fmla="*/ 3 h 3"/>
                  <a:gd name="T28" fmla="*/ 13 w 90"/>
                  <a:gd name="T29" fmla="*/ 1 h 3"/>
                  <a:gd name="T30" fmla="*/ 0 w 90"/>
                  <a:gd name="T31" fmla="*/ 0 h 3"/>
                  <a:gd name="T32" fmla="*/ 0 w 90"/>
                  <a:gd name="T33" fmla="*/ 0 h 3"/>
                  <a:gd name="T34" fmla="*/ 0 w 90"/>
                  <a:gd name="T35" fmla="*/ 0 h 3"/>
                  <a:gd name="T36" fmla="*/ 0 w 90"/>
                  <a:gd name="T37" fmla="*/ 0 h 3"/>
                  <a:gd name="T38" fmla="*/ 0 w 90"/>
                  <a:gd name="T39" fmla="*/ 0 h 3"/>
                  <a:gd name="T40" fmla="*/ 0 w 90"/>
                  <a:gd name="T4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3">
                    <a:moveTo>
                      <a:pt x="90" y="3"/>
                    </a:move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5" y="1"/>
                      <a:pt x="8" y="1"/>
                    </a:cubicBezTo>
                    <a:cubicBezTo>
                      <a:pt x="33" y="1"/>
                      <a:pt x="58" y="2"/>
                      <a:pt x="82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9" y="3"/>
                      <a:pt x="89" y="3"/>
                      <a:pt x="89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63" y="2"/>
                      <a:pt x="38" y="1"/>
                      <a:pt x="13" y="1"/>
                    </a:cubicBezTo>
                    <a:cubicBezTo>
                      <a:pt x="9" y="1"/>
                      <a:pt x="4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4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7" name="Freeform 163"/>
              <p:cNvSpPr>
                <a:spLocks noEditPoints="1"/>
              </p:cNvSpPr>
              <p:nvPr/>
            </p:nvSpPr>
            <p:spPr bwMode="auto">
              <a:xfrm>
                <a:off x="3306010" y="2519990"/>
                <a:ext cx="2131178" cy="28974"/>
              </a:xfrm>
              <a:custGeom>
                <a:avLst/>
                <a:gdLst>
                  <a:gd name="T0" fmla="*/ 82 w 973"/>
                  <a:gd name="T1" fmla="*/ 9 h 13"/>
                  <a:gd name="T2" fmla="*/ 68 w 973"/>
                  <a:gd name="T3" fmla="*/ 10 h 13"/>
                  <a:gd name="T4" fmla="*/ 0 w 973"/>
                  <a:gd name="T5" fmla="*/ 13 h 13"/>
                  <a:gd name="T6" fmla="*/ 82 w 973"/>
                  <a:gd name="T7" fmla="*/ 10 h 13"/>
                  <a:gd name="T8" fmla="*/ 82 w 973"/>
                  <a:gd name="T9" fmla="*/ 9 h 13"/>
                  <a:gd name="T10" fmla="*/ 82 w 973"/>
                  <a:gd name="T11" fmla="*/ 10 h 13"/>
                  <a:gd name="T12" fmla="*/ 82 w 973"/>
                  <a:gd name="T13" fmla="*/ 10 h 13"/>
                  <a:gd name="T14" fmla="*/ 82 w 973"/>
                  <a:gd name="T15" fmla="*/ 9 h 13"/>
                  <a:gd name="T16" fmla="*/ 883 w 973"/>
                  <a:gd name="T17" fmla="*/ 2 h 13"/>
                  <a:gd name="T18" fmla="*/ 883 w 973"/>
                  <a:gd name="T19" fmla="*/ 5 h 13"/>
                  <a:gd name="T20" fmla="*/ 884 w 973"/>
                  <a:gd name="T21" fmla="*/ 5 h 13"/>
                  <a:gd name="T22" fmla="*/ 884 w 973"/>
                  <a:gd name="T23" fmla="*/ 7 h 13"/>
                  <a:gd name="T24" fmla="*/ 923 w 973"/>
                  <a:gd name="T25" fmla="*/ 9 h 13"/>
                  <a:gd name="T26" fmla="*/ 941 w 973"/>
                  <a:gd name="T27" fmla="*/ 9 h 13"/>
                  <a:gd name="T28" fmla="*/ 958 w 973"/>
                  <a:gd name="T29" fmla="*/ 9 h 13"/>
                  <a:gd name="T30" fmla="*/ 971 w 973"/>
                  <a:gd name="T31" fmla="*/ 9 h 13"/>
                  <a:gd name="T32" fmla="*/ 972 w 973"/>
                  <a:gd name="T33" fmla="*/ 9 h 13"/>
                  <a:gd name="T34" fmla="*/ 972 w 973"/>
                  <a:gd name="T35" fmla="*/ 9 h 13"/>
                  <a:gd name="T36" fmla="*/ 973 w 973"/>
                  <a:gd name="T37" fmla="*/ 9 h 13"/>
                  <a:gd name="T38" fmla="*/ 973 w 973"/>
                  <a:gd name="T39" fmla="*/ 9 h 13"/>
                  <a:gd name="T40" fmla="*/ 973 w 973"/>
                  <a:gd name="T41" fmla="*/ 5 h 13"/>
                  <a:gd name="T42" fmla="*/ 973 w 973"/>
                  <a:gd name="T43" fmla="*/ 5 h 13"/>
                  <a:gd name="T44" fmla="*/ 973 w 973"/>
                  <a:gd name="T45" fmla="*/ 5 h 13"/>
                  <a:gd name="T46" fmla="*/ 973 w 973"/>
                  <a:gd name="T47" fmla="*/ 5 h 13"/>
                  <a:gd name="T48" fmla="*/ 973 w 973"/>
                  <a:gd name="T49" fmla="*/ 5 h 13"/>
                  <a:gd name="T50" fmla="*/ 972 w 973"/>
                  <a:gd name="T51" fmla="*/ 5 h 13"/>
                  <a:gd name="T52" fmla="*/ 970 w 973"/>
                  <a:gd name="T53" fmla="*/ 5 h 13"/>
                  <a:gd name="T54" fmla="*/ 965 w 973"/>
                  <a:gd name="T55" fmla="*/ 5 h 13"/>
                  <a:gd name="T56" fmla="*/ 891 w 973"/>
                  <a:gd name="T57" fmla="*/ 3 h 13"/>
                  <a:gd name="T58" fmla="*/ 883 w 973"/>
                  <a:gd name="T59" fmla="*/ 2 h 13"/>
                  <a:gd name="T60" fmla="*/ 742 w 973"/>
                  <a:gd name="T61" fmla="*/ 0 h 13"/>
                  <a:gd name="T62" fmla="*/ 665 w 973"/>
                  <a:gd name="T63" fmla="*/ 1 h 13"/>
                  <a:gd name="T64" fmla="*/ 562 w 973"/>
                  <a:gd name="T65" fmla="*/ 2 h 13"/>
                  <a:gd name="T66" fmla="*/ 82 w 973"/>
                  <a:gd name="T67" fmla="*/ 9 h 13"/>
                  <a:gd name="T68" fmla="*/ 82 w 973"/>
                  <a:gd name="T69" fmla="*/ 10 h 13"/>
                  <a:gd name="T70" fmla="*/ 208 w 973"/>
                  <a:gd name="T71" fmla="*/ 7 h 13"/>
                  <a:gd name="T72" fmla="*/ 237 w 973"/>
                  <a:gd name="T73" fmla="*/ 7 h 13"/>
                  <a:gd name="T74" fmla="*/ 273 w 973"/>
                  <a:gd name="T75" fmla="*/ 7 h 13"/>
                  <a:gd name="T76" fmla="*/ 448 w 973"/>
                  <a:gd name="T77" fmla="*/ 8 h 13"/>
                  <a:gd name="T78" fmla="*/ 640 w 973"/>
                  <a:gd name="T79" fmla="*/ 4 h 13"/>
                  <a:gd name="T80" fmla="*/ 643 w 973"/>
                  <a:gd name="T81" fmla="*/ 4 h 13"/>
                  <a:gd name="T82" fmla="*/ 649 w 973"/>
                  <a:gd name="T83" fmla="*/ 4 h 13"/>
                  <a:gd name="T84" fmla="*/ 657 w 973"/>
                  <a:gd name="T85" fmla="*/ 4 h 13"/>
                  <a:gd name="T86" fmla="*/ 864 w 973"/>
                  <a:gd name="T87" fmla="*/ 7 h 13"/>
                  <a:gd name="T88" fmla="*/ 883 w 973"/>
                  <a:gd name="T89" fmla="*/ 5 h 13"/>
                  <a:gd name="T90" fmla="*/ 883 w 973"/>
                  <a:gd name="T91" fmla="*/ 2 h 13"/>
                  <a:gd name="T92" fmla="*/ 883 w 973"/>
                  <a:gd name="T93" fmla="*/ 2 h 13"/>
                  <a:gd name="T94" fmla="*/ 883 w 973"/>
                  <a:gd name="T95" fmla="*/ 2 h 13"/>
                  <a:gd name="T96" fmla="*/ 742 w 973"/>
                  <a:gd name="T9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3" h="13">
                    <a:moveTo>
                      <a:pt x="82" y="9"/>
                    </a:moveTo>
                    <a:cubicBezTo>
                      <a:pt x="78" y="9"/>
                      <a:pt x="73" y="10"/>
                      <a:pt x="68" y="10"/>
                    </a:cubicBezTo>
                    <a:cubicBezTo>
                      <a:pt x="47" y="11"/>
                      <a:pt x="21" y="12"/>
                      <a:pt x="0" y="13"/>
                    </a:cubicBezTo>
                    <a:cubicBezTo>
                      <a:pt x="30" y="12"/>
                      <a:pt x="57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2" y="9"/>
                      <a:pt x="82" y="9"/>
                      <a:pt x="82" y="1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2" y="9"/>
                      <a:pt x="82" y="9"/>
                      <a:pt x="82" y="9"/>
                    </a:cubicBezTo>
                    <a:moveTo>
                      <a:pt x="883" y="2"/>
                    </a:moveTo>
                    <a:cubicBezTo>
                      <a:pt x="883" y="3"/>
                      <a:pt x="883" y="4"/>
                      <a:pt x="883" y="5"/>
                    </a:cubicBezTo>
                    <a:cubicBezTo>
                      <a:pt x="883" y="5"/>
                      <a:pt x="884" y="5"/>
                      <a:pt x="884" y="5"/>
                    </a:cubicBezTo>
                    <a:cubicBezTo>
                      <a:pt x="884" y="6"/>
                      <a:pt x="884" y="7"/>
                      <a:pt x="884" y="7"/>
                    </a:cubicBezTo>
                    <a:cubicBezTo>
                      <a:pt x="897" y="8"/>
                      <a:pt x="910" y="8"/>
                      <a:pt x="923" y="9"/>
                    </a:cubicBezTo>
                    <a:cubicBezTo>
                      <a:pt x="929" y="9"/>
                      <a:pt x="935" y="9"/>
                      <a:pt x="941" y="9"/>
                    </a:cubicBezTo>
                    <a:cubicBezTo>
                      <a:pt x="947" y="9"/>
                      <a:pt x="952" y="9"/>
                      <a:pt x="958" y="9"/>
                    </a:cubicBezTo>
                    <a:cubicBezTo>
                      <a:pt x="971" y="9"/>
                      <a:pt x="971" y="9"/>
                      <a:pt x="971" y="9"/>
                    </a:cubicBezTo>
                    <a:cubicBezTo>
                      <a:pt x="972" y="9"/>
                      <a:pt x="972" y="9"/>
                      <a:pt x="972" y="9"/>
                    </a:cubicBezTo>
                    <a:cubicBezTo>
                      <a:pt x="972" y="9"/>
                      <a:pt x="972" y="9"/>
                      <a:pt x="972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9"/>
                      <a:pt x="973" y="9"/>
                      <a:pt x="973" y="9"/>
                    </a:cubicBezTo>
                    <a:cubicBezTo>
                      <a:pt x="973" y="7"/>
                      <a:pt x="973" y="6"/>
                      <a:pt x="973" y="5"/>
                    </a:cubicBezTo>
                    <a:cubicBezTo>
                      <a:pt x="973" y="5"/>
                      <a:pt x="973" y="5"/>
                      <a:pt x="973" y="5"/>
                    </a:cubicBezTo>
                    <a:cubicBezTo>
                      <a:pt x="973" y="5"/>
                      <a:pt x="973" y="5"/>
                      <a:pt x="973" y="5"/>
                    </a:cubicBezTo>
                    <a:cubicBezTo>
                      <a:pt x="973" y="5"/>
                      <a:pt x="973" y="5"/>
                      <a:pt x="973" y="5"/>
                    </a:cubicBezTo>
                    <a:cubicBezTo>
                      <a:pt x="973" y="5"/>
                      <a:pt x="973" y="5"/>
                      <a:pt x="973" y="5"/>
                    </a:cubicBezTo>
                    <a:cubicBezTo>
                      <a:pt x="972" y="5"/>
                      <a:pt x="972" y="5"/>
                      <a:pt x="972" y="5"/>
                    </a:cubicBezTo>
                    <a:cubicBezTo>
                      <a:pt x="970" y="5"/>
                      <a:pt x="970" y="5"/>
                      <a:pt x="970" y="5"/>
                    </a:cubicBezTo>
                    <a:cubicBezTo>
                      <a:pt x="965" y="5"/>
                      <a:pt x="965" y="5"/>
                      <a:pt x="965" y="5"/>
                    </a:cubicBezTo>
                    <a:cubicBezTo>
                      <a:pt x="941" y="4"/>
                      <a:pt x="916" y="3"/>
                      <a:pt x="891" y="3"/>
                    </a:cubicBezTo>
                    <a:cubicBezTo>
                      <a:pt x="888" y="3"/>
                      <a:pt x="886" y="2"/>
                      <a:pt x="883" y="2"/>
                    </a:cubicBezTo>
                    <a:moveTo>
                      <a:pt x="742" y="0"/>
                    </a:moveTo>
                    <a:cubicBezTo>
                      <a:pt x="714" y="0"/>
                      <a:pt x="686" y="0"/>
                      <a:pt x="665" y="1"/>
                    </a:cubicBezTo>
                    <a:cubicBezTo>
                      <a:pt x="645" y="1"/>
                      <a:pt x="591" y="1"/>
                      <a:pt x="562" y="2"/>
                    </a:cubicBezTo>
                    <a:cubicBezTo>
                      <a:pt x="396" y="2"/>
                      <a:pt x="244" y="3"/>
                      <a:pt x="82" y="9"/>
                    </a:cubicBezTo>
                    <a:cubicBezTo>
                      <a:pt x="82" y="9"/>
                      <a:pt x="82" y="9"/>
                      <a:pt x="82" y="10"/>
                    </a:cubicBezTo>
                    <a:cubicBezTo>
                      <a:pt x="137" y="8"/>
                      <a:pt x="181" y="7"/>
                      <a:pt x="208" y="7"/>
                    </a:cubicBezTo>
                    <a:cubicBezTo>
                      <a:pt x="222" y="7"/>
                      <a:pt x="231" y="7"/>
                      <a:pt x="237" y="7"/>
                    </a:cubicBezTo>
                    <a:cubicBezTo>
                      <a:pt x="237" y="7"/>
                      <a:pt x="250" y="7"/>
                      <a:pt x="273" y="7"/>
                    </a:cubicBezTo>
                    <a:cubicBezTo>
                      <a:pt x="310" y="7"/>
                      <a:pt x="375" y="7"/>
                      <a:pt x="448" y="8"/>
                    </a:cubicBezTo>
                    <a:cubicBezTo>
                      <a:pt x="511" y="6"/>
                      <a:pt x="588" y="5"/>
                      <a:pt x="640" y="4"/>
                    </a:cubicBezTo>
                    <a:cubicBezTo>
                      <a:pt x="640" y="4"/>
                      <a:pt x="641" y="4"/>
                      <a:pt x="643" y="4"/>
                    </a:cubicBezTo>
                    <a:cubicBezTo>
                      <a:pt x="645" y="4"/>
                      <a:pt x="647" y="4"/>
                      <a:pt x="649" y="4"/>
                    </a:cubicBezTo>
                    <a:cubicBezTo>
                      <a:pt x="651" y="4"/>
                      <a:pt x="654" y="4"/>
                      <a:pt x="657" y="4"/>
                    </a:cubicBezTo>
                    <a:cubicBezTo>
                      <a:pt x="689" y="4"/>
                      <a:pt x="764" y="5"/>
                      <a:pt x="864" y="7"/>
                    </a:cubicBezTo>
                    <a:cubicBezTo>
                      <a:pt x="870" y="6"/>
                      <a:pt x="876" y="6"/>
                      <a:pt x="883" y="5"/>
                    </a:cubicBezTo>
                    <a:cubicBezTo>
                      <a:pt x="883" y="4"/>
                      <a:pt x="883" y="3"/>
                      <a:pt x="883" y="2"/>
                    </a:cubicBezTo>
                    <a:cubicBezTo>
                      <a:pt x="883" y="2"/>
                      <a:pt x="883" y="2"/>
                      <a:pt x="883" y="2"/>
                    </a:cubicBezTo>
                    <a:cubicBezTo>
                      <a:pt x="883" y="2"/>
                      <a:pt x="883" y="2"/>
                      <a:pt x="883" y="2"/>
                    </a:cubicBezTo>
                    <a:cubicBezTo>
                      <a:pt x="837" y="1"/>
                      <a:pt x="790" y="1"/>
                      <a:pt x="742" y="0"/>
                    </a:cubicBezTo>
                  </a:path>
                </a:pathLst>
              </a:custGeom>
              <a:solidFill>
                <a:srgbClr val="D2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8" name="Freeform 164"/>
              <p:cNvSpPr>
                <a:spLocks noEditPoints="1"/>
              </p:cNvSpPr>
              <p:nvPr/>
            </p:nvSpPr>
            <p:spPr bwMode="auto">
              <a:xfrm>
                <a:off x="5276223" y="2531258"/>
                <a:ext cx="162575" cy="67605"/>
              </a:xfrm>
              <a:custGeom>
                <a:avLst/>
                <a:gdLst>
                  <a:gd name="T0" fmla="*/ 74 w 74"/>
                  <a:gd name="T1" fmla="*/ 25 h 31"/>
                  <a:gd name="T2" fmla="*/ 73 w 74"/>
                  <a:gd name="T3" fmla="*/ 25 h 31"/>
                  <a:gd name="T4" fmla="*/ 73 w 74"/>
                  <a:gd name="T5" fmla="*/ 25 h 31"/>
                  <a:gd name="T6" fmla="*/ 64 w 74"/>
                  <a:gd name="T7" fmla="*/ 25 h 31"/>
                  <a:gd name="T8" fmla="*/ 45 w 74"/>
                  <a:gd name="T9" fmla="*/ 26 h 31"/>
                  <a:gd name="T10" fmla="*/ 9 w 74"/>
                  <a:gd name="T11" fmla="*/ 27 h 31"/>
                  <a:gd name="T12" fmla="*/ 0 w 74"/>
                  <a:gd name="T13" fmla="*/ 28 h 31"/>
                  <a:gd name="T14" fmla="*/ 0 w 74"/>
                  <a:gd name="T15" fmla="*/ 28 h 31"/>
                  <a:gd name="T16" fmla="*/ 4 w 74"/>
                  <a:gd name="T17" fmla="*/ 28 h 31"/>
                  <a:gd name="T18" fmla="*/ 40 w 74"/>
                  <a:gd name="T19" fmla="*/ 26 h 31"/>
                  <a:gd name="T20" fmla="*/ 59 w 74"/>
                  <a:gd name="T21" fmla="*/ 26 h 31"/>
                  <a:gd name="T22" fmla="*/ 68 w 74"/>
                  <a:gd name="T23" fmla="*/ 25 h 31"/>
                  <a:gd name="T24" fmla="*/ 72 w 74"/>
                  <a:gd name="T25" fmla="*/ 25 h 31"/>
                  <a:gd name="T26" fmla="*/ 74 w 74"/>
                  <a:gd name="T27" fmla="*/ 25 h 31"/>
                  <a:gd name="T28" fmla="*/ 74 w 74"/>
                  <a:gd name="T29" fmla="*/ 25 h 31"/>
                  <a:gd name="T30" fmla="*/ 74 w 74"/>
                  <a:gd name="T31" fmla="*/ 31 h 31"/>
                  <a:gd name="T32" fmla="*/ 74 w 74"/>
                  <a:gd name="T33" fmla="*/ 25 h 31"/>
                  <a:gd name="T34" fmla="*/ 74 w 74"/>
                  <a:gd name="T35" fmla="*/ 25 h 31"/>
                  <a:gd name="T36" fmla="*/ 74 w 74"/>
                  <a:gd name="T37" fmla="*/ 25 h 31"/>
                  <a:gd name="T38" fmla="*/ 73 w 74"/>
                  <a:gd name="T39" fmla="*/ 0 h 31"/>
                  <a:gd name="T40" fmla="*/ 73 w 74"/>
                  <a:gd name="T41" fmla="*/ 0 h 31"/>
                  <a:gd name="T42" fmla="*/ 74 w 74"/>
                  <a:gd name="T43" fmla="*/ 0 h 31"/>
                  <a:gd name="T44" fmla="*/ 74 w 74"/>
                  <a:gd name="T45" fmla="*/ 0 h 31"/>
                  <a:gd name="T46" fmla="*/ 74 w 74"/>
                  <a:gd name="T47" fmla="*/ 0 h 31"/>
                  <a:gd name="T48" fmla="*/ 73 w 74"/>
                  <a:gd name="T49" fmla="*/ 0 h 31"/>
                  <a:gd name="T50" fmla="*/ 73 w 74"/>
                  <a:gd name="T51" fmla="*/ 0 h 31"/>
                  <a:gd name="T52" fmla="*/ 73 w 74"/>
                  <a:gd name="T53" fmla="*/ 0 h 31"/>
                  <a:gd name="T54" fmla="*/ 74 w 74"/>
                  <a:gd name="T55" fmla="*/ 0 h 31"/>
                  <a:gd name="T56" fmla="*/ 74 w 74"/>
                  <a:gd name="T57" fmla="*/ 0 h 31"/>
                  <a:gd name="T58" fmla="*/ 74 w 74"/>
                  <a:gd name="T59" fmla="*/ 10 h 31"/>
                  <a:gd name="T60" fmla="*/ 74 w 74"/>
                  <a:gd name="T61" fmla="*/ 15 h 31"/>
                  <a:gd name="T62" fmla="*/ 74 w 74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" h="31">
                    <a:moveTo>
                      <a:pt x="74" y="25"/>
                    </a:moveTo>
                    <a:cubicBezTo>
                      <a:pt x="73" y="25"/>
                      <a:pt x="73" y="25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6" y="27"/>
                      <a:pt x="3" y="27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16" y="27"/>
                      <a:pt x="28" y="27"/>
                      <a:pt x="40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29"/>
                      <a:pt x="74" y="31"/>
                      <a:pt x="74" y="31"/>
                    </a:cubicBezTo>
                    <a:cubicBezTo>
                      <a:pt x="74" y="31"/>
                      <a:pt x="74" y="28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cubicBezTo>
                      <a:pt x="74" y="25"/>
                      <a:pt x="74" y="25"/>
                      <a:pt x="74" y="25"/>
                    </a:cubicBezTo>
                    <a:moveTo>
                      <a:pt x="73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moveTo>
                      <a:pt x="74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4" y="3"/>
                      <a:pt x="74" y="7"/>
                      <a:pt x="74" y="10"/>
                    </a:cubicBezTo>
                    <a:cubicBezTo>
                      <a:pt x="74" y="12"/>
                      <a:pt x="74" y="13"/>
                      <a:pt x="74" y="15"/>
                    </a:cubicBezTo>
                    <a:cubicBezTo>
                      <a:pt x="74" y="7"/>
                      <a:pt x="74" y="0"/>
                      <a:pt x="74" y="0"/>
                    </a:cubicBezTo>
                  </a:path>
                </a:pathLst>
              </a:custGeom>
              <a:solidFill>
                <a:srgbClr val="D4D5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9" name="Freeform 165"/>
              <p:cNvSpPr>
                <a:spLocks noEditPoints="1"/>
              </p:cNvSpPr>
              <p:nvPr/>
            </p:nvSpPr>
            <p:spPr bwMode="auto">
              <a:xfrm>
                <a:off x="3227137" y="2531258"/>
                <a:ext cx="2211661" cy="140040"/>
              </a:xfrm>
              <a:custGeom>
                <a:avLst/>
                <a:gdLst>
                  <a:gd name="T0" fmla="*/ 33 w 1010"/>
                  <a:gd name="T1" fmla="*/ 63 h 64"/>
                  <a:gd name="T2" fmla="*/ 33 w 1010"/>
                  <a:gd name="T3" fmla="*/ 64 h 64"/>
                  <a:gd name="T4" fmla="*/ 33 w 1010"/>
                  <a:gd name="T5" fmla="*/ 63 h 64"/>
                  <a:gd name="T6" fmla="*/ 33 w 1010"/>
                  <a:gd name="T7" fmla="*/ 63 h 64"/>
                  <a:gd name="T8" fmla="*/ 161 w 1010"/>
                  <a:gd name="T9" fmla="*/ 28 h 64"/>
                  <a:gd name="T10" fmla="*/ 128 w 1010"/>
                  <a:gd name="T11" fmla="*/ 29 h 64"/>
                  <a:gd name="T12" fmla="*/ 135 w 1010"/>
                  <a:gd name="T13" fmla="*/ 29 h 64"/>
                  <a:gd name="T14" fmla="*/ 161 w 1010"/>
                  <a:gd name="T15" fmla="*/ 28 h 64"/>
                  <a:gd name="T16" fmla="*/ 4 w 1010"/>
                  <a:gd name="T17" fmla="*/ 11 h 64"/>
                  <a:gd name="T18" fmla="*/ 3 w 1010"/>
                  <a:gd name="T19" fmla="*/ 11 h 64"/>
                  <a:gd name="T20" fmla="*/ 4 w 1010"/>
                  <a:gd name="T21" fmla="*/ 11 h 64"/>
                  <a:gd name="T22" fmla="*/ 4 w 1010"/>
                  <a:gd name="T23" fmla="*/ 11 h 64"/>
                  <a:gd name="T24" fmla="*/ 4 w 1010"/>
                  <a:gd name="T25" fmla="*/ 11 h 64"/>
                  <a:gd name="T26" fmla="*/ 4 w 1010"/>
                  <a:gd name="T27" fmla="*/ 11 h 64"/>
                  <a:gd name="T28" fmla="*/ 4 w 1010"/>
                  <a:gd name="T29" fmla="*/ 11 h 64"/>
                  <a:gd name="T30" fmla="*/ 4 w 1010"/>
                  <a:gd name="T31" fmla="*/ 11 h 64"/>
                  <a:gd name="T32" fmla="*/ 4 w 1010"/>
                  <a:gd name="T33" fmla="*/ 11 h 64"/>
                  <a:gd name="T34" fmla="*/ 1010 w 1010"/>
                  <a:gd name="T35" fmla="*/ 0 h 64"/>
                  <a:gd name="T36" fmla="*/ 1010 w 1010"/>
                  <a:gd name="T37" fmla="*/ 0 h 64"/>
                  <a:gd name="T38" fmla="*/ 1010 w 1010"/>
                  <a:gd name="T39" fmla="*/ 0 h 64"/>
                  <a:gd name="T40" fmla="*/ 1010 w 1010"/>
                  <a:gd name="T41" fmla="*/ 0 h 64"/>
                  <a:gd name="T42" fmla="*/ 1010 w 1010"/>
                  <a:gd name="T43" fmla="*/ 0 h 64"/>
                  <a:gd name="T44" fmla="*/ 1009 w 1010"/>
                  <a:gd name="T45" fmla="*/ 0 h 64"/>
                  <a:gd name="T46" fmla="*/ 1009 w 1010"/>
                  <a:gd name="T47" fmla="*/ 5 h 64"/>
                  <a:gd name="T48" fmla="*/ 1009 w 1010"/>
                  <a:gd name="T49" fmla="*/ 5 h 64"/>
                  <a:gd name="T50" fmla="*/ 1009 w 1010"/>
                  <a:gd name="T51" fmla="*/ 7 h 64"/>
                  <a:gd name="T52" fmla="*/ 1009 w 1010"/>
                  <a:gd name="T53" fmla="*/ 5 h 64"/>
                  <a:gd name="T54" fmla="*/ 1009 w 1010"/>
                  <a:gd name="T55" fmla="*/ 4 h 64"/>
                  <a:gd name="T56" fmla="*/ 1010 w 1010"/>
                  <a:gd name="T57" fmla="*/ 20 h 64"/>
                  <a:gd name="T58" fmla="*/ 1009 w 1010"/>
                  <a:gd name="T59" fmla="*/ 20 h 64"/>
                  <a:gd name="T60" fmla="*/ 1009 w 1010"/>
                  <a:gd name="T61" fmla="*/ 22 h 64"/>
                  <a:gd name="T62" fmla="*/ 1009 w 1010"/>
                  <a:gd name="T63" fmla="*/ 21 h 64"/>
                  <a:gd name="T64" fmla="*/ 1007 w 1010"/>
                  <a:gd name="T65" fmla="*/ 21 h 64"/>
                  <a:gd name="T66" fmla="*/ 1004 w 1010"/>
                  <a:gd name="T67" fmla="*/ 21 h 64"/>
                  <a:gd name="T68" fmla="*/ 997 w 1010"/>
                  <a:gd name="T69" fmla="*/ 21 h 64"/>
                  <a:gd name="T70" fmla="*/ 994 w 1010"/>
                  <a:gd name="T71" fmla="*/ 21 h 64"/>
                  <a:gd name="T72" fmla="*/ 936 w 1010"/>
                  <a:gd name="T73" fmla="*/ 23 h 64"/>
                  <a:gd name="T74" fmla="*/ 936 w 1010"/>
                  <a:gd name="T75" fmla="*/ 28 h 64"/>
                  <a:gd name="T76" fmla="*/ 945 w 1010"/>
                  <a:gd name="T77" fmla="*/ 27 h 64"/>
                  <a:gd name="T78" fmla="*/ 981 w 1010"/>
                  <a:gd name="T79" fmla="*/ 26 h 64"/>
                  <a:gd name="T80" fmla="*/ 1000 w 1010"/>
                  <a:gd name="T81" fmla="*/ 25 h 64"/>
                  <a:gd name="T82" fmla="*/ 1009 w 1010"/>
                  <a:gd name="T83" fmla="*/ 25 h 64"/>
                  <a:gd name="T84" fmla="*/ 1009 w 1010"/>
                  <a:gd name="T85" fmla="*/ 25 h 64"/>
                  <a:gd name="T86" fmla="*/ 1010 w 1010"/>
                  <a:gd name="T87" fmla="*/ 25 h 64"/>
                  <a:gd name="T88" fmla="*/ 1010 w 1010"/>
                  <a:gd name="T89" fmla="*/ 25 h 64"/>
                  <a:gd name="T90" fmla="*/ 1010 w 1010"/>
                  <a:gd name="T91" fmla="*/ 25 h 64"/>
                  <a:gd name="T92" fmla="*/ 1010 w 1010"/>
                  <a:gd name="T93" fmla="*/ 15 h 64"/>
                  <a:gd name="T94" fmla="*/ 1010 w 1010"/>
                  <a:gd name="T95" fmla="*/ 15 h 64"/>
                  <a:gd name="T96" fmla="*/ 1010 w 1010"/>
                  <a:gd name="T97" fmla="*/ 10 h 64"/>
                  <a:gd name="T98" fmla="*/ 1010 w 1010"/>
                  <a:gd name="T9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0" h="64">
                    <a:moveTo>
                      <a:pt x="33" y="63"/>
                    </a:moveTo>
                    <a:cubicBezTo>
                      <a:pt x="33" y="64"/>
                      <a:pt x="33" y="64"/>
                      <a:pt x="33" y="64"/>
                    </a:cubicBezTo>
                    <a:cubicBezTo>
                      <a:pt x="33" y="64"/>
                      <a:pt x="33" y="64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moveTo>
                      <a:pt x="161" y="28"/>
                    </a:moveTo>
                    <a:cubicBezTo>
                      <a:pt x="150" y="28"/>
                      <a:pt x="139" y="28"/>
                      <a:pt x="128" y="29"/>
                    </a:cubicBezTo>
                    <a:cubicBezTo>
                      <a:pt x="130" y="29"/>
                      <a:pt x="133" y="29"/>
                      <a:pt x="135" y="29"/>
                    </a:cubicBezTo>
                    <a:cubicBezTo>
                      <a:pt x="144" y="28"/>
                      <a:pt x="152" y="28"/>
                      <a:pt x="161" y="28"/>
                    </a:cubicBezTo>
                    <a:moveTo>
                      <a:pt x="4" y="11"/>
                    </a:moveTo>
                    <a:cubicBezTo>
                      <a:pt x="1" y="11"/>
                      <a:pt x="0" y="11"/>
                      <a:pt x="3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moveTo>
                      <a:pt x="4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moveTo>
                      <a:pt x="1010" y="0"/>
                    </a:moveTo>
                    <a:cubicBezTo>
                      <a:pt x="1010" y="0"/>
                      <a:pt x="1010" y="0"/>
                      <a:pt x="1010" y="0"/>
                    </a:cubicBezTo>
                    <a:cubicBezTo>
                      <a:pt x="1010" y="0"/>
                      <a:pt x="1010" y="0"/>
                      <a:pt x="1010" y="0"/>
                    </a:cubicBezTo>
                    <a:cubicBezTo>
                      <a:pt x="1010" y="0"/>
                      <a:pt x="1010" y="0"/>
                      <a:pt x="1010" y="0"/>
                    </a:cubicBezTo>
                    <a:cubicBezTo>
                      <a:pt x="1010" y="0"/>
                      <a:pt x="1010" y="0"/>
                      <a:pt x="1010" y="0"/>
                    </a:cubicBezTo>
                    <a:cubicBezTo>
                      <a:pt x="1009" y="0"/>
                      <a:pt x="1009" y="0"/>
                      <a:pt x="1009" y="0"/>
                    </a:cubicBezTo>
                    <a:cubicBezTo>
                      <a:pt x="1009" y="1"/>
                      <a:pt x="1009" y="3"/>
                      <a:pt x="1009" y="5"/>
                    </a:cubicBezTo>
                    <a:cubicBezTo>
                      <a:pt x="1009" y="5"/>
                      <a:pt x="1009" y="5"/>
                      <a:pt x="1009" y="5"/>
                    </a:cubicBezTo>
                    <a:cubicBezTo>
                      <a:pt x="1009" y="6"/>
                      <a:pt x="1009" y="7"/>
                      <a:pt x="1009" y="7"/>
                    </a:cubicBezTo>
                    <a:cubicBezTo>
                      <a:pt x="1009" y="7"/>
                      <a:pt x="1009" y="6"/>
                      <a:pt x="1009" y="5"/>
                    </a:cubicBezTo>
                    <a:cubicBezTo>
                      <a:pt x="1009" y="5"/>
                      <a:pt x="1009" y="4"/>
                      <a:pt x="1009" y="4"/>
                    </a:cubicBezTo>
                    <a:cubicBezTo>
                      <a:pt x="1009" y="4"/>
                      <a:pt x="1009" y="7"/>
                      <a:pt x="1010" y="20"/>
                    </a:cubicBezTo>
                    <a:cubicBezTo>
                      <a:pt x="1009" y="20"/>
                      <a:pt x="1009" y="20"/>
                      <a:pt x="1009" y="20"/>
                    </a:cubicBezTo>
                    <a:cubicBezTo>
                      <a:pt x="1009" y="21"/>
                      <a:pt x="1009" y="22"/>
                      <a:pt x="1009" y="22"/>
                    </a:cubicBezTo>
                    <a:cubicBezTo>
                      <a:pt x="1009" y="22"/>
                      <a:pt x="1009" y="22"/>
                      <a:pt x="1009" y="21"/>
                    </a:cubicBezTo>
                    <a:cubicBezTo>
                      <a:pt x="1007" y="21"/>
                      <a:pt x="1007" y="21"/>
                      <a:pt x="1007" y="21"/>
                    </a:cubicBezTo>
                    <a:cubicBezTo>
                      <a:pt x="1004" y="21"/>
                      <a:pt x="1004" y="21"/>
                      <a:pt x="1004" y="21"/>
                    </a:cubicBezTo>
                    <a:cubicBezTo>
                      <a:pt x="997" y="21"/>
                      <a:pt x="997" y="21"/>
                      <a:pt x="997" y="21"/>
                    </a:cubicBezTo>
                    <a:cubicBezTo>
                      <a:pt x="996" y="21"/>
                      <a:pt x="995" y="21"/>
                      <a:pt x="994" y="21"/>
                    </a:cubicBezTo>
                    <a:cubicBezTo>
                      <a:pt x="975" y="21"/>
                      <a:pt x="956" y="22"/>
                      <a:pt x="936" y="23"/>
                    </a:cubicBezTo>
                    <a:cubicBezTo>
                      <a:pt x="936" y="24"/>
                      <a:pt x="936" y="26"/>
                      <a:pt x="936" y="28"/>
                    </a:cubicBezTo>
                    <a:cubicBezTo>
                      <a:pt x="939" y="27"/>
                      <a:pt x="942" y="27"/>
                      <a:pt x="945" y="27"/>
                    </a:cubicBezTo>
                    <a:cubicBezTo>
                      <a:pt x="981" y="26"/>
                      <a:pt x="981" y="26"/>
                      <a:pt x="981" y="26"/>
                    </a:cubicBezTo>
                    <a:cubicBezTo>
                      <a:pt x="1000" y="25"/>
                      <a:pt x="1000" y="25"/>
                      <a:pt x="1000" y="25"/>
                    </a:cubicBezTo>
                    <a:cubicBezTo>
                      <a:pt x="1009" y="25"/>
                      <a:pt x="1009" y="25"/>
                      <a:pt x="1009" y="25"/>
                    </a:cubicBezTo>
                    <a:cubicBezTo>
                      <a:pt x="1009" y="25"/>
                      <a:pt x="1009" y="25"/>
                      <a:pt x="1009" y="25"/>
                    </a:cubicBezTo>
                    <a:cubicBezTo>
                      <a:pt x="1010" y="25"/>
                      <a:pt x="1010" y="25"/>
                      <a:pt x="1010" y="25"/>
                    </a:cubicBezTo>
                    <a:cubicBezTo>
                      <a:pt x="1010" y="25"/>
                      <a:pt x="1010" y="25"/>
                      <a:pt x="1010" y="25"/>
                    </a:cubicBezTo>
                    <a:cubicBezTo>
                      <a:pt x="1010" y="25"/>
                      <a:pt x="1010" y="25"/>
                      <a:pt x="1010" y="25"/>
                    </a:cubicBezTo>
                    <a:cubicBezTo>
                      <a:pt x="1010" y="22"/>
                      <a:pt x="1010" y="19"/>
                      <a:pt x="1010" y="15"/>
                    </a:cubicBezTo>
                    <a:cubicBezTo>
                      <a:pt x="1010" y="15"/>
                      <a:pt x="1010" y="15"/>
                      <a:pt x="1010" y="15"/>
                    </a:cubicBezTo>
                    <a:cubicBezTo>
                      <a:pt x="1010" y="13"/>
                      <a:pt x="1010" y="12"/>
                      <a:pt x="1010" y="10"/>
                    </a:cubicBezTo>
                    <a:cubicBezTo>
                      <a:pt x="1010" y="7"/>
                      <a:pt x="1010" y="3"/>
                      <a:pt x="1010" y="0"/>
                    </a:cubicBezTo>
                  </a:path>
                </a:pathLst>
              </a:custGeom>
              <a:solidFill>
                <a:srgbClr val="D2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0" name="Freeform 166"/>
              <p:cNvSpPr>
                <a:spLocks noEditPoints="1"/>
              </p:cNvSpPr>
              <p:nvPr/>
            </p:nvSpPr>
            <p:spPr bwMode="auto">
              <a:xfrm>
                <a:off x="3235185" y="2529648"/>
                <a:ext cx="2203612" cy="141649"/>
              </a:xfrm>
              <a:custGeom>
                <a:avLst/>
                <a:gdLst>
                  <a:gd name="T0" fmla="*/ 853 w 1006"/>
                  <a:gd name="T1" fmla="*/ 62 h 65"/>
                  <a:gd name="T2" fmla="*/ 852 w 1006"/>
                  <a:gd name="T3" fmla="*/ 50 h 65"/>
                  <a:gd name="T4" fmla="*/ 802 w 1006"/>
                  <a:gd name="T5" fmla="*/ 49 h 65"/>
                  <a:gd name="T6" fmla="*/ 917 w 1006"/>
                  <a:gd name="T7" fmla="*/ 42 h 65"/>
                  <a:gd name="T8" fmla="*/ 918 w 1006"/>
                  <a:gd name="T9" fmla="*/ 42 h 65"/>
                  <a:gd name="T10" fmla="*/ 852 w 1006"/>
                  <a:gd name="T11" fmla="*/ 40 h 65"/>
                  <a:gd name="T12" fmla="*/ 899 w 1006"/>
                  <a:gd name="T13" fmla="*/ 39 h 65"/>
                  <a:gd name="T14" fmla="*/ 911 w 1006"/>
                  <a:gd name="T15" fmla="*/ 41 h 65"/>
                  <a:gd name="T16" fmla="*/ 917 w 1006"/>
                  <a:gd name="T17" fmla="*/ 39 h 65"/>
                  <a:gd name="T18" fmla="*/ 917 w 1006"/>
                  <a:gd name="T19" fmla="*/ 42 h 65"/>
                  <a:gd name="T20" fmla="*/ 918 w 1006"/>
                  <a:gd name="T21" fmla="*/ 42 h 65"/>
                  <a:gd name="T22" fmla="*/ 94 w 1006"/>
                  <a:gd name="T23" fmla="*/ 30 h 65"/>
                  <a:gd name="T24" fmla="*/ 29 w 1006"/>
                  <a:gd name="T25" fmla="*/ 32 h 65"/>
                  <a:gd name="T26" fmla="*/ 28 w 1006"/>
                  <a:gd name="T27" fmla="*/ 52 h 65"/>
                  <a:gd name="T28" fmla="*/ 28 w 1006"/>
                  <a:gd name="T29" fmla="*/ 64 h 65"/>
                  <a:gd name="T30" fmla="*/ 30 w 1006"/>
                  <a:gd name="T31" fmla="*/ 64 h 65"/>
                  <a:gd name="T32" fmla="*/ 114 w 1006"/>
                  <a:gd name="T33" fmla="*/ 61 h 65"/>
                  <a:gd name="T34" fmla="*/ 114 w 1006"/>
                  <a:gd name="T35" fmla="*/ 54 h 65"/>
                  <a:gd name="T36" fmla="*/ 256 w 1006"/>
                  <a:gd name="T37" fmla="*/ 29 h 65"/>
                  <a:gd name="T38" fmla="*/ 124 w 1006"/>
                  <a:gd name="T39" fmla="*/ 30 h 65"/>
                  <a:gd name="T40" fmla="*/ 115 w 1006"/>
                  <a:gd name="T41" fmla="*/ 39 h 65"/>
                  <a:gd name="T42" fmla="*/ 118 w 1006"/>
                  <a:gd name="T43" fmla="*/ 39 h 65"/>
                  <a:gd name="T44" fmla="*/ 379 w 1006"/>
                  <a:gd name="T45" fmla="*/ 46 h 65"/>
                  <a:gd name="T46" fmla="*/ 402 w 1006"/>
                  <a:gd name="T47" fmla="*/ 40 h 65"/>
                  <a:gd name="T48" fmla="*/ 256 w 1006"/>
                  <a:gd name="T49" fmla="*/ 29 h 65"/>
                  <a:gd name="T50" fmla="*/ 817 w 1006"/>
                  <a:gd name="T51" fmla="*/ 20 h 65"/>
                  <a:gd name="T52" fmla="*/ 851 w 1006"/>
                  <a:gd name="T53" fmla="*/ 21 h 65"/>
                  <a:gd name="T54" fmla="*/ 903 w 1006"/>
                  <a:gd name="T55" fmla="*/ 22 h 65"/>
                  <a:gd name="T56" fmla="*/ 915 w 1006"/>
                  <a:gd name="T57" fmla="*/ 12 h 65"/>
                  <a:gd name="T58" fmla="*/ 27 w 1006"/>
                  <a:gd name="T59" fmla="*/ 9 h 65"/>
                  <a:gd name="T60" fmla="*/ 27 w 1006"/>
                  <a:gd name="T61" fmla="*/ 42 h 65"/>
                  <a:gd name="T62" fmla="*/ 0 w 1006"/>
                  <a:gd name="T63" fmla="*/ 12 h 65"/>
                  <a:gd name="T64" fmla="*/ 23 w 1006"/>
                  <a:gd name="T65" fmla="*/ 50 h 65"/>
                  <a:gd name="T66" fmla="*/ 2 w 1006"/>
                  <a:gd name="T67" fmla="*/ 11 h 65"/>
                  <a:gd name="T68" fmla="*/ 0 w 1006"/>
                  <a:gd name="T69" fmla="*/ 12 h 65"/>
                  <a:gd name="T70" fmla="*/ 0 w 1006"/>
                  <a:gd name="T71" fmla="*/ 11 h 65"/>
                  <a:gd name="T72" fmla="*/ 27 w 1006"/>
                  <a:gd name="T73" fmla="*/ 9 h 65"/>
                  <a:gd name="T74" fmla="*/ 28 w 1006"/>
                  <a:gd name="T75" fmla="*/ 19 h 65"/>
                  <a:gd name="T76" fmla="*/ 114 w 1006"/>
                  <a:gd name="T77" fmla="*/ 6 h 65"/>
                  <a:gd name="T78" fmla="*/ 114 w 1006"/>
                  <a:gd name="T79" fmla="*/ 15 h 65"/>
                  <a:gd name="T80" fmla="*/ 1005 w 1006"/>
                  <a:gd name="T81" fmla="*/ 1 h 65"/>
                  <a:gd name="T82" fmla="*/ 1004 w 1006"/>
                  <a:gd name="T83" fmla="*/ 5 h 65"/>
                  <a:gd name="T84" fmla="*/ 955 w 1006"/>
                  <a:gd name="T85" fmla="*/ 5 h 65"/>
                  <a:gd name="T86" fmla="*/ 917 w 1006"/>
                  <a:gd name="T87" fmla="*/ 12 h 65"/>
                  <a:gd name="T88" fmla="*/ 931 w 1006"/>
                  <a:gd name="T89" fmla="*/ 23 h 65"/>
                  <a:gd name="T90" fmla="*/ 932 w 1006"/>
                  <a:gd name="T91" fmla="*/ 24 h 65"/>
                  <a:gd name="T92" fmla="*/ 1003 w 1006"/>
                  <a:gd name="T93" fmla="*/ 22 h 65"/>
                  <a:gd name="T94" fmla="*/ 1006 w 1006"/>
                  <a:gd name="T95" fmla="*/ 21 h 65"/>
                  <a:gd name="T96" fmla="*/ 1005 w 1006"/>
                  <a:gd name="T97" fmla="*/ 6 h 65"/>
                  <a:gd name="T98" fmla="*/ 1005 w 1006"/>
                  <a:gd name="T99" fmla="*/ 1 h 65"/>
                  <a:gd name="T100" fmla="*/ 269 w 1006"/>
                  <a:gd name="T101" fmla="*/ 3 h 65"/>
                  <a:gd name="T102" fmla="*/ 115 w 1006"/>
                  <a:gd name="T103" fmla="*/ 14 h 65"/>
                  <a:gd name="T104" fmla="*/ 662 w 1006"/>
                  <a:gd name="T105" fmla="*/ 11 h 65"/>
                  <a:gd name="T106" fmla="*/ 896 w 1006"/>
                  <a:gd name="T107" fmla="*/ 3 h 65"/>
                  <a:gd name="T108" fmla="*/ 672 w 1006"/>
                  <a:gd name="T10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6" h="65">
                    <a:moveTo>
                      <a:pt x="852" y="50"/>
                    </a:moveTo>
                    <a:cubicBezTo>
                      <a:pt x="852" y="55"/>
                      <a:pt x="852" y="59"/>
                      <a:pt x="852" y="62"/>
                    </a:cubicBezTo>
                    <a:cubicBezTo>
                      <a:pt x="852" y="62"/>
                      <a:pt x="852" y="62"/>
                      <a:pt x="852" y="62"/>
                    </a:cubicBezTo>
                    <a:cubicBezTo>
                      <a:pt x="853" y="62"/>
                      <a:pt x="853" y="62"/>
                      <a:pt x="853" y="62"/>
                    </a:cubicBezTo>
                    <a:cubicBezTo>
                      <a:pt x="853" y="62"/>
                      <a:pt x="853" y="62"/>
                      <a:pt x="853" y="62"/>
                    </a:cubicBezTo>
                    <a:cubicBezTo>
                      <a:pt x="853" y="63"/>
                      <a:pt x="853" y="63"/>
                      <a:pt x="853" y="63"/>
                    </a:cubicBezTo>
                    <a:cubicBezTo>
                      <a:pt x="853" y="63"/>
                      <a:pt x="853" y="57"/>
                      <a:pt x="853" y="50"/>
                    </a:cubicBezTo>
                    <a:cubicBezTo>
                      <a:pt x="852" y="50"/>
                      <a:pt x="852" y="50"/>
                      <a:pt x="852" y="50"/>
                    </a:cubicBezTo>
                    <a:moveTo>
                      <a:pt x="802" y="49"/>
                    </a:moveTo>
                    <a:cubicBezTo>
                      <a:pt x="799" y="49"/>
                      <a:pt x="795" y="50"/>
                      <a:pt x="790" y="51"/>
                    </a:cubicBezTo>
                    <a:cubicBezTo>
                      <a:pt x="833" y="50"/>
                      <a:pt x="833" y="50"/>
                      <a:pt x="833" y="50"/>
                    </a:cubicBezTo>
                    <a:cubicBezTo>
                      <a:pt x="823" y="49"/>
                      <a:pt x="813" y="49"/>
                      <a:pt x="802" y="49"/>
                    </a:cubicBezTo>
                    <a:moveTo>
                      <a:pt x="852" y="46"/>
                    </a:moveTo>
                    <a:cubicBezTo>
                      <a:pt x="852" y="47"/>
                      <a:pt x="852" y="48"/>
                      <a:pt x="852" y="49"/>
                    </a:cubicBezTo>
                    <a:cubicBezTo>
                      <a:pt x="852" y="49"/>
                      <a:pt x="852" y="48"/>
                      <a:pt x="852" y="46"/>
                    </a:cubicBezTo>
                    <a:moveTo>
                      <a:pt x="917" y="42"/>
                    </a:moveTo>
                    <a:cubicBezTo>
                      <a:pt x="917" y="42"/>
                      <a:pt x="917" y="42"/>
                      <a:pt x="917" y="42"/>
                    </a:cubicBezTo>
                    <a:cubicBezTo>
                      <a:pt x="918" y="42"/>
                      <a:pt x="918" y="42"/>
                      <a:pt x="918" y="42"/>
                    </a:cubicBezTo>
                    <a:cubicBezTo>
                      <a:pt x="918" y="42"/>
                      <a:pt x="918" y="42"/>
                      <a:pt x="918" y="42"/>
                    </a:cubicBezTo>
                    <a:cubicBezTo>
                      <a:pt x="918" y="42"/>
                      <a:pt x="918" y="42"/>
                      <a:pt x="918" y="42"/>
                    </a:cubicBezTo>
                    <a:cubicBezTo>
                      <a:pt x="917" y="42"/>
                      <a:pt x="917" y="42"/>
                      <a:pt x="917" y="42"/>
                    </a:cubicBezTo>
                    <a:moveTo>
                      <a:pt x="853" y="40"/>
                    </a:moveTo>
                    <a:cubicBezTo>
                      <a:pt x="852" y="40"/>
                      <a:pt x="852" y="40"/>
                      <a:pt x="852" y="40"/>
                    </a:cubicBezTo>
                    <a:cubicBezTo>
                      <a:pt x="852" y="40"/>
                      <a:pt x="852" y="40"/>
                      <a:pt x="852" y="40"/>
                    </a:cubicBezTo>
                    <a:cubicBezTo>
                      <a:pt x="852" y="40"/>
                      <a:pt x="852" y="40"/>
                      <a:pt x="853" y="40"/>
                    </a:cubicBezTo>
                    <a:cubicBezTo>
                      <a:pt x="853" y="40"/>
                      <a:pt x="853" y="40"/>
                      <a:pt x="853" y="40"/>
                    </a:cubicBezTo>
                    <a:moveTo>
                      <a:pt x="916" y="39"/>
                    </a:moveTo>
                    <a:cubicBezTo>
                      <a:pt x="899" y="39"/>
                      <a:pt x="899" y="39"/>
                      <a:pt x="899" y="39"/>
                    </a:cubicBezTo>
                    <a:cubicBezTo>
                      <a:pt x="883" y="39"/>
                      <a:pt x="868" y="40"/>
                      <a:pt x="853" y="40"/>
                    </a:cubicBezTo>
                    <a:cubicBezTo>
                      <a:pt x="853" y="40"/>
                      <a:pt x="853" y="40"/>
                      <a:pt x="853" y="40"/>
                    </a:cubicBezTo>
                    <a:cubicBezTo>
                      <a:pt x="867" y="41"/>
                      <a:pt x="881" y="41"/>
                      <a:pt x="896" y="41"/>
                    </a:cubicBezTo>
                    <a:cubicBezTo>
                      <a:pt x="911" y="41"/>
                      <a:pt x="911" y="41"/>
                      <a:pt x="911" y="41"/>
                    </a:cubicBezTo>
                    <a:cubicBezTo>
                      <a:pt x="915" y="42"/>
                      <a:pt x="915" y="42"/>
                      <a:pt x="915" y="42"/>
                    </a:cubicBezTo>
                    <a:cubicBezTo>
                      <a:pt x="916" y="42"/>
                      <a:pt x="916" y="42"/>
                      <a:pt x="916" y="42"/>
                    </a:cubicBezTo>
                    <a:cubicBezTo>
                      <a:pt x="916" y="41"/>
                      <a:pt x="916" y="40"/>
                      <a:pt x="916" y="39"/>
                    </a:cubicBezTo>
                    <a:moveTo>
                      <a:pt x="917" y="39"/>
                    </a:moveTo>
                    <a:cubicBezTo>
                      <a:pt x="916" y="39"/>
                      <a:pt x="916" y="39"/>
                      <a:pt x="916" y="39"/>
                    </a:cubicBezTo>
                    <a:cubicBezTo>
                      <a:pt x="916" y="40"/>
                      <a:pt x="916" y="41"/>
                      <a:pt x="916" y="42"/>
                    </a:cubicBezTo>
                    <a:cubicBezTo>
                      <a:pt x="917" y="42"/>
                      <a:pt x="917" y="42"/>
                      <a:pt x="917" y="42"/>
                    </a:cubicBezTo>
                    <a:cubicBezTo>
                      <a:pt x="917" y="42"/>
                      <a:pt x="917" y="42"/>
                      <a:pt x="917" y="42"/>
                    </a:cubicBezTo>
                    <a:cubicBezTo>
                      <a:pt x="917" y="41"/>
                      <a:pt x="917" y="40"/>
                      <a:pt x="917" y="39"/>
                    </a:cubicBezTo>
                    <a:moveTo>
                      <a:pt x="918" y="39"/>
                    </a:moveTo>
                    <a:cubicBezTo>
                      <a:pt x="918" y="39"/>
                      <a:pt x="918" y="39"/>
                      <a:pt x="918" y="39"/>
                    </a:cubicBezTo>
                    <a:cubicBezTo>
                      <a:pt x="918" y="40"/>
                      <a:pt x="918" y="41"/>
                      <a:pt x="918" y="42"/>
                    </a:cubicBezTo>
                    <a:cubicBezTo>
                      <a:pt x="918" y="42"/>
                      <a:pt x="918" y="42"/>
                      <a:pt x="918" y="42"/>
                    </a:cubicBezTo>
                    <a:cubicBezTo>
                      <a:pt x="918" y="41"/>
                      <a:pt x="918" y="40"/>
                      <a:pt x="918" y="39"/>
                    </a:cubicBezTo>
                    <a:moveTo>
                      <a:pt x="114" y="30"/>
                    </a:moveTo>
                    <a:cubicBezTo>
                      <a:pt x="108" y="30"/>
                      <a:pt x="101" y="30"/>
                      <a:pt x="94" y="30"/>
                    </a:cubicBezTo>
                    <a:cubicBezTo>
                      <a:pt x="83" y="30"/>
                      <a:pt x="72" y="31"/>
                      <a:pt x="60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42"/>
                      <a:pt x="28" y="52"/>
                    </a:cubicBezTo>
                    <a:cubicBezTo>
                      <a:pt x="28" y="56"/>
                      <a:pt x="28" y="61"/>
                      <a:pt x="28" y="65"/>
                    </a:cubicBezTo>
                    <a:cubicBezTo>
                      <a:pt x="28" y="65"/>
                      <a:pt x="28" y="65"/>
                      <a:pt x="28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58" y="65"/>
                      <a:pt x="82" y="65"/>
                      <a:pt x="105" y="65"/>
                    </a:cubicBezTo>
                    <a:cubicBezTo>
                      <a:pt x="108" y="65"/>
                      <a:pt x="111" y="65"/>
                      <a:pt x="115" y="65"/>
                    </a:cubicBezTo>
                    <a:cubicBezTo>
                      <a:pt x="114" y="64"/>
                      <a:pt x="114" y="62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61"/>
                      <a:pt x="114" y="59"/>
                      <a:pt x="114" y="57"/>
                    </a:cubicBezTo>
                    <a:cubicBezTo>
                      <a:pt x="114" y="56"/>
                      <a:pt x="114" y="55"/>
                      <a:pt x="114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46"/>
                      <a:pt x="114" y="39"/>
                      <a:pt x="114" y="34"/>
                    </a:cubicBezTo>
                    <a:cubicBezTo>
                      <a:pt x="114" y="33"/>
                      <a:pt x="114" y="31"/>
                      <a:pt x="114" y="30"/>
                    </a:cubicBezTo>
                    <a:moveTo>
                      <a:pt x="256" y="29"/>
                    </a:moveTo>
                    <a:cubicBezTo>
                      <a:pt x="242" y="29"/>
                      <a:pt x="226" y="29"/>
                      <a:pt x="206" y="29"/>
                    </a:cubicBezTo>
                    <a:cubicBezTo>
                      <a:pt x="191" y="29"/>
                      <a:pt x="175" y="29"/>
                      <a:pt x="157" y="29"/>
                    </a:cubicBezTo>
                    <a:cubicBezTo>
                      <a:pt x="148" y="29"/>
                      <a:pt x="140" y="29"/>
                      <a:pt x="131" y="30"/>
                    </a:cubicBezTo>
                    <a:cubicBezTo>
                      <a:pt x="129" y="30"/>
                      <a:pt x="126" y="30"/>
                      <a:pt x="124" y="30"/>
                    </a:cubicBezTo>
                    <a:cubicBezTo>
                      <a:pt x="121" y="30"/>
                      <a:pt x="118" y="30"/>
                      <a:pt x="114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4" y="30"/>
                      <a:pt x="114" y="30"/>
                      <a:pt x="114" y="30"/>
                    </a:cubicBezTo>
                    <a:cubicBezTo>
                      <a:pt x="114" y="30"/>
                      <a:pt x="114" y="33"/>
                      <a:pt x="115" y="39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118" y="39"/>
                      <a:pt x="118" y="39"/>
                      <a:pt x="118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9" y="39"/>
                      <a:pt x="129" y="39"/>
                      <a:pt x="129" y="39"/>
                    </a:cubicBezTo>
                    <a:cubicBezTo>
                      <a:pt x="149" y="39"/>
                      <a:pt x="170" y="40"/>
                      <a:pt x="189" y="40"/>
                    </a:cubicBezTo>
                    <a:cubicBezTo>
                      <a:pt x="268" y="42"/>
                      <a:pt x="341" y="44"/>
                      <a:pt x="379" y="46"/>
                    </a:cubicBezTo>
                    <a:cubicBezTo>
                      <a:pt x="379" y="46"/>
                      <a:pt x="379" y="46"/>
                      <a:pt x="379" y="46"/>
                    </a:cubicBezTo>
                    <a:cubicBezTo>
                      <a:pt x="381" y="46"/>
                      <a:pt x="382" y="46"/>
                      <a:pt x="384" y="46"/>
                    </a:cubicBezTo>
                    <a:cubicBezTo>
                      <a:pt x="407" y="45"/>
                      <a:pt x="432" y="44"/>
                      <a:pt x="456" y="43"/>
                    </a:cubicBezTo>
                    <a:cubicBezTo>
                      <a:pt x="420" y="43"/>
                      <a:pt x="392" y="41"/>
                      <a:pt x="402" y="40"/>
                    </a:cubicBezTo>
                    <a:cubicBezTo>
                      <a:pt x="416" y="36"/>
                      <a:pt x="321" y="34"/>
                      <a:pt x="287" y="31"/>
                    </a:cubicBezTo>
                    <a:cubicBezTo>
                      <a:pt x="283" y="30"/>
                      <a:pt x="292" y="29"/>
                      <a:pt x="296" y="29"/>
                    </a:cubicBezTo>
                    <a:cubicBezTo>
                      <a:pt x="294" y="29"/>
                      <a:pt x="292" y="29"/>
                      <a:pt x="290" y="29"/>
                    </a:cubicBezTo>
                    <a:cubicBezTo>
                      <a:pt x="282" y="29"/>
                      <a:pt x="271" y="29"/>
                      <a:pt x="256" y="29"/>
                    </a:cubicBezTo>
                    <a:moveTo>
                      <a:pt x="915" y="12"/>
                    </a:moveTo>
                    <a:cubicBezTo>
                      <a:pt x="909" y="13"/>
                      <a:pt x="909" y="13"/>
                      <a:pt x="909" y="13"/>
                    </a:cubicBezTo>
                    <a:cubicBezTo>
                      <a:pt x="899" y="14"/>
                      <a:pt x="888" y="15"/>
                      <a:pt x="878" y="16"/>
                    </a:cubicBezTo>
                    <a:cubicBezTo>
                      <a:pt x="858" y="18"/>
                      <a:pt x="838" y="19"/>
                      <a:pt x="817" y="20"/>
                    </a:cubicBezTo>
                    <a:cubicBezTo>
                      <a:pt x="815" y="21"/>
                      <a:pt x="812" y="21"/>
                      <a:pt x="809" y="21"/>
                    </a:cubicBezTo>
                    <a:cubicBezTo>
                      <a:pt x="824" y="21"/>
                      <a:pt x="838" y="21"/>
                      <a:pt x="851" y="21"/>
                    </a:cubicBezTo>
                    <a:cubicBezTo>
                      <a:pt x="851" y="19"/>
                      <a:pt x="851" y="19"/>
                      <a:pt x="851" y="19"/>
                    </a:cubicBezTo>
                    <a:cubicBezTo>
                      <a:pt x="851" y="19"/>
                      <a:pt x="851" y="20"/>
                      <a:pt x="851" y="21"/>
                    </a:cubicBezTo>
                    <a:cubicBezTo>
                      <a:pt x="852" y="21"/>
                      <a:pt x="852" y="21"/>
                      <a:pt x="852" y="21"/>
                    </a:cubicBezTo>
                    <a:cubicBezTo>
                      <a:pt x="852" y="21"/>
                      <a:pt x="852" y="21"/>
                      <a:pt x="852" y="21"/>
                    </a:cubicBezTo>
                    <a:cubicBezTo>
                      <a:pt x="852" y="21"/>
                      <a:pt x="852" y="21"/>
                      <a:pt x="853" y="21"/>
                    </a:cubicBezTo>
                    <a:cubicBezTo>
                      <a:pt x="870" y="22"/>
                      <a:pt x="887" y="22"/>
                      <a:pt x="903" y="22"/>
                    </a:cubicBezTo>
                    <a:cubicBezTo>
                      <a:pt x="916" y="22"/>
                      <a:pt x="916" y="22"/>
                      <a:pt x="916" y="22"/>
                    </a:cubicBezTo>
                    <a:cubicBezTo>
                      <a:pt x="915" y="19"/>
                      <a:pt x="915" y="16"/>
                      <a:pt x="915" y="12"/>
                    </a:cubicBezTo>
                    <a:moveTo>
                      <a:pt x="916" y="12"/>
                    </a:moveTo>
                    <a:cubicBezTo>
                      <a:pt x="915" y="12"/>
                      <a:pt x="915" y="12"/>
                      <a:pt x="915" y="12"/>
                    </a:cubicBezTo>
                    <a:cubicBezTo>
                      <a:pt x="915" y="16"/>
                      <a:pt x="915" y="19"/>
                      <a:pt x="916" y="22"/>
                    </a:cubicBezTo>
                    <a:cubicBezTo>
                      <a:pt x="917" y="22"/>
                      <a:pt x="917" y="22"/>
                      <a:pt x="917" y="22"/>
                    </a:cubicBezTo>
                    <a:cubicBezTo>
                      <a:pt x="917" y="19"/>
                      <a:pt x="917" y="16"/>
                      <a:pt x="916" y="12"/>
                    </a:cubicBezTo>
                    <a:moveTo>
                      <a:pt x="27" y="9"/>
                    </a:move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26"/>
                      <a:pt x="27" y="3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8"/>
                      <a:pt x="27" y="45"/>
                      <a:pt x="27" y="42"/>
                    </a:cubicBezTo>
                    <a:cubicBezTo>
                      <a:pt x="27" y="29"/>
                      <a:pt x="27" y="16"/>
                      <a:pt x="27" y="9"/>
                    </a:cubicBezTo>
                    <a:moveTo>
                      <a:pt x="0" y="7"/>
                    </a:moveTo>
                    <a:cubicBezTo>
                      <a:pt x="0" y="7"/>
                      <a:pt x="0" y="8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8"/>
                      <a:pt x="0" y="29"/>
                      <a:pt x="1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4" y="50"/>
                      <a:pt x="25" y="50"/>
                      <a:pt x="27" y="50"/>
                    </a:cubicBezTo>
                    <a:cubicBezTo>
                      <a:pt x="27" y="39"/>
                      <a:pt x="27" y="26"/>
                      <a:pt x="27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7"/>
                      <a:pt x="0" y="7"/>
                    </a:cubicBezTo>
                    <a:moveTo>
                      <a:pt x="114" y="6"/>
                    </a:moveTo>
                    <a:cubicBezTo>
                      <a:pt x="89" y="6"/>
                      <a:pt x="62" y="8"/>
                      <a:pt x="32" y="9"/>
                    </a:cubicBezTo>
                    <a:cubicBezTo>
                      <a:pt x="31" y="9"/>
                      <a:pt x="29" y="9"/>
                      <a:pt x="27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2"/>
                      <a:pt x="27" y="15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50" y="17"/>
                      <a:pt x="60" y="17"/>
                      <a:pt x="69" y="16"/>
                    </a:cubicBezTo>
                    <a:cubicBezTo>
                      <a:pt x="70" y="16"/>
                      <a:pt x="86" y="15"/>
                      <a:pt x="114" y="15"/>
                    </a:cubicBezTo>
                    <a:cubicBezTo>
                      <a:pt x="114" y="10"/>
                      <a:pt x="114" y="6"/>
                      <a:pt x="114" y="6"/>
                    </a:cubicBezTo>
                    <a:moveTo>
                      <a:pt x="114" y="6"/>
                    </a:moveTo>
                    <a:cubicBezTo>
                      <a:pt x="114" y="6"/>
                      <a:pt x="114" y="6"/>
                      <a:pt x="114" y="6"/>
                    </a:cubicBezTo>
                    <a:cubicBezTo>
                      <a:pt x="114" y="6"/>
                      <a:pt x="114" y="9"/>
                      <a:pt x="114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4" y="11"/>
                      <a:pt x="114" y="8"/>
                      <a:pt x="114" y="6"/>
                    </a:cubicBezTo>
                    <a:moveTo>
                      <a:pt x="1005" y="1"/>
                    </a:moveTo>
                    <a:cubicBezTo>
                      <a:pt x="1005" y="1"/>
                      <a:pt x="1005" y="1"/>
                      <a:pt x="1005" y="1"/>
                    </a:cubicBezTo>
                    <a:cubicBezTo>
                      <a:pt x="1005" y="1"/>
                      <a:pt x="1005" y="1"/>
                      <a:pt x="1005" y="1"/>
                    </a:cubicBezTo>
                    <a:cubicBezTo>
                      <a:pt x="1005" y="2"/>
                      <a:pt x="1005" y="3"/>
                      <a:pt x="1005" y="5"/>
                    </a:cubicBezTo>
                    <a:cubicBezTo>
                      <a:pt x="1005" y="5"/>
                      <a:pt x="1005" y="5"/>
                      <a:pt x="1005" y="5"/>
                    </a:cubicBezTo>
                    <a:cubicBezTo>
                      <a:pt x="1004" y="5"/>
                      <a:pt x="1004" y="5"/>
                      <a:pt x="1004" y="5"/>
                    </a:cubicBezTo>
                    <a:cubicBezTo>
                      <a:pt x="1004" y="5"/>
                      <a:pt x="1004" y="5"/>
                      <a:pt x="1004" y="5"/>
                    </a:cubicBezTo>
                    <a:cubicBezTo>
                      <a:pt x="1003" y="5"/>
                      <a:pt x="1003" y="5"/>
                      <a:pt x="1003" y="5"/>
                    </a:cubicBezTo>
                    <a:cubicBezTo>
                      <a:pt x="990" y="5"/>
                      <a:pt x="990" y="5"/>
                      <a:pt x="990" y="5"/>
                    </a:cubicBezTo>
                    <a:cubicBezTo>
                      <a:pt x="984" y="5"/>
                      <a:pt x="979" y="5"/>
                      <a:pt x="973" y="5"/>
                    </a:cubicBezTo>
                    <a:cubicBezTo>
                      <a:pt x="967" y="5"/>
                      <a:pt x="961" y="5"/>
                      <a:pt x="955" y="5"/>
                    </a:cubicBezTo>
                    <a:cubicBezTo>
                      <a:pt x="942" y="4"/>
                      <a:pt x="929" y="4"/>
                      <a:pt x="916" y="3"/>
                    </a:cubicBezTo>
                    <a:cubicBezTo>
                      <a:pt x="916" y="6"/>
                      <a:pt x="916" y="9"/>
                      <a:pt x="916" y="12"/>
                    </a:cubicBezTo>
                    <a:cubicBezTo>
                      <a:pt x="917" y="12"/>
                      <a:pt x="917" y="12"/>
                      <a:pt x="917" y="12"/>
                    </a:cubicBezTo>
                    <a:cubicBezTo>
                      <a:pt x="917" y="12"/>
                      <a:pt x="917" y="12"/>
                      <a:pt x="917" y="12"/>
                    </a:cubicBezTo>
                    <a:cubicBezTo>
                      <a:pt x="917" y="12"/>
                      <a:pt x="917" y="12"/>
                      <a:pt x="917" y="12"/>
                    </a:cubicBezTo>
                    <a:cubicBezTo>
                      <a:pt x="917" y="12"/>
                      <a:pt x="917" y="16"/>
                      <a:pt x="918" y="22"/>
                    </a:cubicBezTo>
                    <a:cubicBezTo>
                      <a:pt x="925" y="23"/>
                      <a:pt x="925" y="23"/>
                      <a:pt x="925" y="23"/>
                    </a:cubicBezTo>
                    <a:cubicBezTo>
                      <a:pt x="931" y="23"/>
                      <a:pt x="931" y="23"/>
                      <a:pt x="931" y="23"/>
                    </a:cubicBezTo>
                    <a:cubicBezTo>
                      <a:pt x="932" y="23"/>
                      <a:pt x="932" y="23"/>
                      <a:pt x="932" y="23"/>
                    </a:cubicBezTo>
                    <a:cubicBezTo>
                      <a:pt x="932" y="23"/>
                      <a:pt x="932" y="23"/>
                      <a:pt x="932" y="23"/>
                    </a:cubicBezTo>
                    <a:cubicBezTo>
                      <a:pt x="932" y="12"/>
                      <a:pt x="932" y="8"/>
                      <a:pt x="932" y="8"/>
                    </a:cubicBezTo>
                    <a:cubicBezTo>
                      <a:pt x="932" y="8"/>
                      <a:pt x="932" y="15"/>
                      <a:pt x="932" y="24"/>
                    </a:cubicBezTo>
                    <a:cubicBezTo>
                      <a:pt x="952" y="23"/>
                      <a:pt x="971" y="22"/>
                      <a:pt x="990" y="22"/>
                    </a:cubicBezTo>
                    <a:cubicBezTo>
                      <a:pt x="991" y="22"/>
                      <a:pt x="992" y="22"/>
                      <a:pt x="993" y="22"/>
                    </a:cubicBezTo>
                    <a:cubicBezTo>
                      <a:pt x="1000" y="22"/>
                      <a:pt x="1000" y="22"/>
                      <a:pt x="1000" y="22"/>
                    </a:cubicBezTo>
                    <a:cubicBezTo>
                      <a:pt x="1003" y="22"/>
                      <a:pt x="1003" y="22"/>
                      <a:pt x="1003" y="22"/>
                    </a:cubicBezTo>
                    <a:cubicBezTo>
                      <a:pt x="1005" y="22"/>
                      <a:pt x="1005" y="22"/>
                      <a:pt x="1005" y="22"/>
                    </a:cubicBezTo>
                    <a:cubicBezTo>
                      <a:pt x="1005" y="23"/>
                      <a:pt x="1005" y="23"/>
                      <a:pt x="1005" y="23"/>
                    </a:cubicBezTo>
                    <a:cubicBezTo>
                      <a:pt x="1005" y="23"/>
                      <a:pt x="1005" y="22"/>
                      <a:pt x="1005" y="21"/>
                    </a:cubicBezTo>
                    <a:cubicBezTo>
                      <a:pt x="1006" y="21"/>
                      <a:pt x="1006" y="21"/>
                      <a:pt x="1006" y="21"/>
                    </a:cubicBezTo>
                    <a:cubicBezTo>
                      <a:pt x="1005" y="8"/>
                      <a:pt x="1005" y="5"/>
                      <a:pt x="1005" y="5"/>
                    </a:cubicBezTo>
                    <a:cubicBezTo>
                      <a:pt x="1005" y="5"/>
                      <a:pt x="1005" y="6"/>
                      <a:pt x="1005" y="6"/>
                    </a:cubicBezTo>
                    <a:cubicBezTo>
                      <a:pt x="1005" y="7"/>
                      <a:pt x="1005" y="8"/>
                      <a:pt x="1005" y="8"/>
                    </a:cubicBezTo>
                    <a:cubicBezTo>
                      <a:pt x="1005" y="8"/>
                      <a:pt x="1005" y="7"/>
                      <a:pt x="1005" y="6"/>
                    </a:cubicBezTo>
                    <a:cubicBezTo>
                      <a:pt x="1005" y="6"/>
                      <a:pt x="1005" y="6"/>
                      <a:pt x="1005" y="6"/>
                    </a:cubicBezTo>
                    <a:cubicBezTo>
                      <a:pt x="1005" y="4"/>
                      <a:pt x="1005" y="2"/>
                      <a:pt x="1005" y="1"/>
                    </a:cubicBezTo>
                    <a:cubicBezTo>
                      <a:pt x="1005" y="1"/>
                      <a:pt x="1005" y="1"/>
                      <a:pt x="1005" y="1"/>
                    </a:cubicBezTo>
                    <a:cubicBezTo>
                      <a:pt x="1005" y="1"/>
                      <a:pt x="1005" y="1"/>
                      <a:pt x="1005" y="1"/>
                    </a:cubicBezTo>
                    <a:moveTo>
                      <a:pt x="672" y="0"/>
                    </a:moveTo>
                    <a:cubicBezTo>
                      <a:pt x="620" y="1"/>
                      <a:pt x="543" y="2"/>
                      <a:pt x="480" y="4"/>
                    </a:cubicBezTo>
                    <a:cubicBezTo>
                      <a:pt x="407" y="3"/>
                      <a:pt x="342" y="3"/>
                      <a:pt x="305" y="3"/>
                    </a:cubicBezTo>
                    <a:cubicBezTo>
                      <a:pt x="282" y="3"/>
                      <a:pt x="269" y="3"/>
                      <a:pt x="269" y="3"/>
                    </a:cubicBezTo>
                    <a:cubicBezTo>
                      <a:pt x="263" y="3"/>
                      <a:pt x="254" y="3"/>
                      <a:pt x="240" y="3"/>
                    </a:cubicBezTo>
                    <a:cubicBezTo>
                      <a:pt x="213" y="3"/>
                      <a:pt x="169" y="4"/>
                      <a:pt x="114" y="6"/>
                    </a:cubicBezTo>
                    <a:cubicBezTo>
                      <a:pt x="114" y="8"/>
                      <a:pt x="114" y="11"/>
                      <a:pt x="114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15" y="14"/>
                      <a:pt x="115" y="14"/>
                      <a:pt x="115" y="14"/>
                    </a:cubicBezTo>
                    <a:cubicBezTo>
                      <a:pt x="121" y="14"/>
                      <a:pt x="126" y="14"/>
                      <a:pt x="131" y="14"/>
                    </a:cubicBezTo>
                    <a:cubicBezTo>
                      <a:pt x="226" y="12"/>
                      <a:pt x="413" y="10"/>
                      <a:pt x="556" y="10"/>
                    </a:cubicBezTo>
                    <a:cubicBezTo>
                      <a:pt x="596" y="10"/>
                      <a:pt x="632" y="10"/>
                      <a:pt x="662" y="11"/>
                    </a:cubicBezTo>
                    <a:cubicBezTo>
                      <a:pt x="662" y="11"/>
                      <a:pt x="694" y="11"/>
                      <a:pt x="746" y="10"/>
                    </a:cubicBezTo>
                    <a:cubicBezTo>
                      <a:pt x="771" y="9"/>
                      <a:pt x="802" y="8"/>
                      <a:pt x="836" y="7"/>
                    </a:cubicBezTo>
                    <a:cubicBezTo>
                      <a:pt x="853" y="6"/>
                      <a:pt x="870" y="5"/>
                      <a:pt x="888" y="3"/>
                    </a:cubicBezTo>
                    <a:cubicBezTo>
                      <a:pt x="891" y="3"/>
                      <a:pt x="893" y="3"/>
                      <a:pt x="896" y="3"/>
                    </a:cubicBezTo>
                    <a:cubicBezTo>
                      <a:pt x="796" y="1"/>
                      <a:pt x="721" y="0"/>
                      <a:pt x="689" y="0"/>
                    </a:cubicBezTo>
                    <a:cubicBezTo>
                      <a:pt x="686" y="0"/>
                      <a:pt x="683" y="0"/>
                      <a:pt x="681" y="0"/>
                    </a:cubicBezTo>
                    <a:cubicBezTo>
                      <a:pt x="679" y="0"/>
                      <a:pt x="677" y="0"/>
                      <a:pt x="675" y="0"/>
                    </a:cubicBezTo>
                    <a:cubicBezTo>
                      <a:pt x="673" y="0"/>
                      <a:pt x="672" y="0"/>
                      <a:pt x="672" y="0"/>
                    </a:cubicBezTo>
                  </a:path>
                </a:pathLst>
              </a:custGeom>
              <a:solidFill>
                <a:srgbClr val="D8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1" name="Freeform 167"/>
              <p:cNvSpPr>
                <a:spLocks noEditPoints="1"/>
              </p:cNvSpPr>
              <p:nvPr/>
            </p:nvSpPr>
            <p:spPr bwMode="auto">
              <a:xfrm>
                <a:off x="3294742" y="2531258"/>
                <a:ext cx="1950897" cy="177062"/>
              </a:xfrm>
              <a:custGeom>
                <a:avLst/>
                <a:gdLst>
                  <a:gd name="T0" fmla="*/ 481 w 891"/>
                  <a:gd name="T1" fmla="*/ 81 h 81"/>
                  <a:gd name="T2" fmla="*/ 241 w 891"/>
                  <a:gd name="T3" fmla="*/ 77 h 81"/>
                  <a:gd name="T4" fmla="*/ 108 w 891"/>
                  <a:gd name="T5" fmla="*/ 69 h 81"/>
                  <a:gd name="T6" fmla="*/ 108 w 891"/>
                  <a:gd name="T7" fmla="*/ 69 h 81"/>
                  <a:gd name="T8" fmla="*/ 1 w 891"/>
                  <a:gd name="T9" fmla="*/ 77 h 81"/>
                  <a:gd name="T10" fmla="*/ 88 w 891"/>
                  <a:gd name="T11" fmla="*/ 76 h 81"/>
                  <a:gd name="T12" fmla="*/ 65 w 891"/>
                  <a:gd name="T13" fmla="*/ 69 h 81"/>
                  <a:gd name="T14" fmla="*/ 706 w 891"/>
                  <a:gd name="T15" fmla="*/ 63 h 81"/>
                  <a:gd name="T16" fmla="*/ 826 w 891"/>
                  <a:gd name="T17" fmla="*/ 66 h 81"/>
                  <a:gd name="T18" fmla="*/ 223 w 891"/>
                  <a:gd name="T19" fmla="*/ 68 h 81"/>
                  <a:gd name="T20" fmla="*/ 240 w 891"/>
                  <a:gd name="T21" fmla="*/ 77 h 81"/>
                  <a:gd name="T22" fmla="*/ 240 w 891"/>
                  <a:gd name="T23" fmla="*/ 70 h 81"/>
                  <a:gd name="T24" fmla="*/ 241 w 891"/>
                  <a:gd name="T25" fmla="*/ 69 h 81"/>
                  <a:gd name="T26" fmla="*/ 378 w 891"/>
                  <a:gd name="T27" fmla="*/ 69 h 81"/>
                  <a:gd name="T28" fmla="*/ 530 w 891"/>
                  <a:gd name="T29" fmla="*/ 63 h 81"/>
                  <a:gd name="T30" fmla="*/ 559 w 891"/>
                  <a:gd name="T31" fmla="*/ 58 h 81"/>
                  <a:gd name="T32" fmla="*/ 889 w 891"/>
                  <a:gd name="T33" fmla="*/ 41 h 81"/>
                  <a:gd name="T34" fmla="*/ 891 w 891"/>
                  <a:gd name="T35" fmla="*/ 47 h 81"/>
                  <a:gd name="T36" fmla="*/ 890 w 891"/>
                  <a:gd name="T37" fmla="*/ 41 h 81"/>
                  <a:gd name="T38" fmla="*/ 826 w 891"/>
                  <a:gd name="T39" fmla="*/ 62 h 81"/>
                  <a:gd name="T40" fmla="*/ 763 w 891"/>
                  <a:gd name="T41" fmla="*/ 50 h 81"/>
                  <a:gd name="T42" fmla="*/ 825 w 891"/>
                  <a:gd name="T43" fmla="*/ 45 h 81"/>
                  <a:gd name="T44" fmla="*/ 825 w 891"/>
                  <a:gd name="T45" fmla="*/ 39 h 81"/>
                  <a:gd name="T46" fmla="*/ 479 w 891"/>
                  <a:gd name="T47" fmla="*/ 43 h 81"/>
                  <a:gd name="T48" fmla="*/ 649 w 891"/>
                  <a:gd name="T49" fmla="*/ 52 h 81"/>
                  <a:gd name="T50" fmla="*/ 706 w 891"/>
                  <a:gd name="T51" fmla="*/ 54 h 81"/>
                  <a:gd name="T52" fmla="*/ 706 w 891"/>
                  <a:gd name="T53" fmla="*/ 63 h 81"/>
                  <a:gd name="T54" fmla="*/ 826 w 891"/>
                  <a:gd name="T55" fmla="*/ 49 h 81"/>
                  <a:gd name="T56" fmla="*/ 889 w 891"/>
                  <a:gd name="T57" fmla="*/ 52 h 81"/>
                  <a:gd name="T58" fmla="*/ 869 w 891"/>
                  <a:gd name="T59" fmla="*/ 40 h 81"/>
                  <a:gd name="T60" fmla="*/ 890 w 891"/>
                  <a:gd name="T61" fmla="*/ 41 h 81"/>
                  <a:gd name="T62" fmla="*/ 891 w 891"/>
                  <a:gd name="T63" fmla="*/ 38 h 81"/>
                  <a:gd name="T64" fmla="*/ 87 w 891"/>
                  <a:gd name="T65" fmla="*/ 60 h 81"/>
                  <a:gd name="T66" fmla="*/ 80 w 891"/>
                  <a:gd name="T67" fmla="*/ 65 h 81"/>
                  <a:gd name="T68" fmla="*/ 65 w 891"/>
                  <a:gd name="T69" fmla="*/ 69 h 81"/>
                  <a:gd name="T70" fmla="*/ 87 w 891"/>
                  <a:gd name="T71" fmla="*/ 29 h 81"/>
                  <a:gd name="T72" fmla="*/ 107 w 891"/>
                  <a:gd name="T73" fmla="*/ 53 h 81"/>
                  <a:gd name="T74" fmla="*/ 107 w 891"/>
                  <a:gd name="T75" fmla="*/ 47 h 81"/>
                  <a:gd name="T76" fmla="*/ 107 w 891"/>
                  <a:gd name="T77" fmla="*/ 42 h 81"/>
                  <a:gd name="T78" fmla="*/ 162 w 891"/>
                  <a:gd name="T79" fmla="*/ 39 h 81"/>
                  <a:gd name="T80" fmla="*/ 88 w 891"/>
                  <a:gd name="T81" fmla="*/ 38 h 81"/>
                  <a:gd name="T82" fmla="*/ 825 w 891"/>
                  <a:gd name="T83" fmla="*/ 20 h 81"/>
                  <a:gd name="T84" fmla="*/ 97 w 891"/>
                  <a:gd name="T85" fmla="*/ 29 h 81"/>
                  <a:gd name="T86" fmla="*/ 269 w 891"/>
                  <a:gd name="T87" fmla="*/ 28 h 81"/>
                  <a:gd name="T88" fmla="*/ 91 w 891"/>
                  <a:gd name="T89" fmla="*/ 21 h 81"/>
                  <a:gd name="T90" fmla="*/ 87 w 891"/>
                  <a:gd name="T91" fmla="*/ 20 h 81"/>
                  <a:gd name="T92" fmla="*/ 87 w 891"/>
                  <a:gd name="T93" fmla="*/ 14 h 81"/>
                  <a:gd name="T94" fmla="*/ 890 w 891"/>
                  <a:gd name="T95" fmla="*/ 11 h 81"/>
                  <a:gd name="T96" fmla="*/ 890 w 891"/>
                  <a:gd name="T97" fmla="*/ 11 h 81"/>
                  <a:gd name="T98" fmla="*/ 0 w 891"/>
                  <a:gd name="T99" fmla="*/ 49 h 81"/>
                  <a:gd name="T100" fmla="*/ 0 w 891"/>
                  <a:gd name="T101" fmla="*/ 30 h 81"/>
                  <a:gd name="T102" fmla="*/ 16 w 891"/>
                  <a:gd name="T103" fmla="*/ 30 h 81"/>
                  <a:gd name="T104" fmla="*/ 42 w 891"/>
                  <a:gd name="T105" fmla="*/ 15 h 81"/>
                  <a:gd name="T106" fmla="*/ 0 w 891"/>
                  <a:gd name="T107" fmla="*/ 8 h 81"/>
                  <a:gd name="T108" fmla="*/ 0 w 891"/>
                  <a:gd name="T109" fmla="*/ 4 h 81"/>
                  <a:gd name="T110" fmla="*/ 719 w 891"/>
                  <a:gd name="T111" fmla="*/ 9 h 81"/>
                  <a:gd name="T112" fmla="*/ 559 w 891"/>
                  <a:gd name="T113" fmla="*/ 18 h 81"/>
                  <a:gd name="T114" fmla="*/ 882 w 891"/>
                  <a:gd name="T115" fmla="*/ 12 h 81"/>
                  <a:gd name="T116" fmla="*/ 888 w 891"/>
                  <a:gd name="T117" fmla="*/ 1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1" h="81">
                    <a:moveTo>
                      <a:pt x="241" y="77"/>
                    </a:moveTo>
                    <a:cubicBezTo>
                      <a:pt x="241" y="78"/>
                      <a:pt x="241" y="78"/>
                      <a:pt x="241" y="78"/>
                    </a:cubicBezTo>
                    <a:cubicBezTo>
                      <a:pt x="241" y="78"/>
                      <a:pt x="242" y="78"/>
                      <a:pt x="243" y="78"/>
                    </a:cubicBezTo>
                    <a:cubicBezTo>
                      <a:pt x="308" y="79"/>
                      <a:pt x="355" y="79"/>
                      <a:pt x="355" y="79"/>
                    </a:cubicBezTo>
                    <a:cubicBezTo>
                      <a:pt x="393" y="80"/>
                      <a:pt x="436" y="81"/>
                      <a:pt x="481" y="81"/>
                    </a:cubicBezTo>
                    <a:cubicBezTo>
                      <a:pt x="517" y="81"/>
                      <a:pt x="554" y="81"/>
                      <a:pt x="592" y="80"/>
                    </a:cubicBezTo>
                    <a:cubicBezTo>
                      <a:pt x="497" y="80"/>
                      <a:pt x="398" y="78"/>
                      <a:pt x="299" y="78"/>
                    </a:cubicBezTo>
                    <a:cubicBezTo>
                      <a:pt x="280" y="78"/>
                      <a:pt x="262" y="77"/>
                      <a:pt x="245" y="77"/>
                    </a:cubicBezTo>
                    <a:cubicBezTo>
                      <a:pt x="241" y="77"/>
                      <a:pt x="241" y="77"/>
                      <a:pt x="241" y="77"/>
                    </a:cubicBezTo>
                    <a:cubicBezTo>
                      <a:pt x="241" y="77"/>
                      <a:pt x="241" y="77"/>
                      <a:pt x="241" y="77"/>
                    </a:cubicBezTo>
                    <a:moveTo>
                      <a:pt x="241" y="74"/>
                    </a:moveTo>
                    <a:cubicBezTo>
                      <a:pt x="241" y="74"/>
                      <a:pt x="241" y="74"/>
                      <a:pt x="241" y="74"/>
                    </a:cubicBezTo>
                    <a:cubicBezTo>
                      <a:pt x="241" y="74"/>
                      <a:pt x="241" y="74"/>
                      <a:pt x="241" y="74"/>
                    </a:cubicBezTo>
                    <a:cubicBezTo>
                      <a:pt x="241" y="74"/>
                      <a:pt x="241" y="74"/>
                      <a:pt x="241" y="74"/>
                    </a:cubicBezTo>
                    <a:moveTo>
                      <a:pt x="108" y="69"/>
                    </a:moveTo>
                    <a:cubicBezTo>
                      <a:pt x="101" y="69"/>
                      <a:pt x="94" y="69"/>
                      <a:pt x="88" y="69"/>
                    </a:cubicBezTo>
                    <a:cubicBezTo>
                      <a:pt x="88" y="71"/>
                      <a:pt x="88" y="74"/>
                      <a:pt x="88" y="76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8" y="76"/>
                      <a:pt x="108" y="76"/>
                      <a:pt x="108" y="76"/>
                    </a:cubicBezTo>
                    <a:cubicBezTo>
                      <a:pt x="108" y="74"/>
                      <a:pt x="108" y="71"/>
                      <a:pt x="108" y="69"/>
                    </a:cubicBezTo>
                    <a:moveTo>
                      <a:pt x="0" y="69"/>
                    </a:moveTo>
                    <a:cubicBezTo>
                      <a:pt x="0" y="74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29" y="77"/>
                      <a:pt x="45" y="76"/>
                      <a:pt x="60" y="76"/>
                    </a:cubicBezTo>
                    <a:cubicBezTo>
                      <a:pt x="70" y="76"/>
                      <a:pt x="79" y="76"/>
                      <a:pt x="88" y="76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8" y="77"/>
                      <a:pt x="88" y="77"/>
                      <a:pt x="88" y="76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4"/>
                      <a:pt x="88" y="72"/>
                      <a:pt x="88" y="69"/>
                    </a:cubicBezTo>
                    <a:cubicBezTo>
                      <a:pt x="80" y="69"/>
                      <a:pt x="72" y="69"/>
                      <a:pt x="65" y="69"/>
                    </a:cubicBezTo>
                    <a:cubicBezTo>
                      <a:pt x="37" y="69"/>
                      <a:pt x="16" y="69"/>
                      <a:pt x="1" y="69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0"/>
                      <a:pt x="1" y="69"/>
                    </a:cubicBezTo>
                    <a:cubicBezTo>
                      <a:pt x="1" y="69"/>
                      <a:pt x="0" y="69"/>
                      <a:pt x="0" y="69"/>
                    </a:cubicBezTo>
                    <a:moveTo>
                      <a:pt x="706" y="63"/>
                    </a:moveTo>
                    <a:cubicBezTo>
                      <a:pt x="706" y="65"/>
                      <a:pt x="706" y="67"/>
                      <a:pt x="706" y="68"/>
                    </a:cubicBezTo>
                    <a:cubicBezTo>
                      <a:pt x="729" y="69"/>
                      <a:pt x="751" y="69"/>
                      <a:pt x="773" y="70"/>
                    </a:cubicBezTo>
                    <a:cubicBezTo>
                      <a:pt x="820" y="71"/>
                      <a:pt x="820" y="71"/>
                      <a:pt x="820" y="71"/>
                    </a:cubicBezTo>
                    <a:cubicBezTo>
                      <a:pt x="826" y="72"/>
                      <a:pt x="826" y="72"/>
                      <a:pt x="826" y="72"/>
                    </a:cubicBezTo>
                    <a:cubicBezTo>
                      <a:pt x="826" y="70"/>
                      <a:pt x="826" y="68"/>
                      <a:pt x="826" y="66"/>
                    </a:cubicBezTo>
                    <a:cubicBezTo>
                      <a:pt x="818" y="65"/>
                      <a:pt x="811" y="65"/>
                      <a:pt x="804" y="65"/>
                    </a:cubicBezTo>
                    <a:cubicBezTo>
                      <a:pt x="773" y="64"/>
                      <a:pt x="753" y="64"/>
                      <a:pt x="753" y="64"/>
                    </a:cubicBezTo>
                    <a:cubicBezTo>
                      <a:pt x="737" y="63"/>
                      <a:pt x="722" y="63"/>
                      <a:pt x="706" y="63"/>
                    </a:cubicBezTo>
                    <a:moveTo>
                      <a:pt x="530" y="63"/>
                    </a:moveTo>
                    <a:cubicBezTo>
                      <a:pt x="417" y="64"/>
                      <a:pt x="311" y="67"/>
                      <a:pt x="223" y="68"/>
                    </a:cubicBezTo>
                    <a:cubicBezTo>
                      <a:pt x="180" y="68"/>
                      <a:pt x="141" y="69"/>
                      <a:pt x="108" y="69"/>
                    </a:cubicBezTo>
                    <a:cubicBezTo>
                      <a:pt x="108" y="72"/>
                      <a:pt x="108" y="74"/>
                      <a:pt x="108" y="76"/>
                    </a:cubicBezTo>
                    <a:cubicBezTo>
                      <a:pt x="132" y="77"/>
                      <a:pt x="132" y="77"/>
                      <a:pt x="132" y="77"/>
                    </a:cubicBezTo>
                    <a:cubicBezTo>
                      <a:pt x="171" y="77"/>
                      <a:pt x="208" y="78"/>
                      <a:pt x="240" y="78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7"/>
                      <a:pt x="240" y="77"/>
                      <a:pt x="240" y="77"/>
                    </a:cubicBezTo>
                    <a:cubicBezTo>
                      <a:pt x="240" y="76"/>
                      <a:pt x="240" y="75"/>
                      <a:pt x="240" y="74"/>
                    </a:cubicBezTo>
                    <a:cubicBezTo>
                      <a:pt x="240" y="74"/>
                      <a:pt x="240" y="74"/>
                      <a:pt x="240" y="74"/>
                    </a:cubicBezTo>
                    <a:cubicBezTo>
                      <a:pt x="240" y="71"/>
                      <a:pt x="240" y="70"/>
                      <a:pt x="240" y="70"/>
                    </a:cubicBezTo>
                    <a:cubicBezTo>
                      <a:pt x="240" y="70"/>
                      <a:pt x="240" y="71"/>
                      <a:pt x="240" y="72"/>
                    </a:cubicBezTo>
                    <a:cubicBezTo>
                      <a:pt x="240" y="70"/>
                      <a:pt x="240" y="68"/>
                      <a:pt x="240" y="68"/>
                    </a:cubicBezTo>
                    <a:cubicBezTo>
                      <a:pt x="240" y="68"/>
                      <a:pt x="240" y="69"/>
                      <a:pt x="240" y="69"/>
                    </a:cubicBezTo>
                    <a:cubicBezTo>
                      <a:pt x="241" y="69"/>
                      <a:pt x="241" y="69"/>
                      <a:pt x="241" y="69"/>
                    </a:cubicBezTo>
                    <a:cubicBezTo>
                      <a:pt x="241" y="69"/>
                      <a:pt x="241" y="69"/>
                      <a:pt x="241" y="69"/>
                    </a:cubicBezTo>
                    <a:cubicBezTo>
                      <a:pt x="243" y="69"/>
                      <a:pt x="243" y="69"/>
                      <a:pt x="243" y="69"/>
                    </a:cubicBezTo>
                    <a:cubicBezTo>
                      <a:pt x="249" y="69"/>
                      <a:pt x="249" y="69"/>
                      <a:pt x="249" y="69"/>
                    </a:cubicBezTo>
                    <a:cubicBezTo>
                      <a:pt x="259" y="69"/>
                      <a:pt x="269" y="69"/>
                      <a:pt x="279" y="69"/>
                    </a:cubicBezTo>
                    <a:cubicBezTo>
                      <a:pt x="283" y="69"/>
                      <a:pt x="287" y="69"/>
                      <a:pt x="291" y="69"/>
                    </a:cubicBezTo>
                    <a:cubicBezTo>
                      <a:pt x="320" y="69"/>
                      <a:pt x="349" y="69"/>
                      <a:pt x="378" y="69"/>
                    </a:cubicBezTo>
                    <a:cubicBezTo>
                      <a:pt x="400" y="69"/>
                      <a:pt x="422" y="69"/>
                      <a:pt x="444" y="69"/>
                    </a:cubicBezTo>
                    <a:cubicBezTo>
                      <a:pt x="447" y="69"/>
                      <a:pt x="450" y="69"/>
                      <a:pt x="453" y="69"/>
                    </a:cubicBezTo>
                    <a:cubicBezTo>
                      <a:pt x="451" y="69"/>
                      <a:pt x="450" y="69"/>
                      <a:pt x="449" y="69"/>
                    </a:cubicBezTo>
                    <a:cubicBezTo>
                      <a:pt x="451" y="68"/>
                      <a:pt x="445" y="67"/>
                      <a:pt x="455" y="67"/>
                    </a:cubicBezTo>
                    <a:cubicBezTo>
                      <a:pt x="500" y="66"/>
                      <a:pt x="518" y="64"/>
                      <a:pt x="530" y="63"/>
                    </a:cubicBezTo>
                    <a:moveTo>
                      <a:pt x="107" y="53"/>
                    </a:moveTo>
                    <a:cubicBezTo>
                      <a:pt x="108" y="59"/>
                      <a:pt x="108" y="64"/>
                      <a:pt x="108" y="69"/>
                    </a:cubicBezTo>
                    <a:cubicBezTo>
                      <a:pt x="141" y="69"/>
                      <a:pt x="180" y="68"/>
                      <a:pt x="223" y="68"/>
                    </a:cubicBezTo>
                    <a:cubicBezTo>
                      <a:pt x="311" y="67"/>
                      <a:pt x="417" y="64"/>
                      <a:pt x="530" y="63"/>
                    </a:cubicBezTo>
                    <a:cubicBezTo>
                      <a:pt x="540" y="61"/>
                      <a:pt x="546" y="60"/>
                      <a:pt x="559" y="58"/>
                    </a:cubicBezTo>
                    <a:cubicBezTo>
                      <a:pt x="550" y="58"/>
                      <a:pt x="258" y="57"/>
                      <a:pt x="147" y="54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07" y="53"/>
                      <a:pt x="107" y="53"/>
                      <a:pt x="107" y="53"/>
                    </a:cubicBezTo>
                    <a:moveTo>
                      <a:pt x="889" y="41"/>
                    </a:moveTo>
                    <a:cubicBezTo>
                      <a:pt x="889" y="45"/>
                      <a:pt x="890" y="48"/>
                      <a:pt x="890" y="52"/>
                    </a:cubicBezTo>
                    <a:cubicBezTo>
                      <a:pt x="890" y="52"/>
                      <a:pt x="890" y="52"/>
                      <a:pt x="890" y="52"/>
                    </a:cubicBezTo>
                    <a:cubicBezTo>
                      <a:pt x="890" y="52"/>
                      <a:pt x="890" y="52"/>
                      <a:pt x="890" y="52"/>
                    </a:cubicBezTo>
                    <a:cubicBezTo>
                      <a:pt x="891" y="52"/>
                      <a:pt x="891" y="52"/>
                      <a:pt x="891" y="52"/>
                    </a:cubicBezTo>
                    <a:cubicBezTo>
                      <a:pt x="891" y="48"/>
                      <a:pt x="891" y="47"/>
                      <a:pt x="891" y="47"/>
                    </a:cubicBezTo>
                    <a:cubicBezTo>
                      <a:pt x="891" y="47"/>
                      <a:pt x="891" y="49"/>
                      <a:pt x="891" y="52"/>
                    </a:cubicBezTo>
                    <a:cubicBezTo>
                      <a:pt x="891" y="54"/>
                      <a:pt x="891" y="57"/>
                      <a:pt x="891" y="57"/>
                    </a:cubicBezTo>
                    <a:cubicBezTo>
                      <a:pt x="891" y="57"/>
                      <a:pt x="891" y="53"/>
                      <a:pt x="890" y="41"/>
                    </a:cubicBezTo>
                    <a:cubicBezTo>
                      <a:pt x="890" y="41"/>
                      <a:pt x="890" y="41"/>
                      <a:pt x="890" y="41"/>
                    </a:cubicBezTo>
                    <a:cubicBezTo>
                      <a:pt x="890" y="41"/>
                      <a:pt x="890" y="41"/>
                      <a:pt x="890" y="41"/>
                    </a:cubicBezTo>
                    <a:cubicBezTo>
                      <a:pt x="889" y="41"/>
                      <a:pt x="889" y="41"/>
                      <a:pt x="889" y="41"/>
                    </a:cubicBezTo>
                    <a:moveTo>
                      <a:pt x="825" y="61"/>
                    </a:moveTo>
                    <a:cubicBezTo>
                      <a:pt x="825" y="58"/>
                      <a:pt x="825" y="54"/>
                      <a:pt x="825" y="49"/>
                    </a:cubicBezTo>
                    <a:cubicBezTo>
                      <a:pt x="825" y="49"/>
                      <a:pt x="825" y="49"/>
                      <a:pt x="826" y="49"/>
                    </a:cubicBezTo>
                    <a:cubicBezTo>
                      <a:pt x="826" y="56"/>
                      <a:pt x="826" y="62"/>
                      <a:pt x="826" y="62"/>
                    </a:cubicBezTo>
                    <a:cubicBezTo>
                      <a:pt x="826" y="62"/>
                      <a:pt x="826" y="62"/>
                      <a:pt x="826" y="61"/>
                    </a:cubicBezTo>
                    <a:cubicBezTo>
                      <a:pt x="826" y="61"/>
                      <a:pt x="826" y="61"/>
                      <a:pt x="826" y="61"/>
                    </a:cubicBezTo>
                    <a:cubicBezTo>
                      <a:pt x="825" y="61"/>
                      <a:pt x="825" y="61"/>
                      <a:pt x="825" y="61"/>
                    </a:cubicBezTo>
                    <a:cubicBezTo>
                      <a:pt x="825" y="61"/>
                      <a:pt x="825" y="61"/>
                      <a:pt x="825" y="61"/>
                    </a:cubicBezTo>
                    <a:moveTo>
                      <a:pt x="763" y="50"/>
                    </a:moveTo>
                    <a:cubicBezTo>
                      <a:pt x="768" y="49"/>
                      <a:pt x="772" y="48"/>
                      <a:pt x="775" y="48"/>
                    </a:cubicBezTo>
                    <a:cubicBezTo>
                      <a:pt x="786" y="48"/>
                      <a:pt x="796" y="48"/>
                      <a:pt x="806" y="49"/>
                    </a:cubicBezTo>
                    <a:cubicBezTo>
                      <a:pt x="763" y="50"/>
                      <a:pt x="763" y="50"/>
                      <a:pt x="763" y="50"/>
                    </a:cubicBezTo>
                    <a:moveTo>
                      <a:pt x="825" y="48"/>
                    </a:moveTo>
                    <a:cubicBezTo>
                      <a:pt x="825" y="47"/>
                      <a:pt x="825" y="46"/>
                      <a:pt x="825" y="45"/>
                    </a:cubicBezTo>
                    <a:cubicBezTo>
                      <a:pt x="825" y="47"/>
                      <a:pt x="825" y="48"/>
                      <a:pt x="825" y="48"/>
                    </a:cubicBezTo>
                    <a:moveTo>
                      <a:pt x="826" y="39"/>
                    </a:moveTo>
                    <a:cubicBezTo>
                      <a:pt x="826" y="39"/>
                      <a:pt x="826" y="39"/>
                      <a:pt x="826" y="39"/>
                    </a:cubicBezTo>
                    <a:cubicBezTo>
                      <a:pt x="826" y="39"/>
                      <a:pt x="826" y="39"/>
                      <a:pt x="826" y="39"/>
                    </a:cubicBezTo>
                    <a:cubicBezTo>
                      <a:pt x="825" y="39"/>
                      <a:pt x="825" y="39"/>
                      <a:pt x="825" y="39"/>
                    </a:cubicBezTo>
                    <a:cubicBezTo>
                      <a:pt x="825" y="39"/>
                      <a:pt x="825" y="39"/>
                      <a:pt x="825" y="39"/>
                    </a:cubicBezTo>
                    <a:cubicBezTo>
                      <a:pt x="814" y="39"/>
                      <a:pt x="804" y="39"/>
                      <a:pt x="794" y="39"/>
                    </a:cubicBezTo>
                    <a:cubicBezTo>
                      <a:pt x="743" y="40"/>
                      <a:pt x="695" y="41"/>
                      <a:pt x="652" y="41"/>
                    </a:cubicBezTo>
                    <a:cubicBezTo>
                      <a:pt x="575" y="43"/>
                      <a:pt x="514" y="43"/>
                      <a:pt x="487" y="43"/>
                    </a:cubicBezTo>
                    <a:cubicBezTo>
                      <a:pt x="484" y="43"/>
                      <a:pt x="481" y="43"/>
                      <a:pt x="479" y="43"/>
                    </a:cubicBezTo>
                    <a:cubicBezTo>
                      <a:pt x="463" y="43"/>
                      <a:pt x="445" y="43"/>
                      <a:pt x="429" y="42"/>
                    </a:cubicBezTo>
                    <a:cubicBezTo>
                      <a:pt x="405" y="43"/>
                      <a:pt x="380" y="44"/>
                      <a:pt x="357" y="45"/>
                    </a:cubicBezTo>
                    <a:cubicBezTo>
                      <a:pt x="355" y="45"/>
                      <a:pt x="354" y="45"/>
                      <a:pt x="352" y="45"/>
                    </a:cubicBezTo>
                    <a:cubicBezTo>
                      <a:pt x="450" y="46"/>
                      <a:pt x="542" y="48"/>
                      <a:pt x="585" y="50"/>
                    </a:cubicBezTo>
                    <a:cubicBezTo>
                      <a:pt x="607" y="51"/>
                      <a:pt x="628" y="51"/>
                      <a:pt x="649" y="52"/>
                    </a:cubicBezTo>
                    <a:cubicBezTo>
                      <a:pt x="680" y="53"/>
                      <a:pt x="680" y="53"/>
                      <a:pt x="680" y="53"/>
                    </a:cubicBezTo>
                    <a:cubicBezTo>
                      <a:pt x="696" y="54"/>
                      <a:pt x="696" y="54"/>
                      <a:pt x="696" y="54"/>
                    </a:cubicBezTo>
                    <a:cubicBezTo>
                      <a:pt x="704" y="54"/>
                      <a:pt x="704" y="54"/>
                      <a:pt x="704" y="54"/>
                    </a:cubicBezTo>
                    <a:cubicBezTo>
                      <a:pt x="706" y="54"/>
                      <a:pt x="706" y="54"/>
                      <a:pt x="706" y="54"/>
                    </a:cubicBezTo>
                    <a:cubicBezTo>
                      <a:pt x="706" y="54"/>
                      <a:pt x="706" y="54"/>
                      <a:pt x="706" y="54"/>
                    </a:cubicBezTo>
                    <a:cubicBezTo>
                      <a:pt x="706" y="54"/>
                      <a:pt x="706" y="54"/>
                      <a:pt x="706" y="54"/>
                    </a:cubicBezTo>
                    <a:cubicBezTo>
                      <a:pt x="706" y="49"/>
                      <a:pt x="706" y="47"/>
                      <a:pt x="706" y="47"/>
                    </a:cubicBezTo>
                    <a:cubicBezTo>
                      <a:pt x="706" y="47"/>
                      <a:pt x="706" y="50"/>
                      <a:pt x="706" y="54"/>
                    </a:cubicBezTo>
                    <a:cubicBezTo>
                      <a:pt x="706" y="54"/>
                      <a:pt x="706" y="54"/>
                      <a:pt x="706" y="54"/>
                    </a:cubicBezTo>
                    <a:cubicBezTo>
                      <a:pt x="706" y="57"/>
                      <a:pt x="706" y="60"/>
                      <a:pt x="706" y="63"/>
                    </a:cubicBezTo>
                    <a:cubicBezTo>
                      <a:pt x="722" y="63"/>
                      <a:pt x="737" y="63"/>
                      <a:pt x="753" y="64"/>
                    </a:cubicBezTo>
                    <a:cubicBezTo>
                      <a:pt x="753" y="64"/>
                      <a:pt x="773" y="64"/>
                      <a:pt x="804" y="65"/>
                    </a:cubicBezTo>
                    <a:cubicBezTo>
                      <a:pt x="811" y="65"/>
                      <a:pt x="818" y="65"/>
                      <a:pt x="826" y="66"/>
                    </a:cubicBezTo>
                    <a:cubicBezTo>
                      <a:pt x="826" y="61"/>
                      <a:pt x="826" y="56"/>
                      <a:pt x="826" y="51"/>
                    </a:cubicBezTo>
                    <a:cubicBezTo>
                      <a:pt x="826" y="51"/>
                      <a:pt x="826" y="50"/>
                      <a:pt x="826" y="49"/>
                    </a:cubicBezTo>
                    <a:cubicBezTo>
                      <a:pt x="838" y="50"/>
                      <a:pt x="850" y="50"/>
                      <a:pt x="862" y="51"/>
                    </a:cubicBezTo>
                    <a:cubicBezTo>
                      <a:pt x="877" y="51"/>
                      <a:pt x="877" y="51"/>
                      <a:pt x="877" y="51"/>
                    </a:cubicBezTo>
                    <a:cubicBezTo>
                      <a:pt x="884" y="51"/>
                      <a:pt x="884" y="51"/>
                      <a:pt x="884" y="51"/>
                    </a:cubicBezTo>
                    <a:cubicBezTo>
                      <a:pt x="887" y="52"/>
                      <a:pt x="887" y="52"/>
                      <a:pt x="887" y="52"/>
                    </a:cubicBezTo>
                    <a:cubicBezTo>
                      <a:pt x="889" y="52"/>
                      <a:pt x="889" y="52"/>
                      <a:pt x="889" y="52"/>
                    </a:cubicBezTo>
                    <a:cubicBezTo>
                      <a:pt x="890" y="52"/>
                      <a:pt x="890" y="52"/>
                      <a:pt x="890" y="52"/>
                    </a:cubicBezTo>
                    <a:cubicBezTo>
                      <a:pt x="890" y="48"/>
                      <a:pt x="889" y="45"/>
                      <a:pt x="889" y="41"/>
                    </a:cubicBezTo>
                    <a:cubicBezTo>
                      <a:pt x="888" y="41"/>
                      <a:pt x="888" y="41"/>
                      <a:pt x="888" y="41"/>
                    </a:cubicBezTo>
                    <a:cubicBezTo>
                      <a:pt x="884" y="40"/>
                      <a:pt x="884" y="40"/>
                      <a:pt x="884" y="40"/>
                    </a:cubicBezTo>
                    <a:cubicBezTo>
                      <a:pt x="869" y="40"/>
                      <a:pt x="869" y="40"/>
                      <a:pt x="869" y="40"/>
                    </a:cubicBezTo>
                    <a:cubicBezTo>
                      <a:pt x="854" y="40"/>
                      <a:pt x="840" y="40"/>
                      <a:pt x="826" y="39"/>
                    </a:cubicBezTo>
                    <a:cubicBezTo>
                      <a:pt x="826" y="39"/>
                      <a:pt x="826" y="39"/>
                      <a:pt x="826" y="39"/>
                    </a:cubicBezTo>
                    <a:moveTo>
                      <a:pt x="891" y="38"/>
                    </a:moveTo>
                    <a:cubicBezTo>
                      <a:pt x="890" y="38"/>
                      <a:pt x="890" y="38"/>
                      <a:pt x="890" y="38"/>
                    </a:cubicBezTo>
                    <a:cubicBezTo>
                      <a:pt x="890" y="39"/>
                      <a:pt x="890" y="40"/>
                      <a:pt x="890" y="41"/>
                    </a:cubicBezTo>
                    <a:cubicBezTo>
                      <a:pt x="891" y="41"/>
                      <a:pt x="891" y="41"/>
                      <a:pt x="891" y="41"/>
                    </a:cubicBezTo>
                    <a:cubicBezTo>
                      <a:pt x="891" y="41"/>
                      <a:pt x="891" y="41"/>
                      <a:pt x="891" y="41"/>
                    </a:cubicBezTo>
                    <a:cubicBezTo>
                      <a:pt x="891" y="45"/>
                      <a:pt x="891" y="47"/>
                      <a:pt x="891" y="47"/>
                    </a:cubicBezTo>
                    <a:cubicBezTo>
                      <a:pt x="891" y="47"/>
                      <a:pt x="891" y="45"/>
                      <a:pt x="891" y="41"/>
                    </a:cubicBezTo>
                    <a:cubicBezTo>
                      <a:pt x="891" y="40"/>
                      <a:pt x="891" y="39"/>
                      <a:pt x="891" y="38"/>
                    </a:cubicBezTo>
                    <a:moveTo>
                      <a:pt x="87" y="33"/>
                    </a:moveTo>
                    <a:cubicBezTo>
                      <a:pt x="87" y="38"/>
                      <a:pt x="87" y="45"/>
                      <a:pt x="87" y="53"/>
                    </a:cubicBezTo>
                    <a:cubicBezTo>
                      <a:pt x="87" y="53"/>
                      <a:pt x="87" y="53"/>
                      <a:pt x="87" y="53"/>
                    </a:cubicBezTo>
                    <a:cubicBezTo>
                      <a:pt x="87" y="54"/>
                      <a:pt x="87" y="55"/>
                      <a:pt x="87" y="56"/>
                    </a:cubicBezTo>
                    <a:cubicBezTo>
                      <a:pt x="87" y="58"/>
                      <a:pt x="87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61"/>
                      <a:pt x="87" y="63"/>
                      <a:pt x="88" y="64"/>
                    </a:cubicBezTo>
                    <a:cubicBezTo>
                      <a:pt x="88" y="64"/>
                      <a:pt x="88" y="64"/>
                      <a:pt x="88" y="65"/>
                    </a:cubicBezTo>
                    <a:cubicBezTo>
                      <a:pt x="85" y="65"/>
                      <a:pt x="83" y="65"/>
                      <a:pt x="80" y="65"/>
                    </a:cubicBezTo>
                    <a:cubicBezTo>
                      <a:pt x="53" y="64"/>
                      <a:pt x="28" y="64"/>
                      <a:pt x="3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1" y="66"/>
                      <a:pt x="1" y="68"/>
                      <a:pt x="1" y="69"/>
                    </a:cubicBezTo>
                    <a:cubicBezTo>
                      <a:pt x="16" y="69"/>
                      <a:pt x="37" y="69"/>
                      <a:pt x="65" y="69"/>
                    </a:cubicBezTo>
                    <a:cubicBezTo>
                      <a:pt x="72" y="69"/>
                      <a:pt x="80" y="69"/>
                      <a:pt x="88" y="69"/>
                    </a:cubicBezTo>
                    <a:cubicBezTo>
                      <a:pt x="88" y="63"/>
                      <a:pt x="88" y="56"/>
                      <a:pt x="88" y="49"/>
                    </a:cubicBezTo>
                    <a:cubicBezTo>
                      <a:pt x="87" y="44"/>
                      <a:pt x="87" y="38"/>
                      <a:pt x="87" y="33"/>
                    </a:cubicBezTo>
                    <a:moveTo>
                      <a:pt x="87" y="29"/>
                    </a:move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35"/>
                      <a:pt x="88" y="42"/>
                      <a:pt x="88" y="48"/>
                    </a:cubicBezTo>
                    <a:cubicBezTo>
                      <a:pt x="88" y="55"/>
                      <a:pt x="88" y="62"/>
                      <a:pt x="88" y="69"/>
                    </a:cubicBezTo>
                    <a:cubicBezTo>
                      <a:pt x="94" y="69"/>
                      <a:pt x="101" y="69"/>
                      <a:pt x="108" y="69"/>
                    </a:cubicBezTo>
                    <a:cubicBezTo>
                      <a:pt x="107" y="54"/>
                      <a:pt x="107" y="49"/>
                      <a:pt x="107" y="49"/>
                    </a:cubicBezTo>
                    <a:cubicBezTo>
                      <a:pt x="107" y="49"/>
                      <a:pt x="107" y="51"/>
                      <a:pt x="107" y="53"/>
                    </a:cubicBezTo>
                    <a:cubicBezTo>
                      <a:pt x="107" y="55"/>
                      <a:pt x="107" y="57"/>
                      <a:pt x="107" y="57"/>
                    </a:cubicBezTo>
                    <a:cubicBezTo>
                      <a:pt x="107" y="57"/>
                      <a:pt x="107" y="56"/>
                      <a:pt x="107" y="53"/>
                    </a:cubicBezTo>
                    <a:cubicBezTo>
                      <a:pt x="107" y="53"/>
                      <a:pt x="107" y="53"/>
                      <a:pt x="107" y="53"/>
                    </a:cubicBezTo>
                    <a:cubicBezTo>
                      <a:pt x="107" y="49"/>
                      <a:pt x="107" y="46"/>
                      <a:pt x="107" y="46"/>
                    </a:cubicBezTo>
                    <a:cubicBezTo>
                      <a:pt x="107" y="46"/>
                      <a:pt x="107" y="46"/>
                      <a:pt x="107" y="47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5"/>
                      <a:pt x="107" y="44"/>
                      <a:pt x="107" y="44"/>
                    </a:cubicBezTo>
                    <a:cubicBezTo>
                      <a:pt x="107" y="44"/>
                      <a:pt x="107" y="44"/>
                      <a:pt x="107" y="45"/>
                    </a:cubicBezTo>
                    <a:cubicBezTo>
                      <a:pt x="107" y="45"/>
                      <a:pt x="107" y="45"/>
                      <a:pt x="107" y="45"/>
                    </a:cubicBezTo>
                    <a:cubicBezTo>
                      <a:pt x="107" y="44"/>
                      <a:pt x="107" y="43"/>
                      <a:pt x="107" y="42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61" y="43"/>
                      <a:pt x="222" y="43"/>
                      <a:pt x="283" y="44"/>
                    </a:cubicBezTo>
                    <a:cubicBezTo>
                      <a:pt x="306" y="44"/>
                      <a:pt x="329" y="45"/>
                      <a:pt x="352" y="45"/>
                    </a:cubicBezTo>
                    <a:cubicBezTo>
                      <a:pt x="314" y="43"/>
                      <a:pt x="241" y="41"/>
                      <a:pt x="162" y="39"/>
                    </a:cubicBezTo>
                    <a:cubicBezTo>
                      <a:pt x="143" y="39"/>
                      <a:pt x="122" y="38"/>
                      <a:pt x="102" y="38"/>
                    </a:cubicBezTo>
                    <a:cubicBezTo>
                      <a:pt x="95" y="38"/>
                      <a:pt x="95" y="38"/>
                      <a:pt x="95" y="38"/>
                    </a:cubicBezTo>
                    <a:cubicBezTo>
                      <a:pt x="91" y="38"/>
                      <a:pt x="91" y="38"/>
                      <a:pt x="91" y="38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7" y="32"/>
                      <a:pt x="87" y="29"/>
                      <a:pt x="87" y="29"/>
                    </a:cubicBezTo>
                    <a:moveTo>
                      <a:pt x="825" y="20"/>
                    </a:moveTo>
                    <a:cubicBezTo>
                      <a:pt x="825" y="20"/>
                      <a:pt x="825" y="20"/>
                      <a:pt x="825" y="20"/>
                    </a:cubicBezTo>
                    <a:cubicBezTo>
                      <a:pt x="825" y="20"/>
                      <a:pt x="825" y="20"/>
                      <a:pt x="826" y="20"/>
                    </a:cubicBezTo>
                    <a:cubicBezTo>
                      <a:pt x="825" y="20"/>
                      <a:pt x="825" y="20"/>
                      <a:pt x="825" y="20"/>
                    </a:cubicBezTo>
                    <a:moveTo>
                      <a:pt x="87" y="20"/>
                    </a:moveTo>
                    <a:cubicBezTo>
                      <a:pt x="87" y="22"/>
                      <a:pt x="87" y="26"/>
                      <a:pt x="87" y="29"/>
                    </a:cubicBezTo>
                    <a:cubicBezTo>
                      <a:pt x="91" y="29"/>
                      <a:pt x="94" y="29"/>
                      <a:pt x="97" y="29"/>
                    </a:cubicBezTo>
                    <a:cubicBezTo>
                      <a:pt x="108" y="28"/>
                      <a:pt x="119" y="28"/>
                      <a:pt x="130" y="28"/>
                    </a:cubicBezTo>
                    <a:cubicBezTo>
                      <a:pt x="148" y="28"/>
                      <a:pt x="164" y="28"/>
                      <a:pt x="179" y="28"/>
                    </a:cubicBezTo>
                    <a:cubicBezTo>
                      <a:pt x="199" y="28"/>
                      <a:pt x="215" y="28"/>
                      <a:pt x="229" y="28"/>
                    </a:cubicBezTo>
                    <a:cubicBezTo>
                      <a:pt x="244" y="28"/>
                      <a:pt x="255" y="28"/>
                      <a:pt x="263" y="28"/>
                    </a:cubicBezTo>
                    <a:cubicBezTo>
                      <a:pt x="265" y="28"/>
                      <a:pt x="267" y="28"/>
                      <a:pt x="269" y="28"/>
                    </a:cubicBezTo>
                    <a:cubicBezTo>
                      <a:pt x="271" y="27"/>
                      <a:pt x="272" y="27"/>
                      <a:pt x="270" y="27"/>
                    </a:cubicBezTo>
                    <a:cubicBezTo>
                      <a:pt x="242" y="24"/>
                      <a:pt x="188" y="21"/>
                      <a:pt x="126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0"/>
                      <a:pt x="87" y="20"/>
                      <a:pt x="87" y="20"/>
                    </a:cubicBezTo>
                    <a:moveTo>
                      <a:pt x="824" y="18"/>
                    </a:moveTo>
                    <a:cubicBezTo>
                      <a:pt x="824" y="18"/>
                      <a:pt x="824" y="18"/>
                      <a:pt x="824" y="20"/>
                    </a:cubicBezTo>
                    <a:cubicBezTo>
                      <a:pt x="824" y="20"/>
                      <a:pt x="824" y="20"/>
                      <a:pt x="824" y="20"/>
                    </a:cubicBezTo>
                    <a:cubicBezTo>
                      <a:pt x="824" y="19"/>
                      <a:pt x="824" y="18"/>
                      <a:pt x="824" y="18"/>
                    </a:cubicBezTo>
                    <a:moveTo>
                      <a:pt x="87" y="14"/>
                    </a:moveTo>
                    <a:cubicBezTo>
                      <a:pt x="87" y="14"/>
                      <a:pt x="87" y="14"/>
                      <a:pt x="87" y="14"/>
                    </a:cubicBezTo>
                    <a:cubicBezTo>
                      <a:pt x="87" y="15"/>
                      <a:pt x="87" y="17"/>
                      <a:pt x="87" y="20"/>
                    </a:cubicBezTo>
                    <a:cubicBezTo>
                      <a:pt x="87" y="18"/>
                      <a:pt x="87" y="15"/>
                      <a:pt x="87" y="14"/>
                    </a:cubicBezTo>
                    <a:moveTo>
                      <a:pt x="890" y="11"/>
                    </a:moveTo>
                    <a:cubicBezTo>
                      <a:pt x="890" y="11"/>
                      <a:pt x="890" y="11"/>
                      <a:pt x="890" y="11"/>
                    </a:cubicBezTo>
                    <a:cubicBezTo>
                      <a:pt x="890" y="11"/>
                      <a:pt x="890" y="11"/>
                      <a:pt x="890" y="11"/>
                    </a:cubicBezTo>
                    <a:cubicBezTo>
                      <a:pt x="889" y="11"/>
                      <a:pt x="889" y="11"/>
                      <a:pt x="889" y="11"/>
                    </a:cubicBezTo>
                    <a:cubicBezTo>
                      <a:pt x="890" y="15"/>
                      <a:pt x="890" y="18"/>
                      <a:pt x="890" y="21"/>
                    </a:cubicBezTo>
                    <a:cubicBezTo>
                      <a:pt x="891" y="21"/>
                      <a:pt x="891" y="21"/>
                      <a:pt x="891" y="21"/>
                    </a:cubicBezTo>
                    <a:cubicBezTo>
                      <a:pt x="890" y="15"/>
                      <a:pt x="890" y="11"/>
                      <a:pt x="890" y="11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8"/>
                    </a:cubicBezTo>
                    <a:cubicBezTo>
                      <a:pt x="0" y="15"/>
                      <a:pt x="0" y="28"/>
                      <a:pt x="0" y="41"/>
                    </a:cubicBezTo>
                    <a:cubicBezTo>
                      <a:pt x="0" y="44"/>
                      <a:pt x="0" y="47"/>
                      <a:pt x="0" y="49"/>
                    </a:cubicBezTo>
                    <a:cubicBezTo>
                      <a:pt x="0" y="57"/>
                      <a:pt x="0" y="64"/>
                      <a:pt x="0" y="69"/>
                    </a:cubicBezTo>
                    <a:cubicBezTo>
                      <a:pt x="0" y="69"/>
                      <a:pt x="1" y="69"/>
                      <a:pt x="1" y="69"/>
                    </a:cubicBezTo>
                    <a:cubicBezTo>
                      <a:pt x="1" y="68"/>
                      <a:pt x="1" y="66"/>
                      <a:pt x="1" y="64"/>
                    </a:cubicBezTo>
                    <a:cubicBezTo>
                      <a:pt x="1" y="60"/>
                      <a:pt x="1" y="55"/>
                      <a:pt x="1" y="51"/>
                    </a:cubicBezTo>
                    <a:cubicBezTo>
                      <a:pt x="0" y="41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45" y="30"/>
                      <a:pt x="56" y="29"/>
                      <a:pt x="67" y="29"/>
                    </a:cubicBezTo>
                    <a:cubicBezTo>
                      <a:pt x="74" y="29"/>
                      <a:pt x="81" y="29"/>
                      <a:pt x="87" y="29"/>
                    </a:cubicBezTo>
                    <a:cubicBezTo>
                      <a:pt x="87" y="23"/>
                      <a:pt x="87" y="18"/>
                      <a:pt x="87" y="14"/>
                    </a:cubicBezTo>
                    <a:cubicBezTo>
                      <a:pt x="59" y="14"/>
                      <a:pt x="43" y="15"/>
                      <a:pt x="42" y="15"/>
                    </a:cubicBezTo>
                    <a:cubicBezTo>
                      <a:pt x="33" y="16"/>
                      <a:pt x="23" y="16"/>
                      <a:pt x="14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4"/>
                      <a:pt x="0" y="11"/>
                      <a:pt x="0" y="8"/>
                    </a:cubicBezTo>
                    <a:cubicBezTo>
                      <a:pt x="0" y="6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moveTo>
                      <a:pt x="888" y="0"/>
                    </a:moveTo>
                    <a:cubicBezTo>
                      <a:pt x="881" y="1"/>
                      <a:pt x="875" y="1"/>
                      <a:pt x="869" y="2"/>
                    </a:cubicBezTo>
                    <a:cubicBezTo>
                      <a:pt x="866" y="2"/>
                      <a:pt x="864" y="2"/>
                      <a:pt x="861" y="2"/>
                    </a:cubicBezTo>
                    <a:cubicBezTo>
                      <a:pt x="843" y="4"/>
                      <a:pt x="826" y="5"/>
                      <a:pt x="809" y="6"/>
                    </a:cubicBezTo>
                    <a:cubicBezTo>
                      <a:pt x="775" y="7"/>
                      <a:pt x="744" y="8"/>
                      <a:pt x="719" y="9"/>
                    </a:cubicBezTo>
                    <a:cubicBezTo>
                      <a:pt x="667" y="10"/>
                      <a:pt x="635" y="10"/>
                      <a:pt x="635" y="10"/>
                    </a:cubicBezTo>
                    <a:cubicBezTo>
                      <a:pt x="605" y="9"/>
                      <a:pt x="569" y="9"/>
                      <a:pt x="529" y="9"/>
                    </a:cubicBezTo>
                    <a:cubicBezTo>
                      <a:pt x="386" y="9"/>
                      <a:pt x="199" y="11"/>
                      <a:pt x="104" y="13"/>
                    </a:cubicBezTo>
                    <a:cubicBezTo>
                      <a:pt x="114" y="13"/>
                      <a:pt x="123" y="13"/>
                      <a:pt x="132" y="14"/>
                    </a:cubicBezTo>
                    <a:cubicBezTo>
                      <a:pt x="252" y="16"/>
                      <a:pt x="407" y="17"/>
                      <a:pt x="559" y="18"/>
                    </a:cubicBezTo>
                    <a:cubicBezTo>
                      <a:pt x="634" y="18"/>
                      <a:pt x="709" y="19"/>
                      <a:pt x="778" y="20"/>
                    </a:cubicBezTo>
                    <a:cubicBezTo>
                      <a:pt x="779" y="20"/>
                      <a:pt x="781" y="20"/>
                      <a:pt x="782" y="20"/>
                    </a:cubicBezTo>
                    <a:cubicBezTo>
                      <a:pt x="785" y="20"/>
                      <a:pt x="788" y="20"/>
                      <a:pt x="790" y="19"/>
                    </a:cubicBezTo>
                    <a:cubicBezTo>
                      <a:pt x="811" y="18"/>
                      <a:pt x="831" y="17"/>
                      <a:pt x="851" y="15"/>
                    </a:cubicBezTo>
                    <a:cubicBezTo>
                      <a:pt x="861" y="14"/>
                      <a:pt x="872" y="13"/>
                      <a:pt x="882" y="12"/>
                    </a:cubicBezTo>
                    <a:cubicBezTo>
                      <a:pt x="888" y="11"/>
                      <a:pt x="888" y="11"/>
                      <a:pt x="888" y="11"/>
                    </a:cubicBezTo>
                    <a:cubicBezTo>
                      <a:pt x="888" y="8"/>
                      <a:pt x="888" y="4"/>
                      <a:pt x="888" y="0"/>
                    </a:cubicBezTo>
                    <a:moveTo>
                      <a:pt x="889" y="0"/>
                    </a:moveTo>
                    <a:cubicBezTo>
                      <a:pt x="889" y="0"/>
                      <a:pt x="888" y="0"/>
                      <a:pt x="888" y="0"/>
                    </a:cubicBezTo>
                    <a:cubicBezTo>
                      <a:pt x="888" y="4"/>
                      <a:pt x="888" y="8"/>
                      <a:pt x="888" y="11"/>
                    </a:cubicBezTo>
                    <a:cubicBezTo>
                      <a:pt x="889" y="11"/>
                      <a:pt x="889" y="11"/>
                      <a:pt x="889" y="11"/>
                    </a:cubicBezTo>
                    <a:cubicBezTo>
                      <a:pt x="889" y="8"/>
                      <a:pt x="889" y="5"/>
                      <a:pt x="889" y="2"/>
                    </a:cubicBezTo>
                    <a:cubicBezTo>
                      <a:pt x="889" y="2"/>
                      <a:pt x="889" y="1"/>
                      <a:pt x="889" y="0"/>
                    </a:cubicBezTo>
                  </a:path>
                </a:pathLst>
              </a:custGeom>
              <a:solidFill>
                <a:srgbClr val="E3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2" name="Freeform 168"/>
              <p:cNvSpPr>
                <a:spLocks noEditPoints="1"/>
              </p:cNvSpPr>
              <p:nvPr/>
            </p:nvSpPr>
            <p:spPr bwMode="auto">
              <a:xfrm>
                <a:off x="3484681" y="2518380"/>
                <a:ext cx="1796371" cy="273641"/>
              </a:xfrm>
              <a:custGeom>
                <a:avLst/>
                <a:gdLst>
                  <a:gd name="T0" fmla="*/ 207 w 820"/>
                  <a:gd name="T1" fmla="*/ 114 h 125"/>
                  <a:gd name="T2" fmla="*/ 746 w 820"/>
                  <a:gd name="T3" fmla="*/ 111 h 125"/>
                  <a:gd name="T4" fmla="*/ 619 w 820"/>
                  <a:gd name="T5" fmla="*/ 107 h 125"/>
                  <a:gd name="T6" fmla="*/ 327 w 820"/>
                  <a:gd name="T7" fmla="*/ 109 h 125"/>
                  <a:gd name="T8" fmla="*/ 619 w 820"/>
                  <a:gd name="T9" fmla="*/ 106 h 125"/>
                  <a:gd name="T10" fmla="*/ 490 w 820"/>
                  <a:gd name="T11" fmla="*/ 109 h 125"/>
                  <a:gd name="T12" fmla="*/ 619 w 820"/>
                  <a:gd name="T13" fmla="*/ 106 h 125"/>
                  <a:gd name="T14" fmla="*/ 166 w 820"/>
                  <a:gd name="T15" fmla="*/ 103 h 125"/>
                  <a:gd name="T16" fmla="*/ 207 w 820"/>
                  <a:gd name="T17" fmla="*/ 102 h 125"/>
                  <a:gd name="T18" fmla="*/ 1 w 820"/>
                  <a:gd name="T19" fmla="*/ 99 h 125"/>
                  <a:gd name="T20" fmla="*/ 6 w 820"/>
                  <a:gd name="T21" fmla="*/ 107 h 125"/>
                  <a:gd name="T22" fmla="*/ 21 w 820"/>
                  <a:gd name="T23" fmla="*/ 102 h 125"/>
                  <a:gd name="T24" fmla="*/ 154 w 820"/>
                  <a:gd name="T25" fmla="*/ 99 h 125"/>
                  <a:gd name="T26" fmla="*/ 44 w 820"/>
                  <a:gd name="T27" fmla="*/ 99 h 125"/>
                  <a:gd name="T28" fmla="*/ 21 w 820"/>
                  <a:gd name="T29" fmla="*/ 108 h 125"/>
                  <a:gd name="T30" fmla="*/ 1 w 820"/>
                  <a:gd name="T31" fmla="*/ 95 h 125"/>
                  <a:gd name="T32" fmla="*/ 21 w 820"/>
                  <a:gd name="T33" fmla="*/ 95 h 125"/>
                  <a:gd name="T34" fmla="*/ 153 w 820"/>
                  <a:gd name="T35" fmla="*/ 98 h 125"/>
                  <a:gd name="T36" fmla="*/ 259 w 820"/>
                  <a:gd name="T37" fmla="*/ 94 h 125"/>
                  <a:gd name="T38" fmla="*/ 154 w 820"/>
                  <a:gd name="T39" fmla="*/ 95 h 125"/>
                  <a:gd name="T40" fmla="*/ 197 w 820"/>
                  <a:gd name="T41" fmla="*/ 99 h 125"/>
                  <a:gd name="T42" fmla="*/ 615 w 820"/>
                  <a:gd name="T43" fmla="*/ 101 h 125"/>
                  <a:gd name="T44" fmla="*/ 619 w 820"/>
                  <a:gd name="T45" fmla="*/ 87 h 125"/>
                  <a:gd name="T46" fmla="*/ 153 w 820"/>
                  <a:gd name="T47" fmla="*/ 83 h 125"/>
                  <a:gd name="T48" fmla="*/ 745 w 820"/>
                  <a:gd name="T49" fmla="*/ 100 h 125"/>
                  <a:gd name="T50" fmla="*/ 660 w 820"/>
                  <a:gd name="T51" fmla="*/ 86 h 125"/>
                  <a:gd name="T52" fmla="*/ 733 w 820"/>
                  <a:gd name="T53" fmla="*/ 104 h 125"/>
                  <a:gd name="T54" fmla="*/ 745 w 820"/>
                  <a:gd name="T55" fmla="*/ 85 h 125"/>
                  <a:gd name="T56" fmla="*/ 619 w 820"/>
                  <a:gd name="T57" fmla="*/ 87 h 125"/>
                  <a:gd name="T58" fmla="*/ 154 w 820"/>
                  <a:gd name="T59" fmla="*/ 83 h 125"/>
                  <a:gd name="T60" fmla="*/ 619 w 820"/>
                  <a:gd name="T61" fmla="*/ 86 h 125"/>
                  <a:gd name="T62" fmla="*/ 579 w 820"/>
                  <a:gd name="T63" fmla="*/ 87 h 125"/>
                  <a:gd name="T64" fmla="*/ 259 w 820"/>
                  <a:gd name="T65" fmla="*/ 94 h 125"/>
                  <a:gd name="T66" fmla="*/ 332 w 820"/>
                  <a:gd name="T67" fmla="*/ 81 h 125"/>
                  <a:gd name="T68" fmla="*/ 153 w 820"/>
                  <a:gd name="T69" fmla="*/ 80 h 125"/>
                  <a:gd name="T70" fmla="*/ 153 w 820"/>
                  <a:gd name="T71" fmla="*/ 80 h 125"/>
                  <a:gd name="T72" fmla="*/ 1 w 820"/>
                  <a:gd name="T73" fmla="*/ 82 h 125"/>
                  <a:gd name="T74" fmla="*/ 21 w 820"/>
                  <a:gd name="T75" fmla="*/ 75 h 125"/>
                  <a:gd name="T76" fmla="*/ 443 w 820"/>
                  <a:gd name="T77" fmla="*/ 69 h 125"/>
                  <a:gd name="T78" fmla="*/ 619 w 820"/>
                  <a:gd name="T79" fmla="*/ 74 h 125"/>
                  <a:gd name="T80" fmla="*/ 20 w 820"/>
                  <a:gd name="T81" fmla="*/ 59 h 125"/>
                  <a:gd name="T82" fmla="*/ 619 w 820"/>
                  <a:gd name="T83" fmla="*/ 53 h 125"/>
                  <a:gd name="T84" fmla="*/ 443 w 820"/>
                  <a:gd name="T85" fmla="*/ 69 h 125"/>
                  <a:gd name="T86" fmla="*/ 613 w 820"/>
                  <a:gd name="T87" fmla="*/ 65 h 125"/>
                  <a:gd name="T88" fmla="*/ 30 w 820"/>
                  <a:gd name="T89" fmla="*/ 53 h 125"/>
                  <a:gd name="T90" fmla="*/ 20 w 820"/>
                  <a:gd name="T91" fmla="*/ 53 h 125"/>
                  <a:gd name="T92" fmla="*/ 818 w 820"/>
                  <a:gd name="T93" fmla="*/ 28 h 125"/>
                  <a:gd name="T94" fmla="*/ 803 w 820"/>
                  <a:gd name="T95" fmla="*/ 44 h 125"/>
                  <a:gd name="T96" fmla="*/ 818 w 820"/>
                  <a:gd name="T97" fmla="*/ 37 h 125"/>
                  <a:gd name="T98" fmla="*/ 818 w 820"/>
                  <a:gd name="T99" fmla="*/ 78 h 125"/>
                  <a:gd name="T100" fmla="*/ 803 w 820"/>
                  <a:gd name="T101" fmla="*/ 79 h 125"/>
                  <a:gd name="T102" fmla="*/ 816 w 820"/>
                  <a:gd name="T103" fmla="*/ 93 h 125"/>
                  <a:gd name="T104" fmla="*/ 820 w 820"/>
                  <a:gd name="T105" fmla="*/ 94 h 125"/>
                  <a:gd name="T106" fmla="*/ 0 w 820"/>
                  <a:gd name="T107" fmla="*/ 11 h 125"/>
                  <a:gd name="T108" fmla="*/ 1 w 820"/>
                  <a:gd name="T109" fmla="*/ 54 h 125"/>
                  <a:gd name="T110" fmla="*/ 0 w 820"/>
                  <a:gd name="T111" fmla="*/ 7 h 125"/>
                  <a:gd name="T112" fmla="*/ 0 w 820"/>
                  <a:gd name="T113" fmla="*/ 27 h 125"/>
                  <a:gd name="T114" fmla="*/ 183 w 820"/>
                  <a:gd name="T115" fmla="*/ 33 h 125"/>
                  <a:gd name="T116" fmla="*/ 565 w 820"/>
                  <a:gd name="T117" fmla="*/ 47 h 125"/>
                  <a:gd name="T118" fmla="*/ 802 w 820"/>
                  <a:gd name="T119" fmla="*/ 27 h 125"/>
                  <a:gd name="T120" fmla="*/ 691 w 820"/>
                  <a:gd name="T121" fmla="*/ 26 h 125"/>
                  <a:gd name="T122" fmla="*/ 0 w 820"/>
                  <a:gd name="T123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125">
                    <a:moveTo>
                      <a:pt x="21" y="116"/>
                    </a:moveTo>
                    <a:cubicBezTo>
                      <a:pt x="21" y="121"/>
                      <a:pt x="21" y="125"/>
                      <a:pt x="21" y="125"/>
                    </a:cubicBezTo>
                    <a:cubicBezTo>
                      <a:pt x="21" y="125"/>
                      <a:pt x="21" y="124"/>
                      <a:pt x="21" y="121"/>
                    </a:cubicBezTo>
                    <a:cubicBezTo>
                      <a:pt x="21" y="122"/>
                      <a:pt x="21" y="122"/>
                      <a:pt x="21" y="122"/>
                    </a:cubicBezTo>
                    <a:cubicBezTo>
                      <a:pt x="21" y="122"/>
                      <a:pt x="21" y="119"/>
                      <a:pt x="21" y="116"/>
                    </a:cubicBezTo>
                    <a:moveTo>
                      <a:pt x="207" y="114"/>
                    </a:move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5"/>
                      <a:pt x="207" y="116"/>
                      <a:pt x="207" y="116"/>
                    </a:cubicBezTo>
                    <a:cubicBezTo>
                      <a:pt x="207" y="116"/>
                      <a:pt x="207" y="116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7" y="114"/>
                      <a:pt x="207" y="114"/>
                      <a:pt x="207" y="114"/>
                    </a:cubicBezTo>
                    <a:moveTo>
                      <a:pt x="746" y="110"/>
                    </a:moveTo>
                    <a:cubicBezTo>
                      <a:pt x="746" y="110"/>
                      <a:pt x="746" y="110"/>
                      <a:pt x="746" y="110"/>
                    </a:cubicBezTo>
                    <a:cubicBezTo>
                      <a:pt x="746" y="111"/>
                      <a:pt x="746" y="111"/>
                      <a:pt x="746" y="111"/>
                    </a:cubicBezTo>
                    <a:cubicBezTo>
                      <a:pt x="746" y="111"/>
                      <a:pt x="746" y="111"/>
                      <a:pt x="746" y="110"/>
                    </a:cubicBezTo>
                    <a:moveTo>
                      <a:pt x="21" y="109"/>
                    </a:move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10"/>
                      <a:pt x="21" y="110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0"/>
                      <a:pt x="21" y="110"/>
                      <a:pt x="21" y="109"/>
                    </a:cubicBezTo>
                    <a:moveTo>
                      <a:pt x="619" y="107"/>
                    </a:moveTo>
                    <a:cubicBezTo>
                      <a:pt x="619" y="107"/>
                      <a:pt x="619" y="107"/>
                      <a:pt x="619" y="107"/>
                    </a:cubicBezTo>
                    <a:cubicBezTo>
                      <a:pt x="619" y="109"/>
                      <a:pt x="619" y="109"/>
                      <a:pt x="619" y="109"/>
                    </a:cubicBezTo>
                    <a:cubicBezTo>
                      <a:pt x="619" y="109"/>
                      <a:pt x="619" y="109"/>
                      <a:pt x="619" y="107"/>
                    </a:cubicBezTo>
                    <a:moveTo>
                      <a:pt x="208" y="107"/>
                    </a:moveTo>
                    <a:cubicBezTo>
                      <a:pt x="207" y="107"/>
                      <a:pt x="207" y="108"/>
                      <a:pt x="207" y="110"/>
                    </a:cubicBezTo>
                    <a:cubicBezTo>
                      <a:pt x="213" y="110"/>
                      <a:pt x="219" y="110"/>
                      <a:pt x="224" y="110"/>
                    </a:cubicBezTo>
                    <a:cubicBezTo>
                      <a:pt x="259" y="110"/>
                      <a:pt x="293" y="110"/>
                      <a:pt x="327" y="109"/>
                    </a:cubicBezTo>
                    <a:cubicBezTo>
                      <a:pt x="310" y="109"/>
                      <a:pt x="292" y="109"/>
                      <a:pt x="275" y="109"/>
                    </a:cubicBezTo>
                    <a:cubicBezTo>
                      <a:pt x="257" y="108"/>
                      <a:pt x="240" y="108"/>
                      <a:pt x="224" y="108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1" y="108"/>
                      <a:pt x="211" y="108"/>
                      <a:pt x="211" y="108"/>
                    </a:cubicBezTo>
                    <a:cubicBezTo>
                      <a:pt x="210" y="108"/>
                      <a:pt x="210" y="108"/>
                      <a:pt x="210" y="107"/>
                    </a:cubicBezTo>
                    <a:cubicBezTo>
                      <a:pt x="209" y="107"/>
                      <a:pt x="209" y="107"/>
                      <a:pt x="208" y="107"/>
                    </a:cubicBezTo>
                    <a:moveTo>
                      <a:pt x="619" y="106"/>
                    </a:moveTo>
                    <a:cubicBezTo>
                      <a:pt x="619" y="106"/>
                      <a:pt x="619" y="106"/>
                      <a:pt x="619" y="106"/>
                    </a:cubicBezTo>
                    <a:cubicBezTo>
                      <a:pt x="618" y="106"/>
                      <a:pt x="618" y="106"/>
                      <a:pt x="618" y="106"/>
                    </a:cubicBezTo>
                    <a:cubicBezTo>
                      <a:pt x="614" y="106"/>
                      <a:pt x="614" y="106"/>
                      <a:pt x="614" y="106"/>
                    </a:cubicBezTo>
                    <a:cubicBezTo>
                      <a:pt x="613" y="106"/>
                      <a:pt x="611" y="106"/>
                      <a:pt x="610" y="106"/>
                    </a:cubicBezTo>
                    <a:cubicBezTo>
                      <a:pt x="597" y="106"/>
                      <a:pt x="584" y="106"/>
                      <a:pt x="572" y="106"/>
                    </a:cubicBezTo>
                    <a:cubicBezTo>
                      <a:pt x="559" y="106"/>
                      <a:pt x="547" y="107"/>
                      <a:pt x="535" y="107"/>
                    </a:cubicBezTo>
                    <a:cubicBezTo>
                      <a:pt x="523" y="107"/>
                      <a:pt x="508" y="108"/>
                      <a:pt x="490" y="109"/>
                    </a:cubicBezTo>
                    <a:cubicBezTo>
                      <a:pt x="481" y="109"/>
                      <a:pt x="471" y="110"/>
                      <a:pt x="461" y="110"/>
                    </a:cubicBezTo>
                    <a:cubicBezTo>
                      <a:pt x="492" y="110"/>
                      <a:pt x="522" y="109"/>
                      <a:pt x="555" y="109"/>
                    </a:cubicBezTo>
                    <a:cubicBezTo>
                      <a:pt x="577" y="108"/>
                      <a:pt x="598" y="108"/>
                      <a:pt x="619" y="107"/>
                    </a:cubicBezTo>
                    <a:cubicBezTo>
                      <a:pt x="619" y="107"/>
                      <a:pt x="619" y="107"/>
                      <a:pt x="619" y="106"/>
                    </a:cubicBezTo>
                    <a:moveTo>
                      <a:pt x="619" y="102"/>
                    </a:moveTo>
                    <a:cubicBezTo>
                      <a:pt x="619" y="102"/>
                      <a:pt x="619" y="103"/>
                      <a:pt x="619" y="106"/>
                    </a:cubicBezTo>
                    <a:cubicBezTo>
                      <a:pt x="619" y="106"/>
                      <a:pt x="619" y="106"/>
                      <a:pt x="619" y="106"/>
                    </a:cubicBezTo>
                    <a:cubicBezTo>
                      <a:pt x="619" y="107"/>
                      <a:pt x="619" y="107"/>
                      <a:pt x="619" y="107"/>
                    </a:cubicBezTo>
                    <a:cubicBezTo>
                      <a:pt x="619" y="107"/>
                      <a:pt x="619" y="107"/>
                      <a:pt x="620" y="107"/>
                    </a:cubicBezTo>
                    <a:cubicBezTo>
                      <a:pt x="620" y="107"/>
                      <a:pt x="620" y="107"/>
                      <a:pt x="620" y="106"/>
                    </a:cubicBezTo>
                    <a:cubicBezTo>
                      <a:pt x="619" y="104"/>
                      <a:pt x="619" y="102"/>
                      <a:pt x="619" y="102"/>
                    </a:cubicBezTo>
                    <a:moveTo>
                      <a:pt x="207" y="102"/>
                    </a:moveTo>
                    <a:cubicBezTo>
                      <a:pt x="199" y="102"/>
                      <a:pt x="192" y="102"/>
                      <a:pt x="186" y="103"/>
                    </a:cubicBezTo>
                    <a:cubicBezTo>
                      <a:pt x="166" y="103"/>
                      <a:pt x="166" y="103"/>
                      <a:pt x="166" y="103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4"/>
                      <a:pt x="154" y="104"/>
                      <a:pt x="154" y="104"/>
                    </a:cubicBezTo>
                    <a:cubicBezTo>
                      <a:pt x="154" y="107"/>
                      <a:pt x="154" y="109"/>
                      <a:pt x="154" y="110"/>
                    </a:cubicBezTo>
                    <a:cubicBezTo>
                      <a:pt x="171" y="110"/>
                      <a:pt x="189" y="110"/>
                      <a:pt x="207" y="110"/>
                    </a:cubicBezTo>
                    <a:cubicBezTo>
                      <a:pt x="207" y="108"/>
                      <a:pt x="207" y="105"/>
                      <a:pt x="207" y="102"/>
                    </a:cubicBezTo>
                    <a:moveTo>
                      <a:pt x="238" y="102"/>
                    </a:moveTo>
                    <a:cubicBezTo>
                      <a:pt x="235" y="102"/>
                      <a:pt x="231" y="102"/>
                      <a:pt x="228" y="102"/>
                    </a:cubicBezTo>
                    <a:cubicBezTo>
                      <a:pt x="292" y="104"/>
                      <a:pt x="350" y="106"/>
                      <a:pt x="410" y="108"/>
                    </a:cubicBezTo>
                    <a:cubicBezTo>
                      <a:pt x="436" y="108"/>
                      <a:pt x="461" y="107"/>
                      <a:pt x="486" y="106"/>
                    </a:cubicBezTo>
                    <a:cubicBezTo>
                      <a:pt x="405" y="105"/>
                      <a:pt x="324" y="103"/>
                      <a:pt x="241" y="102"/>
                    </a:cubicBezTo>
                    <a:cubicBezTo>
                      <a:pt x="240" y="102"/>
                      <a:pt x="239" y="102"/>
                      <a:pt x="238" y="102"/>
                    </a:cubicBezTo>
                    <a:moveTo>
                      <a:pt x="1" y="99"/>
                    </a:moveTo>
                    <a:cubicBezTo>
                      <a:pt x="1" y="105"/>
                      <a:pt x="1" y="108"/>
                      <a:pt x="1" y="108"/>
                    </a:cubicBezTo>
                    <a:cubicBezTo>
                      <a:pt x="1" y="108"/>
                      <a:pt x="1" y="108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1" y="107"/>
                      <a:pt x="1" y="107"/>
                      <a:pt x="1" y="10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6" y="107"/>
                      <a:pt x="6" y="107"/>
                      <a:pt x="6" y="107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5"/>
                      <a:pt x="21" y="104"/>
                      <a:pt x="21" y="10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1" y="101"/>
                      <a:pt x="21" y="100"/>
                      <a:pt x="21" y="99"/>
                    </a:cubicBezTo>
                    <a:cubicBezTo>
                      <a:pt x="15" y="99"/>
                      <a:pt x="9" y="99"/>
                      <a:pt x="3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99"/>
                      <a:pt x="1" y="99"/>
                      <a:pt x="1" y="99"/>
                    </a:cubicBezTo>
                    <a:moveTo>
                      <a:pt x="154" y="99"/>
                    </a:move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100"/>
                      <a:pt x="154" y="100"/>
                      <a:pt x="154" y="100"/>
                    </a:cubicBezTo>
                    <a:cubicBezTo>
                      <a:pt x="154" y="100"/>
                      <a:pt x="154" y="100"/>
                      <a:pt x="154" y="99"/>
                    </a:cubicBezTo>
                    <a:cubicBezTo>
                      <a:pt x="146" y="99"/>
                      <a:pt x="138" y="99"/>
                      <a:pt x="129" y="99"/>
                    </a:cubicBezTo>
                    <a:cubicBezTo>
                      <a:pt x="104" y="99"/>
                      <a:pt x="78" y="99"/>
                      <a:pt x="52" y="99"/>
                    </a:cubicBezTo>
                    <a:cubicBezTo>
                      <a:pt x="50" y="99"/>
                      <a:pt x="47" y="99"/>
                      <a:pt x="44" y="99"/>
                    </a:cubicBezTo>
                    <a:cubicBezTo>
                      <a:pt x="37" y="99"/>
                      <a:pt x="29" y="99"/>
                      <a:pt x="21" y="99"/>
                    </a:cubicBezTo>
                    <a:cubicBezTo>
                      <a:pt x="21" y="110"/>
                      <a:pt x="21" y="116"/>
                      <a:pt x="21" y="118"/>
                    </a:cubicBezTo>
                    <a:cubicBezTo>
                      <a:pt x="21" y="116"/>
                      <a:pt x="21" y="114"/>
                      <a:pt x="21" y="111"/>
                    </a:cubicBezTo>
                    <a:cubicBezTo>
                      <a:pt x="21" y="111"/>
                      <a:pt x="21" y="111"/>
                      <a:pt x="21" y="111"/>
                    </a:cubicBezTo>
                    <a:cubicBezTo>
                      <a:pt x="21" y="111"/>
                      <a:pt x="21" y="110"/>
                      <a:pt x="21" y="109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1" y="108"/>
                      <a:pt x="21" y="108"/>
                      <a:pt x="21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33" y="109"/>
                      <a:pt x="44" y="109"/>
                      <a:pt x="54" y="109"/>
                    </a:cubicBezTo>
                    <a:cubicBezTo>
                      <a:pt x="94" y="109"/>
                      <a:pt x="127" y="110"/>
                      <a:pt x="149" y="110"/>
                    </a:cubicBezTo>
                    <a:cubicBezTo>
                      <a:pt x="150" y="110"/>
                      <a:pt x="152" y="110"/>
                      <a:pt x="154" y="110"/>
                    </a:cubicBezTo>
                    <a:cubicBezTo>
                      <a:pt x="154" y="109"/>
                      <a:pt x="154" y="104"/>
                      <a:pt x="154" y="99"/>
                    </a:cubicBezTo>
                    <a:moveTo>
                      <a:pt x="1" y="95"/>
                    </a:moveTo>
                    <a:cubicBezTo>
                      <a:pt x="1" y="99"/>
                      <a:pt x="1" y="100"/>
                      <a:pt x="1" y="100"/>
                    </a:cubicBezTo>
                    <a:cubicBezTo>
                      <a:pt x="1" y="100"/>
                      <a:pt x="1" y="100"/>
                      <a:pt x="1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99"/>
                      <a:pt x="1" y="98"/>
                      <a:pt x="1" y="97"/>
                    </a:cubicBezTo>
                    <a:cubicBezTo>
                      <a:pt x="1" y="96"/>
                      <a:pt x="1" y="96"/>
                      <a:pt x="1" y="95"/>
                    </a:cubicBezTo>
                    <a:cubicBezTo>
                      <a:pt x="1" y="95"/>
                      <a:pt x="1" y="95"/>
                      <a:pt x="1" y="95"/>
                    </a:cubicBezTo>
                    <a:moveTo>
                      <a:pt x="21" y="95"/>
                    </a:move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7"/>
                      <a:pt x="21" y="98"/>
                      <a:pt x="21" y="99"/>
                    </a:cubicBezTo>
                    <a:cubicBezTo>
                      <a:pt x="21" y="99"/>
                      <a:pt x="21" y="99"/>
                      <a:pt x="21" y="99"/>
                    </a:cubicBezTo>
                    <a:cubicBezTo>
                      <a:pt x="21" y="98"/>
                      <a:pt x="21" y="97"/>
                      <a:pt x="21" y="95"/>
                    </a:cubicBezTo>
                    <a:moveTo>
                      <a:pt x="153" y="95"/>
                    </a:moveTo>
                    <a:cubicBezTo>
                      <a:pt x="153" y="95"/>
                      <a:pt x="153" y="95"/>
                      <a:pt x="153" y="95"/>
                    </a:cubicBezTo>
                    <a:cubicBezTo>
                      <a:pt x="153" y="96"/>
                      <a:pt x="153" y="98"/>
                      <a:pt x="153" y="98"/>
                    </a:cubicBezTo>
                    <a:cubicBezTo>
                      <a:pt x="153" y="98"/>
                      <a:pt x="153" y="97"/>
                      <a:pt x="153" y="95"/>
                    </a:cubicBezTo>
                    <a:cubicBezTo>
                      <a:pt x="153" y="95"/>
                      <a:pt x="153" y="95"/>
                      <a:pt x="153" y="95"/>
                    </a:cubicBezTo>
                    <a:cubicBezTo>
                      <a:pt x="153" y="95"/>
                      <a:pt x="153" y="95"/>
                      <a:pt x="153" y="95"/>
                    </a:cubicBezTo>
                    <a:moveTo>
                      <a:pt x="619" y="87"/>
                    </a:moveTo>
                    <a:cubicBezTo>
                      <a:pt x="437" y="92"/>
                      <a:pt x="294" y="94"/>
                      <a:pt x="269" y="94"/>
                    </a:cubicBezTo>
                    <a:cubicBezTo>
                      <a:pt x="266" y="94"/>
                      <a:pt x="265" y="94"/>
                      <a:pt x="265" y="94"/>
                    </a:cubicBezTo>
                    <a:cubicBezTo>
                      <a:pt x="263" y="94"/>
                      <a:pt x="261" y="94"/>
                      <a:pt x="259" y="94"/>
                    </a:cubicBezTo>
                    <a:cubicBezTo>
                      <a:pt x="246" y="94"/>
                      <a:pt x="222" y="94"/>
                      <a:pt x="194" y="94"/>
                    </a:cubicBezTo>
                    <a:cubicBezTo>
                      <a:pt x="175" y="95"/>
                      <a:pt x="175" y="95"/>
                      <a:pt x="175" y="95"/>
                    </a:cubicBezTo>
                    <a:cubicBezTo>
                      <a:pt x="162" y="95"/>
                      <a:pt x="162" y="95"/>
                      <a:pt x="162" y="95"/>
                    </a:cubicBezTo>
                    <a:cubicBezTo>
                      <a:pt x="156" y="95"/>
                      <a:pt x="156" y="95"/>
                      <a:pt x="156" y="95"/>
                    </a:cubicBezTo>
                    <a:cubicBezTo>
                      <a:pt x="154" y="95"/>
                      <a:pt x="154" y="95"/>
                      <a:pt x="154" y="95"/>
                    </a:cubicBezTo>
                    <a:cubicBezTo>
                      <a:pt x="154" y="95"/>
                      <a:pt x="154" y="95"/>
                      <a:pt x="154" y="95"/>
                    </a:cubicBezTo>
                    <a:cubicBezTo>
                      <a:pt x="154" y="95"/>
                      <a:pt x="154" y="95"/>
                      <a:pt x="154" y="95"/>
                    </a:cubicBezTo>
                    <a:cubicBezTo>
                      <a:pt x="154" y="96"/>
                      <a:pt x="154" y="98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4" y="99"/>
                      <a:pt x="154" y="99"/>
                      <a:pt x="154" y="99"/>
                    </a:cubicBezTo>
                    <a:cubicBezTo>
                      <a:pt x="155" y="99"/>
                      <a:pt x="155" y="99"/>
                      <a:pt x="155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83" y="99"/>
                      <a:pt x="190" y="99"/>
                      <a:pt x="197" y="99"/>
                    </a:cubicBezTo>
                    <a:cubicBezTo>
                      <a:pt x="203" y="99"/>
                      <a:pt x="209" y="99"/>
                      <a:pt x="216" y="99"/>
                    </a:cubicBezTo>
                    <a:cubicBezTo>
                      <a:pt x="259" y="98"/>
                      <a:pt x="304" y="98"/>
                      <a:pt x="344" y="98"/>
                    </a:cubicBezTo>
                    <a:cubicBezTo>
                      <a:pt x="371" y="98"/>
                      <a:pt x="395" y="98"/>
                      <a:pt x="415" y="98"/>
                    </a:cubicBezTo>
                    <a:cubicBezTo>
                      <a:pt x="463" y="100"/>
                      <a:pt x="511" y="101"/>
                      <a:pt x="562" y="101"/>
                    </a:cubicBezTo>
                    <a:cubicBezTo>
                      <a:pt x="563" y="101"/>
                      <a:pt x="564" y="101"/>
                      <a:pt x="565" y="101"/>
                    </a:cubicBezTo>
                    <a:cubicBezTo>
                      <a:pt x="578" y="101"/>
                      <a:pt x="592" y="101"/>
                      <a:pt x="605" y="101"/>
                    </a:cubicBezTo>
                    <a:cubicBezTo>
                      <a:pt x="615" y="101"/>
                      <a:pt x="615" y="101"/>
                      <a:pt x="615" y="10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619" y="101"/>
                      <a:pt x="619" y="101"/>
                      <a:pt x="619" y="101"/>
                    </a:cubicBezTo>
                    <a:cubicBezTo>
                      <a:pt x="619" y="101"/>
                      <a:pt x="619" y="101"/>
                      <a:pt x="619" y="101"/>
                    </a:cubicBezTo>
                    <a:cubicBezTo>
                      <a:pt x="619" y="101"/>
                      <a:pt x="619" y="101"/>
                      <a:pt x="619" y="101"/>
                    </a:cubicBezTo>
                    <a:cubicBezTo>
                      <a:pt x="619" y="103"/>
                      <a:pt x="619" y="105"/>
                      <a:pt x="619" y="106"/>
                    </a:cubicBezTo>
                    <a:cubicBezTo>
                      <a:pt x="619" y="106"/>
                      <a:pt x="619" y="106"/>
                      <a:pt x="619" y="106"/>
                    </a:cubicBezTo>
                    <a:cubicBezTo>
                      <a:pt x="619" y="102"/>
                      <a:pt x="619" y="95"/>
                      <a:pt x="619" y="87"/>
                    </a:cubicBezTo>
                    <a:moveTo>
                      <a:pt x="153" y="83"/>
                    </a:moveTo>
                    <a:cubicBezTo>
                      <a:pt x="153" y="83"/>
                      <a:pt x="153" y="83"/>
                      <a:pt x="153" y="84"/>
                    </a:cubicBezTo>
                    <a:cubicBezTo>
                      <a:pt x="153" y="85"/>
                      <a:pt x="153" y="88"/>
                      <a:pt x="153" y="90"/>
                    </a:cubicBezTo>
                    <a:cubicBezTo>
                      <a:pt x="153" y="92"/>
                      <a:pt x="153" y="93"/>
                      <a:pt x="153" y="95"/>
                    </a:cubicBezTo>
                    <a:cubicBezTo>
                      <a:pt x="153" y="95"/>
                      <a:pt x="153" y="95"/>
                      <a:pt x="153" y="95"/>
                    </a:cubicBezTo>
                    <a:cubicBezTo>
                      <a:pt x="153" y="92"/>
                      <a:pt x="153" y="88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cubicBezTo>
                      <a:pt x="153" y="83"/>
                      <a:pt x="153" y="83"/>
                      <a:pt x="153" y="83"/>
                    </a:cubicBezTo>
                    <a:moveTo>
                      <a:pt x="634" y="101"/>
                    </a:moveTo>
                    <a:cubicBezTo>
                      <a:pt x="647" y="101"/>
                      <a:pt x="662" y="100"/>
                      <a:pt x="667" y="99"/>
                    </a:cubicBezTo>
                    <a:cubicBezTo>
                      <a:pt x="697" y="98"/>
                      <a:pt x="719" y="97"/>
                      <a:pt x="745" y="96"/>
                    </a:cubicBezTo>
                    <a:cubicBezTo>
                      <a:pt x="745" y="98"/>
                      <a:pt x="745" y="100"/>
                      <a:pt x="745" y="100"/>
                    </a:cubicBezTo>
                    <a:cubicBezTo>
                      <a:pt x="745" y="100"/>
                      <a:pt x="745" y="100"/>
                      <a:pt x="745" y="100"/>
                    </a:cubicBezTo>
                    <a:cubicBezTo>
                      <a:pt x="745" y="100"/>
                      <a:pt x="745" y="100"/>
                      <a:pt x="745" y="100"/>
                    </a:cubicBezTo>
                    <a:cubicBezTo>
                      <a:pt x="737" y="100"/>
                      <a:pt x="729" y="100"/>
                      <a:pt x="722" y="100"/>
                    </a:cubicBezTo>
                    <a:cubicBezTo>
                      <a:pt x="691" y="101"/>
                      <a:pt x="664" y="101"/>
                      <a:pt x="634" y="101"/>
                    </a:cubicBezTo>
                    <a:moveTo>
                      <a:pt x="619" y="82"/>
                    </a:moveTo>
                    <a:cubicBezTo>
                      <a:pt x="619" y="83"/>
                      <a:pt x="619" y="85"/>
                      <a:pt x="619" y="86"/>
                    </a:cubicBezTo>
                    <a:cubicBezTo>
                      <a:pt x="633" y="86"/>
                      <a:pt x="647" y="86"/>
                      <a:pt x="660" y="86"/>
                    </a:cubicBezTo>
                    <a:cubicBezTo>
                      <a:pt x="673" y="86"/>
                      <a:pt x="687" y="86"/>
                      <a:pt x="700" y="85"/>
                    </a:cubicBezTo>
                    <a:cubicBezTo>
                      <a:pt x="687" y="86"/>
                      <a:pt x="673" y="86"/>
                      <a:pt x="660" y="86"/>
                    </a:cubicBezTo>
                    <a:cubicBezTo>
                      <a:pt x="661" y="86"/>
                      <a:pt x="662" y="86"/>
                      <a:pt x="663" y="86"/>
                    </a:cubicBezTo>
                    <a:cubicBezTo>
                      <a:pt x="673" y="86"/>
                      <a:pt x="683" y="87"/>
                      <a:pt x="693" y="87"/>
                    </a:cubicBezTo>
                    <a:cubicBezTo>
                      <a:pt x="668" y="89"/>
                      <a:pt x="643" y="90"/>
                      <a:pt x="619" y="91"/>
                    </a:cubicBezTo>
                    <a:cubicBezTo>
                      <a:pt x="619" y="99"/>
                      <a:pt x="620" y="104"/>
                      <a:pt x="620" y="107"/>
                    </a:cubicBezTo>
                    <a:cubicBezTo>
                      <a:pt x="641" y="107"/>
                      <a:pt x="663" y="106"/>
                      <a:pt x="685" y="106"/>
                    </a:cubicBezTo>
                    <a:cubicBezTo>
                      <a:pt x="717" y="104"/>
                      <a:pt x="717" y="104"/>
                      <a:pt x="717" y="104"/>
                    </a:cubicBezTo>
                    <a:cubicBezTo>
                      <a:pt x="733" y="104"/>
                      <a:pt x="733" y="104"/>
                      <a:pt x="733" y="104"/>
                    </a:cubicBezTo>
                    <a:cubicBezTo>
                      <a:pt x="741" y="103"/>
                      <a:pt x="741" y="103"/>
                      <a:pt x="741" y="103"/>
                    </a:cubicBezTo>
                    <a:cubicBezTo>
                      <a:pt x="745" y="103"/>
                      <a:pt x="745" y="103"/>
                      <a:pt x="745" y="103"/>
                    </a:cubicBezTo>
                    <a:cubicBezTo>
                      <a:pt x="745" y="103"/>
                      <a:pt x="745" y="103"/>
                      <a:pt x="745" y="103"/>
                    </a:cubicBezTo>
                    <a:cubicBezTo>
                      <a:pt x="745" y="87"/>
                      <a:pt x="745" y="83"/>
                      <a:pt x="745" y="83"/>
                    </a:cubicBezTo>
                    <a:cubicBezTo>
                      <a:pt x="745" y="83"/>
                      <a:pt x="745" y="84"/>
                      <a:pt x="745" y="85"/>
                    </a:cubicBezTo>
                    <a:cubicBezTo>
                      <a:pt x="745" y="86"/>
                      <a:pt x="745" y="86"/>
                      <a:pt x="745" y="86"/>
                    </a:cubicBezTo>
                    <a:cubicBezTo>
                      <a:pt x="745" y="86"/>
                      <a:pt x="745" y="86"/>
                      <a:pt x="745" y="85"/>
                    </a:cubicBezTo>
                    <a:cubicBezTo>
                      <a:pt x="745" y="85"/>
                      <a:pt x="745" y="85"/>
                      <a:pt x="745" y="85"/>
                    </a:cubicBezTo>
                    <a:cubicBezTo>
                      <a:pt x="745" y="85"/>
                      <a:pt x="745" y="85"/>
                      <a:pt x="745" y="85"/>
                    </a:cubicBezTo>
                    <a:cubicBezTo>
                      <a:pt x="744" y="85"/>
                      <a:pt x="744" y="85"/>
                      <a:pt x="744" y="85"/>
                    </a:cubicBezTo>
                    <a:cubicBezTo>
                      <a:pt x="742" y="85"/>
                      <a:pt x="742" y="85"/>
                      <a:pt x="742" y="85"/>
                    </a:cubicBezTo>
                    <a:cubicBezTo>
                      <a:pt x="677" y="83"/>
                      <a:pt x="677" y="83"/>
                      <a:pt x="677" y="83"/>
                    </a:cubicBezTo>
                    <a:cubicBezTo>
                      <a:pt x="658" y="82"/>
                      <a:pt x="639" y="82"/>
                      <a:pt x="619" y="82"/>
                    </a:cubicBezTo>
                    <a:moveTo>
                      <a:pt x="619" y="87"/>
                    </a:moveTo>
                    <a:cubicBezTo>
                      <a:pt x="619" y="87"/>
                      <a:pt x="619" y="87"/>
                      <a:pt x="619" y="86"/>
                    </a:cubicBezTo>
                    <a:cubicBezTo>
                      <a:pt x="619" y="86"/>
                      <a:pt x="619" y="86"/>
                      <a:pt x="619" y="86"/>
                    </a:cubicBezTo>
                    <a:cubicBezTo>
                      <a:pt x="619" y="86"/>
                      <a:pt x="619" y="86"/>
                      <a:pt x="619" y="86"/>
                    </a:cubicBezTo>
                    <a:cubicBezTo>
                      <a:pt x="619" y="87"/>
                      <a:pt x="619" y="87"/>
                      <a:pt x="619" y="87"/>
                    </a:cubicBezTo>
                    <a:moveTo>
                      <a:pt x="153" y="80"/>
                    </a:moveTo>
                    <a:cubicBezTo>
                      <a:pt x="153" y="81"/>
                      <a:pt x="153" y="82"/>
                      <a:pt x="154" y="83"/>
                    </a:cubicBezTo>
                    <a:cubicBezTo>
                      <a:pt x="154" y="83"/>
                      <a:pt x="154" y="83"/>
                      <a:pt x="154" y="83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75" y="83"/>
                      <a:pt x="193" y="84"/>
                      <a:pt x="212" y="84"/>
                    </a:cubicBezTo>
                    <a:cubicBezTo>
                      <a:pt x="311" y="84"/>
                      <a:pt x="410" y="86"/>
                      <a:pt x="505" y="86"/>
                    </a:cubicBezTo>
                    <a:cubicBezTo>
                      <a:pt x="505" y="86"/>
                      <a:pt x="506" y="86"/>
                      <a:pt x="506" y="86"/>
                    </a:cubicBezTo>
                    <a:cubicBezTo>
                      <a:pt x="517" y="86"/>
                      <a:pt x="528" y="86"/>
                      <a:pt x="538" y="86"/>
                    </a:cubicBezTo>
                    <a:cubicBezTo>
                      <a:pt x="547" y="86"/>
                      <a:pt x="556" y="86"/>
                      <a:pt x="565" y="86"/>
                    </a:cubicBezTo>
                    <a:cubicBezTo>
                      <a:pt x="583" y="86"/>
                      <a:pt x="601" y="86"/>
                      <a:pt x="619" y="86"/>
                    </a:cubicBezTo>
                    <a:cubicBezTo>
                      <a:pt x="619" y="86"/>
                      <a:pt x="619" y="86"/>
                      <a:pt x="619" y="86"/>
                    </a:cubicBezTo>
                    <a:cubicBezTo>
                      <a:pt x="618" y="86"/>
                      <a:pt x="618" y="86"/>
                      <a:pt x="618" y="86"/>
                    </a:cubicBezTo>
                    <a:cubicBezTo>
                      <a:pt x="617" y="86"/>
                      <a:pt x="617" y="86"/>
                      <a:pt x="617" y="86"/>
                    </a:cubicBezTo>
                    <a:cubicBezTo>
                      <a:pt x="614" y="86"/>
                      <a:pt x="614" y="86"/>
                      <a:pt x="614" y="86"/>
                    </a:cubicBezTo>
                    <a:cubicBezTo>
                      <a:pt x="609" y="87"/>
                      <a:pt x="609" y="87"/>
                      <a:pt x="609" y="87"/>
                    </a:cubicBezTo>
                    <a:cubicBezTo>
                      <a:pt x="599" y="87"/>
                      <a:pt x="599" y="87"/>
                      <a:pt x="599" y="87"/>
                    </a:cubicBezTo>
                    <a:cubicBezTo>
                      <a:pt x="579" y="87"/>
                      <a:pt x="579" y="87"/>
                      <a:pt x="579" y="87"/>
                    </a:cubicBezTo>
                    <a:cubicBezTo>
                      <a:pt x="554" y="88"/>
                      <a:pt x="531" y="89"/>
                      <a:pt x="513" y="89"/>
                    </a:cubicBezTo>
                    <a:cubicBezTo>
                      <a:pt x="477" y="90"/>
                      <a:pt x="462" y="90"/>
                      <a:pt x="488" y="90"/>
                    </a:cubicBezTo>
                    <a:cubicBezTo>
                      <a:pt x="480" y="90"/>
                      <a:pt x="472" y="90"/>
                      <a:pt x="465" y="90"/>
                    </a:cubicBezTo>
                    <a:cubicBezTo>
                      <a:pt x="411" y="90"/>
                      <a:pt x="357" y="91"/>
                      <a:pt x="301" y="92"/>
                    </a:cubicBezTo>
                    <a:cubicBezTo>
                      <a:pt x="268" y="92"/>
                      <a:pt x="235" y="93"/>
                      <a:pt x="201" y="94"/>
                    </a:cubicBezTo>
                    <a:cubicBezTo>
                      <a:pt x="194" y="94"/>
                      <a:pt x="194" y="94"/>
                      <a:pt x="194" y="94"/>
                    </a:cubicBezTo>
                    <a:cubicBezTo>
                      <a:pt x="222" y="94"/>
                      <a:pt x="246" y="94"/>
                      <a:pt x="259" y="94"/>
                    </a:cubicBezTo>
                    <a:cubicBezTo>
                      <a:pt x="261" y="94"/>
                      <a:pt x="263" y="94"/>
                      <a:pt x="265" y="94"/>
                    </a:cubicBezTo>
                    <a:cubicBezTo>
                      <a:pt x="265" y="94"/>
                      <a:pt x="266" y="94"/>
                      <a:pt x="269" y="94"/>
                    </a:cubicBezTo>
                    <a:cubicBezTo>
                      <a:pt x="294" y="94"/>
                      <a:pt x="437" y="92"/>
                      <a:pt x="619" y="87"/>
                    </a:cubicBezTo>
                    <a:cubicBezTo>
                      <a:pt x="619" y="87"/>
                      <a:pt x="619" y="87"/>
                      <a:pt x="619" y="87"/>
                    </a:cubicBezTo>
                    <a:cubicBezTo>
                      <a:pt x="619" y="85"/>
                      <a:pt x="619" y="83"/>
                      <a:pt x="619" y="82"/>
                    </a:cubicBezTo>
                    <a:cubicBezTo>
                      <a:pt x="553" y="81"/>
                      <a:pt x="487" y="80"/>
                      <a:pt x="420" y="80"/>
                    </a:cubicBezTo>
                    <a:cubicBezTo>
                      <a:pt x="395" y="81"/>
                      <a:pt x="364" y="81"/>
                      <a:pt x="332" y="81"/>
                    </a:cubicBezTo>
                    <a:cubicBezTo>
                      <a:pt x="277" y="81"/>
                      <a:pt x="217" y="81"/>
                      <a:pt x="168" y="80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4" y="80"/>
                      <a:pt x="154" y="80"/>
                      <a:pt x="154" y="80"/>
                    </a:cubicBezTo>
                    <a:cubicBezTo>
                      <a:pt x="153" y="80"/>
                      <a:pt x="153" y="80"/>
                      <a:pt x="153" y="80"/>
                    </a:cubicBezTo>
                    <a:moveTo>
                      <a:pt x="803" y="79"/>
                    </a:moveTo>
                    <a:cubicBezTo>
                      <a:pt x="803" y="79"/>
                      <a:pt x="803" y="79"/>
                      <a:pt x="803" y="79"/>
                    </a:cubicBezTo>
                    <a:cubicBezTo>
                      <a:pt x="804" y="81"/>
                      <a:pt x="804" y="81"/>
                      <a:pt x="804" y="81"/>
                    </a:cubicBezTo>
                    <a:cubicBezTo>
                      <a:pt x="804" y="81"/>
                      <a:pt x="804" y="81"/>
                      <a:pt x="804" y="81"/>
                    </a:cubicBezTo>
                    <a:cubicBezTo>
                      <a:pt x="804" y="81"/>
                      <a:pt x="804" y="81"/>
                      <a:pt x="803" y="79"/>
                    </a:cubicBezTo>
                    <a:moveTo>
                      <a:pt x="153" y="76"/>
                    </a:moveTo>
                    <a:cubicBezTo>
                      <a:pt x="153" y="76"/>
                      <a:pt x="153" y="77"/>
                      <a:pt x="153" y="80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53" y="80"/>
                      <a:pt x="153" y="80"/>
                      <a:pt x="153" y="80"/>
                    </a:cubicBezTo>
                    <a:cubicBezTo>
                      <a:pt x="153" y="79"/>
                      <a:pt x="153" y="78"/>
                      <a:pt x="153" y="78"/>
                    </a:cubicBezTo>
                    <a:cubicBezTo>
                      <a:pt x="153" y="77"/>
                      <a:pt x="153" y="76"/>
                      <a:pt x="153" y="76"/>
                    </a:cubicBezTo>
                    <a:moveTo>
                      <a:pt x="1" y="75"/>
                    </a:moveTo>
                    <a:cubicBezTo>
                      <a:pt x="1" y="75"/>
                      <a:pt x="1" y="75"/>
                      <a:pt x="1" y="75"/>
                    </a:cubicBezTo>
                    <a:cubicBezTo>
                      <a:pt x="1" y="78"/>
                      <a:pt x="1" y="80"/>
                      <a:pt x="1" y="82"/>
                    </a:cubicBezTo>
                    <a:cubicBezTo>
                      <a:pt x="1" y="87"/>
                      <a:pt x="1" y="92"/>
                      <a:pt x="1" y="95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1" y="91"/>
                      <a:pt x="1" y="87"/>
                      <a:pt x="1" y="82"/>
                    </a:cubicBezTo>
                    <a:cubicBezTo>
                      <a:pt x="1" y="80"/>
                      <a:pt x="1" y="77"/>
                      <a:pt x="1" y="75"/>
                    </a:cubicBezTo>
                    <a:moveTo>
                      <a:pt x="21" y="75"/>
                    </a:move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77"/>
                      <a:pt x="21" y="80"/>
                      <a:pt x="21" y="82"/>
                    </a:cubicBezTo>
                    <a:cubicBezTo>
                      <a:pt x="21" y="86"/>
                      <a:pt x="21" y="90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1" y="92"/>
                      <a:pt x="21" y="90"/>
                      <a:pt x="21" y="87"/>
                    </a:cubicBezTo>
                    <a:cubicBezTo>
                      <a:pt x="21" y="83"/>
                      <a:pt x="21" y="79"/>
                      <a:pt x="21" y="75"/>
                    </a:cubicBezTo>
                    <a:moveTo>
                      <a:pt x="524" y="68"/>
                    </a:moveTo>
                    <a:cubicBezTo>
                      <a:pt x="497" y="68"/>
                      <a:pt x="470" y="68"/>
                      <a:pt x="443" y="69"/>
                    </a:cubicBezTo>
                    <a:cubicBezTo>
                      <a:pt x="431" y="70"/>
                      <a:pt x="413" y="72"/>
                      <a:pt x="368" y="73"/>
                    </a:cubicBezTo>
                    <a:cubicBezTo>
                      <a:pt x="358" y="73"/>
                      <a:pt x="364" y="74"/>
                      <a:pt x="362" y="75"/>
                    </a:cubicBezTo>
                    <a:cubicBezTo>
                      <a:pt x="363" y="75"/>
                      <a:pt x="364" y="75"/>
                      <a:pt x="366" y="75"/>
                    </a:cubicBezTo>
                    <a:cubicBezTo>
                      <a:pt x="398" y="75"/>
                      <a:pt x="429" y="75"/>
                      <a:pt x="458" y="75"/>
                    </a:cubicBezTo>
                    <a:cubicBezTo>
                      <a:pt x="492" y="74"/>
                      <a:pt x="523" y="74"/>
                      <a:pt x="557" y="74"/>
                    </a:cubicBezTo>
                    <a:cubicBezTo>
                      <a:pt x="568" y="74"/>
                      <a:pt x="580" y="74"/>
                      <a:pt x="592" y="74"/>
                    </a:cubicBezTo>
                    <a:cubicBezTo>
                      <a:pt x="601" y="74"/>
                      <a:pt x="610" y="74"/>
                      <a:pt x="619" y="74"/>
                    </a:cubicBezTo>
                    <a:cubicBezTo>
                      <a:pt x="619" y="72"/>
                      <a:pt x="619" y="70"/>
                      <a:pt x="619" y="69"/>
                    </a:cubicBezTo>
                    <a:cubicBezTo>
                      <a:pt x="587" y="68"/>
                      <a:pt x="556" y="68"/>
                      <a:pt x="524" y="68"/>
                    </a:cubicBezTo>
                    <a:moveTo>
                      <a:pt x="20" y="55"/>
                    </a:moveTo>
                    <a:cubicBezTo>
                      <a:pt x="20" y="55"/>
                      <a:pt x="20" y="60"/>
                      <a:pt x="21" y="75"/>
                    </a:cubicBezTo>
                    <a:cubicBezTo>
                      <a:pt x="21" y="75"/>
                      <a:pt x="21" y="75"/>
                      <a:pt x="21" y="75"/>
                    </a:cubicBezTo>
                    <a:cubicBezTo>
                      <a:pt x="21" y="69"/>
                      <a:pt x="20" y="63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0" y="62"/>
                      <a:pt x="20" y="63"/>
                      <a:pt x="20" y="63"/>
                    </a:cubicBezTo>
                    <a:cubicBezTo>
                      <a:pt x="20" y="63"/>
                      <a:pt x="20" y="61"/>
                      <a:pt x="20" y="59"/>
                    </a:cubicBezTo>
                    <a:cubicBezTo>
                      <a:pt x="20" y="57"/>
                      <a:pt x="20" y="55"/>
                      <a:pt x="20" y="55"/>
                    </a:cubicBezTo>
                    <a:moveTo>
                      <a:pt x="619" y="53"/>
                    </a:moveTo>
                    <a:cubicBezTo>
                      <a:pt x="619" y="53"/>
                      <a:pt x="619" y="55"/>
                      <a:pt x="619" y="60"/>
                    </a:cubicBezTo>
                    <a:cubicBezTo>
                      <a:pt x="619" y="60"/>
                      <a:pt x="619" y="60"/>
                      <a:pt x="619" y="60"/>
                    </a:cubicBezTo>
                    <a:cubicBezTo>
                      <a:pt x="619" y="56"/>
                      <a:pt x="619" y="53"/>
                      <a:pt x="619" y="53"/>
                    </a:cubicBezTo>
                    <a:moveTo>
                      <a:pt x="20" y="53"/>
                    </a:moveTo>
                    <a:cubicBezTo>
                      <a:pt x="20" y="55"/>
                      <a:pt x="20" y="57"/>
                      <a:pt x="20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171" y="63"/>
                      <a:pt x="463" y="64"/>
                      <a:pt x="472" y="64"/>
                    </a:cubicBezTo>
                    <a:cubicBezTo>
                      <a:pt x="459" y="66"/>
                      <a:pt x="453" y="67"/>
                      <a:pt x="443" y="69"/>
                    </a:cubicBezTo>
                    <a:cubicBezTo>
                      <a:pt x="470" y="68"/>
                      <a:pt x="497" y="68"/>
                      <a:pt x="524" y="68"/>
                    </a:cubicBezTo>
                    <a:cubicBezTo>
                      <a:pt x="556" y="68"/>
                      <a:pt x="587" y="68"/>
                      <a:pt x="619" y="69"/>
                    </a:cubicBezTo>
                    <a:cubicBezTo>
                      <a:pt x="619" y="66"/>
                      <a:pt x="619" y="65"/>
                      <a:pt x="619" y="65"/>
                    </a:cubicBezTo>
                    <a:cubicBezTo>
                      <a:pt x="619" y="65"/>
                      <a:pt x="619" y="65"/>
                      <a:pt x="619" y="65"/>
                    </a:cubicBezTo>
                    <a:cubicBezTo>
                      <a:pt x="619" y="65"/>
                      <a:pt x="619" y="65"/>
                      <a:pt x="619" y="65"/>
                    </a:cubicBezTo>
                    <a:cubicBezTo>
                      <a:pt x="618" y="65"/>
                      <a:pt x="618" y="65"/>
                      <a:pt x="618" y="65"/>
                    </a:cubicBezTo>
                    <a:cubicBezTo>
                      <a:pt x="613" y="65"/>
                      <a:pt x="613" y="65"/>
                      <a:pt x="613" y="65"/>
                    </a:cubicBezTo>
                    <a:cubicBezTo>
                      <a:pt x="592" y="64"/>
                      <a:pt x="592" y="64"/>
                      <a:pt x="592" y="64"/>
                    </a:cubicBezTo>
                    <a:cubicBezTo>
                      <a:pt x="565" y="63"/>
                      <a:pt x="536" y="62"/>
                      <a:pt x="506" y="61"/>
                    </a:cubicBezTo>
                    <a:cubicBezTo>
                      <a:pt x="458" y="59"/>
                      <a:pt x="331" y="57"/>
                      <a:pt x="203" y="55"/>
                    </a:cubicBezTo>
                    <a:cubicBezTo>
                      <a:pt x="171" y="54"/>
                      <a:pt x="139" y="54"/>
                      <a:pt x="108" y="54"/>
                    </a:cubicBezTo>
                    <a:cubicBezTo>
                      <a:pt x="92" y="53"/>
                      <a:pt x="77" y="53"/>
                      <a:pt x="62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1" y="53"/>
                      <a:pt x="21" y="53"/>
                      <a:pt x="21" y="53"/>
                    </a:cubicBezTo>
                    <a:cubicBezTo>
                      <a:pt x="20" y="53"/>
                      <a:pt x="20" y="53"/>
                      <a:pt x="20" y="53"/>
                    </a:cubicBezTo>
                    <a:moveTo>
                      <a:pt x="20" y="50"/>
                    </a:moveTo>
                    <a:cubicBezTo>
                      <a:pt x="20" y="50"/>
                      <a:pt x="20" y="51"/>
                      <a:pt x="20" y="53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20" y="52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0"/>
                      <a:pt x="20" y="50"/>
                      <a:pt x="20" y="50"/>
                    </a:cubicBezTo>
                    <a:moveTo>
                      <a:pt x="818" y="13"/>
                    </a:moveTo>
                    <a:cubicBezTo>
                      <a:pt x="818" y="13"/>
                      <a:pt x="818" y="17"/>
                      <a:pt x="818" y="28"/>
                    </a:cubicBezTo>
                    <a:cubicBezTo>
                      <a:pt x="818" y="28"/>
                      <a:pt x="818" y="28"/>
                      <a:pt x="818" y="28"/>
                    </a:cubicBezTo>
                    <a:cubicBezTo>
                      <a:pt x="817" y="28"/>
                      <a:pt x="817" y="28"/>
                      <a:pt x="817" y="28"/>
                    </a:cubicBezTo>
                    <a:cubicBezTo>
                      <a:pt x="811" y="28"/>
                      <a:pt x="811" y="28"/>
                      <a:pt x="811" y="28"/>
                    </a:cubicBezTo>
                    <a:cubicBezTo>
                      <a:pt x="804" y="27"/>
                      <a:pt x="804" y="27"/>
                      <a:pt x="804" y="27"/>
                    </a:cubicBezTo>
                    <a:cubicBezTo>
                      <a:pt x="803" y="27"/>
                      <a:pt x="803" y="27"/>
                      <a:pt x="803" y="27"/>
                    </a:cubicBezTo>
                    <a:cubicBezTo>
                      <a:pt x="802" y="27"/>
                      <a:pt x="802" y="27"/>
                      <a:pt x="802" y="27"/>
                    </a:cubicBezTo>
                    <a:cubicBezTo>
                      <a:pt x="802" y="34"/>
                      <a:pt x="802" y="39"/>
                      <a:pt x="802" y="44"/>
                    </a:cubicBezTo>
                    <a:cubicBezTo>
                      <a:pt x="803" y="44"/>
                      <a:pt x="803" y="44"/>
                      <a:pt x="803" y="44"/>
                    </a:cubicBezTo>
                    <a:cubicBezTo>
                      <a:pt x="804" y="44"/>
                      <a:pt x="804" y="44"/>
                      <a:pt x="804" y="44"/>
                    </a:cubicBezTo>
                    <a:cubicBezTo>
                      <a:pt x="804" y="44"/>
                      <a:pt x="804" y="44"/>
                      <a:pt x="804" y="44"/>
                    </a:cubicBezTo>
                    <a:cubicBezTo>
                      <a:pt x="804" y="44"/>
                      <a:pt x="804" y="44"/>
                      <a:pt x="804" y="44"/>
                    </a:cubicBezTo>
                    <a:cubicBezTo>
                      <a:pt x="814" y="44"/>
                      <a:pt x="814" y="44"/>
                      <a:pt x="814" y="44"/>
                    </a:cubicBezTo>
                    <a:cubicBezTo>
                      <a:pt x="817" y="44"/>
                      <a:pt x="817" y="44"/>
                      <a:pt x="817" y="44"/>
                    </a:cubicBezTo>
                    <a:cubicBezTo>
                      <a:pt x="818" y="44"/>
                      <a:pt x="818" y="44"/>
                      <a:pt x="818" y="44"/>
                    </a:cubicBezTo>
                    <a:cubicBezTo>
                      <a:pt x="818" y="40"/>
                      <a:pt x="818" y="38"/>
                      <a:pt x="818" y="37"/>
                    </a:cubicBezTo>
                    <a:cubicBezTo>
                      <a:pt x="818" y="36"/>
                      <a:pt x="818" y="36"/>
                      <a:pt x="818" y="36"/>
                    </a:cubicBezTo>
                    <a:cubicBezTo>
                      <a:pt x="818" y="36"/>
                      <a:pt x="818" y="36"/>
                      <a:pt x="818" y="37"/>
                    </a:cubicBezTo>
                    <a:cubicBezTo>
                      <a:pt x="818" y="40"/>
                      <a:pt x="818" y="48"/>
                      <a:pt x="819" y="57"/>
                    </a:cubicBezTo>
                    <a:cubicBezTo>
                      <a:pt x="819" y="68"/>
                      <a:pt x="819" y="78"/>
                      <a:pt x="819" y="78"/>
                    </a:cubicBezTo>
                    <a:cubicBezTo>
                      <a:pt x="819" y="78"/>
                      <a:pt x="819" y="78"/>
                      <a:pt x="819" y="78"/>
                    </a:cubicBezTo>
                    <a:cubicBezTo>
                      <a:pt x="819" y="78"/>
                      <a:pt x="819" y="78"/>
                      <a:pt x="819" y="78"/>
                    </a:cubicBezTo>
                    <a:cubicBezTo>
                      <a:pt x="818" y="78"/>
                      <a:pt x="818" y="78"/>
                      <a:pt x="818" y="78"/>
                    </a:cubicBezTo>
                    <a:cubicBezTo>
                      <a:pt x="813" y="78"/>
                      <a:pt x="813" y="78"/>
                      <a:pt x="813" y="78"/>
                    </a:cubicBezTo>
                    <a:cubicBezTo>
                      <a:pt x="803" y="79"/>
                      <a:pt x="803" y="79"/>
                      <a:pt x="803" y="79"/>
                    </a:cubicBezTo>
                    <a:cubicBezTo>
                      <a:pt x="804" y="81"/>
                      <a:pt x="804" y="81"/>
                      <a:pt x="804" y="81"/>
                    </a:cubicBezTo>
                    <a:cubicBezTo>
                      <a:pt x="804" y="81"/>
                      <a:pt x="804" y="81"/>
                      <a:pt x="804" y="81"/>
                    </a:cubicBezTo>
                    <a:cubicBezTo>
                      <a:pt x="804" y="81"/>
                      <a:pt x="804" y="81"/>
                      <a:pt x="804" y="81"/>
                    </a:cubicBezTo>
                    <a:cubicBezTo>
                      <a:pt x="804" y="81"/>
                      <a:pt x="804" y="81"/>
                      <a:pt x="804" y="81"/>
                    </a:cubicBezTo>
                    <a:cubicBezTo>
                      <a:pt x="803" y="79"/>
                      <a:pt x="803" y="79"/>
                      <a:pt x="803" y="79"/>
                    </a:cubicBezTo>
                    <a:cubicBezTo>
                      <a:pt x="774" y="81"/>
                      <a:pt x="774" y="81"/>
                      <a:pt x="774" y="81"/>
                    </a:cubicBezTo>
                    <a:cubicBezTo>
                      <a:pt x="764" y="82"/>
                      <a:pt x="755" y="83"/>
                      <a:pt x="746" y="83"/>
                    </a:cubicBezTo>
                    <a:cubicBezTo>
                      <a:pt x="746" y="87"/>
                      <a:pt x="746" y="91"/>
                      <a:pt x="746" y="96"/>
                    </a:cubicBezTo>
                    <a:cubicBezTo>
                      <a:pt x="752" y="96"/>
                      <a:pt x="758" y="96"/>
                      <a:pt x="764" y="95"/>
                    </a:cubicBezTo>
                    <a:cubicBezTo>
                      <a:pt x="777" y="95"/>
                      <a:pt x="791" y="94"/>
                      <a:pt x="805" y="94"/>
                    </a:cubicBezTo>
                    <a:cubicBezTo>
                      <a:pt x="816" y="93"/>
                      <a:pt x="816" y="93"/>
                      <a:pt x="816" y="93"/>
                    </a:cubicBezTo>
                    <a:cubicBezTo>
                      <a:pt x="816" y="93"/>
                      <a:pt x="816" y="93"/>
                      <a:pt x="816" y="93"/>
                    </a:cubicBezTo>
                    <a:cubicBezTo>
                      <a:pt x="818" y="93"/>
                      <a:pt x="818" y="93"/>
                      <a:pt x="818" y="93"/>
                    </a:cubicBezTo>
                    <a:cubicBezTo>
                      <a:pt x="819" y="93"/>
                      <a:pt x="819" y="93"/>
                      <a:pt x="819" y="93"/>
                    </a:cubicBezTo>
                    <a:cubicBezTo>
                      <a:pt x="820" y="93"/>
                      <a:pt x="820" y="93"/>
                      <a:pt x="820" y="93"/>
                    </a:cubicBezTo>
                    <a:cubicBezTo>
                      <a:pt x="820" y="93"/>
                      <a:pt x="820" y="93"/>
                      <a:pt x="820" y="93"/>
                    </a:cubicBezTo>
                    <a:cubicBezTo>
                      <a:pt x="820" y="93"/>
                      <a:pt x="820" y="93"/>
                      <a:pt x="820" y="93"/>
                    </a:cubicBezTo>
                    <a:cubicBezTo>
                      <a:pt x="820" y="93"/>
                      <a:pt x="820" y="93"/>
                      <a:pt x="820" y="93"/>
                    </a:cubicBezTo>
                    <a:cubicBezTo>
                      <a:pt x="820" y="94"/>
                      <a:pt x="820" y="94"/>
                      <a:pt x="820" y="94"/>
                    </a:cubicBezTo>
                    <a:cubicBezTo>
                      <a:pt x="820" y="94"/>
                      <a:pt x="820" y="74"/>
                      <a:pt x="819" y="54"/>
                    </a:cubicBezTo>
                    <a:cubicBezTo>
                      <a:pt x="819" y="47"/>
                      <a:pt x="818" y="40"/>
                      <a:pt x="818" y="34"/>
                    </a:cubicBezTo>
                    <a:cubicBezTo>
                      <a:pt x="818" y="34"/>
                      <a:pt x="818" y="34"/>
                      <a:pt x="818" y="34"/>
                    </a:cubicBezTo>
                    <a:cubicBezTo>
                      <a:pt x="818" y="32"/>
                      <a:pt x="818" y="30"/>
                      <a:pt x="818" y="29"/>
                    </a:cubicBezTo>
                    <a:cubicBezTo>
                      <a:pt x="818" y="20"/>
                      <a:pt x="818" y="13"/>
                      <a:pt x="818" y="13"/>
                    </a:cubicBezTo>
                    <a:moveTo>
                      <a:pt x="0" y="10"/>
                    </a:move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5"/>
                      <a:pt x="0" y="20"/>
                    </a:cubicBezTo>
                    <a:cubicBezTo>
                      <a:pt x="0" y="24"/>
                      <a:pt x="0" y="29"/>
                      <a:pt x="0" y="35"/>
                    </a:cubicBezTo>
                    <a:cubicBezTo>
                      <a:pt x="0" y="36"/>
                      <a:pt x="0" y="38"/>
                      <a:pt x="0" y="39"/>
                    </a:cubicBezTo>
                    <a:cubicBezTo>
                      <a:pt x="0" y="44"/>
                      <a:pt x="0" y="50"/>
                      <a:pt x="1" y="55"/>
                    </a:cubicBezTo>
                    <a:cubicBezTo>
                      <a:pt x="1" y="62"/>
                      <a:pt x="1" y="69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68"/>
                      <a:pt x="1" y="61"/>
                      <a:pt x="1" y="54"/>
                    </a:cubicBezTo>
                    <a:cubicBezTo>
                      <a:pt x="1" y="48"/>
                      <a:pt x="0" y="4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2"/>
                      <a:pt x="0" y="28"/>
                      <a:pt x="0" y="26"/>
                    </a:cubicBezTo>
                    <a:cubicBezTo>
                      <a:pt x="0" y="23"/>
                      <a:pt x="0" y="21"/>
                      <a:pt x="0" y="20"/>
                    </a:cubicBezTo>
                    <a:cubicBezTo>
                      <a:pt x="0" y="14"/>
                      <a:pt x="0" y="11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3"/>
                      <a:pt x="0" y="16"/>
                      <a:pt x="0" y="20"/>
                    </a:cubicBezTo>
                    <a:cubicBezTo>
                      <a:pt x="0" y="21"/>
                      <a:pt x="0" y="24"/>
                      <a:pt x="0" y="26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101" y="27"/>
                      <a:pt x="155" y="30"/>
                      <a:pt x="183" y="33"/>
                    </a:cubicBezTo>
                    <a:cubicBezTo>
                      <a:pt x="185" y="33"/>
                      <a:pt x="184" y="33"/>
                      <a:pt x="182" y="34"/>
                    </a:cubicBezTo>
                    <a:cubicBezTo>
                      <a:pt x="178" y="34"/>
                      <a:pt x="169" y="35"/>
                      <a:pt x="173" y="36"/>
                    </a:cubicBezTo>
                    <a:cubicBezTo>
                      <a:pt x="207" y="39"/>
                      <a:pt x="302" y="41"/>
                      <a:pt x="288" y="45"/>
                    </a:cubicBezTo>
                    <a:cubicBezTo>
                      <a:pt x="278" y="46"/>
                      <a:pt x="306" y="48"/>
                      <a:pt x="342" y="48"/>
                    </a:cubicBezTo>
                    <a:cubicBezTo>
                      <a:pt x="358" y="49"/>
                      <a:pt x="376" y="49"/>
                      <a:pt x="392" y="49"/>
                    </a:cubicBezTo>
                    <a:cubicBezTo>
                      <a:pt x="394" y="49"/>
                      <a:pt x="397" y="49"/>
                      <a:pt x="400" y="49"/>
                    </a:cubicBezTo>
                    <a:cubicBezTo>
                      <a:pt x="427" y="49"/>
                      <a:pt x="488" y="49"/>
                      <a:pt x="565" y="47"/>
                    </a:cubicBezTo>
                    <a:cubicBezTo>
                      <a:pt x="608" y="47"/>
                      <a:pt x="656" y="46"/>
                      <a:pt x="707" y="45"/>
                    </a:cubicBezTo>
                    <a:cubicBezTo>
                      <a:pt x="717" y="45"/>
                      <a:pt x="727" y="45"/>
                      <a:pt x="738" y="45"/>
                    </a:cubicBezTo>
                    <a:cubicBezTo>
                      <a:pt x="738" y="45"/>
                      <a:pt x="738" y="45"/>
                      <a:pt x="739" y="45"/>
                    </a:cubicBezTo>
                    <a:cubicBezTo>
                      <a:pt x="739" y="45"/>
                      <a:pt x="739" y="45"/>
                      <a:pt x="739" y="45"/>
                    </a:cubicBezTo>
                    <a:cubicBezTo>
                      <a:pt x="754" y="45"/>
                      <a:pt x="769" y="44"/>
                      <a:pt x="785" y="44"/>
                    </a:cubicBezTo>
                    <a:cubicBezTo>
                      <a:pt x="802" y="44"/>
                      <a:pt x="802" y="44"/>
                      <a:pt x="802" y="44"/>
                    </a:cubicBezTo>
                    <a:cubicBezTo>
                      <a:pt x="802" y="39"/>
                      <a:pt x="802" y="34"/>
                      <a:pt x="802" y="27"/>
                    </a:cubicBezTo>
                    <a:cubicBezTo>
                      <a:pt x="789" y="27"/>
                      <a:pt x="789" y="27"/>
                      <a:pt x="789" y="27"/>
                    </a:cubicBezTo>
                    <a:cubicBezTo>
                      <a:pt x="773" y="27"/>
                      <a:pt x="756" y="27"/>
                      <a:pt x="739" y="26"/>
                    </a:cubicBezTo>
                    <a:cubicBezTo>
                      <a:pt x="738" y="26"/>
                      <a:pt x="738" y="26"/>
                      <a:pt x="738" y="26"/>
                    </a:cubicBezTo>
                    <a:cubicBezTo>
                      <a:pt x="738" y="26"/>
                      <a:pt x="738" y="26"/>
                      <a:pt x="737" y="26"/>
                    </a:cubicBezTo>
                    <a:cubicBezTo>
                      <a:pt x="737" y="26"/>
                      <a:pt x="737" y="26"/>
                      <a:pt x="737" y="26"/>
                    </a:cubicBezTo>
                    <a:cubicBezTo>
                      <a:pt x="724" y="26"/>
                      <a:pt x="710" y="26"/>
                      <a:pt x="695" y="26"/>
                    </a:cubicBezTo>
                    <a:cubicBezTo>
                      <a:pt x="694" y="26"/>
                      <a:pt x="692" y="26"/>
                      <a:pt x="691" y="26"/>
                    </a:cubicBezTo>
                    <a:cubicBezTo>
                      <a:pt x="622" y="25"/>
                      <a:pt x="547" y="24"/>
                      <a:pt x="472" y="24"/>
                    </a:cubicBezTo>
                    <a:cubicBezTo>
                      <a:pt x="320" y="23"/>
                      <a:pt x="165" y="22"/>
                      <a:pt x="45" y="20"/>
                    </a:cubicBezTo>
                    <a:cubicBezTo>
                      <a:pt x="36" y="19"/>
                      <a:pt x="27" y="19"/>
                      <a:pt x="17" y="19"/>
                    </a:cubicBezTo>
                    <a:cubicBezTo>
                      <a:pt x="12" y="19"/>
                      <a:pt x="7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"/>
                      <a:pt x="0" y="13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7"/>
                    </a:cubicBezTo>
                    <a:moveTo>
                      <a:pt x="0" y="0"/>
                    </a:moveTo>
                    <a:cubicBezTo>
                      <a:pt x="0" y="0"/>
                      <a:pt x="0" y="3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2"/>
                      <a:pt x="0" y="0"/>
                      <a:pt x="0" y="0"/>
                    </a:cubicBezTo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3" name="Freeform 169"/>
              <p:cNvSpPr>
                <a:spLocks noEditPoints="1"/>
              </p:cNvSpPr>
              <p:nvPr/>
            </p:nvSpPr>
            <p:spPr bwMode="auto">
              <a:xfrm>
                <a:off x="3251282" y="2495845"/>
                <a:ext cx="1994358" cy="249496"/>
              </a:xfrm>
              <a:custGeom>
                <a:avLst/>
                <a:gdLst>
                  <a:gd name="T0" fmla="*/ 20 w 911"/>
                  <a:gd name="T1" fmla="*/ 114 h 114"/>
                  <a:gd name="T2" fmla="*/ 20 w 911"/>
                  <a:gd name="T3" fmla="*/ 114 h 114"/>
                  <a:gd name="T4" fmla="*/ 20 w 911"/>
                  <a:gd name="T5" fmla="*/ 114 h 114"/>
                  <a:gd name="T6" fmla="*/ 128 w 911"/>
                  <a:gd name="T7" fmla="*/ 105 h 114"/>
                  <a:gd name="T8" fmla="*/ 20 w 911"/>
                  <a:gd name="T9" fmla="*/ 99 h 114"/>
                  <a:gd name="T10" fmla="*/ 20 w 911"/>
                  <a:gd name="T11" fmla="*/ 99 h 114"/>
                  <a:gd name="T12" fmla="*/ 20 w 911"/>
                  <a:gd name="T13" fmla="*/ 99 h 114"/>
                  <a:gd name="T14" fmla="*/ 20 w 911"/>
                  <a:gd name="T15" fmla="*/ 98 h 114"/>
                  <a:gd name="T16" fmla="*/ 21 w 911"/>
                  <a:gd name="T17" fmla="*/ 106 h 114"/>
                  <a:gd name="T18" fmla="*/ 84 w 911"/>
                  <a:gd name="T19" fmla="*/ 105 h 114"/>
                  <a:gd name="T20" fmla="*/ 108 w 911"/>
                  <a:gd name="T21" fmla="*/ 105 h 114"/>
                  <a:gd name="T22" fmla="*/ 128 w 911"/>
                  <a:gd name="T23" fmla="*/ 105 h 114"/>
                  <a:gd name="T24" fmla="*/ 108 w 911"/>
                  <a:gd name="T25" fmla="*/ 105 h 114"/>
                  <a:gd name="T26" fmla="*/ 35 w 911"/>
                  <a:gd name="T27" fmla="*/ 106 h 114"/>
                  <a:gd name="T28" fmla="*/ 21 w 911"/>
                  <a:gd name="T29" fmla="*/ 106 h 114"/>
                  <a:gd name="T30" fmla="*/ 726 w 911"/>
                  <a:gd name="T31" fmla="*/ 97 h 114"/>
                  <a:gd name="T32" fmla="*/ 301 w 911"/>
                  <a:gd name="T33" fmla="*/ 104 h 114"/>
                  <a:gd name="T34" fmla="*/ 366 w 911"/>
                  <a:gd name="T35" fmla="*/ 104 h 114"/>
                  <a:gd name="T36" fmla="*/ 726 w 911"/>
                  <a:gd name="T37" fmla="*/ 97 h 114"/>
                  <a:gd name="T38" fmla="*/ 726 w 911"/>
                  <a:gd name="T39" fmla="*/ 97 h 114"/>
                  <a:gd name="T40" fmla="*/ 0 w 911"/>
                  <a:gd name="T41" fmla="*/ 85 h 114"/>
                  <a:gd name="T42" fmla="*/ 909 w 911"/>
                  <a:gd name="T43" fmla="*/ 84 h 114"/>
                  <a:gd name="T44" fmla="*/ 824 w 911"/>
                  <a:gd name="T45" fmla="*/ 81 h 114"/>
                  <a:gd name="T46" fmla="*/ 878 w 911"/>
                  <a:gd name="T47" fmla="*/ 83 h 114"/>
                  <a:gd name="T48" fmla="*/ 726 w 911"/>
                  <a:gd name="T49" fmla="*/ 79 h 114"/>
                  <a:gd name="T50" fmla="*/ 128 w 911"/>
                  <a:gd name="T51" fmla="*/ 85 h 114"/>
                  <a:gd name="T52" fmla="*/ 631 w 911"/>
                  <a:gd name="T53" fmla="*/ 78 h 114"/>
                  <a:gd name="T54" fmla="*/ 910 w 911"/>
                  <a:gd name="T55" fmla="*/ 76 h 114"/>
                  <a:gd name="T56" fmla="*/ 909 w 911"/>
                  <a:gd name="T57" fmla="*/ 84 h 114"/>
                  <a:gd name="T58" fmla="*/ 910 w 911"/>
                  <a:gd name="T59" fmla="*/ 84 h 114"/>
                  <a:gd name="T60" fmla="*/ 910 w 911"/>
                  <a:gd name="T61" fmla="*/ 76 h 114"/>
                  <a:gd name="T62" fmla="*/ 910 w 911"/>
                  <a:gd name="T63" fmla="*/ 76 h 114"/>
                  <a:gd name="T64" fmla="*/ 911 w 911"/>
                  <a:gd name="T65" fmla="*/ 91 h 114"/>
                  <a:gd name="T66" fmla="*/ 910 w 911"/>
                  <a:gd name="T67" fmla="*/ 89 h 114"/>
                  <a:gd name="T68" fmla="*/ 20 w 911"/>
                  <a:gd name="T69" fmla="*/ 25 h 114"/>
                  <a:gd name="T70" fmla="*/ 2 w 911"/>
                  <a:gd name="T71" fmla="*/ 85 h 114"/>
                  <a:gd name="T72" fmla="*/ 20 w 911"/>
                  <a:gd name="T73" fmla="*/ 114 h 114"/>
                  <a:gd name="T74" fmla="*/ 20 w 911"/>
                  <a:gd name="T75" fmla="*/ 111 h 114"/>
                  <a:gd name="T76" fmla="*/ 21 w 911"/>
                  <a:gd name="T77" fmla="*/ 85 h 114"/>
                  <a:gd name="T78" fmla="*/ 128 w 911"/>
                  <a:gd name="T79" fmla="*/ 85 h 114"/>
                  <a:gd name="T80" fmla="*/ 108 w 911"/>
                  <a:gd name="T81" fmla="*/ 85 h 114"/>
                  <a:gd name="T82" fmla="*/ 21 w 911"/>
                  <a:gd name="T83" fmla="*/ 85 h 114"/>
                  <a:gd name="T84" fmla="*/ 20 w 911"/>
                  <a:gd name="T85" fmla="*/ 25 h 114"/>
                  <a:gd name="T86" fmla="*/ 907 w 911"/>
                  <a:gd name="T87" fmla="*/ 0 h 114"/>
                  <a:gd name="T88" fmla="*/ 901 w 911"/>
                  <a:gd name="T89" fmla="*/ 1 h 114"/>
                  <a:gd name="T90" fmla="*/ 870 w 911"/>
                  <a:gd name="T91" fmla="*/ 3 h 114"/>
                  <a:gd name="T92" fmla="*/ 287 w 911"/>
                  <a:gd name="T93" fmla="*/ 15 h 114"/>
                  <a:gd name="T94" fmla="*/ 42 w 911"/>
                  <a:gd name="T95" fmla="*/ 20 h 114"/>
                  <a:gd name="T96" fmla="*/ 20 w 911"/>
                  <a:gd name="T97" fmla="*/ 21 h 114"/>
                  <a:gd name="T98" fmla="*/ 20 w 911"/>
                  <a:gd name="T99" fmla="*/ 21 h 114"/>
                  <a:gd name="T100" fmla="*/ 85 w 911"/>
                  <a:gd name="T101" fmla="*/ 18 h 114"/>
                  <a:gd name="T102" fmla="*/ 551 w 911"/>
                  <a:gd name="T103" fmla="*/ 12 h 114"/>
                  <a:gd name="T104" fmla="*/ 876 w 911"/>
                  <a:gd name="T105" fmla="*/ 3 h 114"/>
                  <a:gd name="T106" fmla="*/ 905 w 911"/>
                  <a:gd name="T107" fmla="*/ 0 h 114"/>
                  <a:gd name="T108" fmla="*/ 907 w 911"/>
                  <a:gd name="T109" fmla="*/ 0 h 114"/>
                  <a:gd name="T110" fmla="*/ 908 w 911"/>
                  <a:gd name="T111" fmla="*/ 16 h 114"/>
                  <a:gd name="T112" fmla="*/ 909 w 911"/>
                  <a:gd name="T113" fmla="*/ 57 h 114"/>
                  <a:gd name="T114" fmla="*/ 911 w 911"/>
                  <a:gd name="T115" fmla="*/ 91 h 114"/>
                  <a:gd name="T116" fmla="*/ 909 w 911"/>
                  <a:gd name="T117" fmla="*/ 54 h 114"/>
                  <a:gd name="T118" fmla="*/ 908 w 911"/>
                  <a:gd name="T119" fmla="*/ 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11" h="114">
                    <a:moveTo>
                      <a:pt x="20" y="114"/>
                    </a:move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moveTo>
                      <a:pt x="20" y="114"/>
                    </a:move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moveTo>
                      <a:pt x="20" y="114"/>
                    </a:move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moveTo>
                      <a:pt x="20" y="114"/>
                    </a:move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moveTo>
                      <a:pt x="260" y="105"/>
                    </a:move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13" y="105"/>
                      <a:pt x="162" y="105"/>
                      <a:pt x="128" y="105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62" y="105"/>
                      <a:pt x="213" y="105"/>
                      <a:pt x="260" y="105"/>
                    </a:cubicBezTo>
                    <a:cubicBezTo>
                      <a:pt x="260" y="105"/>
                      <a:pt x="260" y="105"/>
                      <a:pt x="260" y="105"/>
                    </a:cubicBezTo>
                    <a:cubicBezTo>
                      <a:pt x="260" y="105"/>
                      <a:pt x="260" y="105"/>
                      <a:pt x="260" y="105"/>
                    </a:cubicBezTo>
                    <a:moveTo>
                      <a:pt x="20" y="99"/>
                    </a:moveTo>
                    <a:cubicBezTo>
                      <a:pt x="20" y="99"/>
                      <a:pt x="20" y="100"/>
                      <a:pt x="20" y="101"/>
                    </a:cubicBezTo>
                    <a:cubicBezTo>
                      <a:pt x="20" y="105"/>
                      <a:pt x="20" y="112"/>
                      <a:pt x="20" y="114"/>
                    </a:cubicBezTo>
                    <a:cubicBezTo>
                      <a:pt x="20" y="112"/>
                      <a:pt x="20" y="105"/>
                      <a:pt x="20" y="101"/>
                    </a:cubicBezTo>
                    <a:cubicBezTo>
                      <a:pt x="20" y="100"/>
                      <a:pt x="20" y="99"/>
                      <a:pt x="20" y="99"/>
                    </a:cubicBezTo>
                    <a:moveTo>
                      <a:pt x="20" y="99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moveTo>
                      <a:pt x="20" y="98"/>
                    </a:move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8"/>
                      <a:pt x="20" y="100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35" y="106"/>
                      <a:pt x="35" y="106"/>
                      <a:pt x="35" y="106"/>
                    </a:cubicBezTo>
                    <a:cubicBezTo>
                      <a:pt x="56" y="106"/>
                      <a:pt x="73" y="106"/>
                      <a:pt x="84" y="105"/>
                    </a:cubicBezTo>
                    <a:cubicBezTo>
                      <a:pt x="86" y="105"/>
                      <a:pt x="87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9" y="105"/>
                      <a:pt x="96" y="105"/>
                      <a:pt x="108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8" y="105"/>
                      <a:pt x="109" y="105"/>
                      <a:pt x="110" y="105"/>
                    </a:cubicBezTo>
                    <a:cubicBezTo>
                      <a:pt x="115" y="105"/>
                      <a:pt x="121" y="105"/>
                      <a:pt x="128" y="105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8" y="105"/>
                      <a:pt x="128" y="105"/>
                      <a:pt x="128" y="105"/>
                    </a:cubicBezTo>
                    <a:cubicBezTo>
                      <a:pt x="121" y="105"/>
                      <a:pt x="115" y="105"/>
                      <a:pt x="110" y="105"/>
                    </a:cubicBezTo>
                    <a:cubicBezTo>
                      <a:pt x="109" y="105"/>
                      <a:pt x="108" y="105"/>
                      <a:pt x="108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96" y="105"/>
                      <a:pt x="89" y="105"/>
                      <a:pt x="88" y="105"/>
                    </a:cubicBezTo>
                    <a:cubicBezTo>
                      <a:pt x="88" y="105"/>
                      <a:pt x="88" y="105"/>
                      <a:pt x="88" y="105"/>
                    </a:cubicBezTo>
                    <a:cubicBezTo>
                      <a:pt x="87" y="105"/>
                      <a:pt x="86" y="105"/>
                      <a:pt x="84" y="105"/>
                    </a:cubicBezTo>
                    <a:cubicBezTo>
                      <a:pt x="73" y="106"/>
                      <a:pt x="56" y="106"/>
                      <a:pt x="35" y="106"/>
                    </a:cubicBezTo>
                    <a:cubicBezTo>
                      <a:pt x="27" y="106"/>
                      <a:pt x="27" y="106"/>
                      <a:pt x="27" y="106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1" y="106"/>
                      <a:pt x="21" y="106"/>
                      <a:pt x="21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06"/>
                      <a:pt x="20" y="106"/>
                      <a:pt x="20" y="106"/>
                    </a:cubicBezTo>
                    <a:cubicBezTo>
                      <a:pt x="20" y="100"/>
                      <a:pt x="20" y="98"/>
                      <a:pt x="20" y="98"/>
                    </a:cubicBezTo>
                    <a:moveTo>
                      <a:pt x="726" y="97"/>
                    </a:moveTo>
                    <a:cubicBezTo>
                      <a:pt x="544" y="102"/>
                      <a:pt x="401" y="104"/>
                      <a:pt x="376" y="104"/>
                    </a:cubicBezTo>
                    <a:cubicBezTo>
                      <a:pt x="373" y="104"/>
                      <a:pt x="372" y="104"/>
                      <a:pt x="372" y="104"/>
                    </a:cubicBezTo>
                    <a:cubicBezTo>
                      <a:pt x="370" y="104"/>
                      <a:pt x="368" y="104"/>
                      <a:pt x="366" y="104"/>
                    </a:cubicBezTo>
                    <a:cubicBezTo>
                      <a:pt x="353" y="104"/>
                      <a:pt x="329" y="104"/>
                      <a:pt x="301" y="104"/>
                    </a:cubicBezTo>
                    <a:cubicBezTo>
                      <a:pt x="288" y="104"/>
                      <a:pt x="275" y="104"/>
                      <a:pt x="261" y="104"/>
                    </a:cubicBezTo>
                    <a:cubicBezTo>
                      <a:pt x="261" y="104"/>
                      <a:pt x="261" y="104"/>
                      <a:pt x="261" y="104"/>
                    </a:cubicBezTo>
                    <a:cubicBezTo>
                      <a:pt x="275" y="104"/>
                      <a:pt x="288" y="104"/>
                      <a:pt x="301" y="104"/>
                    </a:cubicBezTo>
                    <a:cubicBezTo>
                      <a:pt x="329" y="104"/>
                      <a:pt x="353" y="104"/>
                      <a:pt x="366" y="104"/>
                    </a:cubicBezTo>
                    <a:cubicBezTo>
                      <a:pt x="368" y="104"/>
                      <a:pt x="370" y="104"/>
                      <a:pt x="372" y="104"/>
                    </a:cubicBezTo>
                    <a:cubicBezTo>
                      <a:pt x="372" y="104"/>
                      <a:pt x="373" y="104"/>
                      <a:pt x="376" y="104"/>
                    </a:cubicBezTo>
                    <a:cubicBezTo>
                      <a:pt x="401" y="104"/>
                      <a:pt x="544" y="102"/>
                      <a:pt x="726" y="97"/>
                    </a:cubicBezTo>
                    <a:cubicBezTo>
                      <a:pt x="726" y="97"/>
                      <a:pt x="726" y="97"/>
                      <a:pt x="726" y="97"/>
                    </a:cubicBezTo>
                    <a:moveTo>
                      <a:pt x="807" y="95"/>
                    </a:moveTo>
                    <a:cubicBezTo>
                      <a:pt x="794" y="96"/>
                      <a:pt x="780" y="96"/>
                      <a:pt x="767" y="96"/>
                    </a:cubicBezTo>
                    <a:cubicBezTo>
                      <a:pt x="753" y="97"/>
                      <a:pt x="740" y="97"/>
                      <a:pt x="726" y="97"/>
                    </a:cubicBezTo>
                    <a:cubicBezTo>
                      <a:pt x="726" y="97"/>
                      <a:pt x="726" y="97"/>
                      <a:pt x="726" y="97"/>
                    </a:cubicBezTo>
                    <a:cubicBezTo>
                      <a:pt x="740" y="97"/>
                      <a:pt x="753" y="97"/>
                      <a:pt x="767" y="96"/>
                    </a:cubicBezTo>
                    <a:cubicBezTo>
                      <a:pt x="780" y="96"/>
                      <a:pt x="794" y="96"/>
                      <a:pt x="807" y="95"/>
                    </a:cubicBezTo>
                    <a:moveTo>
                      <a:pt x="2" y="85"/>
                    </a:moveTo>
                    <a:cubicBezTo>
                      <a:pt x="1" y="85"/>
                      <a:pt x="0" y="85"/>
                      <a:pt x="0" y="85"/>
                    </a:cubicBezTo>
                    <a:cubicBezTo>
                      <a:pt x="0" y="85"/>
                      <a:pt x="1" y="85"/>
                      <a:pt x="2" y="85"/>
                    </a:cubicBezTo>
                    <a:moveTo>
                      <a:pt x="909" y="84"/>
                    </a:moveTo>
                    <a:cubicBezTo>
                      <a:pt x="909" y="84"/>
                      <a:pt x="909" y="84"/>
                      <a:pt x="909" y="84"/>
                    </a:cubicBezTo>
                    <a:cubicBezTo>
                      <a:pt x="909" y="84"/>
                      <a:pt x="909" y="84"/>
                      <a:pt x="909" y="84"/>
                    </a:cubicBezTo>
                    <a:moveTo>
                      <a:pt x="726" y="79"/>
                    </a:moveTo>
                    <a:cubicBezTo>
                      <a:pt x="726" y="79"/>
                      <a:pt x="726" y="79"/>
                      <a:pt x="726" y="79"/>
                    </a:cubicBezTo>
                    <a:cubicBezTo>
                      <a:pt x="742" y="79"/>
                      <a:pt x="757" y="79"/>
                      <a:pt x="773" y="80"/>
                    </a:cubicBezTo>
                    <a:cubicBezTo>
                      <a:pt x="773" y="80"/>
                      <a:pt x="793" y="80"/>
                      <a:pt x="824" y="81"/>
                    </a:cubicBezTo>
                    <a:cubicBezTo>
                      <a:pt x="831" y="81"/>
                      <a:pt x="838" y="81"/>
                      <a:pt x="846" y="82"/>
                    </a:cubicBezTo>
                    <a:cubicBezTo>
                      <a:pt x="856" y="82"/>
                      <a:pt x="867" y="82"/>
                      <a:pt x="878" y="83"/>
                    </a:cubicBezTo>
                    <a:cubicBezTo>
                      <a:pt x="888" y="83"/>
                      <a:pt x="898" y="83"/>
                      <a:pt x="909" y="84"/>
                    </a:cubicBezTo>
                    <a:cubicBezTo>
                      <a:pt x="898" y="83"/>
                      <a:pt x="888" y="83"/>
                      <a:pt x="878" y="83"/>
                    </a:cubicBezTo>
                    <a:cubicBezTo>
                      <a:pt x="867" y="82"/>
                      <a:pt x="856" y="82"/>
                      <a:pt x="846" y="82"/>
                    </a:cubicBezTo>
                    <a:cubicBezTo>
                      <a:pt x="838" y="81"/>
                      <a:pt x="831" y="81"/>
                      <a:pt x="824" y="81"/>
                    </a:cubicBezTo>
                    <a:cubicBezTo>
                      <a:pt x="793" y="80"/>
                      <a:pt x="773" y="80"/>
                      <a:pt x="773" y="80"/>
                    </a:cubicBezTo>
                    <a:cubicBezTo>
                      <a:pt x="757" y="79"/>
                      <a:pt x="742" y="79"/>
                      <a:pt x="726" y="79"/>
                    </a:cubicBezTo>
                    <a:moveTo>
                      <a:pt x="631" y="78"/>
                    </a:moveTo>
                    <a:cubicBezTo>
                      <a:pt x="604" y="78"/>
                      <a:pt x="577" y="78"/>
                      <a:pt x="550" y="79"/>
                    </a:cubicBezTo>
                    <a:cubicBezTo>
                      <a:pt x="437" y="80"/>
                      <a:pt x="331" y="83"/>
                      <a:pt x="243" y="84"/>
                    </a:cubicBezTo>
                    <a:cubicBezTo>
                      <a:pt x="200" y="84"/>
                      <a:pt x="161" y="85"/>
                      <a:pt x="128" y="8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61" y="85"/>
                      <a:pt x="200" y="84"/>
                      <a:pt x="243" y="84"/>
                    </a:cubicBezTo>
                    <a:cubicBezTo>
                      <a:pt x="331" y="83"/>
                      <a:pt x="437" y="80"/>
                      <a:pt x="550" y="79"/>
                    </a:cubicBezTo>
                    <a:cubicBezTo>
                      <a:pt x="577" y="78"/>
                      <a:pt x="604" y="78"/>
                      <a:pt x="631" y="78"/>
                    </a:cubicBezTo>
                    <a:cubicBezTo>
                      <a:pt x="663" y="78"/>
                      <a:pt x="694" y="78"/>
                      <a:pt x="726" y="79"/>
                    </a:cubicBezTo>
                    <a:cubicBezTo>
                      <a:pt x="726" y="79"/>
                      <a:pt x="726" y="79"/>
                      <a:pt x="726" y="79"/>
                    </a:cubicBezTo>
                    <a:cubicBezTo>
                      <a:pt x="694" y="78"/>
                      <a:pt x="663" y="78"/>
                      <a:pt x="631" y="78"/>
                    </a:cubicBezTo>
                    <a:moveTo>
                      <a:pt x="910" y="76"/>
                    </a:moveTo>
                    <a:cubicBezTo>
                      <a:pt x="910" y="76"/>
                      <a:pt x="910" y="78"/>
                      <a:pt x="910" y="84"/>
                    </a:cubicBezTo>
                    <a:cubicBezTo>
                      <a:pt x="910" y="84"/>
                      <a:pt x="910" y="84"/>
                      <a:pt x="910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0" y="84"/>
                      <a:pt x="910" y="84"/>
                      <a:pt x="910" y="84"/>
                    </a:cubicBezTo>
                    <a:cubicBezTo>
                      <a:pt x="910" y="84"/>
                      <a:pt x="910" y="84"/>
                      <a:pt x="910" y="84"/>
                    </a:cubicBezTo>
                    <a:cubicBezTo>
                      <a:pt x="910" y="84"/>
                      <a:pt x="910" y="84"/>
                      <a:pt x="910" y="84"/>
                    </a:cubicBezTo>
                    <a:cubicBezTo>
                      <a:pt x="910" y="84"/>
                      <a:pt x="910" y="84"/>
                      <a:pt x="910" y="84"/>
                    </a:cubicBezTo>
                    <a:cubicBezTo>
                      <a:pt x="910" y="78"/>
                      <a:pt x="910" y="76"/>
                      <a:pt x="910" y="76"/>
                    </a:cubicBezTo>
                    <a:moveTo>
                      <a:pt x="910" y="76"/>
                    </a:moveTo>
                    <a:cubicBezTo>
                      <a:pt x="910" y="76"/>
                      <a:pt x="910" y="76"/>
                      <a:pt x="910" y="76"/>
                    </a:cubicBezTo>
                    <a:cubicBezTo>
                      <a:pt x="910" y="76"/>
                      <a:pt x="910" y="76"/>
                      <a:pt x="910" y="76"/>
                    </a:cubicBezTo>
                    <a:cubicBezTo>
                      <a:pt x="910" y="76"/>
                      <a:pt x="910" y="76"/>
                      <a:pt x="910" y="76"/>
                    </a:cubicBezTo>
                    <a:moveTo>
                      <a:pt x="910" y="76"/>
                    </a:moveTo>
                    <a:cubicBezTo>
                      <a:pt x="910" y="76"/>
                      <a:pt x="910" y="76"/>
                      <a:pt x="910" y="76"/>
                    </a:cubicBezTo>
                    <a:cubicBezTo>
                      <a:pt x="910" y="76"/>
                      <a:pt x="910" y="76"/>
                      <a:pt x="910" y="76"/>
                    </a:cubicBezTo>
                    <a:cubicBezTo>
                      <a:pt x="910" y="76"/>
                      <a:pt x="910" y="76"/>
                      <a:pt x="910" y="76"/>
                    </a:cubicBezTo>
                    <a:cubicBezTo>
                      <a:pt x="910" y="89"/>
                      <a:pt x="910" y="89"/>
                      <a:pt x="910" y="89"/>
                    </a:cubicBezTo>
                    <a:cubicBezTo>
                      <a:pt x="911" y="91"/>
                      <a:pt x="911" y="91"/>
                      <a:pt x="911" y="91"/>
                    </a:cubicBezTo>
                    <a:cubicBezTo>
                      <a:pt x="911" y="91"/>
                      <a:pt x="911" y="91"/>
                      <a:pt x="911" y="91"/>
                    </a:cubicBezTo>
                    <a:cubicBezTo>
                      <a:pt x="911" y="91"/>
                      <a:pt x="911" y="91"/>
                      <a:pt x="911" y="91"/>
                    </a:cubicBezTo>
                    <a:cubicBezTo>
                      <a:pt x="911" y="91"/>
                      <a:pt x="911" y="91"/>
                      <a:pt x="911" y="91"/>
                    </a:cubicBezTo>
                    <a:cubicBezTo>
                      <a:pt x="910" y="89"/>
                      <a:pt x="910" y="89"/>
                      <a:pt x="910" y="89"/>
                    </a:cubicBezTo>
                    <a:cubicBezTo>
                      <a:pt x="910" y="76"/>
                      <a:pt x="910" y="76"/>
                      <a:pt x="910" y="76"/>
                    </a:cubicBezTo>
                    <a:moveTo>
                      <a:pt x="19" y="21"/>
                    </a:move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2"/>
                      <a:pt x="20" y="23"/>
                      <a:pt x="20" y="25"/>
                    </a:cubicBezTo>
                    <a:cubicBezTo>
                      <a:pt x="20" y="41"/>
                      <a:pt x="20" y="54"/>
                      <a:pt x="20" y="65"/>
                    </a:cubicBezTo>
                    <a:cubicBezTo>
                      <a:pt x="20" y="73"/>
                      <a:pt x="20" y="79"/>
                      <a:pt x="20" y="85"/>
                    </a:cubicBezTo>
                    <a:cubicBezTo>
                      <a:pt x="11" y="85"/>
                      <a:pt x="5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5" y="85"/>
                      <a:pt x="11" y="85"/>
                      <a:pt x="20" y="85"/>
                    </a:cubicBezTo>
                    <a:cubicBezTo>
                      <a:pt x="20" y="99"/>
                      <a:pt x="20" y="107"/>
                      <a:pt x="20" y="111"/>
                    </a:cubicBezTo>
                    <a:cubicBezTo>
                      <a:pt x="20" y="113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20" y="113"/>
                      <a:pt x="20" y="111"/>
                    </a:cubicBezTo>
                    <a:cubicBezTo>
                      <a:pt x="20" y="107"/>
                      <a:pt x="20" y="99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36" y="85"/>
                      <a:pt x="57" y="85"/>
                      <a:pt x="85" y="85"/>
                    </a:cubicBezTo>
                    <a:cubicBezTo>
                      <a:pt x="92" y="85"/>
                      <a:pt x="100" y="85"/>
                      <a:pt x="108" y="85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14" y="85"/>
                      <a:pt x="121" y="85"/>
                      <a:pt x="128" y="8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28" y="85"/>
                      <a:pt x="128" y="85"/>
                      <a:pt x="128" y="85"/>
                    </a:cubicBezTo>
                    <a:cubicBezTo>
                      <a:pt x="121" y="85"/>
                      <a:pt x="114" y="85"/>
                      <a:pt x="108" y="85"/>
                    </a:cubicBezTo>
                    <a:cubicBezTo>
                      <a:pt x="108" y="85"/>
                      <a:pt x="108" y="85"/>
                      <a:pt x="108" y="85"/>
                    </a:cubicBezTo>
                    <a:cubicBezTo>
                      <a:pt x="100" y="85"/>
                      <a:pt x="92" y="85"/>
                      <a:pt x="85" y="85"/>
                    </a:cubicBezTo>
                    <a:cubicBezTo>
                      <a:pt x="57" y="85"/>
                      <a:pt x="36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0" y="85"/>
                      <a:pt x="20" y="85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20" y="79"/>
                      <a:pt x="20" y="73"/>
                      <a:pt x="20" y="65"/>
                    </a:cubicBezTo>
                    <a:cubicBezTo>
                      <a:pt x="20" y="54"/>
                      <a:pt x="20" y="41"/>
                      <a:pt x="20" y="25"/>
                    </a:cubicBezTo>
                    <a:cubicBezTo>
                      <a:pt x="20" y="23"/>
                      <a:pt x="19" y="22"/>
                      <a:pt x="19" y="21"/>
                    </a:cubicBezTo>
                    <a:moveTo>
                      <a:pt x="907" y="0"/>
                    </a:moveTo>
                    <a:cubicBezTo>
                      <a:pt x="907" y="0"/>
                      <a:pt x="907" y="0"/>
                      <a:pt x="907" y="0"/>
                    </a:cubicBezTo>
                    <a:cubicBezTo>
                      <a:pt x="907" y="0"/>
                      <a:pt x="907" y="0"/>
                      <a:pt x="907" y="0"/>
                    </a:cubicBezTo>
                    <a:cubicBezTo>
                      <a:pt x="907" y="0"/>
                      <a:pt x="907" y="0"/>
                      <a:pt x="907" y="0"/>
                    </a:cubicBezTo>
                    <a:cubicBezTo>
                      <a:pt x="906" y="0"/>
                      <a:pt x="906" y="0"/>
                      <a:pt x="906" y="0"/>
                    </a:cubicBezTo>
                    <a:cubicBezTo>
                      <a:pt x="905" y="0"/>
                      <a:pt x="905" y="0"/>
                      <a:pt x="905" y="0"/>
                    </a:cubicBezTo>
                    <a:cubicBezTo>
                      <a:pt x="901" y="1"/>
                      <a:pt x="901" y="1"/>
                      <a:pt x="901" y="1"/>
                    </a:cubicBezTo>
                    <a:cubicBezTo>
                      <a:pt x="893" y="1"/>
                      <a:pt x="893" y="1"/>
                      <a:pt x="893" y="1"/>
                    </a:cubicBezTo>
                    <a:cubicBezTo>
                      <a:pt x="885" y="2"/>
                      <a:pt x="885" y="2"/>
                      <a:pt x="885" y="2"/>
                    </a:cubicBezTo>
                    <a:cubicBezTo>
                      <a:pt x="876" y="3"/>
                      <a:pt x="876" y="3"/>
                      <a:pt x="876" y="3"/>
                    </a:cubicBezTo>
                    <a:cubicBezTo>
                      <a:pt x="874" y="3"/>
                      <a:pt x="872" y="3"/>
                      <a:pt x="870" y="3"/>
                    </a:cubicBezTo>
                    <a:cubicBezTo>
                      <a:pt x="813" y="7"/>
                      <a:pt x="753" y="9"/>
                      <a:pt x="708" y="10"/>
                    </a:cubicBezTo>
                    <a:cubicBezTo>
                      <a:pt x="686" y="11"/>
                      <a:pt x="667" y="11"/>
                      <a:pt x="656" y="12"/>
                    </a:cubicBezTo>
                    <a:cubicBezTo>
                      <a:pt x="621" y="12"/>
                      <a:pt x="586" y="12"/>
                      <a:pt x="551" y="12"/>
                    </a:cubicBezTo>
                    <a:cubicBezTo>
                      <a:pt x="551" y="12"/>
                      <a:pt x="425" y="13"/>
                      <a:pt x="287" y="15"/>
                    </a:cubicBezTo>
                    <a:cubicBezTo>
                      <a:pt x="226" y="15"/>
                      <a:pt x="163" y="16"/>
                      <a:pt x="107" y="17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0" y="18"/>
                      <a:pt x="92" y="18"/>
                      <a:pt x="85" y="18"/>
                    </a:cubicBezTo>
                    <a:cubicBezTo>
                      <a:pt x="70" y="19"/>
                      <a:pt x="55" y="19"/>
                      <a:pt x="42" y="20"/>
                    </a:cubicBezTo>
                    <a:cubicBezTo>
                      <a:pt x="35" y="20"/>
                      <a:pt x="28" y="20"/>
                      <a:pt x="22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8" y="20"/>
                      <a:pt x="35" y="20"/>
                      <a:pt x="42" y="20"/>
                    </a:cubicBezTo>
                    <a:cubicBezTo>
                      <a:pt x="55" y="19"/>
                      <a:pt x="70" y="19"/>
                      <a:pt x="85" y="18"/>
                    </a:cubicBezTo>
                    <a:cubicBezTo>
                      <a:pt x="92" y="18"/>
                      <a:pt x="100" y="18"/>
                      <a:pt x="107" y="17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63" y="16"/>
                      <a:pt x="226" y="15"/>
                      <a:pt x="287" y="15"/>
                    </a:cubicBezTo>
                    <a:cubicBezTo>
                      <a:pt x="425" y="13"/>
                      <a:pt x="551" y="12"/>
                      <a:pt x="551" y="12"/>
                    </a:cubicBezTo>
                    <a:cubicBezTo>
                      <a:pt x="586" y="12"/>
                      <a:pt x="621" y="12"/>
                      <a:pt x="656" y="12"/>
                    </a:cubicBezTo>
                    <a:cubicBezTo>
                      <a:pt x="667" y="11"/>
                      <a:pt x="686" y="11"/>
                      <a:pt x="708" y="10"/>
                    </a:cubicBezTo>
                    <a:cubicBezTo>
                      <a:pt x="753" y="9"/>
                      <a:pt x="813" y="7"/>
                      <a:pt x="870" y="3"/>
                    </a:cubicBezTo>
                    <a:cubicBezTo>
                      <a:pt x="872" y="3"/>
                      <a:pt x="874" y="3"/>
                      <a:pt x="876" y="3"/>
                    </a:cubicBezTo>
                    <a:cubicBezTo>
                      <a:pt x="885" y="2"/>
                      <a:pt x="885" y="2"/>
                      <a:pt x="885" y="2"/>
                    </a:cubicBezTo>
                    <a:cubicBezTo>
                      <a:pt x="893" y="1"/>
                      <a:pt x="893" y="1"/>
                      <a:pt x="893" y="1"/>
                    </a:cubicBezTo>
                    <a:cubicBezTo>
                      <a:pt x="901" y="1"/>
                      <a:pt x="901" y="1"/>
                      <a:pt x="901" y="1"/>
                    </a:cubicBezTo>
                    <a:cubicBezTo>
                      <a:pt x="905" y="0"/>
                      <a:pt x="905" y="0"/>
                      <a:pt x="905" y="0"/>
                    </a:cubicBezTo>
                    <a:cubicBezTo>
                      <a:pt x="906" y="0"/>
                      <a:pt x="906" y="0"/>
                      <a:pt x="906" y="0"/>
                    </a:cubicBezTo>
                    <a:cubicBezTo>
                      <a:pt x="907" y="0"/>
                      <a:pt x="907" y="0"/>
                      <a:pt x="907" y="0"/>
                    </a:cubicBezTo>
                    <a:cubicBezTo>
                      <a:pt x="907" y="0"/>
                      <a:pt x="907" y="0"/>
                      <a:pt x="907" y="0"/>
                    </a:cubicBezTo>
                    <a:cubicBezTo>
                      <a:pt x="907" y="0"/>
                      <a:pt x="907" y="0"/>
                      <a:pt x="907" y="0"/>
                    </a:cubicBezTo>
                    <a:cubicBezTo>
                      <a:pt x="907" y="0"/>
                      <a:pt x="907" y="0"/>
                      <a:pt x="907" y="0"/>
                    </a:cubicBezTo>
                    <a:cubicBezTo>
                      <a:pt x="907" y="5"/>
                      <a:pt x="908" y="9"/>
                      <a:pt x="908" y="13"/>
                    </a:cubicBezTo>
                    <a:cubicBezTo>
                      <a:pt x="908" y="13"/>
                      <a:pt x="908" y="13"/>
                      <a:pt x="908" y="13"/>
                    </a:cubicBezTo>
                    <a:cubicBezTo>
                      <a:pt x="908" y="14"/>
                      <a:pt x="908" y="15"/>
                      <a:pt x="908" y="16"/>
                    </a:cubicBezTo>
                    <a:cubicBezTo>
                      <a:pt x="908" y="20"/>
                      <a:pt x="908" y="24"/>
                      <a:pt x="908" y="27"/>
                    </a:cubicBezTo>
                    <a:cubicBezTo>
                      <a:pt x="908" y="31"/>
                      <a:pt x="908" y="34"/>
                      <a:pt x="909" y="37"/>
                    </a:cubicBezTo>
                    <a:cubicBezTo>
                      <a:pt x="909" y="44"/>
                      <a:pt x="909" y="49"/>
                      <a:pt x="909" y="54"/>
                    </a:cubicBezTo>
                    <a:cubicBezTo>
                      <a:pt x="909" y="55"/>
                      <a:pt x="909" y="56"/>
                      <a:pt x="909" y="57"/>
                    </a:cubicBezTo>
                    <a:cubicBezTo>
                      <a:pt x="909" y="61"/>
                      <a:pt x="910" y="64"/>
                      <a:pt x="910" y="68"/>
                    </a:cubicBezTo>
                    <a:cubicBezTo>
                      <a:pt x="910" y="79"/>
                      <a:pt x="910" y="86"/>
                      <a:pt x="910" y="89"/>
                    </a:cubicBezTo>
                    <a:cubicBezTo>
                      <a:pt x="911" y="91"/>
                      <a:pt x="911" y="91"/>
                      <a:pt x="911" y="91"/>
                    </a:cubicBezTo>
                    <a:cubicBezTo>
                      <a:pt x="911" y="91"/>
                      <a:pt x="911" y="91"/>
                      <a:pt x="911" y="91"/>
                    </a:cubicBezTo>
                    <a:cubicBezTo>
                      <a:pt x="911" y="91"/>
                      <a:pt x="911" y="91"/>
                      <a:pt x="910" y="89"/>
                    </a:cubicBezTo>
                    <a:cubicBezTo>
                      <a:pt x="910" y="86"/>
                      <a:pt x="910" y="79"/>
                      <a:pt x="910" y="68"/>
                    </a:cubicBezTo>
                    <a:cubicBezTo>
                      <a:pt x="910" y="64"/>
                      <a:pt x="909" y="61"/>
                      <a:pt x="909" y="57"/>
                    </a:cubicBezTo>
                    <a:cubicBezTo>
                      <a:pt x="909" y="56"/>
                      <a:pt x="909" y="55"/>
                      <a:pt x="909" y="54"/>
                    </a:cubicBezTo>
                    <a:cubicBezTo>
                      <a:pt x="909" y="49"/>
                      <a:pt x="909" y="44"/>
                      <a:pt x="909" y="37"/>
                    </a:cubicBezTo>
                    <a:cubicBezTo>
                      <a:pt x="908" y="34"/>
                      <a:pt x="908" y="31"/>
                      <a:pt x="908" y="27"/>
                    </a:cubicBezTo>
                    <a:cubicBezTo>
                      <a:pt x="908" y="24"/>
                      <a:pt x="908" y="20"/>
                      <a:pt x="908" y="16"/>
                    </a:cubicBezTo>
                    <a:cubicBezTo>
                      <a:pt x="908" y="15"/>
                      <a:pt x="908" y="14"/>
                      <a:pt x="908" y="13"/>
                    </a:cubicBezTo>
                    <a:cubicBezTo>
                      <a:pt x="908" y="13"/>
                      <a:pt x="908" y="13"/>
                      <a:pt x="908" y="13"/>
                    </a:cubicBezTo>
                    <a:cubicBezTo>
                      <a:pt x="908" y="9"/>
                      <a:pt x="907" y="5"/>
                      <a:pt x="907" y="0"/>
                    </a:cubicBezTo>
                  </a:path>
                </a:pathLst>
              </a:custGeom>
              <a:solidFill>
                <a:srgbClr val="E1E1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4" name="Freeform 170"/>
              <p:cNvSpPr>
                <a:spLocks noEditPoints="1"/>
              </p:cNvSpPr>
              <p:nvPr/>
            </p:nvSpPr>
            <p:spPr bwMode="auto">
              <a:xfrm>
                <a:off x="3529752" y="2623008"/>
                <a:ext cx="1588726" cy="162575"/>
              </a:xfrm>
              <a:custGeom>
                <a:avLst/>
                <a:gdLst>
                  <a:gd name="T0" fmla="*/ 1 w 726"/>
                  <a:gd name="T1" fmla="*/ 72 h 74"/>
                  <a:gd name="T2" fmla="*/ 1 w 726"/>
                  <a:gd name="T3" fmla="*/ 61 h 74"/>
                  <a:gd name="T4" fmla="*/ 599 w 726"/>
                  <a:gd name="T5" fmla="*/ 59 h 74"/>
                  <a:gd name="T6" fmla="*/ 133 w 726"/>
                  <a:gd name="T7" fmla="*/ 32 h 74"/>
                  <a:gd name="T8" fmla="*/ 134 w 726"/>
                  <a:gd name="T9" fmla="*/ 51 h 74"/>
                  <a:gd name="T10" fmla="*/ 134 w 726"/>
                  <a:gd name="T11" fmla="*/ 51 h 74"/>
                  <a:gd name="T12" fmla="*/ 134 w 726"/>
                  <a:gd name="T13" fmla="*/ 47 h 74"/>
                  <a:gd name="T14" fmla="*/ 134 w 726"/>
                  <a:gd name="T15" fmla="*/ 35 h 74"/>
                  <a:gd name="T16" fmla="*/ 1 w 726"/>
                  <a:gd name="T17" fmla="*/ 27 h 74"/>
                  <a:gd name="T18" fmla="*/ 1 w 726"/>
                  <a:gd name="T19" fmla="*/ 51 h 74"/>
                  <a:gd name="T20" fmla="*/ 1 w 726"/>
                  <a:gd name="T21" fmla="*/ 73 h 74"/>
                  <a:gd name="T22" fmla="*/ 1 w 726"/>
                  <a:gd name="T23" fmla="*/ 47 h 74"/>
                  <a:gd name="T24" fmla="*/ 0 w 726"/>
                  <a:gd name="T25" fmla="*/ 5 h 74"/>
                  <a:gd name="T26" fmla="*/ 188 w 726"/>
                  <a:gd name="T27" fmla="*/ 59 h 74"/>
                  <a:gd name="T28" fmla="*/ 255 w 726"/>
                  <a:gd name="T29" fmla="*/ 61 h 74"/>
                  <a:gd name="T30" fmla="*/ 134 w 726"/>
                  <a:gd name="T31" fmla="*/ 56 h 74"/>
                  <a:gd name="T32" fmla="*/ 166 w 726"/>
                  <a:gd name="T33" fmla="*/ 55 h 74"/>
                  <a:gd name="T34" fmla="*/ 218 w 726"/>
                  <a:gd name="T35" fmla="*/ 54 h 74"/>
                  <a:gd name="T36" fmla="*/ 599 w 726"/>
                  <a:gd name="T37" fmla="*/ 38 h 74"/>
                  <a:gd name="T38" fmla="*/ 725 w 726"/>
                  <a:gd name="T39" fmla="*/ 37 h 74"/>
                  <a:gd name="T40" fmla="*/ 725 w 726"/>
                  <a:gd name="T41" fmla="*/ 35 h 74"/>
                  <a:gd name="T42" fmla="*/ 697 w 726"/>
                  <a:gd name="T43" fmla="*/ 56 h 74"/>
                  <a:gd name="T44" fmla="*/ 599 w 726"/>
                  <a:gd name="T45" fmla="*/ 39 h 74"/>
                  <a:gd name="T46" fmla="*/ 1 w 726"/>
                  <a:gd name="T47" fmla="*/ 5 h 74"/>
                  <a:gd name="T48" fmla="*/ 21 w 726"/>
                  <a:gd name="T49" fmla="*/ 5 h 74"/>
                  <a:gd name="T50" fmla="*/ 572 w 726"/>
                  <a:gd name="T51" fmla="*/ 16 h 74"/>
                  <a:gd name="T52" fmla="*/ 599 w 726"/>
                  <a:gd name="T53" fmla="*/ 17 h 74"/>
                  <a:gd name="T54" fmla="*/ 537 w 726"/>
                  <a:gd name="T55" fmla="*/ 26 h 74"/>
                  <a:gd name="T56" fmla="*/ 184 w 726"/>
                  <a:gd name="T57" fmla="*/ 27 h 74"/>
                  <a:gd name="T58" fmla="*/ 134 w 726"/>
                  <a:gd name="T59" fmla="*/ 27 h 74"/>
                  <a:gd name="T60" fmla="*/ 134 w 726"/>
                  <a:gd name="T61" fmla="*/ 32 h 74"/>
                  <a:gd name="T62" fmla="*/ 312 w 726"/>
                  <a:gd name="T63" fmla="*/ 33 h 74"/>
                  <a:gd name="T64" fmla="*/ 599 w 726"/>
                  <a:gd name="T65" fmla="*/ 39 h 74"/>
                  <a:gd name="T66" fmla="*/ 600 w 726"/>
                  <a:gd name="T67" fmla="*/ 59 h 74"/>
                  <a:gd name="T68" fmla="*/ 441 w 726"/>
                  <a:gd name="T69" fmla="*/ 62 h 74"/>
                  <a:gd name="T70" fmla="*/ 594 w 726"/>
                  <a:gd name="T71" fmla="*/ 58 h 74"/>
                  <a:gd name="T72" fmla="*/ 599 w 726"/>
                  <a:gd name="T73" fmla="*/ 53 h 74"/>
                  <a:gd name="T74" fmla="*/ 545 w 726"/>
                  <a:gd name="T75" fmla="*/ 53 h 74"/>
                  <a:gd name="T76" fmla="*/ 177 w 726"/>
                  <a:gd name="T77" fmla="*/ 51 h 74"/>
                  <a:gd name="T78" fmla="*/ 134 w 726"/>
                  <a:gd name="T79" fmla="*/ 51 h 74"/>
                  <a:gd name="T80" fmla="*/ 2 w 726"/>
                  <a:gd name="T81" fmla="*/ 61 h 74"/>
                  <a:gd name="T82" fmla="*/ 2 w 726"/>
                  <a:gd name="T83" fmla="*/ 66 h 74"/>
                  <a:gd name="T84" fmla="*/ 33 w 726"/>
                  <a:gd name="T85" fmla="*/ 65 h 74"/>
                  <a:gd name="T86" fmla="*/ 187 w 726"/>
                  <a:gd name="T87" fmla="*/ 66 h 74"/>
                  <a:gd name="T88" fmla="*/ 187 w 726"/>
                  <a:gd name="T89" fmla="*/ 69 h 74"/>
                  <a:gd name="T90" fmla="*/ 194 w 726"/>
                  <a:gd name="T91" fmla="*/ 70 h 74"/>
                  <a:gd name="T92" fmla="*/ 692 w 726"/>
                  <a:gd name="T93" fmla="*/ 63 h 74"/>
                  <a:gd name="T94" fmla="*/ 726 w 726"/>
                  <a:gd name="T95" fmla="*/ 62 h 74"/>
                  <a:gd name="T96" fmla="*/ 726 w 726"/>
                  <a:gd name="T97" fmla="*/ 48 h 74"/>
                  <a:gd name="T98" fmla="*/ 724 w 726"/>
                  <a:gd name="T99" fmla="*/ 30 h 74"/>
                  <a:gd name="T100" fmla="*/ 599 w 726"/>
                  <a:gd name="T101" fmla="*/ 21 h 74"/>
                  <a:gd name="T102" fmla="*/ 599 w 726"/>
                  <a:gd name="T103" fmla="*/ 12 h 74"/>
                  <a:gd name="T104" fmla="*/ 542 w 726"/>
                  <a:gd name="T105" fmla="*/ 10 h 74"/>
                  <a:gd name="T106" fmla="*/ 4 w 726"/>
                  <a:gd name="T10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6" h="74">
                    <a:moveTo>
                      <a:pt x="1" y="61"/>
                    </a:moveTo>
                    <a:cubicBezTo>
                      <a:pt x="1" y="61"/>
                      <a:pt x="1" y="61"/>
                      <a:pt x="1" y="61"/>
                    </a:cubicBezTo>
                    <a:cubicBezTo>
                      <a:pt x="1" y="62"/>
                      <a:pt x="1" y="63"/>
                      <a:pt x="1" y="63"/>
                    </a:cubicBezTo>
                    <a:cubicBezTo>
                      <a:pt x="1" y="67"/>
                      <a:pt x="1" y="69"/>
                      <a:pt x="1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1" y="69"/>
                      <a:pt x="1" y="66"/>
                    </a:cubicBezTo>
                    <a:cubicBezTo>
                      <a:pt x="1" y="65"/>
                      <a:pt x="1" y="64"/>
                      <a:pt x="1" y="63"/>
                    </a:cubicBezTo>
                    <a:cubicBezTo>
                      <a:pt x="1" y="62"/>
                      <a:pt x="1" y="62"/>
                      <a:pt x="1" y="61"/>
                    </a:cubicBezTo>
                    <a:moveTo>
                      <a:pt x="1" y="60"/>
                    </a:moveTo>
                    <a:cubicBezTo>
                      <a:pt x="1" y="60"/>
                      <a:pt x="1" y="60"/>
                      <a:pt x="1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0"/>
                      <a:pt x="1" y="60"/>
                      <a:pt x="1" y="60"/>
                    </a:cubicBezTo>
                    <a:moveTo>
                      <a:pt x="599" y="58"/>
                    </a:moveTo>
                    <a:cubicBezTo>
                      <a:pt x="599" y="58"/>
                      <a:pt x="599" y="58"/>
                      <a:pt x="599" y="58"/>
                    </a:cubicBezTo>
                    <a:cubicBezTo>
                      <a:pt x="599" y="59"/>
                      <a:pt x="599" y="59"/>
                      <a:pt x="599" y="59"/>
                    </a:cubicBezTo>
                    <a:cubicBezTo>
                      <a:pt x="599" y="59"/>
                      <a:pt x="599" y="59"/>
                      <a:pt x="599" y="59"/>
                    </a:cubicBezTo>
                    <a:cubicBezTo>
                      <a:pt x="599" y="59"/>
                      <a:pt x="599" y="59"/>
                      <a:pt x="599" y="58"/>
                    </a:cubicBezTo>
                    <a:moveTo>
                      <a:pt x="133" y="32"/>
                    </a:moveTo>
                    <a:cubicBezTo>
                      <a:pt x="133" y="32"/>
                      <a:pt x="133" y="32"/>
                      <a:pt x="133" y="32"/>
                    </a:cubicBezTo>
                    <a:cubicBezTo>
                      <a:pt x="133" y="32"/>
                      <a:pt x="133" y="32"/>
                      <a:pt x="133" y="32"/>
                    </a:cubicBezTo>
                    <a:cubicBezTo>
                      <a:pt x="133" y="33"/>
                      <a:pt x="133" y="34"/>
                      <a:pt x="133" y="35"/>
                    </a:cubicBezTo>
                    <a:cubicBezTo>
                      <a:pt x="133" y="40"/>
                      <a:pt x="133" y="44"/>
                      <a:pt x="133" y="47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9"/>
                      <a:pt x="133" y="50"/>
                      <a:pt x="134" y="51"/>
                    </a:cubicBezTo>
                    <a:cubicBezTo>
                      <a:pt x="134" y="52"/>
                      <a:pt x="134" y="52"/>
                      <a:pt x="134" y="52"/>
                    </a:cubicBezTo>
                    <a:cubicBezTo>
                      <a:pt x="134" y="52"/>
                      <a:pt x="134" y="52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0"/>
                      <a:pt x="133" y="49"/>
                      <a:pt x="134" y="49"/>
                    </a:cubicBezTo>
                    <a:cubicBezTo>
                      <a:pt x="134" y="49"/>
                      <a:pt x="134" y="49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0"/>
                      <a:pt x="134" y="48"/>
                      <a:pt x="134" y="47"/>
                    </a:cubicBezTo>
                    <a:cubicBezTo>
                      <a:pt x="134" y="47"/>
                      <a:pt x="134" y="47"/>
                      <a:pt x="134" y="46"/>
                    </a:cubicBezTo>
                    <a:cubicBezTo>
                      <a:pt x="134" y="46"/>
                      <a:pt x="134" y="46"/>
                      <a:pt x="134" y="46"/>
                    </a:cubicBezTo>
                    <a:cubicBezTo>
                      <a:pt x="134" y="46"/>
                      <a:pt x="134" y="45"/>
                      <a:pt x="134" y="44"/>
                    </a:cubicBezTo>
                    <a:cubicBezTo>
                      <a:pt x="134" y="41"/>
                      <a:pt x="134" y="39"/>
                      <a:pt x="134" y="36"/>
                    </a:cubicBezTo>
                    <a:cubicBezTo>
                      <a:pt x="134" y="36"/>
                      <a:pt x="134" y="36"/>
                      <a:pt x="134" y="35"/>
                    </a:cubicBezTo>
                    <a:cubicBezTo>
                      <a:pt x="133" y="34"/>
                      <a:pt x="133" y="33"/>
                      <a:pt x="133" y="32"/>
                    </a:cubicBezTo>
                    <a:cubicBezTo>
                      <a:pt x="133" y="32"/>
                      <a:pt x="133" y="32"/>
                      <a:pt x="133" y="32"/>
                    </a:cubicBezTo>
                    <a:moveTo>
                      <a:pt x="0" y="4"/>
                    </a:moveTo>
                    <a:cubicBezTo>
                      <a:pt x="0" y="4"/>
                      <a:pt x="0" y="7"/>
                      <a:pt x="0" y="11"/>
                    </a:cubicBezTo>
                    <a:cubicBezTo>
                      <a:pt x="0" y="15"/>
                      <a:pt x="1" y="21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31"/>
                      <a:pt x="1" y="35"/>
                      <a:pt x="1" y="39"/>
                    </a:cubicBezTo>
                    <a:cubicBezTo>
                      <a:pt x="1" y="42"/>
                      <a:pt x="1" y="44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9"/>
                      <a:pt x="1" y="50"/>
                      <a:pt x="1" y="51"/>
                    </a:cubicBezTo>
                    <a:cubicBezTo>
                      <a:pt x="1" y="52"/>
                      <a:pt x="1" y="53"/>
                      <a:pt x="1" y="54"/>
                    </a:cubicBezTo>
                    <a:cubicBezTo>
                      <a:pt x="1" y="56"/>
                      <a:pt x="1" y="57"/>
                      <a:pt x="1" y="59"/>
                    </a:cubicBezTo>
                    <a:cubicBezTo>
                      <a:pt x="1" y="62"/>
                      <a:pt x="1" y="65"/>
                      <a:pt x="1" y="68"/>
                    </a:cubicBezTo>
                    <a:cubicBezTo>
                      <a:pt x="1" y="71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3"/>
                    </a:cubicBezTo>
                    <a:cubicBezTo>
                      <a:pt x="1" y="73"/>
                      <a:pt x="1" y="72"/>
                      <a:pt x="1" y="71"/>
                    </a:cubicBezTo>
                    <a:cubicBezTo>
                      <a:pt x="1" y="71"/>
                      <a:pt x="1" y="71"/>
                      <a:pt x="1" y="70"/>
                    </a:cubicBezTo>
                    <a:cubicBezTo>
                      <a:pt x="1" y="68"/>
                      <a:pt x="1" y="62"/>
                      <a:pt x="1" y="51"/>
                    </a:cubicBezTo>
                    <a:cubicBezTo>
                      <a:pt x="1" y="50"/>
                      <a:pt x="1" y="49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3"/>
                      <a:pt x="1" y="39"/>
                      <a:pt x="1" y="34"/>
                    </a:cubicBezTo>
                    <a:cubicBezTo>
                      <a:pt x="1" y="32"/>
                      <a:pt x="1" y="30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2"/>
                      <a:pt x="1" y="17"/>
                      <a:pt x="0" y="11"/>
                    </a:cubicBezTo>
                    <a:cubicBezTo>
                      <a:pt x="0" y="9"/>
                      <a:pt x="0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187" y="62"/>
                    </a:moveTo>
                    <a:cubicBezTo>
                      <a:pt x="187" y="60"/>
                      <a:pt x="187" y="59"/>
                      <a:pt x="188" y="59"/>
                    </a:cubicBezTo>
                    <a:cubicBezTo>
                      <a:pt x="189" y="59"/>
                      <a:pt x="189" y="59"/>
                      <a:pt x="190" y="59"/>
                    </a:cubicBezTo>
                    <a:cubicBezTo>
                      <a:pt x="190" y="60"/>
                      <a:pt x="190" y="60"/>
                      <a:pt x="191" y="60"/>
                    </a:cubicBezTo>
                    <a:cubicBezTo>
                      <a:pt x="191" y="60"/>
                      <a:pt x="191" y="60"/>
                      <a:pt x="192" y="59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20" y="60"/>
                      <a:pt x="237" y="60"/>
                      <a:pt x="255" y="61"/>
                    </a:cubicBezTo>
                    <a:cubicBezTo>
                      <a:pt x="272" y="61"/>
                      <a:pt x="290" y="61"/>
                      <a:pt x="307" y="61"/>
                    </a:cubicBezTo>
                    <a:cubicBezTo>
                      <a:pt x="273" y="62"/>
                      <a:pt x="239" y="62"/>
                      <a:pt x="204" y="62"/>
                    </a:cubicBezTo>
                    <a:cubicBezTo>
                      <a:pt x="199" y="62"/>
                      <a:pt x="193" y="62"/>
                      <a:pt x="187" y="62"/>
                    </a:cubicBezTo>
                    <a:moveTo>
                      <a:pt x="134" y="62"/>
                    </a:moveTo>
                    <a:cubicBezTo>
                      <a:pt x="134" y="61"/>
                      <a:pt x="134" y="59"/>
                      <a:pt x="134" y="56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72" y="54"/>
                      <a:pt x="179" y="54"/>
                      <a:pt x="187" y="54"/>
                    </a:cubicBezTo>
                    <a:cubicBezTo>
                      <a:pt x="187" y="57"/>
                      <a:pt x="187" y="60"/>
                      <a:pt x="187" y="62"/>
                    </a:cubicBezTo>
                    <a:cubicBezTo>
                      <a:pt x="169" y="62"/>
                      <a:pt x="151" y="62"/>
                      <a:pt x="134" y="62"/>
                    </a:cubicBezTo>
                    <a:moveTo>
                      <a:pt x="208" y="54"/>
                    </a:moveTo>
                    <a:cubicBezTo>
                      <a:pt x="211" y="54"/>
                      <a:pt x="215" y="54"/>
                      <a:pt x="218" y="54"/>
                    </a:cubicBezTo>
                    <a:cubicBezTo>
                      <a:pt x="219" y="54"/>
                      <a:pt x="220" y="54"/>
                      <a:pt x="221" y="54"/>
                    </a:cubicBezTo>
                    <a:cubicBezTo>
                      <a:pt x="304" y="55"/>
                      <a:pt x="385" y="57"/>
                      <a:pt x="466" y="58"/>
                    </a:cubicBezTo>
                    <a:cubicBezTo>
                      <a:pt x="441" y="59"/>
                      <a:pt x="416" y="60"/>
                      <a:pt x="390" y="60"/>
                    </a:cubicBezTo>
                    <a:cubicBezTo>
                      <a:pt x="330" y="58"/>
                      <a:pt x="272" y="56"/>
                      <a:pt x="208" y="54"/>
                    </a:cubicBezTo>
                    <a:moveTo>
                      <a:pt x="599" y="38"/>
                    </a:moveTo>
                    <a:cubicBezTo>
                      <a:pt x="599" y="37"/>
                      <a:pt x="599" y="35"/>
                      <a:pt x="599" y="34"/>
                    </a:cubicBezTo>
                    <a:cubicBezTo>
                      <a:pt x="619" y="34"/>
                      <a:pt x="638" y="34"/>
                      <a:pt x="657" y="35"/>
                    </a:cubicBezTo>
                    <a:cubicBezTo>
                      <a:pt x="722" y="37"/>
                      <a:pt x="722" y="37"/>
                      <a:pt x="722" y="37"/>
                    </a:cubicBezTo>
                    <a:cubicBezTo>
                      <a:pt x="724" y="37"/>
                      <a:pt x="724" y="37"/>
                      <a:pt x="724" y="37"/>
                    </a:cubicBezTo>
                    <a:cubicBezTo>
                      <a:pt x="725" y="37"/>
                      <a:pt x="725" y="37"/>
                      <a:pt x="725" y="37"/>
                    </a:cubicBezTo>
                    <a:cubicBezTo>
                      <a:pt x="725" y="37"/>
                      <a:pt x="725" y="37"/>
                      <a:pt x="725" y="37"/>
                    </a:cubicBezTo>
                    <a:cubicBezTo>
                      <a:pt x="725" y="37"/>
                      <a:pt x="725" y="37"/>
                      <a:pt x="725" y="37"/>
                    </a:cubicBezTo>
                    <a:cubicBezTo>
                      <a:pt x="725" y="38"/>
                      <a:pt x="725" y="38"/>
                      <a:pt x="725" y="38"/>
                    </a:cubicBezTo>
                    <a:cubicBezTo>
                      <a:pt x="725" y="38"/>
                      <a:pt x="725" y="38"/>
                      <a:pt x="725" y="37"/>
                    </a:cubicBezTo>
                    <a:cubicBezTo>
                      <a:pt x="725" y="36"/>
                      <a:pt x="725" y="35"/>
                      <a:pt x="725" y="35"/>
                    </a:cubicBezTo>
                    <a:cubicBezTo>
                      <a:pt x="725" y="35"/>
                      <a:pt x="725" y="39"/>
                      <a:pt x="725" y="55"/>
                    </a:cubicBezTo>
                    <a:cubicBezTo>
                      <a:pt x="725" y="55"/>
                      <a:pt x="725" y="55"/>
                      <a:pt x="725" y="55"/>
                    </a:cubicBezTo>
                    <a:cubicBezTo>
                      <a:pt x="721" y="55"/>
                      <a:pt x="721" y="55"/>
                      <a:pt x="721" y="55"/>
                    </a:cubicBezTo>
                    <a:cubicBezTo>
                      <a:pt x="713" y="56"/>
                      <a:pt x="713" y="56"/>
                      <a:pt x="713" y="56"/>
                    </a:cubicBezTo>
                    <a:cubicBezTo>
                      <a:pt x="697" y="56"/>
                      <a:pt x="697" y="56"/>
                      <a:pt x="697" y="56"/>
                    </a:cubicBezTo>
                    <a:cubicBezTo>
                      <a:pt x="665" y="58"/>
                      <a:pt x="665" y="58"/>
                      <a:pt x="665" y="58"/>
                    </a:cubicBezTo>
                    <a:cubicBezTo>
                      <a:pt x="643" y="58"/>
                      <a:pt x="621" y="59"/>
                      <a:pt x="600" y="59"/>
                    </a:cubicBezTo>
                    <a:cubicBezTo>
                      <a:pt x="600" y="56"/>
                      <a:pt x="599" y="51"/>
                      <a:pt x="599" y="43"/>
                    </a:cubicBezTo>
                    <a:cubicBezTo>
                      <a:pt x="599" y="42"/>
                      <a:pt x="599" y="41"/>
                      <a:pt x="599" y="39"/>
                    </a:cubicBezTo>
                    <a:cubicBezTo>
                      <a:pt x="599" y="39"/>
                      <a:pt x="599" y="39"/>
                      <a:pt x="599" y="39"/>
                    </a:cubicBezTo>
                    <a:cubicBezTo>
                      <a:pt x="599" y="39"/>
                      <a:pt x="599" y="38"/>
                      <a:pt x="599" y="38"/>
                    </a:cubicBezTo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57" y="5"/>
                      <a:pt x="72" y="5"/>
                      <a:pt x="88" y="6"/>
                    </a:cubicBezTo>
                    <a:cubicBezTo>
                      <a:pt x="119" y="6"/>
                      <a:pt x="151" y="6"/>
                      <a:pt x="183" y="7"/>
                    </a:cubicBezTo>
                    <a:cubicBezTo>
                      <a:pt x="311" y="9"/>
                      <a:pt x="438" y="11"/>
                      <a:pt x="486" y="13"/>
                    </a:cubicBezTo>
                    <a:cubicBezTo>
                      <a:pt x="516" y="14"/>
                      <a:pt x="545" y="15"/>
                      <a:pt x="572" y="16"/>
                    </a:cubicBezTo>
                    <a:cubicBezTo>
                      <a:pt x="593" y="17"/>
                      <a:pt x="593" y="17"/>
                      <a:pt x="593" y="17"/>
                    </a:cubicBezTo>
                    <a:cubicBezTo>
                      <a:pt x="598" y="17"/>
                      <a:pt x="598" y="17"/>
                      <a:pt x="598" y="17"/>
                    </a:cubicBezTo>
                    <a:cubicBezTo>
                      <a:pt x="599" y="17"/>
                      <a:pt x="599" y="17"/>
                      <a:pt x="599" y="17"/>
                    </a:cubicBezTo>
                    <a:cubicBezTo>
                      <a:pt x="599" y="17"/>
                      <a:pt x="599" y="17"/>
                      <a:pt x="599" y="17"/>
                    </a:cubicBezTo>
                    <a:cubicBezTo>
                      <a:pt x="599" y="17"/>
                      <a:pt x="599" y="17"/>
                      <a:pt x="599" y="17"/>
                    </a:cubicBezTo>
                    <a:cubicBezTo>
                      <a:pt x="599" y="17"/>
                      <a:pt x="599" y="18"/>
                      <a:pt x="599" y="21"/>
                    </a:cubicBezTo>
                    <a:cubicBezTo>
                      <a:pt x="599" y="21"/>
                      <a:pt x="599" y="21"/>
                      <a:pt x="599" y="21"/>
                    </a:cubicBezTo>
                    <a:cubicBezTo>
                      <a:pt x="599" y="22"/>
                      <a:pt x="599" y="24"/>
                      <a:pt x="599" y="26"/>
                    </a:cubicBezTo>
                    <a:cubicBezTo>
                      <a:pt x="590" y="26"/>
                      <a:pt x="581" y="26"/>
                      <a:pt x="572" y="26"/>
                    </a:cubicBezTo>
                    <a:cubicBezTo>
                      <a:pt x="560" y="26"/>
                      <a:pt x="548" y="26"/>
                      <a:pt x="537" y="26"/>
                    </a:cubicBezTo>
                    <a:cubicBezTo>
                      <a:pt x="503" y="26"/>
                      <a:pt x="472" y="26"/>
                      <a:pt x="438" y="27"/>
                    </a:cubicBezTo>
                    <a:cubicBezTo>
                      <a:pt x="409" y="27"/>
                      <a:pt x="378" y="27"/>
                      <a:pt x="346" y="27"/>
                    </a:cubicBezTo>
                    <a:cubicBezTo>
                      <a:pt x="343" y="27"/>
                      <a:pt x="340" y="27"/>
                      <a:pt x="337" y="27"/>
                    </a:cubicBezTo>
                    <a:cubicBezTo>
                      <a:pt x="315" y="27"/>
                      <a:pt x="293" y="27"/>
                      <a:pt x="271" y="27"/>
                    </a:cubicBezTo>
                    <a:cubicBezTo>
                      <a:pt x="242" y="27"/>
                      <a:pt x="213" y="27"/>
                      <a:pt x="184" y="27"/>
                    </a:cubicBezTo>
                    <a:cubicBezTo>
                      <a:pt x="180" y="27"/>
                      <a:pt x="176" y="27"/>
                      <a:pt x="172" y="27"/>
                    </a:cubicBezTo>
                    <a:cubicBezTo>
                      <a:pt x="162" y="27"/>
                      <a:pt x="152" y="27"/>
                      <a:pt x="142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4" y="27"/>
                      <a:pt x="134" y="27"/>
                      <a:pt x="134" y="27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6"/>
                      <a:pt x="133" y="26"/>
                    </a:cubicBezTo>
                    <a:cubicBezTo>
                      <a:pt x="133" y="26"/>
                      <a:pt x="133" y="28"/>
                      <a:pt x="133" y="30"/>
                    </a:cubicBezTo>
                    <a:cubicBezTo>
                      <a:pt x="133" y="30"/>
                      <a:pt x="133" y="31"/>
                      <a:pt x="133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9" y="32"/>
                      <a:pt x="139" y="32"/>
                      <a:pt x="139" y="32"/>
                    </a:cubicBezTo>
                    <a:cubicBezTo>
                      <a:pt x="148" y="32"/>
                      <a:pt x="148" y="32"/>
                      <a:pt x="148" y="32"/>
                    </a:cubicBezTo>
                    <a:cubicBezTo>
                      <a:pt x="197" y="33"/>
                      <a:pt x="257" y="33"/>
                      <a:pt x="312" y="33"/>
                    </a:cubicBezTo>
                    <a:cubicBezTo>
                      <a:pt x="344" y="33"/>
                      <a:pt x="375" y="33"/>
                      <a:pt x="400" y="32"/>
                    </a:cubicBezTo>
                    <a:cubicBezTo>
                      <a:pt x="467" y="32"/>
                      <a:pt x="533" y="33"/>
                      <a:pt x="599" y="34"/>
                    </a:cubicBezTo>
                    <a:cubicBezTo>
                      <a:pt x="599" y="35"/>
                      <a:pt x="599" y="37"/>
                      <a:pt x="599" y="39"/>
                    </a:cubicBezTo>
                    <a:cubicBezTo>
                      <a:pt x="599" y="39"/>
                      <a:pt x="599" y="39"/>
                      <a:pt x="599" y="39"/>
                    </a:cubicBezTo>
                    <a:cubicBezTo>
                      <a:pt x="599" y="39"/>
                      <a:pt x="599" y="39"/>
                      <a:pt x="599" y="39"/>
                    </a:cubicBezTo>
                    <a:cubicBezTo>
                      <a:pt x="599" y="47"/>
                      <a:pt x="599" y="54"/>
                      <a:pt x="599" y="58"/>
                    </a:cubicBezTo>
                    <a:cubicBezTo>
                      <a:pt x="599" y="58"/>
                      <a:pt x="599" y="58"/>
                      <a:pt x="599" y="58"/>
                    </a:cubicBezTo>
                    <a:cubicBezTo>
                      <a:pt x="599" y="55"/>
                      <a:pt x="599" y="54"/>
                      <a:pt x="599" y="54"/>
                    </a:cubicBezTo>
                    <a:cubicBezTo>
                      <a:pt x="599" y="54"/>
                      <a:pt x="599" y="56"/>
                      <a:pt x="600" y="58"/>
                    </a:cubicBezTo>
                    <a:cubicBezTo>
                      <a:pt x="600" y="59"/>
                      <a:pt x="600" y="59"/>
                      <a:pt x="600" y="59"/>
                    </a:cubicBezTo>
                    <a:cubicBezTo>
                      <a:pt x="599" y="59"/>
                      <a:pt x="599" y="59"/>
                      <a:pt x="599" y="59"/>
                    </a:cubicBezTo>
                    <a:cubicBezTo>
                      <a:pt x="599" y="61"/>
                      <a:pt x="599" y="61"/>
                      <a:pt x="599" y="61"/>
                    </a:cubicBezTo>
                    <a:cubicBezTo>
                      <a:pt x="599" y="61"/>
                      <a:pt x="599" y="61"/>
                      <a:pt x="599" y="59"/>
                    </a:cubicBezTo>
                    <a:cubicBezTo>
                      <a:pt x="578" y="60"/>
                      <a:pt x="557" y="60"/>
                      <a:pt x="535" y="61"/>
                    </a:cubicBezTo>
                    <a:cubicBezTo>
                      <a:pt x="502" y="61"/>
                      <a:pt x="472" y="62"/>
                      <a:pt x="441" y="62"/>
                    </a:cubicBezTo>
                    <a:cubicBezTo>
                      <a:pt x="451" y="62"/>
                      <a:pt x="461" y="61"/>
                      <a:pt x="470" y="61"/>
                    </a:cubicBezTo>
                    <a:cubicBezTo>
                      <a:pt x="488" y="60"/>
                      <a:pt x="503" y="59"/>
                      <a:pt x="515" y="59"/>
                    </a:cubicBezTo>
                    <a:cubicBezTo>
                      <a:pt x="527" y="59"/>
                      <a:pt x="539" y="58"/>
                      <a:pt x="552" y="58"/>
                    </a:cubicBezTo>
                    <a:cubicBezTo>
                      <a:pt x="564" y="58"/>
                      <a:pt x="577" y="58"/>
                      <a:pt x="590" y="58"/>
                    </a:cubicBezTo>
                    <a:cubicBezTo>
                      <a:pt x="591" y="58"/>
                      <a:pt x="593" y="58"/>
                      <a:pt x="594" y="58"/>
                    </a:cubicBezTo>
                    <a:cubicBezTo>
                      <a:pt x="598" y="58"/>
                      <a:pt x="598" y="58"/>
                      <a:pt x="598" y="58"/>
                    </a:cubicBezTo>
                    <a:cubicBezTo>
                      <a:pt x="599" y="58"/>
                      <a:pt x="599" y="58"/>
                      <a:pt x="599" y="58"/>
                    </a:cubicBezTo>
                    <a:cubicBezTo>
                      <a:pt x="599" y="58"/>
                      <a:pt x="599" y="58"/>
                      <a:pt x="599" y="58"/>
                    </a:cubicBezTo>
                    <a:cubicBezTo>
                      <a:pt x="599" y="57"/>
                      <a:pt x="599" y="55"/>
                      <a:pt x="599" y="53"/>
                    </a:cubicBezTo>
                    <a:cubicBezTo>
                      <a:pt x="599" y="53"/>
                      <a:pt x="599" y="53"/>
                      <a:pt x="599" y="53"/>
                    </a:cubicBezTo>
                    <a:cubicBezTo>
                      <a:pt x="599" y="53"/>
                      <a:pt x="599" y="53"/>
                      <a:pt x="599" y="53"/>
                    </a:cubicBezTo>
                    <a:cubicBezTo>
                      <a:pt x="598" y="53"/>
                      <a:pt x="598" y="53"/>
                      <a:pt x="598" y="53"/>
                    </a:cubicBezTo>
                    <a:cubicBezTo>
                      <a:pt x="595" y="53"/>
                      <a:pt x="595" y="53"/>
                      <a:pt x="595" y="53"/>
                    </a:cubicBezTo>
                    <a:cubicBezTo>
                      <a:pt x="585" y="53"/>
                      <a:pt x="585" y="53"/>
                      <a:pt x="585" y="53"/>
                    </a:cubicBezTo>
                    <a:cubicBezTo>
                      <a:pt x="572" y="53"/>
                      <a:pt x="558" y="53"/>
                      <a:pt x="545" y="53"/>
                    </a:cubicBezTo>
                    <a:cubicBezTo>
                      <a:pt x="544" y="53"/>
                      <a:pt x="543" y="53"/>
                      <a:pt x="542" y="53"/>
                    </a:cubicBezTo>
                    <a:cubicBezTo>
                      <a:pt x="491" y="53"/>
                      <a:pt x="443" y="52"/>
                      <a:pt x="395" y="50"/>
                    </a:cubicBezTo>
                    <a:cubicBezTo>
                      <a:pt x="375" y="50"/>
                      <a:pt x="351" y="50"/>
                      <a:pt x="324" y="50"/>
                    </a:cubicBezTo>
                    <a:cubicBezTo>
                      <a:pt x="284" y="50"/>
                      <a:pt x="239" y="50"/>
                      <a:pt x="196" y="51"/>
                    </a:cubicBezTo>
                    <a:cubicBezTo>
                      <a:pt x="189" y="51"/>
                      <a:pt x="183" y="51"/>
                      <a:pt x="177" y="51"/>
                    </a:cubicBezTo>
                    <a:cubicBezTo>
                      <a:pt x="170" y="51"/>
                      <a:pt x="163" y="51"/>
                      <a:pt x="156" y="51"/>
                    </a:cubicBezTo>
                    <a:cubicBezTo>
                      <a:pt x="137" y="51"/>
                      <a:pt x="137" y="51"/>
                      <a:pt x="137" y="51"/>
                    </a:cubicBezTo>
                    <a:cubicBezTo>
                      <a:pt x="135" y="51"/>
                      <a:pt x="135" y="51"/>
                      <a:pt x="135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1"/>
                      <a:pt x="134" y="51"/>
                      <a:pt x="134" y="51"/>
                    </a:cubicBezTo>
                    <a:cubicBezTo>
                      <a:pt x="134" y="56"/>
                      <a:pt x="134" y="61"/>
                      <a:pt x="134" y="62"/>
                    </a:cubicBezTo>
                    <a:cubicBezTo>
                      <a:pt x="132" y="62"/>
                      <a:pt x="130" y="62"/>
                      <a:pt x="129" y="62"/>
                    </a:cubicBezTo>
                    <a:cubicBezTo>
                      <a:pt x="107" y="62"/>
                      <a:pt x="74" y="61"/>
                      <a:pt x="34" y="61"/>
                    </a:cubicBezTo>
                    <a:cubicBezTo>
                      <a:pt x="24" y="61"/>
                      <a:pt x="13" y="61"/>
                      <a:pt x="2" y="61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2"/>
                      <a:pt x="1" y="62"/>
                      <a:pt x="1" y="63"/>
                    </a:cubicBezTo>
                    <a:cubicBezTo>
                      <a:pt x="1" y="64"/>
                      <a:pt x="1" y="65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21" y="65"/>
                      <a:pt x="26" y="65"/>
                      <a:pt x="30" y="65"/>
                    </a:cubicBezTo>
                    <a:cubicBezTo>
                      <a:pt x="31" y="65"/>
                      <a:pt x="32" y="65"/>
                      <a:pt x="33" y="65"/>
                    </a:cubicBezTo>
                    <a:cubicBezTo>
                      <a:pt x="33" y="65"/>
                      <a:pt x="33" y="65"/>
                      <a:pt x="34" y="65"/>
                    </a:cubicBezTo>
                    <a:cubicBezTo>
                      <a:pt x="44" y="65"/>
                      <a:pt x="55" y="66"/>
                      <a:pt x="64" y="66"/>
                    </a:cubicBezTo>
                    <a:cubicBezTo>
                      <a:pt x="83" y="66"/>
                      <a:pt x="98" y="66"/>
                      <a:pt x="108" y="66"/>
                    </a:cubicBezTo>
                    <a:cubicBezTo>
                      <a:pt x="135" y="66"/>
                      <a:pt x="160" y="66"/>
                      <a:pt x="183" y="66"/>
                    </a:cubicBezTo>
                    <a:cubicBezTo>
                      <a:pt x="185" y="66"/>
                      <a:pt x="186" y="66"/>
                      <a:pt x="187" y="66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7" y="66"/>
                      <a:pt x="187" y="66"/>
                      <a:pt x="187" y="66"/>
                    </a:cubicBezTo>
                    <a:cubicBezTo>
                      <a:pt x="187" y="70"/>
                      <a:pt x="187" y="72"/>
                      <a:pt x="187" y="72"/>
                    </a:cubicBezTo>
                    <a:cubicBezTo>
                      <a:pt x="187" y="72"/>
                      <a:pt x="187" y="71"/>
                      <a:pt x="187" y="70"/>
                    </a:cubicBezTo>
                    <a:cubicBezTo>
                      <a:pt x="187" y="69"/>
                      <a:pt x="187" y="69"/>
                      <a:pt x="187" y="69"/>
                    </a:cubicBezTo>
                    <a:cubicBezTo>
                      <a:pt x="187" y="69"/>
                      <a:pt x="187" y="69"/>
                      <a:pt x="187" y="70"/>
                    </a:cubicBezTo>
                    <a:cubicBezTo>
                      <a:pt x="187" y="70"/>
                      <a:pt x="187" y="70"/>
                      <a:pt x="187" y="70"/>
                    </a:cubicBezTo>
                    <a:cubicBezTo>
                      <a:pt x="188" y="70"/>
                      <a:pt x="188" y="70"/>
                      <a:pt x="188" y="70"/>
                    </a:cubicBezTo>
                    <a:cubicBezTo>
                      <a:pt x="189" y="70"/>
                      <a:pt x="189" y="70"/>
                      <a:pt x="189" y="70"/>
                    </a:cubicBezTo>
                    <a:cubicBezTo>
                      <a:pt x="194" y="70"/>
                      <a:pt x="194" y="70"/>
                      <a:pt x="194" y="70"/>
                    </a:cubicBezTo>
                    <a:cubicBezTo>
                      <a:pt x="215" y="70"/>
                      <a:pt x="215" y="70"/>
                      <a:pt x="215" y="70"/>
                    </a:cubicBezTo>
                    <a:cubicBezTo>
                      <a:pt x="256" y="69"/>
                      <a:pt x="256" y="69"/>
                      <a:pt x="256" y="69"/>
                    </a:cubicBezTo>
                    <a:cubicBezTo>
                      <a:pt x="284" y="69"/>
                      <a:pt x="312" y="68"/>
                      <a:pt x="340" y="68"/>
                    </a:cubicBezTo>
                    <a:cubicBezTo>
                      <a:pt x="396" y="68"/>
                      <a:pt x="454" y="68"/>
                      <a:pt x="513" y="67"/>
                    </a:cubicBezTo>
                    <a:cubicBezTo>
                      <a:pt x="571" y="66"/>
                      <a:pt x="631" y="66"/>
                      <a:pt x="692" y="63"/>
                    </a:cubicBezTo>
                    <a:cubicBezTo>
                      <a:pt x="715" y="63"/>
                      <a:pt x="715" y="63"/>
                      <a:pt x="715" y="63"/>
                    </a:cubicBezTo>
                    <a:cubicBezTo>
                      <a:pt x="721" y="62"/>
                      <a:pt x="721" y="62"/>
                      <a:pt x="721" y="62"/>
                    </a:cubicBezTo>
                    <a:cubicBezTo>
                      <a:pt x="724" y="62"/>
                      <a:pt x="724" y="62"/>
                      <a:pt x="724" y="62"/>
                    </a:cubicBezTo>
                    <a:cubicBezTo>
                      <a:pt x="725" y="62"/>
                      <a:pt x="725" y="62"/>
                      <a:pt x="725" y="62"/>
                    </a:cubicBezTo>
                    <a:cubicBezTo>
                      <a:pt x="726" y="62"/>
                      <a:pt x="726" y="62"/>
                      <a:pt x="726" y="62"/>
                    </a:cubicBezTo>
                    <a:cubicBezTo>
                      <a:pt x="726" y="62"/>
                      <a:pt x="726" y="62"/>
                      <a:pt x="726" y="62"/>
                    </a:cubicBezTo>
                    <a:cubicBezTo>
                      <a:pt x="726" y="62"/>
                      <a:pt x="726" y="62"/>
                      <a:pt x="726" y="62"/>
                    </a:cubicBezTo>
                    <a:cubicBezTo>
                      <a:pt x="726" y="67"/>
                      <a:pt x="726" y="69"/>
                      <a:pt x="726" y="69"/>
                    </a:cubicBezTo>
                    <a:cubicBezTo>
                      <a:pt x="726" y="69"/>
                      <a:pt x="726" y="59"/>
                      <a:pt x="726" y="49"/>
                    </a:cubicBezTo>
                    <a:cubicBezTo>
                      <a:pt x="726" y="49"/>
                      <a:pt x="726" y="48"/>
                      <a:pt x="726" y="48"/>
                    </a:cubicBezTo>
                    <a:cubicBezTo>
                      <a:pt x="726" y="43"/>
                      <a:pt x="726" y="39"/>
                      <a:pt x="726" y="35"/>
                    </a:cubicBezTo>
                    <a:cubicBezTo>
                      <a:pt x="725" y="32"/>
                      <a:pt x="725" y="29"/>
                      <a:pt x="725" y="29"/>
                    </a:cubicBezTo>
                    <a:cubicBezTo>
                      <a:pt x="725" y="29"/>
                      <a:pt x="725" y="30"/>
                      <a:pt x="725" y="30"/>
                    </a:cubicBezTo>
                    <a:cubicBezTo>
                      <a:pt x="725" y="30"/>
                      <a:pt x="725" y="30"/>
                      <a:pt x="725" y="30"/>
                    </a:cubicBezTo>
                    <a:cubicBezTo>
                      <a:pt x="724" y="30"/>
                      <a:pt x="724" y="30"/>
                      <a:pt x="724" y="30"/>
                    </a:cubicBezTo>
                    <a:cubicBezTo>
                      <a:pt x="719" y="30"/>
                      <a:pt x="719" y="30"/>
                      <a:pt x="719" y="30"/>
                    </a:cubicBezTo>
                    <a:cubicBezTo>
                      <a:pt x="713" y="29"/>
                      <a:pt x="713" y="29"/>
                      <a:pt x="713" y="29"/>
                    </a:cubicBezTo>
                    <a:cubicBezTo>
                      <a:pt x="666" y="28"/>
                      <a:pt x="666" y="28"/>
                      <a:pt x="666" y="28"/>
                    </a:cubicBezTo>
                    <a:cubicBezTo>
                      <a:pt x="644" y="27"/>
                      <a:pt x="622" y="27"/>
                      <a:pt x="599" y="26"/>
                    </a:cubicBezTo>
                    <a:cubicBezTo>
                      <a:pt x="599" y="25"/>
                      <a:pt x="599" y="23"/>
                      <a:pt x="599" y="21"/>
                    </a:cubicBezTo>
                    <a:cubicBezTo>
                      <a:pt x="599" y="21"/>
                      <a:pt x="599" y="21"/>
                      <a:pt x="599" y="21"/>
                    </a:cubicBezTo>
                    <a:cubicBezTo>
                      <a:pt x="599" y="18"/>
                      <a:pt x="599" y="15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99" y="12"/>
                      <a:pt x="599" y="12"/>
                      <a:pt x="599" y="12"/>
                    </a:cubicBezTo>
                    <a:cubicBezTo>
                      <a:pt x="597" y="12"/>
                      <a:pt x="597" y="12"/>
                      <a:pt x="597" y="12"/>
                    </a:cubicBezTo>
                    <a:cubicBezTo>
                      <a:pt x="589" y="12"/>
                      <a:pt x="589" y="12"/>
                      <a:pt x="589" y="12"/>
                    </a:cubicBezTo>
                    <a:cubicBezTo>
                      <a:pt x="573" y="11"/>
                      <a:pt x="573" y="11"/>
                      <a:pt x="573" y="11"/>
                    </a:cubicBezTo>
                    <a:cubicBezTo>
                      <a:pt x="542" y="10"/>
                      <a:pt x="542" y="10"/>
                      <a:pt x="542" y="10"/>
                    </a:cubicBezTo>
                    <a:cubicBezTo>
                      <a:pt x="521" y="9"/>
                      <a:pt x="500" y="9"/>
                      <a:pt x="478" y="8"/>
                    </a:cubicBezTo>
                    <a:cubicBezTo>
                      <a:pt x="435" y="6"/>
                      <a:pt x="343" y="4"/>
                      <a:pt x="245" y="3"/>
                    </a:cubicBezTo>
                    <a:cubicBezTo>
                      <a:pt x="245" y="3"/>
                      <a:pt x="245" y="3"/>
                      <a:pt x="245" y="3"/>
                    </a:cubicBezTo>
                    <a:cubicBezTo>
                      <a:pt x="222" y="3"/>
                      <a:pt x="199" y="2"/>
                      <a:pt x="176" y="2"/>
                    </a:cubicBezTo>
                    <a:cubicBezTo>
                      <a:pt x="115" y="1"/>
                      <a:pt x="54" y="1"/>
                      <a:pt x="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B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8" name="Freeform 346"/>
              <p:cNvSpPr>
                <a:spLocks/>
              </p:cNvSpPr>
              <p:nvPr/>
            </p:nvSpPr>
            <p:spPr bwMode="auto">
              <a:xfrm>
                <a:off x="5385679" y="1591222"/>
                <a:ext cx="9658" cy="4829"/>
              </a:xfrm>
              <a:custGeom>
                <a:avLst/>
                <a:gdLst>
                  <a:gd name="T0" fmla="*/ 4 w 4"/>
                  <a:gd name="T1" fmla="*/ 0 h 2"/>
                  <a:gd name="T2" fmla="*/ 2 w 4"/>
                  <a:gd name="T3" fmla="*/ 0 h 2"/>
                  <a:gd name="T4" fmla="*/ 1 w 4"/>
                  <a:gd name="T5" fmla="*/ 2 h 2"/>
                  <a:gd name="T6" fmla="*/ 1 w 4"/>
                  <a:gd name="T7" fmla="*/ 2 h 2"/>
                  <a:gd name="T8" fmla="*/ 4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9" name="Freeform 347"/>
              <p:cNvSpPr>
                <a:spLocks/>
              </p:cNvSpPr>
              <p:nvPr/>
            </p:nvSpPr>
            <p:spPr bwMode="auto">
              <a:xfrm>
                <a:off x="5406605" y="1578345"/>
                <a:ext cx="8048" cy="8048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3 w 4"/>
                  <a:gd name="T5" fmla="*/ 3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1" y="2"/>
                      <a:pt x="3" y="2"/>
                      <a:pt x="0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0" name="Freeform 348"/>
              <p:cNvSpPr>
                <a:spLocks/>
              </p:cNvSpPr>
              <p:nvPr/>
            </p:nvSpPr>
            <p:spPr bwMode="auto">
              <a:xfrm>
                <a:off x="5422701" y="1578345"/>
                <a:ext cx="3219" cy="161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1" name="Freeform 349"/>
              <p:cNvSpPr>
                <a:spLocks/>
              </p:cNvSpPr>
              <p:nvPr/>
            </p:nvSpPr>
            <p:spPr bwMode="auto">
              <a:xfrm>
                <a:off x="5419482" y="1573516"/>
                <a:ext cx="8048" cy="6439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4 h 4"/>
                  <a:gd name="T4" fmla="*/ 1 w 5"/>
                  <a:gd name="T5" fmla="*/ 3 h 4"/>
                  <a:gd name="T6" fmla="*/ 4 w 5"/>
                  <a:gd name="T7" fmla="*/ 3 h 4"/>
                  <a:gd name="T8" fmla="*/ 5 w 5"/>
                  <a:gd name="T9" fmla="*/ 2 h 4"/>
                  <a:gd name="T10" fmla="*/ 4 w 5"/>
                  <a:gd name="T11" fmla="*/ 3 h 4"/>
                  <a:gd name="T12" fmla="*/ 4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2" name="Freeform 350"/>
              <p:cNvSpPr>
                <a:spLocks/>
              </p:cNvSpPr>
              <p:nvPr/>
            </p:nvSpPr>
            <p:spPr bwMode="auto">
              <a:xfrm>
                <a:off x="5419482" y="1573516"/>
                <a:ext cx="8048" cy="6439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4 h 4"/>
                  <a:gd name="T4" fmla="*/ 1 w 5"/>
                  <a:gd name="T5" fmla="*/ 3 h 4"/>
                  <a:gd name="T6" fmla="*/ 4 w 5"/>
                  <a:gd name="T7" fmla="*/ 3 h 4"/>
                  <a:gd name="T8" fmla="*/ 5 w 5"/>
                  <a:gd name="T9" fmla="*/ 2 h 4"/>
                  <a:gd name="T10" fmla="*/ 4 w 5"/>
                  <a:gd name="T11" fmla="*/ 3 h 4"/>
                  <a:gd name="T12" fmla="*/ 4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3" name="Freeform 351"/>
              <p:cNvSpPr>
                <a:spLocks/>
              </p:cNvSpPr>
              <p:nvPr/>
            </p:nvSpPr>
            <p:spPr bwMode="auto">
              <a:xfrm>
                <a:off x="5429140" y="1573516"/>
                <a:ext cx="321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4" name="Freeform 352"/>
              <p:cNvSpPr>
                <a:spLocks/>
              </p:cNvSpPr>
              <p:nvPr/>
            </p:nvSpPr>
            <p:spPr bwMode="auto">
              <a:xfrm>
                <a:off x="5429140" y="1573516"/>
                <a:ext cx="3219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5" name="Freeform 353"/>
              <p:cNvSpPr>
                <a:spLocks/>
              </p:cNvSpPr>
              <p:nvPr/>
            </p:nvSpPr>
            <p:spPr bwMode="auto">
              <a:xfrm>
                <a:off x="5432359" y="1565467"/>
                <a:ext cx="19316" cy="8048"/>
              </a:xfrm>
              <a:custGeom>
                <a:avLst/>
                <a:gdLst>
                  <a:gd name="T0" fmla="*/ 9 w 9"/>
                  <a:gd name="T1" fmla="*/ 0 h 4"/>
                  <a:gd name="T2" fmla="*/ 3 w 9"/>
                  <a:gd name="T3" fmla="*/ 3 h 4"/>
                  <a:gd name="T4" fmla="*/ 4 w 9"/>
                  <a:gd name="T5" fmla="*/ 2 h 4"/>
                  <a:gd name="T6" fmla="*/ 0 w 9"/>
                  <a:gd name="T7" fmla="*/ 4 h 4"/>
                  <a:gd name="T8" fmla="*/ 1 w 9"/>
                  <a:gd name="T9" fmla="*/ 4 h 4"/>
                  <a:gd name="T10" fmla="*/ 6 w 9"/>
                  <a:gd name="T11" fmla="*/ 2 h 4"/>
                  <a:gd name="T12" fmla="*/ 6 w 9"/>
                  <a:gd name="T13" fmla="*/ 2 h 4"/>
                  <a:gd name="T14" fmla="*/ 7 w 9"/>
                  <a:gd name="T15" fmla="*/ 1 h 4"/>
                  <a:gd name="T16" fmla="*/ 7 w 9"/>
                  <a:gd name="T17" fmla="*/ 1 h 4"/>
                  <a:gd name="T18" fmla="*/ 8 w 9"/>
                  <a:gd name="T19" fmla="*/ 1 h 4"/>
                  <a:gd name="T20" fmla="*/ 8 w 9"/>
                  <a:gd name="T21" fmla="*/ 1 h 4"/>
                  <a:gd name="T22" fmla="*/ 8 w 9"/>
                  <a:gd name="T23" fmla="*/ 1 h 4"/>
                  <a:gd name="T24" fmla="*/ 9 w 9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5" y="1"/>
                      <a:pt x="6" y="2"/>
                      <a:pt x="3" y="3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4" y="2"/>
                      <a:pt x="1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4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9" y="0"/>
                      <a:pt x="9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6" name="Freeform 354"/>
              <p:cNvSpPr>
                <a:spLocks/>
              </p:cNvSpPr>
              <p:nvPr/>
            </p:nvSpPr>
            <p:spPr bwMode="auto">
              <a:xfrm>
                <a:off x="5456504" y="1546151"/>
                <a:ext cx="30583" cy="14487"/>
              </a:xfrm>
              <a:custGeom>
                <a:avLst/>
                <a:gdLst>
                  <a:gd name="T0" fmla="*/ 13 w 14"/>
                  <a:gd name="T1" fmla="*/ 0 h 7"/>
                  <a:gd name="T2" fmla="*/ 12 w 14"/>
                  <a:gd name="T3" fmla="*/ 0 h 7"/>
                  <a:gd name="T4" fmla="*/ 10 w 14"/>
                  <a:gd name="T5" fmla="*/ 3 h 7"/>
                  <a:gd name="T6" fmla="*/ 10 w 14"/>
                  <a:gd name="T7" fmla="*/ 3 h 7"/>
                  <a:gd name="T8" fmla="*/ 8 w 14"/>
                  <a:gd name="T9" fmla="*/ 3 h 7"/>
                  <a:gd name="T10" fmla="*/ 6 w 14"/>
                  <a:gd name="T11" fmla="*/ 4 h 7"/>
                  <a:gd name="T12" fmla="*/ 6 w 14"/>
                  <a:gd name="T13" fmla="*/ 4 h 7"/>
                  <a:gd name="T14" fmla="*/ 3 w 14"/>
                  <a:gd name="T15" fmla="*/ 6 h 7"/>
                  <a:gd name="T16" fmla="*/ 0 w 14"/>
                  <a:gd name="T17" fmla="*/ 7 h 7"/>
                  <a:gd name="T18" fmla="*/ 10 w 14"/>
                  <a:gd name="T19" fmla="*/ 3 h 7"/>
                  <a:gd name="T20" fmla="*/ 8 w 14"/>
                  <a:gd name="T21" fmla="*/ 4 h 7"/>
                  <a:gd name="T22" fmla="*/ 12 w 14"/>
                  <a:gd name="T23" fmla="*/ 3 h 7"/>
                  <a:gd name="T24" fmla="*/ 13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13" y="0"/>
                    </a:moveTo>
                    <a:cubicBezTo>
                      <a:pt x="13" y="0"/>
                      <a:pt x="13" y="0"/>
                      <a:pt x="12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7" y="3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6" y="5"/>
                      <a:pt x="5" y="6"/>
                      <a:pt x="10" y="3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4" y="0"/>
                      <a:pt x="13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7" name="Freeform 355"/>
              <p:cNvSpPr>
                <a:spLocks/>
              </p:cNvSpPr>
              <p:nvPr/>
            </p:nvSpPr>
            <p:spPr bwMode="auto">
              <a:xfrm>
                <a:off x="5487087" y="1541323"/>
                <a:ext cx="12877" cy="6439"/>
              </a:xfrm>
              <a:custGeom>
                <a:avLst/>
                <a:gdLst>
                  <a:gd name="T0" fmla="*/ 6 w 6"/>
                  <a:gd name="T1" fmla="*/ 0 h 3"/>
                  <a:gd name="T2" fmla="*/ 4 w 6"/>
                  <a:gd name="T3" fmla="*/ 1 h 3"/>
                  <a:gd name="T4" fmla="*/ 3 w 6"/>
                  <a:gd name="T5" fmla="*/ 1 h 3"/>
                  <a:gd name="T6" fmla="*/ 1 w 6"/>
                  <a:gd name="T7" fmla="*/ 3 h 3"/>
                  <a:gd name="T8" fmla="*/ 1 w 6"/>
                  <a:gd name="T9" fmla="*/ 3 h 3"/>
                  <a:gd name="T10" fmla="*/ 6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8" name="Freeform 356"/>
              <p:cNvSpPr>
                <a:spLocks/>
              </p:cNvSpPr>
              <p:nvPr/>
            </p:nvSpPr>
            <p:spPr bwMode="auto">
              <a:xfrm>
                <a:off x="5501574" y="1534884"/>
                <a:ext cx="11268" cy="3219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3 w 5"/>
                  <a:gd name="T5" fmla="*/ 1 h 2"/>
                  <a:gd name="T6" fmla="*/ 2 w 5"/>
                  <a:gd name="T7" fmla="*/ 1 h 2"/>
                  <a:gd name="T8" fmla="*/ 0 w 5"/>
                  <a:gd name="T9" fmla="*/ 2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4" y="2"/>
                      <a:pt x="5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9" name="Freeform 357"/>
              <p:cNvSpPr>
                <a:spLocks/>
              </p:cNvSpPr>
              <p:nvPr/>
            </p:nvSpPr>
            <p:spPr bwMode="auto">
              <a:xfrm>
                <a:off x="5517671" y="1517178"/>
                <a:ext cx="25754" cy="14487"/>
              </a:xfrm>
              <a:custGeom>
                <a:avLst/>
                <a:gdLst>
                  <a:gd name="T0" fmla="*/ 11 w 12"/>
                  <a:gd name="T1" fmla="*/ 0 h 7"/>
                  <a:gd name="T2" fmla="*/ 5 w 12"/>
                  <a:gd name="T3" fmla="*/ 4 h 7"/>
                  <a:gd name="T4" fmla="*/ 0 w 12"/>
                  <a:gd name="T5" fmla="*/ 7 h 7"/>
                  <a:gd name="T6" fmla="*/ 12 w 12"/>
                  <a:gd name="T7" fmla="*/ 1 h 7"/>
                  <a:gd name="T8" fmla="*/ 7 w 12"/>
                  <a:gd name="T9" fmla="*/ 3 h 7"/>
                  <a:gd name="T10" fmla="*/ 11 w 12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7">
                    <a:moveTo>
                      <a:pt x="11" y="0"/>
                    </a:moveTo>
                    <a:cubicBezTo>
                      <a:pt x="6" y="2"/>
                      <a:pt x="8" y="2"/>
                      <a:pt x="5" y="4"/>
                    </a:cubicBezTo>
                    <a:cubicBezTo>
                      <a:pt x="3" y="5"/>
                      <a:pt x="2" y="6"/>
                      <a:pt x="0" y="7"/>
                    </a:cubicBezTo>
                    <a:cubicBezTo>
                      <a:pt x="7" y="3"/>
                      <a:pt x="8" y="5"/>
                      <a:pt x="12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9" y="1"/>
                      <a:pt x="11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0" name="Freeform 358"/>
              <p:cNvSpPr>
                <a:spLocks/>
              </p:cNvSpPr>
              <p:nvPr/>
            </p:nvSpPr>
            <p:spPr bwMode="auto">
              <a:xfrm>
                <a:off x="5519280" y="1525226"/>
                <a:ext cx="4829" cy="4829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1" name="Freeform 359"/>
              <p:cNvSpPr>
                <a:spLocks/>
              </p:cNvSpPr>
              <p:nvPr/>
            </p:nvSpPr>
            <p:spPr bwMode="auto">
              <a:xfrm>
                <a:off x="5519280" y="1525226"/>
                <a:ext cx="4829" cy="4829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2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2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2" name="Freeform 363"/>
              <p:cNvSpPr>
                <a:spLocks/>
              </p:cNvSpPr>
              <p:nvPr/>
            </p:nvSpPr>
            <p:spPr bwMode="auto">
              <a:xfrm>
                <a:off x="5549864" y="1510739"/>
                <a:ext cx="3219" cy="161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3" name="Freeform 364"/>
              <p:cNvSpPr>
                <a:spLocks/>
              </p:cNvSpPr>
              <p:nvPr/>
            </p:nvSpPr>
            <p:spPr bwMode="auto">
              <a:xfrm>
                <a:off x="5549864" y="1510739"/>
                <a:ext cx="3219" cy="161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4" name="Freeform 420"/>
              <p:cNvSpPr>
                <a:spLocks/>
              </p:cNvSpPr>
              <p:nvPr/>
            </p:nvSpPr>
            <p:spPr bwMode="auto">
              <a:xfrm>
                <a:off x="5416263" y="1625024"/>
                <a:ext cx="6439" cy="3219"/>
              </a:xfrm>
              <a:custGeom>
                <a:avLst/>
                <a:gdLst>
                  <a:gd name="T0" fmla="*/ 3 w 3"/>
                  <a:gd name="T1" fmla="*/ 0 h 2"/>
                  <a:gd name="T2" fmla="*/ 2 w 3"/>
                  <a:gd name="T3" fmla="*/ 0 h 2"/>
                  <a:gd name="T4" fmla="*/ 0 w 3"/>
                  <a:gd name="T5" fmla="*/ 2 h 2"/>
                  <a:gd name="T6" fmla="*/ 1 w 3"/>
                  <a:gd name="T7" fmla="*/ 2 h 2"/>
                  <a:gd name="T8" fmla="*/ 3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5" name="Freeform 421"/>
              <p:cNvSpPr>
                <a:spLocks/>
              </p:cNvSpPr>
              <p:nvPr/>
            </p:nvSpPr>
            <p:spPr bwMode="auto">
              <a:xfrm>
                <a:off x="5437188" y="1610537"/>
                <a:ext cx="8048" cy="6439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3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1" y="2"/>
                      <a:pt x="3" y="2"/>
                      <a:pt x="0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6" name="Freeform 422"/>
              <p:cNvSpPr>
                <a:spLocks/>
              </p:cNvSpPr>
              <p:nvPr/>
            </p:nvSpPr>
            <p:spPr bwMode="auto">
              <a:xfrm>
                <a:off x="5453285" y="1610537"/>
                <a:ext cx="3219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7" name="Freeform 423"/>
              <p:cNvSpPr>
                <a:spLocks/>
              </p:cNvSpPr>
              <p:nvPr/>
            </p:nvSpPr>
            <p:spPr bwMode="auto">
              <a:xfrm>
                <a:off x="5450066" y="1604099"/>
                <a:ext cx="8048" cy="6439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4 h 4"/>
                  <a:gd name="T4" fmla="*/ 1 w 5"/>
                  <a:gd name="T5" fmla="*/ 4 h 4"/>
                  <a:gd name="T6" fmla="*/ 4 w 5"/>
                  <a:gd name="T7" fmla="*/ 4 h 4"/>
                  <a:gd name="T8" fmla="*/ 5 w 5"/>
                  <a:gd name="T9" fmla="*/ 2 h 4"/>
                  <a:gd name="T10" fmla="*/ 2 w 5"/>
                  <a:gd name="T11" fmla="*/ 3 h 4"/>
                  <a:gd name="T12" fmla="*/ 4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8" name="Freeform 424"/>
              <p:cNvSpPr>
                <a:spLocks/>
              </p:cNvSpPr>
              <p:nvPr/>
            </p:nvSpPr>
            <p:spPr bwMode="auto">
              <a:xfrm>
                <a:off x="5450066" y="1604099"/>
                <a:ext cx="8048" cy="6439"/>
              </a:xfrm>
              <a:custGeom>
                <a:avLst/>
                <a:gdLst>
                  <a:gd name="T0" fmla="*/ 4 w 5"/>
                  <a:gd name="T1" fmla="*/ 0 h 4"/>
                  <a:gd name="T2" fmla="*/ 0 w 5"/>
                  <a:gd name="T3" fmla="*/ 4 h 4"/>
                  <a:gd name="T4" fmla="*/ 1 w 5"/>
                  <a:gd name="T5" fmla="*/ 4 h 4"/>
                  <a:gd name="T6" fmla="*/ 4 w 5"/>
                  <a:gd name="T7" fmla="*/ 4 h 4"/>
                  <a:gd name="T8" fmla="*/ 5 w 5"/>
                  <a:gd name="T9" fmla="*/ 2 h 4"/>
                  <a:gd name="T10" fmla="*/ 2 w 5"/>
                  <a:gd name="T11" fmla="*/ 3 h 4"/>
                  <a:gd name="T12" fmla="*/ 4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lnTo>
                      <a:pt x="0" y="4"/>
                    </a:lnTo>
                    <a:lnTo>
                      <a:pt x="1" y="4"/>
                    </a:lnTo>
                    <a:lnTo>
                      <a:pt x="4" y="4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9" name="Freeform 425"/>
              <p:cNvSpPr>
                <a:spLocks/>
              </p:cNvSpPr>
              <p:nvPr/>
            </p:nvSpPr>
            <p:spPr bwMode="auto">
              <a:xfrm>
                <a:off x="5461333" y="1604099"/>
                <a:ext cx="161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0" name="Freeform 426"/>
              <p:cNvSpPr>
                <a:spLocks/>
              </p:cNvSpPr>
              <p:nvPr/>
            </p:nvSpPr>
            <p:spPr bwMode="auto">
              <a:xfrm>
                <a:off x="5461333" y="1604099"/>
                <a:ext cx="161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1" name="Freeform 427"/>
              <p:cNvSpPr>
                <a:spLocks/>
              </p:cNvSpPr>
              <p:nvPr/>
            </p:nvSpPr>
            <p:spPr bwMode="auto">
              <a:xfrm>
                <a:off x="5462943" y="1596051"/>
                <a:ext cx="17706" cy="8048"/>
              </a:xfrm>
              <a:custGeom>
                <a:avLst/>
                <a:gdLst>
                  <a:gd name="T0" fmla="*/ 8 w 8"/>
                  <a:gd name="T1" fmla="*/ 0 h 4"/>
                  <a:gd name="T2" fmla="*/ 3 w 8"/>
                  <a:gd name="T3" fmla="*/ 4 h 4"/>
                  <a:gd name="T4" fmla="*/ 4 w 8"/>
                  <a:gd name="T5" fmla="*/ 2 h 4"/>
                  <a:gd name="T6" fmla="*/ 0 w 8"/>
                  <a:gd name="T7" fmla="*/ 4 h 4"/>
                  <a:gd name="T8" fmla="*/ 1 w 8"/>
                  <a:gd name="T9" fmla="*/ 4 h 4"/>
                  <a:gd name="T10" fmla="*/ 6 w 8"/>
                  <a:gd name="T11" fmla="*/ 3 h 4"/>
                  <a:gd name="T12" fmla="*/ 6 w 8"/>
                  <a:gd name="T13" fmla="*/ 2 h 4"/>
                  <a:gd name="T14" fmla="*/ 7 w 8"/>
                  <a:gd name="T15" fmla="*/ 2 h 4"/>
                  <a:gd name="T16" fmla="*/ 7 w 8"/>
                  <a:gd name="T17" fmla="*/ 2 h 4"/>
                  <a:gd name="T18" fmla="*/ 7 w 8"/>
                  <a:gd name="T19" fmla="*/ 2 h 4"/>
                  <a:gd name="T20" fmla="*/ 8 w 8"/>
                  <a:gd name="T21" fmla="*/ 2 h 4"/>
                  <a:gd name="T22" fmla="*/ 8 w 8"/>
                  <a:gd name="T23" fmla="*/ 2 h 4"/>
                  <a:gd name="T24" fmla="*/ 8 w 8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5" y="1"/>
                      <a:pt x="6" y="3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1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4" y="4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8" y="1"/>
                      <a:pt x="8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2" name="Freeform 428"/>
              <p:cNvSpPr>
                <a:spLocks/>
              </p:cNvSpPr>
              <p:nvPr/>
            </p:nvSpPr>
            <p:spPr bwMode="auto">
              <a:xfrm>
                <a:off x="5487088" y="1578344"/>
                <a:ext cx="30583" cy="14487"/>
              </a:xfrm>
              <a:custGeom>
                <a:avLst/>
                <a:gdLst>
                  <a:gd name="T0" fmla="*/ 13 w 14"/>
                  <a:gd name="T1" fmla="*/ 0 h 7"/>
                  <a:gd name="T2" fmla="*/ 12 w 14"/>
                  <a:gd name="T3" fmla="*/ 0 h 7"/>
                  <a:gd name="T4" fmla="*/ 10 w 14"/>
                  <a:gd name="T5" fmla="*/ 2 h 7"/>
                  <a:gd name="T6" fmla="*/ 10 w 14"/>
                  <a:gd name="T7" fmla="*/ 2 h 7"/>
                  <a:gd name="T8" fmla="*/ 8 w 14"/>
                  <a:gd name="T9" fmla="*/ 3 h 7"/>
                  <a:gd name="T10" fmla="*/ 6 w 14"/>
                  <a:gd name="T11" fmla="*/ 3 h 7"/>
                  <a:gd name="T12" fmla="*/ 5 w 14"/>
                  <a:gd name="T13" fmla="*/ 3 h 7"/>
                  <a:gd name="T14" fmla="*/ 3 w 14"/>
                  <a:gd name="T15" fmla="*/ 5 h 7"/>
                  <a:gd name="T16" fmla="*/ 0 w 14"/>
                  <a:gd name="T17" fmla="*/ 7 h 7"/>
                  <a:gd name="T18" fmla="*/ 9 w 14"/>
                  <a:gd name="T19" fmla="*/ 3 h 7"/>
                  <a:gd name="T20" fmla="*/ 8 w 14"/>
                  <a:gd name="T21" fmla="*/ 4 h 7"/>
                  <a:gd name="T22" fmla="*/ 12 w 14"/>
                  <a:gd name="T23" fmla="*/ 2 h 7"/>
                  <a:gd name="T24" fmla="*/ 13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13" y="0"/>
                    </a:moveTo>
                    <a:cubicBezTo>
                      <a:pt x="13" y="0"/>
                      <a:pt x="13" y="0"/>
                      <a:pt x="1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8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2" y="5"/>
                      <a:pt x="1" y="5"/>
                      <a:pt x="0" y="7"/>
                    </a:cubicBezTo>
                    <a:cubicBezTo>
                      <a:pt x="6" y="4"/>
                      <a:pt x="4" y="5"/>
                      <a:pt x="9" y="3"/>
                    </a:cubicBezTo>
                    <a:cubicBezTo>
                      <a:pt x="9" y="3"/>
                      <a:pt x="9" y="3"/>
                      <a:pt x="8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14" y="0"/>
                      <a:pt x="13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3" name="Freeform 429"/>
              <p:cNvSpPr>
                <a:spLocks/>
              </p:cNvSpPr>
              <p:nvPr/>
            </p:nvSpPr>
            <p:spPr bwMode="auto">
              <a:xfrm>
                <a:off x="5517671" y="1571906"/>
                <a:ext cx="12877" cy="8048"/>
              </a:xfrm>
              <a:custGeom>
                <a:avLst/>
                <a:gdLst>
                  <a:gd name="T0" fmla="*/ 6 w 6"/>
                  <a:gd name="T1" fmla="*/ 0 h 4"/>
                  <a:gd name="T2" fmla="*/ 3 w 6"/>
                  <a:gd name="T3" fmla="*/ 2 h 4"/>
                  <a:gd name="T4" fmla="*/ 3 w 6"/>
                  <a:gd name="T5" fmla="*/ 1 h 4"/>
                  <a:gd name="T6" fmla="*/ 1 w 6"/>
                  <a:gd name="T7" fmla="*/ 4 h 4"/>
                  <a:gd name="T8" fmla="*/ 1 w 6"/>
                  <a:gd name="T9" fmla="*/ 4 h 4"/>
                  <a:gd name="T10" fmla="*/ 6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5" y="1"/>
                      <a:pt x="4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1" y="2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4" name="Freeform 430"/>
              <p:cNvSpPr>
                <a:spLocks/>
              </p:cNvSpPr>
              <p:nvPr/>
            </p:nvSpPr>
            <p:spPr bwMode="auto">
              <a:xfrm>
                <a:off x="5532158" y="1565467"/>
                <a:ext cx="11268" cy="4829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2 w 5"/>
                  <a:gd name="T7" fmla="*/ 1 h 2"/>
                  <a:gd name="T8" fmla="*/ 0 w 5"/>
                  <a:gd name="T9" fmla="*/ 2 h 2"/>
                  <a:gd name="T10" fmla="*/ 5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3" y="2"/>
                      <a:pt x="5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5" name="Freeform 431"/>
              <p:cNvSpPr>
                <a:spLocks/>
              </p:cNvSpPr>
              <p:nvPr/>
            </p:nvSpPr>
            <p:spPr bwMode="auto">
              <a:xfrm>
                <a:off x="5548254" y="1547761"/>
                <a:ext cx="25754" cy="17706"/>
              </a:xfrm>
              <a:custGeom>
                <a:avLst/>
                <a:gdLst>
                  <a:gd name="T0" fmla="*/ 10 w 12"/>
                  <a:gd name="T1" fmla="*/ 0 h 8"/>
                  <a:gd name="T2" fmla="*/ 5 w 12"/>
                  <a:gd name="T3" fmla="*/ 4 h 8"/>
                  <a:gd name="T4" fmla="*/ 0 w 12"/>
                  <a:gd name="T5" fmla="*/ 8 h 8"/>
                  <a:gd name="T6" fmla="*/ 12 w 12"/>
                  <a:gd name="T7" fmla="*/ 1 h 8"/>
                  <a:gd name="T8" fmla="*/ 7 w 12"/>
                  <a:gd name="T9" fmla="*/ 3 h 8"/>
                  <a:gd name="T10" fmla="*/ 10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cubicBezTo>
                      <a:pt x="6" y="2"/>
                      <a:pt x="7" y="2"/>
                      <a:pt x="5" y="4"/>
                    </a:cubicBezTo>
                    <a:cubicBezTo>
                      <a:pt x="3" y="5"/>
                      <a:pt x="2" y="7"/>
                      <a:pt x="0" y="8"/>
                    </a:cubicBezTo>
                    <a:cubicBezTo>
                      <a:pt x="6" y="3"/>
                      <a:pt x="8" y="6"/>
                      <a:pt x="12" y="1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9" y="2"/>
                      <a:pt x="10" y="0"/>
                    </a:cubicBezTo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6" name="Freeform 432"/>
              <p:cNvSpPr>
                <a:spLocks/>
              </p:cNvSpPr>
              <p:nvPr/>
            </p:nvSpPr>
            <p:spPr bwMode="auto">
              <a:xfrm>
                <a:off x="5549864" y="1559029"/>
                <a:ext cx="4829" cy="161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B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7" name="Freeform 433"/>
              <p:cNvSpPr>
                <a:spLocks/>
              </p:cNvSpPr>
              <p:nvPr/>
            </p:nvSpPr>
            <p:spPr bwMode="auto">
              <a:xfrm>
                <a:off x="5549864" y="1559029"/>
                <a:ext cx="4829" cy="1610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9" name="Freeform 1196"/>
              <p:cNvSpPr>
                <a:spLocks/>
              </p:cNvSpPr>
              <p:nvPr/>
            </p:nvSpPr>
            <p:spPr bwMode="auto">
              <a:xfrm>
                <a:off x="3417076" y="527242"/>
                <a:ext cx="661567" cy="352514"/>
              </a:xfrm>
              <a:custGeom>
                <a:avLst/>
                <a:gdLst>
                  <a:gd name="T0" fmla="*/ 5 w 302"/>
                  <a:gd name="T1" fmla="*/ 126 h 161"/>
                  <a:gd name="T2" fmla="*/ 20 w 302"/>
                  <a:gd name="T3" fmla="*/ 106 h 161"/>
                  <a:gd name="T4" fmla="*/ 18 w 302"/>
                  <a:gd name="T5" fmla="*/ 111 h 161"/>
                  <a:gd name="T6" fmla="*/ 29 w 302"/>
                  <a:gd name="T7" fmla="*/ 97 h 161"/>
                  <a:gd name="T8" fmla="*/ 28 w 302"/>
                  <a:gd name="T9" fmla="*/ 101 h 161"/>
                  <a:gd name="T10" fmla="*/ 49 w 302"/>
                  <a:gd name="T11" fmla="*/ 88 h 161"/>
                  <a:gd name="T12" fmla="*/ 125 w 302"/>
                  <a:gd name="T13" fmla="*/ 119 h 161"/>
                  <a:gd name="T14" fmla="*/ 55 w 302"/>
                  <a:gd name="T15" fmla="*/ 76 h 161"/>
                  <a:gd name="T16" fmla="*/ 50 w 302"/>
                  <a:gd name="T17" fmla="*/ 79 h 161"/>
                  <a:gd name="T18" fmla="*/ 140 w 302"/>
                  <a:gd name="T19" fmla="*/ 114 h 161"/>
                  <a:gd name="T20" fmla="*/ 169 w 302"/>
                  <a:gd name="T21" fmla="*/ 110 h 161"/>
                  <a:gd name="T22" fmla="*/ 82 w 302"/>
                  <a:gd name="T23" fmla="*/ 50 h 161"/>
                  <a:gd name="T24" fmla="*/ 185 w 302"/>
                  <a:gd name="T25" fmla="*/ 103 h 161"/>
                  <a:gd name="T26" fmla="*/ 109 w 302"/>
                  <a:gd name="T27" fmla="*/ 57 h 161"/>
                  <a:gd name="T28" fmla="*/ 147 w 302"/>
                  <a:gd name="T29" fmla="*/ 43 h 161"/>
                  <a:gd name="T30" fmla="*/ 144 w 302"/>
                  <a:gd name="T31" fmla="*/ 47 h 161"/>
                  <a:gd name="T32" fmla="*/ 236 w 302"/>
                  <a:gd name="T33" fmla="*/ 78 h 161"/>
                  <a:gd name="T34" fmla="*/ 170 w 302"/>
                  <a:gd name="T35" fmla="*/ 39 h 161"/>
                  <a:gd name="T36" fmla="*/ 238 w 302"/>
                  <a:gd name="T37" fmla="*/ 64 h 161"/>
                  <a:gd name="T38" fmla="*/ 200 w 302"/>
                  <a:gd name="T39" fmla="*/ 29 h 161"/>
                  <a:gd name="T40" fmla="*/ 200 w 302"/>
                  <a:gd name="T41" fmla="*/ 33 h 161"/>
                  <a:gd name="T42" fmla="*/ 218 w 302"/>
                  <a:gd name="T43" fmla="*/ 16 h 161"/>
                  <a:gd name="T44" fmla="*/ 215 w 302"/>
                  <a:gd name="T45" fmla="*/ 19 h 161"/>
                  <a:gd name="T46" fmla="*/ 215 w 302"/>
                  <a:gd name="T47" fmla="*/ 23 h 161"/>
                  <a:gd name="T48" fmla="*/ 234 w 302"/>
                  <a:gd name="T49" fmla="*/ 16 h 161"/>
                  <a:gd name="T50" fmla="*/ 237 w 302"/>
                  <a:gd name="T51" fmla="*/ 18 h 161"/>
                  <a:gd name="T52" fmla="*/ 233 w 302"/>
                  <a:gd name="T53" fmla="*/ 21 h 161"/>
                  <a:gd name="T54" fmla="*/ 254 w 302"/>
                  <a:gd name="T55" fmla="*/ 16 h 161"/>
                  <a:gd name="T56" fmla="*/ 296 w 302"/>
                  <a:gd name="T57" fmla="*/ 29 h 161"/>
                  <a:gd name="T58" fmla="*/ 269 w 302"/>
                  <a:gd name="T59" fmla="*/ 4 h 161"/>
                  <a:gd name="T60" fmla="*/ 266 w 302"/>
                  <a:gd name="T61" fmla="*/ 10 h 161"/>
                  <a:gd name="T62" fmla="*/ 266 w 302"/>
                  <a:gd name="T63" fmla="*/ 6 h 161"/>
                  <a:gd name="T64" fmla="*/ 294 w 302"/>
                  <a:gd name="T65" fmla="*/ 41 h 161"/>
                  <a:gd name="T66" fmla="*/ 288 w 302"/>
                  <a:gd name="T67" fmla="*/ 56 h 161"/>
                  <a:gd name="T68" fmla="*/ 291 w 302"/>
                  <a:gd name="T69" fmla="*/ 57 h 161"/>
                  <a:gd name="T70" fmla="*/ 295 w 302"/>
                  <a:gd name="T71" fmla="*/ 52 h 161"/>
                  <a:gd name="T72" fmla="*/ 285 w 302"/>
                  <a:gd name="T73" fmla="*/ 67 h 161"/>
                  <a:gd name="T74" fmla="*/ 289 w 302"/>
                  <a:gd name="T75" fmla="*/ 68 h 161"/>
                  <a:gd name="T76" fmla="*/ 271 w 302"/>
                  <a:gd name="T77" fmla="*/ 55 h 161"/>
                  <a:gd name="T78" fmla="*/ 271 w 302"/>
                  <a:gd name="T79" fmla="*/ 71 h 161"/>
                  <a:gd name="T80" fmla="*/ 229 w 302"/>
                  <a:gd name="T81" fmla="*/ 68 h 161"/>
                  <a:gd name="T82" fmla="*/ 251 w 302"/>
                  <a:gd name="T83" fmla="*/ 78 h 161"/>
                  <a:gd name="T84" fmla="*/ 163 w 302"/>
                  <a:gd name="T85" fmla="*/ 36 h 161"/>
                  <a:gd name="T86" fmla="*/ 233 w 302"/>
                  <a:gd name="T87" fmla="*/ 78 h 161"/>
                  <a:gd name="T88" fmla="*/ 142 w 302"/>
                  <a:gd name="T89" fmla="*/ 41 h 161"/>
                  <a:gd name="T90" fmla="*/ 212 w 302"/>
                  <a:gd name="T91" fmla="*/ 86 h 161"/>
                  <a:gd name="T92" fmla="*/ 108 w 302"/>
                  <a:gd name="T93" fmla="*/ 56 h 161"/>
                  <a:gd name="T94" fmla="*/ 185 w 302"/>
                  <a:gd name="T95" fmla="*/ 95 h 161"/>
                  <a:gd name="T96" fmla="*/ 170 w 302"/>
                  <a:gd name="T97" fmla="*/ 102 h 161"/>
                  <a:gd name="T98" fmla="*/ 72 w 302"/>
                  <a:gd name="T99" fmla="*/ 58 h 161"/>
                  <a:gd name="T100" fmla="*/ 152 w 302"/>
                  <a:gd name="T101" fmla="*/ 112 h 161"/>
                  <a:gd name="T102" fmla="*/ 134 w 302"/>
                  <a:gd name="T103" fmla="*/ 119 h 161"/>
                  <a:gd name="T104" fmla="*/ 137 w 302"/>
                  <a:gd name="T105" fmla="*/ 116 h 161"/>
                  <a:gd name="T106" fmla="*/ 137 w 302"/>
                  <a:gd name="T107" fmla="*/ 113 h 161"/>
                  <a:gd name="T108" fmla="*/ 67 w 302"/>
                  <a:gd name="T109" fmla="*/ 91 h 161"/>
                  <a:gd name="T110" fmla="*/ 121 w 302"/>
                  <a:gd name="T111" fmla="*/ 119 h 161"/>
                  <a:gd name="T112" fmla="*/ 30 w 302"/>
                  <a:gd name="T113" fmla="*/ 94 h 161"/>
                  <a:gd name="T114" fmla="*/ 88 w 302"/>
                  <a:gd name="T115" fmla="*/ 130 h 161"/>
                  <a:gd name="T116" fmla="*/ 67 w 302"/>
                  <a:gd name="T117" fmla="*/ 144 h 161"/>
                  <a:gd name="T118" fmla="*/ 90 w 302"/>
                  <a:gd name="T119" fmla="*/ 155 h 161"/>
                  <a:gd name="T120" fmla="*/ 94 w 302"/>
                  <a:gd name="T121" fmla="*/ 154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2" h="161">
                    <a:moveTo>
                      <a:pt x="20" y="127"/>
                    </a:moveTo>
                    <a:cubicBezTo>
                      <a:pt x="7" y="119"/>
                      <a:pt x="7" y="119"/>
                      <a:pt x="7" y="119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8" y="124"/>
                      <a:pt x="8" y="124"/>
                      <a:pt x="8" y="124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8" y="125"/>
                      <a:pt x="8" y="125"/>
                      <a:pt x="8" y="124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7" y="125"/>
                      <a:pt x="7" y="125"/>
                      <a:pt x="7" y="125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6" y="126"/>
                      <a:pt x="7" y="126"/>
                      <a:pt x="7" y="125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5"/>
                      <a:pt x="5" y="125"/>
                      <a:pt x="5" y="125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6"/>
                      <a:pt x="6" y="126"/>
                      <a:pt x="7" y="126"/>
                    </a:cubicBezTo>
                    <a:cubicBezTo>
                      <a:pt x="11" y="127"/>
                      <a:pt x="18" y="130"/>
                      <a:pt x="26" y="134"/>
                    </a:cubicBezTo>
                    <a:cubicBezTo>
                      <a:pt x="39" y="139"/>
                      <a:pt x="55" y="146"/>
                      <a:pt x="67" y="151"/>
                    </a:cubicBezTo>
                    <a:cubicBezTo>
                      <a:pt x="74" y="154"/>
                      <a:pt x="80" y="156"/>
                      <a:pt x="84" y="158"/>
                    </a:cubicBezTo>
                    <a:cubicBezTo>
                      <a:pt x="86" y="159"/>
                      <a:pt x="88" y="160"/>
                      <a:pt x="89" y="160"/>
                    </a:cubicBezTo>
                    <a:cubicBezTo>
                      <a:pt x="90" y="160"/>
                      <a:pt x="91" y="161"/>
                      <a:pt x="91" y="161"/>
                    </a:cubicBezTo>
                    <a:cubicBezTo>
                      <a:pt x="92" y="161"/>
                      <a:pt x="92" y="161"/>
                      <a:pt x="92" y="161"/>
                    </a:cubicBezTo>
                    <a:cubicBezTo>
                      <a:pt x="92" y="161"/>
                      <a:pt x="93" y="161"/>
                      <a:pt x="93" y="161"/>
                    </a:cubicBezTo>
                    <a:cubicBezTo>
                      <a:pt x="93" y="161"/>
                      <a:pt x="94" y="161"/>
                      <a:pt x="94" y="161"/>
                    </a:cubicBezTo>
                    <a:cubicBezTo>
                      <a:pt x="95" y="161"/>
                      <a:pt x="96" y="160"/>
                      <a:pt x="97" y="159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97" y="158"/>
                      <a:pt x="97" y="158"/>
                      <a:pt x="97" y="157"/>
                    </a:cubicBezTo>
                    <a:cubicBezTo>
                      <a:pt x="97" y="156"/>
                      <a:pt x="97" y="155"/>
                      <a:pt x="97" y="155"/>
                    </a:cubicBezTo>
                    <a:cubicBezTo>
                      <a:pt x="96" y="154"/>
                      <a:pt x="96" y="154"/>
                      <a:pt x="96" y="153"/>
                    </a:cubicBezTo>
                    <a:cubicBezTo>
                      <a:pt x="95" y="153"/>
                      <a:pt x="94" y="152"/>
                      <a:pt x="93" y="152"/>
                    </a:cubicBezTo>
                    <a:cubicBezTo>
                      <a:pt x="90" y="149"/>
                      <a:pt x="84" y="145"/>
                      <a:pt x="76" y="140"/>
                    </a:cubicBezTo>
                    <a:cubicBezTo>
                      <a:pt x="54" y="126"/>
                      <a:pt x="20" y="106"/>
                      <a:pt x="20" y="106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21" y="112"/>
                      <a:pt x="21" y="112"/>
                      <a:pt x="21" y="112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20" y="113"/>
                      <a:pt x="21" y="113"/>
                      <a:pt x="21" y="112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9" y="114"/>
                      <a:pt x="19" y="114"/>
                      <a:pt x="20" y="113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1"/>
                      <a:pt x="18" y="111"/>
                      <a:pt x="18" y="111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8" y="114"/>
                      <a:pt x="18" y="114"/>
                      <a:pt x="19" y="114"/>
                    </a:cubicBezTo>
                    <a:cubicBezTo>
                      <a:pt x="22" y="115"/>
                      <a:pt x="27" y="117"/>
                      <a:pt x="34" y="119"/>
                    </a:cubicBezTo>
                    <a:cubicBezTo>
                      <a:pt x="44" y="123"/>
                      <a:pt x="57" y="128"/>
                      <a:pt x="68" y="131"/>
                    </a:cubicBezTo>
                    <a:cubicBezTo>
                      <a:pt x="73" y="133"/>
                      <a:pt x="77" y="135"/>
                      <a:pt x="81" y="136"/>
                    </a:cubicBezTo>
                    <a:cubicBezTo>
                      <a:pt x="82" y="137"/>
                      <a:pt x="84" y="137"/>
                      <a:pt x="85" y="138"/>
                    </a:cubicBezTo>
                    <a:cubicBezTo>
                      <a:pt x="85" y="138"/>
                      <a:pt x="86" y="138"/>
                      <a:pt x="86" y="138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7" y="138"/>
                      <a:pt x="87" y="138"/>
                      <a:pt x="87" y="138"/>
                    </a:cubicBezTo>
                    <a:cubicBezTo>
                      <a:pt x="87" y="138"/>
                      <a:pt x="87" y="138"/>
                      <a:pt x="88" y="138"/>
                    </a:cubicBezTo>
                    <a:cubicBezTo>
                      <a:pt x="88" y="138"/>
                      <a:pt x="88" y="138"/>
                      <a:pt x="89" y="138"/>
                    </a:cubicBezTo>
                    <a:cubicBezTo>
                      <a:pt x="89" y="138"/>
                      <a:pt x="90" y="138"/>
                      <a:pt x="91" y="137"/>
                    </a:cubicBezTo>
                    <a:cubicBezTo>
                      <a:pt x="92" y="136"/>
                      <a:pt x="92" y="135"/>
                      <a:pt x="92" y="134"/>
                    </a:cubicBezTo>
                    <a:cubicBezTo>
                      <a:pt x="92" y="133"/>
                      <a:pt x="91" y="132"/>
                      <a:pt x="90" y="131"/>
                    </a:cubicBezTo>
                    <a:cubicBezTo>
                      <a:pt x="31" y="94"/>
                      <a:pt x="31" y="94"/>
                      <a:pt x="31" y="94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31" y="101"/>
                      <a:pt x="32" y="100"/>
                      <a:pt x="32" y="100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1" y="101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28" y="101"/>
                      <a:pt x="29" y="102"/>
                      <a:pt x="30" y="102"/>
                    </a:cubicBezTo>
                    <a:cubicBezTo>
                      <a:pt x="33" y="103"/>
                      <a:pt x="39" y="105"/>
                      <a:pt x="47" y="108"/>
                    </a:cubicBezTo>
                    <a:cubicBezTo>
                      <a:pt x="58" y="112"/>
                      <a:pt x="72" y="118"/>
                      <a:pt x="83" y="123"/>
                    </a:cubicBezTo>
                    <a:cubicBezTo>
                      <a:pt x="89" y="125"/>
                      <a:pt x="94" y="127"/>
                      <a:pt x="98" y="129"/>
                    </a:cubicBezTo>
                    <a:cubicBezTo>
                      <a:pt x="101" y="130"/>
                      <a:pt x="103" y="131"/>
                      <a:pt x="103" y="131"/>
                    </a:cubicBezTo>
                    <a:cubicBezTo>
                      <a:pt x="105" y="132"/>
                      <a:pt x="108" y="131"/>
                      <a:pt x="108" y="129"/>
                    </a:cubicBezTo>
                    <a:cubicBezTo>
                      <a:pt x="109" y="127"/>
                      <a:pt x="109" y="125"/>
                      <a:pt x="107" y="124"/>
                    </a:cubicBezTo>
                    <a:cubicBezTo>
                      <a:pt x="107" y="124"/>
                      <a:pt x="103" y="122"/>
                      <a:pt x="98" y="118"/>
                    </a:cubicBezTo>
                    <a:cubicBezTo>
                      <a:pt x="89" y="113"/>
                      <a:pt x="77" y="106"/>
                      <a:pt x="67" y="100"/>
                    </a:cubicBezTo>
                    <a:cubicBezTo>
                      <a:pt x="61" y="96"/>
                      <a:pt x="57" y="94"/>
                      <a:pt x="53" y="91"/>
                    </a:cubicBezTo>
                    <a:cubicBezTo>
                      <a:pt x="52" y="90"/>
                      <a:pt x="51" y="89"/>
                      <a:pt x="50" y="89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47" y="90"/>
                      <a:pt x="47" y="90"/>
                      <a:pt x="47" y="90"/>
                    </a:cubicBezTo>
                    <a:cubicBezTo>
                      <a:pt x="49" y="89"/>
                      <a:pt x="49" y="89"/>
                      <a:pt x="49" y="89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89"/>
                      <a:pt x="49" y="89"/>
                      <a:pt x="49" y="89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50" y="92"/>
                      <a:pt x="50" y="91"/>
                      <a:pt x="50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9" y="92"/>
                      <a:pt x="49" y="92"/>
                      <a:pt x="49" y="92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4" y="94"/>
                      <a:pt x="44" y="94"/>
                      <a:pt x="44" y="94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1" y="124"/>
                      <a:pt x="124" y="123"/>
                      <a:pt x="125" y="122"/>
                    </a:cubicBezTo>
                    <a:cubicBezTo>
                      <a:pt x="125" y="121"/>
                      <a:pt x="125" y="120"/>
                      <a:pt x="125" y="119"/>
                    </a:cubicBezTo>
                    <a:cubicBezTo>
                      <a:pt x="125" y="118"/>
                      <a:pt x="125" y="118"/>
                      <a:pt x="124" y="117"/>
                    </a:cubicBezTo>
                    <a:cubicBezTo>
                      <a:pt x="124" y="117"/>
                      <a:pt x="124" y="117"/>
                      <a:pt x="124" y="116"/>
                    </a:cubicBezTo>
                    <a:cubicBezTo>
                      <a:pt x="123" y="116"/>
                      <a:pt x="123" y="116"/>
                      <a:pt x="123" y="116"/>
                    </a:cubicBezTo>
                    <a:cubicBezTo>
                      <a:pt x="122" y="115"/>
                      <a:pt x="120" y="114"/>
                      <a:pt x="118" y="112"/>
                    </a:cubicBezTo>
                    <a:cubicBezTo>
                      <a:pt x="109" y="107"/>
                      <a:pt x="93" y="98"/>
                      <a:pt x="79" y="89"/>
                    </a:cubicBezTo>
                    <a:cubicBezTo>
                      <a:pt x="72" y="85"/>
                      <a:pt x="66" y="81"/>
                      <a:pt x="61" y="78"/>
                    </a:cubicBezTo>
                    <a:cubicBezTo>
                      <a:pt x="59" y="76"/>
                      <a:pt x="57" y="75"/>
                      <a:pt x="55" y="74"/>
                    </a:cubicBezTo>
                    <a:cubicBezTo>
                      <a:pt x="55" y="74"/>
                      <a:pt x="54" y="73"/>
                      <a:pt x="54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5" y="75"/>
                      <a:pt x="55" y="74"/>
                      <a:pt x="55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5" y="77"/>
                      <a:pt x="55" y="76"/>
                      <a:pt x="55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78"/>
                      <a:pt x="54" y="78"/>
                      <a:pt x="54" y="78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2" y="80"/>
                      <a:pt x="54" y="79"/>
                      <a:pt x="55" y="77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0" y="80"/>
                      <a:pt x="51" y="80"/>
                      <a:pt x="51" y="8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9"/>
                      <a:pt x="50" y="80"/>
                      <a:pt x="50" y="8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9"/>
                      <a:pt x="50" y="80"/>
                      <a:pt x="51" y="80"/>
                    </a:cubicBezTo>
                    <a:cubicBezTo>
                      <a:pt x="57" y="83"/>
                      <a:pt x="77" y="93"/>
                      <a:pt x="96" y="102"/>
                    </a:cubicBezTo>
                    <a:cubicBezTo>
                      <a:pt x="106" y="107"/>
                      <a:pt x="115" y="111"/>
                      <a:pt x="122" y="115"/>
                    </a:cubicBezTo>
                    <a:cubicBezTo>
                      <a:pt x="126" y="116"/>
                      <a:pt x="129" y="118"/>
                      <a:pt x="131" y="119"/>
                    </a:cubicBezTo>
                    <a:cubicBezTo>
                      <a:pt x="132" y="119"/>
                      <a:pt x="133" y="120"/>
                      <a:pt x="134" y="120"/>
                    </a:cubicBezTo>
                    <a:cubicBezTo>
                      <a:pt x="134" y="120"/>
                      <a:pt x="135" y="120"/>
                      <a:pt x="135" y="120"/>
                    </a:cubicBezTo>
                    <a:cubicBezTo>
                      <a:pt x="135" y="120"/>
                      <a:pt x="135" y="120"/>
                      <a:pt x="135" y="120"/>
                    </a:cubicBezTo>
                    <a:cubicBezTo>
                      <a:pt x="136" y="120"/>
                      <a:pt x="136" y="120"/>
                      <a:pt x="137" y="120"/>
                    </a:cubicBezTo>
                    <a:cubicBezTo>
                      <a:pt x="137" y="120"/>
                      <a:pt x="137" y="120"/>
                      <a:pt x="138" y="120"/>
                    </a:cubicBezTo>
                    <a:cubicBezTo>
                      <a:pt x="138" y="120"/>
                      <a:pt x="139" y="120"/>
                      <a:pt x="140" y="119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0" y="118"/>
                      <a:pt x="141" y="117"/>
                      <a:pt x="141" y="116"/>
                    </a:cubicBezTo>
                    <a:cubicBezTo>
                      <a:pt x="141" y="115"/>
                      <a:pt x="140" y="115"/>
                      <a:pt x="140" y="114"/>
                    </a:cubicBezTo>
                    <a:cubicBezTo>
                      <a:pt x="140" y="114"/>
                      <a:pt x="139" y="114"/>
                      <a:pt x="139" y="113"/>
                    </a:cubicBezTo>
                    <a:cubicBezTo>
                      <a:pt x="138" y="113"/>
                      <a:pt x="138" y="113"/>
                      <a:pt x="138" y="113"/>
                    </a:cubicBezTo>
                    <a:cubicBezTo>
                      <a:pt x="137" y="112"/>
                      <a:pt x="135" y="111"/>
                      <a:pt x="133" y="109"/>
                    </a:cubicBezTo>
                    <a:cubicBezTo>
                      <a:pt x="114" y="97"/>
                      <a:pt x="62" y="65"/>
                      <a:pt x="62" y="65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154" y="114"/>
                      <a:pt x="154" y="114"/>
                      <a:pt x="154" y="114"/>
                    </a:cubicBezTo>
                    <a:cubicBezTo>
                      <a:pt x="156" y="114"/>
                      <a:pt x="158" y="114"/>
                      <a:pt x="159" y="112"/>
                    </a:cubicBezTo>
                    <a:cubicBezTo>
                      <a:pt x="159" y="111"/>
                      <a:pt x="159" y="110"/>
                      <a:pt x="159" y="110"/>
                    </a:cubicBez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156" y="105"/>
                      <a:pt x="154" y="104"/>
                      <a:pt x="151" y="102"/>
                    </a:cubicBezTo>
                    <a:cubicBezTo>
                      <a:pt x="132" y="90"/>
                      <a:pt x="78" y="57"/>
                      <a:pt x="78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4"/>
                      <a:pt x="97" y="75"/>
                      <a:pt x="120" y="87"/>
                    </a:cubicBezTo>
                    <a:cubicBezTo>
                      <a:pt x="131" y="92"/>
                      <a:pt x="143" y="98"/>
                      <a:pt x="152" y="102"/>
                    </a:cubicBezTo>
                    <a:cubicBezTo>
                      <a:pt x="157" y="105"/>
                      <a:pt x="161" y="106"/>
                      <a:pt x="164" y="108"/>
                    </a:cubicBezTo>
                    <a:cubicBezTo>
                      <a:pt x="166" y="108"/>
                      <a:pt x="167" y="109"/>
                      <a:pt x="168" y="109"/>
                    </a:cubicBezTo>
                    <a:cubicBezTo>
                      <a:pt x="168" y="109"/>
                      <a:pt x="169" y="110"/>
                      <a:pt x="169" y="110"/>
                    </a:cubicBezTo>
                    <a:cubicBezTo>
                      <a:pt x="170" y="110"/>
                      <a:pt x="170" y="110"/>
                      <a:pt x="171" y="110"/>
                    </a:cubicBezTo>
                    <a:cubicBezTo>
                      <a:pt x="171" y="110"/>
                      <a:pt x="172" y="110"/>
                      <a:pt x="172" y="110"/>
                    </a:cubicBezTo>
                    <a:cubicBezTo>
                      <a:pt x="173" y="110"/>
                      <a:pt x="174" y="109"/>
                      <a:pt x="175" y="108"/>
                    </a:cubicBezTo>
                    <a:cubicBezTo>
                      <a:pt x="175" y="107"/>
                      <a:pt x="175" y="106"/>
                      <a:pt x="175" y="105"/>
                    </a:cubicBezTo>
                    <a:cubicBezTo>
                      <a:pt x="175" y="104"/>
                      <a:pt x="174" y="103"/>
                      <a:pt x="173" y="103"/>
                    </a:cubicBezTo>
                    <a:cubicBezTo>
                      <a:pt x="173" y="103"/>
                      <a:pt x="168" y="99"/>
                      <a:pt x="159" y="94"/>
                    </a:cubicBezTo>
                    <a:cubicBezTo>
                      <a:pt x="147" y="86"/>
                      <a:pt x="128" y="75"/>
                      <a:pt x="112" y="65"/>
                    </a:cubicBezTo>
                    <a:cubicBezTo>
                      <a:pt x="104" y="60"/>
                      <a:pt x="97" y="56"/>
                      <a:pt x="92" y="53"/>
                    </a:cubicBezTo>
                    <a:cubicBezTo>
                      <a:pt x="90" y="51"/>
                      <a:pt x="88" y="50"/>
                      <a:pt x="86" y="49"/>
                    </a:cubicBezTo>
                    <a:cubicBezTo>
                      <a:pt x="86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5" y="48"/>
                      <a:pt x="85" y="48"/>
                      <a:pt x="85" y="48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6" y="49"/>
                      <a:pt x="86" y="49"/>
                      <a:pt x="85" y="48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6" y="52"/>
                      <a:pt x="86" y="51"/>
                      <a:pt x="86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5" y="53"/>
                      <a:pt x="85" y="53"/>
                      <a:pt x="85" y="53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0" y="54"/>
                      <a:pt x="105" y="66"/>
                      <a:pt x="130" y="78"/>
                    </a:cubicBezTo>
                    <a:cubicBezTo>
                      <a:pt x="142" y="84"/>
                      <a:pt x="155" y="91"/>
                      <a:pt x="165" y="95"/>
                    </a:cubicBezTo>
                    <a:cubicBezTo>
                      <a:pt x="170" y="98"/>
                      <a:pt x="174" y="99"/>
                      <a:pt x="177" y="101"/>
                    </a:cubicBezTo>
                    <a:cubicBezTo>
                      <a:pt x="179" y="102"/>
                      <a:pt x="180" y="102"/>
                      <a:pt x="181" y="102"/>
                    </a:cubicBezTo>
                    <a:cubicBezTo>
                      <a:pt x="181" y="103"/>
                      <a:pt x="182" y="103"/>
                      <a:pt x="182" y="103"/>
                    </a:cubicBezTo>
                    <a:cubicBezTo>
                      <a:pt x="183" y="103"/>
                      <a:pt x="183" y="103"/>
                      <a:pt x="183" y="103"/>
                    </a:cubicBezTo>
                    <a:cubicBezTo>
                      <a:pt x="183" y="103"/>
                      <a:pt x="184" y="103"/>
                      <a:pt x="184" y="103"/>
                    </a:cubicBezTo>
                    <a:cubicBezTo>
                      <a:pt x="185" y="103"/>
                      <a:pt x="185" y="103"/>
                      <a:pt x="185" y="103"/>
                    </a:cubicBezTo>
                    <a:cubicBezTo>
                      <a:pt x="186" y="103"/>
                      <a:pt x="187" y="102"/>
                      <a:pt x="188" y="101"/>
                    </a:cubicBezTo>
                    <a:cubicBezTo>
                      <a:pt x="188" y="101"/>
                      <a:pt x="188" y="99"/>
                      <a:pt x="188" y="98"/>
                    </a:cubicBezTo>
                    <a:cubicBezTo>
                      <a:pt x="188" y="97"/>
                      <a:pt x="187" y="96"/>
                      <a:pt x="186" y="96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3" y="55"/>
                      <a:pt x="113" y="55"/>
                      <a:pt x="113" y="55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2" y="56"/>
                      <a:pt x="113" y="56"/>
                      <a:pt x="113" y="55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0" y="57"/>
                      <a:pt x="110" y="57"/>
                      <a:pt x="110" y="57"/>
                    </a:cubicBezTo>
                    <a:cubicBezTo>
                      <a:pt x="110" y="57"/>
                      <a:pt x="111" y="57"/>
                      <a:pt x="111" y="57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10" y="57"/>
                      <a:pt x="110" y="57"/>
                      <a:pt x="110" y="57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10" y="57"/>
                      <a:pt x="110" y="57"/>
                      <a:pt x="110" y="57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10" y="57"/>
                      <a:pt x="110" y="57"/>
                      <a:pt x="111" y="58"/>
                    </a:cubicBezTo>
                    <a:cubicBezTo>
                      <a:pt x="115" y="59"/>
                      <a:pt x="122" y="62"/>
                      <a:pt x="131" y="67"/>
                    </a:cubicBezTo>
                    <a:cubicBezTo>
                      <a:pt x="144" y="73"/>
                      <a:pt x="160" y="81"/>
                      <a:pt x="173" y="88"/>
                    </a:cubicBezTo>
                    <a:cubicBezTo>
                      <a:pt x="180" y="91"/>
                      <a:pt x="186" y="94"/>
                      <a:pt x="190" y="96"/>
                    </a:cubicBezTo>
                    <a:cubicBezTo>
                      <a:pt x="194" y="98"/>
                      <a:pt x="196" y="99"/>
                      <a:pt x="196" y="99"/>
                    </a:cubicBezTo>
                    <a:cubicBezTo>
                      <a:pt x="198" y="100"/>
                      <a:pt x="200" y="99"/>
                      <a:pt x="201" y="97"/>
                    </a:cubicBezTo>
                    <a:cubicBezTo>
                      <a:pt x="203" y="96"/>
                      <a:pt x="202" y="93"/>
                      <a:pt x="200" y="92"/>
                    </a:cubicBezTo>
                    <a:cubicBezTo>
                      <a:pt x="168" y="72"/>
                      <a:pt x="168" y="72"/>
                      <a:pt x="168" y="72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6" y="92"/>
                      <a:pt x="218" y="91"/>
                      <a:pt x="219" y="90"/>
                    </a:cubicBezTo>
                    <a:cubicBezTo>
                      <a:pt x="220" y="89"/>
                      <a:pt x="220" y="88"/>
                      <a:pt x="220" y="88"/>
                    </a:cubicBezTo>
                    <a:cubicBezTo>
                      <a:pt x="220" y="86"/>
                      <a:pt x="220" y="86"/>
                      <a:pt x="219" y="85"/>
                    </a:cubicBezTo>
                    <a:cubicBezTo>
                      <a:pt x="219" y="85"/>
                      <a:pt x="219" y="84"/>
                      <a:pt x="218" y="84"/>
                    </a:cubicBezTo>
                    <a:cubicBezTo>
                      <a:pt x="218" y="83"/>
                      <a:pt x="217" y="83"/>
                      <a:pt x="216" y="82"/>
                    </a:cubicBezTo>
                    <a:cubicBezTo>
                      <a:pt x="213" y="80"/>
                      <a:pt x="207" y="77"/>
                      <a:pt x="200" y="72"/>
                    </a:cubicBezTo>
                    <a:cubicBezTo>
                      <a:pt x="189" y="66"/>
                      <a:pt x="176" y="59"/>
                      <a:pt x="166" y="52"/>
                    </a:cubicBezTo>
                    <a:cubicBezTo>
                      <a:pt x="160" y="49"/>
                      <a:pt x="156" y="46"/>
                      <a:pt x="153" y="44"/>
                    </a:cubicBezTo>
                    <a:cubicBezTo>
                      <a:pt x="151" y="43"/>
                      <a:pt x="150" y="42"/>
                      <a:pt x="149" y="42"/>
                    </a:cubicBezTo>
                    <a:cubicBezTo>
                      <a:pt x="149" y="42"/>
                      <a:pt x="148" y="41"/>
                      <a:pt x="148" y="41"/>
                    </a:cubicBezTo>
                    <a:cubicBezTo>
                      <a:pt x="147" y="43"/>
                      <a:pt x="147" y="43"/>
                      <a:pt x="147" y="43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8" y="41"/>
                      <a:pt x="148" y="41"/>
                      <a:pt x="148" y="41"/>
                    </a:cubicBezTo>
                    <a:cubicBezTo>
                      <a:pt x="147" y="43"/>
                      <a:pt x="147" y="43"/>
                      <a:pt x="147" y="43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9" y="42"/>
                      <a:pt x="149" y="42"/>
                      <a:pt x="149" y="42"/>
                    </a:cubicBezTo>
                    <a:cubicBezTo>
                      <a:pt x="146" y="43"/>
                      <a:pt x="146" y="43"/>
                      <a:pt x="146" y="43"/>
                    </a:cubicBezTo>
                    <a:cubicBezTo>
                      <a:pt x="149" y="43"/>
                      <a:pt x="149" y="43"/>
                      <a:pt x="149" y="43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149" y="45"/>
                      <a:pt x="149" y="44"/>
                      <a:pt x="149" y="43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8" y="46"/>
                      <a:pt x="148" y="46"/>
                      <a:pt x="148" y="46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4" y="47"/>
                      <a:pt x="145" y="47"/>
                      <a:pt x="145" y="47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43"/>
                      <a:pt x="145" y="43"/>
                      <a:pt x="145" y="43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5" y="44"/>
                      <a:pt x="145" y="44"/>
                      <a:pt x="145" y="44"/>
                    </a:cubicBezTo>
                    <a:cubicBezTo>
                      <a:pt x="144" y="47"/>
                      <a:pt x="144" y="47"/>
                      <a:pt x="144" y="47"/>
                    </a:cubicBezTo>
                    <a:cubicBezTo>
                      <a:pt x="144" y="47"/>
                      <a:pt x="144" y="47"/>
                      <a:pt x="145" y="48"/>
                    </a:cubicBezTo>
                    <a:cubicBezTo>
                      <a:pt x="150" y="50"/>
                      <a:pt x="170" y="59"/>
                      <a:pt x="190" y="68"/>
                    </a:cubicBezTo>
                    <a:cubicBezTo>
                      <a:pt x="200" y="73"/>
                      <a:pt x="210" y="77"/>
                      <a:pt x="217" y="80"/>
                    </a:cubicBezTo>
                    <a:cubicBezTo>
                      <a:pt x="221" y="82"/>
                      <a:pt x="225" y="83"/>
                      <a:pt x="227" y="84"/>
                    </a:cubicBezTo>
                    <a:cubicBezTo>
                      <a:pt x="229" y="85"/>
                      <a:pt x="230" y="85"/>
                      <a:pt x="231" y="85"/>
                    </a:cubicBezTo>
                    <a:cubicBezTo>
                      <a:pt x="232" y="86"/>
                      <a:pt x="233" y="86"/>
                      <a:pt x="234" y="86"/>
                    </a:cubicBezTo>
                    <a:cubicBezTo>
                      <a:pt x="234" y="86"/>
                      <a:pt x="235" y="86"/>
                      <a:pt x="235" y="86"/>
                    </a:cubicBezTo>
                    <a:cubicBezTo>
                      <a:pt x="236" y="86"/>
                      <a:pt x="236" y="85"/>
                      <a:pt x="236" y="85"/>
                    </a:cubicBezTo>
                    <a:cubicBezTo>
                      <a:pt x="237" y="85"/>
                      <a:pt x="237" y="84"/>
                      <a:pt x="238" y="84"/>
                    </a:cubicBezTo>
                    <a:cubicBezTo>
                      <a:pt x="238" y="83"/>
                      <a:pt x="238" y="82"/>
                      <a:pt x="238" y="81"/>
                    </a:cubicBezTo>
                    <a:cubicBezTo>
                      <a:pt x="238" y="80"/>
                      <a:pt x="237" y="79"/>
                      <a:pt x="236" y="78"/>
                    </a:cubicBezTo>
                    <a:cubicBezTo>
                      <a:pt x="236" y="78"/>
                      <a:pt x="232" y="76"/>
                      <a:pt x="226" y="72"/>
                    </a:cubicBezTo>
                    <a:cubicBezTo>
                      <a:pt x="216" y="66"/>
                      <a:pt x="202" y="57"/>
                      <a:pt x="190" y="50"/>
                    </a:cubicBezTo>
                    <a:cubicBezTo>
                      <a:pt x="184" y="46"/>
                      <a:pt x="178" y="42"/>
                      <a:pt x="174" y="40"/>
                    </a:cubicBezTo>
                    <a:cubicBezTo>
                      <a:pt x="172" y="39"/>
                      <a:pt x="171" y="38"/>
                      <a:pt x="170" y="37"/>
                    </a:cubicBezTo>
                    <a:cubicBezTo>
                      <a:pt x="169" y="37"/>
                      <a:pt x="169" y="36"/>
                      <a:pt x="169" y="36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7" y="38"/>
                      <a:pt x="167" y="38"/>
                      <a:pt x="167" y="38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7" y="38"/>
                      <a:pt x="167" y="38"/>
                      <a:pt x="167" y="38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9" y="36"/>
                      <a:pt x="169" y="36"/>
                      <a:pt x="169" y="36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69" y="37"/>
                      <a:pt x="169" y="37"/>
                      <a:pt x="169" y="37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70" y="38"/>
                      <a:pt x="169" y="37"/>
                      <a:pt x="169" y="37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70" y="39"/>
                      <a:pt x="170" y="39"/>
                      <a:pt x="170" y="39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70" y="40"/>
                      <a:pt x="170" y="39"/>
                      <a:pt x="170" y="39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6" y="39"/>
                      <a:pt x="166" y="39"/>
                      <a:pt x="166" y="39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2"/>
                      <a:pt x="185" y="53"/>
                      <a:pt x="206" y="63"/>
                    </a:cubicBezTo>
                    <a:cubicBezTo>
                      <a:pt x="217" y="68"/>
                      <a:pt x="228" y="74"/>
                      <a:pt x="236" y="77"/>
                    </a:cubicBezTo>
                    <a:cubicBezTo>
                      <a:pt x="240" y="79"/>
                      <a:pt x="244" y="81"/>
                      <a:pt x="247" y="82"/>
                    </a:cubicBezTo>
                    <a:cubicBezTo>
                      <a:pt x="248" y="83"/>
                      <a:pt x="250" y="83"/>
                      <a:pt x="251" y="84"/>
                    </a:cubicBezTo>
                    <a:cubicBezTo>
                      <a:pt x="251" y="84"/>
                      <a:pt x="252" y="84"/>
                      <a:pt x="252" y="84"/>
                    </a:cubicBezTo>
                    <a:cubicBezTo>
                      <a:pt x="253" y="84"/>
                      <a:pt x="253" y="84"/>
                      <a:pt x="254" y="84"/>
                    </a:cubicBezTo>
                    <a:cubicBezTo>
                      <a:pt x="254" y="84"/>
                      <a:pt x="255" y="84"/>
                      <a:pt x="255" y="84"/>
                    </a:cubicBezTo>
                    <a:cubicBezTo>
                      <a:pt x="256" y="84"/>
                      <a:pt x="257" y="83"/>
                      <a:pt x="258" y="82"/>
                    </a:cubicBezTo>
                    <a:cubicBezTo>
                      <a:pt x="258" y="82"/>
                      <a:pt x="258" y="82"/>
                      <a:pt x="258" y="82"/>
                    </a:cubicBezTo>
                    <a:cubicBezTo>
                      <a:pt x="258" y="82"/>
                      <a:pt x="258" y="81"/>
                      <a:pt x="258" y="80"/>
                    </a:cubicBezTo>
                    <a:cubicBezTo>
                      <a:pt x="258" y="79"/>
                      <a:pt x="258" y="78"/>
                      <a:pt x="258" y="78"/>
                    </a:cubicBezTo>
                    <a:cubicBezTo>
                      <a:pt x="257" y="77"/>
                      <a:pt x="257" y="77"/>
                      <a:pt x="256" y="77"/>
                    </a:cubicBezTo>
                    <a:cubicBezTo>
                      <a:pt x="256" y="76"/>
                      <a:pt x="255" y="76"/>
                      <a:pt x="254" y="75"/>
                    </a:cubicBezTo>
                    <a:cubicBezTo>
                      <a:pt x="251" y="72"/>
                      <a:pt x="245" y="69"/>
                      <a:pt x="238" y="64"/>
                    </a:cubicBezTo>
                    <a:cubicBezTo>
                      <a:pt x="216" y="50"/>
                      <a:pt x="183" y="31"/>
                      <a:pt x="183" y="31"/>
                    </a:cubicBezTo>
                    <a:cubicBezTo>
                      <a:pt x="181" y="34"/>
                      <a:pt x="181" y="34"/>
                      <a:pt x="181" y="34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9" y="38"/>
                      <a:pt x="201" y="48"/>
                      <a:pt x="223" y="58"/>
                    </a:cubicBezTo>
                    <a:cubicBezTo>
                      <a:pt x="234" y="63"/>
                      <a:pt x="246" y="68"/>
                      <a:pt x="255" y="72"/>
                    </a:cubicBezTo>
                    <a:cubicBezTo>
                      <a:pt x="259" y="74"/>
                      <a:pt x="263" y="75"/>
                      <a:pt x="266" y="76"/>
                    </a:cubicBezTo>
                    <a:cubicBezTo>
                      <a:pt x="267" y="77"/>
                      <a:pt x="268" y="77"/>
                      <a:pt x="270" y="78"/>
                    </a:cubicBezTo>
                    <a:cubicBezTo>
                      <a:pt x="270" y="78"/>
                      <a:pt x="271" y="78"/>
                      <a:pt x="271" y="78"/>
                    </a:cubicBezTo>
                    <a:cubicBezTo>
                      <a:pt x="271" y="78"/>
                      <a:pt x="272" y="78"/>
                      <a:pt x="273" y="78"/>
                    </a:cubicBezTo>
                    <a:cubicBezTo>
                      <a:pt x="273" y="78"/>
                      <a:pt x="273" y="78"/>
                      <a:pt x="274" y="78"/>
                    </a:cubicBezTo>
                    <a:cubicBezTo>
                      <a:pt x="274" y="78"/>
                      <a:pt x="275" y="78"/>
                      <a:pt x="275" y="78"/>
                    </a:cubicBezTo>
                    <a:cubicBezTo>
                      <a:pt x="275" y="77"/>
                      <a:pt x="276" y="77"/>
                      <a:pt x="276" y="76"/>
                    </a:cubicBezTo>
                    <a:cubicBezTo>
                      <a:pt x="277" y="75"/>
                      <a:pt x="277" y="74"/>
                      <a:pt x="277" y="73"/>
                    </a:cubicBezTo>
                    <a:cubicBezTo>
                      <a:pt x="277" y="72"/>
                      <a:pt x="276" y="71"/>
                      <a:pt x="275" y="71"/>
                    </a:cubicBezTo>
                    <a:cubicBezTo>
                      <a:pt x="202" y="25"/>
                      <a:pt x="202" y="25"/>
                      <a:pt x="202" y="25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3" y="31"/>
                      <a:pt x="203" y="31"/>
                      <a:pt x="203" y="31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3" y="32"/>
                      <a:pt x="203" y="31"/>
                      <a:pt x="203" y="31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1" y="33"/>
                      <a:pt x="201" y="33"/>
                      <a:pt x="201" y="33"/>
                    </a:cubicBezTo>
                    <a:cubicBezTo>
                      <a:pt x="201" y="33"/>
                      <a:pt x="202" y="32"/>
                      <a:pt x="202" y="32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1" y="33"/>
                      <a:pt x="201" y="33"/>
                      <a:pt x="201" y="33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1" y="33"/>
                      <a:pt x="201" y="33"/>
                      <a:pt x="201" y="33"/>
                    </a:cubicBezTo>
                    <a:cubicBezTo>
                      <a:pt x="200" y="29"/>
                      <a:pt x="200" y="29"/>
                      <a:pt x="200" y="29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0"/>
                      <a:pt x="200" y="30"/>
                      <a:pt x="200" y="30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0" y="33"/>
                      <a:pt x="200" y="33"/>
                      <a:pt x="201" y="33"/>
                    </a:cubicBezTo>
                    <a:cubicBezTo>
                      <a:pt x="205" y="35"/>
                      <a:pt x="212" y="38"/>
                      <a:pt x="220" y="42"/>
                    </a:cubicBezTo>
                    <a:cubicBezTo>
                      <a:pt x="233" y="47"/>
                      <a:pt x="250" y="55"/>
                      <a:pt x="264" y="61"/>
                    </a:cubicBezTo>
                    <a:cubicBezTo>
                      <a:pt x="271" y="64"/>
                      <a:pt x="277" y="67"/>
                      <a:pt x="282" y="69"/>
                    </a:cubicBezTo>
                    <a:cubicBezTo>
                      <a:pt x="285" y="70"/>
                      <a:pt x="287" y="70"/>
                      <a:pt x="288" y="71"/>
                    </a:cubicBezTo>
                    <a:cubicBezTo>
                      <a:pt x="289" y="71"/>
                      <a:pt x="290" y="72"/>
                      <a:pt x="291" y="72"/>
                    </a:cubicBezTo>
                    <a:cubicBezTo>
                      <a:pt x="291" y="72"/>
                      <a:pt x="292" y="72"/>
                      <a:pt x="293" y="72"/>
                    </a:cubicBezTo>
                    <a:cubicBezTo>
                      <a:pt x="293" y="72"/>
                      <a:pt x="294" y="72"/>
                      <a:pt x="294" y="72"/>
                    </a:cubicBezTo>
                    <a:cubicBezTo>
                      <a:pt x="295" y="72"/>
                      <a:pt x="296" y="71"/>
                      <a:pt x="297" y="70"/>
                    </a:cubicBezTo>
                    <a:cubicBezTo>
                      <a:pt x="297" y="70"/>
                      <a:pt x="297" y="70"/>
                      <a:pt x="297" y="70"/>
                    </a:cubicBezTo>
                    <a:cubicBezTo>
                      <a:pt x="297" y="69"/>
                      <a:pt x="297" y="69"/>
                      <a:pt x="297" y="68"/>
                    </a:cubicBezTo>
                    <a:cubicBezTo>
                      <a:pt x="297" y="67"/>
                      <a:pt x="297" y="67"/>
                      <a:pt x="297" y="66"/>
                    </a:cubicBezTo>
                    <a:cubicBezTo>
                      <a:pt x="297" y="66"/>
                      <a:pt x="296" y="65"/>
                      <a:pt x="296" y="65"/>
                    </a:cubicBezTo>
                    <a:cubicBezTo>
                      <a:pt x="296" y="65"/>
                      <a:pt x="295" y="64"/>
                      <a:pt x="295" y="64"/>
                    </a:cubicBezTo>
                    <a:cubicBezTo>
                      <a:pt x="294" y="63"/>
                      <a:pt x="292" y="62"/>
                      <a:pt x="289" y="60"/>
                    </a:cubicBezTo>
                    <a:cubicBezTo>
                      <a:pt x="280" y="54"/>
                      <a:pt x="262" y="43"/>
                      <a:pt x="247" y="34"/>
                    </a:cubicBezTo>
                    <a:cubicBezTo>
                      <a:pt x="239" y="29"/>
                      <a:pt x="231" y="25"/>
                      <a:pt x="226" y="21"/>
                    </a:cubicBezTo>
                    <a:cubicBezTo>
                      <a:pt x="224" y="20"/>
                      <a:pt x="221" y="18"/>
                      <a:pt x="220" y="18"/>
                    </a:cubicBezTo>
                    <a:cubicBezTo>
                      <a:pt x="219" y="17"/>
                      <a:pt x="219" y="17"/>
                      <a:pt x="218" y="17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7" y="18"/>
                      <a:pt x="217" y="18"/>
                      <a:pt x="217" y="18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7" y="18"/>
                      <a:pt x="217" y="18"/>
                      <a:pt x="217" y="18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8" y="16"/>
                      <a:pt x="218" y="16"/>
                      <a:pt x="218" y="16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9" y="18"/>
                      <a:pt x="219" y="18"/>
                      <a:pt x="219" y="18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9" y="18"/>
                      <a:pt x="219" y="18"/>
                      <a:pt x="219" y="18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9" y="19"/>
                      <a:pt x="219" y="19"/>
                      <a:pt x="219" y="19"/>
                    </a:cubicBezTo>
                    <a:cubicBezTo>
                      <a:pt x="219" y="18"/>
                      <a:pt x="219" y="18"/>
                      <a:pt x="219" y="18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9" y="19"/>
                      <a:pt x="219" y="19"/>
                      <a:pt x="219" y="19"/>
                    </a:cubicBezTo>
                    <a:cubicBezTo>
                      <a:pt x="215" y="19"/>
                      <a:pt x="215" y="19"/>
                      <a:pt x="215" y="19"/>
                    </a:cubicBezTo>
                    <a:cubicBezTo>
                      <a:pt x="219" y="21"/>
                      <a:pt x="219" y="21"/>
                      <a:pt x="219" y="21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17" y="23"/>
                      <a:pt x="218" y="23"/>
                      <a:pt x="219" y="21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7" y="23"/>
                      <a:pt x="217" y="23"/>
                      <a:pt x="217" y="23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6" y="23"/>
                      <a:pt x="216" y="23"/>
                      <a:pt x="216" y="23"/>
                    </a:cubicBezTo>
                    <a:cubicBezTo>
                      <a:pt x="216" y="23"/>
                      <a:pt x="216" y="23"/>
                      <a:pt x="217" y="23"/>
                    </a:cubicBezTo>
                    <a:cubicBezTo>
                      <a:pt x="216" y="19"/>
                      <a:pt x="216" y="19"/>
                      <a:pt x="216" y="19"/>
                    </a:cubicBezTo>
                    <a:cubicBezTo>
                      <a:pt x="216" y="23"/>
                      <a:pt x="216" y="23"/>
                      <a:pt x="216" y="23"/>
                    </a:cubicBezTo>
                    <a:cubicBezTo>
                      <a:pt x="216" y="20"/>
                      <a:pt x="216" y="20"/>
                      <a:pt x="216" y="20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5" y="23"/>
                      <a:pt x="215" y="23"/>
                      <a:pt x="216" y="23"/>
                    </a:cubicBezTo>
                    <a:cubicBezTo>
                      <a:pt x="216" y="20"/>
                      <a:pt x="216" y="20"/>
                      <a:pt x="216" y="20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5" y="22"/>
                      <a:pt x="215" y="22"/>
                      <a:pt x="215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5" y="22"/>
                      <a:pt x="215" y="22"/>
                      <a:pt x="215" y="22"/>
                    </a:cubicBezTo>
                    <a:cubicBezTo>
                      <a:pt x="215" y="23"/>
                      <a:pt x="215" y="23"/>
                      <a:pt x="215" y="23"/>
                    </a:cubicBezTo>
                    <a:cubicBezTo>
                      <a:pt x="215" y="23"/>
                      <a:pt x="215" y="23"/>
                      <a:pt x="216" y="24"/>
                    </a:cubicBezTo>
                    <a:cubicBezTo>
                      <a:pt x="219" y="25"/>
                      <a:pt x="225" y="28"/>
                      <a:pt x="232" y="31"/>
                    </a:cubicBezTo>
                    <a:cubicBezTo>
                      <a:pt x="244" y="37"/>
                      <a:pt x="258" y="44"/>
                      <a:pt x="270" y="49"/>
                    </a:cubicBezTo>
                    <a:cubicBezTo>
                      <a:pt x="276" y="52"/>
                      <a:pt x="281" y="55"/>
                      <a:pt x="285" y="57"/>
                    </a:cubicBezTo>
                    <a:cubicBezTo>
                      <a:pt x="287" y="57"/>
                      <a:pt x="289" y="58"/>
                      <a:pt x="290" y="59"/>
                    </a:cubicBezTo>
                    <a:cubicBezTo>
                      <a:pt x="291" y="59"/>
                      <a:pt x="292" y="59"/>
                      <a:pt x="292" y="59"/>
                    </a:cubicBezTo>
                    <a:cubicBezTo>
                      <a:pt x="293" y="60"/>
                      <a:pt x="293" y="60"/>
                      <a:pt x="294" y="60"/>
                    </a:cubicBezTo>
                    <a:cubicBezTo>
                      <a:pt x="295" y="60"/>
                      <a:pt x="295" y="60"/>
                      <a:pt x="296" y="59"/>
                    </a:cubicBezTo>
                    <a:cubicBezTo>
                      <a:pt x="296" y="59"/>
                      <a:pt x="297" y="59"/>
                      <a:pt x="298" y="58"/>
                    </a:cubicBezTo>
                    <a:cubicBezTo>
                      <a:pt x="298" y="57"/>
                      <a:pt x="299" y="56"/>
                      <a:pt x="299" y="56"/>
                    </a:cubicBezTo>
                    <a:cubicBezTo>
                      <a:pt x="299" y="55"/>
                      <a:pt x="298" y="54"/>
                      <a:pt x="298" y="54"/>
                    </a:cubicBezTo>
                    <a:cubicBezTo>
                      <a:pt x="298" y="53"/>
                      <a:pt x="298" y="53"/>
                      <a:pt x="298" y="53"/>
                    </a:cubicBezTo>
                    <a:cubicBezTo>
                      <a:pt x="297" y="52"/>
                      <a:pt x="297" y="52"/>
                      <a:pt x="297" y="52"/>
                    </a:cubicBezTo>
                    <a:cubicBezTo>
                      <a:pt x="297" y="52"/>
                      <a:pt x="296" y="52"/>
                      <a:pt x="296" y="51"/>
                    </a:cubicBezTo>
                    <a:cubicBezTo>
                      <a:pt x="293" y="50"/>
                      <a:pt x="288" y="47"/>
                      <a:pt x="282" y="43"/>
                    </a:cubicBezTo>
                    <a:cubicBezTo>
                      <a:pt x="273" y="37"/>
                      <a:pt x="261" y="30"/>
                      <a:pt x="252" y="24"/>
                    </a:cubicBezTo>
                    <a:cubicBezTo>
                      <a:pt x="247" y="21"/>
                      <a:pt x="243" y="19"/>
                      <a:pt x="240" y="17"/>
                    </a:cubicBezTo>
                    <a:cubicBezTo>
                      <a:pt x="238" y="16"/>
                      <a:pt x="237" y="15"/>
                      <a:pt x="236" y="15"/>
                    </a:cubicBezTo>
                    <a:cubicBezTo>
                      <a:pt x="236" y="14"/>
                      <a:pt x="236" y="14"/>
                      <a:pt x="235" y="14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4" y="16"/>
                      <a:pt x="234" y="16"/>
                      <a:pt x="234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7" y="16"/>
                      <a:pt x="237" y="16"/>
                      <a:pt x="236" y="15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7" y="17"/>
                      <a:pt x="237" y="17"/>
                      <a:pt x="237" y="17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7" y="18"/>
                      <a:pt x="237" y="18"/>
                      <a:pt x="237" y="18"/>
                    </a:cubicBezTo>
                    <a:cubicBezTo>
                      <a:pt x="237" y="18"/>
                      <a:pt x="237" y="17"/>
                      <a:pt x="237" y="17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7" y="18"/>
                      <a:pt x="237" y="18"/>
                      <a:pt x="237" y="18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6" y="19"/>
                      <a:pt x="236" y="19"/>
                      <a:pt x="237" y="18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6" y="20"/>
                      <a:pt x="236" y="19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5" y="20"/>
                      <a:pt x="236" y="20"/>
                      <a:pt x="236" y="19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5" y="20"/>
                      <a:pt x="235" y="20"/>
                      <a:pt x="235" y="20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4" y="21"/>
                      <a:pt x="234" y="21"/>
                      <a:pt x="235" y="20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34" y="21"/>
                      <a:pt x="234" y="21"/>
                      <a:pt x="234" y="21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33" y="19"/>
                      <a:pt x="233" y="19"/>
                      <a:pt x="233" y="19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33" y="19"/>
                      <a:pt x="233" y="19"/>
                      <a:pt x="233" y="19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33" y="21"/>
                      <a:pt x="233" y="21"/>
                      <a:pt x="233" y="21"/>
                    </a:cubicBezTo>
                    <a:cubicBezTo>
                      <a:pt x="233" y="21"/>
                      <a:pt x="235" y="21"/>
                      <a:pt x="237" y="22"/>
                    </a:cubicBezTo>
                    <a:cubicBezTo>
                      <a:pt x="244" y="25"/>
                      <a:pt x="258" y="31"/>
                      <a:pt x="270" y="36"/>
                    </a:cubicBezTo>
                    <a:cubicBezTo>
                      <a:pt x="276" y="38"/>
                      <a:pt x="282" y="40"/>
                      <a:pt x="286" y="42"/>
                    </a:cubicBezTo>
                    <a:cubicBezTo>
                      <a:pt x="290" y="44"/>
                      <a:pt x="292" y="45"/>
                      <a:pt x="292" y="45"/>
                    </a:cubicBezTo>
                    <a:cubicBezTo>
                      <a:pt x="294" y="46"/>
                      <a:pt x="297" y="45"/>
                      <a:pt x="298" y="43"/>
                    </a:cubicBezTo>
                    <a:cubicBezTo>
                      <a:pt x="299" y="41"/>
                      <a:pt x="298" y="39"/>
                      <a:pt x="296" y="38"/>
                    </a:cubicBezTo>
                    <a:cubicBezTo>
                      <a:pt x="252" y="11"/>
                      <a:pt x="252" y="11"/>
                      <a:pt x="252" y="11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4" y="16"/>
                      <a:pt x="254" y="16"/>
                      <a:pt x="254" y="16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2" y="18"/>
                      <a:pt x="252" y="18"/>
                      <a:pt x="252" y="18"/>
                    </a:cubicBezTo>
                    <a:cubicBezTo>
                      <a:pt x="252" y="17"/>
                      <a:pt x="253" y="17"/>
                      <a:pt x="254" y="16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2" y="18"/>
                      <a:pt x="252" y="18"/>
                      <a:pt x="252" y="18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51" y="18"/>
                      <a:pt x="251" y="18"/>
                      <a:pt x="252" y="18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50" y="14"/>
                      <a:pt x="250" y="14"/>
                      <a:pt x="250" y="14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50" y="15"/>
                      <a:pt x="250" y="15"/>
                      <a:pt x="250" y="15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50" y="15"/>
                      <a:pt x="250" y="15"/>
                      <a:pt x="250" y="15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50" y="18"/>
                      <a:pt x="251" y="18"/>
                      <a:pt x="253" y="19"/>
                    </a:cubicBezTo>
                    <a:cubicBezTo>
                      <a:pt x="258" y="20"/>
                      <a:pt x="269" y="22"/>
                      <a:pt x="279" y="25"/>
                    </a:cubicBezTo>
                    <a:cubicBezTo>
                      <a:pt x="288" y="27"/>
                      <a:pt x="296" y="29"/>
                      <a:pt x="296" y="29"/>
                    </a:cubicBezTo>
                    <a:cubicBezTo>
                      <a:pt x="298" y="30"/>
                      <a:pt x="300" y="29"/>
                      <a:pt x="301" y="27"/>
                    </a:cubicBezTo>
                    <a:cubicBezTo>
                      <a:pt x="302" y="25"/>
                      <a:pt x="301" y="23"/>
                      <a:pt x="299" y="22"/>
                    </a:cubicBezTo>
                    <a:cubicBezTo>
                      <a:pt x="299" y="22"/>
                      <a:pt x="297" y="21"/>
                      <a:pt x="295" y="19"/>
                    </a:cubicBezTo>
                    <a:cubicBezTo>
                      <a:pt x="290" y="16"/>
                      <a:pt x="283" y="12"/>
                      <a:pt x="278" y="9"/>
                    </a:cubicBezTo>
                    <a:cubicBezTo>
                      <a:pt x="275" y="7"/>
                      <a:pt x="273" y="6"/>
                      <a:pt x="271" y="4"/>
                    </a:cubicBezTo>
                    <a:cubicBezTo>
                      <a:pt x="270" y="4"/>
                      <a:pt x="269" y="3"/>
                      <a:pt x="269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7" y="4"/>
                      <a:pt x="267" y="4"/>
                      <a:pt x="267" y="4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7" y="4"/>
                      <a:pt x="267" y="4"/>
                      <a:pt x="267" y="4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6" y="5"/>
                      <a:pt x="266" y="5"/>
                      <a:pt x="266" y="5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9" y="3"/>
                      <a:pt x="269" y="3"/>
                      <a:pt x="269" y="3"/>
                    </a:cubicBezTo>
                    <a:cubicBezTo>
                      <a:pt x="266" y="5"/>
                      <a:pt x="266" y="5"/>
                      <a:pt x="266" y="5"/>
                    </a:cubicBezTo>
                    <a:cubicBezTo>
                      <a:pt x="269" y="4"/>
                      <a:pt x="269" y="4"/>
                      <a:pt x="269" y="4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70" y="6"/>
                      <a:pt x="270" y="6"/>
                      <a:pt x="270" y="6"/>
                    </a:cubicBezTo>
                    <a:cubicBezTo>
                      <a:pt x="270" y="4"/>
                      <a:pt x="269" y="4"/>
                      <a:pt x="269" y="4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70" y="6"/>
                      <a:pt x="270" y="6"/>
                      <a:pt x="270" y="6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9" y="8"/>
                      <a:pt x="269" y="8"/>
                      <a:pt x="269" y="8"/>
                    </a:cubicBezTo>
                    <a:cubicBezTo>
                      <a:pt x="270" y="7"/>
                      <a:pt x="270" y="6"/>
                      <a:pt x="270" y="6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9" y="8"/>
                      <a:pt x="269" y="8"/>
                      <a:pt x="269" y="8"/>
                    </a:cubicBezTo>
                    <a:cubicBezTo>
                      <a:pt x="269" y="8"/>
                      <a:pt x="269" y="8"/>
                      <a:pt x="269" y="8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8" y="9"/>
                      <a:pt x="268" y="9"/>
                      <a:pt x="269" y="8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6" y="10"/>
                      <a:pt x="266" y="10"/>
                      <a:pt x="266" y="10"/>
                    </a:cubicBezTo>
                    <a:cubicBezTo>
                      <a:pt x="267" y="9"/>
                      <a:pt x="267" y="9"/>
                      <a:pt x="267" y="9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6" y="10"/>
                      <a:pt x="266" y="10"/>
                      <a:pt x="266" y="10"/>
                    </a:cubicBezTo>
                    <a:cubicBezTo>
                      <a:pt x="266" y="8"/>
                      <a:pt x="266" y="8"/>
                      <a:pt x="266" y="8"/>
                    </a:cubicBezTo>
                    <a:cubicBezTo>
                      <a:pt x="266" y="10"/>
                      <a:pt x="266" y="10"/>
                      <a:pt x="266" y="10"/>
                    </a:cubicBezTo>
                    <a:cubicBezTo>
                      <a:pt x="266" y="10"/>
                      <a:pt x="266" y="10"/>
                      <a:pt x="266" y="10"/>
                    </a:cubicBezTo>
                    <a:cubicBezTo>
                      <a:pt x="266" y="8"/>
                      <a:pt x="266" y="8"/>
                      <a:pt x="266" y="8"/>
                    </a:cubicBezTo>
                    <a:cubicBezTo>
                      <a:pt x="266" y="10"/>
                      <a:pt x="266" y="10"/>
                      <a:pt x="266" y="10"/>
                    </a:cubicBezTo>
                    <a:cubicBezTo>
                      <a:pt x="266" y="10"/>
                      <a:pt x="267" y="10"/>
                      <a:pt x="268" y="10"/>
                    </a:cubicBezTo>
                    <a:cubicBezTo>
                      <a:pt x="271" y="10"/>
                      <a:pt x="277" y="11"/>
                      <a:pt x="282" y="12"/>
                    </a:cubicBezTo>
                    <a:cubicBezTo>
                      <a:pt x="287" y="13"/>
                      <a:pt x="292" y="14"/>
                      <a:pt x="292" y="14"/>
                    </a:cubicBezTo>
                    <a:cubicBezTo>
                      <a:pt x="293" y="14"/>
                      <a:pt x="295" y="13"/>
                      <a:pt x="296" y="11"/>
                    </a:cubicBezTo>
                    <a:cubicBezTo>
                      <a:pt x="297" y="9"/>
                      <a:pt x="296" y="7"/>
                      <a:pt x="294" y="6"/>
                    </a:cubicBezTo>
                    <a:cubicBezTo>
                      <a:pt x="286" y="1"/>
                      <a:pt x="286" y="1"/>
                      <a:pt x="286" y="1"/>
                    </a:cubicBezTo>
                    <a:cubicBezTo>
                      <a:pt x="284" y="0"/>
                      <a:pt x="281" y="0"/>
                      <a:pt x="280" y="2"/>
                    </a:cubicBezTo>
                    <a:cubicBezTo>
                      <a:pt x="279" y="4"/>
                      <a:pt x="279" y="6"/>
                      <a:pt x="281" y="8"/>
                    </a:cubicBezTo>
                    <a:cubicBezTo>
                      <a:pt x="290" y="13"/>
                      <a:pt x="290" y="13"/>
                      <a:pt x="290" y="13"/>
                    </a:cubicBezTo>
                    <a:cubicBezTo>
                      <a:pt x="292" y="10"/>
                      <a:pt x="292" y="10"/>
                      <a:pt x="292" y="10"/>
                    </a:cubicBezTo>
                    <a:cubicBezTo>
                      <a:pt x="293" y="6"/>
                      <a:pt x="293" y="6"/>
                      <a:pt x="293" y="6"/>
                    </a:cubicBezTo>
                    <a:cubicBezTo>
                      <a:pt x="293" y="6"/>
                      <a:pt x="287" y="5"/>
                      <a:pt x="281" y="4"/>
                    </a:cubicBezTo>
                    <a:cubicBezTo>
                      <a:pt x="278" y="3"/>
                      <a:pt x="275" y="3"/>
                      <a:pt x="272" y="2"/>
                    </a:cubicBezTo>
                    <a:cubicBezTo>
                      <a:pt x="271" y="2"/>
                      <a:pt x="270" y="2"/>
                      <a:pt x="269" y="2"/>
                    </a:cubicBezTo>
                    <a:cubicBezTo>
                      <a:pt x="268" y="2"/>
                      <a:pt x="267" y="2"/>
                      <a:pt x="266" y="2"/>
                    </a:cubicBezTo>
                    <a:cubicBezTo>
                      <a:pt x="266" y="2"/>
                      <a:pt x="266" y="2"/>
                      <a:pt x="265" y="2"/>
                    </a:cubicBezTo>
                    <a:cubicBezTo>
                      <a:pt x="265" y="2"/>
                      <a:pt x="265" y="2"/>
                      <a:pt x="264" y="2"/>
                    </a:cubicBezTo>
                    <a:cubicBezTo>
                      <a:pt x="264" y="2"/>
                      <a:pt x="263" y="2"/>
                      <a:pt x="262" y="3"/>
                    </a:cubicBezTo>
                    <a:cubicBezTo>
                      <a:pt x="266" y="6"/>
                      <a:pt x="266" y="6"/>
                      <a:pt x="266" y="6"/>
                    </a:cubicBezTo>
                    <a:cubicBezTo>
                      <a:pt x="263" y="3"/>
                      <a:pt x="263" y="3"/>
                      <a:pt x="263" y="3"/>
                    </a:cubicBezTo>
                    <a:cubicBezTo>
                      <a:pt x="262" y="4"/>
                      <a:pt x="262" y="5"/>
                      <a:pt x="262" y="6"/>
                    </a:cubicBezTo>
                    <a:cubicBezTo>
                      <a:pt x="262" y="7"/>
                      <a:pt x="262" y="8"/>
                      <a:pt x="262" y="8"/>
                    </a:cubicBezTo>
                    <a:cubicBezTo>
                      <a:pt x="263" y="8"/>
                      <a:pt x="263" y="9"/>
                      <a:pt x="263" y="9"/>
                    </a:cubicBezTo>
                    <a:cubicBezTo>
                      <a:pt x="264" y="9"/>
                      <a:pt x="264" y="9"/>
                      <a:pt x="264" y="10"/>
                    </a:cubicBezTo>
                    <a:cubicBezTo>
                      <a:pt x="266" y="11"/>
                      <a:pt x="269" y="12"/>
                      <a:pt x="272" y="14"/>
                    </a:cubicBezTo>
                    <a:cubicBezTo>
                      <a:pt x="281" y="20"/>
                      <a:pt x="295" y="29"/>
                      <a:pt x="295" y="29"/>
                    </a:cubicBezTo>
                    <a:cubicBezTo>
                      <a:pt x="297" y="25"/>
                      <a:pt x="297" y="25"/>
                      <a:pt x="297" y="25"/>
                    </a:cubicBezTo>
                    <a:cubicBezTo>
                      <a:pt x="298" y="21"/>
                      <a:pt x="298" y="21"/>
                      <a:pt x="298" y="21"/>
                    </a:cubicBezTo>
                    <a:cubicBezTo>
                      <a:pt x="298" y="21"/>
                      <a:pt x="287" y="19"/>
                      <a:pt x="275" y="16"/>
                    </a:cubicBezTo>
                    <a:cubicBezTo>
                      <a:pt x="270" y="14"/>
                      <a:pt x="264" y="13"/>
                      <a:pt x="259" y="12"/>
                    </a:cubicBezTo>
                    <a:cubicBezTo>
                      <a:pt x="257" y="11"/>
                      <a:pt x="255" y="11"/>
                      <a:pt x="254" y="11"/>
                    </a:cubicBezTo>
                    <a:cubicBezTo>
                      <a:pt x="253" y="10"/>
                      <a:pt x="252" y="10"/>
                      <a:pt x="252" y="10"/>
                    </a:cubicBezTo>
                    <a:cubicBezTo>
                      <a:pt x="251" y="10"/>
                      <a:pt x="251" y="10"/>
                      <a:pt x="251" y="10"/>
                    </a:cubicBezTo>
                    <a:cubicBezTo>
                      <a:pt x="251" y="10"/>
                      <a:pt x="251" y="10"/>
                      <a:pt x="250" y="10"/>
                    </a:cubicBezTo>
                    <a:cubicBezTo>
                      <a:pt x="250" y="10"/>
                      <a:pt x="250" y="10"/>
                      <a:pt x="249" y="10"/>
                    </a:cubicBezTo>
                    <a:cubicBezTo>
                      <a:pt x="249" y="10"/>
                      <a:pt x="249" y="10"/>
                      <a:pt x="248" y="10"/>
                    </a:cubicBezTo>
                    <a:cubicBezTo>
                      <a:pt x="248" y="11"/>
                      <a:pt x="247" y="11"/>
                      <a:pt x="247" y="12"/>
                    </a:cubicBezTo>
                    <a:cubicBezTo>
                      <a:pt x="246" y="14"/>
                      <a:pt x="246" y="16"/>
                      <a:pt x="248" y="17"/>
                    </a:cubicBezTo>
                    <a:cubicBezTo>
                      <a:pt x="292" y="45"/>
                      <a:pt x="292" y="45"/>
                      <a:pt x="292" y="45"/>
                    </a:cubicBezTo>
                    <a:cubicBezTo>
                      <a:pt x="294" y="41"/>
                      <a:pt x="294" y="41"/>
                      <a:pt x="294" y="41"/>
                    </a:cubicBezTo>
                    <a:cubicBezTo>
                      <a:pt x="296" y="38"/>
                      <a:pt x="296" y="38"/>
                      <a:pt x="296" y="38"/>
                    </a:cubicBezTo>
                    <a:cubicBezTo>
                      <a:pt x="296" y="38"/>
                      <a:pt x="281" y="32"/>
                      <a:pt x="267" y="25"/>
                    </a:cubicBezTo>
                    <a:cubicBezTo>
                      <a:pt x="259" y="22"/>
                      <a:pt x="252" y="19"/>
                      <a:pt x="246" y="17"/>
                    </a:cubicBezTo>
                    <a:cubicBezTo>
                      <a:pt x="243" y="16"/>
                      <a:pt x="240" y="15"/>
                      <a:pt x="238" y="14"/>
                    </a:cubicBezTo>
                    <a:cubicBezTo>
                      <a:pt x="237" y="14"/>
                      <a:pt x="236" y="13"/>
                      <a:pt x="236" y="13"/>
                    </a:cubicBezTo>
                    <a:cubicBezTo>
                      <a:pt x="235" y="13"/>
                      <a:pt x="235" y="13"/>
                      <a:pt x="234" y="13"/>
                    </a:cubicBezTo>
                    <a:cubicBezTo>
                      <a:pt x="234" y="13"/>
                      <a:pt x="234" y="13"/>
                      <a:pt x="233" y="13"/>
                    </a:cubicBezTo>
                    <a:cubicBezTo>
                      <a:pt x="233" y="13"/>
                      <a:pt x="232" y="13"/>
                      <a:pt x="232" y="13"/>
                    </a:cubicBezTo>
                    <a:cubicBezTo>
                      <a:pt x="231" y="13"/>
                      <a:pt x="231" y="13"/>
                      <a:pt x="231" y="14"/>
                    </a:cubicBezTo>
                    <a:cubicBezTo>
                      <a:pt x="230" y="14"/>
                      <a:pt x="230" y="14"/>
                      <a:pt x="229" y="15"/>
                    </a:cubicBezTo>
                    <a:cubicBezTo>
                      <a:pt x="233" y="17"/>
                      <a:pt x="233" y="17"/>
                      <a:pt x="233" y="17"/>
                    </a:cubicBezTo>
                    <a:cubicBezTo>
                      <a:pt x="231" y="14"/>
                      <a:pt x="231" y="14"/>
                      <a:pt x="231" y="14"/>
                    </a:cubicBezTo>
                    <a:cubicBezTo>
                      <a:pt x="229" y="14"/>
                      <a:pt x="229" y="15"/>
                      <a:pt x="229" y="16"/>
                    </a:cubicBezTo>
                    <a:cubicBezTo>
                      <a:pt x="229" y="16"/>
                      <a:pt x="229" y="17"/>
                      <a:pt x="229" y="17"/>
                    </a:cubicBezTo>
                    <a:cubicBezTo>
                      <a:pt x="229" y="18"/>
                      <a:pt x="229" y="18"/>
                      <a:pt x="229" y="19"/>
                    </a:cubicBezTo>
                    <a:cubicBezTo>
                      <a:pt x="229" y="19"/>
                      <a:pt x="230" y="19"/>
                      <a:pt x="230" y="20"/>
                    </a:cubicBezTo>
                    <a:cubicBezTo>
                      <a:pt x="230" y="20"/>
                      <a:pt x="230" y="20"/>
                      <a:pt x="230" y="20"/>
                    </a:cubicBezTo>
                    <a:cubicBezTo>
                      <a:pt x="231" y="21"/>
                      <a:pt x="231" y="21"/>
                      <a:pt x="232" y="21"/>
                    </a:cubicBezTo>
                    <a:cubicBezTo>
                      <a:pt x="234" y="23"/>
                      <a:pt x="239" y="26"/>
                      <a:pt x="245" y="30"/>
                    </a:cubicBezTo>
                    <a:cubicBezTo>
                      <a:pt x="254" y="35"/>
                      <a:pt x="266" y="43"/>
                      <a:pt x="276" y="48"/>
                    </a:cubicBezTo>
                    <a:cubicBezTo>
                      <a:pt x="281" y="51"/>
                      <a:pt x="285" y="54"/>
                      <a:pt x="288" y="56"/>
                    </a:cubicBezTo>
                    <a:cubicBezTo>
                      <a:pt x="289" y="57"/>
                      <a:pt x="290" y="57"/>
                      <a:pt x="291" y="58"/>
                    </a:cubicBezTo>
                    <a:cubicBezTo>
                      <a:pt x="292" y="58"/>
                      <a:pt x="292" y="58"/>
                      <a:pt x="292" y="59"/>
                    </a:cubicBezTo>
                    <a:cubicBezTo>
                      <a:pt x="292" y="59"/>
                      <a:pt x="292" y="59"/>
                      <a:pt x="292" y="59"/>
                    </a:cubicBezTo>
                    <a:cubicBezTo>
                      <a:pt x="293" y="57"/>
                      <a:pt x="293" y="57"/>
                      <a:pt x="293" y="57"/>
                    </a:cubicBezTo>
                    <a:cubicBezTo>
                      <a:pt x="292" y="58"/>
                      <a:pt x="292" y="58"/>
                      <a:pt x="292" y="58"/>
                    </a:cubicBezTo>
                    <a:cubicBezTo>
                      <a:pt x="292" y="59"/>
                      <a:pt x="292" y="59"/>
                      <a:pt x="292" y="59"/>
                    </a:cubicBezTo>
                    <a:cubicBezTo>
                      <a:pt x="293" y="57"/>
                      <a:pt x="293" y="57"/>
                      <a:pt x="293" y="57"/>
                    </a:cubicBezTo>
                    <a:cubicBezTo>
                      <a:pt x="292" y="58"/>
                      <a:pt x="292" y="58"/>
                      <a:pt x="292" y="58"/>
                    </a:cubicBezTo>
                    <a:cubicBezTo>
                      <a:pt x="294" y="56"/>
                      <a:pt x="294" y="56"/>
                      <a:pt x="294" y="56"/>
                    </a:cubicBezTo>
                    <a:cubicBezTo>
                      <a:pt x="291" y="58"/>
                      <a:pt x="291" y="58"/>
                      <a:pt x="291" y="58"/>
                    </a:cubicBezTo>
                    <a:cubicBezTo>
                      <a:pt x="292" y="58"/>
                      <a:pt x="292" y="58"/>
                      <a:pt x="292" y="58"/>
                    </a:cubicBezTo>
                    <a:cubicBezTo>
                      <a:pt x="294" y="56"/>
                      <a:pt x="294" y="56"/>
                      <a:pt x="294" y="56"/>
                    </a:cubicBezTo>
                    <a:cubicBezTo>
                      <a:pt x="291" y="58"/>
                      <a:pt x="291" y="58"/>
                      <a:pt x="291" y="58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91" y="58"/>
                      <a:pt x="291" y="58"/>
                      <a:pt x="291" y="58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1" y="56"/>
                      <a:pt x="291" y="56"/>
                      <a:pt x="291" y="56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1" y="53"/>
                      <a:pt x="291" y="53"/>
                      <a:pt x="291" y="53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3" y="52"/>
                      <a:pt x="293" y="52"/>
                      <a:pt x="293" y="52"/>
                    </a:cubicBezTo>
                    <a:cubicBezTo>
                      <a:pt x="293" y="52"/>
                      <a:pt x="292" y="52"/>
                      <a:pt x="291" y="53"/>
                    </a:cubicBezTo>
                    <a:cubicBezTo>
                      <a:pt x="295" y="56"/>
                      <a:pt x="295" y="56"/>
                      <a:pt x="295" y="56"/>
                    </a:cubicBezTo>
                    <a:cubicBezTo>
                      <a:pt x="293" y="52"/>
                      <a:pt x="293" y="52"/>
                      <a:pt x="293" y="52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4" y="52"/>
                      <a:pt x="294" y="52"/>
                      <a:pt x="294" y="52"/>
                    </a:cubicBezTo>
                    <a:cubicBezTo>
                      <a:pt x="294" y="52"/>
                      <a:pt x="294" y="52"/>
                      <a:pt x="293" y="52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4" y="52"/>
                      <a:pt x="294" y="52"/>
                      <a:pt x="294" y="52"/>
                    </a:cubicBezTo>
                    <a:cubicBezTo>
                      <a:pt x="294" y="54"/>
                      <a:pt x="294" y="54"/>
                      <a:pt x="294" y="54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4" y="52"/>
                      <a:pt x="294" y="52"/>
                      <a:pt x="294" y="52"/>
                    </a:cubicBezTo>
                    <a:cubicBezTo>
                      <a:pt x="294" y="54"/>
                      <a:pt x="294" y="54"/>
                      <a:pt x="294" y="54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5" y="52"/>
                      <a:pt x="295" y="52"/>
                    </a:cubicBezTo>
                    <a:cubicBezTo>
                      <a:pt x="295" y="52"/>
                      <a:pt x="294" y="52"/>
                      <a:pt x="293" y="51"/>
                    </a:cubicBezTo>
                    <a:cubicBezTo>
                      <a:pt x="290" y="50"/>
                      <a:pt x="284" y="47"/>
                      <a:pt x="276" y="44"/>
                    </a:cubicBezTo>
                    <a:cubicBezTo>
                      <a:pt x="265" y="38"/>
                      <a:pt x="251" y="31"/>
                      <a:pt x="239" y="26"/>
                    </a:cubicBezTo>
                    <a:cubicBezTo>
                      <a:pt x="233" y="23"/>
                      <a:pt x="228" y="20"/>
                      <a:pt x="224" y="19"/>
                    </a:cubicBezTo>
                    <a:cubicBezTo>
                      <a:pt x="222" y="18"/>
                      <a:pt x="220" y="17"/>
                      <a:pt x="219" y="16"/>
                    </a:cubicBezTo>
                    <a:cubicBezTo>
                      <a:pt x="219" y="16"/>
                      <a:pt x="218" y="16"/>
                      <a:pt x="218" y="16"/>
                    </a:cubicBezTo>
                    <a:cubicBezTo>
                      <a:pt x="217" y="16"/>
                      <a:pt x="217" y="16"/>
                      <a:pt x="217" y="16"/>
                    </a:cubicBezTo>
                    <a:cubicBezTo>
                      <a:pt x="217" y="15"/>
                      <a:pt x="216" y="15"/>
                      <a:pt x="216" y="15"/>
                    </a:cubicBezTo>
                    <a:cubicBezTo>
                      <a:pt x="215" y="15"/>
                      <a:pt x="215" y="15"/>
                      <a:pt x="214" y="16"/>
                    </a:cubicBezTo>
                    <a:cubicBezTo>
                      <a:pt x="214" y="16"/>
                      <a:pt x="213" y="16"/>
                      <a:pt x="212" y="17"/>
                    </a:cubicBezTo>
                    <a:cubicBezTo>
                      <a:pt x="212" y="18"/>
                      <a:pt x="211" y="19"/>
                      <a:pt x="211" y="19"/>
                    </a:cubicBezTo>
                    <a:cubicBezTo>
                      <a:pt x="212" y="20"/>
                      <a:pt x="212" y="21"/>
                      <a:pt x="212" y="21"/>
                    </a:cubicBezTo>
                    <a:cubicBezTo>
                      <a:pt x="212" y="22"/>
                      <a:pt x="213" y="22"/>
                      <a:pt x="213" y="22"/>
                    </a:cubicBezTo>
                    <a:cubicBezTo>
                      <a:pt x="213" y="23"/>
                      <a:pt x="213" y="23"/>
                      <a:pt x="213" y="23"/>
                    </a:cubicBezTo>
                    <a:cubicBezTo>
                      <a:pt x="214" y="23"/>
                      <a:pt x="214" y="23"/>
                      <a:pt x="215" y="24"/>
                    </a:cubicBezTo>
                    <a:cubicBezTo>
                      <a:pt x="218" y="26"/>
                      <a:pt x="224" y="30"/>
                      <a:pt x="232" y="34"/>
                    </a:cubicBezTo>
                    <a:cubicBezTo>
                      <a:pt x="243" y="41"/>
                      <a:pt x="258" y="50"/>
                      <a:pt x="270" y="57"/>
                    </a:cubicBezTo>
                    <a:cubicBezTo>
                      <a:pt x="276" y="61"/>
                      <a:pt x="281" y="64"/>
                      <a:pt x="285" y="67"/>
                    </a:cubicBezTo>
                    <a:cubicBezTo>
                      <a:pt x="287" y="68"/>
                      <a:pt x="288" y="69"/>
                      <a:pt x="289" y="70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1" y="69"/>
                      <a:pt x="291" y="69"/>
                      <a:pt x="291" y="69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1" y="69"/>
                      <a:pt x="291" y="69"/>
                      <a:pt x="291" y="69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0" y="70"/>
                      <a:pt x="290" y="70"/>
                      <a:pt x="290" y="70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89" y="68"/>
                      <a:pt x="289" y="68"/>
                      <a:pt x="289" y="68"/>
                    </a:cubicBezTo>
                    <a:cubicBezTo>
                      <a:pt x="289" y="69"/>
                      <a:pt x="290" y="69"/>
                      <a:pt x="290" y="70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89" y="68"/>
                      <a:pt x="289" y="68"/>
                      <a:pt x="289" y="68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0" y="66"/>
                      <a:pt x="290" y="66"/>
                      <a:pt x="290" y="66"/>
                    </a:cubicBezTo>
                    <a:cubicBezTo>
                      <a:pt x="289" y="67"/>
                      <a:pt x="289" y="67"/>
                      <a:pt x="289" y="68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0" y="66"/>
                      <a:pt x="290" y="66"/>
                      <a:pt x="290" y="66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0" y="66"/>
                      <a:pt x="290" y="66"/>
                      <a:pt x="290" y="66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2" y="64"/>
                      <a:pt x="291" y="65"/>
                      <a:pt x="290" y="66"/>
                    </a:cubicBezTo>
                    <a:cubicBezTo>
                      <a:pt x="293" y="68"/>
                      <a:pt x="293" y="68"/>
                      <a:pt x="293" y="68"/>
                    </a:cubicBezTo>
                    <a:cubicBezTo>
                      <a:pt x="292" y="64"/>
                      <a:pt x="292" y="64"/>
                      <a:pt x="292" y="64"/>
                    </a:cubicBezTo>
                    <a:cubicBezTo>
                      <a:pt x="293" y="67"/>
                      <a:pt x="293" y="67"/>
                      <a:pt x="293" y="67"/>
                    </a:cubicBezTo>
                    <a:cubicBezTo>
                      <a:pt x="293" y="64"/>
                      <a:pt x="293" y="64"/>
                      <a:pt x="293" y="64"/>
                    </a:cubicBezTo>
                    <a:cubicBezTo>
                      <a:pt x="293" y="64"/>
                      <a:pt x="292" y="64"/>
                      <a:pt x="292" y="64"/>
                    </a:cubicBezTo>
                    <a:cubicBezTo>
                      <a:pt x="293" y="67"/>
                      <a:pt x="293" y="67"/>
                      <a:pt x="293" y="67"/>
                    </a:cubicBezTo>
                    <a:cubicBezTo>
                      <a:pt x="293" y="64"/>
                      <a:pt x="293" y="64"/>
                      <a:pt x="293" y="64"/>
                    </a:cubicBezTo>
                    <a:cubicBezTo>
                      <a:pt x="293" y="65"/>
                      <a:pt x="293" y="65"/>
                      <a:pt x="293" y="65"/>
                    </a:cubicBezTo>
                    <a:cubicBezTo>
                      <a:pt x="293" y="64"/>
                      <a:pt x="293" y="64"/>
                      <a:pt x="293" y="64"/>
                    </a:cubicBezTo>
                    <a:cubicBezTo>
                      <a:pt x="293" y="64"/>
                      <a:pt x="293" y="64"/>
                      <a:pt x="293" y="64"/>
                    </a:cubicBezTo>
                    <a:cubicBezTo>
                      <a:pt x="293" y="65"/>
                      <a:pt x="293" y="65"/>
                      <a:pt x="293" y="65"/>
                    </a:cubicBezTo>
                    <a:cubicBezTo>
                      <a:pt x="293" y="64"/>
                      <a:pt x="293" y="64"/>
                      <a:pt x="293" y="64"/>
                    </a:cubicBezTo>
                    <a:cubicBezTo>
                      <a:pt x="293" y="64"/>
                      <a:pt x="292" y="64"/>
                      <a:pt x="291" y="64"/>
                    </a:cubicBezTo>
                    <a:cubicBezTo>
                      <a:pt x="288" y="62"/>
                      <a:pt x="280" y="59"/>
                      <a:pt x="271" y="55"/>
                    </a:cubicBezTo>
                    <a:cubicBezTo>
                      <a:pt x="258" y="50"/>
                      <a:pt x="241" y="42"/>
                      <a:pt x="227" y="36"/>
                    </a:cubicBezTo>
                    <a:cubicBezTo>
                      <a:pt x="221" y="33"/>
                      <a:pt x="214" y="30"/>
                      <a:pt x="210" y="28"/>
                    </a:cubicBezTo>
                    <a:cubicBezTo>
                      <a:pt x="208" y="27"/>
                      <a:pt x="206" y="26"/>
                      <a:pt x="204" y="26"/>
                    </a:cubicBezTo>
                    <a:cubicBezTo>
                      <a:pt x="203" y="26"/>
                      <a:pt x="203" y="25"/>
                      <a:pt x="202" y="25"/>
                    </a:cubicBezTo>
                    <a:cubicBezTo>
                      <a:pt x="201" y="25"/>
                      <a:pt x="201" y="25"/>
                      <a:pt x="201" y="25"/>
                    </a:cubicBezTo>
                    <a:cubicBezTo>
                      <a:pt x="201" y="25"/>
                      <a:pt x="201" y="25"/>
                      <a:pt x="200" y="25"/>
                    </a:cubicBezTo>
                    <a:cubicBezTo>
                      <a:pt x="200" y="25"/>
                      <a:pt x="199" y="25"/>
                      <a:pt x="199" y="25"/>
                    </a:cubicBezTo>
                    <a:cubicBezTo>
                      <a:pt x="199" y="25"/>
                      <a:pt x="198" y="25"/>
                      <a:pt x="198" y="25"/>
                    </a:cubicBezTo>
                    <a:cubicBezTo>
                      <a:pt x="197" y="26"/>
                      <a:pt x="197" y="26"/>
                      <a:pt x="197" y="27"/>
                    </a:cubicBezTo>
                    <a:cubicBezTo>
                      <a:pt x="195" y="29"/>
                      <a:pt x="196" y="31"/>
                      <a:pt x="198" y="32"/>
                    </a:cubicBezTo>
                    <a:cubicBezTo>
                      <a:pt x="271" y="78"/>
                      <a:pt x="271" y="78"/>
                      <a:pt x="271" y="78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0" y="72"/>
                      <a:pt x="270" y="72"/>
                      <a:pt x="270" y="72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1" y="71"/>
                      <a:pt x="271" y="71"/>
                      <a:pt x="271" y="71"/>
                    </a:cubicBezTo>
                    <a:cubicBezTo>
                      <a:pt x="270" y="71"/>
                      <a:pt x="270" y="72"/>
                      <a:pt x="270" y="72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1" y="71"/>
                      <a:pt x="271" y="71"/>
                      <a:pt x="271" y="71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2" y="70"/>
                      <a:pt x="272" y="70"/>
                      <a:pt x="272" y="70"/>
                    </a:cubicBezTo>
                    <a:cubicBezTo>
                      <a:pt x="272" y="70"/>
                      <a:pt x="271" y="71"/>
                      <a:pt x="271" y="71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2" y="70"/>
                      <a:pt x="272" y="70"/>
                      <a:pt x="272" y="70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2" y="70"/>
                      <a:pt x="272" y="70"/>
                      <a:pt x="272" y="70"/>
                    </a:cubicBezTo>
                    <a:cubicBezTo>
                      <a:pt x="273" y="74"/>
                      <a:pt x="273" y="74"/>
                      <a:pt x="273" y="74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2"/>
                      <a:pt x="273" y="72"/>
                      <a:pt x="273" y="72"/>
                    </a:cubicBezTo>
                    <a:cubicBezTo>
                      <a:pt x="273" y="70"/>
                      <a:pt x="273" y="70"/>
                      <a:pt x="273" y="70"/>
                    </a:cubicBezTo>
                    <a:cubicBezTo>
                      <a:pt x="273" y="70"/>
                      <a:pt x="272" y="70"/>
                      <a:pt x="271" y="70"/>
                    </a:cubicBezTo>
                    <a:cubicBezTo>
                      <a:pt x="268" y="69"/>
                      <a:pt x="260" y="66"/>
                      <a:pt x="251" y="62"/>
                    </a:cubicBezTo>
                    <a:cubicBezTo>
                      <a:pt x="238" y="56"/>
                      <a:pt x="220" y="48"/>
                      <a:pt x="207" y="42"/>
                    </a:cubicBezTo>
                    <a:cubicBezTo>
                      <a:pt x="200" y="39"/>
                      <a:pt x="194" y="36"/>
                      <a:pt x="189" y="34"/>
                    </a:cubicBezTo>
                    <a:cubicBezTo>
                      <a:pt x="185" y="32"/>
                      <a:pt x="183" y="31"/>
                      <a:pt x="183" y="31"/>
                    </a:cubicBezTo>
                    <a:cubicBezTo>
                      <a:pt x="181" y="30"/>
                      <a:pt x="178" y="31"/>
                      <a:pt x="177" y="32"/>
                    </a:cubicBezTo>
                    <a:cubicBezTo>
                      <a:pt x="176" y="34"/>
                      <a:pt x="177" y="37"/>
                      <a:pt x="179" y="38"/>
                    </a:cubicBezTo>
                    <a:cubicBezTo>
                      <a:pt x="179" y="38"/>
                      <a:pt x="183" y="40"/>
                      <a:pt x="190" y="45"/>
                    </a:cubicBezTo>
                    <a:cubicBezTo>
                      <a:pt x="201" y="51"/>
                      <a:pt x="216" y="60"/>
                      <a:pt x="229" y="68"/>
                    </a:cubicBezTo>
                    <a:cubicBezTo>
                      <a:pt x="235" y="72"/>
                      <a:pt x="241" y="76"/>
                      <a:pt x="245" y="78"/>
                    </a:cubicBezTo>
                    <a:cubicBezTo>
                      <a:pt x="247" y="80"/>
                      <a:pt x="249" y="81"/>
                      <a:pt x="250" y="82"/>
                    </a:cubicBezTo>
                    <a:cubicBezTo>
                      <a:pt x="251" y="82"/>
                      <a:pt x="251" y="82"/>
                      <a:pt x="251" y="82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53" y="81"/>
                      <a:pt x="253" y="81"/>
                      <a:pt x="253" y="81"/>
                    </a:cubicBezTo>
                    <a:cubicBezTo>
                      <a:pt x="251" y="82"/>
                      <a:pt x="251" y="82"/>
                      <a:pt x="251" y="82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53" y="81"/>
                      <a:pt x="253" y="81"/>
                      <a:pt x="253" y="81"/>
                    </a:cubicBezTo>
                    <a:cubicBezTo>
                      <a:pt x="251" y="82"/>
                      <a:pt x="251" y="82"/>
                      <a:pt x="251" y="82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50" y="82"/>
                      <a:pt x="251" y="82"/>
                      <a:pt x="251" y="82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0" y="80"/>
                      <a:pt x="250" y="80"/>
                      <a:pt x="250" y="80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1" y="78"/>
                      <a:pt x="251" y="78"/>
                      <a:pt x="251" y="78"/>
                    </a:cubicBezTo>
                    <a:cubicBezTo>
                      <a:pt x="250" y="79"/>
                      <a:pt x="250" y="80"/>
                      <a:pt x="250" y="80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1" y="78"/>
                      <a:pt x="251" y="78"/>
                      <a:pt x="251" y="78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1" y="78"/>
                      <a:pt x="251" y="78"/>
                      <a:pt x="251" y="78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52" y="77"/>
                      <a:pt x="252" y="77"/>
                      <a:pt x="251" y="78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3" y="76"/>
                      <a:pt x="253" y="76"/>
                      <a:pt x="253" y="76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4" y="76"/>
                      <a:pt x="253" y="76"/>
                      <a:pt x="253" y="76"/>
                    </a:cubicBezTo>
                    <a:cubicBezTo>
                      <a:pt x="254" y="80"/>
                      <a:pt x="254" y="80"/>
                      <a:pt x="254" y="80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4" y="78"/>
                      <a:pt x="254" y="78"/>
                      <a:pt x="254" y="78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4" y="78"/>
                      <a:pt x="254" y="78"/>
                      <a:pt x="254" y="78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4" y="76"/>
                      <a:pt x="254" y="76"/>
                      <a:pt x="254" y="76"/>
                    </a:cubicBezTo>
                    <a:cubicBezTo>
                      <a:pt x="253" y="76"/>
                      <a:pt x="251" y="75"/>
                      <a:pt x="248" y="74"/>
                    </a:cubicBezTo>
                    <a:cubicBezTo>
                      <a:pt x="238" y="70"/>
                      <a:pt x="217" y="60"/>
                      <a:pt x="200" y="51"/>
                    </a:cubicBezTo>
                    <a:cubicBezTo>
                      <a:pt x="191" y="47"/>
                      <a:pt x="183" y="43"/>
                      <a:pt x="177" y="40"/>
                    </a:cubicBezTo>
                    <a:cubicBezTo>
                      <a:pt x="171" y="37"/>
                      <a:pt x="168" y="35"/>
                      <a:pt x="168" y="35"/>
                    </a:cubicBezTo>
                    <a:cubicBezTo>
                      <a:pt x="166" y="34"/>
                      <a:pt x="164" y="35"/>
                      <a:pt x="163" y="36"/>
                    </a:cubicBezTo>
                    <a:cubicBezTo>
                      <a:pt x="162" y="37"/>
                      <a:pt x="162" y="38"/>
                      <a:pt x="162" y="39"/>
                    </a:cubicBezTo>
                    <a:cubicBezTo>
                      <a:pt x="162" y="40"/>
                      <a:pt x="162" y="40"/>
                      <a:pt x="162" y="41"/>
                    </a:cubicBezTo>
                    <a:cubicBezTo>
                      <a:pt x="163" y="41"/>
                      <a:pt x="163" y="42"/>
                      <a:pt x="163" y="42"/>
                    </a:cubicBezTo>
                    <a:cubicBezTo>
                      <a:pt x="164" y="43"/>
                      <a:pt x="164" y="43"/>
                      <a:pt x="164" y="43"/>
                    </a:cubicBezTo>
                    <a:cubicBezTo>
                      <a:pt x="165" y="43"/>
                      <a:pt x="167" y="45"/>
                      <a:pt x="169" y="46"/>
                    </a:cubicBezTo>
                    <a:cubicBezTo>
                      <a:pt x="185" y="57"/>
                      <a:pt x="232" y="85"/>
                      <a:pt x="232" y="85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1" y="80"/>
                      <a:pt x="231" y="80"/>
                      <a:pt x="231" y="80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2" y="78"/>
                      <a:pt x="232" y="78"/>
                      <a:pt x="232" y="78"/>
                    </a:cubicBezTo>
                    <a:cubicBezTo>
                      <a:pt x="232" y="79"/>
                      <a:pt x="231" y="79"/>
                      <a:pt x="231" y="80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2" y="78"/>
                      <a:pt x="232" y="78"/>
                      <a:pt x="232" y="78"/>
                    </a:cubicBezTo>
                    <a:cubicBezTo>
                      <a:pt x="234" y="81"/>
                      <a:pt x="234" y="81"/>
                      <a:pt x="234" y="81"/>
                    </a:cubicBezTo>
                    <a:cubicBezTo>
                      <a:pt x="233" y="78"/>
                      <a:pt x="233" y="78"/>
                      <a:pt x="233" y="78"/>
                    </a:cubicBezTo>
                    <a:cubicBezTo>
                      <a:pt x="233" y="78"/>
                      <a:pt x="233" y="78"/>
                      <a:pt x="232" y="78"/>
                    </a:cubicBezTo>
                    <a:cubicBezTo>
                      <a:pt x="234" y="81"/>
                      <a:pt x="234" y="81"/>
                      <a:pt x="234" y="81"/>
                    </a:cubicBezTo>
                    <a:cubicBezTo>
                      <a:pt x="233" y="78"/>
                      <a:pt x="233" y="78"/>
                      <a:pt x="233" y="78"/>
                    </a:cubicBezTo>
                    <a:cubicBezTo>
                      <a:pt x="234" y="81"/>
                      <a:pt x="234" y="81"/>
                      <a:pt x="234" y="81"/>
                    </a:cubicBezTo>
                    <a:cubicBezTo>
                      <a:pt x="234" y="78"/>
                      <a:pt x="234" y="78"/>
                      <a:pt x="234" y="78"/>
                    </a:cubicBezTo>
                    <a:cubicBezTo>
                      <a:pt x="233" y="78"/>
                      <a:pt x="233" y="78"/>
                      <a:pt x="233" y="78"/>
                    </a:cubicBezTo>
                    <a:cubicBezTo>
                      <a:pt x="234" y="81"/>
                      <a:pt x="234" y="81"/>
                      <a:pt x="234" y="81"/>
                    </a:cubicBezTo>
                    <a:cubicBezTo>
                      <a:pt x="234" y="78"/>
                      <a:pt x="234" y="78"/>
                      <a:pt x="234" y="78"/>
                    </a:cubicBezTo>
                    <a:cubicBezTo>
                      <a:pt x="234" y="79"/>
                      <a:pt x="234" y="79"/>
                      <a:pt x="234" y="79"/>
                    </a:cubicBezTo>
                    <a:cubicBezTo>
                      <a:pt x="234" y="78"/>
                      <a:pt x="234" y="78"/>
                      <a:pt x="234" y="78"/>
                    </a:cubicBezTo>
                    <a:cubicBezTo>
                      <a:pt x="234" y="78"/>
                      <a:pt x="234" y="78"/>
                      <a:pt x="234" y="78"/>
                    </a:cubicBezTo>
                    <a:cubicBezTo>
                      <a:pt x="234" y="79"/>
                      <a:pt x="234" y="79"/>
                      <a:pt x="234" y="79"/>
                    </a:cubicBezTo>
                    <a:cubicBezTo>
                      <a:pt x="234" y="78"/>
                      <a:pt x="234" y="78"/>
                      <a:pt x="234" y="78"/>
                    </a:cubicBezTo>
                    <a:cubicBezTo>
                      <a:pt x="234" y="78"/>
                      <a:pt x="233" y="78"/>
                      <a:pt x="232" y="77"/>
                    </a:cubicBezTo>
                    <a:cubicBezTo>
                      <a:pt x="228" y="76"/>
                      <a:pt x="221" y="73"/>
                      <a:pt x="212" y="70"/>
                    </a:cubicBezTo>
                    <a:cubicBezTo>
                      <a:pt x="199" y="64"/>
                      <a:pt x="183" y="56"/>
                      <a:pt x="170" y="50"/>
                    </a:cubicBezTo>
                    <a:cubicBezTo>
                      <a:pt x="163" y="47"/>
                      <a:pt x="157" y="45"/>
                      <a:pt x="153" y="43"/>
                    </a:cubicBezTo>
                    <a:cubicBezTo>
                      <a:pt x="151" y="42"/>
                      <a:pt x="150" y="41"/>
                      <a:pt x="149" y="41"/>
                    </a:cubicBezTo>
                    <a:cubicBezTo>
                      <a:pt x="148" y="40"/>
                      <a:pt x="148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46" y="39"/>
                      <a:pt x="146" y="39"/>
                      <a:pt x="145" y="39"/>
                    </a:cubicBezTo>
                    <a:cubicBezTo>
                      <a:pt x="144" y="39"/>
                      <a:pt x="142" y="40"/>
                      <a:pt x="142" y="41"/>
                    </a:cubicBezTo>
                    <a:cubicBezTo>
                      <a:pt x="141" y="42"/>
                      <a:pt x="141" y="43"/>
                      <a:pt x="141" y="43"/>
                    </a:cubicBezTo>
                    <a:cubicBezTo>
                      <a:pt x="141" y="44"/>
                      <a:pt x="141" y="45"/>
                      <a:pt x="142" y="45"/>
                    </a:cubicBezTo>
                    <a:cubicBezTo>
                      <a:pt x="142" y="46"/>
                      <a:pt x="142" y="47"/>
                      <a:pt x="143" y="47"/>
                    </a:cubicBezTo>
                    <a:cubicBezTo>
                      <a:pt x="143" y="48"/>
                      <a:pt x="144" y="48"/>
                      <a:pt x="145" y="49"/>
                    </a:cubicBezTo>
                    <a:cubicBezTo>
                      <a:pt x="148" y="51"/>
                      <a:pt x="154" y="55"/>
                      <a:pt x="161" y="59"/>
                    </a:cubicBezTo>
                    <a:cubicBezTo>
                      <a:pt x="172" y="65"/>
                      <a:pt x="185" y="73"/>
                      <a:pt x="195" y="79"/>
                    </a:cubicBezTo>
                    <a:cubicBezTo>
                      <a:pt x="201" y="82"/>
                      <a:pt x="205" y="85"/>
                      <a:pt x="208" y="87"/>
                    </a:cubicBezTo>
                    <a:cubicBezTo>
                      <a:pt x="210" y="88"/>
                      <a:pt x="211" y="89"/>
                      <a:pt x="212" y="89"/>
                    </a:cubicBezTo>
                    <a:cubicBezTo>
                      <a:pt x="212" y="90"/>
                      <a:pt x="213" y="90"/>
                      <a:pt x="213" y="90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4" y="89"/>
                      <a:pt x="214" y="89"/>
                      <a:pt x="214" y="89"/>
                    </a:cubicBezTo>
                    <a:cubicBezTo>
                      <a:pt x="213" y="90"/>
                      <a:pt x="213" y="90"/>
                      <a:pt x="213" y="90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2" y="88"/>
                      <a:pt x="212" y="88"/>
                      <a:pt x="212" y="88"/>
                    </a:cubicBezTo>
                    <a:cubicBezTo>
                      <a:pt x="212" y="89"/>
                      <a:pt x="212" y="89"/>
                      <a:pt x="213" y="90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2" y="88"/>
                      <a:pt x="212" y="88"/>
                      <a:pt x="212" y="88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2" y="86"/>
                      <a:pt x="212" y="87"/>
                      <a:pt x="212" y="88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126" y="46"/>
                      <a:pt x="126" y="46"/>
                      <a:pt x="126" y="46"/>
                    </a:cubicBezTo>
                    <a:cubicBezTo>
                      <a:pt x="124" y="45"/>
                      <a:pt x="122" y="46"/>
                      <a:pt x="121" y="48"/>
                    </a:cubicBezTo>
                    <a:cubicBezTo>
                      <a:pt x="120" y="50"/>
                      <a:pt x="121" y="52"/>
                      <a:pt x="122" y="53"/>
                    </a:cubicBezTo>
                    <a:cubicBezTo>
                      <a:pt x="196" y="99"/>
                      <a:pt x="196" y="99"/>
                      <a:pt x="196" y="99"/>
                    </a:cubicBezTo>
                    <a:cubicBezTo>
                      <a:pt x="198" y="95"/>
                      <a:pt x="198" y="95"/>
                      <a:pt x="198" y="95"/>
                    </a:cubicBezTo>
                    <a:cubicBezTo>
                      <a:pt x="200" y="92"/>
                      <a:pt x="200" y="92"/>
                      <a:pt x="200" y="92"/>
                    </a:cubicBezTo>
                    <a:cubicBezTo>
                      <a:pt x="200" y="92"/>
                      <a:pt x="179" y="81"/>
                      <a:pt x="157" y="71"/>
                    </a:cubicBezTo>
                    <a:cubicBezTo>
                      <a:pt x="146" y="65"/>
                      <a:pt x="135" y="60"/>
                      <a:pt x="127" y="56"/>
                    </a:cubicBezTo>
                    <a:cubicBezTo>
                      <a:pt x="123" y="54"/>
                      <a:pt x="119" y="52"/>
                      <a:pt x="116" y="51"/>
                    </a:cubicBezTo>
                    <a:cubicBezTo>
                      <a:pt x="115" y="50"/>
                      <a:pt x="114" y="50"/>
                      <a:pt x="113" y="50"/>
                    </a:cubicBezTo>
                    <a:cubicBezTo>
                      <a:pt x="113" y="49"/>
                      <a:pt x="112" y="49"/>
                      <a:pt x="112" y="49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49"/>
                      <a:pt x="111" y="49"/>
                      <a:pt x="110" y="49"/>
                    </a:cubicBezTo>
                    <a:cubicBezTo>
                      <a:pt x="110" y="49"/>
                      <a:pt x="110" y="49"/>
                      <a:pt x="109" y="49"/>
                    </a:cubicBezTo>
                    <a:cubicBezTo>
                      <a:pt x="108" y="49"/>
                      <a:pt x="107" y="50"/>
                      <a:pt x="107" y="51"/>
                    </a:cubicBezTo>
                    <a:cubicBezTo>
                      <a:pt x="106" y="53"/>
                      <a:pt x="106" y="55"/>
                      <a:pt x="108" y="56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1" y="97"/>
                      <a:pt x="181" y="97"/>
                      <a:pt x="181" y="97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3" y="95"/>
                      <a:pt x="183" y="95"/>
                      <a:pt x="183" y="95"/>
                    </a:cubicBezTo>
                    <a:cubicBezTo>
                      <a:pt x="183" y="96"/>
                      <a:pt x="182" y="96"/>
                      <a:pt x="181" y="97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3" y="95"/>
                      <a:pt x="183" y="95"/>
                      <a:pt x="183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4" y="95"/>
                      <a:pt x="184" y="95"/>
                      <a:pt x="183" y="95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4" y="95"/>
                      <a:pt x="184" y="95"/>
                      <a:pt x="184" y="95"/>
                    </a:cubicBezTo>
                    <a:cubicBezTo>
                      <a:pt x="184" y="98"/>
                      <a:pt x="184" y="98"/>
                      <a:pt x="184" y="98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5" y="95"/>
                      <a:pt x="185" y="95"/>
                      <a:pt x="184" y="95"/>
                    </a:cubicBezTo>
                    <a:cubicBezTo>
                      <a:pt x="184" y="98"/>
                      <a:pt x="184" y="98"/>
                      <a:pt x="184" y="98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5" y="96"/>
                      <a:pt x="185" y="96"/>
                      <a:pt x="185" y="96"/>
                    </a:cubicBezTo>
                    <a:cubicBezTo>
                      <a:pt x="185" y="95"/>
                      <a:pt x="185" y="95"/>
                      <a:pt x="185" y="95"/>
                    </a:cubicBezTo>
                    <a:cubicBezTo>
                      <a:pt x="185" y="95"/>
                      <a:pt x="184" y="95"/>
                      <a:pt x="183" y="95"/>
                    </a:cubicBezTo>
                    <a:cubicBezTo>
                      <a:pt x="179" y="93"/>
                      <a:pt x="171" y="89"/>
                      <a:pt x="161" y="84"/>
                    </a:cubicBezTo>
                    <a:cubicBezTo>
                      <a:pt x="146" y="77"/>
                      <a:pt x="126" y="68"/>
                      <a:pt x="111" y="60"/>
                    </a:cubicBezTo>
                    <a:cubicBezTo>
                      <a:pt x="103" y="56"/>
                      <a:pt x="96" y="53"/>
                      <a:pt x="91" y="51"/>
                    </a:cubicBezTo>
                    <a:cubicBezTo>
                      <a:pt x="87" y="48"/>
                      <a:pt x="84" y="47"/>
                      <a:pt x="84" y="47"/>
                    </a:cubicBezTo>
                    <a:cubicBezTo>
                      <a:pt x="82" y="46"/>
                      <a:pt x="80" y="46"/>
                      <a:pt x="79" y="48"/>
                    </a:cubicBezTo>
                    <a:cubicBezTo>
                      <a:pt x="78" y="49"/>
                      <a:pt x="78" y="50"/>
                      <a:pt x="78" y="50"/>
                    </a:cubicBezTo>
                    <a:cubicBezTo>
                      <a:pt x="78" y="51"/>
                      <a:pt x="78" y="52"/>
                      <a:pt x="78" y="52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2" y="55"/>
                      <a:pt x="84" y="57"/>
                      <a:pt x="87" y="59"/>
                    </a:cubicBezTo>
                    <a:cubicBezTo>
                      <a:pt x="108" y="72"/>
                      <a:pt x="169" y="109"/>
                      <a:pt x="169" y="109"/>
                    </a:cubicBezTo>
                    <a:cubicBezTo>
                      <a:pt x="171" y="106"/>
                      <a:pt x="171" y="106"/>
                      <a:pt x="171" y="106"/>
                    </a:cubicBezTo>
                    <a:cubicBezTo>
                      <a:pt x="168" y="104"/>
                      <a:pt x="168" y="104"/>
                      <a:pt x="168" y="104"/>
                    </a:cubicBezTo>
                    <a:cubicBezTo>
                      <a:pt x="171" y="106"/>
                      <a:pt x="171" y="106"/>
                      <a:pt x="171" y="106"/>
                    </a:cubicBezTo>
                    <a:cubicBezTo>
                      <a:pt x="170" y="102"/>
                      <a:pt x="170" y="102"/>
                      <a:pt x="170" y="102"/>
                    </a:cubicBezTo>
                    <a:cubicBezTo>
                      <a:pt x="169" y="102"/>
                      <a:pt x="168" y="103"/>
                      <a:pt x="168" y="104"/>
                    </a:cubicBezTo>
                    <a:cubicBezTo>
                      <a:pt x="171" y="106"/>
                      <a:pt x="171" y="106"/>
                      <a:pt x="171" y="106"/>
                    </a:cubicBezTo>
                    <a:cubicBezTo>
                      <a:pt x="170" y="102"/>
                      <a:pt x="170" y="102"/>
                      <a:pt x="170" y="102"/>
                    </a:cubicBezTo>
                    <a:cubicBezTo>
                      <a:pt x="171" y="106"/>
                      <a:pt x="171" y="106"/>
                      <a:pt x="171" y="106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0" y="102"/>
                      <a:pt x="170" y="102"/>
                    </a:cubicBezTo>
                    <a:cubicBezTo>
                      <a:pt x="171" y="106"/>
                      <a:pt x="171" y="106"/>
                      <a:pt x="171" y="106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5"/>
                      <a:pt x="171" y="105"/>
                      <a:pt x="171" y="105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1" y="102"/>
                    </a:cubicBezTo>
                    <a:cubicBezTo>
                      <a:pt x="171" y="102"/>
                      <a:pt x="171" y="102"/>
                      <a:pt x="170" y="101"/>
                    </a:cubicBezTo>
                    <a:cubicBezTo>
                      <a:pt x="166" y="100"/>
                      <a:pt x="158" y="96"/>
                      <a:pt x="149" y="92"/>
                    </a:cubicBezTo>
                    <a:cubicBezTo>
                      <a:pt x="134" y="85"/>
                      <a:pt x="117" y="76"/>
                      <a:pt x="102" y="69"/>
                    </a:cubicBezTo>
                    <a:cubicBezTo>
                      <a:pt x="95" y="65"/>
                      <a:pt x="89" y="62"/>
                      <a:pt x="85" y="60"/>
                    </a:cubicBezTo>
                    <a:cubicBezTo>
                      <a:pt x="80" y="58"/>
                      <a:pt x="77" y="56"/>
                      <a:pt x="77" y="56"/>
                    </a:cubicBezTo>
                    <a:cubicBezTo>
                      <a:pt x="75" y="56"/>
                      <a:pt x="73" y="56"/>
                      <a:pt x="72" y="58"/>
                    </a:cubicBezTo>
                    <a:cubicBezTo>
                      <a:pt x="71" y="60"/>
                      <a:pt x="72" y="62"/>
                      <a:pt x="74" y="63"/>
                    </a:cubicBezTo>
                    <a:cubicBezTo>
                      <a:pt x="74" y="63"/>
                      <a:pt x="78" y="67"/>
                      <a:pt x="86" y="71"/>
                    </a:cubicBezTo>
                    <a:cubicBezTo>
                      <a:pt x="97" y="78"/>
                      <a:pt x="114" y="88"/>
                      <a:pt x="128" y="97"/>
                    </a:cubicBezTo>
                    <a:cubicBezTo>
                      <a:pt x="135" y="101"/>
                      <a:pt x="141" y="105"/>
                      <a:pt x="146" y="108"/>
                    </a:cubicBezTo>
                    <a:cubicBezTo>
                      <a:pt x="148" y="110"/>
                      <a:pt x="150" y="111"/>
                      <a:pt x="151" y="112"/>
                    </a:cubicBezTo>
                    <a:cubicBezTo>
                      <a:pt x="152" y="112"/>
                      <a:pt x="152" y="112"/>
                      <a:pt x="152" y="113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2" y="112"/>
                      <a:pt x="152" y="112"/>
                      <a:pt x="152" y="112"/>
                    </a:cubicBezTo>
                    <a:cubicBezTo>
                      <a:pt x="153" y="113"/>
                      <a:pt x="153" y="113"/>
                      <a:pt x="153" y="113"/>
                    </a:cubicBezTo>
                    <a:cubicBezTo>
                      <a:pt x="154" y="111"/>
                      <a:pt x="154" y="111"/>
                      <a:pt x="154" y="111"/>
                    </a:cubicBezTo>
                    <a:cubicBezTo>
                      <a:pt x="152" y="112"/>
                      <a:pt x="152" y="112"/>
                      <a:pt x="152" y="112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2" y="112"/>
                      <a:pt x="152" y="112"/>
                      <a:pt x="152" y="112"/>
                    </a:cubicBezTo>
                    <a:cubicBezTo>
                      <a:pt x="152" y="112"/>
                      <a:pt x="152" y="112"/>
                      <a:pt x="152" y="112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2" y="112"/>
                      <a:pt x="152" y="112"/>
                      <a:pt x="152" y="112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1" y="111"/>
                      <a:pt x="152" y="112"/>
                      <a:pt x="152" y="112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1" y="109"/>
                      <a:pt x="151" y="109"/>
                      <a:pt x="151" y="110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2" y="108"/>
                      <a:pt x="152" y="108"/>
                      <a:pt x="152" y="108"/>
                    </a:cubicBezTo>
                    <a:cubicBezTo>
                      <a:pt x="155" y="110"/>
                      <a:pt x="155" y="110"/>
                      <a:pt x="155" y="110"/>
                    </a:cubicBezTo>
                    <a:cubicBezTo>
                      <a:pt x="157" y="106"/>
                      <a:pt x="157" y="106"/>
                      <a:pt x="157" y="106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59" y="64"/>
                      <a:pt x="57" y="65"/>
                      <a:pt x="56" y="66"/>
                    </a:cubicBezTo>
                    <a:cubicBezTo>
                      <a:pt x="55" y="68"/>
                      <a:pt x="56" y="71"/>
                      <a:pt x="57" y="72"/>
                    </a:cubicBezTo>
                    <a:cubicBezTo>
                      <a:pt x="57" y="72"/>
                      <a:pt x="62" y="75"/>
                      <a:pt x="69" y="79"/>
                    </a:cubicBezTo>
                    <a:cubicBezTo>
                      <a:pt x="80" y="86"/>
                      <a:pt x="97" y="96"/>
                      <a:pt x="110" y="104"/>
                    </a:cubicBezTo>
                    <a:cubicBezTo>
                      <a:pt x="117" y="108"/>
                      <a:pt x="123" y="112"/>
                      <a:pt x="127" y="115"/>
                    </a:cubicBezTo>
                    <a:cubicBezTo>
                      <a:pt x="130" y="116"/>
                      <a:pt x="131" y="117"/>
                      <a:pt x="132" y="118"/>
                    </a:cubicBezTo>
                    <a:cubicBezTo>
                      <a:pt x="133" y="119"/>
                      <a:pt x="133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3" y="119"/>
                      <a:pt x="133" y="119"/>
                      <a:pt x="133" y="119"/>
                    </a:cubicBezTo>
                    <a:cubicBezTo>
                      <a:pt x="136" y="117"/>
                      <a:pt x="136" y="117"/>
                      <a:pt x="136" y="117"/>
                    </a:cubicBezTo>
                    <a:cubicBezTo>
                      <a:pt x="133" y="118"/>
                      <a:pt x="133" y="118"/>
                      <a:pt x="133" y="118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7"/>
                      <a:pt x="133" y="118"/>
                      <a:pt x="133" y="118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3" y="115"/>
                      <a:pt x="133" y="116"/>
                      <a:pt x="133" y="11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3" y="114"/>
                      <a:pt x="133" y="114"/>
                      <a:pt x="133" y="114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5" y="113"/>
                      <a:pt x="135" y="113"/>
                      <a:pt x="135" y="113"/>
                    </a:cubicBezTo>
                    <a:cubicBezTo>
                      <a:pt x="135" y="113"/>
                      <a:pt x="134" y="113"/>
                      <a:pt x="133" y="114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5" y="113"/>
                      <a:pt x="135" y="113"/>
                      <a:pt x="135" y="113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6" y="112"/>
                      <a:pt x="136" y="112"/>
                      <a:pt x="135" y="113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7" y="112"/>
                      <a:pt x="137" y="112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7" y="113"/>
                      <a:pt x="137" y="113"/>
                    </a:cubicBezTo>
                    <a:cubicBezTo>
                      <a:pt x="137" y="113"/>
                      <a:pt x="136" y="112"/>
                      <a:pt x="136" y="112"/>
                    </a:cubicBezTo>
                    <a:cubicBezTo>
                      <a:pt x="132" y="110"/>
                      <a:pt x="125" y="107"/>
                      <a:pt x="117" y="103"/>
                    </a:cubicBezTo>
                    <a:cubicBezTo>
                      <a:pt x="104" y="97"/>
                      <a:pt x="88" y="89"/>
                      <a:pt x="75" y="83"/>
                    </a:cubicBezTo>
                    <a:cubicBezTo>
                      <a:pt x="69" y="80"/>
                      <a:pt x="63" y="77"/>
                      <a:pt x="59" y="75"/>
                    </a:cubicBezTo>
                    <a:cubicBezTo>
                      <a:pt x="57" y="74"/>
                      <a:pt x="56" y="73"/>
                      <a:pt x="55" y="73"/>
                    </a:cubicBezTo>
                    <a:cubicBezTo>
                      <a:pt x="54" y="73"/>
                      <a:pt x="54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2" y="72"/>
                      <a:pt x="52" y="72"/>
                      <a:pt x="51" y="72"/>
                    </a:cubicBezTo>
                    <a:cubicBezTo>
                      <a:pt x="50" y="72"/>
                      <a:pt x="48" y="72"/>
                      <a:pt x="47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7" y="74"/>
                      <a:pt x="47" y="75"/>
                      <a:pt x="47" y="76"/>
                    </a:cubicBezTo>
                    <a:cubicBezTo>
                      <a:pt x="47" y="77"/>
                      <a:pt x="48" y="78"/>
                      <a:pt x="48" y="78"/>
                    </a:cubicBezTo>
                    <a:cubicBezTo>
                      <a:pt x="48" y="79"/>
                      <a:pt x="49" y="79"/>
                      <a:pt x="49" y="79"/>
                    </a:cubicBezTo>
                    <a:cubicBezTo>
                      <a:pt x="49" y="80"/>
                      <a:pt x="50" y="80"/>
                      <a:pt x="51" y="81"/>
                    </a:cubicBezTo>
                    <a:cubicBezTo>
                      <a:pt x="54" y="83"/>
                      <a:pt x="60" y="87"/>
                      <a:pt x="67" y="91"/>
                    </a:cubicBezTo>
                    <a:cubicBezTo>
                      <a:pt x="77" y="97"/>
                      <a:pt x="90" y="105"/>
                      <a:pt x="101" y="111"/>
                    </a:cubicBezTo>
                    <a:cubicBezTo>
                      <a:pt x="106" y="115"/>
                      <a:pt x="111" y="117"/>
                      <a:pt x="114" y="119"/>
                    </a:cubicBezTo>
                    <a:cubicBezTo>
                      <a:pt x="115" y="120"/>
                      <a:pt x="117" y="121"/>
                      <a:pt x="118" y="12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0" y="120"/>
                      <a:pt x="120" y="120"/>
                      <a:pt x="120" y="120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1" y="120"/>
                      <a:pt x="121" y="120"/>
                      <a:pt x="121" y="120"/>
                    </a:cubicBezTo>
                    <a:cubicBezTo>
                      <a:pt x="118" y="122"/>
                      <a:pt x="118" y="122"/>
                      <a:pt x="118" y="122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17" y="121"/>
                      <a:pt x="118" y="121"/>
                      <a:pt x="118" y="122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17" y="119"/>
                      <a:pt x="117" y="119"/>
                      <a:pt x="117" y="119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7" y="118"/>
                      <a:pt x="117" y="119"/>
                      <a:pt x="117" y="119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21" y="119"/>
                      <a:pt x="121" y="119"/>
                      <a:pt x="121" y="119"/>
                    </a:cubicBezTo>
                    <a:cubicBezTo>
                      <a:pt x="123" y="116"/>
                      <a:pt x="123" y="116"/>
                      <a:pt x="123" y="116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5" y="86"/>
                      <a:pt x="43" y="87"/>
                      <a:pt x="42" y="88"/>
                    </a:cubicBezTo>
                    <a:cubicBezTo>
                      <a:pt x="42" y="89"/>
                      <a:pt x="42" y="90"/>
                      <a:pt x="42" y="90"/>
                    </a:cubicBezTo>
                    <a:cubicBezTo>
                      <a:pt x="42" y="91"/>
                      <a:pt x="42" y="92"/>
                      <a:pt x="42" y="92"/>
                    </a:cubicBezTo>
                    <a:cubicBezTo>
                      <a:pt x="43" y="93"/>
                      <a:pt x="43" y="93"/>
                      <a:pt x="43" y="94"/>
                    </a:cubicBezTo>
                    <a:cubicBezTo>
                      <a:pt x="44" y="94"/>
                      <a:pt x="44" y="95"/>
                      <a:pt x="45" y="95"/>
                    </a:cubicBezTo>
                    <a:cubicBezTo>
                      <a:pt x="48" y="97"/>
                      <a:pt x="53" y="101"/>
                      <a:pt x="59" y="104"/>
                    </a:cubicBezTo>
                    <a:cubicBezTo>
                      <a:pt x="76" y="115"/>
                      <a:pt x="103" y="131"/>
                      <a:pt x="103" y="131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06" y="123"/>
                      <a:pt x="106" y="123"/>
                      <a:pt x="106" y="123"/>
                    </a:cubicBezTo>
                    <a:cubicBezTo>
                      <a:pt x="106" y="123"/>
                      <a:pt x="88" y="116"/>
                      <a:pt x="70" y="109"/>
                    </a:cubicBezTo>
                    <a:cubicBezTo>
                      <a:pt x="60" y="105"/>
                      <a:pt x="51" y="101"/>
                      <a:pt x="44" y="98"/>
                    </a:cubicBezTo>
                    <a:cubicBezTo>
                      <a:pt x="40" y="97"/>
                      <a:pt x="37" y="96"/>
                      <a:pt x="34" y="95"/>
                    </a:cubicBezTo>
                    <a:cubicBezTo>
                      <a:pt x="33" y="94"/>
                      <a:pt x="32" y="94"/>
                      <a:pt x="31" y="94"/>
                    </a:cubicBezTo>
                    <a:cubicBezTo>
                      <a:pt x="31" y="94"/>
                      <a:pt x="31" y="94"/>
                      <a:pt x="30" y="94"/>
                    </a:cubicBezTo>
                    <a:cubicBezTo>
                      <a:pt x="30" y="94"/>
                      <a:pt x="29" y="93"/>
                      <a:pt x="29" y="93"/>
                    </a:cubicBezTo>
                    <a:cubicBezTo>
                      <a:pt x="28" y="93"/>
                      <a:pt x="28" y="93"/>
                      <a:pt x="28" y="94"/>
                    </a:cubicBezTo>
                    <a:cubicBezTo>
                      <a:pt x="27" y="94"/>
                      <a:pt x="27" y="94"/>
                      <a:pt x="26" y="94"/>
                    </a:cubicBezTo>
                    <a:cubicBezTo>
                      <a:pt x="26" y="94"/>
                      <a:pt x="26" y="95"/>
                      <a:pt x="25" y="95"/>
                    </a:cubicBezTo>
                    <a:cubicBezTo>
                      <a:pt x="24" y="97"/>
                      <a:pt x="25" y="100"/>
                      <a:pt x="26" y="101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7" y="131"/>
                      <a:pt x="87" y="131"/>
                      <a:pt x="87" y="131"/>
                    </a:cubicBezTo>
                    <a:cubicBezTo>
                      <a:pt x="86" y="131"/>
                      <a:pt x="86" y="131"/>
                      <a:pt x="85" y="132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7" y="131"/>
                      <a:pt x="87" y="131"/>
                      <a:pt x="87" y="131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0"/>
                      <a:pt x="87" y="130"/>
                      <a:pt x="87" y="131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4"/>
                      <a:pt x="88" y="134"/>
                      <a:pt x="88" y="134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8" y="130"/>
                      <a:pt x="88" y="130"/>
                      <a:pt x="88" y="130"/>
                    </a:cubicBezTo>
                    <a:cubicBezTo>
                      <a:pt x="88" y="133"/>
                      <a:pt x="88" y="133"/>
                      <a:pt x="88" y="133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89" y="131"/>
                      <a:pt x="88" y="130"/>
                      <a:pt x="87" y="130"/>
                    </a:cubicBezTo>
                    <a:cubicBezTo>
                      <a:pt x="82" y="128"/>
                      <a:pt x="66" y="122"/>
                      <a:pt x="51" y="117"/>
                    </a:cubicBezTo>
                    <a:cubicBezTo>
                      <a:pt x="43" y="114"/>
                      <a:pt x="35" y="111"/>
                      <a:pt x="30" y="109"/>
                    </a:cubicBezTo>
                    <a:cubicBezTo>
                      <a:pt x="27" y="108"/>
                      <a:pt x="24" y="108"/>
                      <a:pt x="22" y="107"/>
                    </a:cubicBezTo>
                    <a:cubicBezTo>
                      <a:pt x="22" y="107"/>
                      <a:pt x="21" y="106"/>
                      <a:pt x="20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9" y="106"/>
                      <a:pt x="18" y="106"/>
                      <a:pt x="18" y="106"/>
                    </a:cubicBezTo>
                    <a:cubicBezTo>
                      <a:pt x="18" y="106"/>
                      <a:pt x="17" y="106"/>
                      <a:pt x="17" y="106"/>
                    </a:cubicBezTo>
                    <a:cubicBezTo>
                      <a:pt x="16" y="106"/>
                      <a:pt x="16" y="106"/>
                      <a:pt x="16" y="106"/>
                    </a:cubicBezTo>
                    <a:cubicBezTo>
                      <a:pt x="15" y="107"/>
                      <a:pt x="15" y="107"/>
                      <a:pt x="14" y="108"/>
                    </a:cubicBezTo>
                    <a:cubicBezTo>
                      <a:pt x="14" y="109"/>
                      <a:pt x="14" y="110"/>
                      <a:pt x="14" y="111"/>
                    </a:cubicBezTo>
                    <a:cubicBezTo>
                      <a:pt x="14" y="112"/>
                      <a:pt x="15" y="113"/>
                      <a:pt x="16" y="113"/>
                    </a:cubicBezTo>
                    <a:cubicBezTo>
                      <a:pt x="16" y="113"/>
                      <a:pt x="20" y="116"/>
                      <a:pt x="28" y="120"/>
                    </a:cubicBezTo>
                    <a:cubicBezTo>
                      <a:pt x="38" y="127"/>
                      <a:pt x="54" y="136"/>
                      <a:pt x="67" y="144"/>
                    </a:cubicBezTo>
                    <a:cubicBezTo>
                      <a:pt x="74" y="148"/>
                      <a:pt x="80" y="152"/>
                      <a:pt x="84" y="155"/>
                    </a:cubicBezTo>
                    <a:cubicBezTo>
                      <a:pt x="86" y="156"/>
                      <a:pt x="88" y="157"/>
                      <a:pt x="89" y="158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2" y="158"/>
                      <a:pt x="92" y="158"/>
                      <a:pt x="92" y="158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2" y="158"/>
                      <a:pt x="92" y="158"/>
                      <a:pt x="92" y="158"/>
                    </a:cubicBezTo>
                    <a:cubicBezTo>
                      <a:pt x="90" y="159"/>
                      <a:pt x="90" y="159"/>
                      <a:pt x="90" y="159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89" y="157"/>
                      <a:pt x="89" y="157"/>
                      <a:pt x="89" y="157"/>
                    </a:cubicBezTo>
                    <a:cubicBezTo>
                      <a:pt x="89" y="158"/>
                      <a:pt x="90" y="158"/>
                      <a:pt x="90" y="159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89" y="157"/>
                      <a:pt x="89" y="157"/>
                      <a:pt x="89" y="157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89" y="156"/>
                      <a:pt x="89" y="156"/>
                      <a:pt x="89" y="157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2" y="153"/>
                      <a:pt x="91" y="154"/>
                      <a:pt x="90" y="155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2" y="153"/>
                      <a:pt x="92" y="153"/>
                      <a:pt x="92" y="153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3" y="153"/>
                      <a:pt x="93" y="153"/>
                      <a:pt x="93" y="153"/>
                    </a:cubicBezTo>
                    <a:cubicBezTo>
                      <a:pt x="93" y="153"/>
                      <a:pt x="93" y="153"/>
                      <a:pt x="92" y="153"/>
                    </a:cubicBezTo>
                    <a:cubicBezTo>
                      <a:pt x="93" y="157"/>
                      <a:pt x="93" y="157"/>
                      <a:pt x="93" y="157"/>
                    </a:cubicBezTo>
                    <a:cubicBezTo>
                      <a:pt x="93" y="153"/>
                      <a:pt x="93" y="153"/>
                      <a:pt x="93" y="153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3"/>
                      <a:pt x="94" y="153"/>
                      <a:pt x="93" y="153"/>
                    </a:cubicBezTo>
                    <a:cubicBezTo>
                      <a:pt x="93" y="156"/>
                      <a:pt x="93" y="156"/>
                      <a:pt x="93" y="156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4" y="153"/>
                      <a:pt x="94" y="153"/>
                      <a:pt x="94" y="153"/>
                    </a:cubicBezTo>
                    <a:cubicBezTo>
                      <a:pt x="94" y="153"/>
                      <a:pt x="93" y="153"/>
                      <a:pt x="92" y="153"/>
                    </a:cubicBezTo>
                    <a:cubicBezTo>
                      <a:pt x="89" y="151"/>
                      <a:pt x="82" y="149"/>
                      <a:pt x="74" y="145"/>
                    </a:cubicBezTo>
                    <a:cubicBezTo>
                      <a:pt x="62" y="140"/>
                      <a:pt x="46" y="133"/>
                      <a:pt x="33" y="128"/>
                    </a:cubicBezTo>
                    <a:cubicBezTo>
                      <a:pt x="27" y="125"/>
                      <a:pt x="21" y="123"/>
                      <a:pt x="16" y="121"/>
                    </a:cubicBezTo>
                    <a:cubicBezTo>
                      <a:pt x="13" y="120"/>
                      <a:pt x="11" y="119"/>
                      <a:pt x="10" y="119"/>
                    </a:cubicBezTo>
                    <a:cubicBezTo>
                      <a:pt x="9" y="119"/>
                      <a:pt x="8" y="118"/>
                      <a:pt x="8" y="118"/>
                    </a:cubicBezTo>
                    <a:cubicBezTo>
                      <a:pt x="7" y="118"/>
                      <a:pt x="6" y="118"/>
                      <a:pt x="5" y="118"/>
                    </a:cubicBezTo>
                    <a:cubicBezTo>
                      <a:pt x="5" y="118"/>
                      <a:pt x="5" y="118"/>
                      <a:pt x="4" y="118"/>
                    </a:cubicBezTo>
                    <a:cubicBezTo>
                      <a:pt x="4" y="118"/>
                      <a:pt x="3" y="118"/>
                      <a:pt x="3" y="119"/>
                    </a:cubicBezTo>
                    <a:cubicBezTo>
                      <a:pt x="2" y="119"/>
                      <a:pt x="2" y="119"/>
                      <a:pt x="1" y="120"/>
                    </a:cubicBezTo>
                    <a:cubicBezTo>
                      <a:pt x="0" y="122"/>
                      <a:pt x="1" y="124"/>
                      <a:pt x="3" y="125"/>
                    </a:cubicBezTo>
                    <a:cubicBezTo>
                      <a:pt x="15" y="133"/>
                      <a:pt x="15" y="133"/>
                      <a:pt x="15" y="133"/>
                    </a:cubicBezTo>
                    <a:cubicBezTo>
                      <a:pt x="17" y="134"/>
                      <a:pt x="20" y="134"/>
                      <a:pt x="21" y="132"/>
                    </a:cubicBezTo>
                    <a:cubicBezTo>
                      <a:pt x="22" y="130"/>
                      <a:pt x="21" y="128"/>
                      <a:pt x="20" y="127"/>
                    </a:cubicBezTo>
                    <a:close/>
                  </a:path>
                </a:pathLst>
              </a:custGeom>
              <a:solidFill>
                <a:srgbClr val="F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0" name="Freeform 1197"/>
              <p:cNvSpPr>
                <a:spLocks/>
              </p:cNvSpPr>
              <p:nvPr/>
            </p:nvSpPr>
            <p:spPr bwMode="auto">
              <a:xfrm>
                <a:off x="4043230" y="195654"/>
                <a:ext cx="188329" cy="188329"/>
              </a:xfrm>
              <a:custGeom>
                <a:avLst/>
                <a:gdLst>
                  <a:gd name="T0" fmla="*/ 45 w 86"/>
                  <a:gd name="T1" fmla="*/ 85 h 86"/>
                  <a:gd name="T2" fmla="*/ 48 w 86"/>
                  <a:gd name="T3" fmla="*/ 71 h 86"/>
                  <a:gd name="T4" fmla="*/ 3 w 86"/>
                  <a:gd name="T5" fmla="*/ 32 h 86"/>
                  <a:gd name="T6" fmla="*/ 3 w 86"/>
                  <a:gd name="T7" fmla="*/ 34 h 86"/>
                  <a:gd name="T8" fmla="*/ 69 w 86"/>
                  <a:gd name="T9" fmla="*/ 73 h 86"/>
                  <a:gd name="T10" fmla="*/ 5 w 86"/>
                  <a:gd name="T11" fmla="*/ 28 h 86"/>
                  <a:gd name="T12" fmla="*/ 4 w 86"/>
                  <a:gd name="T13" fmla="*/ 30 h 86"/>
                  <a:gd name="T14" fmla="*/ 4 w 86"/>
                  <a:gd name="T15" fmla="*/ 31 h 86"/>
                  <a:gd name="T16" fmla="*/ 76 w 86"/>
                  <a:gd name="T17" fmla="*/ 69 h 86"/>
                  <a:gd name="T18" fmla="*/ 8 w 86"/>
                  <a:gd name="T19" fmla="*/ 23 h 86"/>
                  <a:gd name="T20" fmla="*/ 7 w 86"/>
                  <a:gd name="T21" fmla="*/ 24 h 86"/>
                  <a:gd name="T22" fmla="*/ 79 w 86"/>
                  <a:gd name="T23" fmla="*/ 65 h 86"/>
                  <a:gd name="T24" fmla="*/ 35 w 86"/>
                  <a:gd name="T25" fmla="*/ 29 h 86"/>
                  <a:gd name="T26" fmla="*/ 13 w 86"/>
                  <a:gd name="T27" fmla="*/ 16 h 86"/>
                  <a:gd name="T28" fmla="*/ 12 w 86"/>
                  <a:gd name="T29" fmla="*/ 17 h 86"/>
                  <a:gd name="T30" fmla="*/ 52 w 86"/>
                  <a:gd name="T31" fmla="*/ 38 h 86"/>
                  <a:gd name="T32" fmla="*/ 85 w 86"/>
                  <a:gd name="T33" fmla="*/ 52 h 86"/>
                  <a:gd name="T34" fmla="*/ 18 w 86"/>
                  <a:gd name="T35" fmla="*/ 11 h 86"/>
                  <a:gd name="T36" fmla="*/ 82 w 86"/>
                  <a:gd name="T37" fmla="*/ 48 h 86"/>
                  <a:gd name="T38" fmla="*/ 28 w 86"/>
                  <a:gd name="T39" fmla="*/ 6 h 86"/>
                  <a:gd name="T40" fmla="*/ 28 w 86"/>
                  <a:gd name="T41" fmla="*/ 7 h 86"/>
                  <a:gd name="T42" fmla="*/ 85 w 86"/>
                  <a:gd name="T43" fmla="*/ 33 h 86"/>
                  <a:gd name="T44" fmla="*/ 35 w 86"/>
                  <a:gd name="T45" fmla="*/ 3 h 86"/>
                  <a:gd name="T46" fmla="*/ 81 w 86"/>
                  <a:gd name="T47" fmla="*/ 24 h 86"/>
                  <a:gd name="T48" fmla="*/ 42 w 86"/>
                  <a:gd name="T49" fmla="*/ 3 h 86"/>
                  <a:gd name="T50" fmla="*/ 42 w 86"/>
                  <a:gd name="T51" fmla="*/ 3 h 86"/>
                  <a:gd name="T52" fmla="*/ 75 w 86"/>
                  <a:gd name="T53" fmla="*/ 15 h 86"/>
                  <a:gd name="T54" fmla="*/ 53 w 86"/>
                  <a:gd name="T55" fmla="*/ 3 h 86"/>
                  <a:gd name="T56" fmla="*/ 54 w 86"/>
                  <a:gd name="T57" fmla="*/ 4 h 86"/>
                  <a:gd name="T58" fmla="*/ 73 w 86"/>
                  <a:gd name="T59" fmla="*/ 17 h 86"/>
                  <a:gd name="T60" fmla="*/ 74 w 86"/>
                  <a:gd name="T61" fmla="*/ 16 h 86"/>
                  <a:gd name="T62" fmla="*/ 74 w 86"/>
                  <a:gd name="T63" fmla="*/ 15 h 86"/>
                  <a:gd name="T64" fmla="*/ 72 w 86"/>
                  <a:gd name="T65" fmla="*/ 14 h 86"/>
                  <a:gd name="T66" fmla="*/ 35 w 86"/>
                  <a:gd name="T67" fmla="*/ 2 h 86"/>
                  <a:gd name="T68" fmla="*/ 32 w 86"/>
                  <a:gd name="T69" fmla="*/ 6 h 86"/>
                  <a:gd name="T70" fmla="*/ 83 w 86"/>
                  <a:gd name="T71" fmla="*/ 48 h 86"/>
                  <a:gd name="T72" fmla="*/ 84 w 86"/>
                  <a:gd name="T73" fmla="*/ 46 h 86"/>
                  <a:gd name="T74" fmla="*/ 17 w 86"/>
                  <a:gd name="T75" fmla="*/ 10 h 86"/>
                  <a:gd name="T76" fmla="*/ 84 w 86"/>
                  <a:gd name="T77" fmla="*/ 54 h 86"/>
                  <a:gd name="T78" fmla="*/ 83 w 86"/>
                  <a:gd name="T79" fmla="*/ 53 h 86"/>
                  <a:gd name="T80" fmla="*/ 84 w 86"/>
                  <a:gd name="T81" fmla="*/ 53 h 86"/>
                  <a:gd name="T82" fmla="*/ 12 w 86"/>
                  <a:gd name="T83" fmla="*/ 14 h 86"/>
                  <a:gd name="T84" fmla="*/ 83 w 86"/>
                  <a:gd name="T85" fmla="*/ 58 h 86"/>
                  <a:gd name="T86" fmla="*/ 79 w 86"/>
                  <a:gd name="T87" fmla="*/ 63 h 86"/>
                  <a:gd name="T88" fmla="*/ 79 w 86"/>
                  <a:gd name="T89" fmla="*/ 62 h 86"/>
                  <a:gd name="T90" fmla="*/ 72 w 86"/>
                  <a:gd name="T91" fmla="*/ 67 h 86"/>
                  <a:gd name="T92" fmla="*/ 75 w 86"/>
                  <a:gd name="T93" fmla="*/ 68 h 86"/>
                  <a:gd name="T94" fmla="*/ 76 w 86"/>
                  <a:gd name="T95" fmla="*/ 66 h 86"/>
                  <a:gd name="T96" fmla="*/ 73 w 86"/>
                  <a:gd name="T97" fmla="*/ 64 h 86"/>
                  <a:gd name="T98" fmla="*/ 14 w 86"/>
                  <a:gd name="T99" fmla="*/ 37 h 86"/>
                  <a:gd name="T100" fmla="*/ 72 w 86"/>
                  <a:gd name="T101" fmla="*/ 72 h 86"/>
                  <a:gd name="T102" fmla="*/ 72 w 86"/>
                  <a:gd name="T103" fmla="*/ 71 h 86"/>
                  <a:gd name="T104" fmla="*/ 3 w 86"/>
                  <a:gd name="T105" fmla="*/ 32 h 86"/>
                  <a:gd name="T106" fmla="*/ 69 w 86"/>
                  <a:gd name="T107" fmla="*/ 75 h 86"/>
                  <a:gd name="T108" fmla="*/ 70 w 86"/>
                  <a:gd name="T109" fmla="*/ 74 h 86"/>
                  <a:gd name="T110" fmla="*/ 2 w 86"/>
                  <a:gd name="T111" fmla="*/ 52 h 86"/>
                  <a:gd name="T112" fmla="*/ 44 w 86"/>
                  <a:gd name="T113" fmla="*/ 84 h 86"/>
                  <a:gd name="T114" fmla="*/ 44 w 86"/>
                  <a:gd name="T115" fmla="*/ 8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" h="86">
                    <a:moveTo>
                      <a:pt x="29" y="80"/>
                    </a:move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5" y="75"/>
                      <a:pt x="21" y="77"/>
                      <a:pt x="28" y="80"/>
                    </a:cubicBezTo>
                    <a:cubicBezTo>
                      <a:pt x="32" y="81"/>
                      <a:pt x="35" y="83"/>
                      <a:pt x="38" y="84"/>
                    </a:cubicBezTo>
                    <a:cubicBezTo>
                      <a:pt x="39" y="84"/>
                      <a:pt x="40" y="85"/>
                      <a:pt x="41" y="85"/>
                    </a:cubicBezTo>
                    <a:cubicBezTo>
                      <a:pt x="42" y="85"/>
                      <a:pt x="42" y="85"/>
                      <a:pt x="43" y="86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5" y="85"/>
                      <a:pt x="45" y="85"/>
                    </a:cubicBezTo>
                    <a:cubicBezTo>
                      <a:pt x="45" y="85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53" y="84"/>
                      <a:pt x="53" y="84"/>
                      <a:pt x="53" y="84"/>
                    </a:cubicBezTo>
                    <a:cubicBezTo>
                      <a:pt x="54" y="85"/>
                      <a:pt x="55" y="84"/>
                      <a:pt x="55" y="84"/>
                    </a:cubicBezTo>
                    <a:cubicBezTo>
                      <a:pt x="56" y="83"/>
                      <a:pt x="56" y="82"/>
                      <a:pt x="55" y="82"/>
                    </a:cubicBezTo>
                    <a:cubicBezTo>
                      <a:pt x="34" y="69"/>
                      <a:pt x="34" y="69"/>
                      <a:pt x="34" y="69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61" y="82"/>
                      <a:pt x="62" y="81"/>
                    </a:cubicBezTo>
                    <a:cubicBezTo>
                      <a:pt x="62" y="81"/>
                      <a:pt x="62" y="80"/>
                      <a:pt x="61" y="79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64" y="80"/>
                      <a:pt x="64" y="80"/>
                      <a:pt x="64" y="80"/>
                    </a:cubicBezTo>
                    <a:cubicBezTo>
                      <a:pt x="65" y="81"/>
                      <a:pt x="66" y="80"/>
                      <a:pt x="66" y="80"/>
                    </a:cubicBezTo>
                    <a:cubicBezTo>
                      <a:pt x="67" y="79"/>
                      <a:pt x="67" y="78"/>
                      <a:pt x="66" y="78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68" y="77"/>
                      <a:pt x="68" y="77"/>
                      <a:pt x="68" y="77"/>
                    </a:cubicBezTo>
                    <a:cubicBezTo>
                      <a:pt x="69" y="77"/>
                      <a:pt x="70" y="77"/>
                      <a:pt x="70" y="76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4"/>
                      <a:pt x="70" y="74"/>
                      <a:pt x="70" y="74"/>
                    </a:cubicBezTo>
                    <a:cubicBezTo>
                      <a:pt x="70" y="73"/>
                      <a:pt x="69" y="73"/>
                      <a:pt x="68" y="72"/>
                    </a:cubicBezTo>
                    <a:cubicBezTo>
                      <a:pt x="66" y="70"/>
                      <a:pt x="60" y="67"/>
                      <a:pt x="54" y="63"/>
                    </a:cubicBezTo>
                    <a:cubicBezTo>
                      <a:pt x="34" y="50"/>
                      <a:pt x="3" y="32"/>
                      <a:pt x="3" y="32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5"/>
                      <a:pt x="4" y="36"/>
                    </a:cubicBezTo>
                    <a:cubicBezTo>
                      <a:pt x="6" y="37"/>
                      <a:pt x="12" y="40"/>
                      <a:pt x="19" y="43"/>
                    </a:cubicBezTo>
                    <a:cubicBezTo>
                      <a:pt x="29" y="49"/>
                      <a:pt x="42" y="57"/>
                      <a:pt x="52" y="63"/>
                    </a:cubicBezTo>
                    <a:cubicBezTo>
                      <a:pt x="57" y="66"/>
                      <a:pt x="62" y="68"/>
                      <a:pt x="65" y="70"/>
                    </a:cubicBezTo>
                    <a:cubicBezTo>
                      <a:pt x="67" y="71"/>
                      <a:pt x="68" y="72"/>
                      <a:pt x="69" y="73"/>
                    </a:cubicBezTo>
                    <a:cubicBezTo>
                      <a:pt x="70" y="73"/>
                      <a:pt x="70" y="73"/>
                      <a:pt x="71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2"/>
                      <a:pt x="73" y="72"/>
                      <a:pt x="73" y="72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2" y="70"/>
                      <a:pt x="72" y="70"/>
                      <a:pt x="71" y="69"/>
                    </a:cubicBezTo>
                    <a:cubicBezTo>
                      <a:pt x="68" y="67"/>
                      <a:pt x="63" y="64"/>
                      <a:pt x="56" y="59"/>
                    </a:cubicBezTo>
                    <a:cubicBezTo>
                      <a:pt x="36" y="47"/>
                      <a:pt x="5" y="28"/>
                      <a:pt x="5" y="28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5" y="31"/>
                      <a:pt x="5" y="32"/>
                    </a:cubicBezTo>
                    <a:cubicBezTo>
                      <a:pt x="11" y="34"/>
                      <a:pt x="28" y="43"/>
                      <a:pt x="44" y="52"/>
                    </a:cubicBezTo>
                    <a:cubicBezTo>
                      <a:pt x="52" y="56"/>
                      <a:pt x="60" y="60"/>
                      <a:pt x="66" y="63"/>
                    </a:cubicBezTo>
                    <a:cubicBezTo>
                      <a:pt x="68" y="65"/>
                      <a:pt x="71" y="66"/>
                      <a:pt x="72" y="67"/>
                    </a:cubicBezTo>
                    <a:cubicBezTo>
                      <a:pt x="73" y="68"/>
                      <a:pt x="74" y="68"/>
                      <a:pt x="74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69"/>
                      <a:pt x="75" y="69"/>
                      <a:pt x="75" y="69"/>
                    </a:cubicBezTo>
                    <a:cubicBezTo>
                      <a:pt x="75" y="69"/>
                      <a:pt x="75" y="69"/>
                      <a:pt x="76" y="69"/>
                    </a:cubicBezTo>
                    <a:cubicBezTo>
                      <a:pt x="76" y="69"/>
                      <a:pt x="77" y="68"/>
                      <a:pt x="77" y="68"/>
                    </a:cubicBezTo>
                    <a:cubicBezTo>
                      <a:pt x="77" y="68"/>
                      <a:pt x="77" y="67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5"/>
                    </a:cubicBezTo>
                    <a:cubicBezTo>
                      <a:pt x="71" y="63"/>
                      <a:pt x="55" y="52"/>
                      <a:pt x="39" y="43"/>
                    </a:cubicBezTo>
                    <a:cubicBezTo>
                      <a:pt x="31" y="38"/>
                      <a:pt x="23" y="33"/>
                      <a:pt x="17" y="29"/>
                    </a:cubicBezTo>
                    <a:cubicBezTo>
                      <a:pt x="14" y="27"/>
                      <a:pt x="12" y="26"/>
                      <a:pt x="10" y="25"/>
                    </a:cubicBezTo>
                    <a:cubicBezTo>
                      <a:pt x="10" y="24"/>
                      <a:pt x="9" y="24"/>
                      <a:pt x="9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24" y="36"/>
                      <a:pt x="41" y="45"/>
                    </a:cubicBezTo>
                    <a:cubicBezTo>
                      <a:pt x="50" y="50"/>
                      <a:pt x="59" y="55"/>
                      <a:pt x="66" y="59"/>
                    </a:cubicBezTo>
                    <a:cubicBezTo>
                      <a:pt x="70" y="61"/>
                      <a:pt x="73" y="62"/>
                      <a:pt x="75" y="64"/>
                    </a:cubicBezTo>
                    <a:cubicBezTo>
                      <a:pt x="76" y="64"/>
                      <a:pt x="77" y="65"/>
                      <a:pt x="78" y="65"/>
                    </a:cubicBezTo>
                    <a:cubicBezTo>
                      <a:pt x="78" y="65"/>
                      <a:pt x="79" y="65"/>
                      <a:pt x="79" y="65"/>
                    </a:cubicBezTo>
                    <a:cubicBezTo>
                      <a:pt x="79" y="65"/>
                      <a:pt x="79" y="65"/>
                      <a:pt x="80" y="65"/>
                    </a:cubicBezTo>
                    <a:cubicBezTo>
                      <a:pt x="80" y="65"/>
                      <a:pt x="80" y="65"/>
                      <a:pt x="80" y="65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1" y="64"/>
                      <a:pt x="81" y="64"/>
                      <a:pt x="81" y="64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2" y="61"/>
                      <a:pt x="83" y="61"/>
                      <a:pt x="84" y="60"/>
                    </a:cubicBezTo>
                    <a:cubicBezTo>
                      <a:pt x="84" y="59"/>
                      <a:pt x="84" y="58"/>
                      <a:pt x="83" y="58"/>
                    </a:cubicBezTo>
                    <a:cubicBezTo>
                      <a:pt x="83" y="58"/>
                      <a:pt x="79" y="55"/>
                      <a:pt x="72" y="52"/>
                    </a:cubicBezTo>
                    <a:cubicBezTo>
                      <a:pt x="62" y="46"/>
                      <a:pt x="47" y="37"/>
                      <a:pt x="35" y="29"/>
                    </a:cubicBezTo>
                    <a:cubicBezTo>
                      <a:pt x="29" y="25"/>
                      <a:pt x="23" y="22"/>
                      <a:pt x="19" y="19"/>
                    </a:cubicBezTo>
                    <a:cubicBezTo>
                      <a:pt x="17" y="18"/>
                      <a:pt x="16" y="17"/>
                      <a:pt x="14" y="16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3" y="17"/>
                      <a:pt x="13" y="17"/>
                    </a:cubicBezTo>
                    <a:cubicBezTo>
                      <a:pt x="19" y="20"/>
                      <a:pt x="36" y="29"/>
                      <a:pt x="52" y="38"/>
                    </a:cubicBezTo>
                    <a:cubicBezTo>
                      <a:pt x="60" y="42"/>
                      <a:pt x="67" y="47"/>
                      <a:pt x="73" y="50"/>
                    </a:cubicBezTo>
                    <a:cubicBezTo>
                      <a:pt x="76" y="52"/>
                      <a:pt x="78" y="53"/>
                      <a:pt x="80" y="54"/>
                    </a:cubicBezTo>
                    <a:cubicBezTo>
                      <a:pt x="81" y="54"/>
                      <a:pt x="82" y="55"/>
                      <a:pt x="82" y="55"/>
                    </a:cubicBezTo>
                    <a:cubicBezTo>
                      <a:pt x="83" y="55"/>
                      <a:pt x="83" y="55"/>
                      <a:pt x="83" y="55"/>
                    </a:cubicBezTo>
                    <a:cubicBezTo>
                      <a:pt x="83" y="55"/>
                      <a:pt x="84" y="55"/>
                      <a:pt x="84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5" y="55"/>
                      <a:pt x="85" y="55"/>
                      <a:pt x="85" y="55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53"/>
                      <a:pt x="85" y="53"/>
                      <a:pt x="85" y="53"/>
                    </a:cubicBezTo>
                    <a:cubicBezTo>
                      <a:pt x="85" y="52"/>
                      <a:pt x="85" y="52"/>
                      <a:pt x="85" y="52"/>
                    </a:cubicBezTo>
                    <a:cubicBezTo>
                      <a:pt x="84" y="51"/>
                      <a:pt x="82" y="50"/>
                      <a:pt x="80" y="49"/>
                    </a:cubicBezTo>
                    <a:cubicBezTo>
                      <a:pt x="72" y="44"/>
                      <a:pt x="56" y="35"/>
                      <a:pt x="42" y="26"/>
                    </a:cubicBezTo>
                    <a:cubicBezTo>
                      <a:pt x="36" y="22"/>
                      <a:pt x="29" y="19"/>
                      <a:pt x="24" y="16"/>
                    </a:cubicBezTo>
                    <a:cubicBezTo>
                      <a:pt x="22" y="14"/>
                      <a:pt x="20" y="13"/>
                      <a:pt x="19" y="12"/>
                    </a:cubicBezTo>
                    <a:cubicBezTo>
                      <a:pt x="18" y="12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31" y="21"/>
                      <a:pt x="47" y="30"/>
                    </a:cubicBezTo>
                    <a:cubicBezTo>
                      <a:pt x="56" y="35"/>
                      <a:pt x="64" y="39"/>
                      <a:pt x="70" y="42"/>
                    </a:cubicBezTo>
                    <a:cubicBezTo>
                      <a:pt x="74" y="44"/>
                      <a:pt x="77" y="46"/>
                      <a:pt x="79" y="46"/>
                    </a:cubicBezTo>
                    <a:cubicBezTo>
                      <a:pt x="80" y="47"/>
                      <a:pt x="81" y="47"/>
                      <a:pt x="82" y="48"/>
                    </a:cubicBezTo>
                    <a:cubicBezTo>
                      <a:pt x="82" y="48"/>
                      <a:pt x="83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48"/>
                      <a:pt x="85" y="48"/>
                      <a:pt x="85" y="47"/>
                    </a:cubicBezTo>
                    <a:cubicBezTo>
                      <a:pt x="85" y="47"/>
                      <a:pt x="85" y="47"/>
                      <a:pt x="85" y="46"/>
                    </a:cubicBezTo>
                    <a:cubicBezTo>
                      <a:pt x="85" y="46"/>
                      <a:pt x="85" y="46"/>
                      <a:pt x="85" y="45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83" y="42"/>
                      <a:pt x="84" y="42"/>
                      <a:pt x="85" y="41"/>
                    </a:cubicBezTo>
                    <a:cubicBezTo>
                      <a:pt x="85" y="41"/>
                      <a:pt x="85" y="40"/>
                      <a:pt x="84" y="39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8"/>
                      <a:pt x="31" y="9"/>
                    </a:cubicBezTo>
                    <a:cubicBezTo>
                      <a:pt x="38" y="12"/>
                      <a:pt x="51" y="18"/>
                      <a:pt x="62" y="25"/>
                    </a:cubicBezTo>
                    <a:cubicBezTo>
                      <a:pt x="68" y="28"/>
                      <a:pt x="74" y="30"/>
                      <a:pt x="78" y="33"/>
                    </a:cubicBezTo>
                    <a:cubicBezTo>
                      <a:pt x="81" y="35"/>
                      <a:pt x="84" y="36"/>
                      <a:pt x="84" y="36"/>
                    </a:cubicBezTo>
                    <a:cubicBezTo>
                      <a:pt x="85" y="36"/>
                      <a:pt x="86" y="36"/>
                      <a:pt x="86" y="35"/>
                    </a:cubicBezTo>
                    <a:cubicBezTo>
                      <a:pt x="86" y="35"/>
                      <a:pt x="86" y="34"/>
                      <a:pt x="85" y="33"/>
                    </a:cubicBezTo>
                    <a:cubicBezTo>
                      <a:pt x="85" y="33"/>
                      <a:pt x="82" y="32"/>
                      <a:pt x="78" y="29"/>
                    </a:cubicBezTo>
                    <a:cubicBezTo>
                      <a:pt x="70" y="25"/>
                      <a:pt x="60" y="18"/>
                      <a:pt x="51" y="13"/>
                    </a:cubicBezTo>
                    <a:cubicBezTo>
                      <a:pt x="47" y="10"/>
                      <a:pt x="43" y="7"/>
                      <a:pt x="40" y="6"/>
                    </a:cubicBezTo>
                    <a:cubicBezTo>
                      <a:pt x="38" y="5"/>
                      <a:pt x="37" y="4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5" y="3"/>
                      <a:pt x="35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0" y="27"/>
                      <a:pt x="81" y="27"/>
                      <a:pt x="81" y="26"/>
                    </a:cubicBezTo>
                    <a:cubicBezTo>
                      <a:pt x="81" y="25"/>
                      <a:pt x="81" y="25"/>
                      <a:pt x="81" y="2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3" y="3"/>
                      <a:pt x="43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3"/>
                      <a:pt x="42" y="3"/>
                      <a:pt x="43" y="4"/>
                    </a:cubicBezTo>
                    <a:cubicBezTo>
                      <a:pt x="47" y="5"/>
                      <a:pt x="54" y="9"/>
                      <a:pt x="60" y="12"/>
                    </a:cubicBezTo>
                    <a:cubicBezTo>
                      <a:pt x="64" y="13"/>
                      <a:pt x="67" y="15"/>
                      <a:pt x="69" y="16"/>
                    </a:cubicBezTo>
                    <a:cubicBezTo>
                      <a:pt x="70" y="16"/>
                      <a:pt x="71" y="17"/>
                      <a:pt x="72" y="17"/>
                    </a:cubicBezTo>
                    <a:cubicBezTo>
                      <a:pt x="73" y="17"/>
                      <a:pt x="73" y="17"/>
                      <a:pt x="73" y="18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7"/>
                      <a:pt x="76" y="17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6" y="16"/>
                      <a:pt x="76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3" y="14"/>
                      <a:pt x="68" y="11"/>
                      <a:pt x="63" y="8"/>
                    </a:cubicBezTo>
                    <a:cubicBezTo>
                      <a:pt x="61" y="6"/>
                      <a:pt x="58" y="5"/>
                      <a:pt x="56" y="4"/>
                    </a:cubicBezTo>
                    <a:cubicBezTo>
                      <a:pt x="56" y="3"/>
                      <a:pt x="55" y="3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3"/>
                      <a:pt x="54" y="2"/>
                      <a:pt x="54" y="2"/>
                    </a:cubicBezTo>
                    <a:cubicBezTo>
                      <a:pt x="53" y="1"/>
                      <a:pt x="52" y="1"/>
                      <a:pt x="52" y="2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2" y="4"/>
                      <a:pt x="52" y="4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3" y="5"/>
                      <a:pt x="55" y="6"/>
                      <a:pt x="57" y="8"/>
                    </a:cubicBezTo>
                    <a:cubicBezTo>
                      <a:pt x="60" y="10"/>
                      <a:pt x="65" y="12"/>
                      <a:pt x="68" y="14"/>
                    </a:cubicBezTo>
                    <a:cubicBezTo>
                      <a:pt x="69" y="15"/>
                      <a:pt x="71" y="16"/>
                      <a:pt x="72" y="16"/>
                    </a:cubicBezTo>
                    <a:cubicBezTo>
                      <a:pt x="72" y="17"/>
                      <a:pt x="73" y="17"/>
                      <a:pt x="73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3" y="15"/>
                      <a:pt x="73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3" y="15"/>
                      <a:pt x="72" y="14"/>
                    </a:cubicBezTo>
                    <a:cubicBezTo>
                      <a:pt x="69" y="13"/>
                      <a:pt x="61" y="9"/>
                      <a:pt x="55" y="6"/>
                    </a:cubicBezTo>
                    <a:cubicBezTo>
                      <a:pt x="52" y="5"/>
                      <a:pt x="49" y="3"/>
                      <a:pt x="46" y="2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3" y="1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0" y="1"/>
                    </a:cubicBezTo>
                    <a:cubicBezTo>
                      <a:pt x="40" y="2"/>
                      <a:pt x="40" y="2"/>
                      <a:pt x="41" y="3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2"/>
                      <a:pt x="33" y="2"/>
                      <a:pt x="33" y="2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5" y="6"/>
                      <a:pt x="37" y="7"/>
                    </a:cubicBezTo>
                    <a:cubicBezTo>
                      <a:pt x="49" y="15"/>
                      <a:pt x="84" y="36"/>
                      <a:pt x="84" y="36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5" y="33"/>
                      <a:pt x="72" y="26"/>
                      <a:pt x="58" y="19"/>
                    </a:cubicBezTo>
                    <a:cubicBezTo>
                      <a:pt x="51" y="15"/>
                      <a:pt x="44" y="12"/>
                      <a:pt x="39" y="9"/>
                    </a:cubicBezTo>
                    <a:cubicBezTo>
                      <a:pt x="36" y="8"/>
                      <a:pt x="34" y="6"/>
                      <a:pt x="32" y="6"/>
                    </a:cubicBezTo>
                    <a:cubicBezTo>
                      <a:pt x="31" y="5"/>
                      <a:pt x="30" y="5"/>
                      <a:pt x="29" y="5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5"/>
                      <a:pt x="26" y="5"/>
                    </a:cubicBezTo>
                    <a:cubicBezTo>
                      <a:pt x="26" y="6"/>
                      <a:pt x="26" y="7"/>
                      <a:pt x="27" y="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7"/>
                      <a:pt x="23" y="7"/>
                      <a:pt x="22" y="8"/>
                    </a:cubicBezTo>
                    <a:cubicBezTo>
                      <a:pt x="22" y="9"/>
                      <a:pt x="22" y="10"/>
                      <a:pt x="23" y="10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3" y="45"/>
                      <a:pt x="83" y="45"/>
                      <a:pt x="83" y="45"/>
                    </a:cubicBezTo>
                    <a:cubicBezTo>
                      <a:pt x="84" y="46"/>
                      <a:pt x="84" y="46"/>
                      <a:pt x="84" y="46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4" y="45"/>
                      <a:pt x="84" y="45"/>
                    </a:cubicBezTo>
                    <a:cubicBezTo>
                      <a:pt x="84" y="45"/>
                      <a:pt x="83" y="45"/>
                      <a:pt x="82" y="45"/>
                    </a:cubicBezTo>
                    <a:cubicBezTo>
                      <a:pt x="80" y="44"/>
                      <a:pt x="74" y="41"/>
                      <a:pt x="67" y="38"/>
                    </a:cubicBezTo>
                    <a:cubicBezTo>
                      <a:pt x="57" y="32"/>
                      <a:pt x="45" y="25"/>
                      <a:pt x="35" y="20"/>
                    </a:cubicBezTo>
                    <a:cubicBezTo>
                      <a:pt x="30" y="17"/>
                      <a:pt x="25" y="15"/>
                      <a:pt x="22" y="13"/>
                    </a:cubicBezTo>
                    <a:cubicBezTo>
                      <a:pt x="19" y="11"/>
                      <a:pt x="17" y="10"/>
                      <a:pt x="17" y="10"/>
                    </a:cubicBezTo>
                    <a:cubicBezTo>
                      <a:pt x="16" y="10"/>
                      <a:pt x="15" y="10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4"/>
                      <a:pt x="18" y="15"/>
                      <a:pt x="20" y="16"/>
                    </a:cubicBezTo>
                    <a:cubicBezTo>
                      <a:pt x="28" y="22"/>
                      <a:pt x="44" y="31"/>
                      <a:pt x="58" y="39"/>
                    </a:cubicBezTo>
                    <a:cubicBezTo>
                      <a:pt x="65" y="43"/>
                      <a:pt x="71" y="47"/>
                      <a:pt x="76" y="50"/>
                    </a:cubicBezTo>
                    <a:cubicBezTo>
                      <a:pt x="78" y="51"/>
                      <a:pt x="80" y="52"/>
                      <a:pt x="81" y="53"/>
                    </a:cubicBezTo>
                    <a:cubicBezTo>
                      <a:pt x="82" y="54"/>
                      <a:pt x="82" y="54"/>
                      <a:pt x="83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3"/>
                      <a:pt x="84" y="53"/>
                      <a:pt x="84" y="53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3" y="52"/>
                    </a:cubicBezTo>
                    <a:cubicBezTo>
                      <a:pt x="78" y="49"/>
                      <a:pt x="61" y="40"/>
                      <a:pt x="45" y="31"/>
                    </a:cubicBezTo>
                    <a:cubicBezTo>
                      <a:pt x="37" y="26"/>
                      <a:pt x="30" y="22"/>
                      <a:pt x="24" y="19"/>
                    </a:cubicBezTo>
                    <a:cubicBezTo>
                      <a:pt x="21" y="17"/>
                      <a:pt x="18" y="16"/>
                      <a:pt x="16" y="15"/>
                    </a:cubicBezTo>
                    <a:cubicBezTo>
                      <a:pt x="15" y="15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1" y="17"/>
                      <a:pt x="12" y="18"/>
                      <a:pt x="13" y="18"/>
                    </a:cubicBezTo>
                    <a:cubicBezTo>
                      <a:pt x="15" y="20"/>
                      <a:pt x="21" y="24"/>
                      <a:pt x="28" y="28"/>
                    </a:cubicBezTo>
                    <a:cubicBezTo>
                      <a:pt x="49" y="42"/>
                      <a:pt x="82" y="61"/>
                      <a:pt x="82" y="61"/>
                    </a:cubicBezTo>
                    <a:cubicBezTo>
                      <a:pt x="82" y="59"/>
                      <a:pt x="82" y="59"/>
                      <a:pt x="82" y="59"/>
                    </a:cubicBezTo>
                    <a:cubicBezTo>
                      <a:pt x="83" y="58"/>
                      <a:pt x="83" y="58"/>
                      <a:pt x="83" y="5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8"/>
                      <a:pt x="8" y="18"/>
                      <a:pt x="8" y="19"/>
                    </a:cubicBezTo>
                    <a:cubicBezTo>
                      <a:pt x="7" y="20"/>
                      <a:pt x="7" y="20"/>
                      <a:pt x="8" y="21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80" y="64"/>
                      <a:pt x="80" y="64"/>
                      <a:pt x="80" y="64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2"/>
                      <a:pt x="79" y="62"/>
                      <a:pt x="79" y="62"/>
                    </a:cubicBezTo>
                    <a:cubicBezTo>
                      <a:pt x="73" y="59"/>
                      <a:pt x="55" y="50"/>
                      <a:pt x="39" y="41"/>
                    </a:cubicBezTo>
                    <a:cubicBezTo>
                      <a:pt x="31" y="36"/>
                      <a:pt x="23" y="32"/>
                      <a:pt x="17" y="28"/>
                    </a:cubicBezTo>
                    <a:cubicBezTo>
                      <a:pt x="11" y="25"/>
                      <a:pt x="8" y="23"/>
                      <a:pt x="8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3"/>
                      <a:pt x="6" y="24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6"/>
                      <a:pt x="7" y="26"/>
                      <a:pt x="8" y="27"/>
                    </a:cubicBezTo>
                    <a:cubicBezTo>
                      <a:pt x="12" y="30"/>
                      <a:pt x="29" y="40"/>
                      <a:pt x="45" y="50"/>
                    </a:cubicBezTo>
                    <a:cubicBezTo>
                      <a:pt x="53" y="55"/>
                      <a:pt x="60" y="59"/>
                      <a:pt x="66" y="63"/>
                    </a:cubicBezTo>
                    <a:cubicBezTo>
                      <a:pt x="68" y="65"/>
                      <a:pt x="71" y="66"/>
                      <a:pt x="72" y="67"/>
                    </a:cubicBezTo>
                    <a:cubicBezTo>
                      <a:pt x="73" y="67"/>
                      <a:pt x="74" y="68"/>
                      <a:pt x="74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7"/>
                      <a:pt x="75" y="67"/>
                      <a:pt x="75" y="6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5" y="68"/>
                      <a:pt x="75" y="68"/>
                      <a:pt x="75" y="68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5" y="65"/>
                      <a:pt x="73" y="64"/>
                    </a:cubicBezTo>
                    <a:cubicBezTo>
                      <a:pt x="66" y="60"/>
                      <a:pt x="50" y="51"/>
                      <a:pt x="35" y="43"/>
                    </a:cubicBezTo>
                    <a:cubicBezTo>
                      <a:pt x="27" y="39"/>
                      <a:pt x="20" y="36"/>
                      <a:pt x="15" y="33"/>
                    </a:cubicBezTo>
                    <a:cubicBezTo>
                      <a:pt x="12" y="31"/>
                      <a:pt x="10" y="30"/>
                      <a:pt x="8" y="30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9"/>
                      <a:pt x="3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3" y="30"/>
                      <a:pt x="3" y="31"/>
                      <a:pt x="3" y="31"/>
                    </a:cubicBezTo>
                    <a:cubicBezTo>
                      <a:pt x="3" y="31"/>
                      <a:pt x="7" y="33"/>
                      <a:pt x="14" y="37"/>
                    </a:cubicBezTo>
                    <a:cubicBezTo>
                      <a:pt x="23" y="43"/>
                      <a:pt x="38" y="51"/>
                      <a:pt x="50" y="59"/>
                    </a:cubicBezTo>
                    <a:cubicBezTo>
                      <a:pt x="55" y="62"/>
                      <a:pt x="61" y="66"/>
                      <a:pt x="65" y="68"/>
                    </a:cubicBezTo>
                    <a:cubicBezTo>
                      <a:pt x="67" y="70"/>
                      <a:pt x="68" y="71"/>
                      <a:pt x="69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1" y="71"/>
                      <a:pt x="71" y="71"/>
                      <a:pt x="71" y="71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1"/>
                      <a:pt x="71" y="71"/>
                      <a:pt x="71" y="71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1"/>
                      <a:pt x="72" y="71"/>
                      <a:pt x="71" y="70"/>
                    </a:cubicBezTo>
                    <a:cubicBezTo>
                      <a:pt x="66" y="68"/>
                      <a:pt x="50" y="58"/>
                      <a:pt x="35" y="49"/>
                    </a:cubicBezTo>
                    <a:cubicBezTo>
                      <a:pt x="28" y="45"/>
                      <a:pt x="20" y="41"/>
                      <a:pt x="14" y="38"/>
                    </a:cubicBezTo>
                    <a:cubicBezTo>
                      <a:pt x="11" y="36"/>
                      <a:pt x="9" y="35"/>
                      <a:pt x="7" y="34"/>
                    </a:cubicBezTo>
                    <a:cubicBezTo>
                      <a:pt x="6" y="33"/>
                      <a:pt x="5" y="33"/>
                      <a:pt x="5" y="33"/>
                    </a:cubicBezTo>
                    <a:cubicBezTo>
                      <a:pt x="4" y="32"/>
                      <a:pt x="3" y="32"/>
                      <a:pt x="3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3"/>
                      <a:pt x="1" y="33"/>
                    </a:cubicBezTo>
                    <a:cubicBezTo>
                      <a:pt x="1" y="33"/>
                      <a:pt x="1" y="34"/>
                      <a:pt x="1" y="34"/>
                    </a:cubicBezTo>
                    <a:cubicBezTo>
                      <a:pt x="1" y="35"/>
                      <a:pt x="1" y="35"/>
                      <a:pt x="2" y="35"/>
                    </a:cubicBezTo>
                    <a:cubicBezTo>
                      <a:pt x="2" y="35"/>
                      <a:pt x="6" y="37"/>
                      <a:pt x="12" y="41"/>
                    </a:cubicBezTo>
                    <a:cubicBezTo>
                      <a:pt x="22" y="47"/>
                      <a:pt x="36" y="55"/>
                      <a:pt x="47" y="62"/>
                    </a:cubicBezTo>
                    <a:cubicBezTo>
                      <a:pt x="53" y="66"/>
                      <a:pt x="58" y="69"/>
                      <a:pt x="62" y="72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7" y="75"/>
                      <a:pt x="67" y="75"/>
                      <a:pt x="68" y="76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68" y="75"/>
                      <a:pt x="68" y="75"/>
                      <a:pt x="68" y="75"/>
                    </a:cubicBezTo>
                    <a:cubicBezTo>
                      <a:pt x="69" y="75"/>
                      <a:pt x="69" y="75"/>
                      <a:pt x="69" y="75"/>
                    </a:cubicBezTo>
                    <a:cubicBezTo>
                      <a:pt x="70" y="74"/>
                      <a:pt x="70" y="74"/>
                      <a:pt x="70" y="74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3" y="39"/>
                      <a:pt x="2" y="40"/>
                    </a:cubicBezTo>
                    <a:cubicBezTo>
                      <a:pt x="2" y="41"/>
                      <a:pt x="2" y="41"/>
                      <a:pt x="3" y="4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49"/>
                      <a:pt x="2" y="50"/>
                      <a:pt x="1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3" y="72"/>
                      <a:pt x="33" y="72"/>
                      <a:pt x="33" y="72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8" y="60"/>
                      <a:pt x="7" y="60"/>
                      <a:pt x="6" y="61"/>
                    </a:cubicBezTo>
                    <a:cubicBezTo>
                      <a:pt x="6" y="62"/>
                      <a:pt x="6" y="62"/>
                      <a:pt x="7" y="63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4" y="83"/>
                      <a:pt x="44" y="83"/>
                      <a:pt x="44" y="83"/>
                    </a:cubicBezTo>
                    <a:cubicBezTo>
                      <a:pt x="43" y="83"/>
                      <a:pt x="41" y="82"/>
                      <a:pt x="38" y="81"/>
                    </a:cubicBezTo>
                    <a:cubicBezTo>
                      <a:pt x="34" y="79"/>
                      <a:pt x="28" y="77"/>
                      <a:pt x="24" y="75"/>
                    </a:cubicBezTo>
                    <a:cubicBezTo>
                      <a:pt x="20" y="73"/>
                      <a:pt x="16" y="72"/>
                      <a:pt x="16" y="72"/>
                    </a:cubicBezTo>
                    <a:cubicBezTo>
                      <a:pt x="15" y="72"/>
                      <a:pt x="15" y="72"/>
                      <a:pt x="14" y="73"/>
                    </a:cubicBezTo>
                    <a:cubicBezTo>
                      <a:pt x="14" y="73"/>
                      <a:pt x="14" y="74"/>
                      <a:pt x="15" y="75"/>
                    </a:cubicBezTo>
                    <a:cubicBezTo>
                      <a:pt x="27" y="82"/>
                      <a:pt x="27" y="82"/>
                      <a:pt x="27" y="82"/>
                    </a:cubicBezTo>
                    <a:cubicBezTo>
                      <a:pt x="28" y="83"/>
                      <a:pt x="29" y="83"/>
                      <a:pt x="29" y="82"/>
                    </a:cubicBezTo>
                    <a:cubicBezTo>
                      <a:pt x="30" y="81"/>
                      <a:pt x="29" y="80"/>
                      <a:pt x="29" y="8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1" name="Freeform 1198"/>
              <p:cNvSpPr>
                <a:spLocks/>
              </p:cNvSpPr>
              <p:nvPr/>
            </p:nvSpPr>
            <p:spPr bwMode="auto">
              <a:xfrm>
                <a:off x="4151077" y="189216"/>
                <a:ext cx="86921" cy="103018"/>
              </a:xfrm>
              <a:custGeom>
                <a:avLst/>
                <a:gdLst>
                  <a:gd name="T0" fmla="*/ 35 w 40"/>
                  <a:gd name="T1" fmla="*/ 44 h 47"/>
                  <a:gd name="T2" fmla="*/ 34 w 40"/>
                  <a:gd name="T3" fmla="*/ 44 h 47"/>
                  <a:gd name="T4" fmla="*/ 33 w 40"/>
                  <a:gd name="T5" fmla="*/ 45 h 47"/>
                  <a:gd name="T6" fmla="*/ 34 w 40"/>
                  <a:gd name="T7" fmla="*/ 47 h 47"/>
                  <a:gd name="T8" fmla="*/ 38 w 40"/>
                  <a:gd name="T9" fmla="*/ 44 h 47"/>
                  <a:gd name="T10" fmla="*/ 39 w 40"/>
                  <a:gd name="T11" fmla="*/ 43 h 47"/>
                  <a:gd name="T12" fmla="*/ 38 w 40"/>
                  <a:gd name="T13" fmla="*/ 42 h 47"/>
                  <a:gd name="T14" fmla="*/ 37 w 40"/>
                  <a:gd name="T15" fmla="*/ 41 h 47"/>
                  <a:gd name="T16" fmla="*/ 39 w 40"/>
                  <a:gd name="T17" fmla="*/ 40 h 47"/>
                  <a:gd name="T18" fmla="*/ 40 w 40"/>
                  <a:gd name="T19" fmla="*/ 39 h 47"/>
                  <a:gd name="T20" fmla="*/ 40 w 40"/>
                  <a:gd name="T21" fmla="*/ 38 h 47"/>
                  <a:gd name="T22" fmla="*/ 34 w 40"/>
                  <a:gd name="T23" fmla="*/ 34 h 47"/>
                  <a:gd name="T24" fmla="*/ 37 w 40"/>
                  <a:gd name="T25" fmla="*/ 30 h 47"/>
                  <a:gd name="T26" fmla="*/ 37 w 40"/>
                  <a:gd name="T27" fmla="*/ 29 h 47"/>
                  <a:gd name="T28" fmla="*/ 37 w 40"/>
                  <a:gd name="T29" fmla="*/ 28 h 47"/>
                  <a:gd name="T30" fmla="*/ 28 w 40"/>
                  <a:gd name="T31" fmla="*/ 23 h 47"/>
                  <a:gd name="T32" fmla="*/ 31 w 40"/>
                  <a:gd name="T33" fmla="*/ 20 h 47"/>
                  <a:gd name="T34" fmla="*/ 31 w 40"/>
                  <a:gd name="T35" fmla="*/ 19 h 47"/>
                  <a:gd name="T36" fmla="*/ 30 w 40"/>
                  <a:gd name="T37" fmla="*/ 18 h 47"/>
                  <a:gd name="T38" fmla="*/ 2 w 40"/>
                  <a:gd name="T39" fmla="*/ 1 h 47"/>
                  <a:gd name="T40" fmla="*/ 0 w 40"/>
                  <a:gd name="T41" fmla="*/ 1 h 47"/>
                  <a:gd name="T42" fmla="*/ 0 w 40"/>
                  <a:gd name="T43" fmla="*/ 3 h 47"/>
                  <a:gd name="T44" fmla="*/ 27 w 40"/>
                  <a:gd name="T45" fmla="*/ 20 h 47"/>
                  <a:gd name="T46" fmla="*/ 25 w 40"/>
                  <a:gd name="T47" fmla="*/ 23 h 47"/>
                  <a:gd name="T48" fmla="*/ 25 w 40"/>
                  <a:gd name="T49" fmla="*/ 24 h 47"/>
                  <a:gd name="T50" fmla="*/ 25 w 40"/>
                  <a:gd name="T51" fmla="*/ 25 h 47"/>
                  <a:gd name="T52" fmla="*/ 34 w 40"/>
                  <a:gd name="T53" fmla="*/ 30 h 47"/>
                  <a:gd name="T54" fmla="*/ 31 w 40"/>
                  <a:gd name="T55" fmla="*/ 34 h 47"/>
                  <a:gd name="T56" fmla="*/ 31 w 40"/>
                  <a:gd name="T57" fmla="*/ 35 h 47"/>
                  <a:gd name="T58" fmla="*/ 31 w 40"/>
                  <a:gd name="T59" fmla="*/ 36 h 47"/>
                  <a:gd name="T60" fmla="*/ 34 w 40"/>
                  <a:gd name="T61" fmla="*/ 38 h 47"/>
                  <a:gd name="T62" fmla="*/ 32 w 40"/>
                  <a:gd name="T63" fmla="*/ 38 h 47"/>
                  <a:gd name="T64" fmla="*/ 31 w 40"/>
                  <a:gd name="T65" fmla="*/ 39 h 47"/>
                  <a:gd name="T66" fmla="*/ 31 w 40"/>
                  <a:gd name="T67" fmla="*/ 41 h 47"/>
                  <a:gd name="T68" fmla="*/ 35 w 40"/>
                  <a:gd name="T69" fmla="*/ 43 h 47"/>
                  <a:gd name="T70" fmla="*/ 33 w 40"/>
                  <a:gd name="T71" fmla="*/ 44 h 47"/>
                  <a:gd name="T72" fmla="*/ 32 w 40"/>
                  <a:gd name="T73" fmla="*/ 45 h 47"/>
                  <a:gd name="T74" fmla="*/ 32 w 40"/>
                  <a:gd name="T75" fmla="*/ 46 h 47"/>
                  <a:gd name="T76" fmla="*/ 33 w 40"/>
                  <a:gd name="T77" fmla="*/ 47 h 47"/>
                  <a:gd name="T78" fmla="*/ 35 w 40"/>
                  <a:gd name="T79" fmla="*/ 46 h 47"/>
                  <a:gd name="T80" fmla="*/ 35 w 40"/>
                  <a:gd name="T81" fmla="*/ 4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47">
                    <a:moveTo>
                      <a:pt x="35" y="44"/>
                    </a:moveTo>
                    <a:cubicBezTo>
                      <a:pt x="34" y="44"/>
                      <a:pt x="34" y="44"/>
                      <a:pt x="34" y="44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9" y="44"/>
                      <a:pt x="39" y="44"/>
                      <a:pt x="39" y="43"/>
                    </a:cubicBezTo>
                    <a:cubicBezTo>
                      <a:pt x="39" y="43"/>
                      <a:pt x="39" y="42"/>
                      <a:pt x="38" y="42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0" y="40"/>
                      <a:pt x="40" y="40"/>
                      <a:pt x="40" y="39"/>
                    </a:cubicBezTo>
                    <a:cubicBezTo>
                      <a:pt x="40" y="39"/>
                      <a:pt x="40" y="38"/>
                      <a:pt x="40" y="38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7" y="30"/>
                      <a:pt x="37" y="30"/>
                      <a:pt x="37" y="29"/>
                    </a:cubicBezTo>
                    <a:cubicBezTo>
                      <a:pt x="37" y="29"/>
                      <a:pt x="37" y="28"/>
                      <a:pt x="37" y="28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8"/>
                      <a:pt x="30" y="1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4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0" y="34"/>
                      <a:pt x="31" y="35"/>
                    </a:cubicBezTo>
                    <a:cubicBezTo>
                      <a:pt x="31" y="35"/>
                      <a:pt x="31" y="36"/>
                      <a:pt x="31" y="3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1" y="38"/>
                      <a:pt x="31" y="39"/>
                      <a:pt x="31" y="39"/>
                    </a:cubicBezTo>
                    <a:cubicBezTo>
                      <a:pt x="30" y="40"/>
                      <a:pt x="31" y="40"/>
                      <a:pt x="31" y="41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7"/>
                      <a:pt x="35" y="47"/>
                      <a:pt x="35" y="46"/>
                    </a:cubicBezTo>
                    <a:cubicBezTo>
                      <a:pt x="36" y="46"/>
                      <a:pt x="35" y="45"/>
                      <a:pt x="35" y="44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2" name="Freeform 1199"/>
              <p:cNvSpPr>
                <a:spLocks/>
              </p:cNvSpPr>
              <p:nvPr/>
            </p:nvSpPr>
            <p:spPr bwMode="auto">
              <a:xfrm>
                <a:off x="4040011" y="189216"/>
                <a:ext cx="135211" cy="169013"/>
              </a:xfrm>
              <a:custGeom>
                <a:avLst/>
                <a:gdLst>
                  <a:gd name="T0" fmla="*/ 12 w 62"/>
                  <a:gd name="T1" fmla="*/ 62 h 77"/>
                  <a:gd name="T2" fmla="*/ 8 w 62"/>
                  <a:gd name="T3" fmla="*/ 56 h 77"/>
                  <a:gd name="T4" fmla="*/ 6 w 62"/>
                  <a:gd name="T5" fmla="*/ 52 h 77"/>
                  <a:gd name="T6" fmla="*/ 8 w 62"/>
                  <a:gd name="T7" fmla="*/ 47 h 77"/>
                  <a:gd name="T8" fmla="*/ 10 w 62"/>
                  <a:gd name="T9" fmla="*/ 42 h 77"/>
                  <a:gd name="T10" fmla="*/ 8 w 62"/>
                  <a:gd name="T11" fmla="*/ 38 h 77"/>
                  <a:gd name="T12" fmla="*/ 6 w 62"/>
                  <a:gd name="T13" fmla="*/ 34 h 77"/>
                  <a:gd name="T14" fmla="*/ 10 w 62"/>
                  <a:gd name="T15" fmla="*/ 31 h 77"/>
                  <a:gd name="T16" fmla="*/ 12 w 62"/>
                  <a:gd name="T17" fmla="*/ 28 h 77"/>
                  <a:gd name="T18" fmla="*/ 15 w 62"/>
                  <a:gd name="T19" fmla="*/ 26 h 77"/>
                  <a:gd name="T20" fmla="*/ 15 w 62"/>
                  <a:gd name="T21" fmla="*/ 23 h 77"/>
                  <a:gd name="T22" fmla="*/ 18 w 62"/>
                  <a:gd name="T23" fmla="*/ 20 h 77"/>
                  <a:gd name="T24" fmla="*/ 21 w 62"/>
                  <a:gd name="T25" fmla="*/ 17 h 77"/>
                  <a:gd name="T26" fmla="*/ 26 w 62"/>
                  <a:gd name="T27" fmla="*/ 15 h 77"/>
                  <a:gd name="T28" fmla="*/ 26 w 62"/>
                  <a:gd name="T29" fmla="*/ 11 h 77"/>
                  <a:gd name="T30" fmla="*/ 33 w 62"/>
                  <a:gd name="T31" fmla="*/ 9 h 77"/>
                  <a:gd name="T32" fmla="*/ 40 w 62"/>
                  <a:gd name="T33" fmla="*/ 9 h 77"/>
                  <a:gd name="T34" fmla="*/ 46 w 62"/>
                  <a:gd name="T35" fmla="*/ 8 h 77"/>
                  <a:gd name="T36" fmla="*/ 40 w 62"/>
                  <a:gd name="T37" fmla="*/ 1 h 77"/>
                  <a:gd name="T38" fmla="*/ 39 w 62"/>
                  <a:gd name="T39" fmla="*/ 3 h 77"/>
                  <a:gd name="T40" fmla="*/ 39 w 62"/>
                  <a:gd name="T41" fmla="*/ 3 h 77"/>
                  <a:gd name="T42" fmla="*/ 39 w 62"/>
                  <a:gd name="T43" fmla="*/ 4 h 77"/>
                  <a:gd name="T44" fmla="*/ 39 w 62"/>
                  <a:gd name="T45" fmla="*/ 4 h 77"/>
                  <a:gd name="T46" fmla="*/ 39 w 62"/>
                  <a:gd name="T47" fmla="*/ 4 h 77"/>
                  <a:gd name="T48" fmla="*/ 40 w 62"/>
                  <a:gd name="T49" fmla="*/ 5 h 77"/>
                  <a:gd name="T50" fmla="*/ 59 w 62"/>
                  <a:gd name="T51" fmla="*/ 12 h 77"/>
                  <a:gd name="T52" fmla="*/ 61 w 62"/>
                  <a:gd name="T53" fmla="*/ 12 h 77"/>
                  <a:gd name="T54" fmla="*/ 61 w 62"/>
                  <a:gd name="T55" fmla="*/ 9 h 77"/>
                  <a:gd name="T56" fmla="*/ 45 w 62"/>
                  <a:gd name="T57" fmla="*/ 3 h 77"/>
                  <a:gd name="T58" fmla="*/ 59 w 62"/>
                  <a:gd name="T59" fmla="*/ 10 h 77"/>
                  <a:gd name="T60" fmla="*/ 59 w 62"/>
                  <a:gd name="T61" fmla="*/ 10 h 77"/>
                  <a:gd name="T62" fmla="*/ 60 w 62"/>
                  <a:gd name="T63" fmla="*/ 10 h 77"/>
                  <a:gd name="T64" fmla="*/ 60 w 62"/>
                  <a:gd name="T65" fmla="*/ 10 h 77"/>
                  <a:gd name="T66" fmla="*/ 60 w 62"/>
                  <a:gd name="T67" fmla="*/ 9 h 77"/>
                  <a:gd name="T68" fmla="*/ 60 w 62"/>
                  <a:gd name="T69" fmla="*/ 9 h 77"/>
                  <a:gd name="T70" fmla="*/ 42 w 62"/>
                  <a:gd name="T71" fmla="*/ 2 h 77"/>
                  <a:gd name="T72" fmla="*/ 39 w 62"/>
                  <a:gd name="T73" fmla="*/ 1 h 77"/>
                  <a:gd name="T74" fmla="*/ 38 w 62"/>
                  <a:gd name="T75" fmla="*/ 4 h 77"/>
                  <a:gd name="T76" fmla="*/ 30 w 62"/>
                  <a:gd name="T77" fmla="*/ 4 h 77"/>
                  <a:gd name="T78" fmla="*/ 26 w 62"/>
                  <a:gd name="T79" fmla="*/ 5 h 77"/>
                  <a:gd name="T80" fmla="*/ 26 w 62"/>
                  <a:gd name="T81" fmla="*/ 8 h 77"/>
                  <a:gd name="T82" fmla="*/ 19 w 62"/>
                  <a:gd name="T83" fmla="*/ 11 h 77"/>
                  <a:gd name="T84" fmla="*/ 14 w 62"/>
                  <a:gd name="T85" fmla="*/ 13 h 77"/>
                  <a:gd name="T86" fmla="*/ 12 w 62"/>
                  <a:gd name="T87" fmla="*/ 17 h 77"/>
                  <a:gd name="T88" fmla="*/ 12 w 62"/>
                  <a:gd name="T89" fmla="*/ 20 h 77"/>
                  <a:gd name="T90" fmla="*/ 9 w 62"/>
                  <a:gd name="T91" fmla="*/ 22 h 77"/>
                  <a:gd name="T92" fmla="*/ 5 w 62"/>
                  <a:gd name="T93" fmla="*/ 26 h 77"/>
                  <a:gd name="T94" fmla="*/ 4 w 62"/>
                  <a:gd name="T95" fmla="*/ 28 h 77"/>
                  <a:gd name="T96" fmla="*/ 5 w 62"/>
                  <a:gd name="T97" fmla="*/ 31 h 77"/>
                  <a:gd name="T98" fmla="*/ 1 w 62"/>
                  <a:gd name="T99" fmla="*/ 35 h 77"/>
                  <a:gd name="T100" fmla="*/ 1 w 62"/>
                  <a:gd name="T101" fmla="*/ 38 h 77"/>
                  <a:gd name="T102" fmla="*/ 2 w 62"/>
                  <a:gd name="T103" fmla="*/ 44 h 77"/>
                  <a:gd name="T104" fmla="*/ 5 w 62"/>
                  <a:gd name="T105" fmla="*/ 48 h 77"/>
                  <a:gd name="T106" fmla="*/ 2 w 62"/>
                  <a:gd name="T107" fmla="*/ 54 h 77"/>
                  <a:gd name="T108" fmla="*/ 0 w 62"/>
                  <a:gd name="T109" fmla="*/ 56 h 77"/>
                  <a:gd name="T110" fmla="*/ 6 w 62"/>
                  <a:gd name="T111" fmla="*/ 66 h 77"/>
                  <a:gd name="T112" fmla="*/ 22 w 62"/>
                  <a:gd name="T11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" h="77">
                    <a:moveTo>
                      <a:pt x="22" y="74"/>
                    </a:moveTo>
                    <a:cubicBezTo>
                      <a:pt x="10" y="67"/>
                      <a:pt x="10" y="67"/>
                      <a:pt x="10" y="67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2" y="62"/>
                      <a:pt x="12" y="61"/>
                      <a:pt x="12" y="60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9" y="56"/>
                      <a:pt x="9" y="55"/>
                    </a:cubicBezTo>
                    <a:cubicBezTo>
                      <a:pt x="9" y="54"/>
                      <a:pt x="8" y="54"/>
                      <a:pt x="8" y="53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49"/>
                      <a:pt x="9" y="48"/>
                      <a:pt x="9" y="48"/>
                    </a:cubicBezTo>
                    <a:cubicBezTo>
                      <a:pt x="9" y="47"/>
                      <a:pt x="8" y="47"/>
                      <a:pt x="8" y="47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10" y="42"/>
                      <a:pt x="10" y="42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3"/>
                      <a:pt x="10" y="33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1" y="29"/>
                      <a:pt x="11" y="29"/>
                      <a:pt x="12" y="28"/>
                    </a:cubicBezTo>
                    <a:cubicBezTo>
                      <a:pt x="12" y="28"/>
                      <a:pt x="11" y="27"/>
                      <a:pt x="11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2"/>
                      <a:pt x="19" y="22"/>
                    </a:cubicBezTo>
                    <a:cubicBezTo>
                      <a:pt x="19" y="21"/>
                      <a:pt x="19" y="20"/>
                      <a:pt x="18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21" y="16"/>
                      <a:pt x="21" y="15"/>
                      <a:pt x="20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7" y="14"/>
                      <a:pt x="27" y="14"/>
                    </a:cubicBezTo>
                    <a:cubicBezTo>
                      <a:pt x="27" y="13"/>
                      <a:pt x="27" y="12"/>
                      <a:pt x="27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4" y="12"/>
                      <a:pt x="34" y="11"/>
                    </a:cubicBezTo>
                    <a:cubicBezTo>
                      <a:pt x="34" y="10"/>
                      <a:pt x="34" y="10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10"/>
                      <a:pt x="40" y="10"/>
                      <a:pt x="40" y="9"/>
                    </a:cubicBezTo>
                    <a:cubicBezTo>
                      <a:pt x="40" y="9"/>
                      <a:pt x="40" y="8"/>
                      <a:pt x="40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7" y="8"/>
                      <a:pt x="47" y="7"/>
                    </a:cubicBezTo>
                    <a:cubicBezTo>
                      <a:pt x="47" y="7"/>
                      <a:pt x="47" y="6"/>
                      <a:pt x="47" y="6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40" y="4"/>
                      <a:pt x="40" y="5"/>
                    </a:cubicBezTo>
                    <a:cubicBezTo>
                      <a:pt x="43" y="5"/>
                      <a:pt x="47" y="7"/>
                      <a:pt x="51" y="9"/>
                    </a:cubicBezTo>
                    <a:cubicBezTo>
                      <a:pt x="53" y="10"/>
                      <a:pt x="55" y="10"/>
                      <a:pt x="57" y="11"/>
                    </a:cubicBezTo>
                    <a:cubicBezTo>
                      <a:pt x="58" y="11"/>
                      <a:pt x="58" y="11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1"/>
                    </a:cubicBezTo>
                    <a:cubicBezTo>
                      <a:pt x="62" y="11"/>
                      <a:pt x="62" y="11"/>
                      <a:pt x="62" y="10"/>
                    </a:cubicBezTo>
                    <a:cubicBezTo>
                      <a:pt x="62" y="10"/>
                      <a:pt x="61" y="9"/>
                      <a:pt x="61" y="9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6" y="0"/>
                      <a:pt x="45" y="0"/>
                      <a:pt x="45" y="1"/>
                    </a:cubicBezTo>
                    <a:cubicBezTo>
                      <a:pt x="44" y="2"/>
                      <a:pt x="45" y="3"/>
                      <a:pt x="45" y="3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59" y="9"/>
                      <a:pt x="59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59" y="9"/>
                    </a:cubicBezTo>
                    <a:cubicBezTo>
                      <a:pt x="57" y="8"/>
                      <a:pt x="52" y="6"/>
                      <a:pt x="48" y="4"/>
                    </a:cubicBezTo>
                    <a:cubicBezTo>
                      <a:pt x="46" y="4"/>
                      <a:pt x="44" y="3"/>
                      <a:pt x="42" y="2"/>
                    </a:cubicBezTo>
                    <a:cubicBezTo>
                      <a:pt x="42" y="2"/>
                      <a:pt x="41" y="2"/>
                      <a:pt x="41" y="2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8" y="1"/>
                      <a:pt x="38" y="2"/>
                    </a:cubicBezTo>
                    <a:cubicBezTo>
                      <a:pt x="37" y="3"/>
                      <a:pt x="38" y="4"/>
                      <a:pt x="38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1" y="3"/>
                      <a:pt x="31" y="3"/>
                      <a:pt x="30" y="4"/>
                    </a:cubicBezTo>
                    <a:cubicBezTo>
                      <a:pt x="30" y="4"/>
                      <a:pt x="30" y="5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4" y="6"/>
                    </a:cubicBezTo>
                    <a:cubicBezTo>
                      <a:pt x="24" y="6"/>
                      <a:pt x="24" y="7"/>
                      <a:pt x="25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8"/>
                      <a:pt x="18" y="8"/>
                      <a:pt x="18" y="9"/>
                    </a:cubicBezTo>
                    <a:cubicBezTo>
                      <a:pt x="18" y="9"/>
                      <a:pt x="18" y="10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3" y="14"/>
                      <a:pt x="14" y="14"/>
                      <a:pt x="14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1" y="17"/>
                      <a:pt x="11" y="18"/>
                    </a:cubicBezTo>
                    <a:cubicBezTo>
                      <a:pt x="11" y="19"/>
                      <a:pt x="11" y="19"/>
                      <a:pt x="12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0"/>
                      <a:pt x="8" y="20"/>
                      <a:pt x="8" y="21"/>
                    </a:cubicBezTo>
                    <a:cubicBezTo>
                      <a:pt x="8" y="21"/>
                      <a:pt x="8" y="22"/>
                      <a:pt x="9" y="22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5" y="25"/>
                      <a:pt x="5" y="26"/>
                    </a:cubicBezTo>
                    <a:cubicBezTo>
                      <a:pt x="5" y="26"/>
                      <a:pt x="5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3" y="29"/>
                      <a:pt x="3" y="29"/>
                    </a:cubicBezTo>
                    <a:cubicBezTo>
                      <a:pt x="3" y="30"/>
                      <a:pt x="3" y="30"/>
                      <a:pt x="4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1" y="32"/>
                      <a:pt x="1" y="33"/>
                    </a:cubicBezTo>
                    <a:cubicBezTo>
                      <a:pt x="1" y="34"/>
                      <a:pt x="1" y="34"/>
                      <a:pt x="1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7"/>
                      <a:pt x="1" y="37"/>
                      <a:pt x="1" y="38"/>
                    </a:cubicBezTo>
                    <a:cubicBezTo>
                      <a:pt x="1" y="38"/>
                      <a:pt x="1" y="39"/>
                      <a:pt x="1" y="39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4"/>
                      <a:pt x="1" y="45"/>
                      <a:pt x="1" y="45"/>
                    </a:cubicBezTo>
                    <a:cubicBezTo>
                      <a:pt x="1" y="46"/>
                      <a:pt x="2" y="46"/>
                      <a:pt x="2" y="46"/>
                    </a:cubicBezTo>
                    <a:cubicBezTo>
                      <a:pt x="5" y="48"/>
                      <a:pt x="5" y="48"/>
                      <a:pt x="5" y="48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2"/>
                      <a:pt x="2" y="52"/>
                      <a:pt x="2" y="53"/>
                    </a:cubicBezTo>
                    <a:cubicBezTo>
                      <a:pt x="2" y="53"/>
                      <a:pt x="2" y="53"/>
                      <a:pt x="2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1" y="55"/>
                      <a:pt x="0" y="55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6" y="67"/>
                      <a:pt x="6" y="68"/>
                      <a:pt x="7" y="68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1" y="77"/>
                      <a:pt x="22" y="77"/>
                      <a:pt x="22" y="76"/>
                    </a:cubicBezTo>
                    <a:cubicBezTo>
                      <a:pt x="23" y="76"/>
                      <a:pt x="22" y="75"/>
                      <a:pt x="22" y="74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3" name="Freeform 1200"/>
              <p:cNvSpPr>
                <a:spLocks/>
              </p:cNvSpPr>
              <p:nvPr/>
            </p:nvSpPr>
            <p:spPr bwMode="auto">
              <a:xfrm>
                <a:off x="4070594" y="287404"/>
                <a:ext cx="165794" cy="103018"/>
              </a:xfrm>
              <a:custGeom>
                <a:avLst/>
                <a:gdLst>
                  <a:gd name="T0" fmla="*/ 2 w 76"/>
                  <a:gd name="T1" fmla="*/ 34 h 47"/>
                  <a:gd name="T2" fmla="*/ 25 w 76"/>
                  <a:gd name="T3" fmla="*/ 45 h 47"/>
                  <a:gd name="T4" fmla="*/ 30 w 76"/>
                  <a:gd name="T5" fmla="*/ 47 h 47"/>
                  <a:gd name="T6" fmla="*/ 32 w 76"/>
                  <a:gd name="T7" fmla="*/ 45 h 47"/>
                  <a:gd name="T8" fmla="*/ 41 w 76"/>
                  <a:gd name="T9" fmla="*/ 46 h 47"/>
                  <a:gd name="T10" fmla="*/ 41 w 76"/>
                  <a:gd name="T11" fmla="*/ 42 h 47"/>
                  <a:gd name="T12" fmla="*/ 49 w 76"/>
                  <a:gd name="T13" fmla="*/ 41 h 47"/>
                  <a:gd name="T14" fmla="*/ 41 w 76"/>
                  <a:gd name="T15" fmla="*/ 39 h 47"/>
                  <a:gd name="T16" fmla="*/ 54 w 76"/>
                  <a:gd name="T17" fmla="*/ 39 h 47"/>
                  <a:gd name="T18" fmla="*/ 58 w 76"/>
                  <a:gd name="T19" fmla="*/ 37 h 47"/>
                  <a:gd name="T20" fmla="*/ 60 w 76"/>
                  <a:gd name="T21" fmla="*/ 36 h 47"/>
                  <a:gd name="T22" fmla="*/ 59 w 76"/>
                  <a:gd name="T23" fmla="*/ 32 h 47"/>
                  <a:gd name="T24" fmla="*/ 65 w 76"/>
                  <a:gd name="T25" fmla="*/ 28 h 47"/>
                  <a:gd name="T26" fmla="*/ 61 w 76"/>
                  <a:gd name="T27" fmla="*/ 28 h 47"/>
                  <a:gd name="T28" fmla="*/ 70 w 76"/>
                  <a:gd name="T29" fmla="*/ 25 h 47"/>
                  <a:gd name="T30" fmla="*/ 73 w 76"/>
                  <a:gd name="T31" fmla="*/ 22 h 47"/>
                  <a:gd name="T32" fmla="*/ 74 w 76"/>
                  <a:gd name="T33" fmla="*/ 18 h 47"/>
                  <a:gd name="T34" fmla="*/ 71 w 76"/>
                  <a:gd name="T35" fmla="*/ 13 h 47"/>
                  <a:gd name="T36" fmla="*/ 75 w 76"/>
                  <a:gd name="T37" fmla="*/ 9 h 47"/>
                  <a:gd name="T38" fmla="*/ 76 w 76"/>
                  <a:gd name="T39" fmla="*/ 4 h 47"/>
                  <a:gd name="T40" fmla="*/ 70 w 76"/>
                  <a:gd name="T41" fmla="*/ 1 h 47"/>
                  <a:gd name="T42" fmla="*/ 70 w 76"/>
                  <a:gd name="T43" fmla="*/ 7 h 47"/>
                  <a:gd name="T44" fmla="*/ 71 w 76"/>
                  <a:gd name="T45" fmla="*/ 10 h 47"/>
                  <a:gd name="T46" fmla="*/ 67 w 76"/>
                  <a:gd name="T47" fmla="*/ 14 h 47"/>
                  <a:gd name="T48" fmla="*/ 64 w 76"/>
                  <a:gd name="T49" fmla="*/ 17 h 47"/>
                  <a:gd name="T50" fmla="*/ 63 w 76"/>
                  <a:gd name="T51" fmla="*/ 21 h 47"/>
                  <a:gd name="T52" fmla="*/ 64 w 76"/>
                  <a:gd name="T53" fmla="*/ 25 h 47"/>
                  <a:gd name="T54" fmla="*/ 60 w 76"/>
                  <a:gd name="T55" fmla="*/ 28 h 47"/>
                  <a:gd name="T56" fmla="*/ 53 w 76"/>
                  <a:gd name="T57" fmla="*/ 31 h 47"/>
                  <a:gd name="T58" fmla="*/ 51 w 76"/>
                  <a:gd name="T59" fmla="*/ 32 h 47"/>
                  <a:gd name="T60" fmla="*/ 52 w 76"/>
                  <a:gd name="T61" fmla="*/ 36 h 47"/>
                  <a:gd name="T62" fmla="*/ 47 w 76"/>
                  <a:gd name="T63" fmla="*/ 39 h 47"/>
                  <a:gd name="T64" fmla="*/ 53 w 76"/>
                  <a:gd name="T65" fmla="*/ 39 h 47"/>
                  <a:gd name="T66" fmla="*/ 40 w 76"/>
                  <a:gd name="T67" fmla="*/ 39 h 47"/>
                  <a:gd name="T68" fmla="*/ 32 w 76"/>
                  <a:gd name="T69" fmla="*/ 39 h 47"/>
                  <a:gd name="T70" fmla="*/ 41 w 76"/>
                  <a:gd name="T71" fmla="*/ 44 h 47"/>
                  <a:gd name="T72" fmla="*/ 18 w 76"/>
                  <a:gd name="T73" fmla="*/ 38 h 47"/>
                  <a:gd name="T74" fmla="*/ 31 w 76"/>
                  <a:gd name="T75" fmla="*/ 45 h 47"/>
                  <a:gd name="T76" fmla="*/ 30 w 76"/>
                  <a:gd name="T77" fmla="*/ 44 h 47"/>
                  <a:gd name="T78" fmla="*/ 30 w 76"/>
                  <a:gd name="T79" fmla="*/ 44 h 47"/>
                  <a:gd name="T80" fmla="*/ 30 w 76"/>
                  <a:gd name="T81" fmla="*/ 44 h 47"/>
                  <a:gd name="T82" fmla="*/ 30 w 76"/>
                  <a:gd name="T83" fmla="*/ 44 h 47"/>
                  <a:gd name="T84" fmla="*/ 30 w 76"/>
                  <a:gd name="T85" fmla="*/ 44 h 47"/>
                  <a:gd name="T86" fmla="*/ 11 w 76"/>
                  <a:gd name="T87" fmla="*/ 36 h 47"/>
                  <a:gd name="T88" fmla="*/ 1 w 76"/>
                  <a:gd name="T89" fmla="*/ 35 h 47"/>
                  <a:gd name="T90" fmla="*/ 15 w 76"/>
                  <a:gd name="T91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47">
                    <a:moveTo>
                      <a:pt x="15" y="41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8" y="38"/>
                      <a:pt x="15" y="41"/>
                    </a:cubicBezTo>
                    <a:cubicBezTo>
                      <a:pt x="18" y="42"/>
                      <a:pt x="22" y="44"/>
                      <a:pt x="25" y="45"/>
                    </a:cubicBezTo>
                    <a:cubicBezTo>
                      <a:pt x="26" y="45"/>
                      <a:pt x="27" y="46"/>
                      <a:pt x="28" y="46"/>
                    </a:cubicBezTo>
                    <a:cubicBezTo>
                      <a:pt x="29" y="46"/>
                      <a:pt x="29" y="46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6"/>
                      <a:pt x="32" y="46"/>
                    </a:cubicBezTo>
                    <a:cubicBezTo>
                      <a:pt x="32" y="46"/>
                      <a:pt x="32" y="45"/>
                      <a:pt x="32" y="45"/>
                    </a:cubicBezTo>
                    <a:cubicBezTo>
                      <a:pt x="32" y="44"/>
                      <a:pt x="32" y="44"/>
                      <a:pt x="31" y="44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2" y="46"/>
                      <a:pt x="42" y="46"/>
                      <a:pt x="43" y="45"/>
                    </a:cubicBezTo>
                    <a:cubicBezTo>
                      <a:pt x="43" y="44"/>
                      <a:pt x="43" y="43"/>
                      <a:pt x="42" y="43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8" y="44"/>
                      <a:pt x="49" y="43"/>
                      <a:pt x="49" y="43"/>
                    </a:cubicBezTo>
                    <a:cubicBezTo>
                      <a:pt x="49" y="42"/>
                      <a:pt x="49" y="41"/>
                      <a:pt x="49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2"/>
                      <a:pt x="54" y="42"/>
                      <a:pt x="54" y="41"/>
                    </a:cubicBezTo>
                    <a:cubicBezTo>
                      <a:pt x="54" y="40"/>
                      <a:pt x="54" y="40"/>
                      <a:pt x="54" y="39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8" y="39"/>
                      <a:pt x="58" y="38"/>
                      <a:pt x="58" y="37"/>
                    </a:cubicBezTo>
                    <a:cubicBezTo>
                      <a:pt x="59" y="37"/>
                      <a:pt x="58" y="36"/>
                      <a:pt x="58" y="36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2" y="34"/>
                      <a:pt x="61" y="33"/>
                      <a:pt x="61" y="33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5" y="31"/>
                      <a:pt x="65" y="30"/>
                      <a:pt x="66" y="30"/>
                    </a:cubicBezTo>
                    <a:cubicBezTo>
                      <a:pt x="66" y="29"/>
                      <a:pt x="65" y="28"/>
                      <a:pt x="65" y="28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9" y="28"/>
                      <a:pt x="69" y="28"/>
                      <a:pt x="69" y="28"/>
                    </a:cubicBezTo>
                    <a:cubicBezTo>
                      <a:pt x="70" y="28"/>
                      <a:pt x="70" y="27"/>
                      <a:pt x="70" y="27"/>
                    </a:cubicBezTo>
                    <a:cubicBezTo>
                      <a:pt x="70" y="26"/>
                      <a:pt x="70" y="25"/>
                      <a:pt x="70" y="25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73" y="23"/>
                      <a:pt x="73" y="22"/>
                    </a:cubicBezTo>
                    <a:cubicBezTo>
                      <a:pt x="73" y="22"/>
                      <a:pt x="73" y="21"/>
                      <a:pt x="72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5" y="18"/>
                      <a:pt x="75" y="18"/>
                      <a:pt x="75" y="17"/>
                    </a:cubicBezTo>
                    <a:cubicBezTo>
                      <a:pt x="75" y="16"/>
                      <a:pt x="75" y="16"/>
                      <a:pt x="75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1"/>
                      <a:pt x="76" y="11"/>
                      <a:pt x="76" y="10"/>
                    </a:cubicBezTo>
                    <a:cubicBezTo>
                      <a:pt x="76" y="9"/>
                      <a:pt x="76" y="9"/>
                      <a:pt x="75" y="9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6" y="5"/>
                      <a:pt x="76" y="4"/>
                      <a:pt x="76" y="4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1" y="0"/>
                      <a:pt x="70" y="1"/>
                      <a:pt x="70" y="1"/>
                    </a:cubicBezTo>
                    <a:cubicBezTo>
                      <a:pt x="69" y="2"/>
                      <a:pt x="69" y="3"/>
                      <a:pt x="70" y="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7"/>
                      <a:pt x="70" y="8"/>
                      <a:pt x="70" y="8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1" y="10"/>
                      <a:pt x="71" y="10"/>
                      <a:pt x="71" y="10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6" y="12"/>
                      <a:pt x="66" y="12"/>
                      <a:pt x="66" y="13"/>
                    </a:cubicBezTo>
                    <a:cubicBezTo>
                      <a:pt x="66" y="13"/>
                      <a:pt x="66" y="14"/>
                      <a:pt x="67" y="14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4" y="16"/>
                      <a:pt x="64" y="17"/>
                      <a:pt x="64" y="17"/>
                    </a:cubicBezTo>
                    <a:cubicBezTo>
                      <a:pt x="64" y="18"/>
                      <a:pt x="64" y="19"/>
                      <a:pt x="64" y="19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2" y="21"/>
                      <a:pt x="62" y="22"/>
                      <a:pt x="61" y="22"/>
                    </a:cubicBezTo>
                    <a:cubicBezTo>
                      <a:pt x="61" y="23"/>
                      <a:pt x="61" y="23"/>
                      <a:pt x="62" y="24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25"/>
                      <a:pt x="59" y="26"/>
                      <a:pt x="59" y="27"/>
                    </a:cubicBezTo>
                    <a:cubicBezTo>
                      <a:pt x="59" y="27"/>
                      <a:pt x="59" y="28"/>
                      <a:pt x="60" y="28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4" y="29"/>
                      <a:pt x="53" y="30"/>
                      <a:pt x="53" y="31"/>
                    </a:cubicBezTo>
                    <a:cubicBezTo>
                      <a:pt x="53" y="31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1" y="32"/>
                      <a:pt x="50" y="32"/>
                      <a:pt x="50" y="33"/>
                    </a:cubicBezTo>
                    <a:cubicBezTo>
                      <a:pt x="50" y="34"/>
                      <a:pt x="50" y="34"/>
                      <a:pt x="50" y="35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7" y="36"/>
                      <a:pt x="46" y="36"/>
                      <a:pt x="46" y="37"/>
                    </a:cubicBezTo>
                    <a:cubicBezTo>
                      <a:pt x="46" y="37"/>
                      <a:pt x="46" y="38"/>
                      <a:pt x="47" y="39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39"/>
                      <a:pt x="53" y="39"/>
                      <a:pt x="53" y="39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0" y="37"/>
                      <a:pt x="40" y="37"/>
                    </a:cubicBezTo>
                    <a:cubicBezTo>
                      <a:pt x="39" y="38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3" y="38"/>
                      <a:pt x="32" y="38"/>
                      <a:pt x="32" y="39"/>
                    </a:cubicBezTo>
                    <a:cubicBezTo>
                      <a:pt x="32" y="39"/>
                      <a:pt x="32" y="40"/>
                      <a:pt x="33" y="41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18" y="37"/>
                      <a:pt x="18" y="38"/>
                    </a:cubicBezTo>
                    <a:cubicBezTo>
                      <a:pt x="18" y="38"/>
                      <a:pt x="18" y="39"/>
                      <a:pt x="19" y="40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4"/>
                      <a:pt x="28" y="43"/>
                      <a:pt x="25" y="42"/>
                    </a:cubicBezTo>
                    <a:cubicBezTo>
                      <a:pt x="21" y="40"/>
                      <a:pt x="15" y="38"/>
                      <a:pt x="11" y="36"/>
                    </a:cubicBezTo>
                    <a:cubicBezTo>
                      <a:pt x="6" y="34"/>
                      <a:pt x="3" y="33"/>
                      <a:pt x="3" y="33"/>
                    </a:cubicBezTo>
                    <a:cubicBezTo>
                      <a:pt x="2" y="33"/>
                      <a:pt x="1" y="33"/>
                      <a:pt x="1" y="34"/>
                    </a:cubicBezTo>
                    <a:cubicBezTo>
                      <a:pt x="0" y="34"/>
                      <a:pt x="1" y="35"/>
                      <a:pt x="1" y="35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5" y="44"/>
                      <a:pt x="15" y="44"/>
                      <a:pt x="16" y="43"/>
                    </a:cubicBezTo>
                    <a:cubicBezTo>
                      <a:pt x="16" y="42"/>
                      <a:pt x="16" y="41"/>
                      <a:pt x="15" y="4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4" name="Freeform 1201"/>
              <p:cNvSpPr>
                <a:spLocks/>
              </p:cNvSpPr>
              <p:nvPr/>
            </p:nvSpPr>
            <p:spPr bwMode="auto">
              <a:xfrm>
                <a:off x="3426734" y="607725"/>
                <a:ext cx="202816" cy="189939"/>
              </a:xfrm>
              <a:custGeom>
                <a:avLst/>
                <a:gdLst>
                  <a:gd name="T0" fmla="*/ 2 w 93"/>
                  <a:gd name="T1" fmla="*/ 85 h 87"/>
                  <a:gd name="T2" fmla="*/ 10 w 93"/>
                  <a:gd name="T3" fmla="*/ 81 h 87"/>
                  <a:gd name="T4" fmla="*/ 12 w 93"/>
                  <a:gd name="T5" fmla="*/ 77 h 87"/>
                  <a:gd name="T6" fmla="*/ 16 w 93"/>
                  <a:gd name="T7" fmla="*/ 73 h 87"/>
                  <a:gd name="T8" fmla="*/ 19 w 93"/>
                  <a:gd name="T9" fmla="*/ 69 h 87"/>
                  <a:gd name="T10" fmla="*/ 21 w 93"/>
                  <a:gd name="T11" fmla="*/ 65 h 87"/>
                  <a:gd name="T12" fmla="*/ 29 w 93"/>
                  <a:gd name="T13" fmla="*/ 65 h 87"/>
                  <a:gd name="T14" fmla="*/ 32 w 93"/>
                  <a:gd name="T15" fmla="*/ 60 h 87"/>
                  <a:gd name="T16" fmla="*/ 27 w 93"/>
                  <a:gd name="T17" fmla="*/ 59 h 87"/>
                  <a:gd name="T18" fmla="*/ 35 w 93"/>
                  <a:gd name="T19" fmla="*/ 54 h 87"/>
                  <a:gd name="T20" fmla="*/ 41 w 93"/>
                  <a:gd name="T21" fmla="*/ 50 h 87"/>
                  <a:gd name="T22" fmla="*/ 44 w 93"/>
                  <a:gd name="T23" fmla="*/ 44 h 87"/>
                  <a:gd name="T24" fmla="*/ 51 w 93"/>
                  <a:gd name="T25" fmla="*/ 44 h 87"/>
                  <a:gd name="T26" fmla="*/ 53 w 93"/>
                  <a:gd name="T27" fmla="*/ 41 h 87"/>
                  <a:gd name="T28" fmla="*/ 50 w 93"/>
                  <a:gd name="T29" fmla="*/ 41 h 87"/>
                  <a:gd name="T30" fmla="*/ 56 w 93"/>
                  <a:gd name="T31" fmla="*/ 35 h 87"/>
                  <a:gd name="T32" fmla="*/ 61 w 93"/>
                  <a:gd name="T33" fmla="*/ 32 h 87"/>
                  <a:gd name="T34" fmla="*/ 64 w 93"/>
                  <a:gd name="T35" fmla="*/ 27 h 87"/>
                  <a:gd name="T36" fmla="*/ 67 w 93"/>
                  <a:gd name="T37" fmla="*/ 21 h 87"/>
                  <a:gd name="T38" fmla="*/ 75 w 93"/>
                  <a:gd name="T39" fmla="*/ 21 h 87"/>
                  <a:gd name="T40" fmla="*/ 77 w 93"/>
                  <a:gd name="T41" fmla="*/ 17 h 87"/>
                  <a:gd name="T42" fmla="*/ 73 w 93"/>
                  <a:gd name="T43" fmla="*/ 17 h 87"/>
                  <a:gd name="T44" fmla="*/ 82 w 93"/>
                  <a:gd name="T45" fmla="*/ 12 h 87"/>
                  <a:gd name="T46" fmla="*/ 85 w 93"/>
                  <a:gd name="T47" fmla="*/ 8 h 87"/>
                  <a:gd name="T48" fmla="*/ 85 w 93"/>
                  <a:gd name="T49" fmla="*/ 3 h 87"/>
                  <a:gd name="T50" fmla="*/ 93 w 93"/>
                  <a:gd name="T51" fmla="*/ 4 h 87"/>
                  <a:gd name="T52" fmla="*/ 87 w 93"/>
                  <a:gd name="T53" fmla="*/ 3 h 87"/>
                  <a:gd name="T54" fmla="*/ 83 w 93"/>
                  <a:gd name="T55" fmla="*/ 6 h 87"/>
                  <a:gd name="T56" fmla="*/ 81 w 93"/>
                  <a:gd name="T57" fmla="*/ 6 h 87"/>
                  <a:gd name="T58" fmla="*/ 78 w 93"/>
                  <a:gd name="T59" fmla="*/ 10 h 87"/>
                  <a:gd name="T60" fmla="*/ 72 w 93"/>
                  <a:gd name="T61" fmla="*/ 14 h 87"/>
                  <a:gd name="T62" fmla="*/ 70 w 93"/>
                  <a:gd name="T63" fmla="*/ 17 h 87"/>
                  <a:gd name="T64" fmla="*/ 66 w 93"/>
                  <a:gd name="T65" fmla="*/ 21 h 87"/>
                  <a:gd name="T66" fmla="*/ 68 w 93"/>
                  <a:gd name="T67" fmla="*/ 24 h 87"/>
                  <a:gd name="T68" fmla="*/ 61 w 93"/>
                  <a:gd name="T69" fmla="*/ 28 h 87"/>
                  <a:gd name="T70" fmla="*/ 56 w 93"/>
                  <a:gd name="T71" fmla="*/ 32 h 87"/>
                  <a:gd name="T72" fmla="*/ 51 w 93"/>
                  <a:gd name="T73" fmla="*/ 33 h 87"/>
                  <a:gd name="T74" fmla="*/ 49 w 93"/>
                  <a:gd name="T75" fmla="*/ 38 h 87"/>
                  <a:gd name="T76" fmla="*/ 52 w 93"/>
                  <a:gd name="T77" fmla="*/ 40 h 87"/>
                  <a:gd name="T78" fmla="*/ 46 w 93"/>
                  <a:gd name="T79" fmla="*/ 43 h 87"/>
                  <a:gd name="T80" fmla="*/ 42 w 93"/>
                  <a:gd name="T81" fmla="*/ 47 h 87"/>
                  <a:gd name="T82" fmla="*/ 37 w 93"/>
                  <a:gd name="T83" fmla="*/ 48 h 87"/>
                  <a:gd name="T84" fmla="*/ 41 w 93"/>
                  <a:gd name="T85" fmla="*/ 52 h 87"/>
                  <a:gd name="T86" fmla="*/ 30 w 93"/>
                  <a:gd name="T87" fmla="*/ 54 h 87"/>
                  <a:gd name="T88" fmla="*/ 26 w 93"/>
                  <a:gd name="T89" fmla="*/ 59 h 87"/>
                  <a:gd name="T90" fmla="*/ 22 w 93"/>
                  <a:gd name="T91" fmla="*/ 63 h 87"/>
                  <a:gd name="T92" fmla="*/ 20 w 93"/>
                  <a:gd name="T93" fmla="*/ 67 h 87"/>
                  <a:gd name="T94" fmla="*/ 15 w 93"/>
                  <a:gd name="T95" fmla="*/ 67 h 87"/>
                  <a:gd name="T96" fmla="*/ 18 w 93"/>
                  <a:gd name="T97" fmla="*/ 71 h 87"/>
                  <a:gd name="T98" fmla="*/ 11 w 93"/>
                  <a:gd name="T99" fmla="*/ 73 h 87"/>
                  <a:gd name="T100" fmla="*/ 7 w 93"/>
                  <a:gd name="T101" fmla="*/ 78 h 87"/>
                  <a:gd name="T102" fmla="*/ 5 w 93"/>
                  <a:gd name="T103" fmla="*/ 81 h 87"/>
                  <a:gd name="T104" fmla="*/ 1 w 93"/>
                  <a:gd name="T105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3" h="87">
                    <a:moveTo>
                      <a:pt x="4" y="84"/>
                    </a:moveTo>
                    <a:cubicBezTo>
                      <a:pt x="2" y="83"/>
                      <a:pt x="2" y="83"/>
                      <a:pt x="2" y="83"/>
                    </a:cubicBezTo>
                    <a:cubicBezTo>
                      <a:pt x="1" y="84"/>
                      <a:pt x="1" y="84"/>
                      <a:pt x="1" y="84"/>
                    </a:cubicBezTo>
                    <a:cubicBezTo>
                      <a:pt x="2" y="85"/>
                      <a:pt x="2" y="85"/>
                      <a:pt x="2" y="85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3"/>
                      <a:pt x="11" y="83"/>
                      <a:pt x="11" y="82"/>
                    </a:cubicBezTo>
                    <a:cubicBezTo>
                      <a:pt x="11" y="82"/>
                      <a:pt x="11" y="81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80"/>
                      <a:pt x="13" y="80"/>
                      <a:pt x="13" y="79"/>
                    </a:cubicBezTo>
                    <a:cubicBezTo>
                      <a:pt x="13" y="79"/>
                      <a:pt x="13" y="78"/>
                      <a:pt x="12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7" y="76"/>
                      <a:pt x="18" y="75"/>
                      <a:pt x="18" y="75"/>
                    </a:cubicBezTo>
                    <a:cubicBezTo>
                      <a:pt x="18" y="74"/>
                      <a:pt x="18" y="74"/>
                      <a:pt x="17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20" y="72"/>
                      <a:pt x="20" y="71"/>
                    </a:cubicBezTo>
                    <a:cubicBezTo>
                      <a:pt x="20" y="70"/>
                      <a:pt x="20" y="70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3" y="68"/>
                      <a:pt x="23" y="67"/>
                      <a:pt x="23" y="67"/>
                    </a:cubicBezTo>
                    <a:cubicBezTo>
                      <a:pt x="23" y="66"/>
                      <a:pt x="23" y="66"/>
                      <a:pt x="23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8" y="66"/>
                      <a:pt x="28" y="66"/>
                      <a:pt x="28" y="66"/>
                    </a:cubicBezTo>
                    <a:cubicBezTo>
                      <a:pt x="28" y="66"/>
                      <a:pt x="29" y="66"/>
                      <a:pt x="29" y="65"/>
                    </a:cubicBezTo>
                    <a:cubicBezTo>
                      <a:pt x="29" y="65"/>
                      <a:pt x="29" y="64"/>
                      <a:pt x="28" y="64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2" y="61"/>
                      <a:pt x="32" y="60"/>
                    </a:cubicBezTo>
                    <a:cubicBezTo>
                      <a:pt x="32" y="59"/>
                      <a:pt x="32" y="59"/>
                      <a:pt x="31" y="59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8" y="57"/>
                      <a:pt x="38" y="57"/>
                    </a:cubicBezTo>
                    <a:cubicBezTo>
                      <a:pt x="38" y="56"/>
                      <a:pt x="38" y="55"/>
                      <a:pt x="37" y="55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2" y="51"/>
                      <a:pt x="42" y="51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5" y="48"/>
                      <a:pt x="46" y="47"/>
                      <a:pt x="46" y="47"/>
                    </a:cubicBezTo>
                    <a:cubicBezTo>
                      <a:pt x="46" y="46"/>
                      <a:pt x="45" y="46"/>
                      <a:pt x="45" y="45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4"/>
                      <a:pt x="51" y="44"/>
                    </a:cubicBezTo>
                    <a:cubicBezTo>
                      <a:pt x="51" y="43"/>
                      <a:pt x="51" y="43"/>
                      <a:pt x="51" y="42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2"/>
                      <a:pt x="52" y="42"/>
                      <a:pt x="52" y="42"/>
                    </a:cubicBezTo>
                    <a:cubicBezTo>
                      <a:pt x="53" y="42"/>
                      <a:pt x="53" y="41"/>
                      <a:pt x="53" y="41"/>
                    </a:cubicBezTo>
                    <a:cubicBezTo>
                      <a:pt x="53" y="40"/>
                      <a:pt x="53" y="39"/>
                      <a:pt x="53" y="39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8"/>
                      <a:pt x="57" y="38"/>
                      <a:pt x="57" y="37"/>
                    </a:cubicBezTo>
                    <a:cubicBezTo>
                      <a:pt x="57" y="37"/>
                      <a:pt x="57" y="36"/>
                      <a:pt x="57" y="36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5"/>
                      <a:pt x="62" y="34"/>
                      <a:pt x="62" y="33"/>
                    </a:cubicBezTo>
                    <a:cubicBezTo>
                      <a:pt x="62" y="33"/>
                      <a:pt x="62" y="32"/>
                      <a:pt x="61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6" y="30"/>
                      <a:pt x="66" y="30"/>
                      <a:pt x="66" y="29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9" y="25"/>
                      <a:pt x="69" y="24"/>
                      <a:pt x="69" y="24"/>
                    </a:cubicBezTo>
                    <a:cubicBezTo>
                      <a:pt x="69" y="23"/>
                      <a:pt x="69" y="23"/>
                      <a:pt x="68" y="22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5" y="22"/>
                      <a:pt x="75" y="22"/>
                      <a:pt x="75" y="21"/>
                    </a:cubicBezTo>
                    <a:cubicBezTo>
                      <a:pt x="75" y="21"/>
                      <a:pt x="75" y="20"/>
                      <a:pt x="75" y="20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6" y="18"/>
                      <a:pt x="76" y="18"/>
                      <a:pt x="77" y="17"/>
                    </a:cubicBezTo>
                    <a:cubicBezTo>
                      <a:pt x="77" y="16"/>
                      <a:pt x="76" y="16"/>
                      <a:pt x="76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5"/>
                      <a:pt x="83" y="14"/>
                      <a:pt x="83" y="14"/>
                    </a:cubicBezTo>
                    <a:cubicBezTo>
                      <a:pt x="83" y="13"/>
                      <a:pt x="83" y="12"/>
                      <a:pt x="82" y="12"/>
                    </a:cubicBezTo>
                    <a:cubicBezTo>
                      <a:pt x="82" y="12"/>
                      <a:pt x="82" y="12"/>
                      <a:pt x="82" y="12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11"/>
                      <a:pt x="86" y="11"/>
                      <a:pt x="86" y="10"/>
                    </a:cubicBezTo>
                    <a:cubicBezTo>
                      <a:pt x="86" y="9"/>
                      <a:pt x="86" y="9"/>
                      <a:pt x="85" y="9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7" y="7"/>
                      <a:pt x="88" y="7"/>
                      <a:pt x="88" y="6"/>
                    </a:cubicBezTo>
                    <a:cubicBezTo>
                      <a:pt x="88" y="6"/>
                      <a:pt x="88" y="5"/>
                      <a:pt x="87" y="5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3" y="4"/>
                    </a:cubicBezTo>
                    <a:cubicBezTo>
                      <a:pt x="93" y="3"/>
                      <a:pt x="92" y="3"/>
                      <a:pt x="92" y="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7" y="0"/>
                      <a:pt x="86" y="1"/>
                    </a:cubicBezTo>
                    <a:cubicBezTo>
                      <a:pt x="86" y="1"/>
                      <a:pt x="86" y="2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3" y="3"/>
                      <a:pt x="83" y="4"/>
                      <a:pt x="83" y="4"/>
                    </a:cubicBezTo>
                    <a:cubicBezTo>
                      <a:pt x="83" y="5"/>
                      <a:pt x="83" y="6"/>
                      <a:pt x="83" y="6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1" y="6"/>
                      <a:pt x="81" y="6"/>
                      <a:pt x="81" y="6"/>
                    </a:cubicBezTo>
                    <a:cubicBezTo>
                      <a:pt x="80" y="6"/>
                      <a:pt x="80" y="7"/>
                      <a:pt x="79" y="7"/>
                    </a:cubicBezTo>
                    <a:cubicBezTo>
                      <a:pt x="79" y="8"/>
                      <a:pt x="80" y="8"/>
                      <a:pt x="80" y="9"/>
                    </a:cubicBezTo>
                    <a:cubicBezTo>
                      <a:pt x="81" y="9"/>
                      <a:pt x="81" y="9"/>
                      <a:pt x="81" y="9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7" y="10"/>
                      <a:pt x="77" y="11"/>
                      <a:pt x="77" y="11"/>
                    </a:cubicBezTo>
                    <a:cubicBezTo>
                      <a:pt x="77" y="12"/>
                      <a:pt x="77" y="12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1" y="14"/>
                      <a:pt x="71" y="14"/>
                      <a:pt x="71" y="15"/>
                    </a:cubicBezTo>
                    <a:cubicBezTo>
                      <a:pt x="71" y="15"/>
                      <a:pt x="71" y="16"/>
                      <a:pt x="72" y="16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7"/>
                      <a:pt x="69" y="18"/>
                      <a:pt x="69" y="18"/>
                    </a:cubicBezTo>
                    <a:cubicBezTo>
                      <a:pt x="69" y="19"/>
                      <a:pt x="69" y="19"/>
                      <a:pt x="69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5" y="21"/>
                      <a:pt x="65" y="22"/>
                      <a:pt x="65" y="22"/>
                    </a:cubicBezTo>
                    <a:cubicBezTo>
                      <a:pt x="65" y="23"/>
                      <a:pt x="65" y="24"/>
                      <a:pt x="65" y="24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6"/>
                      <a:pt x="60" y="26"/>
                      <a:pt x="60" y="27"/>
                    </a:cubicBezTo>
                    <a:cubicBezTo>
                      <a:pt x="60" y="27"/>
                      <a:pt x="60" y="28"/>
                      <a:pt x="61" y="28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6" y="30"/>
                      <a:pt x="56" y="30"/>
                      <a:pt x="56" y="31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3"/>
                      <a:pt x="50" y="33"/>
                      <a:pt x="50" y="34"/>
                    </a:cubicBezTo>
                    <a:cubicBezTo>
                      <a:pt x="50" y="35"/>
                      <a:pt x="50" y="35"/>
                      <a:pt x="51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9" y="38"/>
                      <a:pt x="49" y="38"/>
                      <a:pt x="49" y="38"/>
                    </a:cubicBezTo>
                    <a:cubicBezTo>
                      <a:pt x="49" y="38"/>
                      <a:pt x="49" y="38"/>
                      <a:pt x="48" y="39"/>
                    </a:cubicBezTo>
                    <a:cubicBezTo>
                      <a:pt x="48" y="40"/>
                      <a:pt x="49" y="40"/>
                      <a:pt x="49" y="40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0"/>
                      <a:pt x="45" y="41"/>
                      <a:pt x="45" y="41"/>
                    </a:cubicBezTo>
                    <a:cubicBezTo>
                      <a:pt x="45" y="42"/>
                      <a:pt x="45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2" y="44"/>
                      <a:pt x="42" y="45"/>
                      <a:pt x="41" y="46"/>
                    </a:cubicBezTo>
                    <a:cubicBezTo>
                      <a:pt x="41" y="46"/>
                      <a:pt x="42" y="47"/>
                      <a:pt x="42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6" y="48"/>
                      <a:pt x="36" y="49"/>
                      <a:pt x="36" y="49"/>
                    </a:cubicBezTo>
                    <a:cubicBezTo>
                      <a:pt x="36" y="50"/>
                      <a:pt x="36" y="51"/>
                      <a:pt x="37" y="51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0" y="52"/>
                      <a:pt x="30" y="52"/>
                      <a:pt x="30" y="53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6" y="56"/>
                      <a:pt x="26" y="57"/>
                      <a:pt x="26" y="57"/>
                    </a:cubicBezTo>
                    <a:cubicBezTo>
                      <a:pt x="26" y="58"/>
                      <a:pt x="26" y="59"/>
                      <a:pt x="26" y="59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2" y="61"/>
                      <a:pt x="21" y="61"/>
                      <a:pt x="21" y="62"/>
                    </a:cubicBezTo>
                    <a:cubicBezTo>
                      <a:pt x="21" y="62"/>
                      <a:pt x="21" y="63"/>
                      <a:pt x="22" y="63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64"/>
                      <a:pt x="19" y="65"/>
                      <a:pt x="19" y="66"/>
                    </a:cubicBezTo>
                    <a:cubicBezTo>
                      <a:pt x="19" y="66"/>
                      <a:pt x="19" y="67"/>
                      <a:pt x="20" y="67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4" y="67"/>
                      <a:pt x="14" y="68"/>
                      <a:pt x="14" y="69"/>
                    </a:cubicBezTo>
                    <a:cubicBezTo>
                      <a:pt x="14" y="69"/>
                      <a:pt x="14" y="70"/>
                      <a:pt x="14" y="70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1" y="70"/>
                      <a:pt x="11" y="71"/>
                      <a:pt x="10" y="71"/>
                    </a:cubicBezTo>
                    <a:cubicBezTo>
                      <a:pt x="10" y="72"/>
                      <a:pt x="11" y="73"/>
                      <a:pt x="11" y="73"/>
                    </a:cubicBezTo>
                    <a:cubicBezTo>
                      <a:pt x="13" y="74"/>
                      <a:pt x="13" y="74"/>
                      <a:pt x="13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5"/>
                      <a:pt x="6" y="76"/>
                      <a:pt x="6" y="76"/>
                    </a:cubicBezTo>
                    <a:cubicBezTo>
                      <a:pt x="6" y="77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5" y="78"/>
                      <a:pt x="4" y="79"/>
                      <a:pt x="4" y="80"/>
                    </a:cubicBezTo>
                    <a:cubicBezTo>
                      <a:pt x="4" y="80"/>
                      <a:pt x="4" y="81"/>
                      <a:pt x="5" y="81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1" y="83"/>
                      <a:pt x="1" y="83"/>
                      <a:pt x="1" y="83"/>
                    </a:cubicBezTo>
                    <a:cubicBezTo>
                      <a:pt x="0" y="83"/>
                      <a:pt x="0" y="83"/>
                      <a:pt x="0" y="84"/>
                    </a:cubicBezTo>
                    <a:cubicBezTo>
                      <a:pt x="0" y="84"/>
                      <a:pt x="0" y="85"/>
                      <a:pt x="1" y="85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4" y="87"/>
                      <a:pt x="4" y="86"/>
                    </a:cubicBezTo>
                    <a:cubicBezTo>
                      <a:pt x="5" y="85"/>
                      <a:pt x="4" y="84"/>
                      <a:pt x="4" y="84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5" name="Freeform 1202"/>
              <p:cNvSpPr>
                <a:spLocks/>
              </p:cNvSpPr>
              <p:nvPr/>
            </p:nvSpPr>
            <p:spPr bwMode="auto">
              <a:xfrm>
                <a:off x="3616673" y="588409"/>
                <a:ext cx="25754" cy="61167"/>
              </a:xfrm>
              <a:custGeom>
                <a:avLst/>
                <a:gdLst>
                  <a:gd name="T0" fmla="*/ 8 w 12"/>
                  <a:gd name="T1" fmla="*/ 25 h 28"/>
                  <a:gd name="T2" fmla="*/ 6 w 12"/>
                  <a:gd name="T3" fmla="*/ 24 h 28"/>
                  <a:gd name="T4" fmla="*/ 9 w 12"/>
                  <a:gd name="T5" fmla="*/ 22 h 28"/>
                  <a:gd name="T6" fmla="*/ 9 w 12"/>
                  <a:gd name="T7" fmla="*/ 21 h 28"/>
                  <a:gd name="T8" fmla="*/ 9 w 12"/>
                  <a:gd name="T9" fmla="*/ 19 h 28"/>
                  <a:gd name="T10" fmla="*/ 7 w 12"/>
                  <a:gd name="T11" fmla="*/ 18 h 28"/>
                  <a:gd name="T12" fmla="*/ 10 w 12"/>
                  <a:gd name="T13" fmla="*/ 15 h 28"/>
                  <a:gd name="T14" fmla="*/ 11 w 12"/>
                  <a:gd name="T15" fmla="*/ 14 h 28"/>
                  <a:gd name="T16" fmla="*/ 10 w 12"/>
                  <a:gd name="T17" fmla="*/ 13 h 28"/>
                  <a:gd name="T18" fmla="*/ 5 w 12"/>
                  <a:gd name="T19" fmla="*/ 10 h 28"/>
                  <a:gd name="T20" fmla="*/ 10 w 12"/>
                  <a:gd name="T21" fmla="*/ 9 h 28"/>
                  <a:gd name="T22" fmla="*/ 11 w 12"/>
                  <a:gd name="T23" fmla="*/ 7 h 28"/>
                  <a:gd name="T24" fmla="*/ 10 w 12"/>
                  <a:gd name="T25" fmla="*/ 6 h 28"/>
                  <a:gd name="T26" fmla="*/ 8 w 12"/>
                  <a:gd name="T27" fmla="*/ 5 h 28"/>
                  <a:gd name="T28" fmla="*/ 11 w 12"/>
                  <a:gd name="T29" fmla="*/ 4 h 28"/>
                  <a:gd name="T30" fmla="*/ 12 w 12"/>
                  <a:gd name="T31" fmla="*/ 3 h 28"/>
                  <a:gd name="T32" fmla="*/ 11 w 12"/>
                  <a:gd name="T33" fmla="*/ 1 h 28"/>
                  <a:gd name="T34" fmla="*/ 9 w 12"/>
                  <a:gd name="T35" fmla="*/ 0 h 28"/>
                  <a:gd name="T36" fmla="*/ 7 w 12"/>
                  <a:gd name="T37" fmla="*/ 0 h 28"/>
                  <a:gd name="T38" fmla="*/ 7 w 12"/>
                  <a:gd name="T39" fmla="*/ 2 h 28"/>
                  <a:gd name="T40" fmla="*/ 10 w 12"/>
                  <a:gd name="T41" fmla="*/ 4 h 28"/>
                  <a:gd name="T42" fmla="*/ 11 w 12"/>
                  <a:gd name="T43" fmla="*/ 3 h 28"/>
                  <a:gd name="T44" fmla="*/ 10 w 12"/>
                  <a:gd name="T45" fmla="*/ 1 h 28"/>
                  <a:gd name="T46" fmla="*/ 5 w 12"/>
                  <a:gd name="T47" fmla="*/ 3 h 28"/>
                  <a:gd name="T48" fmla="*/ 4 w 12"/>
                  <a:gd name="T49" fmla="*/ 4 h 28"/>
                  <a:gd name="T50" fmla="*/ 4 w 12"/>
                  <a:gd name="T51" fmla="*/ 6 h 28"/>
                  <a:gd name="T52" fmla="*/ 6 w 12"/>
                  <a:gd name="T53" fmla="*/ 7 h 28"/>
                  <a:gd name="T54" fmla="*/ 1 w 12"/>
                  <a:gd name="T55" fmla="*/ 8 h 28"/>
                  <a:gd name="T56" fmla="*/ 0 w 12"/>
                  <a:gd name="T57" fmla="*/ 9 h 28"/>
                  <a:gd name="T58" fmla="*/ 1 w 12"/>
                  <a:gd name="T59" fmla="*/ 11 h 28"/>
                  <a:gd name="T60" fmla="*/ 7 w 12"/>
                  <a:gd name="T61" fmla="*/ 14 h 28"/>
                  <a:gd name="T62" fmla="*/ 3 w 12"/>
                  <a:gd name="T63" fmla="*/ 17 h 28"/>
                  <a:gd name="T64" fmla="*/ 3 w 12"/>
                  <a:gd name="T65" fmla="*/ 19 h 28"/>
                  <a:gd name="T66" fmla="*/ 3 w 12"/>
                  <a:gd name="T67" fmla="*/ 20 h 28"/>
                  <a:gd name="T68" fmla="*/ 5 w 12"/>
                  <a:gd name="T69" fmla="*/ 21 h 28"/>
                  <a:gd name="T70" fmla="*/ 2 w 12"/>
                  <a:gd name="T71" fmla="*/ 22 h 28"/>
                  <a:gd name="T72" fmla="*/ 1 w 12"/>
                  <a:gd name="T73" fmla="*/ 24 h 28"/>
                  <a:gd name="T74" fmla="*/ 2 w 12"/>
                  <a:gd name="T75" fmla="*/ 25 h 28"/>
                  <a:gd name="T76" fmla="*/ 7 w 12"/>
                  <a:gd name="T77" fmla="*/ 28 h 28"/>
                  <a:gd name="T78" fmla="*/ 9 w 12"/>
                  <a:gd name="T79" fmla="*/ 27 h 28"/>
                  <a:gd name="T80" fmla="*/ 8 w 12"/>
                  <a:gd name="T81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" h="28">
                    <a:moveTo>
                      <a:pt x="8" y="25"/>
                    </a:moveTo>
                    <a:cubicBezTo>
                      <a:pt x="6" y="24"/>
                      <a:pt x="6" y="24"/>
                      <a:pt x="6" y="24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0"/>
                      <a:pt x="9" y="20"/>
                      <a:pt x="9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1" y="14"/>
                      <a:pt x="10" y="13"/>
                      <a:pt x="10" y="13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1" y="8"/>
                      <a:pt x="11" y="7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2"/>
                      <a:pt x="12" y="2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6" y="1"/>
                      <a:pt x="7" y="2"/>
                      <a:pt x="7" y="2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9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1" y="23"/>
                      <a:pt x="1" y="24"/>
                    </a:cubicBezTo>
                    <a:cubicBezTo>
                      <a:pt x="1" y="24"/>
                      <a:pt x="2" y="25"/>
                      <a:pt x="2" y="25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9" y="27"/>
                    </a:cubicBezTo>
                    <a:cubicBezTo>
                      <a:pt x="9" y="27"/>
                      <a:pt x="9" y="26"/>
                      <a:pt x="8" y="2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6" name="Freeform 1203"/>
              <p:cNvSpPr>
                <a:spLocks/>
              </p:cNvSpPr>
              <p:nvPr/>
            </p:nvSpPr>
            <p:spPr bwMode="auto">
              <a:xfrm>
                <a:off x="3618282" y="517584"/>
                <a:ext cx="442654" cy="146478"/>
              </a:xfrm>
              <a:custGeom>
                <a:avLst/>
                <a:gdLst>
                  <a:gd name="T0" fmla="*/ 9 w 202"/>
                  <a:gd name="T1" fmla="*/ 63 h 67"/>
                  <a:gd name="T2" fmla="*/ 13 w 202"/>
                  <a:gd name="T3" fmla="*/ 57 h 67"/>
                  <a:gd name="T4" fmla="*/ 18 w 202"/>
                  <a:gd name="T5" fmla="*/ 54 h 67"/>
                  <a:gd name="T6" fmla="*/ 32 w 202"/>
                  <a:gd name="T7" fmla="*/ 56 h 67"/>
                  <a:gd name="T8" fmla="*/ 33 w 202"/>
                  <a:gd name="T9" fmla="*/ 54 h 67"/>
                  <a:gd name="T10" fmla="*/ 52 w 202"/>
                  <a:gd name="T11" fmla="*/ 51 h 67"/>
                  <a:gd name="T12" fmla="*/ 59 w 202"/>
                  <a:gd name="T13" fmla="*/ 49 h 67"/>
                  <a:gd name="T14" fmla="*/ 66 w 202"/>
                  <a:gd name="T15" fmla="*/ 44 h 67"/>
                  <a:gd name="T16" fmla="*/ 70 w 202"/>
                  <a:gd name="T17" fmla="*/ 43 h 67"/>
                  <a:gd name="T18" fmla="*/ 75 w 202"/>
                  <a:gd name="T19" fmla="*/ 40 h 67"/>
                  <a:gd name="T20" fmla="*/ 82 w 202"/>
                  <a:gd name="T21" fmla="*/ 39 h 67"/>
                  <a:gd name="T22" fmla="*/ 99 w 202"/>
                  <a:gd name="T23" fmla="*/ 36 h 67"/>
                  <a:gd name="T24" fmla="*/ 103 w 202"/>
                  <a:gd name="T25" fmla="*/ 30 h 67"/>
                  <a:gd name="T26" fmla="*/ 109 w 202"/>
                  <a:gd name="T27" fmla="*/ 26 h 67"/>
                  <a:gd name="T28" fmla="*/ 116 w 202"/>
                  <a:gd name="T29" fmla="*/ 26 h 67"/>
                  <a:gd name="T30" fmla="*/ 127 w 202"/>
                  <a:gd name="T31" fmla="*/ 26 h 67"/>
                  <a:gd name="T32" fmla="*/ 129 w 202"/>
                  <a:gd name="T33" fmla="*/ 23 h 67"/>
                  <a:gd name="T34" fmla="*/ 137 w 202"/>
                  <a:gd name="T35" fmla="*/ 21 h 67"/>
                  <a:gd name="T36" fmla="*/ 143 w 202"/>
                  <a:gd name="T37" fmla="*/ 20 h 67"/>
                  <a:gd name="T38" fmla="*/ 149 w 202"/>
                  <a:gd name="T39" fmla="*/ 18 h 67"/>
                  <a:gd name="T40" fmla="*/ 156 w 202"/>
                  <a:gd name="T41" fmla="*/ 16 h 67"/>
                  <a:gd name="T42" fmla="*/ 174 w 202"/>
                  <a:gd name="T43" fmla="*/ 13 h 67"/>
                  <a:gd name="T44" fmla="*/ 180 w 202"/>
                  <a:gd name="T45" fmla="*/ 11 h 67"/>
                  <a:gd name="T46" fmla="*/ 186 w 202"/>
                  <a:gd name="T47" fmla="*/ 8 h 67"/>
                  <a:gd name="T48" fmla="*/ 192 w 202"/>
                  <a:gd name="T49" fmla="*/ 6 h 67"/>
                  <a:gd name="T50" fmla="*/ 201 w 202"/>
                  <a:gd name="T51" fmla="*/ 4 h 67"/>
                  <a:gd name="T52" fmla="*/ 200 w 202"/>
                  <a:gd name="T53" fmla="*/ 4 h 67"/>
                  <a:gd name="T54" fmla="*/ 191 w 202"/>
                  <a:gd name="T55" fmla="*/ 6 h 67"/>
                  <a:gd name="T56" fmla="*/ 184 w 202"/>
                  <a:gd name="T57" fmla="*/ 8 h 67"/>
                  <a:gd name="T58" fmla="*/ 179 w 202"/>
                  <a:gd name="T59" fmla="*/ 10 h 67"/>
                  <a:gd name="T60" fmla="*/ 172 w 202"/>
                  <a:gd name="T61" fmla="*/ 12 h 67"/>
                  <a:gd name="T62" fmla="*/ 156 w 202"/>
                  <a:gd name="T63" fmla="*/ 13 h 67"/>
                  <a:gd name="T64" fmla="*/ 149 w 202"/>
                  <a:gd name="T65" fmla="*/ 15 h 67"/>
                  <a:gd name="T66" fmla="*/ 143 w 202"/>
                  <a:gd name="T67" fmla="*/ 17 h 67"/>
                  <a:gd name="T68" fmla="*/ 137 w 202"/>
                  <a:gd name="T69" fmla="*/ 18 h 67"/>
                  <a:gd name="T70" fmla="*/ 129 w 202"/>
                  <a:gd name="T71" fmla="*/ 20 h 67"/>
                  <a:gd name="T72" fmla="*/ 122 w 202"/>
                  <a:gd name="T73" fmla="*/ 24 h 67"/>
                  <a:gd name="T74" fmla="*/ 115 w 202"/>
                  <a:gd name="T75" fmla="*/ 25 h 67"/>
                  <a:gd name="T76" fmla="*/ 109 w 202"/>
                  <a:gd name="T77" fmla="*/ 26 h 67"/>
                  <a:gd name="T78" fmla="*/ 101 w 202"/>
                  <a:gd name="T79" fmla="*/ 32 h 67"/>
                  <a:gd name="T80" fmla="*/ 92 w 202"/>
                  <a:gd name="T81" fmla="*/ 33 h 67"/>
                  <a:gd name="T82" fmla="*/ 92 w 202"/>
                  <a:gd name="T83" fmla="*/ 38 h 67"/>
                  <a:gd name="T84" fmla="*/ 86 w 202"/>
                  <a:gd name="T85" fmla="*/ 40 h 67"/>
                  <a:gd name="T86" fmla="*/ 80 w 202"/>
                  <a:gd name="T87" fmla="*/ 41 h 67"/>
                  <a:gd name="T88" fmla="*/ 73 w 202"/>
                  <a:gd name="T89" fmla="*/ 43 h 67"/>
                  <a:gd name="T90" fmla="*/ 52 w 202"/>
                  <a:gd name="T91" fmla="*/ 44 h 67"/>
                  <a:gd name="T92" fmla="*/ 46 w 202"/>
                  <a:gd name="T93" fmla="*/ 45 h 67"/>
                  <a:gd name="T94" fmla="*/ 40 w 202"/>
                  <a:gd name="T95" fmla="*/ 51 h 67"/>
                  <a:gd name="T96" fmla="*/ 36 w 202"/>
                  <a:gd name="T97" fmla="*/ 54 h 67"/>
                  <a:gd name="T98" fmla="*/ 31 w 202"/>
                  <a:gd name="T99" fmla="*/ 57 h 67"/>
                  <a:gd name="T100" fmla="*/ 13 w 202"/>
                  <a:gd name="T101" fmla="*/ 57 h 67"/>
                  <a:gd name="T102" fmla="*/ 2 w 202"/>
                  <a:gd name="T103" fmla="*/ 58 h 67"/>
                  <a:gd name="T104" fmla="*/ 1 w 202"/>
                  <a:gd name="T105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2" h="67">
                    <a:moveTo>
                      <a:pt x="3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4"/>
                      <a:pt x="9" y="63"/>
                      <a:pt x="9" y="63"/>
                    </a:cubicBezTo>
                    <a:cubicBezTo>
                      <a:pt x="9" y="62"/>
                      <a:pt x="9" y="62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6" y="62"/>
                      <a:pt x="16" y="61"/>
                      <a:pt x="17" y="61"/>
                    </a:cubicBezTo>
                    <a:cubicBezTo>
                      <a:pt x="17" y="60"/>
                      <a:pt x="17" y="59"/>
                      <a:pt x="16" y="59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23" y="60"/>
                      <a:pt x="23" y="60"/>
                      <a:pt x="23" y="60"/>
                    </a:cubicBezTo>
                    <a:cubicBezTo>
                      <a:pt x="23" y="60"/>
                      <a:pt x="24" y="60"/>
                      <a:pt x="24" y="59"/>
                    </a:cubicBezTo>
                    <a:cubicBezTo>
                      <a:pt x="24" y="59"/>
                      <a:pt x="24" y="58"/>
                      <a:pt x="23" y="58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2" y="58"/>
                      <a:pt x="33" y="58"/>
                    </a:cubicBezTo>
                    <a:cubicBezTo>
                      <a:pt x="33" y="57"/>
                      <a:pt x="33" y="56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6" y="55"/>
                      <a:pt x="37" y="55"/>
                      <a:pt x="37" y="54"/>
                    </a:cubicBezTo>
                    <a:cubicBezTo>
                      <a:pt x="37" y="53"/>
                      <a:pt x="37" y="53"/>
                      <a:pt x="36" y="52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46" y="54"/>
                      <a:pt x="46" y="54"/>
                      <a:pt x="46" y="54"/>
                    </a:cubicBezTo>
                    <a:cubicBezTo>
                      <a:pt x="46" y="54"/>
                      <a:pt x="47" y="54"/>
                      <a:pt x="47" y="53"/>
                    </a:cubicBezTo>
                    <a:cubicBezTo>
                      <a:pt x="47" y="52"/>
                      <a:pt x="47" y="52"/>
                      <a:pt x="47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0" y="52"/>
                      <a:pt x="50" y="52"/>
                      <a:pt x="50" y="52"/>
                    </a:cubicBezTo>
                    <a:cubicBezTo>
                      <a:pt x="51" y="52"/>
                      <a:pt x="52" y="51"/>
                      <a:pt x="52" y="51"/>
                    </a:cubicBezTo>
                    <a:cubicBezTo>
                      <a:pt x="52" y="50"/>
                      <a:pt x="52" y="49"/>
                      <a:pt x="51" y="49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8" y="50"/>
                      <a:pt x="58" y="50"/>
                      <a:pt x="59" y="49"/>
                    </a:cubicBezTo>
                    <a:cubicBezTo>
                      <a:pt x="59" y="48"/>
                      <a:pt x="59" y="48"/>
                      <a:pt x="58" y="47"/>
                    </a:cubicBezTo>
                    <a:cubicBezTo>
                      <a:pt x="57" y="47"/>
                      <a:pt x="57" y="47"/>
                      <a:pt x="57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7"/>
                      <a:pt x="66" y="46"/>
                    </a:cubicBezTo>
                    <a:cubicBezTo>
                      <a:pt x="67" y="46"/>
                      <a:pt x="66" y="45"/>
                      <a:pt x="66" y="45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3" y="45"/>
                      <a:pt x="74" y="44"/>
                      <a:pt x="74" y="43"/>
                    </a:cubicBezTo>
                    <a:cubicBezTo>
                      <a:pt x="74" y="43"/>
                      <a:pt x="74" y="42"/>
                      <a:pt x="74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42"/>
                      <a:pt x="81" y="42"/>
                      <a:pt x="81" y="41"/>
                    </a:cubicBezTo>
                    <a:cubicBezTo>
                      <a:pt x="81" y="40"/>
                      <a:pt x="81" y="40"/>
                      <a:pt x="80" y="39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6" y="38"/>
                      <a:pt x="76" y="38"/>
                      <a:pt x="76" y="38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7" y="41"/>
                      <a:pt x="88" y="41"/>
                      <a:pt x="88" y="40"/>
                    </a:cubicBezTo>
                    <a:cubicBezTo>
                      <a:pt x="88" y="40"/>
                      <a:pt x="88" y="39"/>
                      <a:pt x="87" y="38"/>
                    </a:cubicBezTo>
                    <a:cubicBezTo>
                      <a:pt x="83" y="36"/>
                      <a:pt x="83" y="36"/>
                      <a:pt x="83" y="36"/>
                    </a:cubicBezTo>
                    <a:cubicBezTo>
                      <a:pt x="82" y="37"/>
                      <a:pt x="82" y="37"/>
                      <a:pt x="82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2" y="40"/>
                      <a:pt x="93" y="39"/>
                      <a:pt x="93" y="39"/>
                    </a:cubicBezTo>
                    <a:cubicBezTo>
                      <a:pt x="93" y="38"/>
                      <a:pt x="93" y="37"/>
                      <a:pt x="92" y="37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8" y="37"/>
                      <a:pt x="99" y="36"/>
                      <a:pt x="99" y="36"/>
                    </a:cubicBezTo>
                    <a:cubicBezTo>
                      <a:pt x="99" y="35"/>
                      <a:pt x="99" y="35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05" y="34"/>
                      <a:pt x="106" y="33"/>
                      <a:pt x="106" y="33"/>
                    </a:cubicBezTo>
                    <a:cubicBezTo>
                      <a:pt x="106" y="32"/>
                      <a:pt x="106" y="32"/>
                      <a:pt x="105" y="31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14" y="32"/>
                      <a:pt x="114" y="31"/>
                      <a:pt x="114" y="30"/>
                    </a:cubicBezTo>
                    <a:cubicBezTo>
                      <a:pt x="114" y="30"/>
                      <a:pt x="114" y="29"/>
                      <a:pt x="114" y="29"/>
                    </a:cubicBezTo>
                    <a:cubicBezTo>
                      <a:pt x="109" y="26"/>
                      <a:pt x="109" y="26"/>
                      <a:pt x="109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20" y="31"/>
                      <a:pt x="121" y="31"/>
                      <a:pt x="121" y="30"/>
                    </a:cubicBezTo>
                    <a:cubicBezTo>
                      <a:pt x="121" y="30"/>
                      <a:pt x="121" y="29"/>
                      <a:pt x="121" y="29"/>
                    </a:cubicBezTo>
                    <a:cubicBezTo>
                      <a:pt x="116" y="26"/>
                      <a:pt x="116" y="26"/>
                      <a:pt x="116" y="26"/>
                    </a:cubicBezTo>
                    <a:cubicBezTo>
                      <a:pt x="115" y="27"/>
                      <a:pt x="115" y="27"/>
                      <a:pt x="115" y="27"/>
                    </a:cubicBezTo>
                    <a:cubicBezTo>
                      <a:pt x="115" y="28"/>
                      <a:pt x="115" y="28"/>
                      <a:pt x="115" y="28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7" y="29"/>
                      <a:pt x="127" y="29"/>
                      <a:pt x="128" y="28"/>
                    </a:cubicBezTo>
                    <a:cubicBezTo>
                      <a:pt x="128" y="27"/>
                      <a:pt x="127" y="27"/>
                      <a:pt x="127" y="26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3" y="25"/>
                      <a:pt x="134" y="25"/>
                      <a:pt x="134" y="24"/>
                    </a:cubicBezTo>
                    <a:cubicBezTo>
                      <a:pt x="134" y="24"/>
                      <a:pt x="134" y="23"/>
                      <a:pt x="133" y="23"/>
                    </a:cubicBezTo>
                    <a:cubicBezTo>
                      <a:pt x="130" y="21"/>
                      <a:pt x="130" y="21"/>
                      <a:pt x="130" y="21"/>
                    </a:cubicBezTo>
                    <a:cubicBezTo>
                      <a:pt x="129" y="22"/>
                      <a:pt x="129" y="22"/>
                      <a:pt x="129" y="22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1" y="23"/>
                      <a:pt x="142" y="23"/>
                      <a:pt x="142" y="22"/>
                    </a:cubicBezTo>
                    <a:cubicBezTo>
                      <a:pt x="142" y="22"/>
                      <a:pt x="142" y="21"/>
                      <a:pt x="141" y="21"/>
                    </a:cubicBezTo>
                    <a:cubicBezTo>
                      <a:pt x="138" y="19"/>
                      <a:pt x="138" y="19"/>
                      <a:pt x="138" y="19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7" y="21"/>
                      <a:pt x="137" y="21"/>
                      <a:pt x="137" y="21"/>
                    </a:cubicBezTo>
                    <a:cubicBezTo>
                      <a:pt x="147" y="22"/>
                      <a:pt x="147" y="22"/>
                      <a:pt x="147" y="22"/>
                    </a:cubicBezTo>
                    <a:cubicBezTo>
                      <a:pt x="148" y="22"/>
                      <a:pt x="148" y="22"/>
                      <a:pt x="148" y="21"/>
                    </a:cubicBezTo>
                    <a:cubicBezTo>
                      <a:pt x="149" y="20"/>
                      <a:pt x="148" y="20"/>
                      <a:pt x="148" y="19"/>
                    </a:cubicBezTo>
                    <a:cubicBezTo>
                      <a:pt x="144" y="17"/>
                      <a:pt x="144" y="17"/>
                      <a:pt x="144" y="17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20"/>
                      <a:pt x="143" y="20"/>
                      <a:pt x="143" y="20"/>
                    </a:cubicBezTo>
                    <a:cubicBezTo>
                      <a:pt x="154" y="21"/>
                      <a:pt x="154" y="21"/>
                      <a:pt x="154" y="21"/>
                    </a:cubicBezTo>
                    <a:cubicBezTo>
                      <a:pt x="154" y="21"/>
                      <a:pt x="155" y="20"/>
                      <a:pt x="155" y="20"/>
                    </a:cubicBezTo>
                    <a:cubicBezTo>
                      <a:pt x="156" y="19"/>
                      <a:pt x="155" y="18"/>
                      <a:pt x="155" y="18"/>
                    </a:cubicBezTo>
                    <a:cubicBezTo>
                      <a:pt x="150" y="15"/>
                      <a:pt x="150" y="15"/>
                      <a:pt x="150" y="15"/>
                    </a:cubicBezTo>
                    <a:cubicBezTo>
                      <a:pt x="149" y="16"/>
                      <a:pt x="149" y="16"/>
                      <a:pt x="149" y="16"/>
                    </a:cubicBezTo>
                    <a:cubicBezTo>
                      <a:pt x="149" y="18"/>
                      <a:pt x="149" y="18"/>
                      <a:pt x="149" y="18"/>
                    </a:cubicBezTo>
                    <a:cubicBezTo>
                      <a:pt x="160" y="18"/>
                      <a:pt x="160" y="18"/>
                      <a:pt x="160" y="18"/>
                    </a:cubicBezTo>
                    <a:cubicBezTo>
                      <a:pt x="161" y="18"/>
                      <a:pt x="161" y="18"/>
                      <a:pt x="161" y="17"/>
                    </a:cubicBezTo>
                    <a:cubicBezTo>
                      <a:pt x="162" y="16"/>
                      <a:pt x="161" y="16"/>
                      <a:pt x="161" y="15"/>
                    </a:cubicBezTo>
                    <a:cubicBezTo>
                      <a:pt x="157" y="13"/>
                      <a:pt x="157" y="13"/>
                      <a:pt x="157" y="13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6" y="16"/>
                      <a:pt x="156" y="16"/>
                      <a:pt x="156" y="16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66" y="16"/>
                      <a:pt x="167" y="16"/>
                      <a:pt x="167" y="15"/>
                    </a:cubicBezTo>
                    <a:cubicBezTo>
                      <a:pt x="167" y="14"/>
                      <a:pt x="167" y="14"/>
                      <a:pt x="166" y="13"/>
                    </a:cubicBezTo>
                    <a:cubicBezTo>
                      <a:pt x="166" y="13"/>
                      <a:pt x="166" y="13"/>
                      <a:pt x="166" y="13"/>
                    </a:cubicBezTo>
                    <a:cubicBezTo>
                      <a:pt x="172" y="14"/>
                      <a:pt x="172" y="14"/>
                      <a:pt x="172" y="14"/>
                    </a:cubicBezTo>
                    <a:cubicBezTo>
                      <a:pt x="173" y="14"/>
                      <a:pt x="173" y="13"/>
                      <a:pt x="174" y="13"/>
                    </a:cubicBezTo>
                    <a:cubicBezTo>
                      <a:pt x="174" y="12"/>
                      <a:pt x="174" y="11"/>
                      <a:pt x="173" y="11"/>
                    </a:cubicBezTo>
                    <a:cubicBezTo>
                      <a:pt x="170" y="9"/>
                      <a:pt x="170" y="9"/>
                      <a:pt x="170" y="9"/>
                    </a:cubicBezTo>
                    <a:cubicBezTo>
                      <a:pt x="169" y="10"/>
                      <a:pt x="169" y="10"/>
                      <a:pt x="169" y="10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79" y="12"/>
                      <a:pt x="179" y="12"/>
                      <a:pt x="179" y="12"/>
                    </a:cubicBezTo>
                    <a:cubicBezTo>
                      <a:pt x="179" y="12"/>
                      <a:pt x="180" y="12"/>
                      <a:pt x="180" y="11"/>
                    </a:cubicBezTo>
                    <a:cubicBezTo>
                      <a:pt x="180" y="10"/>
                      <a:pt x="180" y="10"/>
                      <a:pt x="179" y="9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8"/>
                      <a:pt x="174" y="8"/>
                      <a:pt x="174" y="8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84" y="9"/>
                      <a:pt x="184" y="9"/>
                      <a:pt x="184" y="9"/>
                    </a:cubicBezTo>
                    <a:cubicBezTo>
                      <a:pt x="185" y="9"/>
                      <a:pt x="185" y="9"/>
                      <a:pt x="186" y="8"/>
                    </a:cubicBezTo>
                    <a:cubicBezTo>
                      <a:pt x="186" y="7"/>
                      <a:pt x="186" y="7"/>
                      <a:pt x="185" y="6"/>
                    </a:cubicBezTo>
                    <a:cubicBezTo>
                      <a:pt x="181" y="4"/>
                      <a:pt x="181" y="4"/>
                      <a:pt x="181" y="4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91" y="7"/>
                      <a:pt x="191" y="7"/>
                      <a:pt x="191" y="7"/>
                    </a:cubicBezTo>
                    <a:cubicBezTo>
                      <a:pt x="191" y="7"/>
                      <a:pt x="192" y="7"/>
                      <a:pt x="192" y="6"/>
                    </a:cubicBezTo>
                    <a:cubicBezTo>
                      <a:pt x="192" y="5"/>
                      <a:pt x="192" y="5"/>
                      <a:pt x="192" y="4"/>
                    </a:cubicBezTo>
                    <a:cubicBezTo>
                      <a:pt x="189" y="3"/>
                      <a:pt x="189" y="3"/>
                      <a:pt x="189" y="3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88" y="6"/>
                      <a:pt x="188" y="6"/>
                      <a:pt x="188" y="6"/>
                    </a:cubicBezTo>
                    <a:cubicBezTo>
                      <a:pt x="200" y="5"/>
                      <a:pt x="200" y="5"/>
                      <a:pt x="200" y="5"/>
                    </a:cubicBezTo>
                    <a:cubicBezTo>
                      <a:pt x="201" y="5"/>
                      <a:pt x="201" y="5"/>
                      <a:pt x="201" y="4"/>
                    </a:cubicBezTo>
                    <a:cubicBezTo>
                      <a:pt x="202" y="4"/>
                      <a:pt x="201" y="3"/>
                      <a:pt x="201" y="3"/>
                    </a:cubicBezTo>
                    <a:cubicBezTo>
                      <a:pt x="198" y="1"/>
                      <a:pt x="198" y="1"/>
                      <a:pt x="198" y="1"/>
                    </a:cubicBezTo>
                    <a:cubicBezTo>
                      <a:pt x="197" y="0"/>
                      <a:pt x="196" y="1"/>
                      <a:pt x="196" y="1"/>
                    </a:cubicBezTo>
                    <a:cubicBezTo>
                      <a:pt x="195" y="2"/>
                      <a:pt x="195" y="3"/>
                      <a:pt x="196" y="3"/>
                    </a:cubicBezTo>
                    <a:cubicBezTo>
                      <a:pt x="199" y="5"/>
                      <a:pt x="199" y="5"/>
                      <a:pt x="199" y="5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200" y="2"/>
                      <a:pt x="200" y="2"/>
                      <a:pt x="200" y="2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8" y="3"/>
                      <a:pt x="187" y="3"/>
                      <a:pt x="187" y="4"/>
                    </a:cubicBezTo>
                    <a:cubicBezTo>
                      <a:pt x="187" y="4"/>
                      <a:pt x="187" y="5"/>
                      <a:pt x="187" y="5"/>
                    </a:cubicBezTo>
                    <a:cubicBezTo>
                      <a:pt x="190" y="7"/>
                      <a:pt x="190" y="7"/>
                      <a:pt x="190" y="7"/>
                    </a:cubicBezTo>
                    <a:cubicBezTo>
                      <a:pt x="191" y="6"/>
                      <a:pt x="191" y="6"/>
                      <a:pt x="191" y="6"/>
                    </a:cubicBezTo>
                    <a:cubicBezTo>
                      <a:pt x="191" y="4"/>
                      <a:pt x="191" y="4"/>
                      <a:pt x="191" y="4"/>
                    </a:cubicBezTo>
                    <a:cubicBezTo>
                      <a:pt x="180" y="4"/>
                      <a:pt x="180" y="4"/>
                      <a:pt x="180" y="4"/>
                    </a:cubicBezTo>
                    <a:cubicBezTo>
                      <a:pt x="180" y="4"/>
                      <a:pt x="179" y="4"/>
                      <a:pt x="179" y="5"/>
                    </a:cubicBezTo>
                    <a:cubicBezTo>
                      <a:pt x="179" y="5"/>
                      <a:pt x="179" y="6"/>
                      <a:pt x="180" y="6"/>
                    </a:cubicBezTo>
                    <a:cubicBezTo>
                      <a:pt x="183" y="9"/>
                      <a:pt x="183" y="9"/>
                      <a:pt x="183" y="9"/>
                    </a:cubicBezTo>
                    <a:cubicBezTo>
                      <a:pt x="184" y="8"/>
                      <a:pt x="184" y="8"/>
                      <a:pt x="184" y="8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74" y="6"/>
                      <a:pt x="174" y="6"/>
                      <a:pt x="174" y="6"/>
                    </a:cubicBezTo>
                    <a:cubicBezTo>
                      <a:pt x="174" y="6"/>
                      <a:pt x="173" y="7"/>
                      <a:pt x="173" y="8"/>
                    </a:cubicBezTo>
                    <a:cubicBezTo>
                      <a:pt x="173" y="8"/>
                      <a:pt x="173" y="9"/>
                      <a:pt x="174" y="9"/>
                    </a:cubicBezTo>
                    <a:cubicBezTo>
                      <a:pt x="178" y="12"/>
                      <a:pt x="178" y="12"/>
                      <a:pt x="178" y="12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9" y="9"/>
                      <a:pt x="179" y="9"/>
                      <a:pt x="179" y="9"/>
                    </a:cubicBezTo>
                    <a:cubicBezTo>
                      <a:pt x="169" y="9"/>
                      <a:pt x="169" y="9"/>
                      <a:pt x="169" y="9"/>
                    </a:cubicBezTo>
                    <a:cubicBezTo>
                      <a:pt x="168" y="9"/>
                      <a:pt x="168" y="9"/>
                      <a:pt x="168" y="10"/>
                    </a:cubicBezTo>
                    <a:cubicBezTo>
                      <a:pt x="167" y="10"/>
                      <a:pt x="168" y="11"/>
                      <a:pt x="168" y="11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2" y="12"/>
                      <a:pt x="172" y="12"/>
                      <a:pt x="172" y="12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61" y="10"/>
                      <a:pt x="161" y="10"/>
                      <a:pt x="161" y="10"/>
                    </a:cubicBezTo>
                    <a:cubicBezTo>
                      <a:pt x="160" y="10"/>
                      <a:pt x="159" y="10"/>
                      <a:pt x="159" y="11"/>
                    </a:cubicBezTo>
                    <a:cubicBezTo>
                      <a:pt x="159" y="12"/>
                      <a:pt x="159" y="12"/>
                      <a:pt x="160" y="13"/>
                    </a:cubicBezTo>
                    <a:cubicBezTo>
                      <a:pt x="160" y="13"/>
                      <a:pt x="160" y="13"/>
                      <a:pt x="160" y="13"/>
                    </a:cubicBezTo>
                    <a:cubicBezTo>
                      <a:pt x="156" y="13"/>
                      <a:pt x="156" y="13"/>
                      <a:pt x="156" y="13"/>
                    </a:cubicBezTo>
                    <a:cubicBezTo>
                      <a:pt x="156" y="13"/>
                      <a:pt x="155" y="13"/>
                      <a:pt x="155" y="14"/>
                    </a:cubicBezTo>
                    <a:cubicBezTo>
                      <a:pt x="155" y="15"/>
                      <a:pt x="155" y="15"/>
                      <a:pt x="155" y="16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0" y="17"/>
                      <a:pt x="160" y="17"/>
                      <a:pt x="160" y="17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9" y="15"/>
                      <a:pt x="148" y="15"/>
                      <a:pt x="148" y="16"/>
                    </a:cubicBezTo>
                    <a:cubicBezTo>
                      <a:pt x="148" y="16"/>
                      <a:pt x="148" y="17"/>
                      <a:pt x="148" y="17"/>
                    </a:cubicBezTo>
                    <a:cubicBezTo>
                      <a:pt x="153" y="20"/>
                      <a:pt x="153" y="20"/>
                      <a:pt x="153" y="20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3" y="17"/>
                      <a:pt x="142" y="17"/>
                      <a:pt x="142" y="18"/>
                    </a:cubicBezTo>
                    <a:cubicBezTo>
                      <a:pt x="142" y="18"/>
                      <a:pt x="142" y="19"/>
                      <a:pt x="143" y="20"/>
                    </a:cubicBezTo>
                    <a:cubicBezTo>
                      <a:pt x="146" y="22"/>
                      <a:pt x="146" y="22"/>
                      <a:pt x="146" y="22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47" y="19"/>
                      <a:pt x="147" y="19"/>
                      <a:pt x="147" y="19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6" y="18"/>
                      <a:pt x="136" y="19"/>
                      <a:pt x="135" y="19"/>
                    </a:cubicBezTo>
                    <a:cubicBezTo>
                      <a:pt x="135" y="20"/>
                      <a:pt x="136" y="21"/>
                      <a:pt x="136" y="21"/>
                    </a:cubicBezTo>
                    <a:cubicBezTo>
                      <a:pt x="140" y="23"/>
                      <a:pt x="140" y="23"/>
                      <a:pt x="140" y="23"/>
                    </a:cubicBezTo>
                    <a:cubicBezTo>
                      <a:pt x="140" y="22"/>
                      <a:pt x="140" y="22"/>
                      <a:pt x="140" y="22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28" y="20"/>
                      <a:pt x="128" y="21"/>
                      <a:pt x="128" y="22"/>
                    </a:cubicBezTo>
                    <a:cubicBezTo>
                      <a:pt x="127" y="22"/>
                      <a:pt x="128" y="23"/>
                      <a:pt x="128" y="23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1" y="24"/>
                      <a:pt x="121" y="24"/>
                      <a:pt x="121" y="25"/>
                    </a:cubicBezTo>
                    <a:cubicBezTo>
                      <a:pt x="121" y="25"/>
                      <a:pt x="121" y="26"/>
                      <a:pt x="121" y="26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6" y="28"/>
                      <a:pt x="126" y="28"/>
                      <a:pt x="126" y="28"/>
                    </a:cubicBezTo>
                    <a:cubicBezTo>
                      <a:pt x="126" y="26"/>
                      <a:pt x="126" y="26"/>
                      <a:pt x="126" y="26"/>
                    </a:cubicBezTo>
                    <a:cubicBezTo>
                      <a:pt x="115" y="25"/>
                      <a:pt x="115" y="25"/>
                      <a:pt x="115" y="25"/>
                    </a:cubicBezTo>
                    <a:cubicBezTo>
                      <a:pt x="114" y="25"/>
                      <a:pt x="114" y="26"/>
                      <a:pt x="113" y="26"/>
                    </a:cubicBezTo>
                    <a:cubicBezTo>
                      <a:pt x="113" y="27"/>
                      <a:pt x="113" y="28"/>
                      <a:pt x="114" y="28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20" y="30"/>
                      <a:pt x="120" y="30"/>
                      <a:pt x="120" y="30"/>
                    </a:cubicBezTo>
                    <a:cubicBezTo>
                      <a:pt x="120" y="28"/>
                      <a:pt x="120" y="28"/>
                      <a:pt x="120" y="28"/>
                    </a:cubicBezTo>
                    <a:cubicBezTo>
                      <a:pt x="109" y="26"/>
                      <a:pt x="109" y="26"/>
                      <a:pt x="109" y="26"/>
                    </a:cubicBezTo>
                    <a:cubicBezTo>
                      <a:pt x="108" y="26"/>
                      <a:pt x="107" y="26"/>
                      <a:pt x="107" y="27"/>
                    </a:cubicBezTo>
                    <a:cubicBezTo>
                      <a:pt x="107" y="27"/>
                      <a:pt x="107" y="28"/>
                      <a:pt x="108" y="29"/>
                    </a:cubicBezTo>
                    <a:cubicBezTo>
                      <a:pt x="108" y="29"/>
                      <a:pt x="108" y="29"/>
                      <a:pt x="108" y="29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1" y="30"/>
                      <a:pt x="101" y="30"/>
                      <a:pt x="101" y="31"/>
                    </a:cubicBezTo>
                    <a:cubicBezTo>
                      <a:pt x="101" y="31"/>
                      <a:pt x="101" y="32"/>
                      <a:pt x="101" y="32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1"/>
                      <a:pt x="104" y="31"/>
                      <a:pt x="10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2" y="31"/>
                      <a:pt x="91" y="31"/>
                      <a:pt x="91" y="32"/>
                    </a:cubicBezTo>
                    <a:cubicBezTo>
                      <a:pt x="91" y="32"/>
                      <a:pt x="91" y="33"/>
                      <a:pt x="92" y="33"/>
                    </a:cubicBezTo>
                    <a:cubicBezTo>
                      <a:pt x="92" y="34"/>
                      <a:pt x="92" y="34"/>
                      <a:pt x="92" y="34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5" y="34"/>
                      <a:pt x="85" y="34"/>
                    </a:cubicBezTo>
                    <a:cubicBezTo>
                      <a:pt x="85" y="35"/>
                      <a:pt x="85" y="36"/>
                      <a:pt x="85" y="36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2" y="37"/>
                      <a:pt x="92" y="37"/>
                      <a:pt x="92" y="37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6"/>
                      <a:pt x="81" y="36"/>
                      <a:pt x="81" y="37"/>
                    </a:cubicBezTo>
                    <a:cubicBezTo>
                      <a:pt x="81" y="37"/>
                      <a:pt x="81" y="38"/>
                      <a:pt x="81" y="38"/>
                    </a:cubicBezTo>
                    <a:cubicBezTo>
                      <a:pt x="86" y="41"/>
                      <a:pt x="86" y="41"/>
                      <a:pt x="86" y="41"/>
                    </a:cubicBezTo>
                    <a:cubicBezTo>
                      <a:pt x="86" y="40"/>
                      <a:pt x="86" y="40"/>
                      <a:pt x="86" y="40"/>
                    </a:cubicBezTo>
                    <a:cubicBezTo>
                      <a:pt x="87" y="38"/>
                      <a:pt x="87" y="38"/>
                      <a:pt x="87" y="38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5" y="37"/>
                      <a:pt x="75" y="37"/>
                      <a:pt x="74" y="38"/>
                    </a:cubicBezTo>
                    <a:cubicBezTo>
                      <a:pt x="74" y="38"/>
                      <a:pt x="74" y="39"/>
                      <a:pt x="75" y="40"/>
                    </a:cubicBezTo>
                    <a:cubicBezTo>
                      <a:pt x="79" y="42"/>
                      <a:pt x="79" y="42"/>
                      <a:pt x="79" y="42"/>
                    </a:cubicBezTo>
                    <a:cubicBezTo>
                      <a:pt x="80" y="41"/>
                      <a:pt x="80" y="41"/>
                      <a:pt x="80" y="41"/>
                    </a:cubicBezTo>
                    <a:cubicBezTo>
                      <a:pt x="79" y="39"/>
                      <a:pt x="79" y="39"/>
                      <a:pt x="79" y="39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69" y="40"/>
                      <a:pt x="68" y="40"/>
                      <a:pt x="68" y="41"/>
                    </a:cubicBezTo>
                    <a:cubicBezTo>
                      <a:pt x="68" y="41"/>
                      <a:pt x="68" y="42"/>
                      <a:pt x="69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42"/>
                      <a:pt x="73" y="42"/>
                      <a:pt x="73" y="42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59" y="42"/>
                      <a:pt x="59" y="42"/>
                    </a:cubicBezTo>
                    <a:cubicBezTo>
                      <a:pt x="59" y="43"/>
                      <a:pt x="59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1" y="44"/>
                      <a:pt x="51" y="44"/>
                      <a:pt x="50" y="45"/>
                    </a:cubicBezTo>
                    <a:cubicBezTo>
                      <a:pt x="50" y="45"/>
                      <a:pt x="51" y="46"/>
                      <a:pt x="51" y="46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5" y="45"/>
                      <a:pt x="44" y="46"/>
                      <a:pt x="44" y="46"/>
                    </a:cubicBezTo>
                    <a:cubicBezTo>
                      <a:pt x="44" y="47"/>
                      <a:pt x="44" y="48"/>
                      <a:pt x="45" y="48"/>
                    </a:cubicBezTo>
                    <a:cubicBezTo>
                      <a:pt x="45" y="48"/>
                      <a:pt x="45" y="48"/>
                      <a:pt x="45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0" y="48"/>
                      <a:pt x="39" y="48"/>
                      <a:pt x="39" y="49"/>
                    </a:cubicBezTo>
                    <a:cubicBezTo>
                      <a:pt x="39" y="50"/>
                      <a:pt x="39" y="50"/>
                      <a:pt x="40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3" y="51"/>
                      <a:pt x="32" y="51"/>
                      <a:pt x="32" y="52"/>
                    </a:cubicBezTo>
                    <a:cubicBezTo>
                      <a:pt x="32" y="53"/>
                      <a:pt x="32" y="53"/>
                      <a:pt x="33" y="54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26" y="53"/>
                      <a:pt x="26" y="53"/>
                      <a:pt x="25" y="54"/>
                    </a:cubicBezTo>
                    <a:cubicBezTo>
                      <a:pt x="25" y="55"/>
                      <a:pt x="26" y="55"/>
                      <a:pt x="26" y="5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7" y="54"/>
                      <a:pt x="17" y="55"/>
                      <a:pt x="16" y="55"/>
                    </a:cubicBezTo>
                    <a:cubicBezTo>
                      <a:pt x="16" y="56"/>
                      <a:pt x="16" y="57"/>
                      <a:pt x="17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2" y="57"/>
                      <a:pt x="11" y="58"/>
                      <a:pt x="11" y="58"/>
                    </a:cubicBezTo>
                    <a:cubicBezTo>
                      <a:pt x="11" y="59"/>
                      <a:pt x="11" y="60"/>
                      <a:pt x="12" y="60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1" y="58"/>
                      <a:pt x="1" y="59"/>
                    </a:cubicBezTo>
                    <a:cubicBezTo>
                      <a:pt x="0" y="60"/>
                      <a:pt x="1" y="60"/>
                      <a:pt x="1" y="61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4"/>
                      <a:pt x="1" y="64"/>
                      <a:pt x="1" y="65"/>
                    </a:cubicBezTo>
                    <a:cubicBezTo>
                      <a:pt x="1" y="65"/>
                      <a:pt x="1" y="66"/>
                      <a:pt x="1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7"/>
                      <a:pt x="3" y="67"/>
                      <a:pt x="4" y="66"/>
                    </a:cubicBezTo>
                    <a:cubicBezTo>
                      <a:pt x="4" y="65"/>
                      <a:pt x="4" y="64"/>
                      <a:pt x="3" y="64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7" name="Freeform 1204"/>
              <p:cNvSpPr>
                <a:spLocks/>
              </p:cNvSpPr>
              <p:nvPr/>
            </p:nvSpPr>
            <p:spPr bwMode="auto">
              <a:xfrm>
                <a:off x="3415466" y="512756"/>
                <a:ext cx="663176" cy="371829"/>
              </a:xfrm>
              <a:custGeom>
                <a:avLst/>
                <a:gdLst>
                  <a:gd name="T0" fmla="*/ 4 w 303"/>
                  <a:gd name="T1" fmla="*/ 128 h 169"/>
                  <a:gd name="T2" fmla="*/ 87 w 303"/>
                  <a:gd name="T3" fmla="*/ 168 h 169"/>
                  <a:gd name="T4" fmla="*/ 76 w 303"/>
                  <a:gd name="T5" fmla="*/ 158 h 169"/>
                  <a:gd name="T6" fmla="*/ 68 w 303"/>
                  <a:gd name="T7" fmla="*/ 154 h 169"/>
                  <a:gd name="T8" fmla="*/ 68 w 303"/>
                  <a:gd name="T9" fmla="*/ 154 h 169"/>
                  <a:gd name="T10" fmla="*/ 68 w 303"/>
                  <a:gd name="T11" fmla="*/ 154 h 169"/>
                  <a:gd name="T12" fmla="*/ 98 w 303"/>
                  <a:gd name="T13" fmla="*/ 166 h 169"/>
                  <a:gd name="T14" fmla="*/ 97 w 303"/>
                  <a:gd name="T15" fmla="*/ 147 h 169"/>
                  <a:gd name="T16" fmla="*/ 95 w 303"/>
                  <a:gd name="T17" fmla="*/ 133 h 169"/>
                  <a:gd name="T18" fmla="*/ 115 w 303"/>
                  <a:gd name="T19" fmla="*/ 133 h 169"/>
                  <a:gd name="T20" fmla="*/ 123 w 303"/>
                  <a:gd name="T21" fmla="*/ 131 h 169"/>
                  <a:gd name="T22" fmla="*/ 133 w 303"/>
                  <a:gd name="T23" fmla="*/ 127 h 169"/>
                  <a:gd name="T24" fmla="*/ 137 w 303"/>
                  <a:gd name="T25" fmla="*/ 122 h 169"/>
                  <a:gd name="T26" fmla="*/ 155 w 303"/>
                  <a:gd name="T27" fmla="*/ 119 h 169"/>
                  <a:gd name="T28" fmla="*/ 170 w 303"/>
                  <a:gd name="T29" fmla="*/ 113 h 169"/>
                  <a:gd name="T30" fmla="*/ 182 w 303"/>
                  <a:gd name="T31" fmla="*/ 112 h 169"/>
                  <a:gd name="T32" fmla="*/ 183 w 303"/>
                  <a:gd name="T33" fmla="*/ 105 h 169"/>
                  <a:gd name="T34" fmla="*/ 204 w 303"/>
                  <a:gd name="T35" fmla="*/ 102 h 169"/>
                  <a:gd name="T36" fmla="*/ 217 w 303"/>
                  <a:gd name="T37" fmla="*/ 101 h 169"/>
                  <a:gd name="T38" fmla="*/ 229 w 303"/>
                  <a:gd name="T39" fmla="*/ 94 h 169"/>
                  <a:gd name="T40" fmla="*/ 243 w 303"/>
                  <a:gd name="T41" fmla="*/ 92 h 169"/>
                  <a:gd name="T42" fmla="*/ 246 w 303"/>
                  <a:gd name="T43" fmla="*/ 86 h 169"/>
                  <a:gd name="T44" fmla="*/ 265 w 303"/>
                  <a:gd name="T45" fmla="*/ 86 h 169"/>
                  <a:gd name="T46" fmla="*/ 267 w 303"/>
                  <a:gd name="T47" fmla="*/ 79 h 169"/>
                  <a:gd name="T48" fmla="*/ 281 w 303"/>
                  <a:gd name="T49" fmla="*/ 75 h 169"/>
                  <a:gd name="T50" fmla="*/ 302 w 303"/>
                  <a:gd name="T51" fmla="*/ 71 h 169"/>
                  <a:gd name="T52" fmla="*/ 300 w 303"/>
                  <a:gd name="T53" fmla="*/ 51 h 169"/>
                  <a:gd name="T54" fmla="*/ 298 w 303"/>
                  <a:gd name="T55" fmla="*/ 37 h 169"/>
                  <a:gd name="T56" fmla="*/ 296 w 303"/>
                  <a:gd name="T57" fmla="*/ 15 h 169"/>
                  <a:gd name="T58" fmla="*/ 293 w 303"/>
                  <a:gd name="T59" fmla="*/ 8 h 169"/>
                  <a:gd name="T60" fmla="*/ 295 w 303"/>
                  <a:gd name="T61" fmla="*/ 32 h 169"/>
                  <a:gd name="T62" fmla="*/ 294 w 303"/>
                  <a:gd name="T63" fmla="*/ 48 h 169"/>
                  <a:gd name="T64" fmla="*/ 299 w 303"/>
                  <a:gd name="T65" fmla="*/ 66 h 169"/>
                  <a:gd name="T66" fmla="*/ 292 w 303"/>
                  <a:gd name="T67" fmla="*/ 76 h 169"/>
                  <a:gd name="T68" fmla="*/ 271 w 303"/>
                  <a:gd name="T69" fmla="*/ 76 h 169"/>
                  <a:gd name="T70" fmla="*/ 271 w 303"/>
                  <a:gd name="T71" fmla="*/ 80 h 169"/>
                  <a:gd name="T72" fmla="*/ 265 w 303"/>
                  <a:gd name="T73" fmla="*/ 84 h 169"/>
                  <a:gd name="T74" fmla="*/ 265 w 303"/>
                  <a:gd name="T75" fmla="*/ 83 h 169"/>
                  <a:gd name="T76" fmla="*/ 246 w 303"/>
                  <a:gd name="T77" fmla="*/ 87 h 169"/>
                  <a:gd name="T78" fmla="*/ 232 w 303"/>
                  <a:gd name="T79" fmla="*/ 90 h 169"/>
                  <a:gd name="T80" fmla="*/ 229 w 303"/>
                  <a:gd name="T81" fmla="*/ 95 h 169"/>
                  <a:gd name="T82" fmla="*/ 210 w 303"/>
                  <a:gd name="T83" fmla="*/ 97 h 169"/>
                  <a:gd name="T84" fmla="*/ 198 w 303"/>
                  <a:gd name="T85" fmla="*/ 102 h 169"/>
                  <a:gd name="T86" fmla="*/ 183 w 303"/>
                  <a:gd name="T87" fmla="*/ 104 h 169"/>
                  <a:gd name="T88" fmla="*/ 170 w 303"/>
                  <a:gd name="T89" fmla="*/ 109 h 169"/>
                  <a:gd name="T90" fmla="*/ 169 w 303"/>
                  <a:gd name="T91" fmla="*/ 115 h 169"/>
                  <a:gd name="T92" fmla="*/ 149 w 303"/>
                  <a:gd name="T93" fmla="*/ 118 h 169"/>
                  <a:gd name="T94" fmla="*/ 136 w 303"/>
                  <a:gd name="T95" fmla="*/ 120 h 169"/>
                  <a:gd name="T96" fmla="*/ 133 w 303"/>
                  <a:gd name="T97" fmla="*/ 125 h 169"/>
                  <a:gd name="T98" fmla="*/ 115 w 303"/>
                  <a:gd name="T99" fmla="*/ 128 h 169"/>
                  <a:gd name="T100" fmla="*/ 121 w 303"/>
                  <a:gd name="T101" fmla="*/ 129 h 169"/>
                  <a:gd name="T102" fmla="*/ 114 w 303"/>
                  <a:gd name="T103" fmla="*/ 128 h 169"/>
                  <a:gd name="T104" fmla="*/ 107 w 303"/>
                  <a:gd name="T105" fmla="*/ 134 h 169"/>
                  <a:gd name="T106" fmla="*/ 89 w 303"/>
                  <a:gd name="T107" fmla="*/ 144 h 169"/>
                  <a:gd name="T108" fmla="*/ 95 w 303"/>
                  <a:gd name="T109" fmla="*/ 158 h 169"/>
                  <a:gd name="T110" fmla="*/ 96 w 303"/>
                  <a:gd name="T111" fmla="*/ 167 h 169"/>
                  <a:gd name="T112" fmla="*/ 97 w 303"/>
                  <a:gd name="T113" fmla="*/ 166 h 169"/>
                  <a:gd name="T114" fmla="*/ 67 w 303"/>
                  <a:gd name="T115" fmla="*/ 155 h 169"/>
                  <a:gd name="T116" fmla="*/ 87 w 303"/>
                  <a:gd name="T117" fmla="*/ 168 h 169"/>
                  <a:gd name="T118" fmla="*/ 87 w 303"/>
                  <a:gd name="T119" fmla="*/ 167 h 169"/>
                  <a:gd name="T120" fmla="*/ 88 w 303"/>
                  <a:gd name="T121" fmla="*/ 166 h 169"/>
                  <a:gd name="T122" fmla="*/ 85 w 303"/>
                  <a:gd name="T123" fmla="*/ 164 h 169"/>
                  <a:gd name="T124" fmla="*/ 3 w 303"/>
                  <a:gd name="T125" fmla="*/ 126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3" h="169">
                    <a:moveTo>
                      <a:pt x="6" y="131"/>
                    </a:moveTo>
                    <a:cubicBezTo>
                      <a:pt x="2" y="128"/>
                      <a:pt x="2" y="128"/>
                      <a:pt x="2" y="128"/>
                    </a:cubicBezTo>
                    <a:cubicBezTo>
                      <a:pt x="1" y="130"/>
                      <a:pt x="1" y="130"/>
                      <a:pt x="1" y="130"/>
                    </a:cubicBezTo>
                    <a:cubicBezTo>
                      <a:pt x="1" y="131"/>
                      <a:pt x="1" y="131"/>
                      <a:pt x="1" y="131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29" y="144"/>
                      <a:pt x="30" y="144"/>
                      <a:pt x="30" y="143"/>
                    </a:cubicBezTo>
                    <a:cubicBezTo>
                      <a:pt x="30" y="142"/>
                      <a:pt x="30" y="141"/>
                      <a:pt x="30" y="141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61" y="157"/>
                      <a:pt x="61" y="157"/>
                      <a:pt x="61" y="157"/>
                    </a:cubicBezTo>
                    <a:cubicBezTo>
                      <a:pt x="62" y="157"/>
                      <a:pt x="63" y="157"/>
                      <a:pt x="63" y="156"/>
                    </a:cubicBezTo>
                    <a:cubicBezTo>
                      <a:pt x="64" y="156"/>
                      <a:pt x="63" y="155"/>
                      <a:pt x="63" y="155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1" y="143"/>
                      <a:pt x="41" y="143"/>
                      <a:pt x="41" y="143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40" y="144"/>
                      <a:pt x="51" y="150"/>
                      <a:pt x="63" y="156"/>
                    </a:cubicBezTo>
                    <a:cubicBezTo>
                      <a:pt x="68" y="159"/>
                      <a:pt x="74" y="162"/>
                      <a:pt x="79" y="164"/>
                    </a:cubicBezTo>
                    <a:cubicBezTo>
                      <a:pt x="81" y="165"/>
                      <a:pt x="83" y="166"/>
                      <a:pt x="85" y="167"/>
                    </a:cubicBezTo>
                    <a:cubicBezTo>
                      <a:pt x="85" y="167"/>
                      <a:pt x="86" y="168"/>
                      <a:pt x="87" y="168"/>
                    </a:cubicBezTo>
                    <a:cubicBezTo>
                      <a:pt x="87" y="168"/>
                      <a:pt x="87" y="168"/>
                      <a:pt x="87" y="168"/>
                    </a:cubicBezTo>
                    <a:cubicBezTo>
                      <a:pt x="88" y="168"/>
                      <a:pt x="88" y="168"/>
                      <a:pt x="88" y="168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68"/>
                      <a:pt x="89" y="168"/>
                      <a:pt x="89" y="167"/>
                    </a:cubicBezTo>
                    <a:cubicBezTo>
                      <a:pt x="89" y="167"/>
                      <a:pt x="89" y="167"/>
                      <a:pt x="89" y="167"/>
                    </a:cubicBezTo>
                    <a:cubicBezTo>
                      <a:pt x="90" y="167"/>
                      <a:pt x="90" y="167"/>
                      <a:pt x="90" y="167"/>
                    </a:cubicBezTo>
                    <a:cubicBezTo>
                      <a:pt x="90" y="166"/>
                      <a:pt x="89" y="166"/>
                      <a:pt x="89" y="166"/>
                    </a:cubicBezTo>
                    <a:cubicBezTo>
                      <a:pt x="89" y="165"/>
                      <a:pt x="89" y="165"/>
                      <a:pt x="89" y="165"/>
                    </a:cubicBezTo>
                    <a:cubicBezTo>
                      <a:pt x="89" y="165"/>
                      <a:pt x="88" y="165"/>
                      <a:pt x="87" y="164"/>
                    </a:cubicBezTo>
                    <a:cubicBezTo>
                      <a:pt x="85" y="163"/>
                      <a:pt x="80" y="160"/>
                      <a:pt x="76" y="158"/>
                    </a:cubicBezTo>
                    <a:cubicBezTo>
                      <a:pt x="74" y="156"/>
                      <a:pt x="72" y="155"/>
                      <a:pt x="71" y="154"/>
                    </a:cubicBezTo>
                    <a:cubicBezTo>
                      <a:pt x="70" y="154"/>
                      <a:pt x="70" y="154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0" y="154"/>
                      <a:pt x="70" y="154"/>
                      <a:pt x="70" y="154"/>
                    </a:cubicBezTo>
                    <a:cubicBezTo>
                      <a:pt x="69" y="154"/>
                      <a:pt x="69" y="153"/>
                      <a:pt x="69" y="153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70" y="154"/>
                      <a:pt x="70" y="154"/>
                      <a:pt x="70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70" y="154"/>
                      <a:pt x="70" y="154"/>
                      <a:pt x="70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9" y="155"/>
                      <a:pt x="69" y="155"/>
                      <a:pt x="69" y="155"/>
                    </a:cubicBezTo>
                    <a:cubicBezTo>
                      <a:pt x="69" y="154"/>
                      <a:pt x="69" y="154"/>
                      <a:pt x="69" y="154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9" y="155"/>
                      <a:pt x="69" y="155"/>
                      <a:pt x="69" y="155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74" y="159"/>
                      <a:pt x="81" y="162"/>
                    </a:cubicBezTo>
                    <a:cubicBezTo>
                      <a:pt x="85" y="164"/>
                      <a:pt x="88" y="165"/>
                      <a:pt x="91" y="167"/>
                    </a:cubicBezTo>
                    <a:cubicBezTo>
                      <a:pt x="93" y="167"/>
                      <a:pt x="94" y="168"/>
                      <a:pt x="95" y="168"/>
                    </a:cubicBezTo>
                    <a:cubicBezTo>
                      <a:pt x="95" y="168"/>
                      <a:pt x="96" y="169"/>
                      <a:pt x="96" y="169"/>
                    </a:cubicBezTo>
                    <a:cubicBezTo>
                      <a:pt x="96" y="169"/>
                      <a:pt x="97" y="169"/>
                      <a:pt x="97" y="169"/>
                    </a:cubicBezTo>
                    <a:cubicBezTo>
                      <a:pt x="98" y="169"/>
                      <a:pt x="98" y="169"/>
                      <a:pt x="98" y="169"/>
                    </a:cubicBezTo>
                    <a:cubicBezTo>
                      <a:pt x="98" y="169"/>
                      <a:pt x="98" y="169"/>
                      <a:pt x="98" y="168"/>
                    </a:cubicBezTo>
                    <a:cubicBezTo>
                      <a:pt x="99" y="168"/>
                      <a:pt x="99" y="167"/>
                      <a:pt x="99" y="167"/>
                    </a:cubicBezTo>
                    <a:cubicBezTo>
                      <a:pt x="99" y="167"/>
                      <a:pt x="98" y="166"/>
                      <a:pt x="98" y="166"/>
                    </a:cubicBezTo>
                    <a:cubicBezTo>
                      <a:pt x="93" y="163"/>
                      <a:pt x="93" y="163"/>
                      <a:pt x="93" y="163"/>
                    </a:cubicBezTo>
                    <a:cubicBezTo>
                      <a:pt x="96" y="159"/>
                      <a:pt x="96" y="159"/>
                      <a:pt x="96" y="159"/>
                    </a:cubicBezTo>
                    <a:cubicBezTo>
                      <a:pt x="96" y="159"/>
                      <a:pt x="96" y="158"/>
                      <a:pt x="96" y="158"/>
                    </a:cubicBezTo>
                    <a:cubicBezTo>
                      <a:pt x="96" y="158"/>
                      <a:pt x="96" y="157"/>
                      <a:pt x="96" y="157"/>
                    </a:cubicBezTo>
                    <a:cubicBezTo>
                      <a:pt x="96" y="157"/>
                      <a:pt x="96" y="157"/>
                      <a:pt x="96" y="157"/>
                    </a:cubicBezTo>
                    <a:cubicBezTo>
                      <a:pt x="98" y="153"/>
                      <a:pt x="98" y="153"/>
                      <a:pt x="98" y="153"/>
                    </a:cubicBezTo>
                    <a:cubicBezTo>
                      <a:pt x="98" y="153"/>
                      <a:pt x="98" y="152"/>
                      <a:pt x="97" y="151"/>
                    </a:cubicBezTo>
                    <a:cubicBezTo>
                      <a:pt x="94" y="149"/>
                      <a:pt x="94" y="149"/>
                      <a:pt x="94" y="149"/>
                    </a:cubicBezTo>
                    <a:cubicBezTo>
                      <a:pt x="96" y="148"/>
                      <a:pt x="96" y="148"/>
                      <a:pt x="96" y="148"/>
                    </a:cubicBezTo>
                    <a:cubicBezTo>
                      <a:pt x="96" y="148"/>
                      <a:pt x="97" y="147"/>
                      <a:pt x="97" y="147"/>
                    </a:cubicBezTo>
                    <a:cubicBezTo>
                      <a:pt x="97" y="146"/>
                      <a:pt x="96" y="146"/>
                      <a:pt x="96" y="145"/>
                    </a:cubicBezTo>
                    <a:cubicBezTo>
                      <a:pt x="93" y="144"/>
                      <a:pt x="93" y="144"/>
                      <a:pt x="93" y="144"/>
                    </a:cubicBezTo>
                    <a:cubicBezTo>
                      <a:pt x="96" y="143"/>
                      <a:pt x="96" y="143"/>
                      <a:pt x="96" y="143"/>
                    </a:cubicBezTo>
                    <a:cubicBezTo>
                      <a:pt x="96" y="143"/>
                      <a:pt x="96" y="142"/>
                      <a:pt x="97" y="142"/>
                    </a:cubicBezTo>
                    <a:cubicBezTo>
                      <a:pt x="97" y="141"/>
                      <a:pt x="96" y="141"/>
                      <a:pt x="96" y="140"/>
                    </a:cubicBezTo>
                    <a:cubicBezTo>
                      <a:pt x="95" y="140"/>
                      <a:pt x="95" y="140"/>
                      <a:pt x="95" y="140"/>
                    </a:cubicBezTo>
                    <a:cubicBezTo>
                      <a:pt x="98" y="138"/>
                      <a:pt x="98" y="138"/>
                      <a:pt x="98" y="138"/>
                    </a:cubicBezTo>
                    <a:cubicBezTo>
                      <a:pt x="99" y="138"/>
                      <a:pt x="99" y="138"/>
                      <a:pt x="99" y="137"/>
                    </a:cubicBezTo>
                    <a:cubicBezTo>
                      <a:pt x="99" y="137"/>
                      <a:pt x="99" y="136"/>
                      <a:pt x="98" y="136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4" y="135"/>
                      <a:pt x="94" y="135"/>
                      <a:pt x="94" y="135"/>
                    </a:cubicBezTo>
                    <a:cubicBezTo>
                      <a:pt x="94" y="136"/>
                      <a:pt x="94" y="136"/>
                      <a:pt x="94" y="136"/>
                    </a:cubicBezTo>
                    <a:cubicBezTo>
                      <a:pt x="107" y="137"/>
                      <a:pt x="107" y="137"/>
                      <a:pt x="107" y="137"/>
                    </a:cubicBezTo>
                    <a:cubicBezTo>
                      <a:pt x="107" y="137"/>
                      <a:pt x="108" y="136"/>
                      <a:pt x="108" y="136"/>
                    </a:cubicBezTo>
                    <a:cubicBezTo>
                      <a:pt x="108" y="135"/>
                      <a:pt x="108" y="134"/>
                      <a:pt x="108" y="134"/>
                    </a:cubicBezTo>
                    <a:cubicBezTo>
                      <a:pt x="103" y="131"/>
                      <a:pt x="103" y="131"/>
                      <a:pt x="103" y="131"/>
                    </a:cubicBezTo>
                    <a:cubicBezTo>
                      <a:pt x="102" y="132"/>
                      <a:pt x="102" y="132"/>
                      <a:pt x="102" y="132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5" y="134"/>
                      <a:pt x="115" y="134"/>
                      <a:pt x="115" y="133"/>
                    </a:cubicBezTo>
                    <a:cubicBezTo>
                      <a:pt x="116" y="133"/>
                      <a:pt x="115" y="132"/>
                      <a:pt x="115" y="132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8" y="129"/>
                      <a:pt x="108" y="129"/>
                      <a:pt x="108" y="129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08" y="131"/>
                      <a:pt x="111" y="131"/>
                      <a:pt x="113" y="131"/>
                    </a:cubicBezTo>
                    <a:cubicBezTo>
                      <a:pt x="116" y="132"/>
                      <a:pt x="119" y="132"/>
                      <a:pt x="121" y="132"/>
                    </a:cubicBezTo>
                    <a:cubicBezTo>
                      <a:pt x="121" y="132"/>
                      <a:pt x="121" y="132"/>
                      <a:pt x="121" y="132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31"/>
                      <a:pt x="123" y="130"/>
                      <a:pt x="123" y="130"/>
                    </a:cubicBezTo>
                    <a:cubicBezTo>
                      <a:pt x="123" y="130"/>
                      <a:pt x="122" y="129"/>
                      <a:pt x="122" y="129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6" y="127"/>
                      <a:pt x="116" y="127"/>
                      <a:pt x="116" y="127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27" y="130"/>
                      <a:pt x="127" y="130"/>
                      <a:pt x="127" y="130"/>
                    </a:cubicBezTo>
                    <a:cubicBezTo>
                      <a:pt x="128" y="130"/>
                      <a:pt x="129" y="130"/>
                      <a:pt x="129" y="129"/>
                    </a:cubicBezTo>
                    <a:cubicBezTo>
                      <a:pt x="129" y="128"/>
                      <a:pt x="129" y="128"/>
                      <a:pt x="128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4" y="127"/>
                      <a:pt x="134" y="126"/>
                      <a:pt x="134" y="126"/>
                    </a:cubicBezTo>
                    <a:cubicBezTo>
                      <a:pt x="134" y="125"/>
                      <a:pt x="134" y="124"/>
                      <a:pt x="134" y="124"/>
                    </a:cubicBezTo>
                    <a:cubicBezTo>
                      <a:pt x="131" y="122"/>
                      <a:pt x="131" y="122"/>
                      <a:pt x="131" y="122"/>
                    </a:cubicBezTo>
                    <a:cubicBezTo>
                      <a:pt x="130" y="123"/>
                      <a:pt x="130" y="123"/>
                      <a:pt x="130" y="123"/>
                    </a:cubicBezTo>
                    <a:cubicBezTo>
                      <a:pt x="130" y="125"/>
                      <a:pt x="130" y="125"/>
                      <a:pt x="130" y="125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4"/>
                      <a:pt x="140" y="124"/>
                      <a:pt x="140" y="123"/>
                    </a:cubicBezTo>
                    <a:cubicBezTo>
                      <a:pt x="140" y="123"/>
                      <a:pt x="140" y="122"/>
                      <a:pt x="139" y="122"/>
                    </a:cubicBezTo>
                    <a:cubicBezTo>
                      <a:pt x="137" y="120"/>
                      <a:pt x="137" y="120"/>
                      <a:pt x="137" y="120"/>
                    </a:cubicBezTo>
                    <a:cubicBezTo>
                      <a:pt x="137" y="122"/>
                      <a:pt x="137" y="122"/>
                      <a:pt x="137" y="122"/>
                    </a:cubicBezTo>
                    <a:cubicBezTo>
                      <a:pt x="137" y="123"/>
                      <a:pt x="137" y="123"/>
                      <a:pt x="137" y="123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6" y="122"/>
                      <a:pt x="147" y="122"/>
                      <a:pt x="147" y="121"/>
                    </a:cubicBezTo>
                    <a:cubicBezTo>
                      <a:pt x="147" y="121"/>
                      <a:pt x="147" y="120"/>
                      <a:pt x="146" y="120"/>
                    </a:cubicBezTo>
                    <a:cubicBezTo>
                      <a:pt x="144" y="118"/>
                      <a:pt x="144" y="118"/>
                      <a:pt x="144" y="118"/>
                    </a:cubicBezTo>
                    <a:cubicBezTo>
                      <a:pt x="143" y="119"/>
                      <a:pt x="143" y="119"/>
                      <a:pt x="143" y="119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5" y="122"/>
                      <a:pt x="156" y="121"/>
                      <a:pt x="156" y="120"/>
                    </a:cubicBezTo>
                    <a:cubicBezTo>
                      <a:pt x="156" y="120"/>
                      <a:pt x="156" y="119"/>
                      <a:pt x="155" y="119"/>
                    </a:cubicBezTo>
                    <a:cubicBezTo>
                      <a:pt x="154" y="118"/>
                      <a:pt x="154" y="118"/>
                      <a:pt x="154" y="118"/>
                    </a:cubicBezTo>
                    <a:cubicBezTo>
                      <a:pt x="160" y="118"/>
                      <a:pt x="160" y="118"/>
                      <a:pt x="160" y="118"/>
                    </a:cubicBezTo>
                    <a:cubicBezTo>
                      <a:pt x="160" y="118"/>
                      <a:pt x="161" y="117"/>
                      <a:pt x="161" y="117"/>
                    </a:cubicBezTo>
                    <a:cubicBezTo>
                      <a:pt x="161" y="116"/>
                      <a:pt x="161" y="115"/>
                      <a:pt x="161" y="115"/>
                    </a:cubicBezTo>
                    <a:cubicBezTo>
                      <a:pt x="158" y="114"/>
                      <a:pt x="158" y="114"/>
                      <a:pt x="158" y="114"/>
                    </a:cubicBezTo>
                    <a:cubicBezTo>
                      <a:pt x="157" y="115"/>
                      <a:pt x="157" y="115"/>
                      <a:pt x="157" y="115"/>
                    </a:cubicBezTo>
                    <a:cubicBezTo>
                      <a:pt x="157" y="116"/>
                      <a:pt x="157" y="116"/>
                      <a:pt x="157" y="116"/>
                    </a:cubicBezTo>
                    <a:cubicBezTo>
                      <a:pt x="169" y="116"/>
                      <a:pt x="169" y="116"/>
                      <a:pt x="169" y="116"/>
                    </a:cubicBezTo>
                    <a:cubicBezTo>
                      <a:pt x="170" y="116"/>
                      <a:pt x="170" y="116"/>
                      <a:pt x="170" y="115"/>
                    </a:cubicBezTo>
                    <a:cubicBezTo>
                      <a:pt x="171" y="114"/>
                      <a:pt x="170" y="114"/>
                      <a:pt x="170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2"/>
                      <a:pt x="166" y="112"/>
                      <a:pt x="166" y="112"/>
                    </a:cubicBezTo>
                    <a:cubicBezTo>
                      <a:pt x="165" y="114"/>
                      <a:pt x="165" y="114"/>
                      <a:pt x="165" y="114"/>
                    </a:cubicBezTo>
                    <a:cubicBezTo>
                      <a:pt x="174" y="114"/>
                      <a:pt x="174" y="114"/>
                      <a:pt x="174" y="114"/>
                    </a:cubicBezTo>
                    <a:cubicBezTo>
                      <a:pt x="174" y="115"/>
                      <a:pt x="175" y="114"/>
                      <a:pt x="175" y="113"/>
                    </a:cubicBezTo>
                    <a:cubicBezTo>
                      <a:pt x="176" y="113"/>
                      <a:pt x="175" y="112"/>
                      <a:pt x="175" y="112"/>
                    </a:cubicBezTo>
                    <a:cubicBezTo>
                      <a:pt x="171" y="109"/>
                      <a:pt x="171" y="109"/>
                      <a:pt x="171" y="109"/>
                    </a:cubicBezTo>
                    <a:cubicBezTo>
                      <a:pt x="170" y="111"/>
                      <a:pt x="170" y="111"/>
                      <a:pt x="170" y="111"/>
                    </a:cubicBezTo>
                    <a:cubicBezTo>
                      <a:pt x="170" y="112"/>
                      <a:pt x="170" y="112"/>
                      <a:pt x="170" y="112"/>
                    </a:cubicBezTo>
                    <a:cubicBezTo>
                      <a:pt x="182" y="112"/>
                      <a:pt x="182" y="112"/>
                      <a:pt x="182" y="112"/>
                    </a:cubicBezTo>
                    <a:cubicBezTo>
                      <a:pt x="183" y="112"/>
                      <a:pt x="183" y="112"/>
                      <a:pt x="184" y="111"/>
                    </a:cubicBezTo>
                    <a:cubicBezTo>
                      <a:pt x="184" y="111"/>
                      <a:pt x="184" y="110"/>
                      <a:pt x="183" y="110"/>
                    </a:cubicBezTo>
                    <a:cubicBezTo>
                      <a:pt x="179" y="107"/>
                      <a:pt x="179" y="107"/>
                      <a:pt x="179" y="107"/>
                    </a:cubicBezTo>
                    <a:cubicBezTo>
                      <a:pt x="179" y="109"/>
                      <a:pt x="179" y="109"/>
                      <a:pt x="179" y="109"/>
                    </a:cubicBezTo>
                    <a:cubicBezTo>
                      <a:pt x="179" y="110"/>
                      <a:pt x="179" y="110"/>
                      <a:pt x="179" y="110"/>
                    </a:cubicBezTo>
                    <a:cubicBezTo>
                      <a:pt x="188" y="109"/>
                      <a:pt x="188" y="109"/>
                      <a:pt x="188" y="109"/>
                    </a:cubicBezTo>
                    <a:cubicBezTo>
                      <a:pt x="188" y="109"/>
                      <a:pt x="189" y="109"/>
                      <a:pt x="189" y="108"/>
                    </a:cubicBezTo>
                    <a:cubicBezTo>
                      <a:pt x="189" y="108"/>
                      <a:pt x="189" y="107"/>
                      <a:pt x="188" y="107"/>
                    </a:cubicBezTo>
                    <a:cubicBezTo>
                      <a:pt x="184" y="104"/>
                      <a:pt x="184" y="104"/>
                      <a:pt x="184" y="104"/>
                    </a:cubicBezTo>
                    <a:cubicBezTo>
                      <a:pt x="183" y="105"/>
                      <a:pt x="183" y="105"/>
                      <a:pt x="183" y="105"/>
                    </a:cubicBezTo>
                    <a:cubicBezTo>
                      <a:pt x="183" y="107"/>
                      <a:pt x="183" y="107"/>
                      <a:pt x="183" y="107"/>
                    </a:cubicBezTo>
                    <a:cubicBezTo>
                      <a:pt x="195" y="107"/>
                      <a:pt x="195" y="107"/>
                      <a:pt x="195" y="107"/>
                    </a:cubicBezTo>
                    <a:cubicBezTo>
                      <a:pt x="195" y="107"/>
                      <a:pt x="196" y="106"/>
                      <a:pt x="196" y="106"/>
                    </a:cubicBezTo>
                    <a:cubicBezTo>
                      <a:pt x="196" y="105"/>
                      <a:pt x="196" y="104"/>
                      <a:pt x="195" y="104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103"/>
                      <a:pt x="190" y="103"/>
                      <a:pt x="190" y="103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203" y="105"/>
                      <a:pt x="203" y="105"/>
                      <a:pt x="203" y="105"/>
                    </a:cubicBezTo>
                    <a:cubicBezTo>
                      <a:pt x="203" y="105"/>
                      <a:pt x="204" y="104"/>
                      <a:pt x="204" y="104"/>
                    </a:cubicBezTo>
                    <a:cubicBezTo>
                      <a:pt x="204" y="103"/>
                      <a:pt x="204" y="102"/>
                      <a:pt x="204" y="102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199" y="101"/>
                      <a:pt x="199" y="101"/>
                      <a:pt x="199" y="101"/>
                    </a:cubicBezTo>
                    <a:cubicBezTo>
                      <a:pt x="199" y="102"/>
                      <a:pt x="199" y="102"/>
                      <a:pt x="199" y="102"/>
                    </a:cubicBezTo>
                    <a:cubicBezTo>
                      <a:pt x="211" y="102"/>
                      <a:pt x="211" y="102"/>
                      <a:pt x="211" y="102"/>
                    </a:cubicBezTo>
                    <a:cubicBezTo>
                      <a:pt x="212" y="102"/>
                      <a:pt x="212" y="102"/>
                      <a:pt x="212" y="101"/>
                    </a:cubicBezTo>
                    <a:cubicBezTo>
                      <a:pt x="212" y="101"/>
                      <a:pt x="212" y="100"/>
                      <a:pt x="212" y="100"/>
                    </a:cubicBezTo>
                    <a:cubicBezTo>
                      <a:pt x="209" y="98"/>
                      <a:pt x="209" y="98"/>
                      <a:pt x="209" y="98"/>
                    </a:cubicBezTo>
                    <a:cubicBezTo>
                      <a:pt x="208" y="99"/>
                      <a:pt x="208" y="99"/>
                      <a:pt x="208" y="99"/>
                    </a:cubicBezTo>
                    <a:cubicBezTo>
                      <a:pt x="208" y="100"/>
                      <a:pt x="208" y="100"/>
                      <a:pt x="208" y="100"/>
                    </a:cubicBezTo>
                    <a:cubicBezTo>
                      <a:pt x="217" y="101"/>
                      <a:pt x="217" y="101"/>
                      <a:pt x="217" y="101"/>
                    </a:cubicBezTo>
                    <a:cubicBezTo>
                      <a:pt x="218" y="102"/>
                      <a:pt x="218" y="101"/>
                      <a:pt x="219" y="100"/>
                    </a:cubicBezTo>
                    <a:cubicBezTo>
                      <a:pt x="219" y="100"/>
                      <a:pt x="219" y="99"/>
                      <a:pt x="218" y="99"/>
                    </a:cubicBezTo>
                    <a:cubicBezTo>
                      <a:pt x="218" y="99"/>
                      <a:pt x="218" y="99"/>
                      <a:pt x="218" y="99"/>
                    </a:cubicBezTo>
                    <a:cubicBezTo>
                      <a:pt x="221" y="99"/>
                      <a:pt x="221" y="99"/>
                      <a:pt x="221" y="99"/>
                    </a:cubicBezTo>
                    <a:cubicBezTo>
                      <a:pt x="222" y="99"/>
                      <a:pt x="223" y="99"/>
                      <a:pt x="223" y="98"/>
                    </a:cubicBezTo>
                    <a:cubicBezTo>
                      <a:pt x="223" y="98"/>
                      <a:pt x="223" y="97"/>
                      <a:pt x="223" y="96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29" y="96"/>
                      <a:pt x="229" y="96"/>
                      <a:pt x="229" y="96"/>
                    </a:cubicBezTo>
                    <a:cubicBezTo>
                      <a:pt x="229" y="96"/>
                      <a:pt x="230" y="96"/>
                      <a:pt x="230" y="95"/>
                    </a:cubicBezTo>
                    <a:cubicBezTo>
                      <a:pt x="230" y="95"/>
                      <a:pt x="230" y="94"/>
                      <a:pt x="229" y="94"/>
                    </a:cubicBezTo>
                    <a:cubicBezTo>
                      <a:pt x="226" y="92"/>
                      <a:pt x="226" y="92"/>
                      <a:pt x="226" y="92"/>
                    </a:cubicBezTo>
                    <a:cubicBezTo>
                      <a:pt x="225" y="93"/>
                      <a:pt x="225" y="93"/>
                      <a:pt x="225" y="93"/>
                    </a:cubicBezTo>
                    <a:cubicBezTo>
                      <a:pt x="225" y="94"/>
                      <a:pt x="225" y="94"/>
                      <a:pt x="225" y="94"/>
                    </a:cubicBezTo>
                    <a:cubicBezTo>
                      <a:pt x="235" y="95"/>
                      <a:pt x="235" y="95"/>
                      <a:pt x="235" y="95"/>
                    </a:cubicBezTo>
                    <a:cubicBezTo>
                      <a:pt x="235" y="95"/>
                      <a:pt x="236" y="94"/>
                      <a:pt x="236" y="94"/>
                    </a:cubicBezTo>
                    <a:cubicBezTo>
                      <a:pt x="236" y="93"/>
                      <a:pt x="236" y="92"/>
                      <a:pt x="235" y="92"/>
                    </a:cubicBezTo>
                    <a:cubicBezTo>
                      <a:pt x="232" y="90"/>
                      <a:pt x="232" y="90"/>
                      <a:pt x="232" y="90"/>
                    </a:cubicBezTo>
                    <a:cubicBezTo>
                      <a:pt x="232" y="91"/>
                      <a:pt x="232" y="91"/>
                      <a:pt x="232" y="91"/>
                    </a:cubicBezTo>
                    <a:cubicBezTo>
                      <a:pt x="232" y="93"/>
                      <a:pt x="232" y="93"/>
                      <a:pt x="232" y="93"/>
                    </a:cubicBezTo>
                    <a:cubicBezTo>
                      <a:pt x="243" y="92"/>
                      <a:pt x="243" y="92"/>
                      <a:pt x="243" y="92"/>
                    </a:cubicBezTo>
                    <a:cubicBezTo>
                      <a:pt x="244" y="92"/>
                      <a:pt x="245" y="92"/>
                      <a:pt x="245" y="91"/>
                    </a:cubicBezTo>
                    <a:cubicBezTo>
                      <a:pt x="245" y="91"/>
                      <a:pt x="245" y="90"/>
                      <a:pt x="244" y="90"/>
                    </a:cubicBezTo>
                    <a:cubicBezTo>
                      <a:pt x="240" y="87"/>
                      <a:pt x="240" y="87"/>
                      <a:pt x="240" y="87"/>
                    </a:cubicBezTo>
                    <a:cubicBezTo>
                      <a:pt x="240" y="89"/>
                      <a:pt x="240" y="89"/>
                      <a:pt x="240" y="89"/>
                    </a:cubicBezTo>
                    <a:cubicBezTo>
                      <a:pt x="240" y="90"/>
                      <a:pt x="240" y="90"/>
                      <a:pt x="240" y="90"/>
                    </a:cubicBezTo>
                    <a:cubicBezTo>
                      <a:pt x="250" y="89"/>
                      <a:pt x="250" y="89"/>
                      <a:pt x="250" y="89"/>
                    </a:cubicBezTo>
                    <a:cubicBezTo>
                      <a:pt x="251" y="89"/>
                      <a:pt x="251" y="89"/>
                      <a:pt x="251" y="88"/>
                    </a:cubicBezTo>
                    <a:cubicBezTo>
                      <a:pt x="252" y="88"/>
                      <a:pt x="251" y="87"/>
                      <a:pt x="251" y="87"/>
                    </a:cubicBezTo>
                    <a:cubicBezTo>
                      <a:pt x="247" y="85"/>
                      <a:pt x="247" y="85"/>
                      <a:pt x="247" y="85"/>
                    </a:cubicBezTo>
                    <a:cubicBezTo>
                      <a:pt x="246" y="86"/>
                      <a:pt x="246" y="86"/>
                      <a:pt x="246" y="86"/>
                    </a:cubicBezTo>
                    <a:cubicBezTo>
                      <a:pt x="246" y="87"/>
                      <a:pt x="246" y="87"/>
                      <a:pt x="246" y="87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8" y="88"/>
                      <a:pt x="258" y="88"/>
                      <a:pt x="259" y="87"/>
                    </a:cubicBezTo>
                    <a:cubicBezTo>
                      <a:pt x="259" y="87"/>
                      <a:pt x="259" y="86"/>
                      <a:pt x="258" y="86"/>
                    </a:cubicBezTo>
                    <a:cubicBezTo>
                      <a:pt x="252" y="82"/>
                      <a:pt x="252" y="82"/>
                      <a:pt x="252" y="82"/>
                    </a:cubicBezTo>
                    <a:cubicBezTo>
                      <a:pt x="251" y="83"/>
                      <a:pt x="251" y="83"/>
                      <a:pt x="251" y="83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51" y="85"/>
                      <a:pt x="254" y="85"/>
                      <a:pt x="257" y="85"/>
                    </a:cubicBezTo>
                    <a:cubicBezTo>
                      <a:pt x="260" y="86"/>
                      <a:pt x="263" y="86"/>
                      <a:pt x="265" y="86"/>
                    </a:cubicBezTo>
                    <a:cubicBezTo>
                      <a:pt x="265" y="86"/>
                      <a:pt x="265" y="86"/>
                      <a:pt x="265" y="86"/>
                    </a:cubicBezTo>
                    <a:cubicBezTo>
                      <a:pt x="266" y="86"/>
                      <a:pt x="266" y="86"/>
                      <a:pt x="266" y="86"/>
                    </a:cubicBezTo>
                    <a:cubicBezTo>
                      <a:pt x="266" y="86"/>
                      <a:pt x="266" y="86"/>
                      <a:pt x="267" y="85"/>
                    </a:cubicBezTo>
                    <a:cubicBezTo>
                      <a:pt x="267" y="85"/>
                      <a:pt x="267" y="84"/>
                      <a:pt x="267" y="84"/>
                    </a:cubicBezTo>
                    <a:cubicBezTo>
                      <a:pt x="267" y="84"/>
                      <a:pt x="266" y="83"/>
                      <a:pt x="266" y="83"/>
                    </a:cubicBezTo>
                    <a:cubicBezTo>
                      <a:pt x="266" y="83"/>
                      <a:pt x="266" y="83"/>
                      <a:pt x="266" y="83"/>
                    </a:cubicBezTo>
                    <a:cubicBezTo>
                      <a:pt x="271" y="83"/>
                      <a:pt x="271" y="83"/>
                      <a:pt x="271" y="83"/>
                    </a:cubicBezTo>
                    <a:cubicBezTo>
                      <a:pt x="272" y="83"/>
                      <a:pt x="273" y="83"/>
                      <a:pt x="273" y="82"/>
                    </a:cubicBezTo>
                    <a:cubicBezTo>
                      <a:pt x="273" y="81"/>
                      <a:pt x="273" y="81"/>
                      <a:pt x="272" y="80"/>
                    </a:cubicBezTo>
                    <a:cubicBezTo>
                      <a:pt x="268" y="78"/>
                      <a:pt x="268" y="78"/>
                      <a:pt x="268" y="78"/>
                    </a:cubicBezTo>
                    <a:cubicBezTo>
                      <a:pt x="267" y="79"/>
                      <a:pt x="267" y="79"/>
                      <a:pt x="267" y="79"/>
                    </a:cubicBezTo>
                    <a:cubicBezTo>
                      <a:pt x="267" y="80"/>
                      <a:pt x="267" y="80"/>
                      <a:pt x="267" y="80"/>
                    </a:cubicBezTo>
                    <a:cubicBezTo>
                      <a:pt x="278" y="81"/>
                      <a:pt x="278" y="81"/>
                      <a:pt x="278" y="81"/>
                    </a:cubicBezTo>
                    <a:cubicBezTo>
                      <a:pt x="278" y="81"/>
                      <a:pt x="279" y="81"/>
                      <a:pt x="279" y="80"/>
                    </a:cubicBezTo>
                    <a:cubicBezTo>
                      <a:pt x="279" y="79"/>
                      <a:pt x="279" y="79"/>
                      <a:pt x="279" y="78"/>
                    </a:cubicBezTo>
                    <a:cubicBezTo>
                      <a:pt x="278" y="78"/>
                      <a:pt x="278" y="78"/>
                      <a:pt x="278" y="78"/>
                    </a:cubicBezTo>
                    <a:cubicBezTo>
                      <a:pt x="285" y="78"/>
                      <a:pt x="285" y="78"/>
                      <a:pt x="285" y="78"/>
                    </a:cubicBezTo>
                    <a:cubicBezTo>
                      <a:pt x="285" y="78"/>
                      <a:pt x="286" y="78"/>
                      <a:pt x="286" y="77"/>
                    </a:cubicBezTo>
                    <a:cubicBezTo>
                      <a:pt x="286" y="77"/>
                      <a:pt x="286" y="76"/>
                      <a:pt x="286" y="76"/>
                    </a:cubicBezTo>
                    <a:cubicBezTo>
                      <a:pt x="282" y="73"/>
                      <a:pt x="282" y="73"/>
                      <a:pt x="282" y="73"/>
                    </a:cubicBezTo>
                    <a:cubicBezTo>
                      <a:pt x="281" y="75"/>
                      <a:pt x="281" y="75"/>
                      <a:pt x="281" y="75"/>
                    </a:cubicBezTo>
                    <a:cubicBezTo>
                      <a:pt x="281" y="76"/>
                      <a:pt x="281" y="76"/>
                      <a:pt x="281" y="76"/>
                    </a:cubicBezTo>
                    <a:cubicBezTo>
                      <a:pt x="293" y="76"/>
                      <a:pt x="293" y="76"/>
                      <a:pt x="293" y="76"/>
                    </a:cubicBezTo>
                    <a:cubicBezTo>
                      <a:pt x="294" y="76"/>
                      <a:pt x="294" y="76"/>
                      <a:pt x="294" y="75"/>
                    </a:cubicBezTo>
                    <a:cubicBezTo>
                      <a:pt x="295" y="74"/>
                      <a:pt x="294" y="74"/>
                      <a:pt x="294" y="73"/>
                    </a:cubicBezTo>
                    <a:cubicBezTo>
                      <a:pt x="291" y="71"/>
                      <a:pt x="291" y="71"/>
                      <a:pt x="291" y="71"/>
                    </a:cubicBezTo>
                    <a:cubicBezTo>
                      <a:pt x="290" y="73"/>
                      <a:pt x="290" y="73"/>
                      <a:pt x="290" y="73"/>
                    </a:cubicBezTo>
                    <a:cubicBezTo>
                      <a:pt x="290" y="74"/>
                      <a:pt x="290" y="74"/>
                      <a:pt x="290" y="74"/>
                    </a:cubicBezTo>
                    <a:cubicBezTo>
                      <a:pt x="301" y="74"/>
                      <a:pt x="301" y="74"/>
                      <a:pt x="301" y="74"/>
                    </a:cubicBezTo>
                    <a:cubicBezTo>
                      <a:pt x="302" y="74"/>
                      <a:pt x="302" y="73"/>
                      <a:pt x="302" y="73"/>
                    </a:cubicBezTo>
                    <a:cubicBezTo>
                      <a:pt x="303" y="72"/>
                      <a:pt x="302" y="71"/>
                      <a:pt x="302" y="71"/>
                    </a:cubicBezTo>
                    <a:cubicBezTo>
                      <a:pt x="300" y="70"/>
                      <a:pt x="300" y="70"/>
                      <a:pt x="300" y="70"/>
                    </a:cubicBezTo>
                    <a:cubicBezTo>
                      <a:pt x="302" y="67"/>
                      <a:pt x="302" y="67"/>
                      <a:pt x="302" y="67"/>
                    </a:cubicBezTo>
                    <a:cubicBezTo>
                      <a:pt x="302" y="67"/>
                      <a:pt x="302" y="66"/>
                      <a:pt x="302" y="66"/>
                    </a:cubicBezTo>
                    <a:cubicBezTo>
                      <a:pt x="302" y="65"/>
                      <a:pt x="302" y="65"/>
                      <a:pt x="302" y="65"/>
                    </a:cubicBezTo>
                    <a:cubicBezTo>
                      <a:pt x="298" y="63"/>
                      <a:pt x="298" y="63"/>
                      <a:pt x="298" y="63"/>
                    </a:cubicBezTo>
                    <a:cubicBezTo>
                      <a:pt x="301" y="60"/>
                      <a:pt x="301" y="60"/>
                      <a:pt x="301" y="60"/>
                    </a:cubicBezTo>
                    <a:cubicBezTo>
                      <a:pt x="302" y="59"/>
                      <a:pt x="302" y="59"/>
                      <a:pt x="302" y="58"/>
                    </a:cubicBezTo>
                    <a:cubicBezTo>
                      <a:pt x="302" y="58"/>
                      <a:pt x="301" y="58"/>
                      <a:pt x="301" y="57"/>
                    </a:cubicBezTo>
                    <a:cubicBezTo>
                      <a:pt x="297" y="55"/>
                      <a:pt x="297" y="55"/>
                      <a:pt x="297" y="55"/>
                    </a:cubicBezTo>
                    <a:cubicBezTo>
                      <a:pt x="300" y="51"/>
                      <a:pt x="300" y="51"/>
                      <a:pt x="300" y="51"/>
                    </a:cubicBezTo>
                    <a:cubicBezTo>
                      <a:pt x="300" y="51"/>
                      <a:pt x="300" y="51"/>
                      <a:pt x="300" y="50"/>
                    </a:cubicBezTo>
                    <a:cubicBezTo>
                      <a:pt x="300" y="50"/>
                      <a:pt x="300" y="49"/>
                      <a:pt x="299" y="49"/>
                    </a:cubicBezTo>
                    <a:cubicBezTo>
                      <a:pt x="298" y="49"/>
                      <a:pt x="298" y="49"/>
                      <a:pt x="298" y="49"/>
                    </a:cubicBezTo>
                    <a:cubicBezTo>
                      <a:pt x="301" y="47"/>
                      <a:pt x="301" y="47"/>
                      <a:pt x="301" y="47"/>
                    </a:cubicBezTo>
                    <a:cubicBezTo>
                      <a:pt x="301" y="47"/>
                      <a:pt x="302" y="47"/>
                      <a:pt x="302" y="46"/>
                    </a:cubicBezTo>
                    <a:cubicBezTo>
                      <a:pt x="302" y="46"/>
                      <a:pt x="301" y="45"/>
                      <a:pt x="301" y="45"/>
                    </a:cubicBezTo>
                    <a:cubicBezTo>
                      <a:pt x="299" y="43"/>
                      <a:pt x="299" y="43"/>
                      <a:pt x="299" y="43"/>
                    </a:cubicBezTo>
                    <a:cubicBezTo>
                      <a:pt x="300" y="39"/>
                      <a:pt x="300" y="39"/>
                      <a:pt x="300" y="39"/>
                    </a:cubicBezTo>
                    <a:cubicBezTo>
                      <a:pt x="300" y="39"/>
                      <a:pt x="299" y="38"/>
                      <a:pt x="299" y="38"/>
                    </a:cubicBezTo>
                    <a:cubicBezTo>
                      <a:pt x="298" y="37"/>
                      <a:pt x="298" y="37"/>
                      <a:pt x="298" y="37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300" y="34"/>
                      <a:pt x="301" y="33"/>
                      <a:pt x="300" y="33"/>
                    </a:cubicBezTo>
                    <a:cubicBezTo>
                      <a:pt x="300" y="33"/>
                      <a:pt x="300" y="32"/>
                      <a:pt x="300" y="32"/>
                    </a:cubicBezTo>
                    <a:cubicBezTo>
                      <a:pt x="298" y="31"/>
                      <a:pt x="298" y="31"/>
                      <a:pt x="298" y="31"/>
                    </a:cubicBezTo>
                    <a:cubicBezTo>
                      <a:pt x="300" y="27"/>
                      <a:pt x="300" y="27"/>
                      <a:pt x="300" y="27"/>
                    </a:cubicBezTo>
                    <a:cubicBezTo>
                      <a:pt x="301" y="26"/>
                      <a:pt x="300" y="25"/>
                      <a:pt x="300" y="25"/>
                    </a:cubicBezTo>
                    <a:cubicBezTo>
                      <a:pt x="297" y="23"/>
                      <a:pt x="297" y="23"/>
                      <a:pt x="297" y="23"/>
                    </a:cubicBezTo>
                    <a:cubicBezTo>
                      <a:pt x="299" y="19"/>
                      <a:pt x="299" y="19"/>
                      <a:pt x="299" y="19"/>
                    </a:cubicBezTo>
                    <a:cubicBezTo>
                      <a:pt x="300" y="18"/>
                      <a:pt x="299" y="17"/>
                      <a:pt x="299" y="17"/>
                    </a:cubicBezTo>
                    <a:cubicBezTo>
                      <a:pt x="296" y="15"/>
                      <a:pt x="296" y="15"/>
                      <a:pt x="296" y="15"/>
                    </a:cubicBezTo>
                    <a:cubicBezTo>
                      <a:pt x="298" y="11"/>
                      <a:pt x="298" y="11"/>
                      <a:pt x="298" y="11"/>
                    </a:cubicBezTo>
                    <a:cubicBezTo>
                      <a:pt x="299" y="10"/>
                      <a:pt x="299" y="9"/>
                      <a:pt x="298" y="9"/>
                    </a:cubicBezTo>
                    <a:cubicBezTo>
                      <a:pt x="297" y="8"/>
                      <a:pt x="297" y="8"/>
                      <a:pt x="297" y="8"/>
                    </a:cubicBezTo>
                    <a:cubicBezTo>
                      <a:pt x="299" y="5"/>
                      <a:pt x="299" y="5"/>
                      <a:pt x="299" y="5"/>
                    </a:cubicBezTo>
                    <a:cubicBezTo>
                      <a:pt x="299" y="4"/>
                      <a:pt x="299" y="3"/>
                      <a:pt x="298" y="3"/>
                    </a:cubicBezTo>
                    <a:cubicBezTo>
                      <a:pt x="294" y="0"/>
                      <a:pt x="294" y="0"/>
                      <a:pt x="294" y="0"/>
                    </a:cubicBezTo>
                    <a:cubicBezTo>
                      <a:pt x="294" y="0"/>
                      <a:pt x="293" y="0"/>
                      <a:pt x="292" y="1"/>
                    </a:cubicBezTo>
                    <a:cubicBezTo>
                      <a:pt x="292" y="1"/>
                      <a:pt x="292" y="2"/>
                      <a:pt x="293" y="3"/>
                    </a:cubicBezTo>
                    <a:cubicBezTo>
                      <a:pt x="296" y="4"/>
                      <a:pt x="296" y="4"/>
                      <a:pt x="296" y="4"/>
                    </a:cubicBezTo>
                    <a:cubicBezTo>
                      <a:pt x="293" y="8"/>
                      <a:pt x="293" y="8"/>
                      <a:pt x="293" y="8"/>
                    </a:cubicBezTo>
                    <a:cubicBezTo>
                      <a:pt x="293" y="8"/>
                      <a:pt x="293" y="9"/>
                      <a:pt x="294" y="10"/>
                    </a:cubicBezTo>
                    <a:cubicBezTo>
                      <a:pt x="295" y="11"/>
                      <a:pt x="295" y="11"/>
                      <a:pt x="295" y="11"/>
                    </a:cubicBezTo>
                    <a:cubicBezTo>
                      <a:pt x="293" y="15"/>
                      <a:pt x="293" y="15"/>
                      <a:pt x="293" y="15"/>
                    </a:cubicBezTo>
                    <a:cubicBezTo>
                      <a:pt x="292" y="16"/>
                      <a:pt x="293" y="17"/>
                      <a:pt x="293" y="17"/>
                    </a:cubicBezTo>
                    <a:cubicBezTo>
                      <a:pt x="296" y="19"/>
                      <a:pt x="296" y="19"/>
                      <a:pt x="296" y="19"/>
                    </a:cubicBezTo>
                    <a:cubicBezTo>
                      <a:pt x="294" y="23"/>
                      <a:pt x="294" y="23"/>
                      <a:pt x="294" y="23"/>
                    </a:cubicBezTo>
                    <a:cubicBezTo>
                      <a:pt x="293" y="24"/>
                      <a:pt x="294" y="24"/>
                      <a:pt x="294" y="25"/>
                    </a:cubicBezTo>
                    <a:cubicBezTo>
                      <a:pt x="297" y="27"/>
                      <a:pt x="297" y="27"/>
                      <a:pt x="297" y="27"/>
                    </a:cubicBezTo>
                    <a:cubicBezTo>
                      <a:pt x="295" y="31"/>
                      <a:pt x="295" y="31"/>
                      <a:pt x="295" y="31"/>
                    </a:cubicBezTo>
                    <a:cubicBezTo>
                      <a:pt x="294" y="31"/>
                      <a:pt x="294" y="32"/>
                      <a:pt x="295" y="32"/>
                    </a:cubicBezTo>
                    <a:cubicBezTo>
                      <a:pt x="297" y="33"/>
                      <a:pt x="297" y="33"/>
                      <a:pt x="297" y="33"/>
                    </a:cubicBezTo>
                    <a:cubicBezTo>
                      <a:pt x="294" y="36"/>
                      <a:pt x="294" y="36"/>
                      <a:pt x="294" y="36"/>
                    </a:cubicBezTo>
                    <a:cubicBezTo>
                      <a:pt x="294" y="36"/>
                      <a:pt x="294" y="37"/>
                      <a:pt x="294" y="37"/>
                    </a:cubicBezTo>
                    <a:cubicBezTo>
                      <a:pt x="294" y="38"/>
                      <a:pt x="294" y="38"/>
                      <a:pt x="295" y="38"/>
                    </a:cubicBezTo>
                    <a:cubicBezTo>
                      <a:pt x="296" y="40"/>
                      <a:pt x="296" y="40"/>
                      <a:pt x="296" y="40"/>
                    </a:cubicBezTo>
                    <a:cubicBezTo>
                      <a:pt x="296" y="44"/>
                      <a:pt x="296" y="44"/>
                      <a:pt x="296" y="44"/>
                    </a:cubicBezTo>
                    <a:cubicBezTo>
                      <a:pt x="295" y="44"/>
                      <a:pt x="296" y="45"/>
                      <a:pt x="296" y="45"/>
                    </a:cubicBezTo>
                    <a:cubicBezTo>
                      <a:pt x="297" y="46"/>
                      <a:pt x="297" y="46"/>
                      <a:pt x="297" y="46"/>
                    </a:cubicBezTo>
                    <a:cubicBezTo>
                      <a:pt x="294" y="47"/>
                      <a:pt x="294" y="47"/>
                      <a:pt x="294" y="47"/>
                    </a:cubicBezTo>
                    <a:cubicBezTo>
                      <a:pt x="294" y="47"/>
                      <a:pt x="294" y="48"/>
                      <a:pt x="294" y="48"/>
                    </a:cubicBezTo>
                    <a:cubicBezTo>
                      <a:pt x="294" y="49"/>
                      <a:pt x="294" y="49"/>
                      <a:pt x="294" y="50"/>
                    </a:cubicBezTo>
                    <a:cubicBezTo>
                      <a:pt x="296" y="51"/>
                      <a:pt x="296" y="51"/>
                      <a:pt x="296" y="51"/>
                    </a:cubicBezTo>
                    <a:cubicBezTo>
                      <a:pt x="294" y="55"/>
                      <a:pt x="294" y="55"/>
                      <a:pt x="294" y="55"/>
                    </a:cubicBezTo>
                    <a:cubicBezTo>
                      <a:pt x="294" y="55"/>
                      <a:pt x="294" y="55"/>
                      <a:pt x="294" y="56"/>
                    </a:cubicBezTo>
                    <a:cubicBezTo>
                      <a:pt x="294" y="56"/>
                      <a:pt x="294" y="56"/>
                      <a:pt x="294" y="57"/>
                    </a:cubicBezTo>
                    <a:cubicBezTo>
                      <a:pt x="298" y="59"/>
                      <a:pt x="298" y="59"/>
                      <a:pt x="298" y="59"/>
                    </a:cubicBezTo>
                    <a:cubicBezTo>
                      <a:pt x="295" y="62"/>
                      <a:pt x="295" y="62"/>
                      <a:pt x="295" y="62"/>
                    </a:cubicBezTo>
                    <a:cubicBezTo>
                      <a:pt x="294" y="62"/>
                      <a:pt x="294" y="63"/>
                      <a:pt x="294" y="63"/>
                    </a:cubicBezTo>
                    <a:cubicBezTo>
                      <a:pt x="294" y="63"/>
                      <a:pt x="295" y="64"/>
                      <a:pt x="295" y="64"/>
                    </a:cubicBezTo>
                    <a:cubicBezTo>
                      <a:pt x="299" y="66"/>
                      <a:pt x="299" y="66"/>
                      <a:pt x="299" y="66"/>
                    </a:cubicBezTo>
                    <a:cubicBezTo>
                      <a:pt x="297" y="69"/>
                      <a:pt x="297" y="69"/>
                      <a:pt x="297" y="69"/>
                    </a:cubicBezTo>
                    <a:cubicBezTo>
                      <a:pt x="296" y="70"/>
                      <a:pt x="296" y="70"/>
                      <a:pt x="296" y="71"/>
                    </a:cubicBezTo>
                    <a:cubicBezTo>
                      <a:pt x="296" y="71"/>
                      <a:pt x="297" y="71"/>
                      <a:pt x="297" y="72"/>
                    </a:cubicBezTo>
                    <a:cubicBezTo>
                      <a:pt x="300" y="73"/>
                      <a:pt x="300" y="73"/>
                      <a:pt x="300" y="73"/>
                    </a:cubicBezTo>
                    <a:cubicBezTo>
                      <a:pt x="301" y="72"/>
                      <a:pt x="301" y="72"/>
                      <a:pt x="301" y="72"/>
                    </a:cubicBezTo>
                    <a:cubicBezTo>
                      <a:pt x="301" y="71"/>
                      <a:pt x="301" y="71"/>
                      <a:pt x="301" y="71"/>
                    </a:cubicBezTo>
                    <a:cubicBezTo>
                      <a:pt x="290" y="71"/>
                      <a:pt x="290" y="71"/>
                      <a:pt x="290" y="71"/>
                    </a:cubicBezTo>
                    <a:cubicBezTo>
                      <a:pt x="289" y="71"/>
                      <a:pt x="289" y="72"/>
                      <a:pt x="288" y="72"/>
                    </a:cubicBezTo>
                    <a:cubicBezTo>
                      <a:pt x="288" y="73"/>
                      <a:pt x="289" y="74"/>
                      <a:pt x="289" y="74"/>
                    </a:cubicBezTo>
                    <a:cubicBezTo>
                      <a:pt x="292" y="76"/>
                      <a:pt x="292" y="76"/>
                      <a:pt x="292" y="76"/>
                    </a:cubicBezTo>
                    <a:cubicBezTo>
                      <a:pt x="293" y="75"/>
                      <a:pt x="293" y="75"/>
                      <a:pt x="293" y="75"/>
                    </a:cubicBezTo>
                    <a:cubicBezTo>
                      <a:pt x="293" y="73"/>
                      <a:pt x="293" y="73"/>
                      <a:pt x="293" y="73"/>
                    </a:cubicBezTo>
                    <a:cubicBezTo>
                      <a:pt x="281" y="73"/>
                      <a:pt x="281" y="73"/>
                      <a:pt x="281" y="73"/>
                    </a:cubicBezTo>
                    <a:cubicBezTo>
                      <a:pt x="280" y="73"/>
                      <a:pt x="280" y="73"/>
                      <a:pt x="280" y="74"/>
                    </a:cubicBezTo>
                    <a:cubicBezTo>
                      <a:pt x="279" y="75"/>
                      <a:pt x="280" y="75"/>
                      <a:pt x="280" y="76"/>
                    </a:cubicBezTo>
                    <a:cubicBezTo>
                      <a:pt x="284" y="78"/>
                      <a:pt x="284" y="78"/>
                      <a:pt x="284" y="78"/>
                    </a:cubicBezTo>
                    <a:cubicBezTo>
                      <a:pt x="285" y="77"/>
                      <a:pt x="285" y="77"/>
                      <a:pt x="285" y="77"/>
                    </a:cubicBezTo>
                    <a:cubicBezTo>
                      <a:pt x="285" y="75"/>
                      <a:pt x="285" y="75"/>
                      <a:pt x="285" y="75"/>
                    </a:cubicBezTo>
                    <a:cubicBezTo>
                      <a:pt x="273" y="75"/>
                      <a:pt x="273" y="75"/>
                      <a:pt x="273" y="75"/>
                    </a:cubicBezTo>
                    <a:cubicBezTo>
                      <a:pt x="272" y="75"/>
                      <a:pt x="272" y="75"/>
                      <a:pt x="271" y="76"/>
                    </a:cubicBezTo>
                    <a:cubicBezTo>
                      <a:pt x="271" y="77"/>
                      <a:pt x="271" y="77"/>
                      <a:pt x="272" y="78"/>
                    </a:cubicBezTo>
                    <a:cubicBezTo>
                      <a:pt x="277" y="81"/>
                      <a:pt x="277" y="81"/>
                      <a:pt x="277" y="81"/>
                    </a:cubicBezTo>
                    <a:cubicBezTo>
                      <a:pt x="278" y="80"/>
                      <a:pt x="278" y="80"/>
                      <a:pt x="278" y="80"/>
                    </a:cubicBezTo>
                    <a:cubicBezTo>
                      <a:pt x="278" y="78"/>
                      <a:pt x="278" y="78"/>
                      <a:pt x="278" y="78"/>
                    </a:cubicBezTo>
                    <a:cubicBezTo>
                      <a:pt x="267" y="77"/>
                      <a:pt x="267" y="77"/>
                      <a:pt x="267" y="77"/>
                    </a:cubicBezTo>
                    <a:cubicBezTo>
                      <a:pt x="266" y="77"/>
                      <a:pt x="266" y="78"/>
                      <a:pt x="266" y="78"/>
                    </a:cubicBezTo>
                    <a:cubicBezTo>
                      <a:pt x="265" y="79"/>
                      <a:pt x="266" y="80"/>
                      <a:pt x="266" y="80"/>
                    </a:cubicBezTo>
                    <a:cubicBezTo>
                      <a:pt x="271" y="83"/>
                      <a:pt x="271" y="83"/>
                      <a:pt x="271" y="83"/>
                    </a:cubicBezTo>
                    <a:cubicBezTo>
                      <a:pt x="271" y="82"/>
                      <a:pt x="271" y="82"/>
                      <a:pt x="271" y="82"/>
                    </a:cubicBezTo>
                    <a:cubicBezTo>
                      <a:pt x="271" y="80"/>
                      <a:pt x="271" y="80"/>
                      <a:pt x="271" y="80"/>
                    </a:cubicBezTo>
                    <a:cubicBezTo>
                      <a:pt x="261" y="80"/>
                      <a:pt x="261" y="80"/>
                      <a:pt x="261" y="80"/>
                    </a:cubicBezTo>
                    <a:cubicBezTo>
                      <a:pt x="260" y="80"/>
                      <a:pt x="259" y="80"/>
                      <a:pt x="259" y="81"/>
                    </a:cubicBezTo>
                    <a:cubicBezTo>
                      <a:pt x="259" y="82"/>
                      <a:pt x="259" y="82"/>
                      <a:pt x="260" y="83"/>
                    </a:cubicBezTo>
                    <a:cubicBezTo>
                      <a:pt x="265" y="86"/>
                      <a:pt x="265" y="86"/>
                      <a:pt x="265" y="86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4" y="83"/>
                      <a:pt x="264" y="83"/>
                      <a:pt x="264" y="83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4" y="83"/>
                      <a:pt x="264" y="83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4"/>
                      <a:pt x="265" y="84"/>
                      <a:pt x="265" y="84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5" y="83"/>
                      <a:pt x="265" y="83"/>
                      <a:pt x="265" y="83"/>
                    </a:cubicBezTo>
                    <a:cubicBezTo>
                      <a:pt x="264" y="83"/>
                      <a:pt x="260" y="83"/>
                      <a:pt x="257" y="82"/>
                    </a:cubicBezTo>
                    <a:cubicBezTo>
                      <a:pt x="254" y="82"/>
                      <a:pt x="251" y="82"/>
                      <a:pt x="251" y="82"/>
                    </a:cubicBezTo>
                    <a:cubicBezTo>
                      <a:pt x="251" y="82"/>
                      <a:pt x="250" y="82"/>
                      <a:pt x="250" y="83"/>
                    </a:cubicBezTo>
                    <a:cubicBezTo>
                      <a:pt x="250" y="83"/>
                      <a:pt x="250" y="84"/>
                      <a:pt x="250" y="84"/>
                    </a:cubicBezTo>
                    <a:cubicBezTo>
                      <a:pt x="251" y="85"/>
                      <a:pt x="251" y="85"/>
                      <a:pt x="251" y="85"/>
                    </a:cubicBezTo>
                    <a:cubicBezTo>
                      <a:pt x="247" y="84"/>
                      <a:pt x="247" y="84"/>
                      <a:pt x="247" y="84"/>
                    </a:cubicBezTo>
                    <a:cubicBezTo>
                      <a:pt x="246" y="84"/>
                      <a:pt x="245" y="85"/>
                      <a:pt x="245" y="85"/>
                    </a:cubicBezTo>
                    <a:cubicBezTo>
                      <a:pt x="245" y="86"/>
                      <a:pt x="245" y="87"/>
                      <a:pt x="246" y="87"/>
                    </a:cubicBezTo>
                    <a:cubicBezTo>
                      <a:pt x="249" y="89"/>
                      <a:pt x="249" y="89"/>
                      <a:pt x="249" y="89"/>
                    </a:cubicBezTo>
                    <a:cubicBezTo>
                      <a:pt x="250" y="88"/>
                      <a:pt x="250" y="88"/>
                      <a:pt x="250" y="88"/>
                    </a:cubicBezTo>
                    <a:cubicBezTo>
                      <a:pt x="250" y="86"/>
                      <a:pt x="250" y="86"/>
                      <a:pt x="250" y="86"/>
                    </a:cubicBezTo>
                    <a:cubicBezTo>
                      <a:pt x="240" y="87"/>
                      <a:pt x="240" y="87"/>
                      <a:pt x="240" y="87"/>
                    </a:cubicBezTo>
                    <a:cubicBezTo>
                      <a:pt x="239" y="87"/>
                      <a:pt x="238" y="88"/>
                      <a:pt x="238" y="88"/>
                    </a:cubicBezTo>
                    <a:cubicBezTo>
                      <a:pt x="238" y="89"/>
                      <a:pt x="238" y="90"/>
                      <a:pt x="239" y="90"/>
                    </a:cubicBezTo>
                    <a:cubicBezTo>
                      <a:pt x="243" y="92"/>
                      <a:pt x="243" y="92"/>
                      <a:pt x="243" y="92"/>
                    </a:cubicBezTo>
                    <a:cubicBezTo>
                      <a:pt x="243" y="91"/>
                      <a:pt x="243" y="91"/>
                      <a:pt x="243" y="91"/>
                    </a:cubicBezTo>
                    <a:cubicBezTo>
                      <a:pt x="243" y="89"/>
                      <a:pt x="243" y="89"/>
                      <a:pt x="243" y="89"/>
                    </a:cubicBezTo>
                    <a:cubicBezTo>
                      <a:pt x="232" y="90"/>
                      <a:pt x="232" y="90"/>
                      <a:pt x="232" y="90"/>
                    </a:cubicBezTo>
                    <a:cubicBezTo>
                      <a:pt x="231" y="90"/>
                      <a:pt x="230" y="90"/>
                      <a:pt x="230" y="91"/>
                    </a:cubicBezTo>
                    <a:cubicBezTo>
                      <a:pt x="230" y="92"/>
                      <a:pt x="230" y="92"/>
                      <a:pt x="231" y="93"/>
                    </a:cubicBezTo>
                    <a:cubicBezTo>
                      <a:pt x="234" y="94"/>
                      <a:pt x="234" y="94"/>
                      <a:pt x="234" y="9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5" y="92"/>
                      <a:pt x="235" y="92"/>
                      <a:pt x="235" y="92"/>
                    </a:cubicBezTo>
                    <a:cubicBezTo>
                      <a:pt x="226" y="91"/>
                      <a:pt x="226" y="91"/>
                      <a:pt x="226" y="91"/>
                    </a:cubicBezTo>
                    <a:cubicBezTo>
                      <a:pt x="225" y="91"/>
                      <a:pt x="224" y="92"/>
                      <a:pt x="224" y="92"/>
                    </a:cubicBezTo>
                    <a:cubicBezTo>
                      <a:pt x="224" y="93"/>
                      <a:pt x="224" y="94"/>
                      <a:pt x="225" y="94"/>
                    </a:cubicBezTo>
                    <a:cubicBezTo>
                      <a:pt x="228" y="96"/>
                      <a:pt x="228" y="96"/>
                      <a:pt x="228" y="96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9" y="93"/>
                      <a:pt x="229" y="93"/>
                      <a:pt x="229" y="93"/>
                    </a:cubicBezTo>
                    <a:cubicBezTo>
                      <a:pt x="217" y="93"/>
                      <a:pt x="217" y="93"/>
                      <a:pt x="217" y="93"/>
                    </a:cubicBezTo>
                    <a:cubicBezTo>
                      <a:pt x="216" y="93"/>
                      <a:pt x="216" y="94"/>
                      <a:pt x="216" y="94"/>
                    </a:cubicBezTo>
                    <a:cubicBezTo>
                      <a:pt x="215" y="95"/>
                      <a:pt x="216" y="96"/>
                      <a:pt x="216" y="96"/>
                    </a:cubicBezTo>
                    <a:cubicBezTo>
                      <a:pt x="221" y="99"/>
                      <a:pt x="221" y="99"/>
                      <a:pt x="221" y="99"/>
                    </a:cubicBezTo>
                    <a:cubicBezTo>
                      <a:pt x="222" y="98"/>
                      <a:pt x="222" y="98"/>
                      <a:pt x="222" y="98"/>
                    </a:cubicBezTo>
                    <a:cubicBezTo>
                      <a:pt x="222" y="96"/>
                      <a:pt x="222" y="96"/>
                      <a:pt x="222" y="96"/>
                    </a:cubicBezTo>
                    <a:cubicBezTo>
                      <a:pt x="211" y="95"/>
                      <a:pt x="211" y="95"/>
                      <a:pt x="211" y="95"/>
                    </a:cubicBezTo>
                    <a:cubicBezTo>
                      <a:pt x="210" y="94"/>
                      <a:pt x="210" y="95"/>
                      <a:pt x="209" y="95"/>
                    </a:cubicBezTo>
                    <a:cubicBezTo>
                      <a:pt x="209" y="96"/>
                      <a:pt x="209" y="97"/>
                      <a:pt x="210" y="97"/>
                    </a:cubicBezTo>
                    <a:cubicBezTo>
                      <a:pt x="211" y="98"/>
                      <a:pt x="211" y="98"/>
                      <a:pt x="211" y="98"/>
                    </a:cubicBezTo>
                    <a:cubicBezTo>
                      <a:pt x="208" y="97"/>
                      <a:pt x="208" y="97"/>
                      <a:pt x="208" y="97"/>
                    </a:cubicBezTo>
                    <a:cubicBezTo>
                      <a:pt x="207" y="97"/>
                      <a:pt x="207" y="98"/>
                      <a:pt x="206" y="98"/>
                    </a:cubicBezTo>
                    <a:cubicBezTo>
                      <a:pt x="206" y="99"/>
                      <a:pt x="206" y="100"/>
                      <a:pt x="207" y="100"/>
                    </a:cubicBezTo>
                    <a:cubicBezTo>
                      <a:pt x="210" y="102"/>
                      <a:pt x="210" y="102"/>
                      <a:pt x="210" y="102"/>
                    </a:cubicBezTo>
                    <a:cubicBezTo>
                      <a:pt x="211" y="101"/>
                      <a:pt x="211" y="101"/>
                      <a:pt x="211" y="101"/>
                    </a:cubicBezTo>
                    <a:cubicBezTo>
                      <a:pt x="211" y="99"/>
                      <a:pt x="211" y="99"/>
                      <a:pt x="211" y="99"/>
                    </a:cubicBezTo>
                    <a:cubicBezTo>
                      <a:pt x="199" y="99"/>
                      <a:pt x="199" y="99"/>
                      <a:pt x="199" y="99"/>
                    </a:cubicBezTo>
                    <a:cubicBezTo>
                      <a:pt x="198" y="99"/>
                      <a:pt x="198" y="100"/>
                      <a:pt x="198" y="101"/>
                    </a:cubicBezTo>
                    <a:cubicBezTo>
                      <a:pt x="197" y="101"/>
                      <a:pt x="198" y="102"/>
                      <a:pt x="198" y="102"/>
                    </a:cubicBezTo>
                    <a:cubicBezTo>
                      <a:pt x="202" y="105"/>
                      <a:pt x="202" y="105"/>
                      <a:pt x="202" y="105"/>
                    </a:cubicBezTo>
                    <a:cubicBezTo>
                      <a:pt x="203" y="103"/>
                      <a:pt x="203" y="103"/>
                      <a:pt x="203" y="103"/>
                    </a:cubicBezTo>
                    <a:cubicBezTo>
                      <a:pt x="203" y="102"/>
                      <a:pt x="203" y="102"/>
                      <a:pt x="203" y="102"/>
                    </a:cubicBezTo>
                    <a:cubicBezTo>
                      <a:pt x="190" y="101"/>
                      <a:pt x="190" y="101"/>
                      <a:pt x="190" y="101"/>
                    </a:cubicBezTo>
                    <a:cubicBezTo>
                      <a:pt x="190" y="101"/>
                      <a:pt x="189" y="101"/>
                      <a:pt x="189" y="102"/>
                    </a:cubicBezTo>
                    <a:cubicBezTo>
                      <a:pt x="189" y="103"/>
                      <a:pt x="189" y="103"/>
                      <a:pt x="189" y="104"/>
                    </a:cubicBezTo>
                    <a:cubicBezTo>
                      <a:pt x="194" y="107"/>
                      <a:pt x="194" y="107"/>
                      <a:pt x="194" y="107"/>
                    </a:cubicBezTo>
                    <a:cubicBezTo>
                      <a:pt x="195" y="105"/>
                      <a:pt x="195" y="105"/>
                      <a:pt x="195" y="105"/>
                    </a:cubicBezTo>
                    <a:cubicBezTo>
                      <a:pt x="195" y="104"/>
                      <a:pt x="195" y="104"/>
                      <a:pt x="195" y="104"/>
                    </a:cubicBezTo>
                    <a:cubicBezTo>
                      <a:pt x="183" y="104"/>
                      <a:pt x="183" y="104"/>
                      <a:pt x="183" y="104"/>
                    </a:cubicBezTo>
                    <a:cubicBezTo>
                      <a:pt x="183" y="104"/>
                      <a:pt x="182" y="104"/>
                      <a:pt x="182" y="105"/>
                    </a:cubicBezTo>
                    <a:cubicBezTo>
                      <a:pt x="182" y="106"/>
                      <a:pt x="182" y="106"/>
                      <a:pt x="182" y="107"/>
                    </a:cubicBezTo>
                    <a:cubicBezTo>
                      <a:pt x="183" y="107"/>
                      <a:pt x="183" y="107"/>
                      <a:pt x="183" y="107"/>
                    </a:cubicBezTo>
                    <a:cubicBezTo>
                      <a:pt x="178" y="107"/>
                      <a:pt x="178" y="107"/>
                      <a:pt x="178" y="107"/>
                    </a:cubicBezTo>
                    <a:cubicBezTo>
                      <a:pt x="178" y="107"/>
                      <a:pt x="177" y="108"/>
                      <a:pt x="177" y="108"/>
                    </a:cubicBezTo>
                    <a:cubicBezTo>
                      <a:pt x="177" y="109"/>
                      <a:pt x="177" y="109"/>
                      <a:pt x="178" y="110"/>
                    </a:cubicBezTo>
                    <a:cubicBezTo>
                      <a:pt x="181" y="112"/>
                      <a:pt x="181" y="112"/>
                      <a:pt x="181" y="112"/>
                    </a:cubicBezTo>
                    <a:cubicBezTo>
                      <a:pt x="182" y="111"/>
                      <a:pt x="182" y="111"/>
                      <a:pt x="182" y="111"/>
                    </a:cubicBezTo>
                    <a:cubicBezTo>
                      <a:pt x="182" y="109"/>
                      <a:pt x="182" y="109"/>
                      <a:pt x="182" y="109"/>
                    </a:cubicBezTo>
                    <a:cubicBezTo>
                      <a:pt x="170" y="109"/>
                      <a:pt x="170" y="109"/>
                      <a:pt x="170" y="109"/>
                    </a:cubicBezTo>
                    <a:cubicBezTo>
                      <a:pt x="169" y="109"/>
                      <a:pt x="169" y="109"/>
                      <a:pt x="169" y="110"/>
                    </a:cubicBezTo>
                    <a:cubicBezTo>
                      <a:pt x="168" y="111"/>
                      <a:pt x="169" y="111"/>
                      <a:pt x="169" y="112"/>
                    </a:cubicBezTo>
                    <a:cubicBezTo>
                      <a:pt x="173" y="114"/>
                      <a:pt x="173" y="114"/>
                      <a:pt x="173" y="114"/>
                    </a:cubicBezTo>
                    <a:cubicBezTo>
                      <a:pt x="174" y="113"/>
                      <a:pt x="174" y="113"/>
                      <a:pt x="174" y="113"/>
                    </a:cubicBezTo>
                    <a:cubicBezTo>
                      <a:pt x="174" y="112"/>
                      <a:pt x="174" y="112"/>
                      <a:pt x="174" y="112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5" y="111"/>
                      <a:pt x="164" y="111"/>
                      <a:pt x="164" y="112"/>
                    </a:cubicBezTo>
                    <a:cubicBezTo>
                      <a:pt x="164" y="113"/>
                      <a:pt x="164" y="113"/>
                      <a:pt x="165" y="114"/>
                    </a:cubicBezTo>
                    <a:cubicBezTo>
                      <a:pt x="168" y="116"/>
                      <a:pt x="168" y="116"/>
                      <a:pt x="168" y="116"/>
                    </a:cubicBezTo>
                    <a:cubicBezTo>
                      <a:pt x="169" y="115"/>
                      <a:pt x="169" y="115"/>
                      <a:pt x="169" y="115"/>
                    </a:cubicBezTo>
                    <a:cubicBezTo>
                      <a:pt x="169" y="113"/>
                      <a:pt x="169" y="113"/>
                      <a:pt x="169" y="113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57" y="113"/>
                      <a:pt x="156" y="114"/>
                      <a:pt x="156" y="114"/>
                    </a:cubicBezTo>
                    <a:cubicBezTo>
                      <a:pt x="156" y="115"/>
                      <a:pt x="156" y="116"/>
                      <a:pt x="156" y="116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60" y="116"/>
                      <a:pt x="160" y="116"/>
                      <a:pt x="160" y="116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49" y="116"/>
                      <a:pt x="148" y="116"/>
                      <a:pt x="148" y="117"/>
                    </a:cubicBezTo>
                    <a:cubicBezTo>
                      <a:pt x="148" y="117"/>
                      <a:pt x="148" y="118"/>
                      <a:pt x="149" y="118"/>
                    </a:cubicBezTo>
                    <a:cubicBezTo>
                      <a:pt x="154" y="121"/>
                      <a:pt x="154" y="121"/>
                      <a:pt x="154" y="121"/>
                    </a:cubicBezTo>
                    <a:cubicBezTo>
                      <a:pt x="154" y="120"/>
                      <a:pt x="154" y="120"/>
                      <a:pt x="154" y="120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2" y="118"/>
                      <a:pt x="142" y="118"/>
                      <a:pt x="141" y="119"/>
                    </a:cubicBezTo>
                    <a:cubicBezTo>
                      <a:pt x="141" y="120"/>
                      <a:pt x="141" y="120"/>
                      <a:pt x="142" y="121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5" y="121"/>
                      <a:pt x="145" y="121"/>
                      <a:pt x="145" y="121"/>
                    </a:cubicBezTo>
                    <a:cubicBezTo>
                      <a:pt x="145" y="119"/>
                      <a:pt x="145" y="119"/>
                      <a:pt x="145" y="119"/>
                    </a:cubicBez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36" y="120"/>
                      <a:pt x="135" y="121"/>
                      <a:pt x="135" y="121"/>
                    </a:cubicBezTo>
                    <a:cubicBezTo>
                      <a:pt x="135" y="122"/>
                      <a:pt x="135" y="123"/>
                      <a:pt x="136" y="123"/>
                    </a:cubicBezTo>
                    <a:cubicBezTo>
                      <a:pt x="138" y="124"/>
                      <a:pt x="138" y="124"/>
                      <a:pt x="138" y="124"/>
                    </a:cubicBezTo>
                    <a:cubicBezTo>
                      <a:pt x="139" y="123"/>
                      <a:pt x="139" y="123"/>
                      <a:pt x="139" y="123"/>
                    </a:cubicBezTo>
                    <a:cubicBezTo>
                      <a:pt x="139" y="122"/>
                      <a:pt x="139" y="122"/>
                      <a:pt x="139" y="122"/>
                    </a:cubicBezTo>
                    <a:cubicBezTo>
                      <a:pt x="130" y="122"/>
                      <a:pt x="130" y="122"/>
                      <a:pt x="130" y="122"/>
                    </a:cubicBezTo>
                    <a:cubicBezTo>
                      <a:pt x="129" y="122"/>
                      <a:pt x="129" y="122"/>
                      <a:pt x="129" y="123"/>
                    </a:cubicBezTo>
                    <a:cubicBezTo>
                      <a:pt x="129" y="124"/>
                      <a:pt x="129" y="124"/>
                      <a:pt x="129" y="125"/>
                    </a:cubicBezTo>
                    <a:cubicBezTo>
                      <a:pt x="132" y="126"/>
                      <a:pt x="132" y="126"/>
                      <a:pt x="132" y="126"/>
                    </a:cubicBezTo>
                    <a:cubicBezTo>
                      <a:pt x="133" y="125"/>
                      <a:pt x="133" y="125"/>
                      <a:pt x="133" y="125"/>
                    </a:cubicBezTo>
                    <a:cubicBezTo>
                      <a:pt x="133" y="124"/>
                      <a:pt x="133" y="124"/>
                      <a:pt x="133" y="124"/>
                    </a:cubicBezTo>
                    <a:cubicBezTo>
                      <a:pt x="122" y="124"/>
                      <a:pt x="122" y="124"/>
                      <a:pt x="122" y="124"/>
                    </a:cubicBezTo>
                    <a:cubicBezTo>
                      <a:pt x="122" y="124"/>
                      <a:pt x="121" y="124"/>
                      <a:pt x="121" y="125"/>
                    </a:cubicBezTo>
                    <a:cubicBezTo>
                      <a:pt x="121" y="126"/>
                      <a:pt x="121" y="126"/>
                      <a:pt x="122" y="127"/>
                    </a:cubicBezTo>
                    <a:cubicBezTo>
                      <a:pt x="127" y="130"/>
                      <a:pt x="127" y="130"/>
                      <a:pt x="127" y="130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16" y="125"/>
                      <a:pt x="116" y="125"/>
                      <a:pt x="116" y="125"/>
                    </a:cubicBezTo>
                    <a:cubicBezTo>
                      <a:pt x="115" y="125"/>
                      <a:pt x="114" y="126"/>
                      <a:pt x="114" y="126"/>
                    </a:cubicBezTo>
                    <a:cubicBezTo>
                      <a:pt x="114" y="127"/>
                      <a:pt x="114" y="128"/>
                      <a:pt x="115" y="128"/>
                    </a:cubicBezTo>
                    <a:cubicBezTo>
                      <a:pt x="121" y="132"/>
                      <a:pt x="121" y="132"/>
                      <a:pt x="121" y="132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0" y="130"/>
                      <a:pt x="120" y="130"/>
                      <a:pt x="120" y="130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0" y="130"/>
                      <a:pt x="120" y="130"/>
                      <a:pt x="120" y="130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0" y="129"/>
                      <a:pt x="117" y="129"/>
                      <a:pt x="114" y="128"/>
                    </a:cubicBezTo>
                    <a:cubicBezTo>
                      <a:pt x="111" y="128"/>
                      <a:pt x="108" y="128"/>
                      <a:pt x="108" y="128"/>
                    </a:cubicBezTo>
                    <a:cubicBezTo>
                      <a:pt x="108" y="128"/>
                      <a:pt x="107" y="128"/>
                      <a:pt x="107" y="129"/>
                    </a:cubicBezTo>
                    <a:cubicBezTo>
                      <a:pt x="107" y="130"/>
                      <a:pt x="107" y="130"/>
                      <a:pt x="107" y="131"/>
                    </a:cubicBezTo>
                    <a:cubicBezTo>
                      <a:pt x="108" y="131"/>
                      <a:pt x="108" y="131"/>
                      <a:pt x="108" y="131"/>
                    </a:cubicBezTo>
                    <a:cubicBezTo>
                      <a:pt x="102" y="131"/>
                      <a:pt x="102" y="131"/>
                      <a:pt x="102" y="131"/>
                    </a:cubicBezTo>
                    <a:cubicBezTo>
                      <a:pt x="102" y="131"/>
                      <a:pt x="101" y="131"/>
                      <a:pt x="101" y="132"/>
                    </a:cubicBezTo>
                    <a:cubicBezTo>
                      <a:pt x="101" y="133"/>
                      <a:pt x="101" y="133"/>
                      <a:pt x="102" y="134"/>
                    </a:cubicBezTo>
                    <a:cubicBezTo>
                      <a:pt x="106" y="136"/>
                      <a:pt x="106" y="136"/>
                      <a:pt x="106" y="136"/>
                    </a:cubicBezTo>
                    <a:cubicBezTo>
                      <a:pt x="107" y="135"/>
                      <a:pt x="107" y="135"/>
                      <a:pt x="107" y="135"/>
                    </a:cubicBezTo>
                    <a:cubicBezTo>
                      <a:pt x="107" y="134"/>
                      <a:pt x="107" y="134"/>
                      <a:pt x="107" y="134"/>
                    </a:cubicBezTo>
                    <a:cubicBezTo>
                      <a:pt x="94" y="133"/>
                      <a:pt x="94" y="133"/>
                      <a:pt x="94" y="133"/>
                    </a:cubicBezTo>
                    <a:cubicBezTo>
                      <a:pt x="93" y="133"/>
                      <a:pt x="93" y="134"/>
                      <a:pt x="92" y="134"/>
                    </a:cubicBezTo>
                    <a:cubicBezTo>
                      <a:pt x="92" y="135"/>
                      <a:pt x="92" y="136"/>
                      <a:pt x="93" y="136"/>
                    </a:cubicBezTo>
                    <a:cubicBezTo>
                      <a:pt x="94" y="137"/>
                      <a:pt x="94" y="137"/>
                      <a:pt x="94" y="137"/>
                    </a:cubicBezTo>
                    <a:cubicBezTo>
                      <a:pt x="91" y="138"/>
                      <a:pt x="91" y="138"/>
                      <a:pt x="91" y="138"/>
                    </a:cubicBezTo>
                    <a:cubicBezTo>
                      <a:pt x="91" y="138"/>
                      <a:pt x="90" y="139"/>
                      <a:pt x="90" y="140"/>
                    </a:cubicBezTo>
                    <a:cubicBezTo>
                      <a:pt x="90" y="140"/>
                      <a:pt x="91" y="141"/>
                      <a:pt x="91" y="141"/>
                    </a:cubicBezTo>
                    <a:cubicBezTo>
                      <a:pt x="92" y="141"/>
                      <a:pt x="92" y="141"/>
                      <a:pt x="92" y="141"/>
                    </a:cubicBezTo>
                    <a:cubicBezTo>
                      <a:pt x="90" y="142"/>
                      <a:pt x="90" y="142"/>
                      <a:pt x="90" y="142"/>
                    </a:cubicBezTo>
                    <a:cubicBezTo>
                      <a:pt x="89" y="142"/>
                      <a:pt x="89" y="143"/>
                      <a:pt x="89" y="144"/>
                    </a:cubicBezTo>
                    <a:cubicBezTo>
                      <a:pt x="89" y="144"/>
                      <a:pt x="89" y="145"/>
                      <a:pt x="89" y="145"/>
                    </a:cubicBezTo>
                    <a:cubicBezTo>
                      <a:pt x="92" y="147"/>
                      <a:pt x="92" y="147"/>
                      <a:pt x="92" y="147"/>
                    </a:cubicBezTo>
                    <a:cubicBezTo>
                      <a:pt x="90" y="148"/>
                      <a:pt x="90" y="148"/>
                      <a:pt x="90" y="148"/>
                    </a:cubicBezTo>
                    <a:cubicBezTo>
                      <a:pt x="90" y="148"/>
                      <a:pt x="90" y="149"/>
                      <a:pt x="90" y="149"/>
                    </a:cubicBezTo>
                    <a:cubicBezTo>
                      <a:pt x="90" y="150"/>
                      <a:pt x="90" y="150"/>
                      <a:pt x="90" y="150"/>
                    </a:cubicBezTo>
                    <a:cubicBezTo>
                      <a:pt x="95" y="153"/>
                      <a:pt x="95" y="153"/>
                      <a:pt x="95" y="153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92" y="157"/>
                      <a:pt x="92" y="158"/>
                      <a:pt x="93" y="159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5" y="158"/>
                      <a:pt x="95" y="158"/>
                      <a:pt x="95" y="158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0" y="163"/>
                      <a:pt x="90" y="163"/>
                      <a:pt x="90" y="163"/>
                    </a:cubicBezTo>
                    <a:cubicBezTo>
                      <a:pt x="90" y="163"/>
                      <a:pt x="89" y="163"/>
                      <a:pt x="90" y="164"/>
                    </a:cubicBezTo>
                    <a:cubicBezTo>
                      <a:pt x="90" y="164"/>
                      <a:pt x="90" y="165"/>
                      <a:pt x="90" y="165"/>
                    </a:cubicBezTo>
                    <a:cubicBezTo>
                      <a:pt x="96" y="169"/>
                      <a:pt x="96" y="169"/>
                      <a:pt x="96" y="169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6" y="166"/>
                      <a:pt x="96" y="166"/>
                      <a:pt x="96" y="167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7"/>
                      <a:pt x="97" y="167"/>
                      <a:pt x="97" y="167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6"/>
                      <a:pt x="97" y="166"/>
                      <a:pt x="97" y="166"/>
                    </a:cubicBezTo>
                    <a:cubicBezTo>
                      <a:pt x="97" y="166"/>
                      <a:pt x="96" y="166"/>
                      <a:pt x="95" y="165"/>
                    </a:cubicBezTo>
                    <a:cubicBezTo>
                      <a:pt x="92" y="164"/>
                      <a:pt x="85" y="161"/>
                      <a:pt x="79" y="158"/>
                    </a:cubicBezTo>
                    <a:cubicBezTo>
                      <a:pt x="74" y="155"/>
                      <a:pt x="69" y="153"/>
                      <a:pt x="69" y="153"/>
                    </a:cubicBezTo>
                    <a:cubicBezTo>
                      <a:pt x="68" y="152"/>
                      <a:pt x="68" y="153"/>
                      <a:pt x="67" y="153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7" y="155"/>
                      <a:pt x="67" y="155"/>
                      <a:pt x="67" y="155"/>
                    </a:cubicBezTo>
                    <a:cubicBezTo>
                      <a:pt x="68" y="156"/>
                      <a:pt x="68" y="156"/>
                      <a:pt x="69" y="156"/>
                    </a:cubicBezTo>
                    <a:cubicBezTo>
                      <a:pt x="71" y="158"/>
                      <a:pt x="76" y="161"/>
                      <a:pt x="80" y="163"/>
                    </a:cubicBezTo>
                    <a:cubicBezTo>
                      <a:pt x="82" y="164"/>
                      <a:pt x="84" y="165"/>
                      <a:pt x="85" y="166"/>
                    </a:cubicBezTo>
                    <a:cubicBezTo>
                      <a:pt x="86" y="167"/>
                      <a:pt x="86" y="167"/>
                      <a:pt x="87" y="167"/>
                    </a:cubicBezTo>
                    <a:cubicBezTo>
                      <a:pt x="87" y="168"/>
                      <a:pt x="87" y="168"/>
                      <a:pt x="87" y="168"/>
                    </a:cubicBezTo>
                    <a:cubicBezTo>
                      <a:pt x="87" y="168"/>
                      <a:pt x="87" y="168"/>
                      <a:pt x="87" y="168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87" y="168"/>
                      <a:pt x="87" y="168"/>
                      <a:pt x="87" y="168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87" y="167"/>
                      <a:pt x="87" y="167"/>
                      <a:pt x="87" y="167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7" y="166"/>
                      <a:pt x="87" y="166"/>
                      <a:pt x="87" y="166"/>
                    </a:cubicBezTo>
                    <a:cubicBezTo>
                      <a:pt x="88" y="167"/>
                      <a:pt x="88" y="167"/>
                      <a:pt x="88" y="167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6"/>
                      <a:pt x="88" y="166"/>
                      <a:pt x="88" y="166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6"/>
                      <a:pt x="88" y="166"/>
                      <a:pt x="88" y="166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6"/>
                      <a:pt x="88" y="166"/>
                      <a:pt x="88" y="166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6"/>
                      <a:pt x="88" y="166"/>
                      <a:pt x="88" y="166"/>
                    </a:cubicBezTo>
                    <a:cubicBezTo>
                      <a:pt x="88" y="165"/>
                      <a:pt x="88" y="165"/>
                      <a:pt x="88" y="165"/>
                    </a:cubicBezTo>
                    <a:cubicBezTo>
                      <a:pt x="88" y="165"/>
                      <a:pt x="87" y="165"/>
                      <a:pt x="85" y="164"/>
                    </a:cubicBezTo>
                    <a:cubicBezTo>
                      <a:pt x="80" y="162"/>
                      <a:pt x="69" y="156"/>
                      <a:pt x="59" y="151"/>
                    </a:cubicBezTo>
                    <a:cubicBezTo>
                      <a:pt x="55" y="148"/>
                      <a:pt x="50" y="146"/>
                      <a:pt x="47" y="144"/>
                    </a:cubicBezTo>
                    <a:cubicBezTo>
                      <a:pt x="44" y="142"/>
                      <a:pt x="42" y="141"/>
                      <a:pt x="42" y="141"/>
                    </a:cubicBezTo>
                    <a:cubicBezTo>
                      <a:pt x="41" y="141"/>
                      <a:pt x="40" y="141"/>
                      <a:pt x="40" y="142"/>
                    </a:cubicBezTo>
                    <a:cubicBezTo>
                      <a:pt x="39" y="143"/>
                      <a:pt x="39" y="144"/>
                      <a:pt x="40" y="144"/>
                    </a:cubicBezTo>
                    <a:cubicBezTo>
                      <a:pt x="61" y="157"/>
                      <a:pt x="61" y="157"/>
                      <a:pt x="61" y="157"/>
                    </a:cubicBezTo>
                    <a:cubicBezTo>
                      <a:pt x="62" y="156"/>
                      <a:pt x="62" y="156"/>
                      <a:pt x="62" y="156"/>
                    </a:cubicBezTo>
                    <a:cubicBezTo>
                      <a:pt x="63" y="154"/>
                      <a:pt x="63" y="154"/>
                      <a:pt x="63" y="154"/>
                    </a:cubicBezTo>
                    <a:cubicBezTo>
                      <a:pt x="5" y="126"/>
                      <a:pt x="5" y="126"/>
                      <a:pt x="5" y="126"/>
                    </a:cubicBezTo>
                    <a:cubicBezTo>
                      <a:pt x="4" y="125"/>
                      <a:pt x="4" y="126"/>
                      <a:pt x="3" y="126"/>
                    </a:cubicBezTo>
                    <a:cubicBezTo>
                      <a:pt x="3" y="127"/>
                      <a:pt x="3" y="128"/>
                      <a:pt x="4" y="128"/>
                    </a:cubicBezTo>
                    <a:cubicBezTo>
                      <a:pt x="9" y="132"/>
                      <a:pt x="9" y="132"/>
                      <a:pt x="9" y="132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1" y="128"/>
                      <a:pt x="0" y="128"/>
                      <a:pt x="0" y="129"/>
                    </a:cubicBezTo>
                    <a:cubicBezTo>
                      <a:pt x="0" y="130"/>
                      <a:pt x="0" y="131"/>
                      <a:pt x="0" y="131"/>
                    </a:cubicBezTo>
                    <a:cubicBezTo>
                      <a:pt x="5" y="134"/>
                      <a:pt x="5" y="134"/>
                      <a:pt x="5" y="134"/>
                    </a:cubicBezTo>
                    <a:cubicBezTo>
                      <a:pt x="5" y="134"/>
                      <a:pt x="6" y="134"/>
                      <a:pt x="7" y="133"/>
                    </a:cubicBezTo>
                    <a:cubicBezTo>
                      <a:pt x="7" y="133"/>
                      <a:pt x="7" y="132"/>
                      <a:pt x="6" y="13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8" name="Freeform 1205"/>
              <p:cNvSpPr>
                <a:spLocks/>
              </p:cNvSpPr>
              <p:nvPr/>
            </p:nvSpPr>
            <p:spPr bwMode="auto">
              <a:xfrm>
                <a:off x="4163954" y="224628"/>
                <a:ext cx="946475" cy="453922"/>
              </a:xfrm>
              <a:custGeom>
                <a:avLst/>
                <a:gdLst>
                  <a:gd name="T0" fmla="*/ 7 w 588"/>
                  <a:gd name="T1" fmla="*/ 156 h 282"/>
                  <a:gd name="T2" fmla="*/ 8 w 588"/>
                  <a:gd name="T3" fmla="*/ 163 h 282"/>
                  <a:gd name="T4" fmla="*/ 355 w 588"/>
                  <a:gd name="T5" fmla="*/ 64 h 282"/>
                  <a:gd name="T6" fmla="*/ 358 w 588"/>
                  <a:gd name="T7" fmla="*/ 16 h 282"/>
                  <a:gd name="T8" fmla="*/ 557 w 588"/>
                  <a:gd name="T9" fmla="*/ 54 h 282"/>
                  <a:gd name="T10" fmla="*/ 376 w 588"/>
                  <a:gd name="T11" fmla="*/ 207 h 282"/>
                  <a:gd name="T12" fmla="*/ 370 w 588"/>
                  <a:gd name="T13" fmla="*/ 166 h 282"/>
                  <a:gd name="T14" fmla="*/ 14 w 588"/>
                  <a:gd name="T15" fmla="*/ 264 h 282"/>
                  <a:gd name="T16" fmla="*/ 14 w 588"/>
                  <a:gd name="T17" fmla="*/ 156 h 282"/>
                  <a:gd name="T18" fmla="*/ 7 w 588"/>
                  <a:gd name="T19" fmla="*/ 156 h 282"/>
                  <a:gd name="T20" fmla="*/ 8 w 588"/>
                  <a:gd name="T21" fmla="*/ 163 h 282"/>
                  <a:gd name="T22" fmla="*/ 7 w 588"/>
                  <a:gd name="T23" fmla="*/ 156 h 282"/>
                  <a:gd name="T24" fmla="*/ 0 w 588"/>
                  <a:gd name="T25" fmla="*/ 156 h 282"/>
                  <a:gd name="T26" fmla="*/ 0 w 588"/>
                  <a:gd name="T27" fmla="*/ 282 h 282"/>
                  <a:gd name="T28" fmla="*/ 358 w 588"/>
                  <a:gd name="T29" fmla="*/ 184 h 282"/>
                  <a:gd name="T30" fmla="*/ 365 w 588"/>
                  <a:gd name="T31" fmla="*/ 233 h 282"/>
                  <a:gd name="T32" fmla="*/ 588 w 588"/>
                  <a:gd name="T33" fmla="*/ 46 h 282"/>
                  <a:gd name="T34" fmla="*/ 346 w 588"/>
                  <a:gd name="T35" fmla="*/ 0 h 282"/>
                  <a:gd name="T36" fmla="*/ 343 w 588"/>
                  <a:gd name="T37" fmla="*/ 53 h 282"/>
                  <a:gd name="T38" fmla="*/ 0 w 588"/>
                  <a:gd name="T39" fmla="*/ 152 h 282"/>
                  <a:gd name="T40" fmla="*/ 0 w 588"/>
                  <a:gd name="T41" fmla="*/ 156 h 282"/>
                  <a:gd name="T42" fmla="*/ 7 w 588"/>
                  <a:gd name="T43" fmla="*/ 15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8" h="282">
                    <a:moveTo>
                      <a:pt x="7" y="156"/>
                    </a:moveTo>
                    <a:lnTo>
                      <a:pt x="8" y="163"/>
                    </a:lnTo>
                    <a:lnTo>
                      <a:pt x="355" y="64"/>
                    </a:lnTo>
                    <a:lnTo>
                      <a:pt x="358" y="16"/>
                    </a:lnTo>
                    <a:lnTo>
                      <a:pt x="557" y="54"/>
                    </a:lnTo>
                    <a:lnTo>
                      <a:pt x="376" y="207"/>
                    </a:lnTo>
                    <a:lnTo>
                      <a:pt x="370" y="166"/>
                    </a:lnTo>
                    <a:lnTo>
                      <a:pt x="14" y="264"/>
                    </a:lnTo>
                    <a:lnTo>
                      <a:pt x="14" y="156"/>
                    </a:lnTo>
                    <a:lnTo>
                      <a:pt x="7" y="156"/>
                    </a:lnTo>
                    <a:lnTo>
                      <a:pt x="8" y="163"/>
                    </a:lnTo>
                    <a:lnTo>
                      <a:pt x="7" y="156"/>
                    </a:lnTo>
                    <a:lnTo>
                      <a:pt x="0" y="156"/>
                    </a:lnTo>
                    <a:lnTo>
                      <a:pt x="0" y="282"/>
                    </a:lnTo>
                    <a:lnTo>
                      <a:pt x="358" y="184"/>
                    </a:lnTo>
                    <a:lnTo>
                      <a:pt x="365" y="233"/>
                    </a:lnTo>
                    <a:lnTo>
                      <a:pt x="588" y="46"/>
                    </a:lnTo>
                    <a:lnTo>
                      <a:pt x="346" y="0"/>
                    </a:lnTo>
                    <a:lnTo>
                      <a:pt x="343" y="53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9" name="Freeform 1206"/>
              <p:cNvSpPr>
                <a:spLocks/>
              </p:cNvSpPr>
              <p:nvPr/>
            </p:nvSpPr>
            <p:spPr bwMode="auto">
              <a:xfrm>
                <a:off x="3404199" y="12154"/>
                <a:ext cx="721124" cy="658347"/>
              </a:xfrm>
              <a:custGeom>
                <a:avLst/>
                <a:gdLst>
                  <a:gd name="T0" fmla="*/ 434 w 448"/>
                  <a:gd name="T1" fmla="*/ 283 h 409"/>
                  <a:gd name="T2" fmla="*/ 438 w 448"/>
                  <a:gd name="T3" fmla="*/ 277 h 409"/>
                  <a:gd name="T4" fmla="*/ 199 w 448"/>
                  <a:gd name="T5" fmla="*/ 77 h 409"/>
                  <a:gd name="T6" fmla="*/ 196 w 448"/>
                  <a:gd name="T7" fmla="*/ 32 h 409"/>
                  <a:gd name="T8" fmla="*/ 0 w 448"/>
                  <a:gd name="T9" fmla="*/ 0 h 409"/>
                  <a:gd name="T10" fmla="*/ 178 w 448"/>
                  <a:gd name="T11" fmla="*/ 279 h 409"/>
                  <a:gd name="T12" fmla="*/ 186 w 448"/>
                  <a:gd name="T13" fmla="*/ 227 h 409"/>
                  <a:gd name="T14" fmla="*/ 448 w 448"/>
                  <a:gd name="T15" fmla="*/ 409 h 409"/>
                  <a:gd name="T16" fmla="*/ 441 w 448"/>
                  <a:gd name="T17" fmla="*/ 280 h 409"/>
                  <a:gd name="T18" fmla="*/ 438 w 448"/>
                  <a:gd name="T19" fmla="*/ 277 h 409"/>
                  <a:gd name="T20" fmla="*/ 434 w 448"/>
                  <a:gd name="T21" fmla="*/ 283 h 409"/>
                  <a:gd name="T22" fmla="*/ 427 w 448"/>
                  <a:gd name="T23" fmla="*/ 283 h 409"/>
                  <a:gd name="T24" fmla="*/ 433 w 448"/>
                  <a:gd name="T25" fmla="*/ 382 h 409"/>
                  <a:gd name="T26" fmla="*/ 176 w 448"/>
                  <a:gd name="T27" fmla="*/ 203 h 409"/>
                  <a:gd name="T28" fmla="*/ 170 w 448"/>
                  <a:gd name="T29" fmla="*/ 239 h 409"/>
                  <a:gd name="T30" fmla="*/ 29 w 448"/>
                  <a:gd name="T31" fmla="*/ 19 h 409"/>
                  <a:gd name="T32" fmla="*/ 182 w 448"/>
                  <a:gd name="T33" fmla="*/ 45 h 409"/>
                  <a:gd name="T34" fmla="*/ 186 w 448"/>
                  <a:gd name="T35" fmla="*/ 84 h 409"/>
                  <a:gd name="T36" fmla="*/ 430 w 448"/>
                  <a:gd name="T37" fmla="*/ 288 h 409"/>
                  <a:gd name="T38" fmla="*/ 434 w 448"/>
                  <a:gd name="T39" fmla="*/ 283 h 409"/>
                  <a:gd name="T40" fmla="*/ 427 w 448"/>
                  <a:gd name="T41" fmla="*/ 283 h 409"/>
                  <a:gd name="T42" fmla="*/ 434 w 448"/>
                  <a:gd name="T43" fmla="*/ 283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8" h="409">
                    <a:moveTo>
                      <a:pt x="434" y="283"/>
                    </a:moveTo>
                    <a:lnTo>
                      <a:pt x="438" y="277"/>
                    </a:lnTo>
                    <a:lnTo>
                      <a:pt x="199" y="77"/>
                    </a:lnTo>
                    <a:lnTo>
                      <a:pt x="196" y="32"/>
                    </a:lnTo>
                    <a:lnTo>
                      <a:pt x="0" y="0"/>
                    </a:lnTo>
                    <a:lnTo>
                      <a:pt x="178" y="279"/>
                    </a:lnTo>
                    <a:lnTo>
                      <a:pt x="186" y="227"/>
                    </a:lnTo>
                    <a:lnTo>
                      <a:pt x="448" y="409"/>
                    </a:lnTo>
                    <a:lnTo>
                      <a:pt x="441" y="280"/>
                    </a:lnTo>
                    <a:lnTo>
                      <a:pt x="438" y="277"/>
                    </a:lnTo>
                    <a:lnTo>
                      <a:pt x="434" y="283"/>
                    </a:lnTo>
                    <a:lnTo>
                      <a:pt x="427" y="283"/>
                    </a:lnTo>
                    <a:lnTo>
                      <a:pt x="433" y="382"/>
                    </a:lnTo>
                    <a:lnTo>
                      <a:pt x="176" y="203"/>
                    </a:lnTo>
                    <a:lnTo>
                      <a:pt x="170" y="239"/>
                    </a:lnTo>
                    <a:lnTo>
                      <a:pt x="29" y="19"/>
                    </a:lnTo>
                    <a:lnTo>
                      <a:pt x="182" y="45"/>
                    </a:lnTo>
                    <a:lnTo>
                      <a:pt x="186" y="84"/>
                    </a:lnTo>
                    <a:lnTo>
                      <a:pt x="430" y="288"/>
                    </a:lnTo>
                    <a:lnTo>
                      <a:pt x="434" y="283"/>
                    </a:lnTo>
                    <a:lnTo>
                      <a:pt x="427" y="283"/>
                    </a:lnTo>
                    <a:lnTo>
                      <a:pt x="434" y="283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0" name="Freeform 1207"/>
              <p:cNvSpPr>
                <a:spLocks/>
              </p:cNvSpPr>
              <p:nvPr/>
            </p:nvSpPr>
            <p:spPr bwMode="auto">
              <a:xfrm>
                <a:off x="3421905" y="23422"/>
                <a:ext cx="693760" cy="626154"/>
              </a:xfrm>
              <a:custGeom>
                <a:avLst/>
                <a:gdLst>
                  <a:gd name="T0" fmla="*/ 217 w 317"/>
                  <a:gd name="T1" fmla="*/ 215 h 286"/>
                  <a:gd name="T2" fmla="*/ 298 w 317"/>
                  <a:gd name="T3" fmla="*/ 265 h 286"/>
                  <a:gd name="T4" fmla="*/ 126 w 317"/>
                  <a:gd name="T5" fmla="*/ 153 h 286"/>
                  <a:gd name="T6" fmla="*/ 126 w 317"/>
                  <a:gd name="T7" fmla="*/ 155 h 286"/>
                  <a:gd name="T8" fmla="*/ 78 w 317"/>
                  <a:gd name="T9" fmla="*/ 118 h 286"/>
                  <a:gd name="T10" fmla="*/ 78 w 317"/>
                  <a:gd name="T11" fmla="*/ 112 h 286"/>
                  <a:gd name="T12" fmla="*/ 313 w 317"/>
                  <a:gd name="T13" fmla="*/ 251 h 286"/>
                  <a:gd name="T14" fmla="*/ 64 w 317"/>
                  <a:gd name="T15" fmla="*/ 98 h 286"/>
                  <a:gd name="T16" fmla="*/ 56 w 317"/>
                  <a:gd name="T17" fmla="*/ 85 h 286"/>
                  <a:gd name="T18" fmla="*/ 49 w 317"/>
                  <a:gd name="T19" fmla="*/ 73 h 286"/>
                  <a:gd name="T20" fmla="*/ 304 w 317"/>
                  <a:gd name="T21" fmla="*/ 228 h 286"/>
                  <a:gd name="T22" fmla="*/ 313 w 317"/>
                  <a:gd name="T23" fmla="*/ 217 h 286"/>
                  <a:gd name="T24" fmla="*/ 27 w 317"/>
                  <a:gd name="T25" fmla="*/ 40 h 286"/>
                  <a:gd name="T26" fmla="*/ 311 w 317"/>
                  <a:gd name="T27" fmla="*/ 210 h 286"/>
                  <a:gd name="T28" fmla="*/ 14 w 317"/>
                  <a:gd name="T29" fmla="*/ 20 h 286"/>
                  <a:gd name="T30" fmla="*/ 10 w 317"/>
                  <a:gd name="T31" fmla="*/ 14 h 286"/>
                  <a:gd name="T32" fmla="*/ 275 w 317"/>
                  <a:gd name="T33" fmla="*/ 171 h 286"/>
                  <a:gd name="T34" fmla="*/ 13 w 317"/>
                  <a:gd name="T35" fmla="*/ 3 h 286"/>
                  <a:gd name="T36" fmla="*/ 34 w 317"/>
                  <a:gd name="T37" fmla="*/ 11 h 286"/>
                  <a:gd name="T38" fmla="*/ 190 w 317"/>
                  <a:gd name="T39" fmla="*/ 104 h 286"/>
                  <a:gd name="T40" fmla="*/ 41 w 317"/>
                  <a:gd name="T41" fmla="*/ 9 h 286"/>
                  <a:gd name="T42" fmla="*/ 98 w 317"/>
                  <a:gd name="T43" fmla="*/ 37 h 286"/>
                  <a:gd name="T44" fmla="*/ 55 w 317"/>
                  <a:gd name="T45" fmla="*/ 11 h 286"/>
                  <a:gd name="T46" fmla="*/ 135 w 317"/>
                  <a:gd name="T47" fmla="*/ 54 h 286"/>
                  <a:gd name="T48" fmla="*/ 67 w 317"/>
                  <a:gd name="T49" fmla="*/ 13 h 286"/>
                  <a:gd name="T50" fmla="*/ 80 w 317"/>
                  <a:gd name="T51" fmla="*/ 14 h 286"/>
                  <a:gd name="T52" fmla="*/ 79 w 317"/>
                  <a:gd name="T53" fmla="*/ 16 h 286"/>
                  <a:gd name="T54" fmla="*/ 94 w 317"/>
                  <a:gd name="T55" fmla="*/ 19 h 286"/>
                  <a:gd name="T56" fmla="*/ 133 w 317"/>
                  <a:gd name="T57" fmla="*/ 30 h 286"/>
                  <a:gd name="T58" fmla="*/ 130 w 317"/>
                  <a:gd name="T59" fmla="*/ 26 h 286"/>
                  <a:gd name="T60" fmla="*/ 131 w 317"/>
                  <a:gd name="T61" fmla="*/ 23 h 286"/>
                  <a:gd name="T62" fmla="*/ 130 w 317"/>
                  <a:gd name="T63" fmla="*/ 35 h 286"/>
                  <a:gd name="T64" fmla="*/ 95 w 317"/>
                  <a:gd name="T65" fmla="*/ 16 h 286"/>
                  <a:gd name="T66" fmla="*/ 132 w 317"/>
                  <a:gd name="T67" fmla="*/ 41 h 286"/>
                  <a:gd name="T68" fmla="*/ 133 w 317"/>
                  <a:gd name="T69" fmla="*/ 48 h 286"/>
                  <a:gd name="T70" fmla="*/ 133 w 317"/>
                  <a:gd name="T71" fmla="*/ 48 h 286"/>
                  <a:gd name="T72" fmla="*/ 133 w 317"/>
                  <a:gd name="T73" fmla="*/ 55 h 286"/>
                  <a:gd name="T74" fmla="*/ 134 w 317"/>
                  <a:gd name="T75" fmla="*/ 54 h 286"/>
                  <a:gd name="T76" fmla="*/ 158 w 317"/>
                  <a:gd name="T77" fmla="*/ 74 h 286"/>
                  <a:gd name="T78" fmla="*/ 190 w 317"/>
                  <a:gd name="T79" fmla="*/ 102 h 286"/>
                  <a:gd name="T80" fmla="*/ 24 w 317"/>
                  <a:gd name="T81" fmla="*/ 6 h 286"/>
                  <a:gd name="T82" fmla="*/ 218 w 317"/>
                  <a:gd name="T83" fmla="*/ 127 h 286"/>
                  <a:gd name="T84" fmla="*/ 271 w 317"/>
                  <a:gd name="T85" fmla="*/ 171 h 286"/>
                  <a:gd name="T86" fmla="*/ 273 w 317"/>
                  <a:gd name="T87" fmla="*/ 170 h 286"/>
                  <a:gd name="T88" fmla="*/ 297 w 317"/>
                  <a:gd name="T89" fmla="*/ 191 h 286"/>
                  <a:gd name="T90" fmla="*/ 190 w 317"/>
                  <a:gd name="T91" fmla="*/ 133 h 286"/>
                  <a:gd name="T92" fmla="*/ 310 w 317"/>
                  <a:gd name="T93" fmla="*/ 209 h 286"/>
                  <a:gd name="T94" fmla="*/ 26 w 317"/>
                  <a:gd name="T95" fmla="*/ 39 h 286"/>
                  <a:gd name="T96" fmla="*/ 311 w 317"/>
                  <a:gd name="T97" fmla="*/ 218 h 286"/>
                  <a:gd name="T98" fmla="*/ 313 w 317"/>
                  <a:gd name="T99" fmla="*/ 232 h 286"/>
                  <a:gd name="T100" fmla="*/ 313 w 317"/>
                  <a:gd name="T101" fmla="*/ 232 h 286"/>
                  <a:gd name="T102" fmla="*/ 62 w 317"/>
                  <a:gd name="T103" fmla="*/ 85 h 286"/>
                  <a:gd name="T104" fmla="*/ 312 w 317"/>
                  <a:gd name="T105" fmla="*/ 245 h 286"/>
                  <a:gd name="T106" fmla="*/ 312 w 317"/>
                  <a:gd name="T107" fmla="*/ 244 h 286"/>
                  <a:gd name="T108" fmla="*/ 312 w 317"/>
                  <a:gd name="T109" fmla="*/ 253 h 286"/>
                  <a:gd name="T110" fmla="*/ 307 w 317"/>
                  <a:gd name="T111" fmla="*/ 255 h 286"/>
                  <a:gd name="T112" fmla="*/ 94 w 317"/>
                  <a:gd name="T113" fmla="*/ 132 h 286"/>
                  <a:gd name="T114" fmla="*/ 313 w 317"/>
                  <a:gd name="T115" fmla="*/ 271 h 286"/>
                  <a:gd name="T116" fmla="*/ 314 w 317"/>
                  <a:gd name="T117" fmla="*/ 270 h 286"/>
                  <a:gd name="T118" fmla="*/ 215 w 317"/>
                  <a:gd name="T119" fmla="*/ 218 h 286"/>
                  <a:gd name="T120" fmla="*/ 314 w 317"/>
                  <a:gd name="T121" fmla="*/ 27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7" h="286">
                    <a:moveTo>
                      <a:pt x="314" y="283"/>
                    </a:moveTo>
                    <a:cubicBezTo>
                      <a:pt x="309" y="280"/>
                      <a:pt x="309" y="280"/>
                      <a:pt x="309" y="280"/>
                    </a:cubicBezTo>
                    <a:cubicBezTo>
                      <a:pt x="315" y="280"/>
                      <a:pt x="315" y="280"/>
                      <a:pt x="315" y="280"/>
                    </a:cubicBezTo>
                    <a:cubicBezTo>
                      <a:pt x="316" y="280"/>
                      <a:pt x="317" y="279"/>
                      <a:pt x="317" y="278"/>
                    </a:cubicBezTo>
                    <a:cubicBezTo>
                      <a:pt x="317" y="278"/>
                      <a:pt x="316" y="278"/>
                      <a:pt x="316" y="278"/>
                    </a:cubicBezTo>
                    <a:cubicBezTo>
                      <a:pt x="316" y="277"/>
                      <a:pt x="316" y="277"/>
                      <a:pt x="316" y="277"/>
                    </a:cubicBezTo>
                    <a:cubicBezTo>
                      <a:pt x="316" y="277"/>
                      <a:pt x="316" y="277"/>
                      <a:pt x="316" y="277"/>
                    </a:cubicBezTo>
                    <a:cubicBezTo>
                      <a:pt x="315" y="276"/>
                      <a:pt x="308" y="272"/>
                      <a:pt x="299" y="266"/>
                    </a:cubicBezTo>
                    <a:cubicBezTo>
                      <a:pt x="284" y="257"/>
                      <a:pt x="264" y="245"/>
                      <a:pt x="247" y="234"/>
                    </a:cubicBezTo>
                    <a:cubicBezTo>
                      <a:pt x="238" y="229"/>
                      <a:pt x="231" y="224"/>
                      <a:pt x="225" y="221"/>
                    </a:cubicBezTo>
                    <a:cubicBezTo>
                      <a:pt x="222" y="219"/>
                      <a:pt x="220" y="217"/>
                      <a:pt x="219" y="216"/>
                    </a:cubicBezTo>
                    <a:cubicBezTo>
                      <a:pt x="218" y="216"/>
                      <a:pt x="217" y="216"/>
                      <a:pt x="217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6"/>
                      <a:pt x="216" y="216"/>
                      <a:pt x="216" y="216"/>
                    </a:cubicBezTo>
                    <a:cubicBezTo>
                      <a:pt x="217" y="215"/>
                      <a:pt x="217" y="215"/>
                      <a:pt x="217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6"/>
                      <a:pt x="216" y="216"/>
                      <a:pt x="216" y="216"/>
                    </a:cubicBezTo>
                    <a:cubicBezTo>
                      <a:pt x="217" y="215"/>
                      <a:pt x="217" y="215"/>
                      <a:pt x="217" y="215"/>
                    </a:cubicBezTo>
                    <a:cubicBezTo>
                      <a:pt x="216" y="216"/>
                      <a:pt x="216" y="216"/>
                      <a:pt x="216" y="216"/>
                    </a:cubicBezTo>
                    <a:cubicBezTo>
                      <a:pt x="217" y="215"/>
                      <a:pt x="217" y="215"/>
                      <a:pt x="217" y="215"/>
                    </a:cubicBezTo>
                    <a:cubicBezTo>
                      <a:pt x="217" y="215"/>
                      <a:pt x="217" y="215"/>
                      <a:pt x="217" y="215"/>
                    </a:cubicBezTo>
                    <a:cubicBezTo>
                      <a:pt x="216" y="216"/>
                      <a:pt x="216" y="216"/>
                      <a:pt x="216" y="216"/>
                    </a:cubicBezTo>
                    <a:cubicBezTo>
                      <a:pt x="217" y="215"/>
                      <a:pt x="217" y="215"/>
                      <a:pt x="217" y="215"/>
                    </a:cubicBezTo>
                    <a:cubicBezTo>
                      <a:pt x="215" y="216"/>
                      <a:pt x="215" y="216"/>
                      <a:pt x="215" y="216"/>
                    </a:cubicBezTo>
                    <a:cubicBezTo>
                      <a:pt x="217" y="216"/>
                      <a:pt x="217" y="216"/>
                      <a:pt x="217" y="216"/>
                    </a:cubicBezTo>
                    <a:cubicBezTo>
                      <a:pt x="217" y="216"/>
                      <a:pt x="217" y="215"/>
                      <a:pt x="217" y="215"/>
                    </a:cubicBezTo>
                    <a:cubicBezTo>
                      <a:pt x="215" y="216"/>
                      <a:pt x="215" y="216"/>
                      <a:pt x="215" y="216"/>
                    </a:cubicBezTo>
                    <a:cubicBezTo>
                      <a:pt x="217" y="216"/>
                      <a:pt x="217" y="216"/>
                      <a:pt x="217" y="216"/>
                    </a:cubicBezTo>
                    <a:cubicBezTo>
                      <a:pt x="215" y="216"/>
                      <a:pt x="215" y="216"/>
                      <a:pt x="215" y="216"/>
                    </a:cubicBezTo>
                    <a:cubicBezTo>
                      <a:pt x="215" y="218"/>
                      <a:pt x="215" y="218"/>
                      <a:pt x="215" y="218"/>
                    </a:cubicBezTo>
                    <a:cubicBezTo>
                      <a:pt x="215" y="216"/>
                      <a:pt x="215" y="216"/>
                      <a:pt x="215" y="216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8"/>
                      <a:pt x="215" y="218"/>
                    </a:cubicBezTo>
                    <a:cubicBezTo>
                      <a:pt x="215" y="216"/>
                      <a:pt x="215" y="216"/>
                      <a:pt x="215" y="216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7"/>
                      <a:pt x="215" y="217"/>
                    </a:cubicBezTo>
                    <a:cubicBezTo>
                      <a:pt x="215" y="217"/>
                      <a:pt x="215" y="218"/>
                      <a:pt x="216" y="218"/>
                    </a:cubicBezTo>
                    <a:cubicBezTo>
                      <a:pt x="222" y="222"/>
                      <a:pt x="245" y="235"/>
                      <a:pt x="267" y="248"/>
                    </a:cubicBezTo>
                    <a:cubicBezTo>
                      <a:pt x="278" y="255"/>
                      <a:pt x="289" y="261"/>
                      <a:pt x="298" y="265"/>
                    </a:cubicBezTo>
                    <a:cubicBezTo>
                      <a:pt x="302" y="268"/>
                      <a:pt x="306" y="270"/>
                      <a:pt x="308" y="271"/>
                    </a:cubicBezTo>
                    <a:cubicBezTo>
                      <a:pt x="310" y="272"/>
                      <a:pt x="311" y="272"/>
                      <a:pt x="312" y="272"/>
                    </a:cubicBezTo>
                    <a:cubicBezTo>
                      <a:pt x="313" y="273"/>
                      <a:pt x="314" y="273"/>
                      <a:pt x="314" y="273"/>
                    </a:cubicBezTo>
                    <a:cubicBezTo>
                      <a:pt x="315" y="273"/>
                      <a:pt x="315" y="273"/>
                      <a:pt x="315" y="273"/>
                    </a:cubicBezTo>
                    <a:cubicBezTo>
                      <a:pt x="315" y="273"/>
                      <a:pt x="316" y="273"/>
                      <a:pt x="316" y="272"/>
                    </a:cubicBezTo>
                    <a:cubicBezTo>
                      <a:pt x="316" y="272"/>
                      <a:pt x="316" y="272"/>
                      <a:pt x="316" y="272"/>
                    </a:cubicBezTo>
                    <a:cubicBezTo>
                      <a:pt x="316" y="271"/>
                      <a:pt x="316" y="271"/>
                      <a:pt x="316" y="271"/>
                    </a:cubicBezTo>
                    <a:cubicBezTo>
                      <a:pt x="316" y="270"/>
                      <a:pt x="316" y="270"/>
                      <a:pt x="315" y="269"/>
                    </a:cubicBezTo>
                    <a:cubicBezTo>
                      <a:pt x="315" y="268"/>
                      <a:pt x="313" y="267"/>
                      <a:pt x="311" y="266"/>
                    </a:cubicBezTo>
                    <a:cubicBezTo>
                      <a:pt x="304" y="260"/>
                      <a:pt x="289" y="250"/>
                      <a:pt x="270" y="239"/>
                    </a:cubicBezTo>
                    <a:cubicBezTo>
                      <a:pt x="242" y="221"/>
                      <a:pt x="206" y="200"/>
                      <a:pt x="177" y="183"/>
                    </a:cubicBezTo>
                    <a:cubicBezTo>
                      <a:pt x="163" y="175"/>
                      <a:pt x="150" y="167"/>
                      <a:pt x="141" y="161"/>
                    </a:cubicBezTo>
                    <a:cubicBezTo>
                      <a:pt x="137" y="159"/>
                      <a:pt x="133" y="156"/>
                      <a:pt x="130" y="155"/>
                    </a:cubicBezTo>
                    <a:cubicBezTo>
                      <a:pt x="129" y="154"/>
                      <a:pt x="128" y="153"/>
                      <a:pt x="128" y="153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7" y="152"/>
                      <a:pt x="127" y="152"/>
                      <a:pt x="127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7" y="152"/>
                      <a:pt x="127" y="152"/>
                      <a:pt x="127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7" y="154"/>
                      <a:pt x="127" y="154"/>
                      <a:pt x="127" y="154"/>
                    </a:cubicBezTo>
                    <a:cubicBezTo>
                      <a:pt x="127" y="153"/>
                      <a:pt x="127" y="153"/>
                      <a:pt x="127" y="153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7" y="154"/>
                      <a:pt x="127" y="154"/>
                      <a:pt x="127" y="154"/>
                    </a:cubicBezTo>
                    <a:cubicBezTo>
                      <a:pt x="127" y="154"/>
                      <a:pt x="127" y="154"/>
                      <a:pt x="127" y="154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7" y="154"/>
                      <a:pt x="127" y="154"/>
                      <a:pt x="127" y="154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4"/>
                      <a:pt x="126" y="154"/>
                      <a:pt x="126" y="154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6" y="155"/>
                    </a:cubicBezTo>
                    <a:cubicBezTo>
                      <a:pt x="126" y="155"/>
                      <a:pt x="126" y="155"/>
                      <a:pt x="127" y="155"/>
                    </a:cubicBezTo>
                    <a:cubicBezTo>
                      <a:pt x="129" y="156"/>
                      <a:pt x="134" y="158"/>
                      <a:pt x="141" y="162"/>
                    </a:cubicBezTo>
                    <a:cubicBezTo>
                      <a:pt x="163" y="174"/>
                      <a:pt x="206" y="200"/>
                      <a:pt x="244" y="224"/>
                    </a:cubicBezTo>
                    <a:cubicBezTo>
                      <a:pt x="262" y="235"/>
                      <a:pt x="280" y="246"/>
                      <a:pt x="292" y="254"/>
                    </a:cubicBezTo>
                    <a:cubicBezTo>
                      <a:pt x="299" y="258"/>
                      <a:pt x="304" y="261"/>
                      <a:pt x="307" y="263"/>
                    </a:cubicBezTo>
                    <a:cubicBezTo>
                      <a:pt x="311" y="265"/>
                      <a:pt x="313" y="267"/>
                      <a:pt x="313" y="267"/>
                    </a:cubicBezTo>
                    <a:cubicBezTo>
                      <a:pt x="314" y="265"/>
                      <a:pt x="314" y="265"/>
                      <a:pt x="314" y="265"/>
                    </a:cubicBezTo>
                    <a:cubicBezTo>
                      <a:pt x="314" y="264"/>
                      <a:pt x="314" y="264"/>
                      <a:pt x="314" y="264"/>
                    </a:cubicBezTo>
                    <a:cubicBezTo>
                      <a:pt x="314" y="264"/>
                      <a:pt x="311" y="262"/>
                      <a:pt x="304" y="258"/>
                    </a:cubicBezTo>
                    <a:cubicBezTo>
                      <a:pt x="282" y="244"/>
                      <a:pt x="225" y="210"/>
                      <a:pt x="174" y="179"/>
                    </a:cubicBezTo>
                    <a:cubicBezTo>
                      <a:pt x="149" y="163"/>
                      <a:pt x="125" y="148"/>
                      <a:pt x="107" y="137"/>
                    </a:cubicBezTo>
                    <a:cubicBezTo>
                      <a:pt x="98" y="131"/>
                      <a:pt x="91" y="127"/>
                      <a:pt x="86" y="123"/>
                    </a:cubicBezTo>
                    <a:cubicBezTo>
                      <a:pt x="84" y="121"/>
                      <a:pt x="82" y="120"/>
                      <a:pt x="80" y="119"/>
                    </a:cubicBezTo>
                    <a:cubicBezTo>
                      <a:pt x="80" y="118"/>
                      <a:pt x="79" y="118"/>
                      <a:pt x="79" y="118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7"/>
                      <a:pt x="79" y="117"/>
                      <a:pt x="79" y="117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9" y="118"/>
                      <a:pt x="79" y="118"/>
                      <a:pt x="79" y="11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7" y="119"/>
                      <a:pt x="77" y="119"/>
                      <a:pt x="77" y="119"/>
                    </a:cubicBezTo>
                    <a:cubicBezTo>
                      <a:pt x="312" y="259"/>
                      <a:pt x="312" y="259"/>
                      <a:pt x="312" y="259"/>
                    </a:cubicBezTo>
                    <a:cubicBezTo>
                      <a:pt x="312" y="259"/>
                      <a:pt x="313" y="259"/>
                      <a:pt x="314" y="258"/>
                    </a:cubicBezTo>
                    <a:cubicBezTo>
                      <a:pt x="314" y="258"/>
                      <a:pt x="314" y="258"/>
                      <a:pt x="314" y="258"/>
                    </a:cubicBezTo>
                    <a:cubicBezTo>
                      <a:pt x="314" y="257"/>
                      <a:pt x="314" y="257"/>
                      <a:pt x="314" y="256"/>
                    </a:cubicBezTo>
                    <a:cubicBezTo>
                      <a:pt x="313" y="256"/>
                      <a:pt x="313" y="255"/>
                      <a:pt x="312" y="255"/>
                    </a:cubicBezTo>
                    <a:cubicBezTo>
                      <a:pt x="309" y="253"/>
                      <a:pt x="304" y="249"/>
                      <a:pt x="296" y="244"/>
                    </a:cubicBezTo>
                    <a:cubicBezTo>
                      <a:pt x="267" y="227"/>
                      <a:pt x="211" y="194"/>
                      <a:pt x="162" y="165"/>
                    </a:cubicBezTo>
                    <a:cubicBezTo>
                      <a:pt x="137" y="150"/>
                      <a:pt x="114" y="136"/>
                      <a:pt x="97" y="125"/>
                    </a:cubicBezTo>
                    <a:cubicBezTo>
                      <a:pt x="89" y="120"/>
                      <a:pt x="82" y="115"/>
                      <a:pt x="78" y="112"/>
                    </a:cubicBezTo>
                    <a:cubicBezTo>
                      <a:pt x="75" y="110"/>
                      <a:pt x="73" y="109"/>
                      <a:pt x="72" y="107"/>
                    </a:cubicBezTo>
                    <a:cubicBezTo>
                      <a:pt x="72" y="107"/>
                      <a:pt x="71" y="106"/>
                      <a:pt x="71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70" y="106"/>
                      <a:pt x="70" y="106"/>
                      <a:pt x="70" y="106"/>
                    </a:cubicBezTo>
                    <a:cubicBezTo>
                      <a:pt x="71" y="106"/>
                      <a:pt x="71" y="106"/>
                      <a:pt x="71" y="106"/>
                    </a:cubicBezTo>
                    <a:cubicBezTo>
                      <a:pt x="69" y="106"/>
                      <a:pt x="69" y="106"/>
                      <a:pt x="69" y="106"/>
                    </a:cubicBezTo>
                    <a:cubicBezTo>
                      <a:pt x="69" y="107"/>
                      <a:pt x="69" y="107"/>
                      <a:pt x="69" y="107"/>
                    </a:cubicBezTo>
                    <a:cubicBezTo>
                      <a:pt x="312" y="254"/>
                      <a:pt x="312" y="254"/>
                      <a:pt x="312" y="254"/>
                    </a:cubicBezTo>
                    <a:cubicBezTo>
                      <a:pt x="312" y="254"/>
                      <a:pt x="312" y="254"/>
                      <a:pt x="313" y="254"/>
                    </a:cubicBezTo>
                    <a:cubicBezTo>
                      <a:pt x="313" y="254"/>
                      <a:pt x="313" y="254"/>
                      <a:pt x="314" y="253"/>
                    </a:cubicBezTo>
                    <a:cubicBezTo>
                      <a:pt x="314" y="253"/>
                      <a:pt x="314" y="253"/>
                      <a:pt x="314" y="253"/>
                    </a:cubicBezTo>
                    <a:cubicBezTo>
                      <a:pt x="314" y="252"/>
                      <a:pt x="314" y="252"/>
                      <a:pt x="313" y="252"/>
                    </a:cubicBezTo>
                    <a:cubicBezTo>
                      <a:pt x="313" y="251"/>
                      <a:pt x="313" y="251"/>
                      <a:pt x="313" y="251"/>
                    </a:cubicBezTo>
                    <a:cubicBezTo>
                      <a:pt x="312" y="250"/>
                      <a:pt x="311" y="249"/>
                      <a:pt x="308" y="248"/>
                    </a:cubicBezTo>
                    <a:cubicBezTo>
                      <a:pt x="290" y="236"/>
                      <a:pt x="229" y="199"/>
                      <a:pt x="173" y="165"/>
                    </a:cubicBezTo>
                    <a:cubicBezTo>
                      <a:pt x="144" y="148"/>
                      <a:pt x="117" y="131"/>
                      <a:pt x="97" y="118"/>
                    </a:cubicBezTo>
                    <a:cubicBezTo>
                      <a:pt x="87" y="112"/>
                      <a:pt x="79" y="107"/>
                      <a:pt x="73" y="103"/>
                    </a:cubicBezTo>
                    <a:cubicBezTo>
                      <a:pt x="70" y="101"/>
                      <a:pt x="68" y="99"/>
                      <a:pt x="66" y="98"/>
                    </a:cubicBezTo>
                    <a:cubicBezTo>
                      <a:pt x="66" y="97"/>
                      <a:pt x="65" y="97"/>
                      <a:pt x="65" y="97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4" y="97"/>
                      <a:pt x="64" y="97"/>
                      <a:pt x="64" y="97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4" y="98"/>
                      <a:pt x="64" y="98"/>
                      <a:pt x="64" y="98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122" y="135"/>
                      <a:pt x="184" y="172"/>
                    </a:cubicBezTo>
                    <a:cubicBezTo>
                      <a:pt x="214" y="191"/>
                      <a:pt x="245" y="209"/>
                      <a:pt x="269" y="223"/>
                    </a:cubicBezTo>
                    <a:cubicBezTo>
                      <a:pt x="281" y="230"/>
                      <a:pt x="291" y="236"/>
                      <a:pt x="298" y="240"/>
                    </a:cubicBezTo>
                    <a:cubicBezTo>
                      <a:pt x="302" y="242"/>
                      <a:pt x="305" y="244"/>
                      <a:pt x="307" y="245"/>
                    </a:cubicBezTo>
                    <a:cubicBezTo>
                      <a:pt x="308" y="245"/>
                      <a:pt x="309" y="246"/>
                      <a:pt x="310" y="246"/>
                    </a:cubicBezTo>
                    <a:cubicBezTo>
                      <a:pt x="311" y="246"/>
                      <a:pt x="311" y="247"/>
                      <a:pt x="312" y="247"/>
                    </a:cubicBezTo>
                    <a:cubicBezTo>
                      <a:pt x="313" y="247"/>
                      <a:pt x="313" y="247"/>
                      <a:pt x="313" y="247"/>
                    </a:cubicBezTo>
                    <a:cubicBezTo>
                      <a:pt x="313" y="246"/>
                      <a:pt x="313" y="246"/>
                      <a:pt x="314" y="246"/>
                    </a:cubicBezTo>
                    <a:cubicBezTo>
                      <a:pt x="314" y="246"/>
                      <a:pt x="314" y="246"/>
                      <a:pt x="314" y="246"/>
                    </a:cubicBezTo>
                    <a:cubicBezTo>
                      <a:pt x="314" y="245"/>
                      <a:pt x="314" y="245"/>
                      <a:pt x="314" y="245"/>
                    </a:cubicBezTo>
                    <a:cubicBezTo>
                      <a:pt x="314" y="245"/>
                      <a:pt x="314" y="244"/>
                      <a:pt x="314" y="244"/>
                    </a:cubicBezTo>
                    <a:cubicBezTo>
                      <a:pt x="313" y="244"/>
                      <a:pt x="313" y="243"/>
                      <a:pt x="312" y="243"/>
                    </a:cubicBezTo>
                    <a:cubicBezTo>
                      <a:pt x="310" y="241"/>
                      <a:pt x="304" y="237"/>
                      <a:pt x="296" y="231"/>
                    </a:cubicBezTo>
                    <a:cubicBezTo>
                      <a:pt x="238" y="193"/>
                      <a:pt x="56" y="83"/>
                      <a:pt x="56" y="8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7" y="85"/>
                      <a:pt x="57" y="85"/>
                      <a:pt x="57" y="85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6" y="86"/>
                      <a:pt x="57" y="86"/>
                      <a:pt x="58" y="86"/>
                    </a:cubicBezTo>
                    <a:cubicBezTo>
                      <a:pt x="61" y="87"/>
                      <a:pt x="67" y="91"/>
                      <a:pt x="76" y="95"/>
                    </a:cubicBezTo>
                    <a:cubicBezTo>
                      <a:pt x="106" y="112"/>
                      <a:pt x="165" y="148"/>
                      <a:pt x="217" y="180"/>
                    </a:cubicBezTo>
                    <a:cubicBezTo>
                      <a:pt x="242" y="196"/>
                      <a:pt x="266" y="210"/>
                      <a:pt x="284" y="221"/>
                    </a:cubicBezTo>
                    <a:cubicBezTo>
                      <a:pt x="292" y="227"/>
                      <a:pt x="299" y="231"/>
                      <a:pt x="304" y="234"/>
                    </a:cubicBezTo>
                    <a:cubicBezTo>
                      <a:pt x="309" y="237"/>
                      <a:pt x="312" y="239"/>
                      <a:pt x="312" y="239"/>
                    </a:cubicBezTo>
                    <a:cubicBezTo>
                      <a:pt x="312" y="239"/>
                      <a:pt x="313" y="239"/>
                      <a:pt x="313" y="239"/>
                    </a:cubicBezTo>
                    <a:cubicBezTo>
                      <a:pt x="313" y="239"/>
                      <a:pt x="314" y="239"/>
                      <a:pt x="314" y="239"/>
                    </a:cubicBezTo>
                    <a:cubicBezTo>
                      <a:pt x="314" y="238"/>
                      <a:pt x="314" y="238"/>
                      <a:pt x="314" y="237"/>
                    </a:cubicBezTo>
                    <a:cubicBezTo>
                      <a:pt x="314" y="237"/>
                      <a:pt x="314" y="237"/>
                      <a:pt x="313" y="237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2"/>
                      <a:pt x="48" y="72"/>
                      <a:pt x="48" y="72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8" y="74"/>
                      <a:pt x="48" y="74"/>
                      <a:pt x="49" y="74"/>
                    </a:cubicBezTo>
                    <a:cubicBezTo>
                      <a:pt x="52" y="75"/>
                      <a:pt x="58" y="79"/>
                      <a:pt x="67" y="84"/>
                    </a:cubicBezTo>
                    <a:cubicBezTo>
                      <a:pt x="98" y="102"/>
                      <a:pt x="159" y="139"/>
                      <a:pt x="212" y="172"/>
                    </a:cubicBezTo>
                    <a:cubicBezTo>
                      <a:pt x="239" y="189"/>
                      <a:pt x="263" y="204"/>
                      <a:pt x="282" y="215"/>
                    </a:cubicBezTo>
                    <a:cubicBezTo>
                      <a:pt x="291" y="221"/>
                      <a:pt x="298" y="225"/>
                      <a:pt x="304" y="228"/>
                    </a:cubicBezTo>
                    <a:cubicBezTo>
                      <a:pt x="306" y="230"/>
                      <a:pt x="308" y="231"/>
                      <a:pt x="310" y="232"/>
                    </a:cubicBezTo>
                    <a:cubicBezTo>
                      <a:pt x="311" y="233"/>
                      <a:pt x="311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4"/>
                      <a:pt x="312" y="234"/>
                      <a:pt x="312" y="234"/>
                    </a:cubicBezTo>
                    <a:cubicBezTo>
                      <a:pt x="312" y="234"/>
                      <a:pt x="313" y="234"/>
                      <a:pt x="313" y="234"/>
                    </a:cubicBezTo>
                    <a:cubicBezTo>
                      <a:pt x="313" y="234"/>
                      <a:pt x="313" y="234"/>
                      <a:pt x="313" y="234"/>
                    </a:cubicBezTo>
                    <a:cubicBezTo>
                      <a:pt x="314" y="233"/>
                      <a:pt x="314" y="233"/>
                      <a:pt x="314" y="233"/>
                    </a:cubicBezTo>
                    <a:cubicBezTo>
                      <a:pt x="314" y="232"/>
                      <a:pt x="314" y="232"/>
                      <a:pt x="314" y="232"/>
                    </a:cubicBezTo>
                    <a:cubicBezTo>
                      <a:pt x="314" y="232"/>
                      <a:pt x="314" y="231"/>
                      <a:pt x="314" y="231"/>
                    </a:cubicBezTo>
                    <a:cubicBezTo>
                      <a:pt x="314" y="231"/>
                      <a:pt x="314" y="231"/>
                      <a:pt x="314" y="231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2" y="230"/>
                      <a:pt x="307" y="226"/>
                      <a:pt x="299" y="221"/>
                    </a:cubicBezTo>
                    <a:cubicBezTo>
                      <a:pt x="242" y="185"/>
                      <a:pt x="43" y="62"/>
                      <a:pt x="43" y="62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311" y="227"/>
                      <a:pt x="311" y="227"/>
                      <a:pt x="311" y="227"/>
                    </a:cubicBezTo>
                    <a:cubicBezTo>
                      <a:pt x="312" y="227"/>
                      <a:pt x="313" y="227"/>
                      <a:pt x="313" y="226"/>
                    </a:cubicBezTo>
                    <a:cubicBezTo>
                      <a:pt x="313" y="225"/>
                      <a:pt x="313" y="225"/>
                      <a:pt x="312" y="224"/>
                    </a:cubicBezTo>
                    <a:cubicBezTo>
                      <a:pt x="163" y="131"/>
                      <a:pt x="163" y="131"/>
                      <a:pt x="163" y="131"/>
                    </a:cubicBezTo>
                    <a:cubicBezTo>
                      <a:pt x="310" y="219"/>
                      <a:pt x="310" y="219"/>
                      <a:pt x="310" y="219"/>
                    </a:cubicBezTo>
                    <a:cubicBezTo>
                      <a:pt x="311" y="219"/>
                      <a:pt x="312" y="219"/>
                      <a:pt x="312" y="218"/>
                    </a:cubicBezTo>
                    <a:cubicBezTo>
                      <a:pt x="313" y="217"/>
                      <a:pt x="313" y="217"/>
                      <a:pt x="313" y="217"/>
                    </a:cubicBezTo>
                    <a:cubicBezTo>
                      <a:pt x="313" y="217"/>
                      <a:pt x="313" y="216"/>
                      <a:pt x="312" y="216"/>
                    </a:cubicBezTo>
                    <a:cubicBezTo>
                      <a:pt x="312" y="215"/>
                      <a:pt x="310" y="213"/>
                      <a:pt x="307" y="211"/>
                    </a:cubicBezTo>
                    <a:cubicBezTo>
                      <a:pt x="298" y="203"/>
                      <a:pt x="276" y="189"/>
                      <a:pt x="248" y="172"/>
                    </a:cubicBezTo>
                    <a:cubicBezTo>
                      <a:pt x="206" y="146"/>
                      <a:pt x="151" y="114"/>
                      <a:pt x="106" y="87"/>
                    </a:cubicBezTo>
                    <a:cubicBezTo>
                      <a:pt x="84" y="74"/>
                      <a:pt x="64" y="62"/>
                      <a:pt x="50" y="54"/>
                    </a:cubicBezTo>
                    <a:cubicBezTo>
                      <a:pt x="43" y="49"/>
                      <a:pt x="38" y="46"/>
                      <a:pt x="34" y="43"/>
                    </a:cubicBezTo>
                    <a:cubicBezTo>
                      <a:pt x="32" y="42"/>
                      <a:pt x="30" y="41"/>
                      <a:pt x="29" y="40"/>
                    </a:cubicBezTo>
                    <a:cubicBezTo>
                      <a:pt x="29" y="40"/>
                      <a:pt x="28" y="40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31" y="42"/>
                      <a:pt x="33" y="43"/>
                    </a:cubicBezTo>
                    <a:cubicBezTo>
                      <a:pt x="44" y="47"/>
                      <a:pt x="67" y="60"/>
                      <a:pt x="94" y="77"/>
                    </a:cubicBezTo>
                    <a:cubicBezTo>
                      <a:pt x="135" y="102"/>
                      <a:pt x="188" y="135"/>
                      <a:pt x="231" y="162"/>
                    </a:cubicBezTo>
                    <a:cubicBezTo>
                      <a:pt x="253" y="176"/>
                      <a:pt x="272" y="188"/>
                      <a:pt x="285" y="196"/>
                    </a:cubicBezTo>
                    <a:cubicBezTo>
                      <a:pt x="292" y="201"/>
                      <a:pt x="298" y="204"/>
                      <a:pt x="302" y="207"/>
                    </a:cubicBezTo>
                    <a:cubicBezTo>
                      <a:pt x="304" y="208"/>
                      <a:pt x="306" y="209"/>
                      <a:pt x="307" y="209"/>
                    </a:cubicBezTo>
                    <a:cubicBezTo>
                      <a:pt x="308" y="210"/>
                      <a:pt x="308" y="210"/>
                      <a:pt x="308" y="210"/>
                    </a:cubicBezTo>
                    <a:cubicBezTo>
                      <a:pt x="309" y="210"/>
                      <a:pt x="309" y="210"/>
                      <a:pt x="309" y="210"/>
                    </a:cubicBezTo>
                    <a:cubicBezTo>
                      <a:pt x="309" y="211"/>
                      <a:pt x="309" y="211"/>
                      <a:pt x="310" y="211"/>
                    </a:cubicBezTo>
                    <a:cubicBezTo>
                      <a:pt x="310" y="210"/>
                      <a:pt x="310" y="210"/>
                      <a:pt x="310" y="210"/>
                    </a:cubicBezTo>
                    <a:cubicBezTo>
                      <a:pt x="311" y="210"/>
                      <a:pt x="311" y="210"/>
                      <a:pt x="311" y="210"/>
                    </a:cubicBezTo>
                    <a:cubicBezTo>
                      <a:pt x="311" y="210"/>
                      <a:pt x="311" y="210"/>
                      <a:pt x="311" y="210"/>
                    </a:cubicBezTo>
                    <a:cubicBezTo>
                      <a:pt x="311" y="209"/>
                      <a:pt x="311" y="209"/>
                      <a:pt x="311" y="209"/>
                    </a:cubicBezTo>
                    <a:cubicBezTo>
                      <a:pt x="311" y="208"/>
                      <a:pt x="311" y="208"/>
                      <a:pt x="311" y="208"/>
                    </a:cubicBezTo>
                    <a:cubicBezTo>
                      <a:pt x="310" y="207"/>
                      <a:pt x="310" y="206"/>
                      <a:pt x="309" y="206"/>
                    </a:cubicBezTo>
                    <a:cubicBezTo>
                      <a:pt x="306" y="203"/>
                      <a:pt x="299" y="198"/>
                      <a:pt x="289" y="192"/>
                    </a:cubicBezTo>
                    <a:cubicBezTo>
                      <a:pt x="222" y="147"/>
                      <a:pt x="19" y="25"/>
                      <a:pt x="19" y="25"/>
                    </a:cubicBezTo>
                    <a:cubicBezTo>
                      <a:pt x="18" y="25"/>
                      <a:pt x="17" y="25"/>
                      <a:pt x="17" y="26"/>
                    </a:cubicBezTo>
                    <a:cubicBezTo>
                      <a:pt x="16" y="27"/>
                      <a:pt x="17" y="28"/>
                      <a:pt x="17" y="28"/>
                    </a:cubicBezTo>
                    <a:cubicBezTo>
                      <a:pt x="309" y="205"/>
                      <a:pt x="309" y="205"/>
                      <a:pt x="309" y="205"/>
                    </a:cubicBezTo>
                    <a:cubicBezTo>
                      <a:pt x="310" y="206"/>
                      <a:pt x="310" y="206"/>
                      <a:pt x="311" y="205"/>
                    </a:cubicBezTo>
                    <a:cubicBezTo>
                      <a:pt x="311" y="204"/>
                      <a:pt x="311" y="203"/>
                      <a:pt x="310" y="203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0"/>
                      <a:pt x="15" y="20"/>
                      <a:pt x="16" y="21"/>
                    </a:cubicBezTo>
                    <a:cubicBezTo>
                      <a:pt x="19" y="22"/>
                      <a:pt x="26" y="25"/>
                      <a:pt x="36" y="31"/>
                    </a:cubicBezTo>
                    <a:cubicBezTo>
                      <a:pt x="68" y="50"/>
                      <a:pt x="131" y="90"/>
                      <a:pt x="187" y="126"/>
                    </a:cubicBezTo>
                    <a:cubicBezTo>
                      <a:pt x="214" y="144"/>
                      <a:pt x="240" y="161"/>
                      <a:pt x="260" y="173"/>
                    </a:cubicBezTo>
                    <a:cubicBezTo>
                      <a:pt x="270" y="180"/>
                      <a:pt x="279" y="185"/>
                      <a:pt x="285" y="188"/>
                    </a:cubicBezTo>
                    <a:cubicBezTo>
                      <a:pt x="288" y="190"/>
                      <a:pt x="290" y="191"/>
                      <a:pt x="292" y="192"/>
                    </a:cubicBezTo>
                    <a:cubicBezTo>
                      <a:pt x="294" y="193"/>
                      <a:pt x="294" y="193"/>
                      <a:pt x="295" y="193"/>
                    </a:cubicBezTo>
                    <a:cubicBezTo>
                      <a:pt x="296" y="193"/>
                      <a:pt x="296" y="194"/>
                      <a:pt x="297" y="194"/>
                    </a:cubicBezTo>
                    <a:cubicBezTo>
                      <a:pt x="298" y="194"/>
                      <a:pt x="298" y="194"/>
                      <a:pt x="298" y="194"/>
                    </a:cubicBezTo>
                    <a:cubicBezTo>
                      <a:pt x="298" y="193"/>
                      <a:pt x="299" y="193"/>
                      <a:pt x="299" y="193"/>
                    </a:cubicBezTo>
                    <a:cubicBezTo>
                      <a:pt x="299" y="192"/>
                      <a:pt x="299" y="192"/>
                      <a:pt x="299" y="192"/>
                    </a:cubicBezTo>
                    <a:cubicBezTo>
                      <a:pt x="299" y="191"/>
                      <a:pt x="299" y="191"/>
                      <a:pt x="298" y="19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7" y="17"/>
                      <a:pt x="36" y="28"/>
                      <a:pt x="61" y="44"/>
                    </a:cubicBezTo>
                    <a:cubicBezTo>
                      <a:pt x="99" y="67"/>
                      <a:pt x="151" y="99"/>
                      <a:pt x="194" y="125"/>
                    </a:cubicBezTo>
                    <a:cubicBezTo>
                      <a:pt x="216" y="139"/>
                      <a:pt x="235" y="150"/>
                      <a:pt x="249" y="159"/>
                    </a:cubicBezTo>
                    <a:cubicBezTo>
                      <a:pt x="256" y="163"/>
                      <a:pt x="262" y="167"/>
                      <a:pt x="266" y="169"/>
                    </a:cubicBezTo>
                    <a:cubicBezTo>
                      <a:pt x="268" y="170"/>
                      <a:pt x="269" y="171"/>
                      <a:pt x="270" y="172"/>
                    </a:cubicBezTo>
                    <a:cubicBezTo>
                      <a:pt x="271" y="172"/>
                      <a:pt x="271" y="172"/>
                      <a:pt x="272" y="172"/>
                    </a:cubicBezTo>
                    <a:cubicBezTo>
                      <a:pt x="272" y="173"/>
                      <a:pt x="272" y="173"/>
                      <a:pt x="272" y="173"/>
                    </a:cubicBezTo>
                    <a:cubicBezTo>
                      <a:pt x="272" y="173"/>
                      <a:pt x="272" y="173"/>
                      <a:pt x="273" y="173"/>
                    </a:cubicBezTo>
                    <a:cubicBezTo>
                      <a:pt x="273" y="173"/>
                      <a:pt x="274" y="173"/>
                      <a:pt x="274" y="172"/>
                    </a:cubicBezTo>
                    <a:cubicBezTo>
                      <a:pt x="274" y="172"/>
                      <a:pt x="274" y="172"/>
                      <a:pt x="274" y="172"/>
                    </a:cubicBezTo>
                    <a:cubicBezTo>
                      <a:pt x="275" y="171"/>
                      <a:pt x="275" y="171"/>
                      <a:pt x="275" y="171"/>
                    </a:cubicBezTo>
                    <a:cubicBezTo>
                      <a:pt x="275" y="170"/>
                      <a:pt x="274" y="170"/>
                      <a:pt x="274" y="170"/>
                    </a:cubicBezTo>
                    <a:cubicBezTo>
                      <a:pt x="273" y="168"/>
                      <a:pt x="272" y="167"/>
                      <a:pt x="269" y="165"/>
                    </a:cubicBezTo>
                    <a:cubicBezTo>
                      <a:pt x="260" y="158"/>
                      <a:pt x="239" y="144"/>
                      <a:pt x="213" y="127"/>
                    </a:cubicBezTo>
                    <a:cubicBezTo>
                      <a:pt x="133" y="77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46" y="151"/>
                      <a:pt x="246" y="151"/>
                      <a:pt x="246" y="151"/>
                    </a:cubicBezTo>
                    <a:cubicBezTo>
                      <a:pt x="246" y="151"/>
                      <a:pt x="247" y="151"/>
                      <a:pt x="247" y="151"/>
                    </a:cubicBezTo>
                    <a:cubicBezTo>
                      <a:pt x="247" y="151"/>
                      <a:pt x="248" y="151"/>
                      <a:pt x="248" y="150"/>
                    </a:cubicBezTo>
                    <a:cubicBezTo>
                      <a:pt x="248" y="150"/>
                      <a:pt x="248" y="150"/>
                      <a:pt x="248" y="149"/>
                    </a:cubicBezTo>
                    <a:cubicBezTo>
                      <a:pt x="248" y="149"/>
                      <a:pt x="248" y="149"/>
                      <a:pt x="247" y="148"/>
                    </a:cubicBezTo>
                    <a:cubicBezTo>
                      <a:pt x="247" y="148"/>
                      <a:pt x="244" y="146"/>
                      <a:pt x="237" y="142"/>
                    </a:cubicBezTo>
                    <a:cubicBezTo>
                      <a:pt x="215" y="129"/>
                      <a:pt x="159" y="95"/>
                      <a:pt x="108" y="64"/>
                    </a:cubicBezTo>
                    <a:cubicBezTo>
                      <a:pt x="83" y="49"/>
                      <a:pt x="59" y="34"/>
                      <a:pt x="42" y="23"/>
                    </a:cubicBezTo>
                    <a:cubicBezTo>
                      <a:pt x="33" y="17"/>
                      <a:pt x="26" y="12"/>
                      <a:pt x="21" y="9"/>
                    </a:cubicBezTo>
                    <a:cubicBezTo>
                      <a:pt x="18" y="7"/>
                      <a:pt x="17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8"/>
                      <a:pt x="219" y="128"/>
                      <a:pt x="220" y="127"/>
                    </a:cubicBezTo>
                    <a:cubicBezTo>
                      <a:pt x="220" y="127"/>
                      <a:pt x="221" y="127"/>
                      <a:pt x="221" y="126"/>
                    </a:cubicBezTo>
                    <a:cubicBezTo>
                      <a:pt x="221" y="125"/>
                      <a:pt x="220" y="125"/>
                      <a:pt x="220" y="125"/>
                    </a:cubicBezTo>
                    <a:cubicBezTo>
                      <a:pt x="220" y="125"/>
                      <a:pt x="220" y="125"/>
                      <a:pt x="220" y="125"/>
                    </a:cubicBezTo>
                    <a:cubicBezTo>
                      <a:pt x="220" y="125"/>
                      <a:pt x="219" y="125"/>
                      <a:pt x="219" y="124"/>
                    </a:cubicBezTo>
                    <a:cubicBezTo>
                      <a:pt x="211" y="119"/>
                      <a:pt x="163" y="91"/>
                      <a:pt x="117" y="63"/>
                    </a:cubicBezTo>
                    <a:cubicBezTo>
                      <a:pt x="94" y="49"/>
                      <a:pt x="71" y="36"/>
                      <a:pt x="54" y="25"/>
                    </a:cubicBezTo>
                    <a:cubicBezTo>
                      <a:pt x="46" y="19"/>
                      <a:pt x="39" y="15"/>
                      <a:pt x="34" y="11"/>
                    </a:cubicBezTo>
                    <a:cubicBezTo>
                      <a:pt x="32" y="9"/>
                      <a:pt x="30" y="8"/>
                      <a:pt x="29" y="7"/>
                    </a:cubicBezTo>
                    <a:cubicBezTo>
                      <a:pt x="28" y="6"/>
                      <a:pt x="28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66" y="31"/>
                      <a:pt x="107" y="55"/>
                    </a:cubicBezTo>
                    <a:cubicBezTo>
                      <a:pt x="128" y="67"/>
                      <a:pt x="148" y="80"/>
                      <a:pt x="164" y="89"/>
                    </a:cubicBezTo>
                    <a:cubicBezTo>
                      <a:pt x="171" y="93"/>
                      <a:pt x="178" y="97"/>
                      <a:pt x="183" y="100"/>
                    </a:cubicBezTo>
                    <a:cubicBezTo>
                      <a:pt x="185" y="101"/>
                      <a:pt x="187" y="102"/>
                      <a:pt x="188" y="103"/>
                    </a:cubicBezTo>
                    <a:cubicBezTo>
                      <a:pt x="189" y="103"/>
                      <a:pt x="189" y="104"/>
                      <a:pt x="190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91" y="104"/>
                      <a:pt x="191" y="104"/>
                      <a:pt x="191" y="104"/>
                    </a:cubicBezTo>
                    <a:cubicBezTo>
                      <a:pt x="191" y="104"/>
                      <a:pt x="191" y="104"/>
                      <a:pt x="191" y="104"/>
                    </a:cubicBezTo>
                    <a:cubicBezTo>
                      <a:pt x="191" y="104"/>
                      <a:pt x="192" y="104"/>
                      <a:pt x="192" y="104"/>
                    </a:cubicBezTo>
                    <a:cubicBezTo>
                      <a:pt x="193" y="103"/>
                      <a:pt x="193" y="103"/>
                      <a:pt x="193" y="102"/>
                    </a:cubicBezTo>
                    <a:cubicBezTo>
                      <a:pt x="193" y="102"/>
                      <a:pt x="192" y="102"/>
                      <a:pt x="192" y="101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2" y="11"/>
                      <a:pt x="43" y="11"/>
                    </a:cubicBezTo>
                    <a:cubicBezTo>
                      <a:pt x="50" y="16"/>
                      <a:pt x="79" y="32"/>
                      <a:pt x="106" y="47"/>
                    </a:cubicBezTo>
                    <a:cubicBezTo>
                      <a:pt x="119" y="55"/>
                      <a:pt x="132" y="62"/>
                      <a:pt x="142" y="68"/>
                    </a:cubicBezTo>
                    <a:cubicBezTo>
                      <a:pt x="146" y="70"/>
                      <a:pt x="150" y="73"/>
                      <a:pt x="153" y="74"/>
                    </a:cubicBezTo>
                    <a:cubicBezTo>
                      <a:pt x="154" y="75"/>
                      <a:pt x="155" y="76"/>
                      <a:pt x="156" y="76"/>
                    </a:cubicBezTo>
                    <a:cubicBezTo>
                      <a:pt x="157" y="76"/>
                      <a:pt x="157" y="76"/>
                      <a:pt x="157" y="76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7" y="77"/>
                      <a:pt x="157" y="77"/>
                      <a:pt x="157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9" y="77"/>
                      <a:pt x="159" y="76"/>
                      <a:pt x="159" y="76"/>
                    </a:cubicBezTo>
                    <a:cubicBezTo>
                      <a:pt x="160" y="75"/>
                      <a:pt x="159" y="74"/>
                      <a:pt x="159" y="74"/>
                    </a:cubicBezTo>
                    <a:cubicBezTo>
                      <a:pt x="159" y="74"/>
                      <a:pt x="157" y="73"/>
                      <a:pt x="154" y="71"/>
                    </a:cubicBezTo>
                    <a:cubicBezTo>
                      <a:pt x="145" y="66"/>
                      <a:pt x="120" y="51"/>
                      <a:pt x="98" y="37"/>
                    </a:cubicBezTo>
                    <a:cubicBezTo>
                      <a:pt x="87" y="30"/>
                      <a:pt x="76" y="24"/>
                      <a:pt x="69" y="19"/>
                    </a:cubicBezTo>
                    <a:cubicBezTo>
                      <a:pt x="65" y="16"/>
                      <a:pt x="62" y="14"/>
                      <a:pt x="59" y="13"/>
                    </a:cubicBezTo>
                    <a:cubicBezTo>
                      <a:pt x="58" y="12"/>
                      <a:pt x="57" y="11"/>
                      <a:pt x="57" y="11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6" y="10"/>
                      <a:pt x="56" y="10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6" y="13"/>
                      <a:pt x="57" y="13"/>
                    </a:cubicBezTo>
                    <a:cubicBezTo>
                      <a:pt x="60" y="14"/>
                      <a:pt x="66" y="18"/>
                      <a:pt x="73" y="22"/>
                    </a:cubicBezTo>
                    <a:cubicBezTo>
                      <a:pt x="85" y="28"/>
                      <a:pt x="100" y="37"/>
                      <a:pt x="111" y="44"/>
                    </a:cubicBezTo>
                    <a:cubicBezTo>
                      <a:pt x="117" y="47"/>
                      <a:pt x="123" y="50"/>
                      <a:pt x="126" y="52"/>
                    </a:cubicBezTo>
                    <a:cubicBezTo>
                      <a:pt x="128" y="53"/>
                      <a:pt x="130" y="54"/>
                      <a:pt x="131" y="55"/>
                    </a:cubicBezTo>
                    <a:cubicBezTo>
                      <a:pt x="131" y="55"/>
                      <a:pt x="132" y="55"/>
                      <a:pt x="132" y="56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3" y="56"/>
                      <a:pt x="133" y="56"/>
                      <a:pt x="133" y="56"/>
                    </a:cubicBezTo>
                    <a:cubicBezTo>
                      <a:pt x="134" y="56"/>
                      <a:pt x="134" y="56"/>
                      <a:pt x="134" y="56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5"/>
                      <a:pt x="135" y="55"/>
                      <a:pt x="135" y="55"/>
                    </a:cubicBezTo>
                    <a:cubicBezTo>
                      <a:pt x="135" y="54"/>
                      <a:pt x="135" y="54"/>
                      <a:pt x="135" y="54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2"/>
                      <a:pt x="132" y="51"/>
                      <a:pt x="129" y="49"/>
                    </a:cubicBezTo>
                    <a:cubicBezTo>
                      <a:pt x="121" y="44"/>
                      <a:pt x="106" y="35"/>
                      <a:pt x="92" y="27"/>
                    </a:cubicBezTo>
                    <a:cubicBezTo>
                      <a:pt x="85" y="23"/>
                      <a:pt x="79" y="19"/>
                      <a:pt x="74" y="16"/>
                    </a:cubicBezTo>
                    <a:cubicBezTo>
                      <a:pt x="72" y="15"/>
                      <a:pt x="70" y="14"/>
                      <a:pt x="69" y="13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2"/>
                      <a:pt x="67" y="12"/>
                      <a:pt x="67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65" y="14"/>
                      <a:pt x="82" y="23"/>
                      <a:pt x="98" y="32"/>
                    </a:cubicBezTo>
                    <a:cubicBezTo>
                      <a:pt x="107" y="36"/>
                      <a:pt x="115" y="41"/>
                      <a:pt x="121" y="44"/>
                    </a:cubicBezTo>
                    <a:cubicBezTo>
                      <a:pt x="124" y="46"/>
                      <a:pt x="127" y="47"/>
                      <a:pt x="129" y="48"/>
                    </a:cubicBezTo>
                    <a:cubicBezTo>
                      <a:pt x="130" y="49"/>
                      <a:pt x="131" y="49"/>
                      <a:pt x="131" y="49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4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8"/>
                      <a:pt x="135" y="48"/>
                      <a:pt x="135" y="48"/>
                    </a:cubicBezTo>
                    <a:cubicBezTo>
                      <a:pt x="135" y="48"/>
                      <a:pt x="134" y="48"/>
                      <a:pt x="134" y="48"/>
                    </a:cubicBezTo>
                    <a:cubicBezTo>
                      <a:pt x="134" y="47"/>
                      <a:pt x="134" y="47"/>
                      <a:pt x="134" y="47"/>
                    </a:cubicBezTo>
                    <a:cubicBezTo>
                      <a:pt x="133" y="46"/>
                      <a:pt x="132" y="46"/>
                      <a:pt x="130" y="44"/>
                    </a:cubicBezTo>
                    <a:cubicBezTo>
                      <a:pt x="124" y="41"/>
                      <a:pt x="112" y="33"/>
                      <a:pt x="101" y="26"/>
                    </a:cubicBezTo>
                    <a:cubicBezTo>
                      <a:pt x="95" y="23"/>
                      <a:pt x="90" y="20"/>
                      <a:pt x="86" y="17"/>
                    </a:cubicBezTo>
                    <a:cubicBezTo>
                      <a:pt x="84" y="16"/>
                      <a:pt x="83" y="15"/>
                      <a:pt x="82" y="15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1" y="14"/>
                      <a:pt x="81" y="14"/>
                      <a:pt x="81" y="14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91" y="23"/>
                      <a:pt x="105" y="30"/>
                    </a:cubicBezTo>
                    <a:cubicBezTo>
                      <a:pt x="111" y="33"/>
                      <a:pt x="118" y="36"/>
                      <a:pt x="123" y="39"/>
                    </a:cubicBezTo>
                    <a:cubicBezTo>
                      <a:pt x="125" y="40"/>
                      <a:pt x="127" y="41"/>
                      <a:pt x="129" y="42"/>
                    </a:cubicBezTo>
                    <a:cubicBezTo>
                      <a:pt x="130" y="42"/>
                      <a:pt x="130" y="43"/>
                      <a:pt x="131" y="43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32" y="43"/>
                      <a:pt x="132" y="43"/>
                      <a:pt x="132" y="43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4" y="42"/>
                      <a:pt x="134" y="42"/>
                      <a:pt x="134" y="41"/>
                    </a:cubicBezTo>
                    <a:cubicBezTo>
                      <a:pt x="134" y="41"/>
                      <a:pt x="133" y="41"/>
                      <a:pt x="133" y="40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5" y="19"/>
                      <a:pt x="95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5" y="19"/>
                      <a:pt x="96" y="20"/>
                    </a:cubicBezTo>
                    <a:cubicBezTo>
                      <a:pt x="100" y="22"/>
                      <a:pt x="109" y="26"/>
                      <a:pt x="116" y="29"/>
                    </a:cubicBezTo>
                    <a:cubicBezTo>
                      <a:pt x="120" y="31"/>
                      <a:pt x="123" y="33"/>
                      <a:pt x="125" y="34"/>
                    </a:cubicBezTo>
                    <a:cubicBezTo>
                      <a:pt x="127" y="35"/>
                      <a:pt x="128" y="35"/>
                      <a:pt x="129" y="35"/>
                    </a:cubicBezTo>
                    <a:cubicBezTo>
                      <a:pt x="129" y="36"/>
                      <a:pt x="129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5"/>
                      <a:pt x="132" y="35"/>
                      <a:pt x="132" y="34"/>
                    </a:cubicBezTo>
                    <a:cubicBezTo>
                      <a:pt x="132" y="34"/>
                      <a:pt x="132" y="34"/>
                      <a:pt x="131" y="33"/>
                    </a:cubicBezTo>
                    <a:cubicBezTo>
                      <a:pt x="121" y="27"/>
                      <a:pt x="121" y="27"/>
                      <a:pt x="121" y="27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2" y="31"/>
                      <a:pt x="133" y="31"/>
                      <a:pt x="133" y="30"/>
                    </a:cubicBezTo>
                    <a:cubicBezTo>
                      <a:pt x="134" y="30"/>
                      <a:pt x="133" y="29"/>
                      <a:pt x="133" y="28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20" y="22"/>
                      <a:pt x="120" y="22"/>
                      <a:pt x="120" y="22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20" y="23"/>
                      <a:pt x="120" y="22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1"/>
                      <a:pt x="119" y="21"/>
                      <a:pt x="119" y="21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9" y="23"/>
                      <a:pt x="119" y="23"/>
                      <a:pt x="121" y="23"/>
                    </a:cubicBezTo>
                    <a:cubicBezTo>
                      <a:pt x="122" y="24"/>
                      <a:pt x="125" y="25"/>
                      <a:pt x="127" y="25"/>
                    </a:cubicBezTo>
                    <a:cubicBezTo>
                      <a:pt x="128" y="25"/>
                      <a:pt x="129" y="26"/>
                      <a:pt x="130" y="26"/>
                    </a:cubicBezTo>
                    <a:cubicBezTo>
                      <a:pt x="130" y="26"/>
                      <a:pt x="130" y="26"/>
                      <a:pt x="131" y="26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6"/>
                      <a:pt x="132" y="26"/>
                      <a:pt x="132" y="26"/>
                    </a:cubicBezTo>
                    <a:cubicBezTo>
                      <a:pt x="132" y="26"/>
                      <a:pt x="132" y="26"/>
                      <a:pt x="133" y="25"/>
                    </a:cubicBezTo>
                    <a:cubicBezTo>
                      <a:pt x="133" y="25"/>
                      <a:pt x="133" y="25"/>
                      <a:pt x="133" y="24"/>
                    </a:cubicBezTo>
                    <a:cubicBezTo>
                      <a:pt x="133" y="24"/>
                      <a:pt x="133" y="24"/>
                      <a:pt x="132" y="23"/>
                    </a:cubicBezTo>
                    <a:cubicBezTo>
                      <a:pt x="129" y="22"/>
                      <a:pt x="129" y="22"/>
                      <a:pt x="129" y="22"/>
                    </a:cubicBezTo>
                    <a:cubicBezTo>
                      <a:pt x="129" y="21"/>
                      <a:pt x="128" y="21"/>
                      <a:pt x="127" y="22"/>
                    </a:cubicBezTo>
                    <a:cubicBezTo>
                      <a:pt x="127" y="23"/>
                      <a:pt x="127" y="24"/>
                      <a:pt x="128" y="24"/>
                    </a:cubicBezTo>
                    <a:cubicBezTo>
                      <a:pt x="131" y="26"/>
                      <a:pt x="131" y="26"/>
                      <a:pt x="131" y="26"/>
                    </a:cubicBezTo>
                    <a:cubicBezTo>
                      <a:pt x="132" y="25"/>
                      <a:pt x="132" y="25"/>
                      <a:pt x="132" y="25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0" y="24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3"/>
                      <a:pt x="130" y="23"/>
                      <a:pt x="129" y="23"/>
                    </a:cubicBezTo>
                    <a:cubicBezTo>
                      <a:pt x="127" y="22"/>
                      <a:pt x="125" y="22"/>
                      <a:pt x="123" y="21"/>
                    </a:cubicBezTo>
                    <a:cubicBezTo>
                      <a:pt x="122" y="21"/>
                      <a:pt x="121" y="20"/>
                      <a:pt x="120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9" y="20"/>
                      <a:pt x="119" y="20"/>
                      <a:pt x="119" y="20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8" y="20"/>
                      <a:pt x="118" y="20"/>
                      <a:pt x="117" y="21"/>
                    </a:cubicBezTo>
                    <a:cubicBezTo>
                      <a:pt x="117" y="21"/>
                      <a:pt x="117" y="22"/>
                      <a:pt x="118" y="23"/>
                    </a:cubicBezTo>
                    <a:cubicBezTo>
                      <a:pt x="131" y="31"/>
                      <a:pt x="131" y="31"/>
                      <a:pt x="131" y="31"/>
                    </a:cubicBezTo>
                    <a:cubicBezTo>
                      <a:pt x="132" y="30"/>
                      <a:pt x="132" y="30"/>
                      <a:pt x="132" y="30"/>
                    </a:cubicBezTo>
                    <a:cubicBezTo>
                      <a:pt x="133" y="28"/>
                      <a:pt x="133" y="28"/>
                      <a:pt x="133" y="28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6" y="18"/>
                      <a:pt x="106" y="18"/>
                      <a:pt x="105" y="19"/>
                    </a:cubicBezTo>
                    <a:cubicBezTo>
                      <a:pt x="105" y="20"/>
                      <a:pt x="105" y="21"/>
                      <a:pt x="106" y="21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29" y="34"/>
                      <a:pt x="129" y="34"/>
                      <a:pt x="129" y="34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0" y="33"/>
                      <a:pt x="130" y="33"/>
                      <a:pt x="130" y="33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1" y="33"/>
                      <a:pt x="130" y="33"/>
                      <a:pt x="129" y="32"/>
                    </a:cubicBezTo>
                    <a:cubicBezTo>
                      <a:pt x="125" y="30"/>
                      <a:pt x="117" y="26"/>
                      <a:pt x="110" y="23"/>
                    </a:cubicBezTo>
                    <a:cubicBezTo>
                      <a:pt x="106" y="21"/>
                      <a:pt x="102" y="19"/>
                      <a:pt x="100" y="18"/>
                    </a:cubicBezTo>
                    <a:cubicBezTo>
                      <a:pt x="98" y="18"/>
                      <a:pt x="97" y="17"/>
                      <a:pt x="96" y="17"/>
                    </a:cubicBezTo>
                    <a:cubicBezTo>
                      <a:pt x="96" y="17"/>
                      <a:pt x="95" y="16"/>
                      <a:pt x="95" y="16"/>
                    </a:cubicBezTo>
                    <a:cubicBezTo>
                      <a:pt x="95" y="16"/>
                      <a:pt x="94" y="16"/>
                      <a:pt x="94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6"/>
                      <a:pt x="93" y="17"/>
                      <a:pt x="92" y="17"/>
                    </a:cubicBezTo>
                    <a:cubicBezTo>
                      <a:pt x="92" y="17"/>
                      <a:pt x="92" y="18"/>
                      <a:pt x="92" y="18"/>
                    </a:cubicBezTo>
                    <a:cubicBezTo>
                      <a:pt x="92" y="18"/>
                      <a:pt x="93" y="19"/>
                      <a:pt x="93" y="19"/>
                    </a:cubicBezTo>
                    <a:cubicBezTo>
                      <a:pt x="131" y="43"/>
                      <a:pt x="131" y="43"/>
                      <a:pt x="131" y="43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2"/>
                      <a:pt x="132" y="42"/>
                      <a:pt x="132" y="42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32" y="40"/>
                      <a:pt x="132" y="40"/>
                      <a:pt x="132" y="40"/>
                    </a:cubicBezTo>
                    <a:cubicBezTo>
                      <a:pt x="128" y="38"/>
                      <a:pt x="115" y="32"/>
                      <a:pt x="103" y="25"/>
                    </a:cubicBezTo>
                    <a:cubicBezTo>
                      <a:pt x="97" y="22"/>
                      <a:pt x="91" y="19"/>
                      <a:pt x="87" y="17"/>
                    </a:cubicBezTo>
                    <a:cubicBezTo>
                      <a:pt x="83" y="15"/>
                      <a:pt x="80" y="13"/>
                      <a:pt x="80" y="13"/>
                    </a:cubicBezTo>
                    <a:cubicBezTo>
                      <a:pt x="80" y="13"/>
                      <a:pt x="79" y="13"/>
                      <a:pt x="79" y="13"/>
                    </a:cubicBezTo>
                    <a:cubicBezTo>
                      <a:pt x="78" y="14"/>
                      <a:pt x="78" y="14"/>
                      <a:pt x="78" y="15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80" y="17"/>
                      <a:pt x="82" y="18"/>
                    </a:cubicBezTo>
                    <a:cubicBezTo>
                      <a:pt x="87" y="21"/>
                      <a:pt x="100" y="29"/>
                      <a:pt x="111" y="36"/>
                    </a:cubicBezTo>
                    <a:cubicBezTo>
                      <a:pt x="117" y="40"/>
                      <a:pt x="122" y="43"/>
                      <a:pt x="126" y="45"/>
                    </a:cubicBezTo>
                    <a:cubicBezTo>
                      <a:pt x="128" y="46"/>
                      <a:pt x="129" y="48"/>
                      <a:pt x="131" y="48"/>
                    </a:cubicBezTo>
                    <a:cubicBezTo>
                      <a:pt x="131" y="49"/>
                      <a:pt x="131" y="49"/>
                      <a:pt x="132" y="49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8"/>
                      <a:pt x="132" y="48"/>
                      <a:pt x="132" y="48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2" y="47"/>
                      <a:pt x="132" y="47"/>
                      <a:pt x="132" y="47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8"/>
                      <a:pt x="133" y="48"/>
                      <a:pt x="133" y="48"/>
                    </a:cubicBezTo>
                    <a:cubicBezTo>
                      <a:pt x="133" y="47"/>
                      <a:pt x="133" y="47"/>
                      <a:pt x="133" y="47"/>
                    </a:cubicBezTo>
                    <a:cubicBezTo>
                      <a:pt x="133" y="47"/>
                      <a:pt x="133" y="47"/>
                      <a:pt x="132" y="46"/>
                    </a:cubicBezTo>
                    <a:cubicBezTo>
                      <a:pt x="127" y="44"/>
                      <a:pt x="111" y="35"/>
                      <a:pt x="96" y="27"/>
                    </a:cubicBezTo>
                    <a:cubicBezTo>
                      <a:pt x="88" y="23"/>
                      <a:pt x="81" y="19"/>
                      <a:pt x="76" y="16"/>
                    </a:cubicBezTo>
                    <a:cubicBezTo>
                      <a:pt x="70" y="13"/>
                      <a:pt x="67" y="11"/>
                      <a:pt x="67" y="11"/>
                    </a:cubicBezTo>
                    <a:cubicBezTo>
                      <a:pt x="66" y="11"/>
                      <a:pt x="65" y="11"/>
                      <a:pt x="65" y="12"/>
                    </a:cubicBezTo>
                    <a:cubicBezTo>
                      <a:pt x="65" y="12"/>
                      <a:pt x="65" y="12"/>
                      <a:pt x="65" y="13"/>
                    </a:cubicBezTo>
                    <a:cubicBezTo>
                      <a:pt x="65" y="13"/>
                      <a:pt x="65" y="13"/>
                      <a:pt x="65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5"/>
                      <a:pt x="68" y="16"/>
                      <a:pt x="70" y="17"/>
                    </a:cubicBezTo>
                    <a:cubicBezTo>
                      <a:pt x="78" y="22"/>
                      <a:pt x="94" y="31"/>
                      <a:pt x="107" y="39"/>
                    </a:cubicBezTo>
                    <a:cubicBezTo>
                      <a:pt x="114" y="43"/>
                      <a:pt x="120" y="47"/>
                      <a:pt x="125" y="50"/>
                    </a:cubicBezTo>
                    <a:cubicBezTo>
                      <a:pt x="127" y="52"/>
                      <a:pt x="129" y="53"/>
                      <a:pt x="130" y="54"/>
                    </a:cubicBezTo>
                    <a:cubicBezTo>
                      <a:pt x="131" y="54"/>
                      <a:pt x="132" y="55"/>
                      <a:pt x="132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2" y="55"/>
                      <a:pt x="132" y="55"/>
                      <a:pt x="132" y="55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2" y="54"/>
                      <a:pt x="132" y="54"/>
                      <a:pt x="132" y="54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2" y="53"/>
                      <a:pt x="132" y="53"/>
                      <a:pt x="132" y="53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3"/>
                      <a:pt x="133" y="53"/>
                      <a:pt x="132" y="53"/>
                    </a:cubicBezTo>
                    <a:cubicBezTo>
                      <a:pt x="133" y="55"/>
                      <a:pt x="133" y="55"/>
                      <a:pt x="133" y="55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3" y="53"/>
                      <a:pt x="133" y="53"/>
                      <a:pt x="133" y="53"/>
                    </a:cubicBezTo>
                    <a:cubicBezTo>
                      <a:pt x="133" y="54"/>
                      <a:pt x="133" y="54"/>
                      <a:pt x="133" y="54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134" y="53"/>
                      <a:pt x="134" y="53"/>
                      <a:pt x="134" y="53"/>
                    </a:cubicBezTo>
                    <a:cubicBezTo>
                      <a:pt x="134" y="53"/>
                      <a:pt x="133" y="53"/>
                      <a:pt x="133" y="53"/>
                    </a:cubicBezTo>
                    <a:cubicBezTo>
                      <a:pt x="128" y="50"/>
                      <a:pt x="109" y="39"/>
                      <a:pt x="92" y="29"/>
                    </a:cubicBezTo>
                    <a:cubicBezTo>
                      <a:pt x="83" y="24"/>
                      <a:pt x="75" y="19"/>
                      <a:pt x="68" y="16"/>
                    </a:cubicBezTo>
                    <a:cubicBezTo>
                      <a:pt x="65" y="14"/>
                      <a:pt x="62" y="12"/>
                      <a:pt x="60" y="11"/>
                    </a:cubicBezTo>
                    <a:cubicBezTo>
                      <a:pt x="59" y="11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6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4" y="13"/>
                      <a:pt x="55" y="13"/>
                    </a:cubicBezTo>
                    <a:cubicBezTo>
                      <a:pt x="56" y="14"/>
                      <a:pt x="58" y="16"/>
                      <a:pt x="62" y="18"/>
                    </a:cubicBezTo>
                    <a:cubicBezTo>
                      <a:pt x="86" y="34"/>
                      <a:pt x="157" y="77"/>
                      <a:pt x="157" y="77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58" y="74"/>
                      <a:pt x="159" y="74"/>
                      <a:pt x="158" y="74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59" y="74"/>
                      <a:pt x="159" y="74"/>
                      <a:pt x="159" y="74"/>
                    </a:cubicBezTo>
                    <a:cubicBezTo>
                      <a:pt x="157" y="73"/>
                      <a:pt x="128" y="57"/>
                      <a:pt x="100" y="40"/>
                    </a:cubicBezTo>
                    <a:cubicBezTo>
                      <a:pt x="85" y="32"/>
                      <a:pt x="71" y="24"/>
                      <a:pt x="60" y="18"/>
                    </a:cubicBezTo>
                    <a:cubicBezTo>
                      <a:pt x="55" y="15"/>
                      <a:pt x="50" y="12"/>
                      <a:pt x="47" y="11"/>
                    </a:cubicBezTo>
                    <a:cubicBezTo>
                      <a:pt x="46" y="10"/>
                      <a:pt x="44" y="9"/>
                      <a:pt x="43" y="8"/>
                    </a:cubicBezTo>
                    <a:cubicBezTo>
                      <a:pt x="43" y="8"/>
                      <a:pt x="43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9"/>
                      <a:pt x="40" y="10"/>
                      <a:pt x="40" y="10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1"/>
                      <a:pt x="190" y="101"/>
                      <a:pt x="190" y="102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2" y="101"/>
                      <a:pt x="192" y="101"/>
                      <a:pt x="192" y="101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1" y="103"/>
                      <a:pt x="191" y="103"/>
                      <a:pt x="191" y="103"/>
                    </a:cubicBezTo>
                    <a:cubicBezTo>
                      <a:pt x="192" y="101"/>
                      <a:pt x="192" y="101"/>
                      <a:pt x="192" y="101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2" y="101"/>
                      <a:pt x="192" y="101"/>
                      <a:pt x="192" y="101"/>
                    </a:cubicBezTo>
                    <a:cubicBezTo>
                      <a:pt x="192" y="101"/>
                      <a:pt x="192" y="101"/>
                      <a:pt x="192" y="101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2" y="101"/>
                      <a:pt x="192" y="101"/>
                      <a:pt x="192" y="101"/>
                    </a:cubicBezTo>
                    <a:cubicBezTo>
                      <a:pt x="191" y="101"/>
                      <a:pt x="190" y="101"/>
                      <a:pt x="189" y="100"/>
                    </a:cubicBezTo>
                    <a:cubicBezTo>
                      <a:pt x="178" y="94"/>
                      <a:pt x="137" y="70"/>
                      <a:pt x="99" y="47"/>
                    </a:cubicBezTo>
                    <a:cubicBezTo>
                      <a:pt x="81" y="36"/>
                      <a:pt x="62" y="25"/>
                      <a:pt x="49" y="17"/>
                    </a:cubicBezTo>
                    <a:cubicBezTo>
                      <a:pt x="42" y="13"/>
                      <a:pt x="37" y="10"/>
                      <a:pt x="33" y="8"/>
                    </a:cubicBezTo>
                    <a:cubicBezTo>
                      <a:pt x="29" y="5"/>
                      <a:pt x="27" y="4"/>
                      <a:pt x="27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5" y="7"/>
                      <a:pt x="25" y="7"/>
                    </a:cubicBezTo>
                    <a:cubicBezTo>
                      <a:pt x="26" y="9"/>
                      <a:pt x="27" y="10"/>
                      <a:pt x="29" y="11"/>
                    </a:cubicBezTo>
                    <a:cubicBezTo>
                      <a:pt x="37" y="17"/>
                      <a:pt x="52" y="27"/>
                      <a:pt x="71" y="39"/>
                    </a:cubicBezTo>
                    <a:cubicBezTo>
                      <a:pt x="100" y="57"/>
                      <a:pt x="137" y="79"/>
                      <a:pt x="166" y="96"/>
                    </a:cubicBezTo>
                    <a:cubicBezTo>
                      <a:pt x="181" y="105"/>
                      <a:pt x="194" y="113"/>
                      <a:pt x="203" y="118"/>
                    </a:cubicBezTo>
                    <a:cubicBezTo>
                      <a:pt x="208" y="121"/>
                      <a:pt x="212" y="123"/>
                      <a:pt x="214" y="125"/>
                    </a:cubicBezTo>
                    <a:cubicBezTo>
                      <a:pt x="216" y="126"/>
                      <a:pt x="217" y="126"/>
                      <a:pt x="217" y="127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18" y="126"/>
                      <a:pt x="218" y="126"/>
                      <a:pt x="218" y="126"/>
                    </a:cubicBezTo>
                    <a:cubicBezTo>
                      <a:pt x="219" y="126"/>
                      <a:pt x="219" y="126"/>
                      <a:pt x="219" y="126"/>
                    </a:cubicBezTo>
                    <a:cubicBezTo>
                      <a:pt x="220" y="125"/>
                      <a:pt x="220" y="125"/>
                      <a:pt x="220" y="125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2" y="5"/>
                      <a:pt x="12" y="6"/>
                      <a:pt x="13" y="6"/>
                    </a:cubicBezTo>
                    <a:cubicBezTo>
                      <a:pt x="15" y="8"/>
                      <a:pt x="21" y="12"/>
                      <a:pt x="29" y="17"/>
                    </a:cubicBezTo>
                    <a:cubicBezTo>
                      <a:pt x="83" y="53"/>
                      <a:pt x="246" y="151"/>
                      <a:pt x="246" y="151"/>
                    </a:cubicBezTo>
                    <a:cubicBezTo>
                      <a:pt x="247" y="151"/>
                      <a:pt x="248" y="151"/>
                      <a:pt x="248" y="150"/>
                    </a:cubicBezTo>
                    <a:cubicBezTo>
                      <a:pt x="248" y="150"/>
                      <a:pt x="248" y="149"/>
                      <a:pt x="247" y="14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5" y="6"/>
                      <a:pt x="13" y="10"/>
                    </a:cubicBezTo>
                    <a:cubicBezTo>
                      <a:pt x="39" y="25"/>
                      <a:pt x="104" y="64"/>
                      <a:pt x="162" y="99"/>
                    </a:cubicBezTo>
                    <a:cubicBezTo>
                      <a:pt x="191" y="117"/>
                      <a:pt x="219" y="134"/>
                      <a:pt x="239" y="148"/>
                    </a:cubicBezTo>
                    <a:cubicBezTo>
                      <a:pt x="249" y="154"/>
                      <a:pt x="257" y="160"/>
                      <a:pt x="263" y="164"/>
                    </a:cubicBezTo>
                    <a:cubicBezTo>
                      <a:pt x="266" y="166"/>
                      <a:pt x="268" y="168"/>
                      <a:pt x="270" y="169"/>
                    </a:cubicBezTo>
                    <a:cubicBezTo>
                      <a:pt x="270" y="170"/>
                      <a:pt x="271" y="170"/>
                      <a:pt x="271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2" y="170"/>
                      <a:pt x="272" y="170"/>
                      <a:pt x="272" y="170"/>
                    </a:cubicBezTo>
                    <a:cubicBezTo>
                      <a:pt x="272" y="171"/>
                      <a:pt x="272" y="171"/>
                      <a:pt x="272" y="171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2" y="170"/>
                      <a:pt x="272" y="170"/>
                      <a:pt x="272" y="170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2" y="170"/>
                      <a:pt x="272" y="170"/>
                      <a:pt x="272" y="170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3" y="170"/>
                      <a:pt x="273" y="170"/>
                      <a:pt x="273" y="170"/>
                    </a:cubicBezTo>
                    <a:cubicBezTo>
                      <a:pt x="273" y="170"/>
                      <a:pt x="272" y="170"/>
                      <a:pt x="272" y="170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3" y="170"/>
                      <a:pt x="273" y="170"/>
                      <a:pt x="273" y="170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3" y="170"/>
                      <a:pt x="273" y="170"/>
                      <a:pt x="273" y="170"/>
                    </a:cubicBezTo>
                    <a:cubicBezTo>
                      <a:pt x="273" y="170"/>
                      <a:pt x="273" y="170"/>
                      <a:pt x="273" y="170"/>
                    </a:cubicBezTo>
                    <a:cubicBezTo>
                      <a:pt x="273" y="171"/>
                      <a:pt x="273" y="171"/>
                      <a:pt x="273" y="171"/>
                    </a:cubicBezTo>
                    <a:cubicBezTo>
                      <a:pt x="273" y="170"/>
                      <a:pt x="273" y="170"/>
                      <a:pt x="273" y="170"/>
                    </a:cubicBezTo>
                    <a:cubicBezTo>
                      <a:pt x="273" y="170"/>
                      <a:pt x="273" y="170"/>
                      <a:pt x="272" y="169"/>
                    </a:cubicBezTo>
                    <a:cubicBezTo>
                      <a:pt x="267" y="166"/>
                      <a:pt x="248" y="155"/>
                      <a:pt x="223" y="140"/>
                    </a:cubicBezTo>
                    <a:cubicBezTo>
                      <a:pt x="186" y="117"/>
                      <a:pt x="134" y="84"/>
                      <a:pt x="90" y="58"/>
                    </a:cubicBezTo>
                    <a:cubicBezTo>
                      <a:pt x="69" y="45"/>
                      <a:pt x="49" y="33"/>
                      <a:pt x="35" y="24"/>
                    </a:cubicBezTo>
                    <a:cubicBezTo>
                      <a:pt x="28" y="20"/>
                      <a:pt x="22" y="17"/>
                      <a:pt x="18" y="14"/>
                    </a:cubicBezTo>
                    <a:cubicBezTo>
                      <a:pt x="16" y="13"/>
                      <a:pt x="14" y="12"/>
                      <a:pt x="13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3"/>
                      <a:pt x="9" y="13"/>
                    </a:cubicBezTo>
                    <a:cubicBezTo>
                      <a:pt x="297" y="193"/>
                      <a:pt x="297" y="193"/>
                      <a:pt x="297" y="193"/>
                    </a:cubicBezTo>
                    <a:cubicBezTo>
                      <a:pt x="298" y="192"/>
                      <a:pt x="298" y="192"/>
                      <a:pt x="298" y="192"/>
                    </a:cubicBezTo>
                    <a:cubicBezTo>
                      <a:pt x="296" y="191"/>
                      <a:pt x="296" y="191"/>
                      <a:pt x="296" y="191"/>
                    </a:cubicBezTo>
                    <a:cubicBezTo>
                      <a:pt x="297" y="192"/>
                      <a:pt x="297" y="192"/>
                      <a:pt x="297" y="192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6" y="191"/>
                      <a:pt x="296" y="191"/>
                      <a:pt x="296" y="191"/>
                    </a:cubicBezTo>
                    <a:cubicBezTo>
                      <a:pt x="297" y="192"/>
                      <a:pt x="297" y="192"/>
                      <a:pt x="297" y="192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7" y="191"/>
                      <a:pt x="297" y="191"/>
                      <a:pt x="297" y="191"/>
                    </a:cubicBezTo>
                    <a:cubicBezTo>
                      <a:pt x="297" y="191"/>
                      <a:pt x="297" y="191"/>
                      <a:pt x="296" y="190"/>
                    </a:cubicBezTo>
                    <a:cubicBezTo>
                      <a:pt x="293" y="189"/>
                      <a:pt x="286" y="185"/>
                      <a:pt x="277" y="180"/>
                    </a:cubicBezTo>
                    <a:cubicBezTo>
                      <a:pt x="245" y="161"/>
                      <a:pt x="183" y="120"/>
                      <a:pt x="127" y="85"/>
                    </a:cubicBezTo>
                    <a:cubicBezTo>
                      <a:pt x="99" y="67"/>
                      <a:pt x="73" y="50"/>
                      <a:pt x="53" y="37"/>
                    </a:cubicBezTo>
                    <a:cubicBezTo>
                      <a:pt x="42" y="31"/>
                      <a:pt x="34" y="26"/>
                      <a:pt x="27" y="23"/>
                    </a:cubicBezTo>
                    <a:cubicBezTo>
                      <a:pt x="24" y="21"/>
                      <a:pt x="21" y="20"/>
                      <a:pt x="19" y="19"/>
                    </a:cubicBezTo>
                    <a:cubicBezTo>
                      <a:pt x="17" y="18"/>
                      <a:pt x="15" y="17"/>
                      <a:pt x="14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3" y="17"/>
                      <a:pt x="12" y="18"/>
                      <a:pt x="12" y="18"/>
                    </a:cubicBezTo>
                    <a:cubicBezTo>
                      <a:pt x="11" y="19"/>
                      <a:pt x="12" y="20"/>
                      <a:pt x="12" y="20"/>
                    </a:cubicBezTo>
                    <a:cubicBezTo>
                      <a:pt x="95" y="72"/>
                      <a:pt x="95" y="72"/>
                      <a:pt x="95" y="72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8" y="25"/>
                      <a:pt x="18" y="25"/>
                    </a:cubicBezTo>
                    <a:cubicBezTo>
                      <a:pt x="17" y="25"/>
                      <a:pt x="17" y="26"/>
                      <a:pt x="17" y="26"/>
                    </a:cubicBezTo>
                    <a:cubicBezTo>
                      <a:pt x="17" y="26"/>
                      <a:pt x="17" y="27"/>
                      <a:pt x="17" y="27"/>
                    </a:cubicBezTo>
                    <a:cubicBezTo>
                      <a:pt x="17" y="27"/>
                      <a:pt x="17" y="28"/>
                      <a:pt x="17" y="28"/>
                    </a:cubicBezTo>
                    <a:cubicBezTo>
                      <a:pt x="17" y="28"/>
                      <a:pt x="22" y="31"/>
                      <a:pt x="30" y="36"/>
                    </a:cubicBezTo>
                    <a:cubicBezTo>
                      <a:pt x="58" y="52"/>
                      <a:pt x="128" y="94"/>
                      <a:pt x="190" y="133"/>
                    </a:cubicBezTo>
                    <a:cubicBezTo>
                      <a:pt x="222" y="152"/>
                      <a:pt x="252" y="171"/>
                      <a:pt x="273" y="185"/>
                    </a:cubicBezTo>
                    <a:cubicBezTo>
                      <a:pt x="284" y="192"/>
                      <a:pt x="293" y="198"/>
                      <a:pt x="299" y="202"/>
                    </a:cubicBezTo>
                    <a:cubicBezTo>
                      <a:pt x="302" y="204"/>
                      <a:pt x="305" y="206"/>
                      <a:pt x="306" y="207"/>
                    </a:cubicBezTo>
                    <a:cubicBezTo>
                      <a:pt x="307" y="208"/>
                      <a:pt x="308" y="209"/>
                      <a:pt x="308" y="209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9" y="209"/>
                      <a:pt x="309" y="209"/>
                      <a:pt x="309" y="209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09" y="209"/>
                      <a:pt x="309" y="209"/>
                      <a:pt x="309" y="209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08" y="209"/>
                      <a:pt x="308" y="209"/>
                      <a:pt x="308" y="209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09" y="208"/>
                      <a:pt x="309" y="208"/>
                      <a:pt x="309" y="208"/>
                    </a:cubicBezTo>
                    <a:cubicBezTo>
                      <a:pt x="310" y="209"/>
                      <a:pt x="310" y="209"/>
                      <a:pt x="310" y="209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10" y="208"/>
                      <a:pt x="310" y="208"/>
                      <a:pt x="310" y="208"/>
                    </a:cubicBezTo>
                    <a:cubicBezTo>
                      <a:pt x="310" y="208"/>
                      <a:pt x="309" y="207"/>
                      <a:pt x="309" y="207"/>
                    </a:cubicBezTo>
                    <a:cubicBezTo>
                      <a:pt x="303" y="204"/>
                      <a:pt x="284" y="192"/>
                      <a:pt x="258" y="176"/>
                    </a:cubicBezTo>
                    <a:cubicBezTo>
                      <a:pt x="219" y="151"/>
                      <a:pt x="165" y="117"/>
                      <a:pt x="119" y="88"/>
                    </a:cubicBezTo>
                    <a:cubicBezTo>
                      <a:pt x="96" y="74"/>
                      <a:pt x="75" y="62"/>
                      <a:pt x="59" y="53"/>
                    </a:cubicBezTo>
                    <a:cubicBezTo>
                      <a:pt x="51" y="48"/>
                      <a:pt x="44" y="45"/>
                      <a:pt x="39" y="42"/>
                    </a:cubicBezTo>
                    <a:cubicBezTo>
                      <a:pt x="36" y="41"/>
                      <a:pt x="34" y="40"/>
                      <a:pt x="32" y="39"/>
                    </a:cubicBezTo>
                    <a:cubicBezTo>
                      <a:pt x="30" y="38"/>
                      <a:pt x="29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6" y="38"/>
                      <a:pt x="26" y="39"/>
                      <a:pt x="26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1"/>
                      <a:pt x="26" y="41"/>
                    </a:cubicBezTo>
                    <a:cubicBezTo>
                      <a:pt x="26" y="41"/>
                      <a:pt x="26" y="42"/>
                      <a:pt x="27" y="42"/>
                    </a:cubicBezTo>
                    <a:cubicBezTo>
                      <a:pt x="30" y="44"/>
                      <a:pt x="36" y="49"/>
                      <a:pt x="45" y="54"/>
                    </a:cubicBezTo>
                    <a:cubicBezTo>
                      <a:pt x="77" y="74"/>
                      <a:pt x="144" y="113"/>
                      <a:pt x="202" y="148"/>
                    </a:cubicBezTo>
                    <a:cubicBezTo>
                      <a:pt x="231" y="165"/>
                      <a:pt x="258" y="182"/>
                      <a:pt x="278" y="195"/>
                    </a:cubicBezTo>
                    <a:cubicBezTo>
                      <a:pt x="288" y="201"/>
                      <a:pt x="296" y="206"/>
                      <a:pt x="302" y="210"/>
                    </a:cubicBezTo>
                    <a:cubicBezTo>
                      <a:pt x="304" y="212"/>
                      <a:pt x="307" y="214"/>
                      <a:pt x="308" y="215"/>
                    </a:cubicBezTo>
                    <a:cubicBezTo>
                      <a:pt x="309" y="216"/>
                      <a:pt x="309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1" y="217"/>
                      <a:pt x="311" y="217"/>
                      <a:pt x="311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1" y="217"/>
                      <a:pt x="311" y="217"/>
                      <a:pt x="311" y="217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1" y="218"/>
                      <a:pt x="311" y="218"/>
                      <a:pt x="311" y="218"/>
                    </a:cubicBezTo>
                    <a:cubicBezTo>
                      <a:pt x="312" y="216"/>
                      <a:pt x="312" y="216"/>
                      <a:pt x="312" y="216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6" y="51"/>
                      <a:pt x="35" y="52"/>
                      <a:pt x="35" y="52"/>
                    </a:cubicBezTo>
                    <a:cubicBezTo>
                      <a:pt x="34" y="53"/>
                      <a:pt x="34" y="54"/>
                      <a:pt x="35" y="54"/>
                    </a:cubicBezTo>
                    <a:cubicBezTo>
                      <a:pt x="155" y="129"/>
                      <a:pt x="155" y="129"/>
                      <a:pt x="155" y="129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2" y="61"/>
                      <a:pt x="41" y="61"/>
                      <a:pt x="41" y="62"/>
                    </a:cubicBezTo>
                    <a:cubicBezTo>
                      <a:pt x="40" y="63"/>
                      <a:pt x="41" y="64"/>
                      <a:pt x="41" y="64"/>
                    </a:cubicBezTo>
                    <a:cubicBezTo>
                      <a:pt x="41" y="64"/>
                      <a:pt x="46" y="67"/>
                      <a:pt x="53" y="71"/>
                    </a:cubicBezTo>
                    <a:cubicBezTo>
                      <a:pt x="79" y="88"/>
                      <a:pt x="144" y="128"/>
                      <a:pt x="202" y="164"/>
                    </a:cubicBezTo>
                    <a:cubicBezTo>
                      <a:pt x="231" y="182"/>
                      <a:pt x="259" y="200"/>
                      <a:pt x="279" y="212"/>
                    </a:cubicBezTo>
                    <a:cubicBezTo>
                      <a:pt x="289" y="219"/>
                      <a:pt x="297" y="224"/>
                      <a:pt x="303" y="227"/>
                    </a:cubicBezTo>
                    <a:cubicBezTo>
                      <a:pt x="306" y="229"/>
                      <a:pt x="308" y="231"/>
                      <a:pt x="310" y="232"/>
                    </a:cubicBezTo>
                    <a:cubicBezTo>
                      <a:pt x="311" y="232"/>
                      <a:pt x="311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1" y="232"/>
                      <a:pt x="311" y="232"/>
                      <a:pt x="311" y="232"/>
                    </a:cubicBezTo>
                    <a:cubicBezTo>
                      <a:pt x="312" y="233"/>
                      <a:pt x="312" y="233"/>
                      <a:pt x="312" y="233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1" y="232"/>
                      <a:pt x="311" y="232"/>
                      <a:pt x="311" y="232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2" y="231"/>
                      <a:pt x="312" y="231"/>
                      <a:pt x="312" y="231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2" y="231"/>
                      <a:pt x="312" y="231"/>
                      <a:pt x="312" y="231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2"/>
                      <a:pt x="313" y="232"/>
                      <a:pt x="313" y="232"/>
                    </a:cubicBezTo>
                    <a:cubicBezTo>
                      <a:pt x="313" y="231"/>
                      <a:pt x="313" y="231"/>
                      <a:pt x="313" y="231"/>
                    </a:cubicBezTo>
                    <a:cubicBezTo>
                      <a:pt x="313" y="231"/>
                      <a:pt x="313" y="231"/>
                      <a:pt x="312" y="230"/>
                    </a:cubicBezTo>
                    <a:cubicBezTo>
                      <a:pt x="307" y="227"/>
                      <a:pt x="289" y="216"/>
                      <a:pt x="263" y="200"/>
                    </a:cubicBezTo>
                    <a:cubicBezTo>
                      <a:pt x="226" y="177"/>
                      <a:pt x="173" y="145"/>
                      <a:pt x="130" y="118"/>
                    </a:cubicBezTo>
                    <a:cubicBezTo>
                      <a:pt x="108" y="105"/>
                      <a:pt x="88" y="93"/>
                      <a:pt x="74" y="84"/>
                    </a:cubicBezTo>
                    <a:cubicBezTo>
                      <a:pt x="66" y="80"/>
                      <a:pt x="60" y="77"/>
                      <a:pt x="56" y="74"/>
                    </a:cubicBezTo>
                    <a:cubicBezTo>
                      <a:pt x="54" y="73"/>
                      <a:pt x="52" y="72"/>
                      <a:pt x="51" y="72"/>
                    </a:cubicBezTo>
                    <a:cubicBezTo>
                      <a:pt x="50" y="71"/>
                      <a:pt x="49" y="71"/>
                      <a:pt x="49" y="71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7" y="71"/>
                      <a:pt x="46" y="71"/>
                      <a:pt x="46" y="71"/>
                    </a:cubicBezTo>
                    <a:cubicBezTo>
                      <a:pt x="46" y="72"/>
                      <a:pt x="46" y="73"/>
                      <a:pt x="47" y="73"/>
                    </a:cubicBezTo>
                    <a:cubicBezTo>
                      <a:pt x="312" y="239"/>
                      <a:pt x="312" y="239"/>
                      <a:pt x="312" y="239"/>
                    </a:cubicBezTo>
                    <a:cubicBezTo>
                      <a:pt x="313" y="240"/>
                      <a:pt x="313" y="239"/>
                      <a:pt x="314" y="239"/>
                    </a:cubicBezTo>
                    <a:cubicBezTo>
                      <a:pt x="314" y="238"/>
                      <a:pt x="314" y="237"/>
                      <a:pt x="313" y="237"/>
                    </a:cubicBezTo>
                    <a:cubicBezTo>
                      <a:pt x="313" y="237"/>
                      <a:pt x="253" y="198"/>
                      <a:pt x="190" y="160"/>
                    </a:cubicBezTo>
                    <a:cubicBezTo>
                      <a:pt x="159" y="141"/>
                      <a:pt x="127" y="122"/>
                      <a:pt x="103" y="107"/>
                    </a:cubicBezTo>
                    <a:cubicBezTo>
                      <a:pt x="90" y="100"/>
                      <a:pt x="80" y="94"/>
                      <a:pt x="72" y="90"/>
                    </a:cubicBezTo>
                    <a:cubicBezTo>
                      <a:pt x="68" y="88"/>
                      <a:pt x="64" y="86"/>
                      <a:pt x="62" y="85"/>
                    </a:cubicBezTo>
                    <a:cubicBezTo>
                      <a:pt x="61" y="84"/>
                      <a:pt x="59" y="84"/>
                      <a:pt x="58" y="83"/>
                    </a:cubicBezTo>
                    <a:cubicBezTo>
                      <a:pt x="58" y="83"/>
                      <a:pt x="57" y="83"/>
                      <a:pt x="56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5" y="83"/>
                      <a:pt x="54" y="84"/>
                    </a:cubicBezTo>
                    <a:cubicBezTo>
                      <a:pt x="54" y="84"/>
                      <a:pt x="54" y="85"/>
                      <a:pt x="54" y="85"/>
                    </a:cubicBezTo>
                    <a:cubicBezTo>
                      <a:pt x="54" y="85"/>
                      <a:pt x="54" y="86"/>
                      <a:pt x="55" y="86"/>
                    </a:cubicBezTo>
                    <a:cubicBezTo>
                      <a:pt x="55" y="86"/>
                      <a:pt x="59" y="88"/>
                      <a:pt x="66" y="93"/>
                    </a:cubicBezTo>
                    <a:cubicBezTo>
                      <a:pt x="90" y="108"/>
                      <a:pt x="152" y="145"/>
                      <a:pt x="207" y="179"/>
                    </a:cubicBezTo>
                    <a:cubicBezTo>
                      <a:pt x="235" y="196"/>
                      <a:pt x="261" y="212"/>
                      <a:pt x="280" y="225"/>
                    </a:cubicBezTo>
                    <a:cubicBezTo>
                      <a:pt x="290" y="231"/>
                      <a:pt x="298" y="236"/>
                      <a:pt x="303" y="240"/>
                    </a:cubicBezTo>
                    <a:cubicBezTo>
                      <a:pt x="306" y="242"/>
                      <a:pt x="308" y="243"/>
                      <a:pt x="309" y="244"/>
                    </a:cubicBezTo>
                    <a:cubicBezTo>
                      <a:pt x="310" y="245"/>
                      <a:pt x="311" y="245"/>
                      <a:pt x="311" y="245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311" y="245"/>
                      <a:pt x="311" y="245"/>
                      <a:pt x="311" y="245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311" y="245"/>
                      <a:pt x="311" y="245"/>
                      <a:pt x="311" y="245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1" y="245"/>
                      <a:pt x="311" y="245"/>
                      <a:pt x="311" y="245"/>
                    </a:cubicBezTo>
                    <a:cubicBezTo>
                      <a:pt x="311" y="246"/>
                      <a:pt x="311" y="246"/>
                      <a:pt x="311" y="246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1" y="245"/>
                      <a:pt x="311" y="245"/>
                      <a:pt x="311" y="245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1" y="244"/>
                      <a:pt x="311" y="244"/>
                      <a:pt x="311" y="244"/>
                    </a:cubicBezTo>
                    <a:cubicBezTo>
                      <a:pt x="311" y="245"/>
                      <a:pt x="311" y="245"/>
                      <a:pt x="311" y="245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1" y="244"/>
                      <a:pt x="311" y="244"/>
                      <a:pt x="311" y="244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1" y="244"/>
                      <a:pt x="311" y="244"/>
                      <a:pt x="311" y="244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1" y="244"/>
                      <a:pt x="311" y="244"/>
                      <a:pt x="311" y="244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5"/>
                      <a:pt x="312" y="245"/>
                      <a:pt x="312" y="245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2" y="244"/>
                    </a:cubicBezTo>
                    <a:cubicBezTo>
                      <a:pt x="312" y="244"/>
                      <a:pt x="312" y="244"/>
                      <a:pt x="311" y="243"/>
                    </a:cubicBezTo>
                    <a:cubicBezTo>
                      <a:pt x="308" y="242"/>
                      <a:pt x="302" y="239"/>
                      <a:pt x="294" y="234"/>
                    </a:cubicBezTo>
                    <a:cubicBezTo>
                      <a:pt x="265" y="218"/>
                      <a:pt x="207" y="183"/>
                      <a:pt x="157" y="153"/>
                    </a:cubicBezTo>
                    <a:cubicBezTo>
                      <a:pt x="132" y="137"/>
                      <a:pt x="109" y="123"/>
                      <a:pt x="92" y="113"/>
                    </a:cubicBezTo>
                    <a:cubicBezTo>
                      <a:pt x="83" y="107"/>
                      <a:pt x="76" y="103"/>
                      <a:pt x="71" y="100"/>
                    </a:cubicBezTo>
                    <a:cubicBezTo>
                      <a:pt x="67" y="97"/>
                      <a:pt x="64" y="96"/>
                      <a:pt x="64" y="96"/>
                    </a:cubicBezTo>
                    <a:cubicBezTo>
                      <a:pt x="63" y="95"/>
                      <a:pt x="62" y="95"/>
                      <a:pt x="62" y="96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8"/>
                      <a:pt x="62" y="98"/>
                    </a:cubicBezTo>
                    <a:cubicBezTo>
                      <a:pt x="62" y="98"/>
                      <a:pt x="63" y="99"/>
                      <a:pt x="63" y="99"/>
                    </a:cubicBezTo>
                    <a:cubicBezTo>
                      <a:pt x="66" y="101"/>
                      <a:pt x="71" y="105"/>
                      <a:pt x="79" y="110"/>
                    </a:cubicBezTo>
                    <a:cubicBezTo>
                      <a:pt x="107" y="128"/>
                      <a:pt x="165" y="164"/>
                      <a:pt x="216" y="195"/>
                    </a:cubicBezTo>
                    <a:cubicBezTo>
                      <a:pt x="242" y="210"/>
                      <a:pt x="266" y="225"/>
                      <a:pt x="283" y="236"/>
                    </a:cubicBezTo>
                    <a:cubicBezTo>
                      <a:pt x="292" y="241"/>
                      <a:pt x="299" y="245"/>
                      <a:pt x="304" y="249"/>
                    </a:cubicBezTo>
                    <a:cubicBezTo>
                      <a:pt x="306" y="250"/>
                      <a:pt x="308" y="251"/>
                      <a:pt x="310" y="252"/>
                    </a:cubicBezTo>
                    <a:cubicBezTo>
                      <a:pt x="310" y="253"/>
                      <a:pt x="311" y="253"/>
                      <a:pt x="311" y="253"/>
                    </a:cubicBezTo>
                    <a:cubicBezTo>
                      <a:pt x="311" y="254"/>
                      <a:pt x="311" y="254"/>
                      <a:pt x="311" y="254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1" y="253"/>
                      <a:pt x="311" y="253"/>
                      <a:pt x="311" y="253"/>
                    </a:cubicBezTo>
                    <a:cubicBezTo>
                      <a:pt x="311" y="254"/>
                      <a:pt x="311" y="254"/>
                      <a:pt x="311" y="254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1" y="253"/>
                      <a:pt x="311" y="253"/>
                      <a:pt x="311" y="253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1" y="253"/>
                      <a:pt x="311" y="253"/>
                      <a:pt x="311" y="253"/>
                    </a:cubicBezTo>
                    <a:cubicBezTo>
                      <a:pt x="311" y="253"/>
                      <a:pt x="311" y="253"/>
                      <a:pt x="311" y="253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1" y="253"/>
                      <a:pt x="311" y="253"/>
                      <a:pt x="311" y="253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1" y="252"/>
                      <a:pt x="311" y="252"/>
                      <a:pt x="311" y="252"/>
                    </a:cubicBezTo>
                    <a:cubicBezTo>
                      <a:pt x="311" y="253"/>
                      <a:pt x="311" y="253"/>
                      <a:pt x="311" y="253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1" y="252"/>
                      <a:pt x="311" y="252"/>
                      <a:pt x="311" y="252"/>
                    </a:cubicBezTo>
                    <a:cubicBezTo>
                      <a:pt x="312" y="253"/>
                      <a:pt x="312" y="253"/>
                      <a:pt x="312" y="253"/>
                    </a:cubicBezTo>
                    <a:cubicBezTo>
                      <a:pt x="313" y="251"/>
                      <a:pt x="313" y="251"/>
                      <a:pt x="313" y="251"/>
                    </a:cubicBezTo>
                    <a:cubicBezTo>
                      <a:pt x="70" y="104"/>
                      <a:pt x="70" y="104"/>
                      <a:pt x="70" y="104"/>
                    </a:cubicBezTo>
                    <a:cubicBezTo>
                      <a:pt x="69" y="104"/>
                      <a:pt x="69" y="104"/>
                      <a:pt x="68" y="105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7"/>
                      <a:pt x="68" y="108"/>
                      <a:pt x="69" y="108"/>
                    </a:cubicBezTo>
                    <a:cubicBezTo>
                      <a:pt x="70" y="109"/>
                      <a:pt x="72" y="111"/>
                      <a:pt x="74" y="113"/>
                    </a:cubicBezTo>
                    <a:cubicBezTo>
                      <a:pt x="84" y="120"/>
                      <a:pt x="103" y="133"/>
                      <a:pt x="127" y="147"/>
                    </a:cubicBezTo>
                    <a:cubicBezTo>
                      <a:pt x="163" y="169"/>
                      <a:pt x="209" y="196"/>
                      <a:pt x="246" y="218"/>
                    </a:cubicBezTo>
                    <a:cubicBezTo>
                      <a:pt x="265" y="229"/>
                      <a:pt x="281" y="239"/>
                      <a:pt x="293" y="246"/>
                    </a:cubicBezTo>
                    <a:cubicBezTo>
                      <a:pt x="299" y="250"/>
                      <a:pt x="304" y="253"/>
                      <a:pt x="307" y="255"/>
                    </a:cubicBezTo>
                    <a:cubicBezTo>
                      <a:pt x="308" y="256"/>
                      <a:pt x="310" y="257"/>
                      <a:pt x="310" y="257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2" y="258"/>
                      <a:pt x="312" y="258"/>
                      <a:pt x="312" y="258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2" y="258"/>
                      <a:pt x="312" y="258"/>
                      <a:pt x="312" y="258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2" y="258"/>
                      <a:pt x="312" y="258"/>
                      <a:pt x="312" y="258"/>
                    </a:cubicBezTo>
                    <a:cubicBezTo>
                      <a:pt x="311" y="257"/>
                      <a:pt x="311" y="257"/>
                      <a:pt x="311" y="257"/>
                    </a:cubicBezTo>
                    <a:cubicBezTo>
                      <a:pt x="311" y="258"/>
                      <a:pt x="311" y="258"/>
                      <a:pt x="311" y="258"/>
                    </a:cubicBezTo>
                    <a:cubicBezTo>
                      <a:pt x="312" y="258"/>
                      <a:pt x="312" y="258"/>
                      <a:pt x="312" y="258"/>
                    </a:cubicBezTo>
                    <a:cubicBezTo>
                      <a:pt x="311" y="257"/>
                      <a:pt x="311" y="257"/>
                      <a:pt x="311" y="257"/>
                    </a:cubicBezTo>
                    <a:cubicBezTo>
                      <a:pt x="313" y="258"/>
                      <a:pt x="313" y="258"/>
                      <a:pt x="313" y="258"/>
                    </a:cubicBezTo>
                    <a:cubicBezTo>
                      <a:pt x="313" y="256"/>
                      <a:pt x="313" y="256"/>
                      <a:pt x="313" y="256"/>
                    </a:cubicBezTo>
                    <a:cubicBezTo>
                      <a:pt x="78" y="117"/>
                      <a:pt x="78" y="117"/>
                      <a:pt x="78" y="117"/>
                    </a:cubicBezTo>
                    <a:cubicBezTo>
                      <a:pt x="78" y="116"/>
                      <a:pt x="77" y="116"/>
                      <a:pt x="76" y="117"/>
                    </a:cubicBezTo>
                    <a:cubicBezTo>
                      <a:pt x="76" y="118"/>
                      <a:pt x="76" y="118"/>
                      <a:pt x="76" y="118"/>
                    </a:cubicBezTo>
                    <a:cubicBezTo>
                      <a:pt x="76" y="119"/>
                      <a:pt x="76" y="119"/>
                      <a:pt x="76" y="119"/>
                    </a:cubicBezTo>
                    <a:cubicBezTo>
                      <a:pt x="77" y="120"/>
                      <a:pt x="77" y="120"/>
                      <a:pt x="78" y="121"/>
                    </a:cubicBezTo>
                    <a:cubicBezTo>
                      <a:pt x="81" y="123"/>
                      <a:pt x="86" y="127"/>
                      <a:pt x="94" y="132"/>
                    </a:cubicBezTo>
                    <a:cubicBezTo>
                      <a:pt x="148" y="168"/>
                      <a:pt x="313" y="267"/>
                      <a:pt x="313" y="267"/>
                    </a:cubicBezTo>
                    <a:cubicBezTo>
                      <a:pt x="314" y="267"/>
                      <a:pt x="314" y="267"/>
                      <a:pt x="315" y="266"/>
                    </a:cubicBezTo>
                    <a:cubicBezTo>
                      <a:pt x="315" y="266"/>
                      <a:pt x="315" y="265"/>
                      <a:pt x="314" y="264"/>
                    </a:cubicBezTo>
                    <a:cubicBezTo>
                      <a:pt x="314" y="264"/>
                      <a:pt x="270" y="236"/>
                      <a:pt x="224" y="208"/>
                    </a:cubicBezTo>
                    <a:cubicBezTo>
                      <a:pt x="201" y="194"/>
                      <a:pt x="178" y="180"/>
                      <a:pt x="160" y="169"/>
                    </a:cubicBezTo>
                    <a:cubicBezTo>
                      <a:pt x="151" y="164"/>
                      <a:pt x="143" y="160"/>
                      <a:pt x="137" y="157"/>
                    </a:cubicBezTo>
                    <a:cubicBezTo>
                      <a:pt x="134" y="155"/>
                      <a:pt x="132" y="154"/>
                      <a:pt x="130" y="153"/>
                    </a:cubicBezTo>
                    <a:cubicBezTo>
                      <a:pt x="129" y="153"/>
                      <a:pt x="129" y="152"/>
                      <a:pt x="128" y="152"/>
                    </a:cubicBezTo>
                    <a:cubicBezTo>
                      <a:pt x="127" y="152"/>
                      <a:pt x="127" y="152"/>
                      <a:pt x="126" y="152"/>
                    </a:cubicBezTo>
                    <a:cubicBezTo>
                      <a:pt x="125" y="152"/>
                      <a:pt x="125" y="152"/>
                      <a:pt x="125" y="152"/>
                    </a:cubicBezTo>
                    <a:cubicBezTo>
                      <a:pt x="125" y="152"/>
                      <a:pt x="125" y="152"/>
                      <a:pt x="124" y="153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5" y="152"/>
                      <a:pt x="125" y="152"/>
                      <a:pt x="125" y="152"/>
                    </a:cubicBezTo>
                    <a:cubicBezTo>
                      <a:pt x="124" y="153"/>
                      <a:pt x="124" y="153"/>
                      <a:pt x="124" y="153"/>
                    </a:cubicBezTo>
                    <a:cubicBezTo>
                      <a:pt x="124" y="154"/>
                      <a:pt x="124" y="154"/>
                      <a:pt x="125" y="154"/>
                    </a:cubicBezTo>
                    <a:cubicBezTo>
                      <a:pt x="125" y="155"/>
                      <a:pt x="125" y="155"/>
                      <a:pt x="125" y="155"/>
                    </a:cubicBezTo>
                    <a:cubicBezTo>
                      <a:pt x="126" y="155"/>
                      <a:pt x="127" y="156"/>
                      <a:pt x="129" y="157"/>
                    </a:cubicBezTo>
                    <a:cubicBezTo>
                      <a:pt x="142" y="166"/>
                      <a:pt x="188" y="193"/>
                      <a:pt x="231" y="219"/>
                    </a:cubicBezTo>
                    <a:cubicBezTo>
                      <a:pt x="253" y="232"/>
                      <a:pt x="274" y="244"/>
                      <a:pt x="289" y="254"/>
                    </a:cubicBezTo>
                    <a:cubicBezTo>
                      <a:pt x="296" y="259"/>
                      <a:pt x="303" y="263"/>
                      <a:pt x="307" y="266"/>
                    </a:cubicBezTo>
                    <a:cubicBezTo>
                      <a:pt x="309" y="268"/>
                      <a:pt x="311" y="269"/>
                      <a:pt x="312" y="270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3" y="272"/>
                      <a:pt x="313" y="272"/>
                      <a:pt x="313" y="272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3" y="272"/>
                      <a:pt x="313" y="272"/>
                      <a:pt x="313" y="272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5" y="271"/>
                      <a:pt x="315" y="271"/>
                      <a:pt x="315" y="271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3" y="271"/>
                      <a:pt x="313" y="271"/>
                      <a:pt x="313" y="271"/>
                    </a:cubicBezTo>
                    <a:cubicBezTo>
                      <a:pt x="315" y="271"/>
                      <a:pt x="315" y="271"/>
                      <a:pt x="315" y="271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1"/>
                      <a:pt x="314" y="271"/>
                      <a:pt x="314" y="271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0"/>
                      <a:pt x="314" y="270"/>
                      <a:pt x="314" y="270"/>
                    </a:cubicBezTo>
                    <a:cubicBezTo>
                      <a:pt x="314" y="270"/>
                      <a:pt x="313" y="270"/>
                      <a:pt x="312" y="269"/>
                    </a:cubicBezTo>
                    <a:cubicBezTo>
                      <a:pt x="309" y="268"/>
                      <a:pt x="300" y="264"/>
                      <a:pt x="291" y="258"/>
                    </a:cubicBezTo>
                    <a:cubicBezTo>
                      <a:pt x="276" y="250"/>
                      <a:pt x="258" y="239"/>
                      <a:pt x="243" y="230"/>
                    </a:cubicBezTo>
                    <a:cubicBezTo>
                      <a:pt x="235" y="226"/>
                      <a:pt x="229" y="222"/>
                      <a:pt x="224" y="219"/>
                    </a:cubicBezTo>
                    <a:cubicBezTo>
                      <a:pt x="221" y="218"/>
                      <a:pt x="220" y="217"/>
                      <a:pt x="218" y="216"/>
                    </a:cubicBezTo>
                    <a:cubicBezTo>
                      <a:pt x="218" y="216"/>
                      <a:pt x="217" y="215"/>
                      <a:pt x="217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6" y="215"/>
                      <a:pt x="216" y="215"/>
                      <a:pt x="216" y="215"/>
                    </a:cubicBezTo>
                    <a:cubicBezTo>
                      <a:pt x="215" y="215"/>
                      <a:pt x="215" y="215"/>
                      <a:pt x="215" y="215"/>
                    </a:cubicBezTo>
                    <a:cubicBezTo>
                      <a:pt x="215" y="215"/>
                      <a:pt x="215" y="215"/>
                      <a:pt x="214" y="215"/>
                    </a:cubicBezTo>
                    <a:cubicBezTo>
                      <a:pt x="214" y="215"/>
                      <a:pt x="214" y="216"/>
                      <a:pt x="214" y="216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4" y="217"/>
                      <a:pt x="214" y="217"/>
                      <a:pt x="214" y="217"/>
                    </a:cubicBezTo>
                    <a:cubicBezTo>
                      <a:pt x="215" y="218"/>
                      <a:pt x="215" y="218"/>
                      <a:pt x="215" y="218"/>
                    </a:cubicBezTo>
                    <a:cubicBezTo>
                      <a:pt x="217" y="219"/>
                      <a:pt x="224" y="224"/>
                      <a:pt x="234" y="230"/>
                    </a:cubicBezTo>
                    <a:cubicBezTo>
                      <a:pt x="248" y="239"/>
                      <a:pt x="268" y="251"/>
                      <a:pt x="285" y="261"/>
                    </a:cubicBezTo>
                    <a:cubicBezTo>
                      <a:pt x="293" y="266"/>
                      <a:pt x="301" y="271"/>
                      <a:pt x="306" y="274"/>
                    </a:cubicBezTo>
                    <a:cubicBezTo>
                      <a:pt x="308" y="276"/>
                      <a:pt x="311" y="277"/>
                      <a:pt x="312" y="278"/>
                    </a:cubicBezTo>
                    <a:cubicBezTo>
                      <a:pt x="313" y="279"/>
                      <a:pt x="313" y="279"/>
                      <a:pt x="314" y="279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4" y="280"/>
                      <a:pt x="314" y="280"/>
                      <a:pt x="314" y="280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4" y="280"/>
                      <a:pt x="314" y="280"/>
                      <a:pt x="314" y="280"/>
                    </a:cubicBezTo>
                    <a:cubicBezTo>
                      <a:pt x="315" y="279"/>
                      <a:pt x="315" y="279"/>
                      <a:pt x="315" y="279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4" y="278"/>
                      <a:pt x="314" y="278"/>
                      <a:pt x="314" y="278"/>
                    </a:cubicBezTo>
                    <a:cubicBezTo>
                      <a:pt x="314" y="279"/>
                      <a:pt x="314" y="279"/>
                      <a:pt x="314" y="279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4" y="278"/>
                      <a:pt x="314" y="278"/>
                      <a:pt x="314" y="278"/>
                    </a:cubicBezTo>
                    <a:cubicBezTo>
                      <a:pt x="315" y="278"/>
                      <a:pt x="315" y="278"/>
                      <a:pt x="315" y="278"/>
                    </a:cubicBezTo>
                    <a:cubicBezTo>
                      <a:pt x="315" y="277"/>
                      <a:pt x="315" y="277"/>
                      <a:pt x="315" y="277"/>
                    </a:cubicBezTo>
                    <a:cubicBezTo>
                      <a:pt x="304" y="277"/>
                      <a:pt x="304" y="277"/>
                      <a:pt x="304" y="277"/>
                    </a:cubicBezTo>
                    <a:cubicBezTo>
                      <a:pt x="304" y="277"/>
                      <a:pt x="303" y="277"/>
                      <a:pt x="303" y="278"/>
                    </a:cubicBezTo>
                    <a:cubicBezTo>
                      <a:pt x="303" y="279"/>
                      <a:pt x="303" y="279"/>
                      <a:pt x="303" y="280"/>
                    </a:cubicBezTo>
                    <a:cubicBezTo>
                      <a:pt x="313" y="285"/>
                      <a:pt x="313" y="285"/>
                      <a:pt x="313" y="285"/>
                    </a:cubicBezTo>
                    <a:cubicBezTo>
                      <a:pt x="313" y="286"/>
                      <a:pt x="314" y="286"/>
                      <a:pt x="315" y="285"/>
                    </a:cubicBezTo>
                    <a:cubicBezTo>
                      <a:pt x="315" y="284"/>
                      <a:pt x="315" y="283"/>
                      <a:pt x="314" y="283"/>
                    </a:cubicBezTo>
                    <a:close/>
                  </a:path>
                </a:pathLst>
              </a:custGeom>
              <a:solidFill>
                <a:srgbClr val="CC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1" name="Freeform 1208"/>
              <p:cNvSpPr>
                <a:spLocks/>
              </p:cNvSpPr>
              <p:nvPr/>
            </p:nvSpPr>
            <p:spPr bwMode="auto">
              <a:xfrm>
                <a:off x="3598966" y="297062"/>
                <a:ext cx="98189" cy="133601"/>
              </a:xfrm>
              <a:custGeom>
                <a:avLst/>
                <a:gdLst>
                  <a:gd name="T0" fmla="*/ 41 w 45"/>
                  <a:gd name="T1" fmla="*/ 54 h 61"/>
                  <a:gd name="T2" fmla="*/ 40 w 45"/>
                  <a:gd name="T3" fmla="*/ 48 h 61"/>
                  <a:gd name="T4" fmla="*/ 36 w 45"/>
                  <a:gd name="T5" fmla="*/ 43 h 61"/>
                  <a:gd name="T6" fmla="*/ 42 w 45"/>
                  <a:gd name="T7" fmla="*/ 43 h 61"/>
                  <a:gd name="T8" fmla="*/ 37 w 45"/>
                  <a:gd name="T9" fmla="*/ 39 h 61"/>
                  <a:gd name="T10" fmla="*/ 20 w 45"/>
                  <a:gd name="T11" fmla="*/ 32 h 61"/>
                  <a:gd name="T12" fmla="*/ 41 w 45"/>
                  <a:gd name="T13" fmla="*/ 37 h 61"/>
                  <a:gd name="T14" fmla="*/ 43 w 45"/>
                  <a:gd name="T15" fmla="*/ 33 h 61"/>
                  <a:gd name="T16" fmla="*/ 7 w 45"/>
                  <a:gd name="T17" fmla="*/ 11 h 61"/>
                  <a:gd name="T18" fmla="*/ 36 w 45"/>
                  <a:gd name="T19" fmla="*/ 27 h 61"/>
                  <a:gd name="T20" fmla="*/ 43 w 45"/>
                  <a:gd name="T21" fmla="*/ 30 h 61"/>
                  <a:gd name="T22" fmla="*/ 44 w 45"/>
                  <a:gd name="T23" fmla="*/ 28 h 61"/>
                  <a:gd name="T24" fmla="*/ 15 w 45"/>
                  <a:gd name="T25" fmla="*/ 9 h 61"/>
                  <a:gd name="T26" fmla="*/ 3 w 45"/>
                  <a:gd name="T27" fmla="*/ 1 h 61"/>
                  <a:gd name="T28" fmla="*/ 2 w 45"/>
                  <a:gd name="T29" fmla="*/ 2 h 61"/>
                  <a:gd name="T30" fmla="*/ 2 w 45"/>
                  <a:gd name="T31" fmla="*/ 2 h 61"/>
                  <a:gd name="T32" fmla="*/ 3 w 45"/>
                  <a:gd name="T33" fmla="*/ 2 h 61"/>
                  <a:gd name="T34" fmla="*/ 3 w 45"/>
                  <a:gd name="T35" fmla="*/ 2 h 61"/>
                  <a:gd name="T36" fmla="*/ 3 w 45"/>
                  <a:gd name="T37" fmla="*/ 2 h 61"/>
                  <a:gd name="T38" fmla="*/ 2 w 45"/>
                  <a:gd name="T39" fmla="*/ 1 h 61"/>
                  <a:gd name="T40" fmla="*/ 0 w 45"/>
                  <a:gd name="T41" fmla="*/ 3 h 61"/>
                  <a:gd name="T42" fmla="*/ 42 w 45"/>
                  <a:gd name="T43" fmla="*/ 29 h 61"/>
                  <a:gd name="T44" fmla="*/ 43 w 45"/>
                  <a:gd name="T45" fmla="*/ 28 h 61"/>
                  <a:gd name="T46" fmla="*/ 43 w 45"/>
                  <a:gd name="T47" fmla="*/ 28 h 61"/>
                  <a:gd name="T48" fmla="*/ 43 w 45"/>
                  <a:gd name="T49" fmla="*/ 27 h 61"/>
                  <a:gd name="T50" fmla="*/ 43 w 45"/>
                  <a:gd name="T51" fmla="*/ 27 h 61"/>
                  <a:gd name="T52" fmla="*/ 43 w 45"/>
                  <a:gd name="T53" fmla="*/ 27 h 61"/>
                  <a:gd name="T54" fmla="*/ 41 w 45"/>
                  <a:gd name="T55" fmla="*/ 26 h 61"/>
                  <a:gd name="T56" fmla="*/ 6 w 45"/>
                  <a:gd name="T57" fmla="*/ 10 h 61"/>
                  <a:gd name="T58" fmla="*/ 16 w 45"/>
                  <a:gd name="T59" fmla="*/ 21 h 61"/>
                  <a:gd name="T60" fmla="*/ 27 w 45"/>
                  <a:gd name="T61" fmla="*/ 31 h 61"/>
                  <a:gd name="T62" fmla="*/ 20 w 45"/>
                  <a:gd name="T63" fmla="*/ 32 h 61"/>
                  <a:gd name="T64" fmla="*/ 39 w 45"/>
                  <a:gd name="T65" fmla="*/ 43 h 61"/>
                  <a:gd name="T66" fmla="*/ 40 w 45"/>
                  <a:gd name="T67" fmla="*/ 43 h 61"/>
                  <a:gd name="T68" fmla="*/ 40 w 45"/>
                  <a:gd name="T69" fmla="*/ 43 h 61"/>
                  <a:gd name="T70" fmla="*/ 39 w 45"/>
                  <a:gd name="T71" fmla="*/ 43 h 61"/>
                  <a:gd name="T72" fmla="*/ 39 w 45"/>
                  <a:gd name="T73" fmla="*/ 43 h 61"/>
                  <a:gd name="T74" fmla="*/ 39 w 45"/>
                  <a:gd name="T75" fmla="*/ 43 h 61"/>
                  <a:gd name="T76" fmla="*/ 41 w 45"/>
                  <a:gd name="T77" fmla="*/ 43 h 61"/>
                  <a:gd name="T78" fmla="*/ 23 w 45"/>
                  <a:gd name="T79" fmla="*/ 37 h 61"/>
                  <a:gd name="T80" fmla="*/ 32 w 45"/>
                  <a:gd name="T81" fmla="*/ 48 h 61"/>
                  <a:gd name="T82" fmla="*/ 38 w 45"/>
                  <a:gd name="T83" fmla="*/ 54 h 61"/>
                  <a:gd name="T84" fmla="*/ 38 w 45"/>
                  <a:gd name="T8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" h="61">
                    <a:moveTo>
                      <a:pt x="40" y="58"/>
                    </a:move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3"/>
                      <a:pt x="41" y="53"/>
                      <a:pt x="40" y="52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7"/>
                    </a:cubicBezTo>
                    <a:cubicBezTo>
                      <a:pt x="41" y="47"/>
                      <a:pt x="41" y="46"/>
                      <a:pt x="41" y="46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1" y="45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1"/>
                      <a:pt x="39" y="40"/>
                      <a:pt x="37" y="39"/>
                    </a:cubicBezTo>
                    <a:cubicBezTo>
                      <a:pt x="31" y="35"/>
                      <a:pt x="22" y="29"/>
                      <a:pt x="22" y="29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40"/>
                      <a:pt x="42" y="39"/>
                      <a:pt x="42" y="39"/>
                    </a:cubicBezTo>
                    <a:cubicBezTo>
                      <a:pt x="42" y="38"/>
                      <a:pt x="42" y="37"/>
                      <a:pt x="41" y="37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41" y="34"/>
                      <a:pt x="41" y="34"/>
                      <a:pt x="41" y="34"/>
                    </a:cubicBezTo>
                    <a:cubicBezTo>
                      <a:pt x="42" y="34"/>
                      <a:pt x="43" y="34"/>
                      <a:pt x="43" y="33"/>
                    </a:cubicBezTo>
                    <a:cubicBezTo>
                      <a:pt x="44" y="32"/>
                      <a:pt x="43" y="32"/>
                      <a:pt x="43" y="31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15" y="16"/>
                      <a:pt x="24" y="21"/>
                    </a:cubicBezTo>
                    <a:cubicBezTo>
                      <a:pt x="28" y="23"/>
                      <a:pt x="32" y="25"/>
                      <a:pt x="36" y="27"/>
                    </a:cubicBezTo>
                    <a:cubicBezTo>
                      <a:pt x="37" y="27"/>
                      <a:pt x="39" y="28"/>
                      <a:pt x="40" y="29"/>
                    </a:cubicBezTo>
                    <a:cubicBezTo>
                      <a:pt x="41" y="29"/>
                      <a:pt x="41" y="29"/>
                      <a:pt x="42" y="29"/>
                    </a:cubicBezTo>
                    <a:cubicBezTo>
                      <a:pt x="42" y="29"/>
                      <a:pt x="42" y="30"/>
                      <a:pt x="43" y="30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8"/>
                      <a:pt x="45" y="28"/>
                      <a:pt x="44" y="28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1" y="25"/>
                      <a:pt x="37" y="23"/>
                    </a:cubicBezTo>
                    <a:cubicBezTo>
                      <a:pt x="31" y="19"/>
                      <a:pt x="23" y="14"/>
                      <a:pt x="15" y="9"/>
                    </a:cubicBezTo>
                    <a:cubicBezTo>
                      <a:pt x="12" y="7"/>
                      <a:pt x="8" y="5"/>
                      <a:pt x="6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2" y="5"/>
                      <a:pt x="4" y="6"/>
                    </a:cubicBezTo>
                    <a:cubicBezTo>
                      <a:pt x="13" y="12"/>
                      <a:pt x="42" y="29"/>
                      <a:pt x="42" y="29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7"/>
                      <a:pt x="42" y="26"/>
                      <a:pt x="41" y="26"/>
                    </a:cubicBezTo>
                    <a:cubicBezTo>
                      <a:pt x="37" y="24"/>
                      <a:pt x="29" y="20"/>
                      <a:pt x="21" y="16"/>
                    </a:cubicBezTo>
                    <a:cubicBezTo>
                      <a:pt x="14" y="13"/>
                      <a:pt x="8" y="9"/>
                      <a:pt x="8" y="9"/>
                    </a:cubicBezTo>
                    <a:cubicBezTo>
                      <a:pt x="7" y="9"/>
                      <a:pt x="6" y="9"/>
                      <a:pt x="6" y="10"/>
                    </a:cubicBezTo>
                    <a:cubicBezTo>
                      <a:pt x="5" y="11"/>
                      <a:pt x="6" y="12"/>
                      <a:pt x="6" y="12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1"/>
                      <a:pt x="15" y="21"/>
                      <a:pt x="14" y="22"/>
                    </a:cubicBezTo>
                    <a:cubicBezTo>
                      <a:pt x="14" y="22"/>
                      <a:pt x="14" y="23"/>
                      <a:pt x="15" y="24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0" y="29"/>
                      <a:pt x="19" y="30"/>
                    </a:cubicBezTo>
                    <a:cubicBezTo>
                      <a:pt x="19" y="31"/>
                      <a:pt x="19" y="31"/>
                      <a:pt x="20" y="32"/>
                    </a:cubicBezTo>
                    <a:cubicBezTo>
                      <a:pt x="20" y="32"/>
                      <a:pt x="25" y="35"/>
                      <a:pt x="30" y="38"/>
                    </a:cubicBezTo>
                    <a:cubicBezTo>
                      <a:pt x="33" y="39"/>
                      <a:pt x="35" y="41"/>
                      <a:pt x="37" y="42"/>
                    </a:cubicBezTo>
                    <a:cubicBezTo>
                      <a:pt x="38" y="43"/>
                      <a:pt x="39" y="43"/>
                      <a:pt x="39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40" y="44"/>
                      <a:pt x="40" y="44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0" y="42"/>
                      <a:pt x="40" y="42"/>
                      <a:pt x="40" y="42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4" y="36"/>
                      <a:pt x="24" y="36"/>
                      <a:pt x="23" y="37"/>
                    </a:cubicBezTo>
                    <a:cubicBezTo>
                      <a:pt x="23" y="38"/>
                      <a:pt x="23" y="38"/>
                      <a:pt x="24" y="39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8"/>
                      <a:pt x="31" y="48"/>
                      <a:pt x="31" y="49"/>
                    </a:cubicBezTo>
                    <a:cubicBezTo>
                      <a:pt x="31" y="49"/>
                      <a:pt x="31" y="50"/>
                      <a:pt x="32" y="50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6" y="58"/>
                      <a:pt x="36" y="59"/>
                      <a:pt x="37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1"/>
                      <a:pt x="40" y="61"/>
                      <a:pt x="40" y="60"/>
                    </a:cubicBezTo>
                    <a:cubicBezTo>
                      <a:pt x="41" y="59"/>
                      <a:pt x="41" y="58"/>
                      <a:pt x="40" y="58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2" name="Freeform 1209"/>
              <p:cNvSpPr>
                <a:spLocks/>
              </p:cNvSpPr>
              <p:nvPr/>
            </p:nvSpPr>
            <p:spPr bwMode="auto">
              <a:xfrm>
                <a:off x="4155906" y="554606"/>
                <a:ext cx="275250" cy="191548"/>
              </a:xfrm>
              <a:custGeom>
                <a:avLst/>
                <a:gdLst>
                  <a:gd name="T0" fmla="*/ 43 w 126"/>
                  <a:gd name="T1" fmla="*/ 33 h 87"/>
                  <a:gd name="T2" fmla="*/ 92 w 126"/>
                  <a:gd name="T3" fmla="*/ 58 h 87"/>
                  <a:gd name="T4" fmla="*/ 92 w 126"/>
                  <a:gd name="T5" fmla="*/ 56 h 87"/>
                  <a:gd name="T6" fmla="*/ 70 w 126"/>
                  <a:gd name="T7" fmla="*/ 41 h 87"/>
                  <a:gd name="T8" fmla="*/ 9 w 126"/>
                  <a:gd name="T9" fmla="*/ 4 h 87"/>
                  <a:gd name="T10" fmla="*/ 3 w 126"/>
                  <a:gd name="T11" fmla="*/ 0 h 87"/>
                  <a:gd name="T12" fmla="*/ 2 w 126"/>
                  <a:gd name="T13" fmla="*/ 0 h 87"/>
                  <a:gd name="T14" fmla="*/ 2 w 126"/>
                  <a:gd name="T15" fmla="*/ 0 h 87"/>
                  <a:gd name="T16" fmla="*/ 2 w 126"/>
                  <a:gd name="T17" fmla="*/ 1 h 87"/>
                  <a:gd name="T18" fmla="*/ 1 w 126"/>
                  <a:gd name="T19" fmla="*/ 1 h 87"/>
                  <a:gd name="T20" fmla="*/ 2 w 126"/>
                  <a:gd name="T21" fmla="*/ 0 h 87"/>
                  <a:gd name="T22" fmla="*/ 2 w 126"/>
                  <a:gd name="T23" fmla="*/ 0 h 87"/>
                  <a:gd name="T24" fmla="*/ 3 w 126"/>
                  <a:gd name="T25" fmla="*/ 0 h 87"/>
                  <a:gd name="T26" fmla="*/ 1 w 126"/>
                  <a:gd name="T27" fmla="*/ 1 h 87"/>
                  <a:gd name="T28" fmla="*/ 1 w 126"/>
                  <a:gd name="T29" fmla="*/ 1 h 87"/>
                  <a:gd name="T30" fmla="*/ 3 w 126"/>
                  <a:gd name="T31" fmla="*/ 0 h 87"/>
                  <a:gd name="T32" fmla="*/ 3 w 126"/>
                  <a:gd name="T33" fmla="*/ 1 h 87"/>
                  <a:gd name="T34" fmla="*/ 3 w 126"/>
                  <a:gd name="T35" fmla="*/ 2 h 87"/>
                  <a:gd name="T36" fmla="*/ 2 w 126"/>
                  <a:gd name="T37" fmla="*/ 3 h 87"/>
                  <a:gd name="T38" fmla="*/ 1 w 126"/>
                  <a:gd name="T39" fmla="*/ 1 h 87"/>
                  <a:gd name="T40" fmla="*/ 2 w 126"/>
                  <a:gd name="T41" fmla="*/ 2 h 87"/>
                  <a:gd name="T42" fmla="*/ 2 w 126"/>
                  <a:gd name="T43" fmla="*/ 3 h 87"/>
                  <a:gd name="T44" fmla="*/ 2 w 126"/>
                  <a:gd name="T45" fmla="*/ 3 h 87"/>
                  <a:gd name="T46" fmla="*/ 5 w 126"/>
                  <a:gd name="T47" fmla="*/ 4 h 87"/>
                  <a:gd name="T48" fmla="*/ 51 w 126"/>
                  <a:gd name="T49" fmla="*/ 27 h 87"/>
                  <a:gd name="T50" fmla="*/ 59 w 126"/>
                  <a:gd name="T51" fmla="*/ 30 h 87"/>
                  <a:gd name="T52" fmla="*/ 20 w 126"/>
                  <a:gd name="T53" fmla="*/ 4 h 87"/>
                  <a:gd name="T54" fmla="*/ 18 w 126"/>
                  <a:gd name="T55" fmla="*/ 6 h 87"/>
                  <a:gd name="T56" fmla="*/ 58 w 126"/>
                  <a:gd name="T57" fmla="*/ 29 h 87"/>
                  <a:gd name="T58" fmla="*/ 32 w 126"/>
                  <a:gd name="T59" fmla="*/ 14 h 87"/>
                  <a:gd name="T60" fmla="*/ 6 w 126"/>
                  <a:gd name="T61" fmla="*/ 1 h 87"/>
                  <a:gd name="T62" fmla="*/ 2 w 126"/>
                  <a:gd name="T63" fmla="*/ 0 h 87"/>
                  <a:gd name="T64" fmla="*/ 0 w 126"/>
                  <a:gd name="T65" fmla="*/ 0 h 87"/>
                  <a:gd name="T66" fmla="*/ 0 w 126"/>
                  <a:gd name="T67" fmla="*/ 2 h 87"/>
                  <a:gd name="T68" fmla="*/ 1 w 126"/>
                  <a:gd name="T69" fmla="*/ 3 h 87"/>
                  <a:gd name="T70" fmla="*/ 55 w 126"/>
                  <a:gd name="T71" fmla="*/ 35 h 87"/>
                  <a:gd name="T72" fmla="*/ 87 w 126"/>
                  <a:gd name="T73" fmla="*/ 56 h 87"/>
                  <a:gd name="T74" fmla="*/ 90 w 126"/>
                  <a:gd name="T75" fmla="*/ 58 h 87"/>
                  <a:gd name="T76" fmla="*/ 91 w 126"/>
                  <a:gd name="T77" fmla="*/ 57 h 87"/>
                  <a:gd name="T78" fmla="*/ 90 w 126"/>
                  <a:gd name="T79" fmla="*/ 58 h 87"/>
                  <a:gd name="T80" fmla="*/ 90 w 126"/>
                  <a:gd name="T81" fmla="*/ 57 h 87"/>
                  <a:gd name="T82" fmla="*/ 90 w 126"/>
                  <a:gd name="T83" fmla="*/ 57 h 87"/>
                  <a:gd name="T84" fmla="*/ 91 w 126"/>
                  <a:gd name="T85" fmla="*/ 57 h 87"/>
                  <a:gd name="T86" fmla="*/ 91 w 126"/>
                  <a:gd name="T87" fmla="*/ 57 h 87"/>
                  <a:gd name="T88" fmla="*/ 2 w 126"/>
                  <a:gd name="T89" fmla="*/ 7 h 87"/>
                  <a:gd name="T90" fmla="*/ 1 w 126"/>
                  <a:gd name="T91" fmla="*/ 10 h 87"/>
                  <a:gd name="T92" fmla="*/ 126 w 126"/>
                  <a:gd name="T9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6" h="87">
                    <a:moveTo>
                      <a:pt x="125" y="85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1" y="59"/>
                      <a:pt x="92" y="59"/>
                      <a:pt x="92" y="58"/>
                    </a:cubicBezTo>
                    <a:cubicBezTo>
                      <a:pt x="93" y="57"/>
                      <a:pt x="93" y="57"/>
                      <a:pt x="93" y="57"/>
                    </a:cubicBezTo>
                    <a:cubicBezTo>
                      <a:pt x="93" y="57"/>
                      <a:pt x="92" y="56"/>
                      <a:pt x="92" y="56"/>
                    </a:cubicBezTo>
                    <a:cubicBezTo>
                      <a:pt x="92" y="55"/>
                      <a:pt x="91" y="55"/>
                      <a:pt x="90" y="54"/>
                    </a:cubicBezTo>
                    <a:cubicBezTo>
                      <a:pt x="87" y="51"/>
                      <a:pt x="79" y="46"/>
                      <a:pt x="70" y="41"/>
                    </a:cubicBezTo>
                    <a:cubicBezTo>
                      <a:pt x="57" y="33"/>
                      <a:pt x="40" y="22"/>
                      <a:pt x="26" y="14"/>
                    </a:cubicBezTo>
                    <a:cubicBezTo>
                      <a:pt x="19" y="10"/>
                      <a:pt x="13" y="7"/>
                      <a:pt x="9" y="4"/>
                    </a:cubicBezTo>
                    <a:cubicBezTo>
                      <a:pt x="7" y="3"/>
                      <a:pt x="5" y="2"/>
                      <a:pt x="4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5" y="4"/>
                    </a:cubicBezTo>
                    <a:cubicBezTo>
                      <a:pt x="12" y="7"/>
                      <a:pt x="25" y="13"/>
                      <a:pt x="36" y="19"/>
                    </a:cubicBezTo>
                    <a:cubicBezTo>
                      <a:pt x="42" y="22"/>
                      <a:pt x="47" y="25"/>
                      <a:pt x="51" y="27"/>
                    </a:cubicBezTo>
                    <a:cubicBezTo>
                      <a:pt x="55" y="29"/>
                      <a:pt x="57" y="31"/>
                      <a:pt x="57" y="31"/>
                    </a:cubicBezTo>
                    <a:cubicBezTo>
                      <a:pt x="58" y="31"/>
                      <a:pt x="59" y="31"/>
                      <a:pt x="59" y="30"/>
                    </a:cubicBezTo>
                    <a:cubicBezTo>
                      <a:pt x="60" y="29"/>
                      <a:pt x="59" y="28"/>
                      <a:pt x="59" y="28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8" y="3"/>
                      <a:pt x="18" y="4"/>
                    </a:cubicBezTo>
                    <a:cubicBezTo>
                      <a:pt x="17" y="5"/>
                      <a:pt x="17" y="6"/>
                      <a:pt x="18" y="6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59" y="28"/>
                      <a:pt x="46" y="21"/>
                      <a:pt x="32" y="14"/>
                    </a:cubicBezTo>
                    <a:cubicBezTo>
                      <a:pt x="25" y="10"/>
                      <a:pt x="18" y="7"/>
                      <a:pt x="13" y="4"/>
                    </a:cubicBezTo>
                    <a:cubicBezTo>
                      <a:pt x="10" y="3"/>
                      <a:pt x="8" y="2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4"/>
                      <a:pt x="6" y="6"/>
                    </a:cubicBezTo>
                    <a:cubicBezTo>
                      <a:pt x="15" y="11"/>
                      <a:pt x="36" y="24"/>
                      <a:pt x="55" y="35"/>
                    </a:cubicBezTo>
                    <a:cubicBezTo>
                      <a:pt x="65" y="41"/>
                      <a:pt x="73" y="46"/>
                      <a:pt x="80" y="50"/>
                    </a:cubicBezTo>
                    <a:cubicBezTo>
                      <a:pt x="83" y="53"/>
                      <a:pt x="86" y="54"/>
                      <a:pt x="87" y="56"/>
                    </a:cubicBezTo>
                    <a:cubicBezTo>
                      <a:pt x="88" y="56"/>
                      <a:pt x="89" y="57"/>
                      <a:pt x="89" y="57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0" y="58"/>
                      <a:pt x="90" y="58"/>
                      <a:pt x="90" y="58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0" y="57"/>
                      <a:pt x="90" y="57"/>
                      <a:pt x="90" y="57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0" y="10"/>
                      <a:pt x="1" y="10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5" y="87"/>
                      <a:pt x="125" y="87"/>
                      <a:pt x="126" y="87"/>
                    </a:cubicBezTo>
                    <a:cubicBezTo>
                      <a:pt x="126" y="86"/>
                      <a:pt x="126" y="85"/>
                      <a:pt x="125" y="8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3" name="Freeform 1211"/>
              <p:cNvSpPr>
                <a:spLocks/>
              </p:cNvSpPr>
              <p:nvPr/>
            </p:nvSpPr>
            <p:spPr bwMode="auto">
              <a:xfrm>
                <a:off x="4159125" y="588409"/>
                <a:ext cx="370220" cy="347685"/>
              </a:xfrm>
              <a:custGeom>
                <a:avLst/>
                <a:gdLst>
                  <a:gd name="T0" fmla="*/ 117 w 169"/>
                  <a:gd name="T1" fmla="*/ 150 h 159"/>
                  <a:gd name="T2" fmla="*/ 116 w 169"/>
                  <a:gd name="T3" fmla="*/ 150 h 159"/>
                  <a:gd name="T4" fmla="*/ 128 w 169"/>
                  <a:gd name="T5" fmla="*/ 148 h 159"/>
                  <a:gd name="T6" fmla="*/ 113 w 169"/>
                  <a:gd name="T7" fmla="*/ 131 h 159"/>
                  <a:gd name="T8" fmla="*/ 112 w 169"/>
                  <a:gd name="T9" fmla="*/ 132 h 159"/>
                  <a:gd name="T10" fmla="*/ 72 w 169"/>
                  <a:gd name="T11" fmla="*/ 99 h 159"/>
                  <a:gd name="T12" fmla="*/ 71 w 169"/>
                  <a:gd name="T13" fmla="*/ 100 h 159"/>
                  <a:gd name="T14" fmla="*/ 41 w 169"/>
                  <a:gd name="T15" fmla="*/ 76 h 159"/>
                  <a:gd name="T16" fmla="*/ 42 w 169"/>
                  <a:gd name="T17" fmla="*/ 76 h 159"/>
                  <a:gd name="T18" fmla="*/ 40 w 169"/>
                  <a:gd name="T19" fmla="*/ 76 h 159"/>
                  <a:gd name="T20" fmla="*/ 42 w 169"/>
                  <a:gd name="T21" fmla="*/ 79 h 159"/>
                  <a:gd name="T22" fmla="*/ 27 w 169"/>
                  <a:gd name="T23" fmla="*/ 62 h 159"/>
                  <a:gd name="T24" fmla="*/ 9 w 169"/>
                  <a:gd name="T25" fmla="*/ 49 h 159"/>
                  <a:gd name="T26" fmla="*/ 169 w 169"/>
                  <a:gd name="T27" fmla="*/ 143 h 159"/>
                  <a:gd name="T28" fmla="*/ 7 w 169"/>
                  <a:gd name="T29" fmla="*/ 44 h 159"/>
                  <a:gd name="T30" fmla="*/ 165 w 169"/>
                  <a:gd name="T31" fmla="*/ 137 h 159"/>
                  <a:gd name="T32" fmla="*/ 9 w 169"/>
                  <a:gd name="T33" fmla="*/ 36 h 159"/>
                  <a:gd name="T34" fmla="*/ 8 w 169"/>
                  <a:gd name="T35" fmla="*/ 37 h 159"/>
                  <a:gd name="T36" fmla="*/ 9 w 169"/>
                  <a:gd name="T37" fmla="*/ 38 h 159"/>
                  <a:gd name="T38" fmla="*/ 150 w 169"/>
                  <a:gd name="T39" fmla="*/ 122 h 159"/>
                  <a:gd name="T40" fmla="*/ 6 w 169"/>
                  <a:gd name="T41" fmla="*/ 30 h 159"/>
                  <a:gd name="T42" fmla="*/ 155 w 169"/>
                  <a:gd name="T43" fmla="*/ 119 h 159"/>
                  <a:gd name="T44" fmla="*/ 10 w 169"/>
                  <a:gd name="T45" fmla="*/ 26 h 159"/>
                  <a:gd name="T46" fmla="*/ 5 w 169"/>
                  <a:gd name="T47" fmla="*/ 23 h 159"/>
                  <a:gd name="T48" fmla="*/ 6 w 169"/>
                  <a:gd name="T49" fmla="*/ 18 h 159"/>
                  <a:gd name="T50" fmla="*/ 5 w 169"/>
                  <a:gd name="T51" fmla="*/ 21 h 159"/>
                  <a:gd name="T52" fmla="*/ 153 w 169"/>
                  <a:gd name="T53" fmla="*/ 105 h 159"/>
                  <a:gd name="T54" fmla="*/ 5 w 169"/>
                  <a:gd name="T55" fmla="*/ 14 h 159"/>
                  <a:gd name="T56" fmla="*/ 146 w 169"/>
                  <a:gd name="T57" fmla="*/ 99 h 159"/>
                  <a:gd name="T58" fmla="*/ 4 w 169"/>
                  <a:gd name="T59" fmla="*/ 8 h 159"/>
                  <a:gd name="T60" fmla="*/ 2 w 169"/>
                  <a:gd name="T61" fmla="*/ 8 h 159"/>
                  <a:gd name="T62" fmla="*/ 139 w 169"/>
                  <a:gd name="T63" fmla="*/ 89 h 159"/>
                  <a:gd name="T64" fmla="*/ 137 w 169"/>
                  <a:gd name="T65" fmla="*/ 82 h 159"/>
                  <a:gd name="T66" fmla="*/ 134 w 169"/>
                  <a:gd name="T67" fmla="*/ 63 h 159"/>
                  <a:gd name="T68" fmla="*/ 127 w 169"/>
                  <a:gd name="T69" fmla="*/ 67 h 159"/>
                  <a:gd name="T70" fmla="*/ 139 w 169"/>
                  <a:gd name="T71" fmla="*/ 81 h 159"/>
                  <a:gd name="T72" fmla="*/ 3 w 169"/>
                  <a:gd name="T73" fmla="*/ 1 h 159"/>
                  <a:gd name="T74" fmla="*/ 2 w 169"/>
                  <a:gd name="T75" fmla="*/ 5 h 159"/>
                  <a:gd name="T76" fmla="*/ 148 w 169"/>
                  <a:gd name="T77" fmla="*/ 99 h 159"/>
                  <a:gd name="T78" fmla="*/ 148 w 169"/>
                  <a:gd name="T79" fmla="*/ 98 h 159"/>
                  <a:gd name="T80" fmla="*/ 149 w 169"/>
                  <a:gd name="T81" fmla="*/ 97 h 159"/>
                  <a:gd name="T82" fmla="*/ 5 w 169"/>
                  <a:gd name="T83" fmla="*/ 16 h 159"/>
                  <a:gd name="T84" fmla="*/ 4 w 169"/>
                  <a:gd name="T85" fmla="*/ 18 h 159"/>
                  <a:gd name="T86" fmla="*/ 159 w 169"/>
                  <a:gd name="T87" fmla="*/ 118 h 159"/>
                  <a:gd name="T88" fmla="*/ 78 w 169"/>
                  <a:gd name="T89" fmla="*/ 69 h 159"/>
                  <a:gd name="T90" fmla="*/ 90 w 169"/>
                  <a:gd name="T91" fmla="*/ 81 h 159"/>
                  <a:gd name="T92" fmla="*/ 8 w 169"/>
                  <a:gd name="T93" fmla="*/ 39 h 159"/>
                  <a:gd name="T94" fmla="*/ 165 w 169"/>
                  <a:gd name="T95" fmla="*/ 136 h 159"/>
                  <a:gd name="T96" fmla="*/ 166 w 169"/>
                  <a:gd name="T97" fmla="*/ 136 h 159"/>
                  <a:gd name="T98" fmla="*/ 167 w 169"/>
                  <a:gd name="T99" fmla="*/ 144 h 159"/>
                  <a:gd name="T100" fmla="*/ 167 w 169"/>
                  <a:gd name="T101" fmla="*/ 143 h 159"/>
                  <a:gd name="T102" fmla="*/ 6 w 169"/>
                  <a:gd name="T103" fmla="*/ 49 h 159"/>
                  <a:gd name="T104" fmla="*/ 162 w 169"/>
                  <a:gd name="T105" fmla="*/ 145 h 159"/>
                  <a:gd name="T106" fmla="*/ 41 w 169"/>
                  <a:gd name="T107" fmla="*/ 75 h 159"/>
                  <a:gd name="T108" fmla="*/ 155 w 169"/>
                  <a:gd name="T109" fmla="*/ 146 h 159"/>
                  <a:gd name="T110" fmla="*/ 110 w 169"/>
                  <a:gd name="T111" fmla="*/ 132 h 159"/>
                  <a:gd name="T112" fmla="*/ 142 w 169"/>
                  <a:gd name="T113" fmla="*/ 152 h 159"/>
                  <a:gd name="T114" fmla="*/ 143 w 169"/>
                  <a:gd name="T115" fmla="*/ 150 h 159"/>
                  <a:gd name="T116" fmla="*/ 134 w 169"/>
                  <a:gd name="T117" fmla="*/ 153 h 159"/>
                  <a:gd name="T118" fmla="*/ 122 w 169"/>
                  <a:gd name="T119" fmla="*/ 149 h 159"/>
                  <a:gd name="T120" fmla="*/ 119 w 169"/>
                  <a:gd name="T121" fmla="*/ 1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9" h="159">
                    <a:moveTo>
                      <a:pt x="119" y="156"/>
                    </a:moveTo>
                    <a:cubicBezTo>
                      <a:pt x="117" y="155"/>
                      <a:pt x="117" y="155"/>
                      <a:pt x="117" y="155"/>
                    </a:cubicBezTo>
                    <a:cubicBezTo>
                      <a:pt x="117" y="156"/>
                      <a:pt x="117" y="156"/>
                      <a:pt x="117" y="156"/>
                    </a:cubicBezTo>
                    <a:cubicBezTo>
                      <a:pt x="117" y="157"/>
                      <a:pt x="117" y="157"/>
                      <a:pt x="117" y="157"/>
                    </a:cubicBez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25" y="155"/>
                      <a:pt x="125" y="155"/>
                      <a:pt x="126" y="154"/>
                    </a:cubicBezTo>
                    <a:cubicBezTo>
                      <a:pt x="126" y="154"/>
                      <a:pt x="125" y="153"/>
                      <a:pt x="125" y="153"/>
                    </a:cubicBezTo>
                    <a:cubicBezTo>
                      <a:pt x="117" y="148"/>
                      <a:pt x="117" y="148"/>
                      <a:pt x="117" y="148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117" y="150"/>
                      <a:pt x="117" y="150"/>
                      <a:pt x="117" y="150"/>
                    </a:cubicBezTo>
                    <a:cubicBezTo>
                      <a:pt x="117" y="150"/>
                      <a:pt x="117" y="150"/>
                      <a:pt x="118" y="150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117" y="150"/>
                      <a:pt x="117" y="150"/>
                      <a:pt x="117" y="150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7" y="150"/>
                      <a:pt x="117" y="150"/>
                      <a:pt x="117" y="150"/>
                    </a:cubicBezTo>
                    <a:cubicBezTo>
                      <a:pt x="116" y="149"/>
                      <a:pt x="116" y="149"/>
                      <a:pt x="116" y="149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6" y="150"/>
                      <a:pt x="116" y="150"/>
                      <a:pt x="116" y="150"/>
                    </a:cubicBezTo>
                    <a:cubicBezTo>
                      <a:pt x="117" y="150"/>
                      <a:pt x="118" y="151"/>
                      <a:pt x="120" y="151"/>
                    </a:cubicBezTo>
                    <a:cubicBezTo>
                      <a:pt x="122" y="152"/>
                      <a:pt x="126" y="153"/>
                      <a:pt x="128" y="153"/>
                    </a:cubicBezTo>
                    <a:cubicBezTo>
                      <a:pt x="130" y="154"/>
                      <a:pt x="131" y="154"/>
                      <a:pt x="132" y="154"/>
                    </a:cubicBezTo>
                    <a:cubicBezTo>
                      <a:pt x="133" y="154"/>
                      <a:pt x="133" y="154"/>
                      <a:pt x="133" y="154"/>
                    </a:cubicBezTo>
                    <a:cubicBezTo>
                      <a:pt x="134" y="155"/>
                      <a:pt x="134" y="155"/>
                      <a:pt x="134" y="155"/>
                    </a:cubicBezTo>
                    <a:cubicBezTo>
                      <a:pt x="134" y="155"/>
                      <a:pt x="134" y="155"/>
                      <a:pt x="134" y="155"/>
                    </a:cubicBezTo>
                    <a:cubicBezTo>
                      <a:pt x="135" y="155"/>
                      <a:pt x="135" y="155"/>
                      <a:pt x="135" y="155"/>
                    </a:cubicBezTo>
                    <a:cubicBezTo>
                      <a:pt x="135" y="155"/>
                      <a:pt x="135" y="155"/>
                      <a:pt x="136" y="154"/>
                    </a:cubicBezTo>
                    <a:cubicBezTo>
                      <a:pt x="136" y="154"/>
                      <a:pt x="136" y="153"/>
                      <a:pt x="136" y="153"/>
                    </a:cubicBezTo>
                    <a:cubicBezTo>
                      <a:pt x="136" y="152"/>
                      <a:pt x="136" y="152"/>
                      <a:pt x="135" y="152"/>
                    </a:cubicBezTo>
                    <a:cubicBezTo>
                      <a:pt x="128" y="148"/>
                      <a:pt x="128" y="148"/>
                      <a:pt x="128" y="148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3" y="153"/>
                      <a:pt x="144" y="153"/>
                      <a:pt x="144" y="152"/>
                    </a:cubicBezTo>
                    <a:cubicBezTo>
                      <a:pt x="144" y="151"/>
                      <a:pt x="144" y="151"/>
                      <a:pt x="144" y="151"/>
                    </a:cubicBezTo>
                    <a:cubicBezTo>
                      <a:pt x="144" y="151"/>
                      <a:pt x="144" y="150"/>
                      <a:pt x="144" y="150"/>
                    </a:cubicBezTo>
                    <a:cubicBezTo>
                      <a:pt x="143" y="149"/>
                      <a:pt x="143" y="149"/>
                      <a:pt x="143" y="149"/>
                    </a:cubicBezTo>
                    <a:cubicBezTo>
                      <a:pt x="142" y="148"/>
                      <a:pt x="139" y="147"/>
                      <a:pt x="136" y="145"/>
                    </a:cubicBezTo>
                    <a:cubicBezTo>
                      <a:pt x="132" y="142"/>
                      <a:pt x="126" y="139"/>
                      <a:pt x="121" y="136"/>
                    </a:cubicBezTo>
                    <a:cubicBezTo>
                      <a:pt x="119" y="135"/>
                      <a:pt x="116" y="134"/>
                      <a:pt x="115" y="133"/>
                    </a:cubicBezTo>
                    <a:cubicBezTo>
                      <a:pt x="114" y="132"/>
                      <a:pt x="114" y="132"/>
                      <a:pt x="113" y="131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3" y="131"/>
                      <a:pt x="113" y="131"/>
                      <a:pt x="113" y="131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3" y="133"/>
                      <a:pt x="113" y="133"/>
                      <a:pt x="113" y="133"/>
                    </a:cubicBezTo>
                    <a:cubicBezTo>
                      <a:pt x="112" y="132"/>
                      <a:pt x="112" y="132"/>
                      <a:pt x="112" y="132"/>
                    </a:cubicBezTo>
                    <a:cubicBezTo>
                      <a:pt x="111" y="133"/>
                      <a:pt x="111" y="133"/>
                      <a:pt x="111" y="133"/>
                    </a:cubicBezTo>
                    <a:cubicBezTo>
                      <a:pt x="150" y="151"/>
                      <a:pt x="150" y="151"/>
                      <a:pt x="150" y="151"/>
                    </a:cubicBezTo>
                    <a:cubicBezTo>
                      <a:pt x="150" y="151"/>
                      <a:pt x="151" y="151"/>
                      <a:pt x="152" y="150"/>
                    </a:cubicBezTo>
                    <a:cubicBezTo>
                      <a:pt x="152" y="150"/>
                      <a:pt x="152" y="149"/>
                      <a:pt x="151" y="148"/>
                    </a:cubicBezTo>
                    <a:cubicBezTo>
                      <a:pt x="151" y="148"/>
                      <a:pt x="146" y="145"/>
                      <a:pt x="139" y="141"/>
                    </a:cubicBezTo>
                    <a:cubicBezTo>
                      <a:pt x="127" y="134"/>
                      <a:pt x="111" y="123"/>
                      <a:pt x="97" y="115"/>
                    </a:cubicBezTo>
                    <a:cubicBezTo>
                      <a:pt x="90" y="110"/>
                      <a:pt x="84" y="107"/>
                      <a:pt x="79" y="104"/>
                    </a:cubicBezTo>
                    <a:cubicBezTo>
                      <a:pt x="77" y="102"/>
                      <a:pt x="75" y="101"/>
                      <a:pt x="74" y="100"/>
                    </a:cubicBezTo>
                    <a:cubicBezTo>
                      <a:pt x="73" y="100"/>
                      <a:pt x="73" y="99"/>
                      <a:pt x="72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1" y="100"/>
                      <a:pt x="71" y="100"/>
                      <a:pt x="71" y="100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154" y="149"/>
                      <a:pt x="154" y="149"/>
                      <a:pt x="154" y="149"/>
                    </a:cubicBezTo>
                    <a:cubicBezTo>
                      <a:pt x="155" y="149"/>
                      <a:pt x="156" y="149"/>
                      <a:pt x="156" y="148"/>
                    </a:cubicBezTo>
                    <a:cubicBezTo>
                      <a:pt x="156" y="148"/>
                      <a:pt x="156" y="147"/>
                      <a:pt x="155" y="146"/>
                    </a:cubicBezTo>
                    <a:cubicBezTo>
                      <a:pt x="155" y="146"/>
                      <a:pt x="154" y="145"/>
                      <a:pt x="151" y="143"/>
                    </a:cubicBezTo>
                    <a:cubicBezTo>
                      <a:pt x="140" y="137"/>
                      <a:pt x="112" y="121"/>
                      <a:pt x="88" y="106"/>
                    </a:cubicBezTo>
                    <a:cubicBezTo>
                      <a:pt x="75" y="98"/>
                      <a:pt x="64" y="91"/>
                      <a:pt x="55" y="85"/>
                    </a:cubicBezTo>
                    <a:cubicBezTo>
                      <a:pt x="51" y="83"/>
                      <a:pt x="47" y="80"/>
                      <a:pt x="45" y="78"/>
                    </a:cubicBezTo>
                    <a:cubicBezTo>
                      <a:pt x="44" y="78"/>
                      <a:pt x="43" y="77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40" y="78"/>
                      <a:pt x="41" y="78"/>
                      <a:pt x="42" y="79"/>
                    </a:cubicBezTo>
                    <a:cubicBezTo>
                      <a:pt x="50" y="83"/>
                      <a:pt x="78" y="100"/>
                      <a:pt x="104" y="116"/>
                    </a:cubicBezTo>
                    <a:cubicBezTo>
                      <a:pt x="118" y="124"/>
                      <a:pt x="131" y="132"/>
                      <a:pt x="141" y="138"/>
                    </a:cubicBezTo>
                    <a:cubicBezTo>
                      <a:pt x="146" y="140"/>
                      <a:pt x="151" y="143"/>
                      <a:pt x="154" y="144"/>
                    </a:cubicBezTo>
                    <a:cubicBezTo>
                      <a:pt x="156" y="145"/>
                      <a:pt x="157" y="146"/>
                      <a:pt x="159" y="146"/>
                    </a:cubicBezTo>
                    <a:cubicBezTo>
                      <a:pt x="160" y="147"/>
                      <a:pt x="161" y="147"/>
                      <a:pt x="162" y="147"/>
                    </a:cubicBezTo>
                    <a:cubicBezTo>
                      <a:pt x="162" y="147"/>
                      <a:pt x="162" y="147"/>
                      <a:pt x="162" y="147"/>
                    </a:cubicBezTo>
                    <a:cubicBezTo>
                      <a:pt x="163" y="147"/>
                      <a:pt x="163" y="147"/>
                      <a:pt x="163" y="146"/>
                    </a:cubicBezTo>
                    <a:cubicBezTo>
                      <a:pt x="163" y="146"/>
                      <a:pt x="164" y="146"/>
                      <a:pt x="163" y="145"/>
                    </a:cubicBezTo>
                    <a:cubicBezTo>
                      <a:pt x="163" y="145"/>
                      <a:pt x="163" y="144"/>
                      <a:pt x="163" y="144"/>
                    </a:cubicBezTo>
                    <a:cubicBezTo>
                      <a:pt x="163" y="144"/>
                      <a:pt x="160" y="143"/>
                      <a:pt x="156" y="140"/>
                    </a:cubicBezTo>
                    <a:cubicBezTo>
                      <a:pt x="141" y="132"/>
                      <a:pt x="104" y="110"/>
                      <a:pt x="71" y="90"/>
                    </a:cubicBezTo>
                    <a:cubicBezTo>
                      <a:pt x="54" y="80"/>
                      <a:pt x="39" y="70"/>
                      <a:pt x="27" y="62"/>
                    </a:cubicBezTo>
                    <a:cubicBezTo>
                      <a:pt x="21" y="59"/>
                      <a:pt x="17" y="55"/>
                      <a:pt x="13" y="53"/>
                    </a:cubicBezTo>
                    <a:cubicBezTo>
                      <a:pt x="12" y="52"/>
                      <a:pt x="10" y="51"/>
                      <a:pt x="10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7" y="50"/>
                      <a:pt x="7" y="50"/>
                      <a:pt x="7" y="50"/>
                    </a:cubicBezTo>
                    <a:cubicBezTo>
                      <a:pt x="7" y="50"/>
                      <a:pt x="44" y="74"/>
                      <a:pt x="82" y="98"/>
                    </a:cubicBezTo>
                    <a:cubicBezTo>
                      <a:pt x="102" y="109"/>
                      <a:pt x="121" y="121"/>
                      <a:pt x="137" y="130"/>
                    </a:cubicBezTo>
                    <a:cubicBezTo>
                      <a:pt x="144" y="135"/>
                      <a:pt x="151" y="138"/>
                      <a:pt x="156" y="141"/>
                    </a:cubicBezTo>
                    <a:cubicBezTo>
                      <a:pt x="159" y="142"/>
                      <a:pt x="161" y="143"/>
                      <a:pt x="163" y="144"/>
                    </a:cubicBezTo>
                    <a:cubicBezTo>
                      <a:pt x="164" y="145"/>
                      <a:pt x="166" y="145"/>
                      <a:pt x="167" y="145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68" y="145"/>
                      <a:pt x="168" y="145"/>
                      <a:pt x="169" y="144"/>
                    </a:cubicBezTo>
                    <a:cubicBezTo>
                      <a:pt x="169" y="144"/>
                      <a:pt x="169" y="144"/>
                      <a:pt x="169" y="143"/>
                    </a:cubicBezTo>
                    <a:cubicBezTo>
                      <a:pt x="169" y="143"/>
                      <a:pt x="168" y="143"/>
                      <a:pt x="168" y="1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4"/>
                      <a:pt x="8" y="45"/>
                      <a:pt x="10" y="46"/>
                    </a:cubicBezTo>
                    <a:cubicBezTo>
                      <a:pt x="16" y="48"/>
                      <a:pt x="29" y="55"/>
                      <a:pt x="44" y="64"/>
                    </a:cubicBezTo>
                    <a:cubicBezTo>
                      <a:pt x="68" y="78"/>
                      <a:pt x="98" y="96"/>
                      <a:pt x="122" y="111"/>
                    </a:cubicBezTo>
                    <a:cubicBezTo>
                      <a:pt x="135" y="118"/>
                      <a:pt x="145" y="125"/>
                      <a:pt x="153" y="129"/>
                    </a:cubicBezTo>
                    <a:cubicBezTo>
                      <a:pt x="161" y="134"/>
                      <a:pt x="165" y="137"/>
                      <a:pt x="165" y="137"/>
                    </a:cubicBezTo>
                    <a:cubicBezTo>
                      <a:pt x="166" y="137"/>
                      <a:pt x="166" y="137"/>
                      <a:pt x="166" y="137"/>
                    </a:cubicBezTo>
                    <a:cubicBezTo>
                      <a:pt x="167" y="137"/>
                      <a:pt x="167" y="137"/>
                      <a:pt x="167" y="136"/>
                    </a:cubicBezTo>
                    <a:cubicBezTo>
                      <a:pt x="167" y="136"/>
                      <a:pt x="167" y="136"/>
                      <a:pt x="167" y="136"/>
                    </a:cubicBezTo>
                    <a:cubicBezTo>
                      <a:pt x="167" y="135"/>
                      <a:pt x="167" y="135"/>
                      <a:pt x="167" y="135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66" y="134"/>
                      <a:pt x="165" y="133"/>
                      <a:pt x="164" y="132"/>
                    </a:cubicBezTo>
                    <a:cubicBezTo>
                      <a:pt x="152" y="124"/>
                      <a:pt x="114" y="101"/>
                      <a:pt x="78" y="79"/>
                    </a:cubicBezTo>
                    <a:cubicBezTo>
                      <a:pt x="60" y="68"/>
                      <a:pt x="43" y="58"/>
                      <a:pt x="30" y="50"/>
                    </a:cubicBezTo>
                    <a:cubicBezTo>
                      <a:pt x="24" y="46"/>
                      <a:pt x="18" y="43"/>
                      <a:pt x="15" y="40"/>
                    </a:cubicBezTo>
                    <a:cubicBezTo>
                      <a:pt x="13" y="39"/>
                      <a:pt x="12" y="38"/>
                      <a:pt x="11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10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10" y="39"/>
                      <a:pt x="11" y="39"/>
                    </a:cubicBezTo>
                    <a:cubicBezTo>
                      <a:pt x="17" y="42"/>
                      <a:pt x="29" y="49"/>
                      <a:pt x="45" y="58"/>
                    </a:cubicBezTo>
                    <a:cubicBezTo>
                      <a:pt x="68" y="71"/>
                      <a:pt x="97" y="89"/>
                      <a:pt x="121" y="104"/>
                    </a:cubicBezTo>
                    <a:cubicBezTo>
                      <a:pt x="132" y="111"/>
                      <a:pt x="143" y="118"/>
                      <a:pt x="150" y="122"/>
                    </a:cubicBezTo>
                    <a:cubicBezTo>
                      <a:pt x="158" y="127"/>
                      <a:pt x="162" y="130"/>
                      <a:pt x="162" y="130"/>
                    </a:cubicBezTo>
                    <a:cubicBezTo>
                      <a:pt x="162" y="130"/>
                      <a:pt x="163" y="130"/>
                      <a:pt x="163" y="130"/>
                    </a:cubicBezTo>
                    <a:cubicBezTo>
                      <a:pt x="164" y="130"/>
                      <a:pt x="164" y="130"/>
                      <a:pt x="164" y="129"/>
                    </a:cubicBezTo>
                    <a:cubicBezTo>
                      <a:pt x="164" y="129"/>
                      <a:pt x="164" y="129"/>
                      <a:pt x="164" y="128"/>
                    </a:cubicBezTo>
                    <a:cubicBezTo>
                      <a:pt x="164" y="128"/>
                      <a:pt x="164" y="127"/>
                      <a:pt x="164" y="12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7" y="32"/>
                      <a:pt x="9" y="33"/>
                    </a:cubicBezTo>
                    <a:cubicBezTo>
                      <a:pt x="15" y="35"/>
                      <a:pt x="27" y="42"/>
                      <a:pt x="42" y="51"/>
                    </a:cubicBezTo>
                    <a:cubicBezTo>
                      <a:pt x="65" y="64"/>
                      <a:pt x="94" y="82"/>
                      <a:pt x="117" y="96"/>
                    </a:cubicBezTo>
                    <a:cubicBezTo>
                      <a:pt x="128" y="103"/>
                      <a:pt x="139" y="109"/>
                      <a:pt x="146" y="114"/>
                    </a:cubicBezTo>
                    <a:cubicBezTo>
                      <a:pt x="150" y="116"/>
                      <a:pt x="153" y="118"/>
                      <a:pt x="155" y="119"/>
                    </a:cubicBezTo>
                    <a:cubicBezTo>
                      <a:pt x="156" y="120"/>
                      <a:pt x="156" y="120"/>
                      <a:pt x="157" y="121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58" y="121"/>
                      <a:pt x="158" y="121"/>
                      <a:pt x="158" y="121"/>
                    </a:cubicBezTo>
                    <a:cubicBezTo>
                      <a:pt x="158" y="121"/>
                      <a:pt x="158" y="121"/>
                      <a:pt x="159" y="121"/>
                    </a:cubicBezTo>
                    <a:cubicBezTo>
                      <a:pt x="159" y="121"/>
                      <a:pt x="160" y="121"/>
                      <a:pt x="160" y="120"/>
                    </a:cubicBezTo>
                    <a:cubicBezTo>
                      <a:pt x="160" y="120"/>
                      <a:pt x="160" y="119"/>
                      <a:pt x="159" y="119"/>
                    </a:cubicBezTo>
                    <a:cubicBezTo>
                      <a:pt x="159" y="119"/>
                      <a:pt x="157" y="117"/>
                      <a:pt x="153" y="114"/>
                    </a:cubicBezTo>
                    <a:cubicBezTo>
                      <a:pt x="138" y="105"/>
                      <a:pt x="101" y="83"/>
                      <a:pt x="68" y="62"/>
                    </a:cubicBezTo>
                    <a:cubicBezTo>
                      <a:pt x="51" y="52"/>
                      <a:pt x="36" y="42"/>
                      <a:pt x="24" y="34"/>
                    </a:cubicBezTo>
                    <a:cubicBezTo>
                      <a:pt x="18" y="31"/>
                      <a:pt x="14" y="28"/>
                      <a:pt x="10" y="26"/>
                    </a:cubicBezTo>
                    <a:cubicBezTo>
                      <a:pt x="9" y="25"/>
                      <a:pt x="7" y="24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55" y="115"/>
                      <a:pt x="155" y="115"/>
                      <a:pt x="155" y="115"/>
                    </a:cubicBezTo>
                    <a:cubicBezTo>
                      <a:pt x="156" y="115"/>
                      <a:pt x="157" y="115"/>
                      <a:pt x="157" y="114"/>
                    </a:cubicBezTo>
                    <a:cubicBezTo>
                      <a:pt x="158" y="113"/>
                      <a:pt x="157" y="113"/>
                      <a:pt x="157" y="112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6" y="21"/>
                      <a:pt x="8" y="22"/>
                    </a:cubicBezTo>
                    <a:cubicBezTo>
                      <a:pt x="18" y="27"/>
                      <a:pt x="54" y="49"/>
                      <a:pt x="88" y="69"/>
                    </a:cubicBezTo>
                    <a:cubicBezTo>
                      <a:pt x="104" y="79"/>
                      <a:pt x="120" y="89"/>
                      <a:pt x="132" y="96"/>
                    </a:cubicBezTo>
                    <a:cubicBezTo>
                      <a:pt x="138" y="99"/>
                      <a:pt x="143" y="102"/>
                      <a:pt x="147" y="105"/>
                    </a:cubicBezTo>
                    <a:cubicBezTo>
                      <a:pt x="150" y="107"/>
                      <a:pt x="152" y="108"/>
                      <a:pt x="152" y="108"/>
                    </a:cubicBezTo>
                    <a:cubicBezTo>
                      <a:pt x="153" y="107"/>
                      <a:pt x="153" y="107"/>
                      <a:pt x="153" y="107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1" y="104"/>
                      <a:pt x="147" y="101"/>
                    </a:cubicBezTo>
                    <a:cubicBezTo>
                      <a:pt x="133" y="93"/>
                      <a:pt x="97" y="72"/>
                      <a:pt x="66" y="52"/>
                    </a:cubicBezTo>
                    <a:cubicBezTo>
                      <a:pt x="50" y="42"/>
                      <a:pt x="35" y="33"/>
                      <a:pt x="24" y="26"/>
                    </a:cubicBezTo>
                    <a:cubicBezTo>
                      <a:pt x="18" y="22"/>
                      <a:pt x="13" y="19"/>
                      <a:pt x="10" y="17"/>
                    </a:cubicBezTo>
                    <a:cubicBezTo>
                      <a:pt x="9" y="16"/>
                      <a:pt x="8" y="15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8" y="36"/>
                      <a:pt x="74" y="58"/>
                    </a:cubicBezTo>
                    <a:cubicBezTo>
                      <a:pt x="92" y="68"/>
                      <a:pt x="109" y="79"/>
                      <a:pt x="123" y="87"/>
                    </a:cubicBezTo>
                    <a:cubicBezTo>
                      <a:pt x="130" y="91"/>
                      <a:pt x="136" y="94"/>
                      <a:pt x="140" y="96"/>
                    </a:cubicBezTo>
                    <a:cubicBezTo>
                      <a:pt x="143" y="98"/>
                      <a:pt x="144" y="99"/>
                      <a:pt x="146" y="99"/>
                    </a:cubicBezTo>
                    <a:cubicBezTo>
                      <a:pt x="147" y="100"/>
                      <a:pt x="147" y="100"/>
                      <a:pt x="148" y="100"/>
                    </a:cubicBezTo>
                    <a:cubicBezTo>
                      <a:pt x="148" y="100"/>
                      <a:pt x="148" y="100"/>
                      <a:pt x="149" y="100"/>
                    </a:cubicBezTo>
                    <a:cubicBezTo>
                      <a:pt x="150" y="100"/>
                      <a:pt x="150" y="100"/>
                      <a:pt x="150" y="100"/>
                    </a:cubicBezTo>
                    <a:cubicBezTo>
                      <a:pt x="150" y="100"/>
                      <a:pt x="150" y="100"/>
                      <a:pt x="150" y="100"/>
                    </a:cubicBezTo>
                    <a:cubicBezTo>
                      <a:pt x="150" y="100"/>
                      <a:pt x="150" y="100"/>
                      <a:pt x="150" y="100"/>
                    </a:cubicBezTo>
                    <a:cubicBezTo>
                      <a:pt x="151" y="99"/>
                      <a:pt x="151" y="99"/>
                      <a:pt x="151" y="99"/>
                    </a:cubicBezTo>
                    <a:cubicBezTo>
                      <a:pt x="151" y="98"/>
                      <a:pt x="151" y="98"/>
                      <a:pt x="150" y="98"/>
                    </a:cubicBezTo>
                    <a:cubicBezTo>
                      <a:pt x="150" y="97"/>
                      <a:pt x="150" y="97"/>
                      <a:pt x="149" y="96"/>
                    </a:cubicBezTo>
                    <a:cubicBezTo>
                      <a:pt x="148" y="95"/>
                      <a:pt x="144" y="92"/>
                      <a:pt x="139" y="89"/>
                    </a:cubicBezTo>
                    <a:cubicBezTo>
                      <a:pt x="105" y="66"/>
                      <a:pt x="3" y="6"/>
                      <a:pt x="3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9"/>
                      <a:pt x="5" y="10"/>
                    </a:cubicBezTo>
                    <a:cubicBezTo>
                      <a:pt x="15" y="15"/>
                      <a:pt x="50" y="36"/>
                      <a:pt x="82" y="55"/>
                    </a:cubicBezTo>
                    <a:cubicBezTo>
                      <a:pt x="98" y="65"/>
                      <a:pt x="114" y="74"/>
                      <a:pt x="125" y="81"/>
                    </a:cubicBezTo>
                    <a:cubicBezTo>
                      <a:pt x="131" y="85"/>
                      <a:pt x="136" y="87"/>
                      <a:pt x="139" y="89"/>
                    </a:cubicBezTo>
                    <a:cubicBezTo>
                      <a:pt x="142" y="91"/>
                      <a:pt x="144" y="93"/>
                      <a:pt x="144" y="93"/>
                    </a:cubicBezTo>
                    <a:cubicBezTo>
                      <a:pt x="145" y="93"/>
                      <a:pt x="146" y="93"/>
                      <a:pt x="146" y="92"/>
                    </a:cubicBezTo>
                    <a:cubicBezTo>
                      <a:pt x="147" y="91"/>
                      <a:pt x="147" y="91"/>
                      <a:pt x="146" y="9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4" y="23"/>
                      <a:pt x="67" y="43"/>
                    </a:cubicBezTo>
                    <a:cubicBezTo>
                      <a:pt x="84" y="53"/>
                      <a:pt x="101" y="63"/>
                      <a:pt x="114" y="70"/>
                    </a:cubicBezTo>
                    <a:cubicBezTo>
                      <a:pt x="121" y="74"/>
                      <a:pt x="127" y="77"/>
                      <a:pt x="131" y="80"/>
                    </a:cubicBezTo>
                    <a:cubicBezTo>
                      <a:pt x="133" y="81"/>
                      <a:pt x="135" y="81"/>
                      <a:pt x="137" y="82"/>
                    </a:cubicBezTo>
                    <a:cubicBezTo>
                      <a:pt x="138" y="83"/>
                      <a:pt x="139" y="83"/>
                      <a:pt x="140" y="83"/>
                    </a:cubicBezTo>
                    <a:cubicBezTo>
                      <a:pt x="141" y="83"/>
                      <a:pt x="141" y="83"/>
                      <a:pt x="141" y="83"/>
                    </a:cubicBezTo>
                    <a:cubicBezTo>
                      <a:pt x="141" y="83"/>
                      <a:pt x="142" y="83"/>
                      <a:pt x="142" y="82"/>
                    </a:cubicBezTo>
                    <a:cubicBezTo>
                      <a:pt x="142" y="82"/>
                      <a:pt x="142" y="82"/>
                      <a:pt x="142" y="81"/>
                    </a:cubicBezTo>
                    <a:cubicBezTo>
                      <a:pt x="142" y="81"/>
                      <a:pt x="142" y="80"/>
                      <a:pt x="141" y="80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8" y="76"/>
                      <a:pt x="138" y="76"/>
                      <a:pt x="138" y="76"/>
                    </a:cubicBezTo>
                    <a:cubicBezTo>
                      <a:pt x="138" y="76"/>
                      <a:pt x="139" y="76"/>
                      <a:pt x="139" y="75"/>
                    </a:cubicBezTo>
                    <a:cubicBezTo>
                      <a:pt x="139" y="74"/>
                      <a:pt x="139" y="74"/>
                      <a:pt x="139" y="73"/>
                    </a:cubicBezTo>
                    <a:cubicBezTo>
                      <a:pt x="130" y="68"/>
                      <a:pt x="130" y="68"/>
                      <a:pt x="130" y="68"/>
                    </a:cubicBezTo>
                    <a:cubicBezTo>
                      <a:pt x="133" y="64"/>
                      <a:pt x="133" y="64"/>
                      <a:pt x="133" y="64"/>
                    </a:cubicBezTo>
                    <a:cubicBezTo>
                      <a:pt x="133" y="64"/>
                      <a:pt x="134" y="64"/>
                      <a:pt x="134" y="63"/>
                    </a:cubicBezTo>
                    <a:cubicBezTo>
                      <a:pt x="133" y="63"/>
                      <a:pt x="133" y="62"/>
                      <a:pt x="133" y="62"/>
                    </a:cubicBezTo>
                    <a:cubicBezTo>
                      <a:pt x="129" y="60"/>
                      <a:pt x="129" y="60"/>
                      <a:pt x="129" y="60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29" y="54"/>
                      <a:pt x="129" y="53"/>
                      <a:pt x="128" y="53"/>
                    </a:cubicBezTo>
                    <a:cubicBezTo>
                      <a:pt x="127" y="53"/>
                      <a:pt x="127" y="53"/>
                      <a:pt x="127" y="53"/>
                    </a:cubicBezTo>
                    <a:cubicBezTo>
                      <a:pt x="127" y="52"/>
                      <a:pt x="126" y="52"/>
                      <a:pt x="125" y="53"/>
                    </a:cubicBezTo>
                    <a:cubicBezTo>
                      <a:pt x="125" y="54"/>
                      <a:pt x="125" y="55"/>
                      <a:pt x="126" y="55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26" y="60"/>
                      <a:pt x="126" y="60"/>
                      <a:pt x="126" y="60"/>
                    </a:cubicBezTo>
                    <a:cubicBezTo>
                      <a:pt x="126" y="61"/>
                      <a:pt x="126" y="61"/>
                      <a:pt x="127" y="62"/>
                    </a:cubicBezTo>
                    <a:cubicBezTo>
                      <a:pt x="130" y="64"/>
                      <a:pt x="130" y="64"/>
                      <a:pt x="130" y="64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7" y="68"/>
                      <a:pt x="127" y="68"/>
                      <a:pt x="127" y="69"/>
                    </a:cubicBezTo>
                    <a:cubicBezTo>
                      <a:pt x="127" y="69"/>
                      <a:pt x="127" y="69"/>
                      <a:pt x="127" y="70"/>
                    </a:cubicBezTo>
                    <a:cubicBezTo>
                      <a:pt x="131" y="72"/>
                      <a:pt x="131" y="72"/>
                      <a:pt x="131" y="72"/>
                    </a:cubicBezTo>
                    <a:cubicBezTo>
                      <a:pt x="127" y="71"/>
                      <a:pt x="127" y="71"/>
                      <a:pt x="127" y="71"/>
                    </a:cubicBezTo>
                    <a:cubicBezTo>
                      <a:pt x="126" y="71"/>
                      <a:pt x="125" y="72"/>
                      <a:pt x="125" y="72"/>
                    </a:cubicBezTo>
                    <a:cubicBezTo>
                      <a:pt x="125" y="73"/>
                      <a:pt x="125" y="74"/>
                      <a:pt x="126" y="74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41" y="81"/>
                      <a:pt x="141" y="81"/>
                      <a:pt x="141" y="81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80"/>
                      <a:pt x="139" y="80"/>
                      <a:pt x="138" y="79"/>
                    </a:cubicBezTo>
                    <a:cubicBezTo>
                      <a:pt x="133" y="77"/>
                      <a:pt x="121" y="71"/>
                      <a:pt x="108" y="63"/>
                    </a:cubicBezTo>
                    <a:cubicBezTo>
                      <a:pt x="87" y="52"/>
                      <a:pt x="61" y="36"/>
                      <a:pt x="40" y="23"/>
                    </a:cubicBezTo>
                    <a:cubicBezTo>
                      <a:pt x="29" y="17"/>
                      <a:pt x="20" y="11"/>
                      <a:pt x="13" y="7"/>
                    </a:cubicBezTo>
                    <a:cubicBezTo>
                      <a:pt x="7" y="3"/>
                      <a:pt x="3" y="1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44" y="93"/>
                      <a:pt x="144" y="93"/>
                      <a:pt x="144" y="93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46" y="90"/>
                      <a:pt x="111" y="69"/>
                      <a:pt x="76" y="48"/>
                    </a:cubicBezTo>
                    <a:cubicBezTo>
                      <a:pt x="58" y="37"/>
                      <a:pt x="41" y="27"/>
                      <a:pt x="27" y="19"/>
                    </a:cubicBezTo>
                    <a:cubicBezTo>
                      <a:pt x="20" y="15"/>
                      <a:pt x="15" y="12"/>
                      <a:pt x="10" y="9"/>
                    </a:cubicBezTo>
                    <a:cubicBezTo>
                      <a:pt x="8" y="8"/>
                      <a:pt x="7" y="7"/>
                      <a:pt x="5" y="7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2" y="8"/>
                      <a:pt x="4" y="10"/>
                      <a:pt x="8" y="12"/>
                    </a:cubicBezTo>
                    <a:cubicBezTo>
                      <a:pt x="22" y="20"/>
                      <a:pt x="57" y="41"/>
                      <a:pt x="89" y="61"/>
                    </a:cubicBezTo>
                    <a:cubicBezTo>
                      <a:pt x="105" y="70"/>
                      <a:pt x="119" y="80"/>
                      <a:pt x="130" y="87"/>
                    </a:cubicBezTo>
                    <a:cubicBezTo>
                      <a:pt x="136" y="90"/>
                      <a:pt x="140" y="93"/>
                      <a:pt x="143" y="96"/>
                    </a:cubicBezTo>
                    <a:cubicBezTo>
                      <a:pt x="145" y="97"/>
                      <a:pt x="146" y="98"/>
                      <a:pt x="147" y="98"/>
                    </a:cubicBezTo>
                    <a:cubicBezTo>
                      <a:pt x="147" y="99"/>
                      <a:pt x="148" y="99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8" y="99"/>
                      <a:pt x="148" y="99"/>
                      <a:pt x="148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8"/>
                      <a:pt x="149" y="98"/>
                      <a:pt x="149" y="98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8"/>
                      <a:pt x="149" y="98"/>
                      <a:pt x="149" y="98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8"/>
                      <a:pt x="149" y="98"/>
                      <a:pt x="149" y="98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8"/>
                      <a:pt x="149" y="98"/>
                      <a:pt x="149" y="98"/>
                    </a:cubicBezTo>
                    <a:cubicBezTo>
                      <a:pt x="149" y="97"/>
                      <a:pt x="149" y="97"/>
                      <a:pt x="149" y="97"/>
                    </a:cubicBezTo>
                    <a:cubicBezTo>
                      <a:pt x="149" y="97"/>
                      <a:pt x="148" y="97"/>
                      <a:pt x="147" y="96"/>
                    </a:cubicBezTo>
                    <a:cubicBezTo>
                      <a:pt x="141" y="94"/>
                      <a:pt x="130" y="87"/>
                      <a:pt x="116" y="79"/>
                    </a:cubicBezTo>
                    <a:cubicBezTo>
                      <a:pt x="94" y="66"/>
                      <a:pt x="67" y="50"/>
                      <a:pt x="44" y="36"/>
                    </a:cubicBezTo>
                    <a:cubicBezTo>
                      <a:pt x="33" y="30"/>
                      <a:pt x="24" y="24"/>
                      <a:pt x="17" y="20"/>
                    </a:cubicBezTo>
                    <a:cubicBezTo>
                      <a:pt x="10" y="15"/>
                      <a:pt x="5" y="13"/>
                      <a:pt x="5" y="13"/>
                    </a:cubicBezTo>
                    <a:cubicBezTo>
                      <a:pt x="5" y="12"/>
                      <a:pt x="4" y="13"/>
                      <a:pt x="3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6" y="18"/>
                      <a:pt x="10" y="20"/>
                      <a:pt x="15" y="23"/>
                    </a:cubicBezTo>
                    <a:cubicBezTo>
                      <a:pt x="49" y="46"/>
                      <a:pt x="152" y="108"/>
                      <a:pt x="152" y="108"/>
                    </a:cubicBezTo>
                    <a:cubicBezTo>
                      <a:pt x="153" y="108"/>
                      <a:pt x="153" y="108"/>
                      <a:pt x="154" y="107"/>
                    </a:cubicBezTo>
                    <a:cubicBezTo>
                      <a:pt x="154" y="107"/>
                      <a:pt x="154" y="106"/>
                      <a:pt x="153" y="105"/>
                    </a:cubicBezTo>
                    <a:cubicBezTo>
                      <a:pt x="153" y="105"/>
                      <a:pt x="118" y="83"/>
                      <a:pt x="82" y="62"/>
                    </a:cubicBezTo>
                    <a:cubicBezTo>
                      <a:pt x="64" y="51"/>
                      <a:pt x="45" y="40"/>
                      <a:pt x="31" y="32"/>
                    </a:cubicBezTo>
                    <a:cubicBezTo>
                      <a:pt x="24" y="27"/>
                      <a:pt x="18" y="24"/>
                      <a:pt x="14" y="22"/>
                    </a:cubicBezTo>
                    <a:cubicBezTo>
                      <a:pt x="12" y="20"/>
                      <a:pt x="10" y="19"/>
                      <a:pt x="8" y="19"/>
                    </a:cubicBezTo>
                    <a:cubicBezTo>
                      <a:pt x="8" y="19"/>
                      <a:pt x="7" y="18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4" y="22"/>
                      <a:pt x="4" y="22"/>
                    </a:cubicBezTo>
                    <a:cubicBezTo>
                      <a:pt x="3" y="22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7" y="27"/>
                      <a:pt x="18" y="34"/>
                      <a:pt x="33" y="44"/>
                    </a:cubicBezTo>
                    <a:cubicBezTo>
                      <a:pt x="78" y="72"/>
                      <a:pt x="158" y="121"/>
                      <a:pt x="158" y="121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9"/>
                      <a:pt x="159" y="119"/>
                      <a:pt x="159" y="119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9"/>
                      <a:pt x="159" y="119"/>
                      <a:pt x="159" y="119"/>
                    </a:cubicBezTo>
                    <a:cubicBezTo>
                      <a:pt x="159" y="118"/>
                      <a:pt x="159" y="118"/>
                      <a:pt x="159" y="118"/>
                    </a:cubicBezTo>
                    <a:cubicBezTo>
                      <a:pt x="159" y="118"/>
                      <a:pt x="158" y="118"/>
                      <a:pt x="157" y="117"/>
                    </a:cubicBezTo>
                    <a:cubicBezTo>
                      <a:pt x="148" y="112"/>
                      <a:pt x="112" y="90"/>
                      <a:pt x="78" y="69"/>
                    </a:cubicBezTo>
                    <a:cubicBezTo>
                      <a:pt x="61" y="58"/>
                      <a:pt x="44" y="48"/>
                      <a:pt x="31" y="41"/>
                    </a:cubicBezTo>
                    <a:cubicBezTo>
                      <a:pt x="24" y="37"/>
                      <a:pt x="19" y="34"/>
                      <a:pt x="14" y="32"/>
                    </a:cubicBezTo>
                    <a:cubicBezTo>
                      <a:pt x="12" y="31"/>
                      <a:pt x="11" y="30"/>
                      <a:pt x="9" y="30"/>
                    </a:cubicBezTo>
                    <a:cubicBezTo>
                      <a:pt x="8" y="29"/>
                      <a:pt x="8" y="29"/>
                      <a:pt x="7" y="29"/>
                    </a:cubicBezTo>
                    <a:cubicBezTo>
                      <a:pt x="7" y="29"/>
                      <a:pt x="6" y="29"/>
                      <a:pt x="6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162" y="130"/>
                      <a:pt x="162" y="130"/>
                      <a:pt x="162" y="130"/>
                    </a:cubicBezTo>
                    <a:cubicBezTo>
                      <a:pt x="163" y="130"/>
                      <a:pt x="164" y="130"/>
                      <a:pt x="164" y="129"/>
                    </a:cubicBezTo>
                    <a:cubicBezTo>
                      <a:pt x="165" y="129"/>
                      <a:pt x="164" y="128"/>
                      <a:pt x="164" y="127"/>
                    </a:cubicBezTo>
                    <a:cubicBezTo>
                      <a:pt x="164" y="127"/>
                      <a:pt x="127" y="104"/>
                      <a:pt x="90" y="81"/>
                    </a:cubicBezTo>
                    <a:cubicBezTo>
                      <a:pt x="71" y="70"/>
                      <a:pt x="52" y="59"/>
                      <a:pt x="37" y="50"/>
                    </a:cubicBezTo>
                    <a:cubicBezTo>
                      <a:pt x="29" y="46"/>
                      <a:pt x="23" y="42"/>
                      <a:pt x="18" y="40"/>
                    </a:cubicBezTo>
                    <a:cubicBezTo>
                      <a:pt x="16" y="38"/>
                      <a:pt x="14" y="37"/>
                      <a:pt x="12" y="37"/>
                    </a:cubicBezTo>
                    <a:cubicBezTo>
                      <a:pt x="11" y="36"/>
                      <a:pt x="11" y="36"/>
                      <a:pt x="10" y="36"/>
                    </a:cubicBezTo>
                    <a:cubicBezTo>
                      <a:pt x="10" y="36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7"/>
                      <a:pt x="7" y="38"/>
                      <a:pt x="7" y="38"/>
                    </a:cubicBezTo>
                    <a:cubicBezTo>
                      <a:pt x="7" y="38"/>
                      <a:pt x="8" y="39"/>
                      <a:pt x="8" y="39"/>
                    </a:cubicBezTo>
                    <a:cubicBezTo>
                      <a:pt x="10" y="40"/>
                      <a:pt x="13" y="43"/>
                      <a:pt x="18" y="46"/>
                    </a:cubicBezTo>
                    <a:cubicBezTo>
                      <a:pt x="36" y="57"/>
                      <a:pt x="73" y="79"/>
                      <a:pt x="105" y="99"/>
                    </a:cubicBezTo>
                    <a:cubicBezTo>
                      <a:pt x="121" y="109"/>
                      <a:pt x="136" y="118"/>
                      <a:pt x="147" y="125"/>
                    </a:cubicBezTo>
                    <a:cubicBezTo>
                      <a:pt x="153" y="128"/>
                      <a:pt x="157" y="131"/>
                      <a:pt x="160" y="133"/>
                    </a:cubicBezTo>
                    <a:cubicBezTo>
                      <a:pt x="162" y="134"/>
                      <a:pt x="163" y="135"/>
                      <a:pt x="164" y="136"/>
                    </a:cubicBezTo>
                    <a:cubicBezTo>
                      <a:pt x="164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5" y="135"/>
                      <a:pt x="165" y="135"/>
                      <a:pt x="165" y="135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5" y="135"/>
                      <a:pt x="165" y="135"/>
                      <a:pt x="165" y="135"/>
                    </a:cubicBezTo>
                    <a:cubicBezTo>
                      <a:pt x="166" y="136"/>
                      <a:pt x="166" y="136"/>
                      <a:pt x="166" y="136"/>
                    </a:cubicBezTo>
                    <a:cubicBezTo>
                      <a:pt x="167" y="134"/>
                      <a:pt x="167" y="134"/>
                      <a:pt x="167" y="134"/>
                    </a:cubicBezTo>
                    <a:cubicBezTo>
                      <a:pt x="167" y="134"/>
                      <a:pt x="129" y="111"/>
                      <a:pt x="90" y="88"/>
                    </a:cubicBezTo>
                    <a:cubicBezTo>
                      <a:pt x="71" y="76"/>
                      <a:pt x="51" y="65"/>
                      <a:pt x="36" y="56"/>
                    </a:cubicBezTo>
                    <a:cubicBezTo>
                      <a:pt x="28" y="52"/>
                      <a:pt x="22" y="48"/>
                      <a:pt x="17" y="46"/>
                    </a:cubicBezTo>
                    <a:cubicBezTo>
                      <a:pt x="14" y="44"/>
                      <a:pt x="12" y="43"/>
                      <a:pt x="11" y="43"/>
                    </a:cubicBezTo>
                    <a:cubicBezTo>
                      <a:pt x="10" y="42"/>
                      <a:pt x="9" y="42"/>
                      <a:pt x="9" y="42"/>
                    </a:cubicBezTo>
                    <a:cubicBezTo>
                      <a:pt x="8" y="42"/>
                      <a:pt x="7" y="42"/>
                      <a:pt x="7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6" y="42"/>
                      <a:pt x="5" y="42"/>
                    </a:cubicBezTo>
                    <a:cubicBezTo>
                      <a:pt x="5" y="43"/>
                      <a:pt x="5" y="44"/>
                      <a:pt x="6" y="44"/>
                    </a:cubicBezTo>
                    <a:cubicBezTo>
                      <a:pt x="167" y="145"/>
                      <a:pt x="167" y="145"/>
                      <a:pt x="167" y="145"/>
                    </a:cubicBezTo>
                    <a:cubicBezTo>
                      <a:pt x="167" y="144"/>
                      <a:pt x="167" y="144"/>
                      <a:pt x="167" y="144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3"/>
                      <a:pt x="167" y="143"/>
                      <a:pt x="167" y="143"/>
                    </a:cubicBezTo>
                    <a:cubicBezTo>
                      <a:pt x="167" y="142"/>
                      <a:pt x="167" y="142"/>
                      <a:pt x="167" y="142"/>
                    </a:cubicBezTo>
                    <a:cubicBezTo>
                      <a:pt x="167" y="142"/>
                      <a:pt x="165" y="142"/>
                      <a:pt x="164" y="141"/>
                    </a:cubicBezTo>
                    <a:cubicBezTo>
                      <a:pt x="158" y="139"/>
                      <a:pt x="145" y="132"/>
                      <a:pt x="129" y="122"/>
                    </a:cubicBezTo>
                    <a:cubicBezTo>
                      <a:pt x="105" y="108"/>
                      <a:pt x="75" y="90"/>
                      <a:pt x="51" y="75"/>
                    </a:cubicBezTo>
                    <a:cubicBezTo>
                      <a:pt x="39" y="67"/>
                      <a:pt x="28" y="60"/>
                      <a:pt x="20" y="55"/>
                    </a:cubicBezTo>
                    <a:cubicBezTo>
                      <a:pt x="13" y="51"/>
                      <a:pt x="8" y="48"/>
                      <a:pt x="8" y="48"/>
                    </a:cubicBezTo>
                    <a:cubicBezTo>
                      <a:pt x="8" y="47"/>
                      <a:pt x="7" y="47"/>
                      <a:pt x="7" y="47"/>
                    </a:cubicBezTo>
                    <a:cubicBezTo>
                      <a:pt x="7" y="47"/>
                      <a:pt x="6" y="48"/>
                      <a:pt x="6" y="48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6" y="50"/>
                      <a:pt x="6" y="50"/>
                      <a:pt x="7" y="51"/>
                    </a:cubicBezTo>
                    <a:cubicBezTo>
                      <a:pt x="7" y="52"/>
                      <a:pt x="8" y="53"/>
                      <a:pt x="10" y="54"/>
                    </a:cubicBezTo>
                    <a:cubicBezTo>
                      <a:pt x="16" y="59"/>
                      <a:pt x="28" y="67"/>
                      <a:pt x="44" y="76"/>
                    </a:cubicBezTo>
                    <a:cubicBezTo>
                      <a:pt x="89" y="105"/>
                      <a:pt x="161" y="147"/>
                      <a:pt x="161" y="147"/>
                    </a:cubicBezTo>
                    <a:cubicBezTo>
                      <a:pt x="162" y="146"/>
                      <a:pt x="162" y="146"/>
                      <a:pt x="162" y="146"/>
                    </a:cubicBezTo>
                    <a:cubicBezTo>
                      <a:pt x="161" y="145"/>
                      <a:pt x="161" y="145"/>
                      <a:pt x="161" y="145"/>
                    </a:cubicBezTo>
                    <a:cubicBezTo>
                      <a:pt x="162" y="145"/>
                      <a:pt x="162" y="145"/>
                      <a:pt x="162" y="145"/>
                    </a:cubicBezTo>
                    <a:cubicBezTo>
                      <a:pt x="161" y="144"/>
                      <a:pt x="161" y="144"/>
                      <a:pt x="161" y="144"/>
                    </a:cubicBezTo>
                    <a:cubicBezTo>
                      <a:pt x="161" y="145"/>
                      <a:pt x="161" y="145"/>
                      <a:pt x="161" y="145"/>
                    </a:cubicBezTo>
                    <a:cubicBezTo>
                      <a:pt x="162" y="145"/>
                      <a:pt x="162" y="145"/>
                      <a:pt x="162" y="145"/>
                    </a:cubicBezTo>
                    <a:cubicBezTo>
                      <a:pt x="161" y="144"/>
                      <a:pt x="161" y="144"/>
                      <a:pt x="161" y="144"/>
                    </a:cubicBezTo>
                    <a:cubicBezTo>
                      <a:pt x="162" y="145"/>
                      <a:pt x="162" y="145"/>
                      <a:pt x="162" y="145"/>
                    </a:cubicBezTo>
                    <a:cubicBezTo>
                      <a:pt x="162" y="144"/>
                      <a:pt x="162" y="144"/>
                      <a:pt x="162" y="144"/>
                    </a:cubicBezTo>
                    <a:cubicBezTo>
                      <a:pt x="161" y="144"/>
                      <a:pt x="161" y="144"/>
                      <a:pt x="161" y="144"/>
                    </a:cubicBezTo>
                    <a:cubicBezTo>
                      <a:pt x="162" y="145"/>
                      <a:pt x="162" y="145"/>
                      <a:pt x="162" y="145"/>
                    </a:cubicBezTo>
                    <a:cubicBezTo>
                      <a:pt x="162" y="144"/>
                      <a:pt x="162" y="144"/>
                      <a:pt x="162" y="144"/>
                    </a:cubicBezTo>
                    <a:cubicBezTo>
                      <a:pt x="161" y="144"/>
                      <a:pt x="161" y="144"/>
                      <a:pt x="159" y="144"/>
                    </a:cubicBezTo>
                    <a:cubicBezTo>
                      <a:pt x="155" y="142"/>
                      <a:pt x="145" y="136"/>
                      <a:pt x="133" y="130"/>
                    </a:cubicBezTo>
                    <a:cubicBezTo>
                      <a:pt x="116" y="119"/>
                      <a:pt x="93" y="106"/>
                      <a:pt x="75" y="95"/>
                    </a:cubicBezTo>
                    <a:cubicBezTo>
                      <a:pt x="65" y="89"/>
                      <a:pt x="57" y="84"/>
                      <a:pt x="51" y="81"/>
                    </a:cubicBezTo>
                    <a:cubicBezTo>
                      <a:pt x="48" y="79"/>
                      <a:pt x="46" y="77"/>
                      <a:pt x="44" y="76"/>
                    </a:cubicBezTo>
                    <a:cubicBezTo>
                      <a:pt x="43" y="76"/>
                      <a:pt x="43" y="76"/>
                      <a:pt x="42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39" y="78"/>
                      <a:pt x="40" y="78"/>
                      <a:pt x="40" y="78"/>
                    </a:cubicBezTo>
                    <a:cubicBezTo>
                      <a:pt x="41" y="80"/>
                      <a:pt x="44" y="81"/>
                      <a:pt x="48" y="84"/>
                    </a:cubicBezTo>
                    <a:cubicBezTo>
                      <a:pt x="74" y="102"/>
                      <a:pt x="154" y="149"/>
                      <a:pt x="154" y="149"/>
                    </a:cubicBezTo>
                    <a:cubicBezTo>
                      <a:pt x="155" y="148"/>
                      <a:pt x="155" y="148"/>
                      <a:pt x="155" y="148"/>
                    </a:cubicBezTo>
                    <a:cubicBezTo>
                      <a:pt x="155" y="146"/>
                      <a:pt x="155" y="146"/>
                      <a:pt x="155" y="146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1" y="98"/>
                      <a:pt x="71" y="98"/>
                      <a:pt x="70" y="99"/>
                    </a:cubicBezTo>
                    <a:cubicBezTo>
                      <a:pt x="70" y="99"/>
                      <a:pt x="69" y="99"/>
                      <a:pt x="69" y="100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70" y="102"/>
                      <a:pt x="71" y="102"/>
                      <a:pt x="72" y="102"/>
                    </a:cubicBezTo>
                    <a:cubicBezTo>
                      <a:pt x="83" y="110"/>
                      <a:pt x="149" y="151"/>
                      <a:pt x="149" y="151"/>
                    </a:cubicBez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51" y="148"/>
                      <a:pt x="151" y="148"/>
                      <a:pt x="151" y="148"/>
                    </a:cubicBezTo>
                    <a:cubicBezTo>
                      <a:pt x="112" y="131"/>
                      <a:pt x="112" y="131"/>
                      <a:pt x="112" y="131"/>
                    </a:cubicBezTo>
                    <a:cubicBezTo>
                      <a:pt x="112" y="130"/>
                      <a:pt x="111" y="131"/>
                      <a:pt x="111" y="131"/>
                    </a:cubicBezTo>
                    <a:cubicBezTo>
                      <a:pt x="110" y="132"/>
                      <a:pt x="110" y="132"/>
                      <a:pt x="110" y="132"/>
                    </a:cubicBezTo>
                    <a:cubicBezTo>
                      <a:pt x="110" y="132"/>
                      <a:pt x="110" y="133"/>
                      <a:pt x="111" y="133"/>
                    </a:cubicBezTo>
                    <a:cubicBezTo>
                      <a:pt x="111" y="133"/>
                      <a:pt x="111" y="133"/>
                      <a:pt x="111" y="134"/>
                    </a:cubicBezTo>
                    <a:cubicBezTo>
                      <a:pt x="113" y="135"/>
                      <a:pt x="115" y="136"/>
                      <a:pt x="118" y="138"/>
                    </a:cubicBezTo>
                    <a:cubicBezTo>
                      <a:pt x="123" y="141"/>
                      <a:pt x="129" y="144"/>
                      <a:pt x="134" y="147"/>
                    </a:cubicBezTo>
                    <a:cubicBezTo>
                      <a:pt x="136" y="148"/>
                      <a:pt x="138" y="150"/>
                      <a:pt x="140" y="151"/>
                    </a:cubicBezTo>
                    <a:cubicBezTo>
                      <a:pt x="140" y="151"/>
                      <a:pt x="141" y="152"/>
                      <a:pt x="141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2" y="152"/>
                      <a:pt x="142" y="152"/>
                      <a:pt x="142" y="152"/>
                    </a:cubicBezTo>
                    <a:cubicBezTo>
                      <a:pt x="143" y="151"/>
                      <a:pt x="143" y="151"/>
                      <a:pt x="143" y="151"/>
                    </a:cubicBezTo>
                    <a:cubicBezTo>
                      <a:pt x="141" y="151"/>
                      <a:pt x="141" y="151"/>
                      <a:pt x="141" y="151"/>
                    </a:cubicBezTo>
                    <a:cubicBezTo>
                      <a:pt x="141" y="152"/>
                      <a:pt x="142" y="152"/>
                      <a:pt x="142" y="152"/>
                    </a:cubicBezTo>
                    <a:cubicBezTo>
                      <a:pt x="143" y="151"/>
                      <a:pt x="143" y="151"/>
                      <a:pt x="143" y="151"/>
                    </a:cubicBezTo>
                    <a:cubicBezTo>
                      <a:pt x="141" y="151"/>
                      <a:pt x="141" y="151"/>
                      <a:pt x="141" y="151"/>
                    </a:cubicBezTo>
                    <a:cubicBezTo>
                      <a:pt x="143" y="151"/>
                      <a:pt x="143" y="151"/>
                      <a:pt x="143" y="151"/>
                    </a:cubicBezTo>
                    <a:cubicBezTo>
                      <a:pt x="142" y="151"/>
                      <a:pt x="142" y="151"/>
                      <a:pt x="142" y="151"/>
                    </a:cubicBezTo>
                    <a:cubicBezTo>
                      <a:pt x="141" y="151"/>
                      <a:pt x="141" y="151"/>
                      <a:pt x="141" y="151"/>
                    </a:cubicBezTo>
                    <a:cubicBezTo>
                      <a:pt x="143" y="151"/>
                      <a:pt x="143" y="151"/>
                      <a:pt x="143" y="151"/>
                    </a:cubicBezTo>
                    <a:cubicBezTo>
                      <a:pt x="142" y="151"/>
                      <a:pt x="142" y="151"/>
                      <a:pt x="142" y="151"/>
                    </a:cubicBezTo>
                    <a:cubicBezTo>
                      <a:pt x="143" y="151"/>
                      <a:pt x="143" y="151"/>
                      <a:pt x="143" y="151"/>
                    </a:cubicBezTo>
                    <a:cubicBezTo>
                      <a:pt x="143" y="150"/>
                      <a:pt x="143" y="150"/>
                      <a:pt x="143" y="150"/>
                    </a:cubicBezTo>
                    <a:cubicBezTo>
                      <a:pt x="116" y="140"/>
                      <a:pt x="116" y="140"/>
                      <a:pt x="116" y="140"/>
                    </a:cubicBezTo>
                    <a:cubicBezTo>
                      <a:pt x="115" y="140"/>
                      <a:pt x="114" y="140"/>
                      <a:pt x="114" y="141"/>
                    </a:cubicBezTo>
                    <a:cubicBezTo>
                      <a:pt x="114" y="141"/>
                      <a:pt x="114" y="142"/>
                      <a:pt x="114" y="142"/>
                    </a:cubicBezTo>
                    <a:cubicBezTo>
                      <a:pt x="134" y="154"/>
                      <a:pt x="134" y="154"/>
                      <a:pt x="134" y="154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3" y="152"/>
                      <a:pt x="133" y="152"/>
                      <a:pt x="133" y="152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2"/>
                      <a:pt x="134" y="152"/>
                      <a:pt x="133" y="152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3"/>
                      <a:pt x="134" y="153"/>
                      <a:pt x="134" y="153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2"/>
                      <a:pt x="134" y="152"/>
                      <a:pt x="134" y="152"/>
                    </a:cubicBezTo>
                    <a:cubicBezTo>
                      <a:pt x="134" y="152"/>
                      <a:pt x="133" y="151"/>
                      <a:pt x="131" y="151"/>
                    </a:cubicBezTo>
                    <a:cubicBezTo>
                      <a:pt x="129" y="150"/>
                      <a:pt x="125" y="149"/>
                      <a:pt x="122" y="149"/>
                    </a:cubicBezTo>
                    <a:cubicBezTo>
                      <a:pt x="121" y="148"/>
                      <a:pt x="120" y="148"/>
                      <a:pt x="119" y="148"/>
                    </a:cubicBezTo>
                    <a:cubicBezTo>
                      <a:pt x="118" y="148"/>
                      <a:pt x="118" y="148"/>
                      <a:pt x="117" y="148"/>
                    </a:cubicBezTo>
                    <a:cubicBezTo>
                      <a:pt x="117" y="148"/>
                      <a:pt x="117" y="147"/>
                      <a:pt x="116" y="147"/>
                    </a:cubicBezTo>
                    <a:cubicBezTo>
                      <a:pt x="116" y="148"/>
                      <a:pt x="116" y="148"/>
                      <a:pt x="116" y="148"/>
                    </a:cubicBezTo>
                    <a:cubicBezTo>
                      <a:pt x="116" y="148"/>
                      <a:pt x="115" y="148"/>
                      <a:pt x="115" y="148"/>
                    </a:cubicBezTo>
                    <a:cubicBezTo>
                      <a:pt x="115" y="149"/>
                      <a:pt x="115" y="150"/>
                      <a:pt x="115" y="150"/>
                    </a:cubicBezTo>
                    <a:cubicBezTo>
                      <a:pt x="120" y="153"/>
                      <a:pt x="120" y="153"/>
                      <a:pt x="120" y="153"/>
                    </a:cubicBezTo>
                    <a:cubicBezTo>
                      <a:pt x="116" y="155"/>
                      <a:pt x="116" y="155"/>
                      <a:pt x="116" y="155"/>
                    </a:cubicBezTo>
                    <a:cubicBezTo>
                      <a:pt x="116" y="155"/>
                      <a:pt x="115" y="155"/>
                      <a:pt x="115" y="156"/>
                    </a:cubicBezTo>
                    <a:cubicBezTo>
                      <a:pt x="115" y="156"/>
                      <a:pt x="115" y="157"/>
                      <a:pt x="116" y="157"/>
                    </a:cubicBezTo>
                    <a:cubicBezTo>
                      <a:pt x="117" y="158"/>
                      <a:pt x="117" y="158"/>
                      <a:pt x="117" y="158"/>
                    </a:cubicBezTo>
                    <a:cubicBezTo>
                      <a:pt x="118" y="159"/>
                      <a:pt x="119" y="158"/>
                      <a:pt x="119" y="158"/>
                    </a:cubicBezTo>
                    <a:cubicBezTo>
                      <a:pt x="120" y="157"/>
                      <a:pt x="119" y="156"/>
                      <a:pt x="119" y="156"/>
                    </a:cubicBezTo>
                    <a:close/>
                  </a:path>
                </a:pathLst>
              </a:custGeom>
              <a:solidFill>
                <a:srgbClr val="CCE8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4" name="Freeform 1212"/>
              <p:cNvSpPr>
                <a:spLocks/>
              </p:cNvSpPr>
              <p:nvPr/>
            </p:nvSpPr>
            <p:spPr bwMode="auto">
              <a:xfrm>
                <a:off x="4551880" y="235895"/>
                <a:ext cx="529575" cy="346075"/>
              </a:xfrm>
              <a:custGeom>
                <a:avLst/>
                <a:gdLst>
                  <a:gd name="T0" fmla="*/ 92 w 242"/>
                  <a:gd name="T1" fmla="*/ 131 h 158"/>
                  <a:gd name="T2" fmla="*/ 91 w 242"/>
                  <a:gd name="T3" fmla="*/ 125 h 158"/>
                  <a:gd name="T4" fmla="*/ 120 w 242"/>
                  <a:gd name="T5" fmla="*/ 134 h 158"/>
                  <a:gd name="T6" fmla="*/ 125 w 242"/>
                  <a:gd name="T7" fmla="*/ 131 h 158"/>
                  <a:gd name="T8" fmla="*/ 9 w 242"/>
                  <a:gd name="T9" fmla="*/ 61 h 158"/>
                  <a:gd name="T10" fmla="*/ 18 w 242"/>
                  <a:gd name="T11" fmla="*/ 57 h 158"/>
                  <a:gd name="T12" fmla="*/ 140 w 242"/>
                  <a:gd name="T13" fmla="*/ 116 h 158"/>
                  <a:gd name="T14" fmla="*/ 35 w 242"/>
                  <a:gd name="T15" fmla="*/ 53 h 158"/>
                  <a:gd name="T16" fmla="*/ 38 w 242"/>
                  <a:gd name="T17" fmla="*/ 49 h 158"/>
                  <a:gd name="T18" fmla="*/ 50 w 242"/>
                  <a:gd name="T19" fmla="*/ 51 h 158"/>
                  <a:gd name="T20" fmla="*/ 46 w 242"/>
                  <a:gd name="T21" fmla="*/ 50 h 158"/>
                  <a:gd name="T22" fmla="*/ 51 w 242"/>
                  <a:gd name="T23" fmla="*/ 48 h 158"/>
                  <a:gd name="T24" fmla="*/ 59 w 242"/>
                  <a:gd name="T25" fmla="*/ 45 h 158"/>
                  <a:gd name="T26" fmla="*/ 73 w 242"/>
                  <a:gd name="T27" fmla="*/ 49 h 158"/>
                  <a:gd name="T28" fmla="*/ 63 w 242"/>
                  <a:gd name="T29" fmla="*/ 44 h 158"/>
                  <a:gd name="T30" fmla="*/ 71 w 242"/>
                  <a:gd name="T31" fmla="*/ 42 h 158"/>
                  <a:gd name="T32" fmla="*/ 76 w 242"/>
                  <a:gd name="T33" fmla="*/ 39 h 158"/>
                  <a:gd name="T34" fmla="*/ 80 w 242"/>
                  <a:gd name="T35" fmla="*/ 37 h 158"/>
                  <a:gd name="T36" fmla="*/ 172 w 242"/>
                  <a:gd name="T37" fmla="*/ 84 h 158"/>
                  <a:gd name="T38" fmla="*/ 81 w 242"/>
                  <a:gd name="T39" fmla="*/ 24 h 158"/>
                  <a:gd name="T40" fmla="*/ 184 w 242"/>
                  <a:gd name="T41" fmla="*/ 80 h 158"/>
                  <a:gd name="T42" fmla="*/ 167 w 242"/>
                  <a:gd name="T43" fmla="*/ 70 h 158"/>
                  <a:gd name="T44" fmla="*/ 81 w 242"/>
                  <a:gd name="T45" fmla="*/ 12 h 158"/>
                  <a:gd name="T46" fmla="*/ 84 w 242"/>
                  <a:gd name="T47" fmla="*/ 2 h 158"/>
                  <a:gd name="T48" fmla="*/ 108 w 242"/>
                  <a:gd name="T49" fmla="*/ 7 h 158"/>
                  <a:gd name="T50" fmla="*/ 124 w 242"/>
                  <a:gd name="T51" fmla="*/ 9 h 158"/>
                  <a:gd name="T52" fmla="*/ 137 w 242"/>
                  <a:gd name="T53" fmla="*/ 11 h 158"/>
                  <a:gd name="T54" fmla="*/ 152 w 242"/>
                  <a:gd name="T55" fmla="*/ 16 h 158"/>
                  <a:gd name="T56" fmla="*/ 228 w 242"/>
                  <a:gd name="T57" fmla="*/ 43 h 158"/>
                  <a:gd name="T58" fmla="*/ 233 w 242"/>
                  <a:gd name="T59" fmla="*/ 42 h 158"/>
                  <a:gd name="T60" fmla="*/ 234 w 242"/>
                  <a:gd name="T61" fmla="*/ 38 h 158"/>
                  <a:gd name="T62" fmla="*/ 207 w 242"/>
                  <a:gd name="T63" fmla="*/ 25 h 158"/>
                  <a:gd name="T64" fmla="*/ 232 w 242"/>
                  <a:gd name="T65" fmla="*/ 39 h 158"/>
                  <a:gd name="T66" fmla="*/ 174 w 242"/>
                  <a:gd name="T67" fmla="*/ 20 h 158"/>
                  <a:gd name="T68" fmla="*/ 218 w 242"/>
                  <a:gd name="T69" fmla="*/ 53 h 158"/>
                  <a:gd name="T70" fmla="*/ 208 w 242"/>
                  <a:gd name="T71" fmla="*/ 50 h 158"/>
                  <a:gd name="T72" fmla="*/ 215 w 242"/>
                  <a:gd name="T73" fmla="*/ 53 h 158"/>
                  <a:gd name="T74" fmla="*/ 209 w 242"/>
                  <a:gd name="T75" fmla="*/ 58 h 158"/>
                  <a:gd name="T76" fmla="*/ 127 w 242"/>
                  <a:gd name="T77" fmla="*/ 13 h 158"/>
                  <a:gd name="T78" fmla="*/ 202 w 242"/>
                  <a:gd name="T79" fmla="*/ 65 h 158"/>
                  <a:gd name="T80" fmla="*/ 198 w 242"/>
                  <a:gd name="T81" fmla="*/ 68 h 158"/>
                  <a:gd name="T82" fmla="*/ 187 w 242"/>
                  <a:gd name="T83" fmla="*/ 78 h 158"/>
                  <a:gd name="T84" fmla="*/ 183 w 242"/>
                  <a:gd name="T85" fmla="*/ 82 h 158"/>
                  <a:gd name="T86" fmla="*/ 80 w 242"/>
                  <a:gd name="T87" fmla="*/ 22 h 158"/>
                  <a:gd name="T88" fmla="*/ 177 w 242"/>
                  <a:gd name="T89" fmla="*/ 83 h 158"/>
                  <a:gd name="T90" fmla="*/ 152 w 242"/>
                  <a:gd name="T91" fmla="*/ 77 h 158"/>
                  <a:gd name="T92" fmla="*/ 170 w 242"/>
                  <a:gd name="T93" fmla="*/ 92 h 158"/>
                  <a:gd name="T94" fmla="*/ 164 w 242"/>
                  <a:gd name="T95" fmla="*/ 97 h 158"/>
                  <a:gd name="T96" fmla="*/ 162 w 242"/>
                  <a:gd name="T97" fmla="*/ 100 h 158"/>
                  <a:gd name="T98" fmla="*/ 160 w 242"/>
                  <a:gd name="T99" fmla="*/ 102 h 158"/>
                  <a:gd name="T100" fmla="*/ 154 w 242"/>
                  <a:gd name="T101" fmla="*/ 105 h 158"/>
                  <a:gd name="T102" fmla="*/ 150 w 242"/>
                  <a:gd name="T103" fmla="*/ 109 h 158"/>
                  <a:gd name="T104" fmla="*/ 44 w 242"/>
                  <a:gd name="T105" fmla="*/ 49 h 158"/>
                  <a:gd name="T106" fmla="*/ 37 w 242"/>
                  <a:gd name="T107" fmla="*/ 49 h 158"/>
                  <a:gd name="T108" fmla="*/ 26 w 242"/>
                  <a:gd name="T109" fmla="*/ 54 h 158"/>
                  <a:gd name="T110" fmla="*/ 21 w 242"/>
                  <a:gd name="T111" fmla="*/ 55 h 158"/>
                  <a:gd name="T112" fmla="*/ 127 w 242"/>
                  <a:gd name="T113" fmla="*/ 126 h 158"/>
                  <a:gd name="T114" fmla="*/ 123 w 242"/>
                  <a:gd name="T115" fmla="*/ 130 h 158"/>
                  <a:gd name="T116" fmla="*/ 117 w 242"/>
                  <a:gd name="T117" fmla="*/ 136 h 158"/>
                  <a:gd name="T118" fmla="*/ 119 w 242"/>
                  <a:gd name="T119" fmla="*/ 134 h 158"/>
                  <a:gd name="T120" fmla="*/ 103 w 242"/>
                  <a:gd name="T121" fmla="*/ 141 h 158"/>
                  <a:gd name="T122" fmla="*/ 92 w 242"/>
                  <a:gd name="T123" fmla="*/ 13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2" h="158">
                    <a:moveTo>
                      <a:pt x="97" y="155"/>
                    </a:moveTo>
                    <a:cubicBezTo>
                      <a:pt x="95" y="154"/>
                      <a:pt x="95" y="154"/>
                      <a:pt x="95" y="154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95" y="156"/>
                      <a:pt x="95" y="156"/>
                      <a:pt x="95" y="156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1" y="154"/>
                      <a:pt x="101" y="153"/>
                      <a:pt x="101" y="153"/>
                    </a:cubicBezTo>
                    <a:cubicBezTo>
                      <a:pt x="101" y="152"/>
                      <a:pt x="101" y="152"/>
                      <a:pt x="101" y="151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101" y="150"/>
                      <a:pt x="101" y="150"/>
                      <a:pt x="101" y="150"/>
                    </a:cubicBezTo>
                    <a:cubicBezTo>
                      <a:pt x="102" y="150"/>
                      <a:pt x="103" y="150"/>
                      <a:pt x="103" y="149"/>
                    </a:cubicBezTo>
                    <a:cubicBezTo>
                      <a:pt x="103" y="149"/>
                      <a:pt x="103" y="148"/>
                      <a:pt x="102" y="148"/>
                    </a:cubicBezTo>
                    <a:cubicBezTo>
                      <a:pt x="101" y="147"/>
                      <a:pt x="101" y="147"/>
                      <a:pt x="101" y="147"/>
                    </a:cubicBezTo>
                    <a:cubicBezTo>
                      <a:pt x="105" y="148"/>
                      <a:pt x="105" y="148"/>
                      <a:pt x="105" y="148"/>
                    </a:cubicBezTo>
                    <a:cubicBezTo>
                      <a:pt x="106" y="148"/>
                      <a:pt x="107" y="147"/>
                      <a:pt x="107" y="147"/>
                    </a:cubicBezTo>
                    <a:cubicBezTo>
                      <a:pt x="107" y="146"/>
                      <a:pt x="107" y="145"/>
                      <a:pt x="106" y="145"/>
                    </a:cubicBezTo>
                    <a:cubicBezTo>
                      <a:pt x="102" y="142"/>
                      <a:pt x="102" y="142"/>
                      <a:pt x="102" y="142"/>
                    </a:cubicBezTo>
                    <a:cubicBezTo>
                      <a:pt x="108" y="144"/>
                      <a:pt x="108" y="144"/>
                      <a:pt x="108" y="144"/>
                    </a:cubicBezTo>
                    <a:cubicBezTo>
                      <a:pt x="109" y="144"/>
                      <a:pt x="110" y="144"/>
                      <a:pt x="110" y="143"/>
                    </a:cubicBezTo>
                    <a:cubicBezTo>
                      <a:pt x="110" y="143"/>
                      <a:pt x="110" y="143"/>
                      <a:pt x="110" y="143"/>
                    </a:cubicBezTo>
                    <a:cubicBezTo>
                      <a:pt x="110" y="142"/>
                      <a:pt x="110" y="142"/>
                      <a:pt x="110" y="142"/>
                    </a:cubicBezTo>
                    <a:cubicBezTo>
                      <a:pt x="110" y="141"/>
                      <a:pt x="110" y="141"/>
                      <a:pt x="110" y="141"/>
                    </a:cubicBezTo>
                    <a:cubicBezTo>
                      <a:pt x="109" y="141"/>
                      <a:pt x="109" y="141"/>
                      <a:pt x="108" y="140"/>
                    </a:cubicBezTo>
                    <a:cubicBezTo>
                      <a:pt x="106" y="139"/>
                      <a:pt x="102" y="137"/>
                      <a:pt x="98" y="134"/>
                    </a:cubicBezTo>
                    <a:cubicBezTo>
                      <a:pt x="97" y="133"/>
                      <a:pt x="95" y="132"/>
                      <a:pt x="94" y="132"/>
                    </a:cubicBezTo>
                    <a:cubicBezTo>
                      <a:pt x="93" y="131"/>
                      <a:pt x="93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2" y="132"/>
                      <a:pt x="92" y="132"/>
                      <a:pt x="92" y="132"/>
                    </a:cubicBezTo>
                    <a:cubicBezTo>
                      <a:pt x="92" y="131"/>
                      <a:pt x="92" y="131"/>
                      <a:pt x="92" y="131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2" y="132"/>
                      <a:pt x="92" y="132"/>
                      <a:pt x="92" y="132"/>
                    </a:cubicBezTo>
                    <a:cubicBezTo>
                      <a:pt x="91" y="131"/>
                      <a:pt x="91" y="131"/>
                      <a:pt x="91" y="131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114" y="142"/>
                      <a:pt x="114" y="142"/>
                      <a:pt x="114" y="142"/>
                    </a:cubicBezTo>
                    <a:cubicBezTo>
                      <a:pt x="115" y="142"/>
                      <a:pt x="116" y="142"/>
                      <a:pt x="116" y="141"/>
                    </a:cubicBezTo>
                    <a:cubicBezTo>
                      <a:pt x="117" y="140"/>
                      <a:pt x="116" y="139"/>
                      <a:pt x="116" y="139"/>
                    </a:cubicBezTo>
                    <a:cubicBezTo>
                      <a:pt x="116" y="139"/>
                      <a:pt x="110" y="136"/>
                      <a:pt x="104" y="132"/>
                    </a:cubicBezTo>
                    <a:cubicBezTo>
                      <a:pt x="101" y="130"/>
                      <a:pt x="97" y="128"/>
                      <a:pt x="95" y="127"/>
                    </a:cubicBezTo>
                    <a:cubicBezTo>
                      <a:pt x="94" y="126"/>
                      <a:pt x="93" y="125"/>
                      <a:pt x="93" y="125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2" y="124"/>
                      <a:pt x="92" y="124"/>
                      <a:pt x="92" y="124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2" y="125"/>
                      <a:pt x="92" y="125"/>
                      <a:pt x="92" y="124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2" y="125"/>
                      <a:pt x="92" y="125"/>
                      <a:pt x="92" y="125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0" y="127"/>
                      <a:pt x="97" y="129"/>
                      <a:pt x="103" y="132"/>
                    </a:cubicBezTo>
                    <a:cubicBezTo>
                      <a:pt x="107" y="133"/>
                      <a:pt x="110" y="134"/>
                      <a:pt x="113" y="135"/>
                    </a:cubicBezTo>
                    <a:cubicBezTo>
                      <a:pt x="115" y="136"/>
                      <a:pt x="116" y="136"/>
                      <a:pt x="117" y="136"/>
                    </a:cubicBezTo>
                    <a:cubicBezTo>
                      <a:pt x="117" y="137"/>
                      <a:pt x="118" y="137"/>
                      <a:pt x="118" y="137"/>
                    </a:cubicBezTo>
                    <a:cubicBezTo>
                      <a:pt x="118" y="137"/>
                      <a:pt x="119" y="137"/>
                      <a:pt x="119" y="137"/>
                    </a:cubicBezTo>
                    <a:cubicBezTo>
                      <a:pt x="120" y="137"/>
                      <a:pt x="120" y="137"/>
                      <a:pt x="120" y="137"/>
                    </a:cubicBezTo>
                    <a:cubicBezTo>
                      <a:pt x="120" y="137"/>
                      <a:pt x="120" y="137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5"/>
                      <a:pt x="121" y="135"/>
                      <a:pt x="121" y="135"/>
                    </a:cubicBezTo>
                    <a:cubicBezTo>
                      <a:pt x="121" y="135"/>
                      <a:pt x="121" y="135"/>
                      <a:pt x="120" y="134"/>
                    </a:cubicBezTo>
                    <a:cubicBezTo>
                      <a:pt x="120" y="134"/>
                      <a:pt x="120" y="134"/>
                      <a:pt x="120" y="133"/>
                    </a:cubicBezTo>
                    <a:cubicBezTo>
                      <a:pt x="118" y="132"/>
                      <a:pt x="115" y="130"/>
                      <a:pt x="111" y="128"/>
                    </a:cubicBezTo>
                    <a:cubicBezTo>
                      <a:pt x="84" y="110"/>
                      <a:pt x="2" y="60"/>
                      <a:pt x="2" y="60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3"/>
                      <a:pt x="2" y="63"/>
                      <a:pt x="4" y="64"/>
                    </a:cubicBezTo>
                    <a:cubicBezTo>
                      <a:pt x="8" y="65"/>
                      <a:pt x="18" y="71"/>
                      <a:pt x="29" y="78"/>
                    </a:cubicBezTo>
                    <a:cubicBezTo>
                      <a:pt x="47" y="88"/>
                      <a:pt x="70" y="102"/>
                      <a:pt x="88" y="113"/>
                    </a:cubicBezTo>
                    <a:cubicBezTo>
                      <a:pt x="98" y="118"/>
                      <a:pt x="106" y="123"/>
                      <a:pt x="112" y="127"/>
                    </a:cubicBezTo>
                    <a:cubicBezTo>
                      <a:pt x="115" y="129"/>
                      <a:pt x="118" y="130"/>
                      <a:pt x="119" y="131"/>
                    </a:cubicBezTo>
                    <a:cubicBezTo>
                      <a:pt x="120" y="132"/>
                      <a:pt x="121" y="132"/>
                      <a:pt x="122" y="132"/>
                    </a:cubicBezTo>
                    <a:cubicBezTo>
                      <a:pt x="122" y="133"/>
                      <a:pt x="122" y="133"/>
                      <a:pt x="122" y="133"/>
                    </a:cubicBezTo>
                    <a:cubicBezTo>
                      <a:pt x="123" y="133"/>
                      <a:pt x="123" y="133"/>
                      <a:pt x="123" y="133"/>
                    </a:cubicBezTo>
                    <a:cubicBezTo>
                      <a:pt x="124" y="133"/>
                      <a:pt x="124" y="133"/>
                      <a:pt x="124" y="133"/>
                    </a:cubicBezTo>
                    <a:cubicBezTo>
                      <a:pt x="125" y="132"/>
                      <a:pt x="125" y="132"/>
                      <a:pt x="125" y="132"/>
                    </a:cubicBezTo>
                    <a:cubicBezTo>
                      <a:pt x="125" y="132"/>
                      <a:pt x="125" y="131"/>
                      <a:pt x="125" y="131"/>
                    </a:cubicBezTo>
                    <a:cubicBezTo>
                      <a:pt x="125" y="131"/>
                      <a:pt x="125" y="130"/>
                      <a:pt x="124" y="130"/>
                    </a:cubicBezTo>
                    <a:cubicBezTo>
                      <a:pt x="124" y="130"/>
                      <a:pt x="122" y="129"/>
                      <a:pt x="119" y="127"/>
                    </a:cubicBezTo>
                    <a:cubicBezTo>
                      <a:pt x="108" y="121"/>
                      <a:pt x="81" y="104"/>
                      <a:pt x="56" y="89"/>
                    </a:cubicBezTo>
                    <a:cubicBezTo>
                      <a:pt x="44" y="82"/>
                      <a:pt x="32" y="74"/>
                      <a:pt x="24" y="69"/>
                    </a:cubicBezTo>
                    <a:cubicBezTo>
                      <a:pt x="19" y="66"/>
                      <a:pt x="16" y="64"/>
                      <a:pt x="13" y="62"/>
                    </a:cubicBezTo>
                    <a:cubicBezTo>
                      <a:pt x="12" y="61"/>
                      <a:pt x="11" y="60"/>
                      <a:pt x="11" y="60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6" y="63"/>
                      <a:pt x="26" y="68"/>
                      <a:pt x="37" y="75"/>
                    </a:cubicBezTo>
                    <a:cubicBezTo>
                      <a:pt x="55" y="85"/>
                      <a:pt x="78" y="98"/>
                      <a:pt x="96" y="109"/>
                    </a:cubicBezTo>
                    <a:cubicBezTo>
                      <a:pt x="105" y="115"/>
                      <a:pt x="113" y="119"/>
                      <a:pt x="119" y="123"/>
                    </a:cubicBezTo>
                    <a:cubicBezTo>
                      <a:pt x="124" y="126"/>
                      <a:pt x="128" y="128"/>
                      <a:pt x="128" y="128"/>
                    </a:cubicBezTo>
                    <a:cubicBezTo>
                      <a:pt x="128" y="129"/>
                      <a:pt x="129" y="129"/>
                      <a:pt x="130" y="128"/>
                    </a:cubicBezTo>
                    <a:cubicBezTo>
                      <a:pt x="130" y="127"/>
                      <a:pt x="130" y="127"/>
                      <a:pt x="130" y="127"/>
                    </a:cubicBezTo>
                    <a:cubicBezTo>
                      <a:pt x="130" y="126"/>
                      <a:pt x="130" y="126"/>
                      <a:pt x="130" y="126"/>
                    </a:cubicBezTo>
                    <a:cubicBezTo>
                      <a:pt x="129" y="125"/>
                      <a:pt x="129" y="125"/>
                      <a:pt x="129" y="125"/>
                    </a:cubicBezTo>
                    <a:cubicBezTo>
                      <a:pt x="127" y="124"/>
                      <a:pt x="125" y="122"/>
                      <a:pt x="121" y="120"/>
                    </a:cubicBezTo>
                    <a:cubicBezTo>
                      <a:pt x="108" y="112"/>
                      <a:pt x="82" y="96"/>
                      <a:pt x="60" y="83"/>
                    </a:cubicBezTo>
                    <a:cubicBezTo>
                      <a:pt x="48" y="76"/>
                      <a:pt x="38" y="70"/>
                      <a:pt x="30" y="65"/>
                    </a:cubicBezTo>
                    <a:cubicBezTo>
                      <a:pt x="26" y="62"/>
                      <a:pt x="23" y="60"/>
                      <a:pt x="21" y="59"/>
                    </a:cubicBezTo>
                    <a:cubicBezTo>
                      <a:pt x="20" y="58"/>
                      <a:pt x="19" y="57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33" y="126"/>
                      <a:pt x="133" y="126"/>
                      <a:pt x="133" y="126"/>
                    </a:cubicBezTo>
                    <a:cubicBezTo>
                      <a:pt x="133" y="126"/>
                      <a:pt x="134" y="126"/>
                      <a:pt x="135" y="126"/>
                    </a:cubicBezTo>
                    <a:cubicBezTo>
                      <a:pt x="135" y="125"/>
                      <a:pt x="135" y="124"/>
                      <a:pt x="134" y="124"/>
                    </a:cubicBezTo>
                    <a:cubicBezTo>
                      <a:pt x="108" y="107"/>
                      <a:pt x="108" y="107"/>
                      <a:pt x="108" y="107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6" y="124"/>
                      <a:pt x="137" y="123"/>
                      <a:pt x="138" y="123"/>
                    </a:cubicBezTo>
                    <a:cubicBezTo>
                      <a:pt x="138" y="122"/>
                      <a:pt x="138" y="122"/>
                      <a:pt x="138" y="122"/>
                    </a:cubicBezTo>
                    <a:cubicBezTo>
                      <a:pt x="138" y="121"/>
                      <a:pt x="138" y="121"/>
                      <a:pt x="138" y="121"/>
                    </a:cubicBezTo>
                    <a:cubicBezTo>
                      <a:pt x="137" y="121"/>
                      <a:pt x="137" y="120"/>
                      <a:pt x="137" y="120"/>
                    </a:cubicBezTo>
                    <a:cubicBezTo>
                      <a:pt x="135" y="119"/>
                      <a:pt x="133" y="117"/>
                      <a:pt x="129" y="114"/>
                    </a:cubicBezTo>
                    <a:cubicBezTo>
                      <a:pt x="104" y="97"/>
                      <a:pt x="27" y="52"/>
                      <a:pt x="27" y="52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138" y="119"/>
                      <a:pt x="138" y="119"/>
                      <a:pt x="138" y="119"/>
                    </a:cubicBezTo>
                    <a:cubicBezTo>
                      <a:pt x="139" y="119"/>
                      <a:pt x="140" y="119"/>
                      <a:pt x="140" y="118"/>
                    </a:cubicBezTo>
                    <a:cubicBezTo>
                      <a:pt x="141" y="118"/>
                      <a:pt x="141" y="117"/>
                      <a:pt x="140" y="116"/>
                    </a:cubicBezTo>
                    <a:cubicBezTo>
                      <a:pt x="140" y="116"/>
                      <a:pt x="138" y="115"/>
                      <a:pt x="135" y="114"/>
                    </a:cubicBezTo>
                    <a:cubicBezTo>
                      <a:pt x="125" y="107"/>
                      <a:pt x="100" y="92"/>
                      <a:pt x="78" y="78"/>
                    </a:cubicBezTo>
                    <a:cubicBezTo>
                      <a:pt x="66" y="71"/>
                      <a:pt x="56" y="65"/>
                      <a:pt x="48" y="60"/>
                    </a:cubicBezTo>
                    <a:cubicBezTo>
                      <a:pt x="44" y="57"/>
                      <a:pt x="41" y="55"/>
                      <a:pt x="38" y="53"/>
                    </a:cubicBezTo>
                    <a:cubicBezTo>
                      <a:pt x="37" y="53"/>
                      <a:pt x="36" y="52"/>
                      <a:pt x="36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6" y="51"/>
                      <a:pt x="35" y="51"/>
                      <a:pt x="35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3"/>
                      <a:pt x="35" y="53"/>
                      <a:pt x="36" y="54"/>
                    </a:cubicBezTo>
                    <a:cubicBezTo>
                      <a:pt x="41" y="56"/>
                      <a:pt x="49" y="61"/>
                      <a:pt x="60" y="67"/>
                    </a:cubicBezTo>
                    <a:cubicBezTo>
                      <a:pt x="76" y="76"/>
                      <a:pt x="96" y="88"/>
                      <a:pt x="113" y="98"/>
                    </a:cubicBezTo>
                    <a:cubicBezTo>
                      <a:pt x="121" y="103"/>
                      <a:pt x="128" y="108"/>
                      <a:pt x="133" y="111"/>
                    </a:cubicBezTo>
                    <a:cubicBezTo>
                      <a:pt x="138" y="114"/>
                      <a:pt x="141" y="116"/>
                      <a:pt x="141" y="116"/>
                    </a:cubicBezTo>
                    <a:cubicBezTo>
                      <a:pt x="142" y="116"/>
                      <a:pt x="143" y="116"/>
                      <a:pt x="144" y="115"/>
                    </a:cubicBezTo>
                    <a:cubicBezTo>
                      <a:pt x="144" y="115"/>
                      <a:pt x="144" y="114"/>
                      <a:pt x="143" y="113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9" y="51"/>
                      <a:pt x="40" y="51"/>
                    </a:cubicBezTo>
                    <a:cubicBezTo>
                      <a:pt x="44" y="53"/>
                      <a:pt x="53" y="58"/>
                      <a:pt x="63" y="64"/>
                    </a:cubicBezTo>
                    <a:cubicBezTo>
                      <a:pt x="78" y="73"/>
                      <a:pt x="97" y="86"/>
                      <a:pt x="113" y="95"/>
                    </a:cubicBezTo>
                    <a:cubicBezTo>
                      <a:pt x="121" y="100"/>
                      <a:pt x="129" y="105"/>
                      <a:pt x="134" y="108"/>
                    </a:cubicBezTo>
                    <a:cubicBezTo>
                      <a:pt x="137" y="110"/>
                      <a:pt x="139" y="111"/>
                      <a:pt x="141" y="112"/>
                    </a:cubicBezTo>
                    <a:cubicBezTo>
                      <a:pt x="142" y="112"/>
                      <a:pt x="143" y="112"/>
                      <a:pt x="144" y="113"/>
                    </a:cubicBezTo>
                    <a:cubicBezTo>
                      <a:pt x="144" y="113"/>
                      <a:pt x="145" y="113"/>
                      <a:pt x="146" y="113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7" y="113"/>
                      <a:pt x="147" y="113"/>
                      <a:pt x="147" y="112"/>
                    </a:cubicBezTo>
                    <a:cubicBezTo>
                      <a:pt x="147" y="112"/>
                      <a:pt x="148" y="112"/>
                      <a:pt x="147" y="111"/>
                    </a:cubicBezTo>
                    <a:cubicBezTo>
                      <a:pt x="147" y="111"/>
                      <a:pt x="147" y="110"/>
                      <a:pt x="147" y="110"/>
                    </a:cubicBezTo>
                    <a:cubicBezTo>
                      <a:pt x="147" y="110"/>
                      <a:pt x="145" y="109"/>
                      <a:pt x="142" y="108"/>
                    </a:cubicBezTo>
                    <a:cubicBezTo>
                      <a:pt x="133" y="102"/>
                      <a:pt x="109" y="88"/>
                      <a:pt x="87" y="75"/>
                    </a:cubicBezTo>
                    <a:cubicBezTo>
                      <a:pt x="76" y="68"/>
                      <a:pt x="66" y="62"/>
                      <a:pt x="59" y="57"/>
                    </a:cubicBezTo>
                    <a:cubicBezTo>
                      <a:pt x="55" y="54"/>
                      <a:pt x="52" y="52"/>
                      <a:pt x="50" y="51"/>
                    </a:cubicBezTo>
                    <a:cubicBezTo>
                      <a:pt x="49" y="50"/>
                      <a:pt x="48" y="49"/>
                      <a:pt x="48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6" y="50"/>
                      <a:pt x="47" y="51"/>
                      <a:pt x="48" y="51"/>
                    </a:cubicBezTo>
                    <a:cubicBezTo>
                      <a:pt x="55" y="55"/>
                      <a:pt x="80" y="70"/>
                      <a:pt x="103" y="84"/>
                    </a:cubicBezTo>
                    <a:cubicBezTo>
                      <a:pt x="114" y="91"/>
                      <a:pt x="126" y="97"/>
                      <a:pt x="134" y="102"/>
                    </a:cubicBezTo>
                    <a:cubicBezTo>
                      <a:pt x="138" y="105"/>
                      <a:pt x="142" y="107"/>
                      <a:pt x="144" y="108"/>
                    </a:cubicBezTo>
                    <a:cubicBezTo>
                      <a:pt x="146" y="109"/>
                      <a:pt x="147" y="109"/>
                      <a:pt x="148" y="110"/>
                    </a:cubicBezTo>
                    <a:cubicBezTo>
                      <a:pt x="148" y="110"/>
                      <a:pt x="148" y="110"/>
                      <a:pt x="149" y="110"/>
                    </a:cubicBezTo>
                    <a:cubicBezTo>
                      <a:pt x="149" y="110"/>
                      <a:pt x="149" y="110"/>
                      <a:pt x="149" y="110"/>
                    </a:cubicBezTo>
                    <a:cubicBezTo>
                      <a:pt x="150" y="111"/>
                      <a:pt x="150" y="111"/>
                      <a:pt x="150" y="111"/>
                    </a:cubicBezTo>
                    <a:cubicBezTo>
                      <a:pt x="150" y="110"/>
                      <a:pt x="150" y="110"/>
                      <a:pt x="150" y="110"/>
                    </a:cubicBezTo>
                    <a:cubicBezTo>
                      <a:pt x="151" y="110"/>
                      <a:pt x="151" y="110"/>
                      <a:pt x="151" y="110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1" y="108"/>
                      <a:pt x="151" y="108"/>
                      <a:pt x="150" y="108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7"/>
                      <a:pt x="50" y="47"/>
                      <a:pt x="50" y="47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8"/>
                      <a:pt x="51" y="48"/>
                      <a:pt x="52" y="49"/>
                    </a:cubicBezTo>
                    <a:cubicBezTo>
                      <a:pt x="56" y="51"/>
                      <a:pt x="64" y="55"/>
                      <a:pt x="74" y="61"/>
                    </a:cubicBezTo>
                    <a:cubicBezTo>
                      <a:pt x="90" y="69"/>
                      <a:pt x="110" y="81"/>
                      <a:pt x="126" y="90"/>
                    </a:cubicBezTo>
                    <a:cubicBezTo>
                      <a:pt x="134" y="94"/>
                      <a:pt x="141" y="98"/>
                      <a:pt x="146" y="101"/>
                    </a:cubicBezTo>
                    <a:cubicBezTo>
                      <a:pt x="151" y="104"/>
                      <a:pt x="154" y="106"/>
                      <a:pt x="154" y="106"/>
                    </a:cubicBezTo>
                    <a:cubicBezTo>
                      <a:pt x="154" y="106"/>
                      <a:pt x="154" y="106"/>
                      <a:pt x="155" y="106"/>
                    </a:cubicBezTo>
                    <a:cubicBezTo>
                      <a:pt x="155" y="106"/>
                      <a:pt x="155" y="106"/>
                      <a:pt x="156" y="106"/>
                    </a:cubicBez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6" y="104"/>
                      <a:pt x="156" y="104"/>
                      <a:pt x="156" y="104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5" y="103"/>
                      <a:pt x="154" y="103"/>
                      <a:pt x="153" y="102"/>
                    </a:cubicBezTo>
                    <a:cubicBezTo>
                      <a:pt x="147" y="97"/>
                      <a:pt x="123" y="83"/>
                      <a:pt x="102" y="70"/>
                    </a:cubicBezTo>
                    <a:cubicBezTo>
                      <a:pt x="80" y="56"/>
                      <a:pt x="60" y="44"/>
                      <a:pt x="60" y="44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61" y="46"/>
                      <a:pt x="61" y="46"/>
                      <a:pt x="61" y="46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6"/>
                      <a:pt x="59" y="46"/>
                      <a:pt x="59" y="46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59" y="47"/>
                      <a:pt x="59" y="47"/>
                      <a:pt x="59" y="47"/>
                    </a:cubicBezTo>
                    <a:cubicBezTo>
                      <a:pt x="60" y="47"/>
                      <a:pt x="63" y="48"/>
                      <a:pt x="66" y="50"/>
                    </a:cubicBezTo>
                    <a:cubicBezTo>
                      <a:pt x="77" y="56"/>
                      <a:pt x="100" y="70"/>
                      <a:pt x="121" y="82"/>
                    </a:cubicBezTo>
                    <a:cubicBezTo>
                      <a:pt x="131" y="88"/>
                      <a:pt x="140" y="93"/>
                      <a:pt x="147" y="98"/>
                    </a:cubicBezTo>
                    <a:cubicBezTo>
                      <a:pt x="154" y="102"/>
                      <a:pt x="158" y="104"/>
                      <a:pt x="158" y="104"/>
                    </a:cubicBezTo>
                    <a:cubicBezTo>
                      <a:pt x="159" y="103"/>
                      <a:pt x="159" y="103"/>
                      <a:pt x="159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2"/>
                      <a:pt x="154" y="98"/>
                      <a:pt x="145" y="93"/>
                    </a:cubicBezTo>
                    <a:cubicBezTo>
                      <a:pt x="131" y="85"/>
                      <a:pt x="111" y="73"/>
                      <a:pt x="94" y="62"/>
                    </a:cubicBezTo>
                    <a:cubicBezTo>
                      <a:pt x="86" y="57"/>
                      <a:pt x="78" y="52"/>
                      <a:pt x="73" y="49"/>
                    </a:cubicBezTo>
                    <a:cubicBezTo>
                      <a:pt x="70" y="47"/>
                      <a:pt x="68" y="45"/>
                      <a:pt x="66" y="44"/>
                    </a:cubicBezTo>
                    <a:cubicBezTo>
                      <a:pt x="65" y="44"/>
                      <a:pt x="65" y="43"/>
                      <a:pt x="65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4" y="45"/>
                      <a:pt x="65" y="45"/>
                    </a:cubicBezTo>
                    <a:cubicBezTo>
                      <a:pt x="72" y="49"/>
                      <a:pt x="96" y="63"/>
                      <a:pt x="119" y="76"/>
                    </a:cubicBezTo>
                    <a:cubicBezTo>
                      <a:pt x="130" y="83"/>
                      <a:pt x="141" y="89"/>
                      <a:pt x="149" y="94"/>
                    </a:cubicBezTo>
                    <a:cubicBezTo>
                      <a:pt x="157" y="99"/>
                      <a:pt x="162" y="102"/>
                      <a:pt x="162" y="102"/>
                    </a:cubicBezTo>
                    <a:cubicBezTo>
                      <a:pt x="162" y="102"/>
                      <a:pt x="163" y="102"/>
                      <a:pt x="163" y="102"/>
                    </a:cubicBezTo>
                    <a:cubicBezTo>
                      <a:pt x="164" y="101"/>
                      <a:pt x="164" y="101"/>
                      <a:pt x="164" y="100"/>
                    </a:cubicBezTo>
                    <a:cubicBezTo>
                      <a:pt x="164" y="100"/>
                      <a:pt x="164" y="100"/>
                      <a:pt x="164" y="99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61" y="97"/>
                      <a:pt x="154" y="93"/>
                      <a:pt x="145" y="88"/>
                    </a:cubicBezTo>
                    <a:cubicBezTo>
                      <a:pt x="131" y="79"/>
                      <a:pt x="112" y="68"/>
                      <a:pt x="97" y="58"/>
                    </a:cubicBezTo>
                    <a:cubicBezTo>
                      <a:pt x="89" y="53"/>
                      <a:pt x="82" y="49"/>
                      <a:pt x="77" y="46"/>
                    </a:cubicBezTo>
                    <a:cubicBezTo>
                      <a:pt x="74" y="44"/>
                      <a:pt x="72" y="43"/>
                      <a:pt x="71" y="42"/>
                    </a:cubicBezTo>
                    <a:cubicBezTo>
                      <a:pt x="70" y="41"/>
                      <a:pt x="70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2"/>
                      <a:pt x="69" y="42"/>
                      <a:pt x="69" y="42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6" y="99"/>
                      <a:pt x="167" y="99"/>
                      <a:pt x="167" y="98"/>
                    </a:cubicBezTo>
                    <a:cubicBezTo>
                      <a:pt x="167" y="97"/>
                      <a:pt x="167" y="97"/>
                      <a:pt x="167" y="97"/>
                    </a:cubicBezTo>
                    <a:cubicBezTo>
                      <a:pt x="167" y="96"/>
                      <a:pt x="167" y="96"/>
                      <a:pt x="167" y="96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5" y="94"/>
                      <a:pt x="163" y="93"/>
                      <a:pt x="160" y="91"/>
                    </a:cubicBezTo>
                    <a:cubicBezTo>
                      <a:pt x="139" y="77"/>
                      <a:pt x="76" y="39"/>
                      <a:pt x="76" y="39"/>
                    </a:cubicBezTo>
                    <a:cubicBezTo>
                      <a:pt x="76" y="39"/>
                      <a:pt x="76" y="39"/>
                      <a:pt x="75" y="39"/>
                    </a:cubicBezTo>
                    <a:cubicBezTo>
                      <a:pt x="75" y="39"/>
                      <a:pt x="74" y="39"/>
                      <a:pt x="74" y="40"/>
                    </a:cubicBezTo>
                    <a:cubicBezTo>
                      <a:pt x="74" y="40"/>
                      <a:pt x="74" y="41"/>
                      <a:pt x="74" y="41"/>
                    </a:cubicBezTo>
                    <a:cubicBezTo>
                      <a:pt x="74" y="41"/>
                      <a:pt x="74" y="42"/>
                      <a:pt x="75" y="42"/>
                    </a:cubicBezTo>
                    <a:cubicBezTo>
                      <a:pt x="75" y="42"/>
                      <a:pt x="97" y="55"/>
                      <a:pt x="121" y="68"/>
                    </a:cubicBezTo>
                    <a:cubicBezTo>
                      <a:pt x="132" y="75"/>
                      <a:pt x="144" y="82"/>
                      <a:pt x="153" y="87"/>
                    </a:cubicBezTo>
                    <a:cubicBezTo>
                      <a:pt x="158" y="89"/>
                      <a:pt x="162" y="91"/>
                      <a:pt x="164" y="93"/>
                    </a:cubicBezTo>
                    <a:cubicBezTo>
                      <a:pt x="166" y="93"/>
                      <a:pt x="167" y="94"/>
                      <a:pt x="168" y="94"/>
                    </a:cubicBezTo>
                    <a:cubicBezTo>
                      <a:pt x="168" y="95"/>
                      <a:pt x="169" y="95"/>
                      <a:pt x="169" y="95"/>
                    </a:cubicBezTo>
                    <a:cubicBezTo>
                      <a:pt x="170" y="95"/>
                      <a:pt x="170" y="95"/>
                      <a:pt x="170" y="95"/>
                    </a:cubicBezTo>
                    <a:cubicBezTo>
                      <a:pt x="171" y="95"/>
                      <a:pt x="171" y="95"/>
                      <a:pt x="171" y="95"/>
                    </a:cubicBezTo>
                    <a:cubicBezTo>
                      <a:pt x="171" y="95"/>
                      <a:pt x="171" y="95"/>
                      <a:pt x="172" y="94"/>
                    </a:cubicBezTo>
                    <a:cubicBezTo>
                      <a:pt x="172" y="94"/>
                      <a:pt x="172" y="94"/>
                      <a:pt x="172" y="93"/>
                    </a:cubicBezTo>
                    <a:cubicBezTo>
                      <a:pt x="172" y="93"/>
                      <a:pt x="172" y="93"/>
                      <a:pt x="171" y="92"/>
                    </a:cubicBezTo>
                    <a:cubicBezTo>
                      <a:pt x="171" y="92"/>
                      <a:pt x="165" y="89"/>
                      <a:pt x="157" y="84"/>
                    </a:cubicBezTo>
                    <a:cubicBezTo>
                      <a:pt x="144" y="77"/>
                      <a:pt x="125" y="65"/>
                      <a:pt x="109" y="55"/>
                    </a:cubicBezTo>
                    <a:cubicBezTo>
                      <a:pt x="101" y="51"/>
                      <a:pt x="94" y="46"/>
                      <a:pt x="89" y="43"/>
                    </a:cubicBezTo>
                    <a:cubicBezTo>
                      <a:pt x="86" y="41"/>
                      <a:pt x="84" y="39"/>
                      <a:pt x="83" y="38"/>
                    </a:cubicBezTo>
                    <a:cubicBezTo>
                      <a:pt x="82" y="38"/>
                      <a:pt x="82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1" y="37"/>
                      <a:pt x="81" y="37"/>
                      <a:pt x="81" y="37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101" y="51"/>
                      <a:pt x="124" y="65"/>
                    </a:cubicBezTo>
                    <a:cubicBezTo>
                      <a:pt x="135" y="71"/>
                      <a:pt x="147" y="78"/>
                      <a:pt x="156" y="83"/>
                    </a:cubicBezTo>
                    <a:cubicBezTo>
                      <a:pt x="161" y="85"/>
                      <a:pt x="165" y="87"/>
                      <a:pt x="168" y="89"/>
                    </a:cubicBezTo>
                    <a:cubicBezTo>
                      <a:pt x="170" y="90"/>
                      <a:pt x="171" y="90"/>
                      <a:pt x="172" y="91"/>
                    </a:cubicBezTo>
                    <a:cubicBezTo>
                      <a:pt x="173" y="91"/>
                      <a:pt x="174" y="91"/>
                      <a:pt x="174" y="91"/>
                    </a:cubicBezTo>
                    <a:cubicBezTo>
                      <a:pt x="175" y="91"/>
                      <a:pt x="175" y="91"/>
                      <a:pt x="175" y="91"/>
                    </a:cubicBezTo>
                    <a:cubicBezTo>
                      <a:pt x="175" y="91"/>
                      <a:pt x="176" y="91"/>
                      <a:pt x="176" y="91"/>
                    </a:cubicBezTo>
                    <a:cubicBezTo>
                      <a:pt x="176" y="90"/>
                      <a:pt x="176" y="90"/>
                      <a:pt x="176" y="89"/>
                    </a:cubicBezTo>
                    <a:cubicBezTo>
                      <a:pt x="176" y="89"/>
                      <a:pt x="176" y="89"/>
                      <a:pt x="176" y="88"/>
                    </a:cubicBezTo>
                    <a:cubicBezTo>
                      <a:pt x="80" y="29"/>
                      <a:pt x="80" y="29"/>
                      <a:pt x="80" y="29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1"/>
                      <a:pt x="102" y="45"/>
                      <a:pt x="126" y="59"/>
                    </a:cubicBezTo>
                    <a:cubicBezTo>
                      <a:pt x="138" y="66"/>
                      <a:pt x="151" y="73"/>
                      <a:pt x="160" y="78"/>
                    </a:cubicBezTo>
                    <a:cubicBezTo>
                      <a:pt x="165" y="81"/>
                      <a:pt x="169" y="83"/>
                      <a:pt x="172" y="84"/>
                    </a:cubicBezTo>
                    <a:cubicBezTo>
                      <a:pt x="174" y="85"/>
                      <a:pt x="175" y="86"/>
                      <a:pt x="176" y="86"/>
                    </a:cubicBezTo>
                    <a:cubicBezTo>
                      <a:pt x="176" y="86"/>
                      <a:pt x="177" y="86"/>
                      <a:pt x="177" y="87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9" y="87"/>
                      <a:pt x="179" y="87"/>
                      <a:pt x="179" y="87"/>
                    </a:cubicBezTo>
                    <a:cubicBezTo>
                      <a:pt x="179" y="87"/>
                      <a:pt x="180" y="86"/>
                      <a:pt x="180" y="86"/>
                    </a:cubicBezTo>
                    <a:cubicBezTo>
                      <a:pt x="180" y="86"/>
                      <a:pt x="180" y="85"/>
                      <a:pt x="180" y="85"/>
                    </a:cubicBezTo>
                    <a:cubicBezTo>
                      <a:pt x="180" y="85"/>
                      <a:pt x="180" y="84"/>
                      <a:pt x="179" y="84"/>
                    </a:cubicBezTo>
                    <a:cubicBezTo>
                      <a:pt x="179" y="84"/>
                      <a:pt x="173" y="80"/>
                      <a:pt x="164" y="75"/>
                    </a:cubicBezTo>
                    <a:cubicBezTo>
                      <a:pt x="150" y="66"/>
                      <a:pt x="129" y="53"/>
                      <a:pt x="112" y="42"/>
                    </a:cubicBezTo>
                    <a:cubicBezTo>
                      <a:pt x="103" y="37"/>
                      <a:pt x="95" y="32"/>
                      <a:pt x="89" y="28"/>
                    </a:cubicBezTo>
                    <a:cubicBezTo>
                      <a:pt x="87" y="27"/>
                      <a:pt x="84" y="25"/>
                      <a:pt x="83" y="24"/>
                    </a:cubicBezTo>
                    <a:cubicBezTo>
                      <a:pt x="82" y="24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1" y="24"/>
                      <a:pt x="81" y="24"/>
                      <a:pt x="81" y="24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80" y="25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81" y="26"/>
                      <a:pt x="84" y="27"/>
                    </a:cubicBezTo>
                    <a:cubicBezTo>
                      <a:pt x="94" y="33"/>
                      <a:pt x="118" y="47"/>
                      <a:pt x="139" y="60"/>
                    </a:cubicBezTo>
                    <a:cubicBezTo>
                      <a:pt x="150" y="66"/>
                      <a:pt x="161" y="72"/>
                      <a:pt x="169" y="76"/>
                    </a:cubicBezTo>
                    <a:cubicBezTo>
                      <a:pt x="172" y="78"/>
                      <a:pt x="176" y="80"/>
                      <a:pt x="178" y="81"/>
                    </a:cubicBezTo>
                    <a:cubicBezTo>
                      <a:pt x="179" y="82"/>
                      <a:pt x="180" y="82"/>
                      <a:pt x="181" y="83"/>
                    </a:cubicBezTo>
                    <a:cubicBezTo>
                      <a:pt x="181" y="83"/>
                      <a:pt x="182" y="83"/>
                      <a:pt x="182" y="83"/>
                    </a:cubicBezTo>
                    <a:cubicBezTo>
                      <a:pt x="182" y="83"/>
                      <a:pt x="182" y="83"/>
                      <a:pt x="183" y="83"/>
                    </a:cubicBezTo>
                    <a:cubicBezTo>
                      <a:pt x="184" y="83"/>
                      <a:pt x="184" y="83"/>
                      <a:pt x="184" y="83"/>
                    </a:cubicBezTo>
                    <a:cubicBezTo>
                      <a:pt x="184" y="83"/>
                      <a:pt x="184" y="83"/>
                      <a:pt x="184" y="83"/>
                    </a:cubicBezTo>
                    <a:cubicBezTo>
                      <a:pt x="185" y="82"/>
                      <a:pt x="185" y="82"/>
                      <a:pt x="185" y="81"/>
                    </a:cubicBezTo>
                    <a:cubicBezTo>
                      <a:pt x="184" y="81"/>
                      <a:pt x="184" y="81"/>
                      <a:pt x="184" y="80"/>
                    </a:cubicBezTo>
                    <a:cubicBezTo>
                      <a:pt x="184" y="80"/>
                      <a:pt x="182" y="80"/>
                      <a:pt x="179" y="78"/>
                    </a:cubicBezTo>
                    <a:cubicBezTo>
                      <a:pt x="170" y="72"/>
                      <a:pt x="145" y="58"/>
                      <a:pt x="123" y="45"/>
                    </a:cubicBezTo>
                    <a:cubicBezTo>
                      <a:pt x="113" y="38"/>
                      <a:pt x="102" y="32"/>
                      <a:pt x="95" y="27"/>
                    </a:cubicBezTo>
                    <a:cubicBezTo>
                      <a:pt x="91" y="24"/>
                      <a:pt x="88" y="22"/>
                      <a:pt x="86" y="20"/>
                    </a:cubicBezTo>
                    <a:cubicBezTo>
                      <a:pt x="85" y="20"/>
                      <a:pt x="84" y="19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1" y="18"/>
                      <a:pt x="81" y="18"/>
                      <a:pt x="81" y="18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1" y="19"/>
                      <a:pt x="105" y="34"/>
                      <a:pt x="131" y="49"/>
                    </a:cubicBezTo>
                    <a:cubicBezTo>
                      <a:pt x="143" y="57"/>
                      <a:pt x="156" y="64"/>
                      <a:pt x="167" y="70"/>
                    </a:cubicBezTo>
                    <a:cubicBezTo>
                      <a:pt x="172" y="73"/>
                      <a:pt x="176" y="75"/>
                      <a:pt x="180" y="77"/>
                    </a:cubicBezTo>
                    <a:cubicBezTo>
                      <a:pt x="181" y="78"/>
                      <a:pt x="183" y="78"/>
                      <a:pt x="184" y="79"/>
                    </a:cubicBezTo>
                    <a:cubicBezTo>
                      <a:pt x="185" y="79"/>
                      <a:pt x="186" y="79"/>
                      <a:pt x="187" y="80"/>
                    </a:cubicBezTo>
                    <a:cubicBezTo>
                      <a:pt x="188" y="79"/>
                      <a:pt x="188" y="79"/>
                      <a:pt x="188" y="79"/>
                    </a:cubicBezTo>
                    <a:cubicBezTo>
                      <a:pt x="188" y="79"/>
                      <a:pt x="188" y="79"/>
                      <a:pt x="189" y="79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89" y="77"/>
                      <a:pt x="188" y="77"/>
                      <a:pt x="188" y="77"/>
                    </a:cubicBezTo>
                    <a:cubicBezTo>
                      <a:pt x="188" y="77"/>
                      <a:pt x="186" y="76"/>
                      <a:pt x="184" y="74"/>
                    </a:cubicBezTo>
                    <a:cubicBezTo>
                      <a:pt x="173" y="68"/>
                      <a:pt x="148" y="52"/>
                      <a:pt x="125" y="38"/>
                    </a:cubicBezTo>
                    <a:cubicBezTo>
                      <a:pt x="114" y="31"/>
                      <a:pt x="103" y="24"/>
                      <a:pt x="95" y="19"/>
                    </a:cubicBezTo>
                    <a:cubicBezTo>
                      <a:pt x="91" y="16"/>
                      <a:pt x="88" y="14"/>
                      <a:pt x="86" y="13"/>
                    </a:cubicBezTo>
                    <a:cubicBezTo>
                      <a:pt x="84" y="12"/>
                      <a:pt x="84" y="12"/>
                      <a:pt x="83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3" y="11"/>
                      <a:pt x="82" y="11"/>
                      <a:pt x="82" y="11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92" y="76"/>
                      <a:pt x="192" y="75"/>
                      <a:pt x="193" y="75"/>
                    </a:cubicBezTo>
                    <a:cubicBezTo>
                      <a:pt x="193" y="74"/>
                      <a:pt x="193" y="73"/>
                      <a:pt x="192" y="73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95" y="73"/>
                      <a:pt x="195" y="73"/>
                      <a:pt x="195" y="73"/>
                    </a:cubicBezTo>
                    <a:cubicBezTo>
                      <a:pt x="196" y="74"/>
                      <a:pt x="197" y="73"/>
                      <a:pt x="197" y="73"/>
                    </a:cubicBezTo>
                    <a:cubicBezTo>
                      <a:pt x="198" y="72"/>
                      <a:pt x="197" y="71"/>
                      <a:pt x="197" y="71"/>
                    </a:cubicBezTo>
                    <a:cubicBezTo>
                      <a:pt x="197" y="71"/>
                      <a:pt x="195" y="70"/>
                      <a:pt x="192" y="68"/>
                    </a:cubicBezTo>
                    <a:cubicBezTo>
                      <a:pt x="181" y="61"/>
                      <a:pt x="154" y="46"/>
                      <a:pt x="130" y="31"/>
                    </a:cubicBezTo>
                    <a:cubicBezTo>
                      <a:pt x="118" y="23"/>
                      <a:pt x="107" y="16"/>
                      <a:pt x="98" y="11"/>
                    </a:cubicBezTo>
                    <a:cubicBezTo>
                      <a:pt x="94" y="8"/>
                      <a:pt x="91" y="6"/>
                      <a:pt x="88" y="4"/>
                    </a:cubicBezTo>
                    <a:cubicBezTo>
                      <a:pt x="87" y="3"/>
                      <a:pt x="86" y="3"/>
                      <a:pt x="86" y="2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5" y="1"/>
                      <a:pt x="85" y="1"/>
                      <a:pt x="85" y="1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2"/>
                      <a:pt x="85" y="2"/>
                      <a:pt x="85" y="2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197" y="69"/>
                      <a:pt x="197" y="69"/>
                      <a:pt x="197" y="69"/>
                    </a:cubicBezTo>
                    <a:cubicBezTo>
                      <a:pt x="198" y="70"/>
                      <a:pt x="198" y="69"/>
                      <a:pt x="199" y="69"/>
                    </a:cubicBezTo>
                    <a:cubicBezTo>
                      <a:pt x="199" y="68"/>
                      <a:pt x="199" y="68"/>
                      <a:pt x="199" y="68"/>
                    </a:cubicBezTo>
                    <a:cubicBezTo>
                      <a:pt x="199" y="67"/>
                      <a:pt x="199" y="67"/>
                      <a:pt x="199" y="67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197" y="65"/>
                      <a:pt x="194" y="63"/>
                      <a:pt x="191" y="61"/>
                    </a:cubicBezTo>
                    <a:cubicBezTo>
                      <a:pt x="167" y="45"/>
                      <a:pt x="96" y="3"/>
                      <a:pt x="96" y="3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203" y="67"/>
                      <a:pt x="203" y="67"/>
                      <a:pt x="203" y="67"/>
                    </a:cubicBezTo>
                    <a:cubicBezTo>
                      <a:pt x="203" y="68"/>
                      <a:pt x="204" y="67"/>
                      <a:pt x="205" y="67"/>
                    </a:cubicBezTo>
                    <a:cubicBezTo>
                      <a:pt x="205" y="66"/>
                      <a:pt x="205" y="66"/>
                      <a:pt x="205" y="66"/>
                    </a:cubicBezTo>
                    <a:cubicBezTo>
                      <a:pt x="205" y="65"/>
                      <a:pt x="205" y="65"/>
                      <a:pt x="204" y="65"/>
                    </a:cubicBezTo>
                    <a:cubicBezTo>
                      <a:pt x="204" y="64"/>
                      <a:pt x="204" y="64"/>
                      <a:pt x="204" y="64"/>
                    </a:cubicBezTo>
                    <a:cubicBezTo>
                      <a:pt x="203" y="63"/>
                      <a:pt x="200" y="62"/>
                      <a:pt x="197" y="60"/>
                    </a:cubicBezTo>
                    <a:cubicBezTo>
                      <a:pt x="175" y="45"/>
                      <a:pt x="108" y="5"/>
                      <a:pt x="108" y="5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9" y="7"/>
                      <a:pt x="109" y="7"/>
                      <a:pt x="109" y="7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9" y="7"/>
                      <a:pt x="111" y="9"/>
                      <a:pt x="114" y="10"/>
                    </a:cubicBezTo>
                    <a:cubicBezTo>
                      <a:pt x="126" y="16"/>
                      <a:pt x="149" y="29"/>
                      <a:pt x="170" y="41"/>
                    </a:cubicBezTo>
                    <a:cubicBezTo>
                      <a:pt x="180" y="47"/>
                      <a:pt x="189" y="52"/>
                      <a:pt x="196" y="56"/>
                    </a:cubicBezTo>
                    <a:cubicBezTo>
                      <a:pt x="203" y="60"/>
                      <a:pt x="207" y="63"/>
                      <a:pt x="207" y="63"/>
                    </a:cubicBezTo>
                    <a:cubicBezTo>
                      <a:pt x="208" y="63"/>
                      <a:pt x="209" y="63"/>
                      <a:pt x="209" y="63"/>
                    </a:cubicBezTo>
                    <a:cubicBezTo>
                      <a:pt x="210" y="62"/>
                      <a:pt x="209" y="61"/>
                      <a:pt x="209" y="61"/>
                    </a:cubicBezTo>
                    <a:cubicBezTo>
                      <a:pt x="209" y="61"/>
                      <a:pt x="203" y="57"/>
                      <a:pt x="195" y="52"/>
                    </a:cubicBezTo>
                    <a:cubicBezTo>
                      <a:pt x="184" y="45"/>
                      <a:pt x="166" y="34"/>
                      <a:pt x="151" y="25"/>
                    </a:cubicBezTo>
                    <a:cubicBezTo>
                      <a:pt x="144" y="20"/>
                      <a:pt x="137" y="16"/>
                      <a:pt x="132" y="13"/>
                    </a:cubicBezTo>
                    <a:cubicBezTo>
                      <a:pt x="130" y="12"/>
                      <a:pt x="128" y="10"/>
                      <a:pt x="126" y="9"/>
                    </a:cubicBezTo>
                    <a:cubicBezTo>
                      <a:pt x="126" y="9"/>
                      <a:pt x="125" y="9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4" y="9"/>
                      <a:pt x="124" y="9"/>
                      <a:pt x="124" y="9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210" y="59"/>
                      <a:pt x="210" y="59"/>
                      <a:pt x="210" y="59"/>
                    </a:cubicBezTo>
                    <a:cubicBezTo>
                      <a:pt x="210" y="59"/>
                      <a:pt x="211" y="59"/>
                      <a:pt x="212" y="58"/>
                    </a:cubicBezTo>
                    <a:cubicBezTo>
                      <a:pt x="212" y="57"/>
                      <a:pt x="212" y="57"/>
                      <a:pt x="212" y="57"/>
                    </a:cubicBezTo>
                    <a:cubicBezTo>
                      <a:pt x="212" y="57"/>
                      <a:pt x="212" y="56"/>
                      <a:pt x="211" y="56"/>
                    </a:cubicBezTo>
                    <a:cubicBezTo>
                      <a:pt x="211" y="56"/>
                      <a:pt x="211" y="56"/>
                      <a:pt x="211" y="56"/>
                    </a:cubicBezTo>
                    <a:cubicBezTo>
                      <a:pt x="210" y="55"/>
                      <a:pt x="208" y="54"/>
                      <a:pt x="206" y="52"/>
                    </a:cubicBezTo>
                    <a:cubicBezTo>
                      <a:pt x="189" y="41"/>
                      <a:pt x="137" y="10"/>
                      <a:pt x="137" y="10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8" y="12"/>
                      <a:pt x="138" y="12"/>
                      <a:pt x="138" y="12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7" y="13"/>
                      <a:pt x="137" y="13"/>
                      <a:pt x="137" y="13"/>
                    </a:cubicBezTo>
                    <a:cubicBezTo>
                      <a:pt x="137" y="12"/>
                      <a:pt x="137" y="12"/>
                      <a:pt x="137" y="12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6" y="13"/>
                      <a:pt x="136" y="13"/>
                      <a:pt x="136" y="13"/>
                    </a:cubicBezTo>
                    <a:cubicBezTo>
                      <a:pt x="137" y="13"/>
                      <a:pt x="137" y="13"/>
                      <a:pt x="138" y="13"/>
                    </a:cubicBezTo>
                    <a:cubicBezTo>
                      <a:pt x="144" y="16"/>
                      <a:pt x="163" y="26"/>
                      <a:pt x="180" y="36"/>
                    </a:cubicBezTo>
                    <a:cubicBezTo>
                      <a:pt x="189" y="41"/>
                      <a:pt x="197" y="46"/>
                      <a:pt x="203" y="49"/>
                    </a:cubicBezTo>
                    <a:cubicBezTo>
                      <a:pt x="206" y="51"/>
                      <a:pt x="209" y="53"/>
                      <a:pt x="211" y="54"/>
                    </a:cubicBezTo>
                    <a:cubicBezTo>
                      <a:pt x="212" y="54"/>
                      <a:pt x="212" y="54"/>
                      <a:pt x="213" y="55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4" y="55"/>
                      <a:pt x="214" y="55"/>
                      <a:pt x="214" y="55"/>
                    </a:cubicBezTo>
                    <a:cubicBezTo>
                      <a:pt x="214" y="55"/>
                      <a:pt x="214" y="55"/>
                      <a:pt x="215" y="55"/>
                    </a:cubicBezTo>
                    <a:cubicBezTo>
                      <a:pt x="215" y="55"/>
                      <a:pt x="215" y="55"/>
                      <a:pt x="216" y="55"/>
                    </a:cubicBezTo>
                    <a:cubicBezTo>
                      <a:pt x="216" y="55"/>
                      <a:pt x="216" y="55"/>
                      <a:pt x="216" y="55"/>
                    </a:cubicBezTo>
                    <a:cubicBezTo>
                      <a:pt x="216" y="54"/>
                      <a:pt x="216" y="54"/>
                      <a:pt x="216" y="54"/>
                    </a:cubicBezTo>
                    <a:cubicBezTo>
                      <a:pt x="216" y="53"/>
                      <a:pt x="216" y="53"/>
                      <a:pt x="216" y="52"/>
                    </a:cubicBezTo>
                    <a:cubicBezTo>
                      <a:pt x="215" y="52"/>
                      <a:pt x="215" y="52"/>
                      <a:pt x="214" y="51"/>
                    </a:cubicBezTo>
                    <a:cubicBezTo>
                      <a:pt x="212" y="49"/>
                      <a:pt x="207" y="46"/>
                      <a:pt x="201" y="42"/>
                    </a:cubicBezTo>
                    <a:cubicBezTo>
                      <a:pt x="182" y="31"/>
                      <a:pt x="153" y="14"/>
                      <a:pt x="153" y="14"/>
                    </a:cubicBezTo>
                    <a:cubicBezTo>
                      <a:pt x="153" y="14"/>
                      <a:pt x="153" y="14"/>
                      <a:pt x="152" y="14"/>
                    </a:cubicBezTo>
                    <a:cubicBezTo>
                      <a:pt x="152" y="14"/>
                      <a:pt x="152" y="14"/>
                      <a:pt x="151" y="14"/>
                    </a:cubicBezTo>
                    <a:cubicBezTo>
                      <a:pt x="151" y="15"/>
                      <a:pt x="151" y="15"/>
                      <a:pt x="151" y="15"/>
                    </a:cubicBezTo>
                    <a:cubicBezTo>
                      <a:pt x="151" y="16"/>
                      <a:pt x="152" y="16"/>
                      <a:pt x="152" y="16"/>
                    </a:cubicBezTo>
                    <a:cubicBezTo>
                      <a:pt x="152" y="16"/>
                      <a:pt x="168" y="26"/>
                      <a:pt x="184" y="35"/>
                    </a:cubicBezTo>
                    <a:cubicBezTo>
                      <a:pt x="192" y="39"/>
                      <a:pt x="200" y="44"/>
                      <a:pt x="206" y="47"/>
                    </a:cubicBezTo>
                    <a:cubicBezTo>
                      <a:pt x="210" y="49"/>
                      <a:pt x="212" y="50"/>
                      <a:pt x="214" y="51"/>
                    </a:cubicBezTo>
                    <a:cubicBezTo>
                      <a:pt x="215" y="52"/>
                      <a:pt x="216" y="52"/>
                      <a:pt x="217" y="53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18" y="53"/>
                      <a:pt x="218" y="53"/>
                      <a:pt x="219" y="53"/>
                    </a:cubicBezTo>
                    <a:cubicBezTo>
                      <a:pt x="219" y="53"/>
                      <a:pt x="219" y="53"/>
                      <a:pt x="219" y="53"/>
                    </a:cubicBezTo>
                    <a:cubicBezTo>
                      <a:pt x="220" y="52"/>
                      <a:pt x="220" y="52"/>
                      <a:pt x="220" y="52"/>
                    </a:cubicBezTo>
                    <a:cubicBezTo>
                      <a:pt x="220" y="52"/>
                      <a:pt x="220" y="52"/>
                      <a:pt x="220" y="51"/>
                    </a:cubicBezTo>
                    <a:cubicBezTo>
                      <a:pt x="220" y="51"/>
                      <a:pt x="220" y="51"/>
                      <a:pt x="219" y="50"/>
                    </a:cubicBezTo>
                    <a:cubicBezTo>
                      <a:pt x="163" y="15"/>
                      <a:pt x="163" y="15"/>
                      <a:pt x="163" y="15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61" y="17"/>
                      <a:pt x="161" y="17"/>
                      <a:pt x="161" y="17"/>
                    </a:cubicBezTo>
                    <a:cubicBezTo>
                      <a:pt x="161" y="17"/>
                      <a:pt x="175" y="26"/>
                      <a:pt x="190" y="34"/>
                    </a:cubicBezTo>
                    <a:cubicBezTo>
                      <a:pt x="198" y="38"/>
                      <a:pt x="205" y="42"/>
                      <a:pt x="211" y="45"/>
                    </a:cubicBezTo>
                    <a:cubicBezTo>
                      <a:pt x="214" y="47"/>
                      <a:pt x="217" y="48"/>
                      <a:pt x="219" y="49"/>
                    </a:cubicBezTo>
                    <a:cubicBezTo>
                      <a:pt x="220" y="50"/>
                      <a:pt x="221" y="50"/>
                      <a:pt x="221" y="50"/>
                    </a:cubicBezTo>
                    <a:cubicBezTo>
                      <a:pt x="222" y="51"/>
                      <a:pt x="223" y="51"/>
                      <a:pt x="223" y="51"/>
                    </a:cubicBezTo>
                    <a:cubicBezTo>
                      <a:pt x="224" y="51"/>
                      <a:pt x="224" y="51"/>
                      <a:pt x="224" y="51"/>
                    </a:cubicBezTo>
                    <a:cubicBezTo>
                      <a:pt x="224" y="51"/>
                      <a:pt x="224" y="50"/>
                      <a:pt x="225" y="50"/>
                    </a:cubicBezTo>
                    <a:cubicBezTo>
                      <a:pt x="225" y="50"/>
                      <a:pt x="225" y="49"/>
                      <a:pt x="225" y="49"/>
                    </a:cubicBezTo>
                    <a:cubicBezTo>
                      <a:pt x="225" y="48"/>
                      <a:pt x="225" y="48"/>
                      <a:pt x="224" y="48"/>
                    </a:cubicBezTo>
                    <a:cubicBezTo>
                      <a:pt x="199" y="32"/>
                      <a:pt x="199" y="32"/>
                      <a:pt x="199" y="32"/>
                    </a:cubicBezTo>
                    <a:cubicBezTo>
                      <a:pt x="226" y="45"/>
                      <a:pt x="226" y="45"/>
                      <a:pt x="226" y="45"/>
                    </a:cubicBezTo>
                    <a:cubicBezTo>
                      <a:pt x="227" y="46"/>
                      <a:pt x="228" y="45"/>
                      <a:pt x="228" y="45"/>
                    </a:cubicBezTo>
                    <a:cubicBezTo>
                      <a:pt x="229" y="44"/>
                      <a:pt x="228" y="43"/>
                      <a:pt x="228" y="43"/>
                    </a:cubicBezTo>
                    <a:cubicBezTo>
                      <a:pt x="192" y="20"/>
                      <a:pt x="192" y="20"/>
                      <a:pt x="192" y="20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2" y="22"/>
                      <a:pt x="192" y="22"/>
                      <a:pt x="192" y="22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2" y="23"/>
                      <a:pt x="192" y="23"/>
                      <a:pt x="192" y="22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2"/>
                      <a:pt x="191" y="22"/>
                      <a:pt x="191" y="22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1" y="23"/>
                      <a:pt x="191" y="23"/>
                    </a:cubicBezTo>
                    <a:cubicBezTo>
                      <a:pt x="191" y="23"/>
                      <a:pt x="192" y="23"/>
                      <a:pt x="194" y="24"/>
                    </a:cubicBezTo>
                    <a:cubicBezTo>
                      <a:pt x="198" y="26"/>
                      <a:pt x="208" y="30"/>
                      <a:pt x="216" y="34"/>
                    </a:cubicBezTo>
                    <a:cubicBezTo>
                      <a:pt x="220" y="36"/>
                      <a:pt x="224" y="38"/>
                      <a:pt x="227" y="39"/>
                    </a:cubicBezTo>
                    <a:cubicBezTo>
                      <a:pt x="228" y="40"/>
                      <a:pt x="229" y="41"/>
                      <a:pt x="230" y="41"/>
                    </a:cubicBezTo>
                    <a:cubicBezTo>
                      <a:pt x="231" y="41"/>
                      <a:pt x="231" y="41"/>
                      <a:pt x="231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2" y="42"/>
                      <a:pt x="232" y="42"/>
                      <a:pt x="232" y="42"/>
                    </a:cubicBezTo>
                    <a:cubicBezTo>
                      <a:pt x="233" y="42"/>
                      <a:pt x="233" y="42"/>
                      <a:pt x="233" y="42"/>
                    </a:cubicBezTo>
                    <a:cubicBezTo>
                      <a:pt x="234" y="41"/>
                      <a:pt x="234" y="41"/>
                      <a:pt x="234" y="41"/>
                    </a:cubicBezTo>
                    <a:cubicBezTo>
                      <a:pt x="234" y="40"/>
                      <a:pt x="234" y="40"/>
                      <a:pt x="234" y="40"/>
                    </a:cubicBezTo>
                    <a:cubicBezTo>
                      <a:pt x="234" y="40"/>
                      <a:pt x="234" y="40"/>
                      <a:pt x="234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2" y="38"/>
                      <a:pt x="231" y="38"/>
                    </a:cubicBezTo>
                    <a:cubicBezTo>
                      <a:pt x="226" y="34"/>
                      <a:pt x="209" y="24"/>
                      <a:pt x="209" y="24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09" y="26"/>
                      <a:pt x="209" y="26"/>
                      <a:pt x="209" y="26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9" y="26"/>
                      <a:pt x="209" y="26"/>
                      <a:pt x="209" y="26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9" y="27"/>
                      <a:pt x="209" y="27"/>
                      <a:pt x="209" y="27"/>
                    </a:cubicBezTo>
                    <a:cubicBezTo>
                      <a:pt x="208" y="25"/>
                      <a:pt x="208" y="25"/>
                      <a:pt x="208" y="25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6"/>
                      <a:pt x="208" y="26"/>
                      <a:pt x="208" y="26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6"/>
                      <a:pt x="208" y="26"/>
                      <a:pt x="208" y="26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8" y="27"/>
                      <a:pt x="209" y="27"/>
                      <a:pt x="210" y="27"/>
                    </a:cubicBezTo>
                    <a:cubicBezTo>
                      <a:pt x="213" y="28"/>
                      <a:pt x="219" y="31"/>
                      <a:pt x="224" y="33"/>
                    </a:cubicBezTo>
                    <a:cubicBezTo>
                      <a:pt x="230" y="36"/>
                      <a:pt x="234" y="38"/>
                      <a:pt x="234" y="38"/>
                    </a:cubicBezTo>
                    <a:cubicBezTo>
                      <a:pt x="235" y="38"/>
                      <a:pt x="236" y="38"/>
                      <a:pt x="236" y="37"/>
                    </a:cubicBezTo>
                    <a:cubicBezTo>
                      <a:pt x="237" y="36"/>
                      <a:pt x="237" y="35"/>
                      <a:pt x="236" y="35"/>
                    </a:cubicBezTo>
                    <a:cubicBezTo>
                      <a:pt x="232" y="33"/>
                      <a:pt x="232" y="33"/>
                      <a:pt x="232" y="33"/>
                    </a:cubicBezTo>
                    <a:cubicBezTo>
                      <a:pt x="240" y="35"/>
                      <a:pt x="240" y="35"/>
                      <a:pt x="240" y="35"/>
                    </a:cubicBezTo>
                    <a:cubicBezTo>
                      <a:pt x="241" y="36"/>
                      <a:pt x="242" y="35"/>
                      <a:pt x="242" y="35"/>
                    </a:cubicBezTo>
                    <a:cubicBezTo>
                      <a:pt x="242" y="34"/>
                      <a:pt x="242" y="33"/>
                      <a:pt x="241" y="33"/>
                    </a:cubicBezTo>
                    <a:cubicBezTo>
                      <a:pt x="236" y="29"/>
                      <a:pt x="236" y="29"/>
                      <a:pt x="236" y="29"/>
                    </a:cubicBezTo>
                    <a:cubicBezTo>
                      <a:pt x="235" y="29"/>
                      <a:pt x="234" y="29"/>
                      <a:pt x="234" y="30"/>
                    </a:cubicBezTo>
                    <a:cubicBezTo>
                      <a:pt x="233" y="30"/>
                      <a:pt x="234" y="31"/>
                      <a:pt x="234" y="32"/>
                    </a:cubicBezTo>
                    <a:cubicBezTo>
                      <a:pt x="240" y="35"/>
                      <a:pt x="240" y="35"/>
                      <a:pt x="240" y="35"/>
                    </a:cubicBezTo>
                    <a:cubicBezTo>
                      <a:pt x="241" y="34"/>
                      <a:pt x="241" y="34"/>
                      <a:pt x="241" y="34"/>
                    </a:cubicBezTo>
                    <a:cubicBezTo>
                      <a:pt x="241" y="33"/>
                      <a:pt x="241" y="33"/>
                      <a:pt x="241" y="33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21" y="26"/>
                      <a:pt x="220" y="26"/>
                      <a:pt x="220" y="27"/>
                    </a:cubicBezTo>
                    <a:cubicBezTo>
                      <a:pt x="219" y="28"/>
                      <a:pt x="220" y="28"/>
                      <a:pt x="220" y="29"/>
                    </a:cubicBezTo>
                    <a:cubicBezTo>
                      <a:pt x="234" y="38"/>
                      <a:pt x="234" y="38"/>
                      <a:pt x="234" y="38"/>
                    </a:cubicBezTo>
                    <a:cubicBezTo>
                      <a:pt x="235" y="36"/>
                      <a:pt x="235" y="36"/>
                      <a:pt x="235" y="36"/>
                    </a:cubicBezTo>
                    <a:cubicBezTo>
                      <a:pt x="236" y="35"/>
                      <a:pt x="236" y="35"/>
                      <a:pt x="236" y="35"/>
                    </a:cubicBezTo>
                    <a:cubicBezTo>
                      <a:pt x="236" y="35"/>
                      <a:pt x="229" y="32"/>
                      <a:pt x="223" y="29"/>
                    </a:cubicBezTo>
                    <a:cubicBezTo>
                      <a:pt x="220" y="28"/>
                      <a:pt x="216" y="27"/>
                      <a:pt x="214" y="25"/>
                    </a:cubicBezTo>
                    <a:cubicBezTo>
                      <a:pt x="212" y="25"/>
                      <a:pt x="211" y="25"/>
                      <a:pt x="210" y="24"/>
                    </a:cubicBezTo>
                    <a:cubicBezTo>
                      <a:pt x="210" y="24"/>
                      <a:pt x="209" y="24"/>
                      <a:pt x="209" y="24"/>
                    </a:cubicBezTo>
                    <a:cubicBezTo>
                      <a:pt x="209" y="24"/>
                      <a:pt x="209" y="24"/>
                      <a:pt x="208" y="24"/>
                    </a:cubicBezTo>
                    <a:cubicBezTo>
                      <a:pt x="208" y="24"/>
                      <a:pt x="208" y="24"/>
                      <a:pt x="208" y="24"/>
                    </a:cubicBezTo>
                    <a:cubicBezTo>
                      <a:pt x="207" y="24"/>
                      <a:pt x="207" y="24"/>
                      <a:pt x="207" y="24"/>
                    </a:cubicBezTo>
                    <a:cubicBezTo>
                      <a:pt x="207" y="25"/>
                      <a:pt x="207" y="25"/>
                      <a:pt x="207" y="25"/>
                    </a:cubicBezTo>
                    <a:cubicBezTo>
                      <a:pt x="207" y="26"/>
                      <a:pt x="207" y="26"/>
                      <a:pt x="207" y="26"/>
                    </a:cubicBezTo>
                    <a:cubicBezTo>
                      <a:pt x="207" y="26"/>
                      <a:pt x="213" y="30"/>
                      <a:pt x="219" y="34"/>
                    </a:cubicBezTo>
                    <a:cubicBezTo>
                      <a:pt x="223" y="36"/>
                      <a:pt x="226" y="38"/>
                      <a:pt x="228" y="39"/>
                    </a:cubicBezTo>
                    <a:cubicBezTo>
                      <a:pt x="229" y="40"/>
                      <a:pt x="230" y="40"/>
                      <a:pt x="231" y="41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2" y="41"/>
                      <a:pt x="232" y="41"/>
                      <a:pt x="232" y="41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2" y="41"/>
                      <a:pt x="232" y="41"/>
                      <a:pt x="232" y="41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31" y="41"/>
                      <a:pt x="231" y="41"/>
                      <a:pt x="231" y="41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1" y="39"/>
                      <a:pt x="231" y="39"/>
                      <a:pt x="231" y="39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2" y="39"/>
                      <a:pt x="232" y="39"/>
                      <a:pt x="232" y="39"/>
                    </a:cubicBezTo>
                    <a:cubicBezTo>
                      <a:pt x="232" y="40"/>
                      <a:pt x="232" y="40"/>
                      <a:pt x="232" y="40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3" y="39"/>
                      <a:pt x="232" y="38"/>
                      <a:pt x="230" y="38"/>
                    </a:cubicBezTo>
                    <a:cubicBezTo>
                      <a:pt x="226" y="36"/>
                      <a:pt x="217" y="31"/>
                      <a:pt x="209" y="28"/>
                    </a:cubicBezTo>
                    <a:cubicBezTo>
                      <a:pt x="205" y="26"/>
                      <a:pt x="201" y="24"/>
                      <a:pt x="198" y="22"/>
                    </a:cubicBezTo>
                    <a:cubicBezTo>
                      <a:pt x="196" y="22"/>
                      <a:pt x="195" y="21"/>
                      <a:pt x="194" y="21"/>
                    </a:cubicBezTo>
                    <a:cubicBezTo>
                      <a:pt x="193" y="21"/>
                      <a:pt x="193" y="20"/>
                      <a:pt x="192" y="20"/>
                    </a:cubicBezTo>
                    <a:cubicBezTo>
                      <a:pt x="192" y="20"/>
                      <a:pt x="192" y="20"/>
                      <a:pt x="191" y="20"/>
                    </a:cubicBezTo>
                    <a:cubicBezTo>
                      <a:pt x="190" y="20"/>
                      <a:pt x="190" y="20"/>
                      <a:pt x="190" y="20"/>
                    </a:cubicBezTo>
                    <a:cubicBezTo>
                      <a:pt x="190" y="20"/>
                      <a:pt x="190" y="20"/>
                      <a:pt x="190" y="21"/>
                    </a:cubicBezTo>
                    <a:cubicBezTo>
                      <a:pt x="189" y="21"/>
                      <a:pt x="189" y="22"/>
                      <a:pt x="190" y="23"/>
                    </a:cubicBezTo>
                    <a:cubicBezTo>
                      <a:pt x="202" y="31"/>
                      <a:pt x="202" y="31"/>
                      <a:pt x="202" y="31"/>
                    </a:cubicBezTo>
                    <a:cubicBezTo>
                      <a:pt x="176" y="18"/>
                      <a:pt x="176" y="18"/>
                      <a:pt x="176" y="18"/>
                    </a:cubicBezTo>
                    <a:cubicBezTo>
                      <a:pt x="175" y="17"/>
                      <a:pt x="174" y="17"/>
                      <a:pt x="174" y="18"/>
                    </a:cubicBezTo>
                    <a:cubicBezTo>
                      <a:pt x="173" y="19"/>
                      <a:pt x="173" y="20"/>
                      <a:pt x="174" y="20"/>
                    </a:cubicBezTo>
                    <a:cubicBezTo>
                      <a:pt x="223" y="50"/>
                      <a:pt x="223" y="50"/>
                      <a:pt x="223" y="50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22" y="48"/>
                      <a:pt x="222" y="48"/>
                      <a:pt x="222" y="48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2" y="48"/>
                      <a:pt x="222" y="48"/>
                      <a:pt x="222" y="48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3" y="48"/>
                    </a:cubicBezTo>
                    <a:cubicBezTo>
                      <a:pt x="223" y="48"/>
                      <a:pt x="223" y="48"/>
                      <a:pt x="222" y="47"/>
                    </a:cubicBezTo>
                    <a:cubicBezTo>
                      <a:pt x="220" y="46"/>
                      <a:pt x="215" y="44"/>
                      <a:pt x="209" y="41"/>
                    </a:cubicBezTo>
                    <a:cubicBezTo>
                      <a:pt x="200" y="36"/>
                      <a:pt x="188" y="29"/>
                      <a:pt x="179" y="24"/>
                    </a:cubicBezTo>
                    <a:cubicBezTo>
                      <a:pt x="174" y="21"/>
                      <a:pt x="170" y="19"/>
                      <a:pt x="167" y="17"/>
                    </a:cubicBezTo>
                    <a:cubicBezTo>
                      <a:pt x="164" y="16"/>
                      <a:pt x="163" y="15"/>
                      <a:pt x="163" y="15"/>
                    </a:cubicBezTo>
                    <a:cubicBezTo>
                      <a:pt x="162" y="14"/>
                      <a:pt x="161" y="15"/>
                      <a:pt x="160" y="15"/>
                    </a:cubicBezTo>
                    <a:cubicBezTo>
                      <a:pt x="160" y="16"/>
                      <a:pt x="160" y="17"/>
                      <a:pt x="161" y="17"/>
                    </a:cubicBezTo>
                    <a:cubicBezTo>
                      <a:pt x="218" y="53"/>
                      <a:pt x="218" y="53"/>
                      <a:pt x="218" y="53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7" y="51"/>
                      <a:pt x="217" y="51"/>
                      <a:pt x="217" y="51"/>
                    </a:cubicBezTo>
                    <a:cubicBezTo>
                      <a:pt x="219" y="52"/>
                      <a:pt x="219" y="52"/>
                      <a:pt x="219" y="52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8" y="50"/>
                      <a:pt x="218" y="50"/>
                      <a:pt x="218" y="50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51"/>
                      <a:pt x="219" y="51"/>
                      <a:pt x="219" y="51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19" y="50"/>
                      <a:pt x="218" y="50"/>
                      <a:pt x="217" y="50"/>
                    </a:cubicBezTo>
                    <a:cubicBezTo>
                      <a:pt x="212" y="47"/>
                      <a:pt x="196" y="38"/>
                      <a:pt x="182" y="30"/>
                    </a:cubicBezTo>
                    <a:cubicBezTo>
                      <a:pt x="174" y="26"/>
                      <a:pt x="167" y="22"/>
                      <a:pt x="162" y="19"/>
                    </a:cubicBezTo>
                    <a:cubicBezTo>
                      <a:pt x="157" y="16"/>
                      <a:pt x="153" y="14"/>
                      <a:pt x="153" y="14"/>
                    </a:cubicBezTo>
                    <a:cubicBezTo>
                      <a:pt x="153" y="13"/>
                      <a:pt x="152" y="14"/>
                      <a:pt x="151" y="14"/>
                    </a:cubicBezTo>
                    <a:cubicBezTo>
                      <a:pt x="151" y="15"/>
                      <a:pt x="151" y="16"/>
                      <a:pt x="152" y="16"/>
                    </a:cubicBezTo>
                    <a:cubicBezTo>
                      <a:pt x="152" y="16"/>
                      <a:pt x="156" y="19"/>
                      <a:pt x="162" y="22"/>
                    </a:cubicBezTo>
                    <a:cubicBezTo>
                      <a:pt x="170" y="27"/>
                      <a:pt x="183" y="35"/>
                      <a:pt x="194" y="42"/>
                    </a:cubicBezTo>
                    <a:cubicBezTo>
                      <a:pt x="200" y="45"/>
                      <a:pt x="205" y="48"/>
                      <a:pt x="208" y="50"/>
                    </a:cubicBezTo>
                    <a:cubicBezTo>
                      <a:pt x="210" y="52"/>
                      <a:pt x="211" y="53"/>
                      <a:pt x="212" y="53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4" y="54"/>
                      <a:pt x="214" y="54"/>
                      <a:pt x="214" y="54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3" y="53"/>
                      <a:pt x="213" y="53"/>
                      <a:pt x="213" y="53"/>
                    </a:cubicBezTo>
                    <a:cubicBezTo>
                      <a:pt x="213" y="54"/>
                      <a:pt x="213" y="54"/>
                      <a:pt x="213" y="54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3" y="53"/>
                      <a:pt x="213" y="53"/>
                      <a:pt x="213" y="53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4" y="53"/>
                      <a:pt x="214" y="53"/>
                      <a:pt x="214" y="53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4" y="52"/>
                      <a:pt x="214" y="52"/>
                      <a:pt x="214" y="53"/>
                    </a:cubicBezTo>
                    <a:cubicBezTo>
                      <a:pt x="215" y="54"/>
                      <a:pt x="215" y="54"/>
                      <a:pt x="215" y="54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3"/>
                      <a:pt x="215" y="53"/>
                      <a:pt x="215" y="53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5" y="52"/>
                      <a:pt x="214" y="52"/>
                      <a:pt x="214" y="52"/>
                    </a:cubicBezTo>
                    <a:cubicBezTo>
                      <a:pt x="209" y="49"/>
                      <a:pt x="190" y="38"/>
                      <a:pt x="173" y="29"/>
                    </a:cubicBezTo>
                    <a:cubicBezTo>
                      <a:pt x="164" y="24"/>
                      <a:pt x="156" y="19"/>
                      <a:pt x="149" y="16"/>
                    </a:cubicBezTo>
                    <a:cubicBezTo>
                      <a:pt x="146" y="14"/>
                      <a:pt x="143" y="12"/>
                      <a:pt x="141" y="11"/>
                    </a:cubicBezTo>
                    <a:cubicBezTo>
                      <a:pt x="140" y="11"/>
                      <a:pt x="139" y="10"/>
                      <a:pt x="138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6" y="10"/>
                      <a:pt x="135" y="10"/>
                      <a:pt x="135" y="10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5" y="12"/>
                      <a:pt x="135" y="12"/>
                      <a:pt x="136" y="12"/>
                    </a:cubicBezTo>
                    <a:cubicBezTo>
                      <a:pt x="136" y="12"/>
                      <a:pt x="140" y="15"/>
                      <a:pt x="147" y="19"/>
                    </a:cubicBezTo>
                    <a:cubicBezTo>
                      <a:pt x="158" y="26"/>
                      <a:pt x="173" y="35"/>
                      <a:pt x="186" y="43"/>
                    </a:cubicBezTo>
                    <a:cubicBezTo>
                      <a:pt x="193" y="47"/>
                      <a:pt x="198" y="51"/>
                      <a:pt x="203" y="54"/>
                    </a:cubicBezTo>
                    <a:cubicBezTo>
                      <a:pt x="205" y="55"/>
                      <a:pt x="206" y="56"/>
                      <a:pt x="208" y="57"/>
                    </a:cubicBezTo>
                    <a:cubicBezTo>
                      <a:pt x="208" y="57"/>
                      <a:pt x="209" y="58"/>
                      <a:pt x="209" y="58"/>
                    </a:cubicBezTo>
                    <a:cubicBezTo>
                      <a:pt x="209" y="58"/>
                      <a:pt x="209" y="58"/>
                      <a:pt x="209" y="58"/>
                    </a:cubicBezTo>
                    <a:cubicBezTo>
                      <a:pt x="210" y="58"/>
                      <a:pt x="210" y="58"/>
                      <a:pt x="210" y="58"/>
                    </a:cubicBezTo>
                    <a:cubicBezTo>
                      <a:pt x="209" y="58"/>
                      <a:pt x="209" y="58"/>
                      <a:pt x="209" y="58"/>
                    </a:cubicBezTo>
                    <a:cubicBezTo>
                      <a:pt x="209" y="58"/>
                      <a:pt x="209" y="58"/>
                      <a:pt x="209" y="58"/>
                    </a:cubicBezTo>
                    <a:cubicBezTo>
                      <a:pt x="210" y="58"/>
                      <a:pt x="210" y="58"/>
                      <a:pt x="210" y="58"/>
                    </a:cubicBezTo>
                    <a:cubicBezTo>
                      <a:pt x="209" y="58"/>
                      <a:pt x="209" y="58"/>
                      <a:pt x="209" y="58"/>
                    </a:cubicBezTo>
                    <a:cubicBezTo>
                      <a:pt x="210" y="57"/>
                      <a:pt x="210" y="57"/>
                      <a:pt x="210" y="57"/>
                    </a:cubicBezTo>
                    <a:cubicBezTo>
                      <a:pt x="209" y="57"/>
                      <a:pt x="209" y="57"/>
                      <a:pt x="209" y="57"/>
                    </a:cubicBezTo>
                    <a:cubicBezTo>
                      <a:pt x="209" y="58"/>
                      <a:pt x="209" y="58"/>
                      <a:pt x="209" y="58"/>
                    </a:cubicBezTo>
                    <a:cubicBezTo>
                      <a:pt x="210" y="57"/>
                      <a:pt x="210" y="57"/>
                      <a:pt x="210" y="57"/>
                    </a:cubicBezTo>
                    <a:cubicBezTo>
                      <a:pt x="209" y="57"/>
                      <a:pt x="209" y="57"/>
                      <a:pt x="209" y="57"/>
                    </a:cubicBezTo>
                    <a:cubicBezTo>
                      <a:pt x="210" y="57"/>
                      <a:pt x="210" y="57"/>
                      <a:pt x="210" y="57"/>
                    </a:cubicBezTo>
                    <a:cubicBezTo>
                      <a:pt x="209" y="57"/>
                      <a:pt x="209" y="57"/>
                      <a:pt x="209" y="57"/>
                    </a:cubicBezTo>
                    <a:cubicBezTo>
                      <a:pt x="209" y="57"/>
                      <a:pt x="209" y="57"/>
                      <a:pt x="209" y="57"/>
                    </a:cubicBezTo>
                    <a:cubicBezTo>
                      <a:pt x="210" y="57"/>
                      <a:pt x="210" y="57"/>
                      <a:pt x="210" y="57"/>
                    </a:cubicBezTo>
                    <a:cubicBezTo>
                      <a:pt x="209" y="57"/>
                      <a:pt x="209" y="57"/>
                      <a:pt x="209" y="57"/>
                    </a:cubicBezTo>
                    <a:cubicBezTo>
                      <a:pt x="210" y="57"/>
                      <a:pt x="210" y="57"/>
                      <a:pt x="210" y="57"/>
                    </a:cubicBezTo>
                    <a:cubicBezTo>
                      <a:pt x="211" y="56"/>
                      <a:pt x="211" y="56"/>
                      <a:pt x="211" y="56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8"/>
                      <a:pt x="123" y="8"/>
                      <a:pt x="123" y="8"/>
                    </a:cubicBezTo>
                    <a:cubicBezTo>
                      <a:pt x="122" y="8"/>
                      <a:pt x="122" y="9"/>
                      <a:pt x="122" y="9"/>
                    </a:cubicBezTo>
                    <a:cubicBezTo>
                      <a:pt x="122" y="10"/>
                      <a:pt x="122" y="10"/>
                      <a:pt x="122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11"/>
                      <a:pt x="124" y="11"/>
                      <a:pt x="124" y="12"/>
                    </a:cubicBezTo>
                    <a:cubicBezTo>
                      <a:pt x="130" y="16"/>
                      <a:pt x="151" y="29"/>
                      <a:pt x="170" y="40"/>
                    </a:cubicBezTo>
                    <a:cubicBezTo>
                      <a:pt x="189" y="52"/>
                      <a:pt x="207" y="63"/>
                      <a:pt x="207" y="63"/>
                    </a:cubicBezTo>
                    <a:cubicBezTo>
                      <a:pt x="207" y="63"/>
                      <a:pt x="208" y="63"/>
                      <a:pt x="208" y="63"/>
                    </a:cubicBezTo>
                    <a:cubicBezTo>
                      <a:pt x="209" y="63"/>
                      <a:pt x="209" y="63"/>
                      <a:pt x="209" y="63"/>
                    </a:cubicBezTo>
                    <a:cubicBezTo>
                      <a:pt x="209" y="62"/>
                      <a:pt x="209" y="62"/>
                      <a:pt x="209" y="61"/>
                    </a:cubicBezTo>
                    <a:cubicBezTo>
                      <a:pt x="209" y="61"/>
                      <a:pt x="209" y="61"/>
                      <a:pt x="209" y="61"/>
                    </a:cubicBezTo>
                    <a:cubicBezTo>
                      <a:pt x="209" y="61"/>
                      <a:pt x="185" y="47"/>
                      <a:pt x="161" y="33"/>
                    </a:cubicBezTo>
                    <a:cubicBezTo>
                      <a:pt x="149" y="26"/>
                      <a:pt x="137" y="19"/>
                      <a:pt x="127" y="13"/>
                    </a:cubicBezTo>
                    <a:cubicBezTo>
                      <a:pt x="122" y="11"/>
                      <a:pt x="118" y="8"/>
                      <a:pt x="115" y="7"/>
                    </a:cubicBezTo>
                    <a:cubicBezTo>
                      <a:pt x="113" y="6"/>
                      <a:pt x="112" y="6"/>
                      <a:pt x="111" y="5"/>
                    </a:cubicBezTo>
                    <a:cubicBezTo>
                      <a:pt x="109" y="5"/>
                      <a:pt x="109" y="4"/>
                      <a:pt x="108" y="4"/>
                    </a:cubicBezTo>
                    <a:cubicBezTo>
                      <a:pt x="107" y="5"/>
                      <a:pt x="107" y="5"/>
                      <a:pt x="107" y="5"/>
                    </a:cubicBezTo>
                    <a:cubicBezTo>
                      <a:pt x="107" y="5"/>
                      <a:pt x="106" y="5"/>
                      <a:pt x="106" y="5"/>
                    </a:cubicBezTo>
                    <a:cubicBezTo>
                      <a:pt x="106" y="6"/>
                      <a:pt x="106" y="6"/>
                      <a:pt x="106" y="6"/>
                    </a:cubicBezTo>
                    <a:cubicBezTo>
                      <a:pt x="106" y="7"/>
                      <a:pt x="106" y="7"/>
                      <a:pt x="107" y="7"/>
                    </a:cubicBezTo>
                    <a:cubicBezTo>
                      <a:pt x="107" y="7"/>
                      <a:pt x="113" y="11"/>
                      <a:pt x="122" y="16"/>
                    </a:cubicBezTo>
                    <a:cubicBezTo>
                      <a:pt x="135" y="25"/>
                      <a:pt x="155" y="37"/>
                      <a:pt x="172" y="47"/>
                    </a:cubicBezTo>
                    <a:cubicBezTo>
                      <a:pt x="181" y="53"/>
                      <a:pt x="188" y="57"/>
                      <a:pt x="194" y="61"/>
                    </a:cubicBezTo>
                    <a:cubicBezTo>
                      <a:pt x="196" y="63"/>
                      <a:pt x="199" y="64"/>
                      <a:pt x="200" y="65"/>
                    </a:cubicBezTo>
                    <a:cubicBezTo>
                      <a:pt x="201" y="66"/>
                      <a:pt x="201" y="66"/>
                      <a:pt x="202" y="66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7"/>
                      <a:pt x="202" y="67"/>
                      <a:pt x="202" y="67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2" y="66"/>
                      <a:pt x="202" y="66"/>
                      <a:pt x="202" y="67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2" y="66"/>
                      <a:pt x="202" y="66"/>
                      <a:pt x="202" y="66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2" y="65"/>
                      <a:pt x="202" y="65"/>
                      <a:pt x="202" y="65"/>
                    </a:cubicBezTo>
                    <a:cubicBezTo>
                      <a:pt x="203" y="66"/>
                      <a:pt x="203" y="66"/>
                      <a:pt x="203" y="66"/>
                    </a:cubicBezTo>
                    <a:cubicBezTo>
                      <a:pt x="204" y="65"/>
                      <a:pt x="204" y="65"/>
                      <a:pt x="204" y="65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5" y="2"/>
                      <a:pt x="94" y="3"/>
                      <a:pt x="94" y="3"/>
                    </a:cubicBezTo>
                    <a:cubicBezTo>
                      <a:pt x="94" y="4"/>
                      <a:pt x="94" y="5"/>
                      <a:pt x="95" y="5"/>
                    </a:cubicBezTo>
                    <a:cubicBezTo>
                      <a:pt x="95" y="5"/>
                      <a:pt x="96" y="6"/>
                      <a:pt x="99" y="8"/>
                    </a:cubicBezTo>
                    <a:cubicBezTo>
                      <a:pt x="109" y="14"/>
                      <a:pt x="133" y="29"/>
                      <a:pt x="155" y="42"/>
                    </a:cubicBezTo>
                    <a:cubicBezTo>
                      <a:pt x="166" y="49"/>
                      <a:pt x="177" y="55"/>
                      <a:pt x="184" y="60"/>
                    </a:cubicBezTo>
                    <a:cubicBezTo>
                      <a:pt x="188" y="63"/>
                      <a:pt x="191" y="65"/>
                      <a:pt x="193" y="66"/>
                    </a:cubicBezTo>
                    <a:cubicBezTo>
                      <a:pt x="194" y="67"/>
                      <a:pt x="195" y="68"/>
                      <a:pt x="196" y="68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6" y="69"/>
                      <a:pt x="196" y="69"/>
                      <a:pt x="196" y="69"/>
                    </a:cubicBezTo>
                    <a:cubicBezTo>
                      <a:pt x="197" y="68"/>
                      <a:pt x="197" y="68"/>
                      <a:pt x="197" y="68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96" y="68"/>
                      <a:pt x="196" y="68"/>
                      <a:pt x="196" y="69"/>
                    </a:cubicBezTo>
                    <a:cubicBezTo>
                      <a:pt x="197" y="68"/>
                      <a:pt x="197" y="68"/>
                      <a:pt x="197" y="68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96" y="67"/>
                      <a:pt x="196" y="67"/>
                      <a:pt x="196" y="67"/>
                    </a:cubicBezTo>
                    <a:cubicBezTo>
                      <a:pt x="196" y="68"/>
                      <a:pt x="196" y="68"/>
                      <a:pt x="196" y="68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96" y="67"/>
                      <a:pt x="196" y="67"/>
                      <a:pt x="196" y="67"/>
                    </a:cubicBezTo>
                    <a:cubicBezTo>
                      <a:pt x="198" y="68"/>
                      <a:pt x="198" y="68"/>
                      <a:pt x="198" y="68"/>
                    </a:cubicBezTo>
                    <a:cubicBezTo>
                      <a:pt x="198" y="67"/>
                      <a:pt x="198" y="67"/>
                      <a:pt x="198" y="67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4" y="0"/>
                      <a:pt x="83" y="0"/>
                      <a:pt x="82" y="1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2" y="3"/>
                      <a:pt x="83" y="3"/>
                    </a:cubicBezTo>
                    <a:cubicBezTo>
                      <a:pt x="83" y="3"/>
                      <a:pt x="83" y="4"/>
                      <a:pt x="83" y="4"/>
                    </a:cubicBezTo>
                    <a:cubicBezTo>
                      <a:pt x="85" y="5"/>
                      <a:pt x="87" y="7"/>
                      <a:pt x="91" y="10"/>
                    </a:cubicBezTo>
                    <a:cubicBezTo>
                      <a:pt x="117" y="27"/>
                      <a:pt x="195" y="73"/>
                      <a:pt x="195" y="73"/>
                    </a:cubicBezTo>
                    <a:cubicBezTo>
                      <a:pt x="195" y="73"/>
                      <a:pt x="196" y="73"/>
                      <a:pt x="196" y="73"/>
                    </a:cubicBezTo>
                    <a:cubicBezTo>
                      <a:pt x="197" y="73"/>
                      <a:pt x="197" y="73"/>
                      <a:pt x="197" y="73"/>
                    </a:cubicBezTo>
                    <a:cubicBezTo>
                      <a:pt x="197" y="72"/>
                      <a:pt x="197" y="72"/>
                      <a:pt x="197" y="72"/>
                    </a:cubicBezTo>
                    <a:cubicBezTo>
                      <a:pt x="197" y="71"/>
                      <a:pt x="197" y="71"/>
                      <a:pt x="197" y="71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4"/>
                      <a:pt x="82" y="4"/>
                      <a:pt x="81" y="5"/>
                    </a:cubicBezTo>
                    <a:cubicBezTo>
                      <a:pt x="81" y="6"/>
                      <a:pt x="81" y="7"/>
                      <a:pt x="82" y="7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82" y="10"/>
                      <a:pt x="82" y="10"/>
                      <a:pt x="82" y="10"/>
                    </a:cubicBezTo>
                    <a:cubicBezTo>
                      <a:pt x="81" y="10"/>
                      <a:pt x="81" y="10"/>
                      <a:pt x="80" y="10"/>
                    </a:cubicBezTo>
                    <a:cubicBezTo>
                      <a:pt x="80" y="11"/>
                      <a:pt x="80" y="11"/>
                      <a:pt x="80" y="12"/>
                    </a:cubicBezTo>
                    <a:cubicBezTo>
                      <a:pt x="80" y="12"/>
                      <a:pt x="80" y="12"/>
                      <a:pt x="80" y="1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1" y="13"/>
                      <a:pt x="81" y="14"/>
                      <a:pt x="83" y="14"/>
                    </a:cubicBezTo>
                    <a:cubicBezTo>
                      <a:pt x="98" y="25"/>
                      <a:pt x="187" y="79"/>
                      <a:pt x="187" y="79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6" y="77"/>
                      <a:pt x="186" y="77"/>
                      <a:pt x="186" y="77"/>
                    </a:cubicBezTo>
                    <a:cubicBezTo>
                      <a:pt x="187" y="78"/>
                      <a:pt x="187" y="78"/>
                      <a:pt x="187" y="78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7" y="77"/>
                      <a:pt x="187" y="77"/>
                    </a:cubicBezTo>
                    <a:cubicBezTo>
                      <a:pt x="187" y="77"/>
                      <a:pt x="186" y="76"/>
                      <a:pt x="185" y="76"/>
                    </a:cubicBezTo>
                    <a:cubicBezTo>
                      <a:pt x="181" y="74"/>
                      <a:pt x="172" y="70"/>
                      <a:pt x="162" y="64"/>
                    </a:cubicBezTo>
                    <a:cubicBezTo>
                      <a:pt x="146" y="55"/>
                      <a:pt x="126" y="43"/>
                      <a:pt x="110" y="34"/>
                    </a:cubicBezTo>
                    <a:cubicBezTo>
                      <a:pt x="102" y="29"/>
                      <a:pt x="95" y="25"/>
                      <a:pt x="90" y="22"/>
                    </a:cubicBezTo>
                    <a:cubicBezTo>
                      <a:pt x="85" y="19"/>
                      <a:pt x="82" y="17"/>
                      <a:pt x="82" y="17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9"/>
                      <a:pt x="80" y="19"/>
                      <a:pt x="80" y="20"/>
                    </a:cubicBezTo>
                    <a:cubicBezTo>
                      <a:pt x="81" y="20"/>
                      <a:pt x="82" y="21"/>
                      <a:pt x="83" y="22"/>
                    </a:cubicBezTo>
                    <a:cubicBezTo>
                      <a:pt x="87" y="25"/>
                      <a:pt x="95" y="31"/>
                      <a:pt x="105" y="37"/>
                    </a:cubicBezTo>
                    <a:cubicBezTo>
                      <a:pt x="135" y="56"/>
                      <a:pt x="182" y="83"/>
                      <a:pt x="182" y="83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2"/>
                      <a:pt x="183" y="82"/>
                      <a:pt x="183" y="82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1"/>
                      <a:pt x="183" y="81"/>
                      <a:pt x="183" y="81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3" y="80"/>
                      <a:pt x="183" y="80"/>
                    </a:cubicBezTo>
                    <a:cubicBezTo>
                      <a:pt x="183" y="80"/>
                      <a:pt x="182" y="80"/>
                      <a:pt x="181" y="79"/>
                    </a:cubicBezTo>
                    <a:cubicBezTo>
                      <a:pt x="173" y="76"/>
                      <a:pt x="148" y="61"/>
                      <a:pt x="125" y="48"/>
                    </a:cubicBezTo>
                    <a:cubicBezTo>
                      <a:pt x="113" y="41"/>
                      <a:pt x="102" y="35"/>
                      <a:pt x="94" y="30"/>
                    </a:cubicBezTo>
                    <a:cubicBezTo>
                      <a:pt x="90" y="28"/>
                      <a:pt x="86" y="26"/>
                      <a:pt x="84" y="24"/>
                    </a:cubicBezTo>
                    <a:cubicBezTo>
                      <a:pt x="83" y="24"/>
                      <a:pt x="82" y="23"/>
                      <a:pt x="81" y="23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79" y="22"/>
                      <a:pt x="79" y="22"/>
                      <a:pt x="78" y="22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9" y="25"/>
                      <a:pt x="79" y="25"/>
                      <a:pt x="79" y="25"/>
                    </a:cubicBezTo>
                    <a:cubicBezTo>
                      <a:pt x="79" y="25"/>
                      <a:pt x="80" y="26"/>
                      <a:pt x="81" y="26"/>
                    </a:cubicBezTo>
                    <a:cubicBezTo>
                      <a:pt x="88" y="31"/>
                      <a:pt x="112" y="46"/>
                      <a:pt x="135" y="60"/>
                    </a:cubicBezTo>
                    <a:cubicBezTo>
                      <a:pt x="157" y="74"/>
                      <a:pt x="178" y="87"/>
                      <a:pt x="178" y="87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77" y="84"/>
                      <a:pt x="177" y="84"/>
                      <a:pt x="177" y="84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7" y="84"/>
                      <a:pt x="177" y="84"/>
                      <a:pt x="177" y="84"/>
                    </a:cubicBezTo>
                    <a:cubicBezTo>
                      <a:pt x="179" y="85"/>
                      <a:pt x="179" y="85"/>
                      <a:pt x="179" y="85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8" y="85"/>
                      <a:pt x="178" y="85"/>
                      <a:pt x="178" y="85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8" y="85"/>
                      <a:pt x="178" y="85"/>
                      <a:pt x="178" y="85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9" y="84"/>
                      <a:pt x="179" y="84"/>
                      <a:pt x="179" y="84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9" y="84"/>
                      <a:pt x="179" y="84"/>
                      <a:pt x="179" y="84"/>
                    </a:cubicBezTo>
                    <a:cubicBezTo>
                      <a:pt x="178" y="84"/>
                      <a:pt x="178" y="84"/>
                      <a:pt x="177" y="83"/>
                    </a:cubicBezTo>
                    <a:cubicBezTo>
                      <a:pt x="173" y="82"/>
                      <a:pt x="165" y="77"/>
                      <a:pt x="155" y="72"/>
                    </a:cubicBezTo>
                    <a:cubicBezTo>
                      <a:pt x="141" y="64"/>
                      <a:pt x="122" y="53"/>
                      <a:pt x="107" y="44"/>
                    </a:cubicBezTo>
                    <a:cubicBezTo>
                      <a:pt x="99" y="40"/>
                      <a:pt x="93" y="36"/>
                      <a:pt x="88" y="33"/>
                    </a:cubicBezTo>
                    <a:cubicBezTo>
                      <a:pt x="83" y="31"/>
                      <a:pt x="80" y="29"/>
                      <a:pt x="80" y="29"/>
                    </a:cubicBezTo>
                    <a:cubicBezTo>
                      <a:pt x="80" y="28"/>
                      <a:pt x="79" y="29"/>
                      <a:pt x="78" y="29"/>
                    </a:cubicBezTo>
                    <a:cubicBezTo>
                      <a:pt x="78" y="30"/>
                      <a:pt x="78" y="31"/>
                      <a:pt x="79" y="31"/>
                    </a:cubicBezTo>
                    <a:cubicBezTo>
                      <a:pt x="174" y="91"/>
                      <a:pt x="174" y="91"/>
                      <a:pt x="174" y="91"/>
                    </a:cubicBezTo>
                    <a:cubicBezTo>
                      <a:pt x="175" y="90"/>
                      <a:pt x="175" y="90"/>
                      <a:pt x="175" y="90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5" y="90"/>
                      <a:pt x="175" y="90"/>
                      <a:pt x="175" y="90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5" y="90"/>
                      <a:pt x="175" y="90"/>
                      <a:pt x="175" y="90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9"/>
                      <a:pt x="174" y="89"/>
                      <a:pt x="174" y="89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74" y="88"/>
                      <a:pt x="174" y="88"/>
                      <a:pt x="173" y="88"/>
                    </a:cubicBezTo>
                    <a:cubicBezTo>
                      <a:pt x="169" y="86"/>
                      <a:pt x="161" y="82"/>
                      <a:pt x="152" y="77"/>
                    </a:cubicBezTo>
                    <a:cubicBezTo>
                      <a:pt x="138" y="69"/>
                      <a:pt x="120" y="59"/>
                      <a:pt x="105" y="50"/>
                    </a:cubicBezTo>
                    <a:cubicBezTo>
                      <a:pt x="98" y="46"/>
                      <a:pt x="92" y="43"/>
                      <a:pt x="88" y="40"/>
                    </a:cubicBezTo>
                    <a:cubicBezTo>
                      <a:pt x="83" y="37"/>
                      <a:pt x="80" y="36"/>
                      <a:pt x="80" y="36"/>
                    </a:cubicBezTo>
                    <a:cubicBezTo>
                      <a:pt x="80" y="35"/>
                      <a:pt x="79" y="35"/>
                      <a:pt x="78" y="36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8" y="38"/>
                      <a:pt x="78" y="38"/>
                      <a:pt x="79" y="38"/>
                    </a:cubicBezTo>
                    <a:cubicBezTo>
                      <a:pt x="79" y="39"/>
                      <a:pt x="80" y="40"/>
                      <a:pt x="81" y="40"/>
                    </a:cubicBezTo>
                    <a:cubicBezTo>
                      <a:pt x="84" y="43"/>
                      <a:pt x="92" y="48"/>
                      <a:pt x="101" y="54"/>
                    </a:cubicBezTo>
                    <a:cubicBezTo>
                      <a:pt x="128" y="71"/>
                      <a:pt x="170" y="95"/>
                      <a:pt x="170" y="95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69" y="93"/>
                      <a:pt x="169" y="93"/>
                      <a:pt x="169" y="93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3"/>
                      <a:pt x="170" y="93"/>
                      <a:pt x="170" y="93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0" y="92"/>
                      <a:pt x="170" y="92"/>
                      <a:pt x="169" y="91"/>
                    </a:cubicBezTo>
                    <a:cubicBezTo>
                      <a:pt x="161" y="88"/>
                      <a:pt x="138" y="75"/>
                      <a:pt x="117" y="63"/>
                    </a:cubicBezTo>
                    <a:cubicBezTo>
                      <a:pt x="106" y="57"/>
                      <a:pt x="96" y="51"/>
                      <a:pt x="89" y="46"/>
                    </a:cubicBezTo>
                    <a:cubicBezTo>
                      <a:pt x="81" y="42"/>
                      <a:pt x="76" y="39"/>
                      <a:pt x="76" y="39"/>
                    </a:cubicBezTo>
                    <a:cubicBezTo>
                      <a:pt x="76" y="39"/>
                      <a:pt x="75" y="39"/>
                      <a:pt x="74" y="40"/>
                    </a:cubicBezTo>
                    <a:cubicBezTo>
                      <a:pt x="74" y="41"/>
                      <a:pt x="74" y="41"/>
                      <a:pt x="75" y="42"/>
                    </a:cubicBezTo>
                    <a:cubicBezTo>
                      <a:pt x="75" y="42"/>
                      <a:pt x="80" y="45"/>
                      <a:pt x="89" y="50"/>
                    </a:cubicBezTo>
                    <a:cubicBezTo>
                      <a:pt x="102" y="58"/>
                      <a:pt x="121" y="69"/>
                      <a:pt x="137" y="79"/>
                    </a:cubicBezTo>
                    <a:cubicBezTo>
                      <a:pt x="144" y="84"/>
                      <a:pt x="152" y="89"/>
                      <a:pt x="157" y="92"/>
                    </a:cubicBezTo>
                    <a:cubicBezTo>
                      <a:pt x="159" y="94"/>
                      <a:pt x="161" y="95"/>
                      <a:pt x="163" y="96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7"/>
                      <a:pt x="165" y="97"/>
                      <a:pt x="165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5" y="97"/>
                      <a:pt x="165" y="97"/>
                      <a:pt x="165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64" y="97"/>
                      <a:pt x="164" y="97"/>
                      <a:pt x="164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7" y="96"/>
                      <a:pt x="167" y="96"/>
                      <a:pt x="167" y="96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68" y="40"/>
                      <a:pt x="67" y="40"/>
                      <a:pt x="67" y="40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2"/>
                      <a:pt x="67" y="42"/>
                      <a:pt x="67" y="42"/>
                    </a:cubicBezTo>
                    <a:cubicBezTo>
                      <a:pt x="68" y="43"/>
                      <a:pt x="68" y="43"/>
                      <a:pt x="68" y="43"/>
                    </a:cubicBezTo>
                    <a:cubicBezTo>
                      <a:pt x="69" y="44"/>
                      <a:pt x="71" y="46"/>
                      <a:pt x="74" y="48"/>
                    </a:cubicBezTo>
                    <a:cubicBezTo>
                      <a:pt x="85" y="55"/>
                      <a:pt x="107" y="68"/>
                      <a:pt x="126" y="80"/>
                    </a:cubicBezTo>
                    <a:cubicBezTo>
                      <a:pt x="136" y="86"/>
                      <a:pt x="145" y="91"/>
                      <a:pt x="151" y="95"/>
                    </a:cubicBezTo>
                    <a:cubicBezTo>
                      <a:pt x="154" y="97"/>
                      <a:pt x="157" y="99"/>
                      <a:pt x="159" y="100"/>
                    </a:cubicBezTo>
                    <a:cubicBezTo>
                      <a:pt x="160" y="100"/>
                      <a:pt x="161" y="101"/>
                      <a:pt x="161" y="101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2" y="101"/>
                      <a:pt x="162" y="101"/>
                      <a:pt x="162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2" y="100"/>
                      <a:pt x="162" y="100"/>
                      <a:pt x="162" y="100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2" y="100"/>
                      <a:pt x="162" y="100"/>
                      <a:pt x="162" y="100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1" y="100"/>
                      <a:pt x="161" y="100"/>
                      <a:pt x="161" y="100"/>
                    </a:cubicBezTo>
                    <a:cubicBezTo>
                      <a:pt x="161" y="101"/>
                      <a:pt x="161" y="101"/>
                      <a:pt x="161" y="101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1" y="100"/>
                      <a:pt x="161" y="100"/>
                      <a:pt x="161" y="100"/>
                    </a:cubicBezTo>
                    <a:cubicBezTo>
                      <a:pt x="163" y="100"/>
                      <a:pt x="163" y="100"/>
                      <a:pt x="163" y="100"/>
                    </a:cubicBezTo>
                    <a:cubicBezTo>
                      <a:pt x="163" y="99"/>
                      <a:pt x="163" y="99"/>
                      <a:pt x="163" y="99"/>
                    </a:cubicBezTo>
                    <a:cubicBezTo>
                      <a:pt x="163" y="99"/>
                      <a:pt x="139" y="85"/>
                      <a:pt x="115" y="70"/>
                    </a:cubicBezTo>
                    <a:cubicBezTo>
                      <a:pt x="102" y="63"/>
                      <a:pt x="90" y="56"/>
                      <a:pt x="80" y="51"/>
                    </a:cubicBezTo>
                    <a:cubicBezTo>
                      <a:pt x="76" y="48"/>
                      <a:pt x="72" y="46"/>
                      <a:pt x="69" y="44"/>
                    </a:cubicBezTo>
                    <a:cubicBezTo>
                      <a:pt x="67" y="43"/>
                      <a:pt x="66" y="43"/>
                      <a:pt x="65" y="42"/>
                    </a:cubicBezTo>
                    <a:cubicBezTo>
                      <a:pt x="65" y="42"/>
                      <a:pt x="64" y="42"/>
                      <a:pt x="64" y="42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3" y="43"/>
                      <a:pt x="63" y="43"/>
                      <a:pt x="63" y="43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4"/>
                      <a:pt x="62" y="44"/>
                      <a:pt x="62" y="44"/>
                    </a:cubicBezTo>
                    <a:cubicBezTo>
                      <a:pt x="62" y="45"/>
                      <a:pt x="63" y="45"/>
                      <a:pt x="64" y="46"/>
                    </a:cubicBezTo>
                    <a:cubicBezTo>
                      <a:pt x="67" y="49"/>
                      <a:pt x="74" y="54"/>
                      <a:pt x="84" y="60"/>
                    </a:cubicBezTo>
                    <a:cubicBezTo>
                      <a:pt x="112" y="77"/>
                      <a:pt x="158" y="104"/>
                      <a:pt x="158" y="104"/>
                    </a:cubicBezTo>
                    <a:cubicBezTo>
                      <a:pt x="159" y="105"/>
                      <a:pt x="160" y="104"/>
                      <a:pt x="160" y="104"/>
                    </a:cubicBezTo>
                    <a:cubicBezTo>
                      <a:pt x="161" y="103"/>
                      <a:pt x="160" y="102"/>
                      <a:pt x="160" y="102"/>
                    </a:cubicBezTo>
                    <a:cubicBezTo>
                      <a:pt x="160" y="102"/>
                      <a:pt x="136" y="87"/>
                      <a:pt x="112" y="73"/>
                    </a:cubicBezTo>
                    <a:cubicBezTo>
                      <a:pt x="99" y="66"/>
                      <a:pt x="87" y="58"/>
                      <a:pt x="78" y="53"/>
                    </a:cubicBezTo>
                    <a:cubicBezTo>
                      <a:pt x="73" y="50"/>
                      <a:pt x="69" y="48"/>
                      <a:pt x="66" y="46"/>
                    </a:cubicBezTo>
                    <a:cubicBezTo>
                      <a:pt x="64" y="46"/>
                      <a:pt x="63" y="45"/>
                      <a:pt x="62" y="45"/>
                    </a:cubicBezTo>
                    <a:cubicBezTo>
                      <a:pt x="61" y="44"/>
                      <a:pt x="61" y="44"/>
                      <a:pt x="61" y="44"/>
                    </a:cubicBezTo>
                    <a:cubicBezTo>
                      <a:pt x="60" y="44"/>
                      <a:pt x="60" y="44"/>
                      <a:pt x="59" y="44"/>
                    </a:cubicBezTo>
                    <a:cubicBezTo>
                      <a:pt x="59" y="44"/>
                      <a:pt x="59" y="44"/>
                      <a:pt x="59" y="44"/>
                    </a:cubicBezTo>
                    <a:cubicBezTo>
                      <a:pt x="59" y="44"/>
                      <a:pt x="58" y="44"/>
                      <a:pt x="58" y="45"/>
                    </a:cubicBezTo>
                    <a:cubicBezTo>
                      <a:pt x="58" y="45"/>
                      <a:pt x="58" y="45"/>
                      <a:pt x="58" y="46"/>
                    </a:cubicBezTo>
                    <a:cubicBezTo>
                      <a:pt x="58" y="46"/>
                      <a:pt x="58" y="46"/>
                      <a:pt x="59" y="47"/>
                    </a:cubicBezTo>
                    <a:cubicBezTo>
                      <a:pt x="59" y="47"/>
                      <a:pt x="64" y="50"/>
                      <a:pt x="73" y="56"/>
                    </a:cubicBezTo>
                    <a:cubicBezTo>
                      <a:pt x="87" y="64"/>
                      <a:pt x="107" y="76"/>
                      <a:pt x="124" y="87"/>
                    </a:cubicBezTo>
                    <a:cubicBezTo>
                      <a:pt x="132" y="92"/>
                      <a:pt x="139" y="97"/>
                      <a:pt x="145" y="100"/>
                    </a:cubicBezTo>
                    <a:cubicBezTo>
                      <a:pt x="148" y="102"/>
                      <a:pt x="150" y="103"/>
                      <a:pt x="151" y="104"/>
                    </a:cubicBezTo>
                    <a:cubicBezTo>
                      <a:pt x="152" y="105"/>
                      <a:pt x="153" y="105"/>
                      <a:pt x="153" y="105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3" y="105"/>
                      <a:pt x="153" y="105"/>
                      <a:pt x="153" y="106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3" y="105"/>
                      <a:pt x="153" y="105"/>
                      <a:pt x="153" y="105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5" y="104"/>
                      <a:pt x="130" y="89"/>
                      <a:pt x="105" y="74"/>
                    </a:cubicBezTo>
                    <a:cubicBezTo>
                      <a:pt x="92" y="67"/>
                      <a:pt x="79" y="60"/>
                      <a:pt x="69" y="54"/>
                    </a:cubicBezTo>
                    <a:cubicBezTo>
                      <a:pt x="64" y="52"/>
                      <a:pt x="60" y="49"/>
                      <a:pt x="57" y="48"/>
                    </a:cubicBezTo>
                    <a:cubicBezTo>
                      <a:pt x="55" y="47"/>
                      <a:pt x="54" y="46"/>
                      <a:pt x="53" y="46"/>
                    </a:cubicBezTo>
                    <a:cubicBezTo>
                      <a:pt x="52" y="46"/>
                      <a:pt x="52" y="46"/>
                      <a:pt x="51" y="45"/>
                    </a:cubicBezTo>
                    <a:cubicBezTo>
                      <a:pt x="51" y="45"/>
                      <a:pt x="51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6"/>
                      <a:pt x="49" y="46"/>
                    </a:cubicBezTo>
                    <a:cubicBezTo>
                      <a:pt x="48" y="47"/>
                      <a:pt x="49" y="48"/>
                      <a:pt x="49" y="48"/>
                    </a:cubicBezTo>
                    <a:cubicBezTo>
                      <a:pt x="149" y="110"/>
                      <a:pt x="149" y="110"/>
                      <a:pt x="149" y="110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9"/>
                      <a:pt x="150" y="109"/>
                      <a:pt x="150" y="109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50" y="108"/>
                      <a:pt x="150" y="108"/>
                    </a:cubicBezTo>
                    <a:cubicBezTo>
                      <a:pt x="150" y="108"/>
                      <a:pt x="149" y="107"/>
                      <a:pt x="148" y="107"/>
                    </a:cubicBezTo>
                    <a:cubicBezTo>
                      <a:pt x="141" y="103"/>
                      <a:pt x="116" y="88"/>
                      <a:pt x="93" y="74"/>
                    </a:cubicBezTo>
                    <a:cubicBezTo>
                      <a:pt x="81" y="67"/>
                      <a:pt x="70" y="61"/>
                      <a:pt x="62" y="56"/>
                    </a:cubicBezTo>
                    <a:cubicBezTo>
                      <a:pt x="57" y="53"/>
                      <a:pt x="54" y="51"/>
                      <a:pt x="51" y="50"/>
                    </a:cubicBezTo>
                    <a:cubicBezTo>
                      <a:pt x="50" y="49"/>
                      <a:pt x="49" y="48"/>
                      <a:pt x="48" y="48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7" y="48"/>
                      <a:pt x="46" y="47"/>
                      <a:pt x="46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49"/>
                      <a:pt x="44" y="50"/>
                      <a:pt x="44" y="50"/>
                    </a:cubicBezTo>
                    <a:cubicBezTo>
                      <a:pt x="45" y="51"/>
                      <a:pt x="46" y="51"/>
                      <a:pt x="46" y="52"/>
                    </a:cubicBezTo>
                    <a:cubicBezTo>
                      <a:pt x="50" y="55"/>
                      <a:pt x="58" y="60"/>
                      <a:pt x="68" y="66"/>
                    </a:cubicBezTo>
                    <a:cubicBezTo>
                      <a:pt x="97" y="85"/>
                      <a:pt x="145" y="113"/>
                      <a:pt x="145" y="113"/>
                    </a:cubicBezTo>
                    <a:cubicBezTo>
                      <a:pt x="146" y="112"/>
                      <a:pt x="146" y="112"/>
                      <a:pt x="146" y="112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6" y="111"/>
                      <a:pt x="146" y="111"/>
                      <a:pt x="146" y="111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45" y="110"/>
                      <a:pt x="145" y="110"/>
                      <a:pt x="144" y="109"/>
                    </a:cubicBezTo>
                    <a:cubicBezTo>
                      <a:pt x="140" y="108"/>
                      <a:pt x="131" y="103"/>
                      <a:pt x="121" y="97"/>
                    </a:cubicBezTo>
                    <a:cubicBezTo>
                      <a:pt x="106" y="88"/>
                      <a:pt x="87" y="75"/>
                      <a:pt x="70" y="65"/>
                    </a:cubicBezTo>
                    <a:cubicBezTo>
                      <a:pt x="62" y="60"/>
                      <a:pt x="55" y="56"/>
                      <a:pt x="49" y="53"/>
                    </a:cubicBezTo>
                    <a:cubicBezTo>
                      <a:pt x="47" y="51"/>
                      <a:pt x="44" y="50"/>
                      <a:pt x="43" y="49"/>
                    </a:cubicBezTo>
                    <a:cubicBezTo>
                      <a:pt x="42" y="49"/>
                      <a:pt x="41" y="48"/>
                      <a:pt x="40" y="48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7" y="48"/>
                      <a:pt x="37" y="48"/>
                      <a:pt x="37" y="49"/>
                    </a:cubicBezTo>
                    <a:cubicBezTo>
                      <a:pt x="36" y="49"/>
                      <a:pt x="37" y="50"/>
                      <a:pt x="37" y="51"/>
                    </a:cubicBezTo>
                    <a:cubicBezTo>
                      <a:pt x="141" y="116"/>
                      <a:pt x="141" y="116"/>
                      <a:pt x="141" y="116"/>
                    </a:cubicBezTo>
                    <a:cubicBezTo>
                      <a:pt x="142" y="116"/>
                      <a:pt x="142" y="116"/>
                      <a:pt x="143" y="116"/>
                    </a:cubicBezTo>
                    <a:cubicBezTo>
                      <a:pt x="143" y="116"/>
                      <a:pt x="143" y="116"/>
                      <a:pt x="144" y="115"/>
                    </a:cubicBezTo>
                    <a:cubicBezTo>
                      <a:pt x="144" y="115"/>
                      <a:pt x="144" y="115"/>
                      <a:pt x="144" y="114"/>
                    </a:cubicBezTo>
                    <a:cubicBezTo>
                      <a:pt x="144" y="114"/>
                      <a:pt x="143" y="113"/>
                      <a:pt x="143" y="113"/>
                    </a:cubicBezTo>
                    <a:cubicBezTo>
                      <a:pt x="143" y="113"/>
                      <a:pt x="118" y="98"/>
                      <a:pt x="91" y="82"/>
                    </a:cubicBezTo>
                    <a:cubicBezTo>
                      <a:pt x="78" y="74"/>
                      <a:pt x="65" y="66"/>
                      <a:pt x="55" y="60"/>
                    </a:cubicBezTo>
                    <a:cubicBezTo>
                      <a:pt x="49" y="57"/>
                      <a:pt x="45" y="55"/>
                      <a:pt x="42" y="53"/>
                    </a:cubicBezTo>
                    <a:cubicBezTo>
                      <a:pt x="40" y="52"/>
                      <a:pt x="38" y="52"/>
                      <a:pt x="37" y="51"/>
                    </a:cubicBezTo>
                    <a:cubicBezTo>
                      <a:pt x="37" y="51"/>
                      <a:pt x="36" y="51"/>
                      <a:pt x="36" y="50"/>
                    </a:cubicBezTo>
                    <a:cubicBezTo>
                      <a:pt x="35" y="50"/>
                      <a:pt x="35" y="50"/>
                      <a:pt x="34" y="50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33" y="50"/>
                      <a:pt x="33" y="51"/>
                      <a:pt x="33" y="51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5" y="55"/>
                      <a:pt x="37" y="56"/>
                      <a:pt x="41" y="59"/>
                    </a:cubicBezTo>
                    <a:cubicBezTo>
                      <a:pt x="65" y="75"/>
                      <a:pt x="138" y="119"/>
                      <a:pt x="138" y="119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6" y="51"/>
                      <a:pt x="25" y="52"/>
                      <a:pt x="25" y="52"/>
                    </a:cubicBezTo>
                    <a:cubicBezTo>
                      <a:pt x="25" y="53"/>
                      <a:pt x="25" y="54"/>
                      <a:pt x="26" y="54"/>
                    </a:cubicBezTo>
                    <a:cubicBezTo>
                      <a:pt x="26" y="54"/>
                      <a:pt x="27" y="55"/>
                      <a:pt x="30" y="57"/>
                    </a:cubicBezTo>
                    <a:cubicBezTo>
                      <a:pt x="41" y="64"/>
                      <a:pt x="67" y="79"/>
                      <a:pt x="91" y="94"/>
                    </a:cubicBezTo>
                    <a:cubicBezTo>
                      <a:pt x="103" y="101"/>
                      <a:pt x="114" y="108"/>
                      <a:pt x="122" y="113"/>
                    </a:cubicBezTo>
                    <a:cubicBezTo>
                      <a:pt x="126" y="116"/>
                      <a:pt x="130" y="118"/>
                      <a:pt x="132" y="120"/>
                    </a:cubicBezTo>
                    <a:cubicBezTo>
                      <a:pt x="133" y="121"/>
                      <a:pt x="134" y="121"/>
                      <a:pt x="135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5" y="123"/>
                      <a:pt x="135" y="123"/>
                      <a:pt x="135" y="123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5" y="121"/>
                      <a:pt x="135" y="121"/>
                      <a:pt x="135" y="121"/>
                    </a:cubicBezTo>
                    <a:cubicBezTo>
                      <a:pt x="135" y="122"/>
                      <a:pt x="135" y="122"/>
                      <a:pt x="135" y="122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5" y="121"/>
                      <a:pt x="135" y="121"/>
                      <a:pt x="135" y="121"/>
                    </a:cubicBezTo>
                    <a:cubicBezTo>
                      <a:pt x="136" y="122"/>
                      <a:pt x="136" y="122"/>
                      <a:pt x="136" y="122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4"/>
                      <a:pt x="22" y="54"/>
                      <a:pt x="21" y="55"/>
                    </a:cubicBezTo>
                    <a:cubicBezTo>
                      <a:pt x="21" y="55"/>
                      <a:pt x="21" y="56"/>
                      <a:pt x="22" y="57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5"/>
                      <a:pt x="16" y="56"/>
                      <a:pt x="15" y="56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8" y="60"/>
                      <a:pt x="20" y="62"/>
                      <a:pt x="24" y="64"/>
                    </a:cubicBezTo>
                    <a:cubicBezTo>
                      <a:pt x="37" y="73"/>
                      <a:pt x="63" y="88"/>
                      <a:pt x="86" y="102"/>
                    </a:cubicBezTo>
                    <a:cubicBezTo>
                      <a:pt x="97" y="109"/>
                      <a:pt x="107" y="115"/>
                      <a:pt x="115" y="120"/>
                    </a:cubicBezTo>
                    <a:cubicBezTo>
                      <a:pt x="119" y="122"/>
                      <a:pt x="122" y="124"/>
                      <a:pt x="124" y="126"/>
                    </a:cubicBezTo>
                    <a:cubicBezTo>
                      <a:pt x="125" y="126"/>
                      <a:pt x="126" y="127"/>
                      <a:pt x="127" y="127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7" y="128"/>
                      <a:pt x="127" y="128"/>
                      <a:pt x="127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27" y="127"/>
                      <a:pt x="127" y="128"/>
                      <a:pt x="127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7" y="127"/>
                      <a:pt x="127" y="127"/>
                      <a:pt x="127" y="127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7" y="126"/>
                      <a:pt x="127" y="126"/>
                      <a:pt x="127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6"/>
                      <a:pt x="102" y="109"/>
                      <a:pt x="73" y="92"/>
                    </a:cubicBezTo>
                    <a:cubicBezTo>
                      <a:pt x="58" y="84"/>
                      <a:pt x="44" y="75"/>
                      <a:pt x="32" y="69"/>
                    </a:cubicBezTo>
                    <a:cubicBezTo>
                      <a:pt x="26" y="66"/>
                      <a:pt x="21" y="63"/>
                      <a:pt x="17" y="61"/>
                    </a:cubicBezTo>
                    <a:cubicBezTo>
                      <a:pt x="15" y="60"/>
                      <a:pt x="14" y="59"/>
                      <a:pt x="12" y="59"/>
                    </a:cubicBezTo>
                    <a:cubicBezTo>
                      <a:pt x="11" y="58"/>
                      <a:pt x="10" y="58"/>
                      <a:pt x="9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9"/>
                    </a:cubicBezTo>
                    <a:cubicBezTo>
                      <a:pt x="9" y="60"/>
                      <a:pt x="9" y="60"/>
                      <a:pt x="9" y="60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7" y="60"/>
                      <a:pt x="7" y="60"/>
                      <a:pt x="7" y="61"/>
                    </a:cubicBezTo>
                    <a:cubicBezTo>
                      <a:pt x="8" y="61"/>
                      <a:pt x="8" y="61"/>
                      <a:pt x="8" y="62"/>
                    </a:cubicBezTo>
                    <a:cubicBezTo>
                      <a:pt x="10" y="63"/>
                      <a:pt x="12" y="65"/>
                      <a:pt x="16" y="68"/>
                    </a:cubicBezTo>
                    <a:cubicBezTo>
                      <a:pt x="43" y="85"/>
                      <a:pt x="123" y="133"/>
                      <a:pt x="123" y="133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3" y="131"/>
                      <a:pt x="123" y="131"/>
                      <a:pt x="123" y="131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3" y="130"/>
                      <a:pt x="123" y="129"/>
                      <a:pt x="121" y="129"/>
                    </a:cubicBezTo>
                    <a:cubicBezTo>
                      <a:pt x="113" y="124"/>
                      <a:pt x="85" y="107"/>
                      <a:pt x="58" y="91"/>
                    </a:cubicBezTo>
                    <a:cubicBezTo>
                      <a:pt x="45" y="83"/>
                      <a:pt x="32" y="75"/>
                      <a:pt x="22" y="70"/>
                    </a:cubicBezTo>
                    <a:cubicBezTo>
                      <a:pt x="16" y="67"/>
                      <a:pt x="12" y="64"/>
                      <a:pt x="9" y="63"/>
                    </a:cubicBezTo>
                    <a:cubicBezTo>
                      <a:pt x="7" y="62"/>
                      <a:pt x="6" y="61"/>
                      <a:pt x="4" y="61"/>
                    </a:cubicBezTo>
                    <a:cubicBezTo>
                      <a:pt x="3" y="60"/>
                      <a:pt x="2" y="60"/>
                      <a:pt x="2" y="60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1"/>
                      <a:pt x="0" y="62"/>
                      <a:pt x="0" y="62"/>
                    </a:cubicBezTo>
                    <a:cubicBezTo>
                      <a:pt x="0" y="62"/>
                      <a:pt x="0" y="63"/>
                      <a:pt x="0" y="63"/>
                    </a:cubicBezTo>
                    <a:cubicBezTo>
                      <a:pt x="0" y="63"/>
                      <a:pt x="2" y="64"/>
                      <a:pt x="5" y="66"/>
                    </a:cubicBezTo>
                    <a:cubicBezTo>
                      <a:pt x="17" y="73"/>
                      <a:pt x="45" y="90"/>
                      <a:pt x="70" y="105"/>
                    </a:cubicBezTo>
                    <a:cubicBezTo>
                      <a:pt x="83" y="113"/>
                      <a:pt x="95" y="121"/>
                      <a:pt x="104" y="126"/>
                    </a:cubicBezTo>
                    <a:cubicBezTo>
                      <a:pt x="108" y="129"/>
                      <a:pt x="112" y="132"/>
                      <a:pt x="114" y="133"/>
                    </a:cubicBezTo>
                    <a:cubicBezTo>
                      <a:pt x="116" y="134"/>
                      <a:pt x="117" y="135"/>
                      <a:pt x="117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8" y="136"/>
                      <a:pt x="118" y="136"/>
                      <a:pt x="118" y="136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8" y="135"/>
                      <a:pt x="118" y="135"/>
                      <a:pt x="118" y="13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8" y="134"/>
                      <a:pt x="118" y="135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5"/>
                      <a:pt x="119" y="135"/>
                      <a:pt x="119" y="135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9" y="134"/>
                      <a:pt x="119" y="134"/>
                    </a:cubicBezTo>
                    <a:cubicBezTo>
                      <a:pt x="119" y="134"/>
                      <a:pt x="118" y="134"/>
                      <a:pt x="117" y="134"/>
                    </a:cubicBezTo>
                    <a:cubicBezTo>
                      <a:pt x="114" y="133"/>
                      <a:pt x="107" y="130"/>
                      <a:pt x="102" y="128"/>
                    </a:cubicBezTo>
                    <a:cubicBezTo>
                      <a:pt x="96" y="126"/>
                      <a:pt x="91" y="124"/>
                      <a:pt x="91" y="124"/>
                    </a:cubicBezTo>
                    <a:cubicBezTo>
                      <a:pt x="91" y="124"/>
                      <a:pt x="90" y="124"/>
                      <a:pt x="89" y="124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6"/>
                      <a:pt x="89" y="126"/>
                      <a:pt x="90" y="126"/>
                    </a:cubicBezTo>
                    <a:cubicBezTo>
                      <a:pt x="90" y="127"/>
                      <a:pt x="90" y="127"/>
                      <a:pt x="90" y="127"/>
                    </a:cubicBezTo>
                    <a:cubicBezTo>
                      <a:pt x="91" y="128"/>
                      <a:pt x="93" y="129"/>
                      <a:pt x="96" y="131"/>
                    </a:cubicBezTo>
                    <a:cubicBezTo>
                      <a:pt x="103" y="135"/>
                      <a:pt x="114" y="142"/>
                      <a:pt x="114" y="142"/>
                    </a:cubicBezTo>
                    <a:cubicBezTo>
                      <a:pt x="115" y="140"/>
                      <a:pt x="115" y="140"/>
                      <a:pt x="115" y="140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91" y="130"/>
                      <a:pt x="91" y="130"/>
                      <a:pt x="91" y="130"/>
                    </a:cubicBezTo>
                    <a:cubicBezTo>
                      <a:pt x="91" y="130"/>
                      <a:pt x="90" y="130"/>
                      <a:pt x="90" y="131"/>
                    </a:cubicBezTo>
                    <a:cubicBezTo>
                      <a:pt x="89" y="131"/>
                      <a:pt x="89" y="131"/>
                      <a:pt x="89" y="131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3"/>
                      <a:pt x="90" y="133"/>
                      <a:pt x="90" y="133"/>
                    </a:cubicBezTo>
                    <a:cubicBezTo>
                      <a:pt x="91" y="134"/>
                      <a:pt x="93" y="134"/>
                      <a:pt x="94" y="136"/>
                    </a:cubicBezTo>
                    <a:cubicBezTo>
                      <a:pt x="97" y="137"/>
                      <a:pt x="100" y="139"/>
                      <a:pt x="103" y="141"/>
                    </a:cubicBezTo>
                    <a:cubicBezTo>
                      <a:pt x="105" y="142"/>
                      <a:pt x="106" y="142"/>
                      <a:pt x="107" y="143"/>
                    </a:cubicBezTo>
                    <a:cubicBezTo>
                      <a:pt x="107" y="143"/>
                      <a:pt x="107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7" y="143"/>
                      <a:pt x="107" y="143"/>
                      <a:pt x="107" y="143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7" y="142"/>
                      <a:pt x="107" y="142"/>
                      <a:pt x="107" y="142"/>
                    </a:cubicBezTo>
                    <a:cubicBezTo>
                      <a:pt x="109" y="143"/>
                      <a:pt x="109" y="143"/>
                      <a:pt x="109" y="143"/>
                    </a:cubicBezTo>
                    <a:cubicBezTo>
                      <a:pt x="109" y="141"/>
                      <a:pt x="109" y="141"/>
                      <a:pt x="109" y="141"/>
                    </a:cubicBezTo>
                    <a:cubicBezTo>
                      <a:pt x="92" y="136"/>
                      <a:pt x="92" y="136"/>
                      <a:pt x="92" y="136"/>
                    </a:cubicBezTo>
                    <a:cubicBezTo>
                      <a:pt x="92" y="136"/>
                      <a:pt x="91" y="136"/>
                      <a:pt x="91" y="137"/>
                    </a:cubicBezTo>
                    <a:cubicBezTo>
                      <a:pt x="90" y="138"/>
                      <a:pt x="90" y="139"/>
                      <a:pt x="91" y="139"/>
                    </a:cubicBezTo>
                    <a:cubicBezTo>
                      <a:pt x="98" y="143"/>
                      <a:pt x="98" y="143"/>
                      <a:pt x="98" y="143"/>
                    </a:cubicBezTo>
                    <a:cubicBezTo>
                      <a:pt x="94" y="143"/>
                      <a:pt x="94" y="143"/>
                      <a:pt x="94" y="143"/>
                    </a:cubicBezTo>
                    <a:cubicBezTo>
                      <a:pt x="93" y="143"/>
                      <a:pt x="93" y="143"/>
                      <a:pt x="93" y="144"/>
                    </a:cubicBezTo>
                    <a:cubicBezTo>
                      <a:pt x="92" y="144"/>
                      <a:pt x="93" y="145"/>
                      <a:pt x="93" y="145"/>
                    </a:cubicBezTo>
                    <a:cubicBezTo>
                      <a:pt x="96" y="147"/>
                      <a:pt x="96" y="147"/>
                      <a:pt x="96" y="147"/>
                    </a:cubicBezTo>
                    <a:cubicBezTo>
                      <a:pt x="94" y="147"/>
                      <a:pt x="94" y="147"/>
                      <a:pt x="94" y="147"/>
                    </a:cubicBezTo>
                    <a:cubicBezTo>
                      <a:pt x="93" y="147"/>
                      <a:pt x="92" y="148"/>
                      <a:pt x="92" y="148"/>
                    </a:cubicBezTo>
                    <a:cubicBezTo>
                      <a:pt x="92" y="149"/>
                      <a:pt x="92" y="150"/>
                      <a:pt x="93" y="150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4" y="154"/>
                      <a:pt x="94" y="154"/>
                      <a:pt x="94" y="154"/>
                    </a:cubicBezTo>
                    <a:cubicBezTo>
                      <a:pt x="93" y="154"/>
                      <a:pt x="93" y="154"/>
                      <a:pt x="93" y="155"/>
                    </a:cubicBezTo>
                    <a:cubicBezTo>
                      <a:pt x="93" y="155"/>
                      <a:pt x="93" y="156"/>
                      <a:pt x="94" y="156"/>
                    </a:cubicBezTo>
                    <a:cubicBezTo>
                      <a:pt x="95" y="157"/>
                      <a:pt x="95" y="157"/>
                      <a:pt x="95" y="157"/>
                    </a:cubicBezTo>
                    <a:cubicBezTo>
                      <a:pt x="96" y="158"/>
                      <a:pt x="97" y="157"/>
                      <a:pt x="97" y="157"/>
                    </a:cubicBezTo>
                    <a:cubicBezTo>
                      <a:pt x="98" y="156"/>
                      <a:pt x="97" y="155"/>
                      <a:pt x="97" y="155"/>
                    </a:cubicBezTo>
                    <a:close/>
                  </a:path>
                </a:pathLst>
              </a:custGeom>
              <a:solidFill>
                <a:srgbClr val="F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5" name="Freeform 1213"/>
              <p:cNvSpPr>
                <a:spLocks/>
              </p:cNvSpPr>
              <p:nvPr/>
            </p:nvSpPr>
            <p:spPr bwMode="auto">
              <a:xfrm>
                <a:off x="4170393" y="371106"/>
                <a:ext cx="576255" cy="296176"/>
              </a:xfrm>
              <a:custGeom>
                <a:avLst/>
                <a:gdLst>
                  <a:gd name="T0" fmla="*/ 2 w 263"/>
                  <a:gd name="T1" fmla="*/ 118 h 135"/>
                  <a:gd name="T2" fmla="*/ 4 w 263"/>
                  <a:gd name="T3" fmla="*/ 105 h 135"/>
                  <a:gd name="T4" fmla="*/ 4 w 263"/>
                  <a:gd name="T5" fmla="*/ 91 h 135"/>
                  <a:gd name="T6" fmla="*/ 2 w 263"/>
                  <a:gd name="T7" fmla="*/ 83 h 135"/>
                  <a:gd name="T8" fmla="*/ 1 w 263"/>
                  <a:gd name="T9" fmla="*/ 77 h 135"/>
                  <a:gd name="T10" fmla="*/ 2 w 263"/>
                  <a:gd name="T11" fmla="*/ 74 h 135"/>
                  <a:gd name="T12" fmla="*/ 10 w 263"/>
                  <a:gd name="T13" fmla="*/ 64 h 135"/>
                  <a:gd name="T14" fmla="*/ 2 w 263"/>
                  <a:gd name="T15" fmla="*/ 60 h 135"/>
                  <a:gd name="T16" fmla="*/ 86 w 263"/>
                  <a:gd name="T17" fmla="*/ 104 h 135"/>
                  <a:gd name="T18" fmla="*/ 1 w 263"/>
                  <a:gd name="T19" fmla="*/ 49 h 135"/>
                  <a:gd name="T20" fmla="*/ 8 w 263"/>
                  <a:gd name="T21" fmla="*/ 48 h 135"/>
                  <a:gd name="T22" fmla="*/ 15 w 263"/>
                  <a:gd name="T23" fmla="*/ 46 h 135"/>
                  <a:gd name="T24" fmla="*/ 24 w 263"/>
                  <a:gd name="T25" fmla="*/ 42 h 135"/>
                  <a:gd name="T26" fmla="*/ 31 w 263"/>
                  <a:gd name="T27" fmla="*/ 41 h 135"/>
                  <a:gd name="T28" fmla="*/ 38 w 263"/>
                  <a:gd name="T29" fmla="*/ 40 h 135"/>
                  <a:gd name="T30" fmla="*/ 147 w 263"/>
                  <a:gd name="T31" fmla="*/ 93 h 135"/>
                  <a:gd name="T32" fmla="*/ 153 w 263"/>
                  <a:gd name="T33" fmla="*/ 91 h 135"/>
                  <a:gd name="T34" fmla="*/ 160 w 263"/>
                  <a:gd name="T35" fmla="*/ 90 h 135"/>
                  <a:gd name="T36" fmla="*/ 109 w 263"/>
                  <a:gd name="T37" fmla="*/ 50 h 135"/>
                  <a:gd name="T38" fmla="*/ 72 w 263"/>
                  <a:gd name="T39" fmla="*/ 30 h 135"/>
                  <a:gd name="T40" fmla="*/ 137 w 263"/>
                  <a:gd name="T41" fmla="*/ 47 h 135"/>
                  <a:gd name="T42" fmla="*/ 101 w 263"/>
                  <a:gd name="T43" fmla="*/ 20 h 135"/>
                  <a:gd name="T44" fmla="*/ 108 w 263"/>
                  <a:gd name="T45" fmla="*/ 21 h 135"/>
                  <a:gd name="T46" fmla="*/ 113 w 263"/>
                  <a:gd name="T47" fmla="*/ 19 h 135"/>
                  <a:gd name="T48" fmla="*/ 120 w 263"/>
                  <a:gd name="T49" fmla="*/ 15 h 135"/>
                  <a:gd name="T50" fmla="*/ 147 w 263"/>
                  <a:gd name="T51" fmla="*/ 18 h 135"/>
                  <a:gd name="T52" fmla="*/ 140 w 263"/>
                  <a:gd name="T53" fmla="*/ 7 h 135"/>
                  <a:gd name="T54" fmla="*/ 243 w 263"/>
                  <a:gd name="T55" fmla="*/ 67 h 135"/>
                  <a:gd name="T56" fmla="*/ 249 w 263"/>
                  <a:gd name="T57" fmla="*/ 66 h 135"/>
                  <a:gd name="T58" fmla="*/ 256 w 263"/>
                  <a:gd name="T59" fmla="*/ 62 h 135"/>
                  <a:gd name="T60" fmla="*/ 180 w 263"/>
                  <a:gd name="T61" fmla="*/ 9 h 135"/>
                  <a:gd name="T62" fmla="*/ 261 w 263"/>
                  <a:gd name="T63" fmla="*/ 61 h 135"/>
                  <a:gd name="T64" fmla="*/ 255 w 263"/>
                  <a:gd name="T65" fmla="*/ 63 h 135"/>
                  <a:gd name="T66" fmla="*/ 152 w 263"/>
                  <a:gd name="T67" fmla="*/ 6 h 135"/>
                  <a:gd name="T68" fmla="*/ 145 w 263"/>
                  <a:gd name="T69" fmla="*/ 9 h 135"/>
                  <a:gd name="T70" fmla="*/ 241 w 263"/>
                  <a:gd name="T71" fmla="*/ 66 h 135"/>
                  <a:gd name="T72" fmla="*/ 236 w 263"/>
                  <a:gd name="T73" fmla="*/ 69 h 135"/>
                  <a:gd name="T74" fmla="*/ 231 w 263"/>
                  <a:gd name="T75" fmla="*/ 71 h 135"/>
                  <a:gd name="T76" fmla="*/ 221 w 263"/>
                  <a:gd name="T77" fmla="*/ 71 h 135"/>
                  <a:gd name="T78" fmla="*/ 213 w 263"/>
                  <a:gd name="T79" fmla="*/ 74 h 135"/>
                  <a:gd name="T80" fmla="*/ 208 w 263"/>
                  <a:gd name="T81" fmla="*/ 75 h 135"/>
                  <a:gd name="T82" fmla="*/ 202 w 263"/>
                  <a:gd name="T83" fmla="*/ 76 h 135"/>
                  <a:gd name="T84" fmla="*/ 189 w 263"/>
                  <a:gd name="T85" fmla="*/ 82 h 135"/>
                  <a:gd name="T86" fmla="*/ 180 w 263"/>
                  <a:gd name="T87" fmla="*/ 85 h 135"/>
                  <a:gd name="T88" fmla="*/ 102 w 263"/>
                  <a:gd name="T89" fmla="*/ 43 h 135"/>
                  <a:gd name="T90" fmla="*/ 167 w 263"/>
                  <a:gd name="T91" fmla="*/ 86 h 135"/>
                  <a:gd name="T92" fmla="*/ 57 w 263"/>
                  <a:gd name="T93" fmla="*/ 33 h 135"/>
                  <a:gd name="T94" fmla="*/ 146 w 263"/>
                  <a:gd name="T95" fmla="*/ 93 h 135"/>
                  <a:gd name="T96" fmla="*/ 139 w 263"/>
                  <a:gd name="T97" fmla="*/ 93 h 135"/>
                  <a:gd name="T98" fmla="*/ 130 w 263"/>
                  <a:gd name="T99" fmla="*/ 95 h 135"/>
                  <a:gd name="T100" fmla="*/ 14 w 263"/>
                  <a:gd name="T101" fmla="*/ 43 h 135"/>
                  <a:gd name="T102" fmla="*/ 110 w 263"/>
                  <a:gd name="T103" fmla="*/ 103 h 135"/>
                  <a:gd name="T104" fmla="*/ 0 w 263"/>
                  <a:gd name="T105" fmla="*/ 47 h 135"/>
                  <a:gd name="T106" fmla="*/ 95 w 263"/>
                  <a:gd name="T107" fmla="*/ 105 h 135"/>
                  <a:gd name="T108" fmla="*/ 90 w 263"/>
                  <a:gd name="T109" fmla="*/ 107 h 135"/>
                  <a:gd name="T110" fmla="*/ 70 w 263"/>
                  <a:gd name="T111" fmla="*/ 110 h 135"/>
                  <a:gd name="T112" fmla="*/ 77 w 263"/>
                  <a:gd name="T113" fmla="*/ 112 h 135"/>
                  <a:gd name="T114" fmla="*/ 64 w 263"/>
                  <a:gd name="T115" fmla="*/ 115 h 135"/>
                  <a:gd name="T116" fmla="*/ 54 w 263"/>
                  <a:gd name="T117" fmla="*/ 118 h 135"/>
                  <a:gd name="T118" fmla="*/ 47 w 263"/>
                  <a:gd name="T119" fmla="*/ 121 h 135"/>
                  <a:gd name="T120" fmla="*/ 25 w 263"/>
                  <a:gd name="T121" fmla="*/ 128 h 135"/>
                  <a:gd name="T122" fmla="*/ 17 w 263"/>
                  <a:gd name="T123" fmla="*/ 12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3" h="135">
                    <a:moveTo>
                      <a:pt x="3" y="132"/>
                    </a:moveTo>
                    <a:cubicBezTo>
                      <a:pt x="3" y="132"/>
                      <a:pt x="3" y="132"/>
                      <a:pt x="3" y="132"/>
                    </a:cubicBezTo>
                    <a:cubicBezTo>
                      <a:pt x="2" y="133"/>
                      <a:pt x="2" y="133"/>
                      <a:pt x="2" y="133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8" y="133"/>
                      <a:pt x="8" y="133"/>
                      <a:pt x="8" y="133"/>
                    </a:cubicBezTo>
                    <a:cubicBezTo>
                      <a:pt x="9" y="133"/>
                      <a:pt x="9" y="132"/>
                      <a:pt x="9" y="132"/>
                    </a:cubicBezTo>
                    <a:cubicBezTo>
                      <a:pt x="9" y="131"/>
                      <a:pt x="9" y="131"/>
                      <a:pt x="9" y="130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3" y="132"/>
                      <a:pt x="14" y="131"/>
                      <a:pt x="14" y="131"/>
                    </a:cubicBezTo>
                    <a:cubicBezTo>
                      <a:pt x="15" y="130"/>
                      <a:pt x="14" y="129"/>
                      <a:pt x="14" y="129"/>
                    </a:cubicBezTo>
                    <a:cubicBezTo>
                      <a:pt x="13" y="129"/>
                      <a:pt x="13" y="129"/>
                      <a:pt x="13" y="129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8" y="130"/>
                      <a:pt x="18" y="130"/>
                      <a:pt x="19" y="130"/>
                    </a:cubicBezTo>
                    <a:cubicBezTo>
                      <a:pt x="19" y="129"/>
                      <a:pt x="19" y="129"/>
                      <a:pt x="19" y="128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127"/>
                      <a:pt x="19" y="127"/>
                      <a:pt x="19" y="127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17" y="126"/>
                      <a:pt x="13" y="124"/>
                      <a:pt x="9" y="122"/>
                    </a:cubicBezTo>
                    <a:cubicBezTo>
                      <a:pt x="7" y="121"/>
                      <a:pt x="6" y="120"/>
                      <a:pt x="4" y="119"/>
                    </a:cubicBezTo>
                    <a:cubicBezTo>
                      <a:pt x="4" y="118"/>
                      <a:pt x="3" y="118"/>
                      <a:pt x="3" y="118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2" y="118"/>
                      <a:pt x="2" y="118"/>
                      <a:pt x="2" y="118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27" y="129"/>
                      <a:pt x="28" y="129"/>
                      <a:pt x="28" y="128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28" y="127"/>
                      <a:pt x="28" y="127"/>
                      <a:pt x="28" y="127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27" y="126"/>
                      <a:pt x="27" y="125"/>
                      <a:pt x="26" y="125"/>
                    </a:cubicBezTo>
                    <a:cubicBezTo>
                      <a:pt x="20" y="121"/>
                      <a:pt x="3" y="111"/>
                      <a:pt x="3" y="111"/>
                    </a:cubicBezTo>
                    <a:cubicBezTo>
                      <a:pt x="2" y="112"/>
                      <a:pt x="2" y="112"/>
                      <a:pt x="2" y="112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5" y="127"/>
                      <a:pt x="35" y="127"/>
                      <a:pt x="35" y="127"/>
                    </a:cubicBezTo>
                    <a:cubicBezTo>
                      <a:pt x="35" y="127"/>
                      <a:pt x="36" y="127"/>
                      <a:pt x="37" y="126"/>
                    </a:cubicBezTo>
                    <a:cubicBezTo>
                      <a:pt x="37" y="125"/>
                      <a:pt x="37" y="124"/>
                      <a:pt x="36" y="124"/>
                    </a:cubicBezTo>
                    <a:cubicBezTo>
                      <a:pt x="36" y="124"/>
                      <a:pt x="34" y="123"/>
                      <a:pt x="31" y="121"/>
                    </a:cubicBezTo>
                    <a:cubicBezTo>
                      <a:pt x="26" y="118"/>
                      <a:pt x="19" y="114"/>
                      <a:pt x="13" y="110"/>
                    </a:cubicBezTo>
                    <a:cubicBezTo>
                      <a:pt x="10" y="108"/>
                      <a:pt x="8" y="107"/>
                      <a:pt x="6" y="106"/>
                    </a:cubicBezTo>
                    <a:cubicBezTo>
                      <a:pt x="5" y="105"/>
                      <a:pt x="4" y="104"/>
                      <a:pt x="4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4"/>
                      <a:pt x="3" y="104"/>
                      <a:pt x="3" y="104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42" y="124"/>
                      <a:pt x="42" y="124"/>
                      <a:pt x="42" y="124"/>
                    </a:cubicBezTo>
                    <a:cubicBezTo>
                      <a:pt x="42" y="124"/>
                      <a:pt x="43" y="124"/>
                      <a:pt x="43" y="123"/>
                    </a:cubicBezTo>
                    <a:cubicBezTo>
                      <a:pt x="44" y="122"/>
                      <a:pt x="44" y="122"/>
                      <a:pt x="43" y="121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49" y="122"/>
                      <a:pt x="49" y="122"/>
                      <a:pt x="50" y="121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120"/>
                      <a:pt x="50" y="120"/>
                      <a:pt x="50" y="119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49" y="118"/>
                      <a:pt x="48" y="118"/>
                      <a:pt x="46" y="117"/>
                    </a:cubicBezTo>
                    <a:cubicBezTo>
                      <a:pt x="41" y="113"/>
                      <a:pt x="30" y="107"/>
                      <a:pt x="21" y="101"/>
                    </a:cubicBezTo>
                    <a:cubicBezTo>
                      <a:pt x="16" y="99"/>
                      <a:pt x="12" y="96"/>
                      <a:pt x="9" y="94"/>
                    </a:cubicBezTo>
                    <a:cubicBezTo>
                      <a:pt x="7" y="93"/>
                      <a:pt x="6" y="92"/>
                      <a:pt x="5" y="92"/>
                    </a:cubicBezTo>
                    <a:cubicBezTo>
                      <a:pt x="5" y="91"/>
                      <a:pt x="4" y="91"/>
                      <a:pt x="4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2"/>
                      <a:pt x="4" y="92"/>
                      <a:pt x="4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3"/>
                      <a:pt x="4" y="93"/>
                      <a:pt x="4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3" y="93"/>
                      <a:pt x="3" y="93"/>
                      <a:pt x="4" y="94"/>
                    </a:cubicBezTo>
                    <a:cubicBezTo>
                      <a:pt x="8" y="95"/>
                      <a:pt x="21" y="102"/>
                      <a:pt x="32" y="108"/>
                    </a:cubicBezTo>
                    <a:cubicBezTo>
                      <a:pt x="38" y="111"/>
                      <a:pt x="44" y="114"/>
                      <a:pt x="48" y="116"/>
                    </a:cubicBezTo>
                    <a:cubicBezTo>
                      <a:pt x="52" y="118"/>
                      <a:pt x="55" y="119"/>
                      <a:pt x="55" y="119"/>
                    </a:cubicBezTo>
                    <a:cubicBezTo>
                      <a:pt x="56" y="120"/>
                      <a:pt x="57" y="120"/>
                      <a:pt x="57" y="119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57" y="118"/>
                      <a:pt x="57" y="117"/>
                      <a:pt x="57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6" y="116"/>
                      <a:pt x="54" y="115"/>
                      <a:pt x="53" y="114"/>
                    </a:cubicBezTo>
                    <a:cubicBezTo>
                      <a:pt x="40" y="105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1" y="86"/>
                      <a:pt x="1" y="86"/>
                      <a:pt x="1" y="86"/>
                    </a:cubicBezTo>
                    <a:cubicBezTo>
                      <a:pt x="1" y="86"/>
                      <a:pt x="16" y="94"/>
                      <a:pt x="32" y="102"/>
                    </a:cubicBezTo>
                    <a:cubicBezTo>
                      <a:pt x="40" y="106"/>
                      <a:pt x="48" y="110"/>
                      <a:pt x="54" y="113"/>
                    </a:cubicBezTo>
                    <a:cubicBezTo>
                      <a:pt x="57" y="115"/>
                      <a:pt x="59" y="116"/>
                      <a:pt x="61" y="117"/>
                    </a:cubicBezTo>
                    <a:cubicBezTo>
                      <a:pt x="62" y="117"/>
                      <a:pt x="63" y="118"/>
                      <a:pt x="63" y="118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4" y="118"/>
                      <a:pt x="64" y="118"/>
                      <a:pt x="64" y="118"/>
                    </a:cubicBezTo>
                    <a:cubicBezTo>
                      <a:pt x="64" y="118"/>
                      <a:pt x="64" y="118"/>
                      <a:pt x="65" y="118"/>
                    </a:cubicBezTo>
                    <a:cubicBezTo>
                      <a:pt x="65" y="118"/>
                      <a:pt x="65" y="118"/>
                      <a:pt x="65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6" y="117"/>
                      <a:pt x="66" y="117"/>
                      <a:pt x="66" y="116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6" y="116"/>
                      <a:pt x="62" y="113"/>
                      <a:pt x="56" y="109"/>
                    </a:cubicBezTo>
                    <a:cubicBezTo>
                      <a:pt x="47" y="104"/>
                      <a:pt x="33" y="96"/>
                      <a:pt x="22" y="89"/>
                    </a:cubicBezTo>
                    <a:cubicBezTo>
                      <a:pt x="16" y="85"/>
                      <a:pt x="11" y="82"/>
                      <a:pt x="8" y="80"/>
                    </a:cubicBezTo>
                    <a:cubicBezTo>
                      <a:pt x="6" y="79"/>
                      <a:pt x="4" y="78"/>
                      <a:pt x="3" y="77"/>
                    </a:cubicBezTo>
                    <a:cubicBezTo>
                      <a:pt x="3" y="77"/>
                      <a:pt x="3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3" y="76"/>
                      <a:pt x="2" y="76"/>
                      <a:pt x="2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2" y="79"/>
                      <a:pt x="2" y="79"/>
                    </a:cubicBezTo>
                    <a:cubicBezTo>
                      <a:pt x="8" y="81"/>
                      <a:pt x="25" y="91"/>
                      <a:pt x="40" y="99"/>
                    </a:cubicBezTo>
                    <a:cubicBezTo>
                      <a:pt x="47" y="104"/>
                      <a:pt x="54" y="108"/>
                      <a:pt x="60" y="111"/>
                    </a:cubicBezTo>
                    <a:cubicBezTo>
                      <a:pt x="65" y="114"/>
                      <a:pt x="68" y="116"/>
                      <a:pt x="68" y="116"/>
                    </a:cubicBezTo>
                    <a:cubicBezTo>
                      <a:pt x="69" y="116"/>
                      <a:pt x="70" y="116"/>
                      <a:pt x="70" y="115"/>
                    </a:cubicBezTo>
                    <a:cubicBezTo>
                      <a:pt x="71" y="115"/>
                      <a:pt x="70" y="114"/>
                      <a:pt x="70" y="113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2" y="73"/>
                      <a:pt x="2" y="73"/>
                      <a:pt x="2" y="73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2" y="74"/>
                      <a:pt x="2" y="74"/>
                      <a:pt x="2" y="74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8" y="77"/>
                      <a:pt x="26" y="87"/>
                      <a:pt x="42" y="97"/>
                    </a:cubicBezTo>
                    <a:cubicBezTo>
                      <a:pt x="51" y="101"/>
                      <a:pt x="59" y="106"/>
                      <a:pt x="65" y="109"/>
                    </a:cubicBezTo>
                    <a:cubicBezTo>
                      <a:pt x="68" y="111"/>
                      <a:pt x="71" y="112"/>
                      <a:pt x="73" y="113"/>
                    </a:cubicBezTo>
                    <a:cubicBezTo>
                      <a:pt x="74" y="114"/>
                      <a:pt x="75" y="114"/>
                      <a:pt x="75" y="115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8" y="115"/>
                      <a:pt x="78" y="115"/>
                      <a:pt x="78" y="115"/>
                    </a:cubicBezTo>
                    <a:cubicBezTo>
                      <a:pt x="78" y="115"/>
                      <a:pt x="78" y="115"/>
                      <a:pt x="79" y="114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79" y="113"/>
                      <a:pt x="79" y="113"/>
                      <a:pt x="78" y="112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7" y="111"/>
                      <a:pt x="75" y="110"/>
                      <a:pt x="73" y="108"/>
                    </a:cubicBezTo>
                    <a:cubicBezTo>
                      <a:pt x="55" y="97"/>
                      <a:pt x="3" y="65"/>
                      <a:pt x="3" y="65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83" y="112"/>
                      <a:pt x="84" y="112"/>
                      <a:pt x="84" y="111"/>
                    </a:cubicBezTo>
                    <a:cubicBezTo>
                      <a:pt x="85" y="110"/>
                      <a:pt x="85" y="109"/>
                      <a:pt x="84" y="109"/>
                    </a:cubicBezTo>
                    <a:cubicBezTo>
                      <a:pt x="84" y="109"/>
                      <a:pt x="79" y="106"/>
                      <a:pt x="71" y="101"/>
                    </a:cubicBezTo>
                    <a:cubicBezTo>
                      <a:pt x="60" y="94"/>
                      <a:pt x="43" y="84"/>
                      <a:pt x="28" y="75"/>
                    </a:cubicBezTo>
                    <a:cubicBezTo>
                      <a:pt x="21" y="71"/>
                      <a:pt x="15" y="67"/>
                      <a:pt x="10" y="64"/>
                    </a:cubicBezTo>
                    <a:cubicBezTo>
                      <a:pt x="8" y="62"/>
                      <a:pt x="6" y="61"/>
                      <a:pt x="5" y="60"/>
                    </a:cubicBezTo>
                    <a:cubicBezTo>
                      <a:pt x="4" y="60"/>
                      <a:pt x="4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59"/>
                      <a:pt x="3" y="59"/>
                      <a:pt x="3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3" y="62"/>
                    </a:cubicBezTo>
                    <a:cubicBezTo>
                      <a:pt x="9" y="65"/>
                      <a:pt x="29" y="77"/>
                      <a:pt x="49" y="88"/>
                    </a:cubicBezTo>
                    <a:cubicBezTo>
                      <a:pt x="58" y="94"/>
                      <a:pt x="68" y="99"/>
                      <a:pt x="75" y="103"/>
                    </a:cubicBezTo>
                    <a:cubicBezTo>
                      <a:pt x="79" y="105"/>
                      <a:pt x="82" y="107"/>
                      <a:pt x="84" y="108"/>
                    </a:cubicBezTo>
                    <a:cubicBezTo>
                      <a:pt x="86" y="109"/>
                      <a:pt x="87" y="109"/>
                      <a:pt x="88" y="109"/>
                    </a:cubicBezTo>
                    <a:cubicBezTo>
                      <a:pt x="88" y="110"/>
                      <a:pt x="89" y="110"/>
                      <a:pt x="90" y="110"/>
                    </a:cubicBezTo>
                    <a:cubicBezTo>
                      <a:pt x="91" y="110"/>
                      <a:pt x="91" y="110"/>
                      <a:pt x="91" y="110"/>
                    </a:cubicBezTo>
                    <a:cubicBezTo>
                      <a:pt x="91" y="110"/>
                      <a:pt x="91" y="110"/>
                      <a:pt x="91" y="109"/>
                    </a:cubicBezTo>
                    <a:cubicBezTo>
                      <a:pt x="92" y="109"/>
                      <a:pt x="92" y="108"/>
                      <a:pt x="92" y="108"/>
                    </a:cubicBezTo>
                    <a:cubicBezTo>
                      <a:pt x="92" y="108"/>
                      <a:pt x="91" y="107"/>
                      <a:pt x="91" y="107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4" y="56"/>
                      <a:pt x="5" y="56"/>
                    </a:cubicBezTo>
                    <a:cubicBezTo>
                      <a:pt x="8" y="57"/>
                      <a:pt x="15" y="62"/>
                      <a:pt x="24" y="67"/>
                    </a:cubicBezTo>
                    <a:cubicBezTo>
                      <a:pt x="38" y="75"/>
                      <a:pt x="55" y="85"/>
                      <a:pt x="69" y="93"/>
                    </a:cubicBezTo>
                    <a:cubicBezTo>
                      <a:pt x="76" y="97"/>
                      <a:pt x="82" y="101"/>
                      <a:pt x="86" y="104"/>
                    </a:cubicBezTo>
                    <a:cubicBezTo>
                      <a:pt x="89" y="105"/>
                      <a:pt x="91" y="106"/>
                      <a:pt x="92" y="107"/>
                    </a:cubicBezTo>
                    <a:cubicBezTo>
                      <a:pt x="93" y="107"/>
                      <a:pt x="93" y="108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7" y="106"/>
                      <a:pt x="97" y="106"/>
                      <a:pt x="96" y="106"/>
                    </a:cubicBezTo>
                    <a:cubicBezTo>
                      <a:pt x="96" y="106"/>
                      <a:pt x="96" y="106"/>
                      <a:pt x="96" y="106"/>
                    </a:cubicBezTo>
                    <a:cubicBezTo>
                      <a:pt x="96" y="105"/>
                      <a:pt x="96" y="105"/>
                      <a:pt x="96" y="105"/>
                    </a:cubicBezTo>
                    <a:cubicBezTo>
                      <a:pt x="92" y="103"/>
                      <a:pt x="69" y="88"/>
                      <a:pt x="46" y="74"/>
                    </a:cubicBezTo>
                    <a:cubicBezTo>
                      <a:pt x="24" y="60"/>
                      <a:pt x="2" y="47"/>
                      <a:pt x="2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1" y="50"/>
                      <a:pt x="2" y="50"/>
                      <a:pt x="3" y="50"/>
                    </a:cubicBezTo>
                    <a:cubicBezTo>
                      <a:pt x="11" y="54"/>
                      <a:pt x="35" y="68"/>
                      <a:pt x="58" y="81"/>
                    </a:cubicBezTo>
                    <a:cubicBezTo>
                      <a:pt x="69" y="88"/>
                      <a:pt x="80" y="94"/>
                      <a:pt x="88" y="99"/>
                    </a:cubicBezTo>
                    <a:cubicBezTo>
                      <a:pt x="96" y="104"/>
                      <a:pt x="101" y="107"/>
                      <a:pt x="101" y="107"/>
                    </a:cubicBezTo>
                    <a:cubicBezTo>
                      <a:pt x="102" y="107"/>
                      <a:pt x="103" y="107"/>
                      <a:pt x="103" y="106"/>
                    </a:cubicBezTo>
                    <a:cubicBezTo>
                      <a:pt x="104" y="105"/>
                      <a:pt x="104" y="104"/>
                      <a:pt x="103" y="104"/>
                    </a:cubicBezTo>
                    <a:cubicBezTo>
                      <a:pt x="103" y="104"/>
                      <a:pt x="97" y="100"/>
                      <a:pt x="88" y="95"/>
                    </a:cubicBezTo>
                    <a:cubicBezTo>
                      <a:pt x="75" y="87"/>
                      <a:pt x="55" y="74"/>
                      <a:pt x="38" y="64"/>
                    </a:cubicBezTo>
                    <a:cubicBezTo>
                      <a:pt x="30" y="59"/>
                      <a:pt x="22" y="54"/>
                      <a:pt x="17" y="51"/>
                    </a:cubicBezTo>
                    <a:cubicBezTo>
                      <a:pt x="14" y="49"/>
                      <a:pt x="12" y="48"/>
                      <a:pt x="11" y="47"/>
                    </a:cubicBezTo>
                    <a:cubicBezTo>
                      <a:pt x="10" y="46"/>
                      <a:pt x="9" y="46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8" y="48"/>
                      <a:pt x="9" y="48"/>
                      <a:pt x="10" y="48"/>
                    </a:cubicBezTo>
                    <a:cubicBezTo>
                      <a:pt x="14" y="50"/>
                      <a:pt x="22" y="54"/>
                      <a:pt x="32" y="60"/>
                    </a:cubicBezTo>
                    <a:cubicBezTo>
                      <a:pt x="46" y="69"/>
                      <a:pt x="65" y="80"/>
                      <a:pt x="81" y="89"/>
                    </a:cubicBezTo>
                    <a:cubicBezTo>
                      <a:pt x="88" y="94"/>
                      <a:pt x="95" y="98"/>
                      <a:pt x="100" y="101"/>
                    </a:cubicBezTo>
                    <a:cubicBezTo>
                      <a:pt x="103" y="102"/>
                      <a:pt x="105" y="103"/>
                      <a:pt x="107" y="104"/>
                    </a:cubicBezTo>
                    <a:cubicBezTo>
                      <a:pt x="108" y="105"/>
                      <a:pt x="108" y="105"/>
                      <a:pt x="109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6"/>
                      <a:pt x="110" y="106"/>
                      <a:pt x="110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2" y="105"/>
                      <a:pt x="112" y="105"/>
                      <a:pt x="112" y="105"/>
                    </a:cubicBezTo>
                    <a:cubicBezTo>
                      <a:pt x="112" y="105"/>
                      <a:pt x="112" y="105"/>
                      <a:pt x="112" y="105"/>
                    </a:cubicBezTo>
                    <a:cubicBezTo>
                      <a:pt x="112" y="104"/>
                      <a:pt x="112" y="104"/>
                      <a:pt x="112" y="104"/>
                    </a:cubicBezTo>
                    <a:cubicBezTo>
                      <a:pt x="112" y="104"/>
                      <a:pt x="112" y="103"/>
                      <a:pt x="112" y="103"/>
                    </a:cubicBezTo>
                    <a:cubicBezTo>
                      <a:pt x="111" y="102"/>
                      <a:pt x="111" y="102"/>
                      <a:pt x="110" y="101"/>
                    </a:cubicBezTo>
                    <a:cubicBezTo>
                      <a:pt x="107" y="98"/>
                      <a:pt x="99" y="93"/>
                      <a:pt x="90" y="88"/>
                    </a:cubicBezTo>
                    <a:cubicBezTo>
                      <a:pt x="61" y="70"/>
                      <a:pt x="15" y="43"/>
                      <a:pt x="15" y="43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15" y="46"/>
                      <a:pt x="16" y="46"/>
                      <a:pt x="17" y="46"/>
                    </a:cubicBezTo>
                    <a:cubicBezTo>
                      <a:pt x="21" y="48"/>
                      <a:pt x="30" y="52"/>
                      <a:pt x="40" y="58"/>
                    </a:cubicBezTo>
                    <a:cubicBezTo>
                      <a:pt x="55" y="67"/>
                      <a:pt x="75" y="78"/>
                      <a:pt x="90" y="87"/>
                    </a:cubicBezTo>
                    <a:cubicBezTo>
                      <a:pt x="98" y="92"/>
                      <a:pt x="105" y="96"/>
                      <a:pt x="110" y="99"/>
                    </a:cubicBezTo>
                    <a:cubicBezTo>
                      <a:pt x="115" y="102"/>
                      <a:pt x="118" y="103"/>
                      <a:pt x="118" y="103"/>
                    </a:cubicBezTo>
                    <a:cubicBezTo>
                      <a:pt x="118" y="104"/>
                      <a:pt x="119" y="104"/>
                      <a:pt x="120" y="103"/>
                    </a:cubicBezTo>
                    <a:cubicBezTo>
                      <a:pt x="120" y="102"/>
                      <a:pt x="120" y="101"/>
                      <a:pt x="119" y="101"/>
                    </a:cubicBezTo>
                    <a:cubicBezTo>
                      <a:pt x="119" y="101"/>
                      <a:pt x="113" y="97"/>
                      <a:pt x="104" y="92"/>
                    </a:cubicBezTo>
                    <a:cubicBezTo>
                      <a:pt x="91" y="83"/>
                      <a:pt x="71" y="71"/>
                      <a:pt x="54" y="60"/>
                    </a:cubicBezTo>
                    <a:cubicBezTo>
                      <a:pt x="45" y="55"/>
                      <a:pt x="38" y="50"/>
                      <a:pt x="32" y="47"/>
                    </a:cubicBezTo>
                    <a:cubicBezTo>
                      <a:pt x="30" y="45"/>
                      <a:pt x="27" y="44"/>
                      <a:pt x="26" y="43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3" y="44"/>
                      <a:pt x="24" y="44"/>
                      <a:pt x="25" y="44"/>
                    </a:cubicBezTo>
                    <a:cubicBezTo>
                      <a:pt x="28" y="46"/>
                      <a:pt x="36" y="50"/>
                      <a:pt x="46" y="56"/>
                    </a:cubicBezTo>
                    <a:cubicBezTo>
                      <a:pt x="61" y="64"/>
                      <a:pt x="80" y="75"/>
                      <a:pt x="95" y="84"/>
                    </a:cubicBezTo>
                    <a:cubicBezTo>
                      <a:pt x="103" y="89"/>
                      <a:pt x="110" y="93"/>
                      <a:pt x="115" y="96"/>
                    </a:cubicBezTo>
                    <a:cubicBezTo>
                      <a:pt x="120" y="99"/>
                      <a:pt x="122" y="100"/>
                      <a:pt x="123" y="100"/>
                    </a:cubicBezTo>
                    <a:cubicBezTo>
                      <a:pt x="123" y="101"/>
                      <a:pt x="124" y="100"/>
                      <a:pt x="125" y="100"/>
                    </a:cubicBezTo>
                    <a:cubicBezTo>
                      <a:pt x="125" y="99"/>
                      <a:pt x="125" y="98"/>
                      <a:pt x="124" y="98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31" y="43"/>
                      <a:pt x="31" y="43"/>
                      <a:pt x="32" y="43"/>
                    </a:cubicBezTo>
                    <a:cubicBezTo>
                      <a:pt x="40" y="47"/>
                      <a:pt x="64" y="61"/>
                      <a:pt x="87" y="74"/>
                    </a:cubicBezTo>
                    <a:cubicBezTo>
                      <a:pt x="98" y="80"/>
                      <a:pt x="109" y="87"/>
                      <a:pt x="117" y="91"/>
                    </a:cubicBezTo>
                    <a:cubicBezTo>
                      <a:pt x="121" y="94"/>
                      <a:pt x="124" y="96"/>
                      <a:pt x="127" y="97"/>
                    </a:cubicBezTo>
                    <a:cubicBezTo>
                      <a:pt x="128" y="98"/>
                      <a:pt x="129" y="98"/>
                      <a:pt x="129" y="98"/>
                    </a:cubicBezTo>
                    <a:cubicBezTo>
                      <a:pt x="130" y="99"/>
                      <a:pt x="130" y="99"/>
                      <a:pt x="130" y="99"/>
                    </a:cubicBezTo>
                    <a:cubicBezTo>
                      <a:pt x="130" y="99"/>
                      <a:pt x="130" y="99"/>
                      <a:pt x="130" y="99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31" y="99"/>
                      <a:pt x="132" y="99"/>
                      <a:pt x="132" y="99"/>
                    </a:cubicBezTo>
                    <a:cubicBezTo>
                      <a:pt x="133" y="98"/>
                      <a:pt x="133" y="98"/>
                      <a:pt x="133" y="97"/>
                    </a:cubicBezTo>
                    <a:cubicBezTo>
                      <a:pt x="133" y="97"/>
                      <a:pt x="132" y="97"/>
                      <a:pt x="132" y="96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8" y="41"/>
                      <a:pt x="39" y="41"/>
                      <a:pt x="40" y="41"/>
                    </a:cubicBezTo>
                    <a:cubicBezTo>
                      <a:pt x="43" y="43"/>
                      <a:pt x="52" y="47"/>
                      <a:pt x="61" y="53"/>
                    </a:cubicBezTo>
                    <a:cubicBezTo>
                      <a:pt x="76" y="61"/>
                      <a:pt x="95" y="72"/>
                      <a:pt x="110" y="80"/>
                    </a:cubicBezTo>
                    <a:cubicBezTo>
                      <a:pt x="118" y="85"/>
                      <a:pt x="124" y="89"/>
                      <a:pt x="129" y="92"/>
                    </a:cubicBezTo>
                    <a:cubicBezTo>
                      <a:pt x="132" y="93"/>
                      <a:pt x="134" y="94"/>
                      <a:pt x="135" y="95"/>
                    </a:cubicBezTo>
                    <a:cubicBezTo>
                      <a:pt x="136" y="95"/>
                      <a:pt x="137" y="96"/>
                      <a:pt x="137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39" y="96"/>
                      <a:pt x="139" y="96"/>
                      <a:pt x="139" y="9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40" y="95"/>
                      <a:pt x="140" y="95"/>
                      <a:pt x="140" y="95"/>
                    </a:cubicBezTo>
                    <a:cubicBezTo>
                      <a:pt x="140" y="94"/>
                      <a:pt x="140" y="94"/>
                      <a:pt x="139" y="94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68" y="52"/>
                      <a:pt x="93" y="66"/>
                    </a:cubicBezTo>
                    <a:cubicBezTo>
                      <a:pt x="105" y="74"/>
                      <a:pt x="118" y="81"/>
                      <a:pt x="128" y="86"/>
                    </a:cubicBezTo>
                    <a:cubicBezTo>
                      <a:pt x="133" y="89"/>
                      <a:pt x="137" y="91"/>
                      <a:pt x="140" y="93"/>
                    </a:cubicBezTo>
                    <a:cubicBezTo>
                      <a:pt x="141" y="94"/>
                      <a:pt x="143" y="94"/>
                      <a:pt x="144" y="95"/>
                    </a:cubicBezTo>
                    <a:cubicBezTo>
                      <a:pt x="144" y="95"/>
                      <a:pt x="145" y="95"/>
                      <a:pt x="145" y="95"/>
                    </a:cubicBezTo>
                    <a:cubicBezTo>
                      <a:pt x="145" y="95"/>
                      <a:pt x="146" y="96"/>
                      <a:pt x="146" y="96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7" y="95"/>
                      <a:pt x="147" y="95"/>
                      <a:pt x="147" y="95"/>
                    </a:cubicBezTo>
                    <a:cubicBezTo>
                      <a:pt x="148" y="95"/>
                      <a:pt x="148" y="94"/>
                      <a:pt x="148" y="94"/>
                    </a:cubicBezTo>
                    <a:cubicBezTo>
                      <a:pt x="148" y="93"/>
                      <a:pt x="147" y="93"/>
                      <a:pt x="147" y="93"/>
                    </a:cubicBezTo>
                    <a:cubicBezTo>
                      <a:pt x="147" y="93"/>
                      <a:pt x="141" y="89"/>
                      <a:pt x="132" y="84"/>
                    </a:cubicBezTo>
                    <a:cubicBezTo>
                      <a:pt x="119" y="75"/>
                      <a:pt x="98" y="63"/>
                      <a:pt x="81" y="52"/>
                    </a:cubicBezTo>
                    <a:cubicBezTo>
                      <a:pt x="73" y="47"/>
                      <a:pt x="66" y="42"/>
                      <a:pt x="60" y="39"/>
                    </a:cubicBezTo>
                    <a:cubicBezTo>
                      <a:pt x="57" y="37"/>
                      <a:pt x="55" y="36"/>
                      <a:pt x="54" y="35"/>
                    </a:cubicBezTo>
                    <a:cubicBezTo>
                      <a:pt x="53" y="34"/>
                      <a:pt x="52" y="34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3"/>
                      <a:pt x="51" y="33"/>
                      <a:pt x="51" y="33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2" y="34"/>
                      <a:pt x="52" y="34"/>
                      <a:pt x="52" y="33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74" y="50"/>
                      <a:pt x="99" y="64"/>
                    </a:cubicBezTo>
                    <a:cubicBezTo>
                      <a:pt x="111" y="71"/>
                      <a:pt x="124" y="78"/>
                      <a:pt x="134" y="83"/>
                    </a:cubicBezTo>
                    <a:cubicBezTo>
                      <a:pt x="139" y="86"/>
                      <a:pt x="143" y="88"/>
                      <a:pt x="146" y="90"/>
                    </a:cubicBezTo>
                    <a:cubicBezTo>
                      <a:pt x="147" y="91"/>
                      <a:pt x="148" y="91"/>
                      <a:pt x="149" y="92"/>
                    </a:cubicBezTo>
                    <a:cubicBezTo>
                      <a:pt x="150" y="92"/>
                      <a:pt x="150" y="92"/>
                      <a:pt x="151" y="92"/>
                    </a:cubicBezTo>
                    <a:cubicBezTo>
                      <a:pt x="151" y="92"/>
                      <a:pt x="151" y="92"/>
                      <a:pt x="152" y="93"/>
                    </a:cubicBezTo>
                    <a:cubicBezTo>
                      <a:pt x="152" y="92"/>
                      <a:pt x="152" y="92"/>
                      <a:pt x="152" y="92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3" y="91"/>
                      <a:pt x="153" y="91"/>
                      <a:pt x="153" y="91"/>
                    </a:cubicBezTo>
                    <a:cubicBezTo>
                      <a:pt x="153" y="90"/>
                      <a:pt x="153" y="90"/>
                      <a:pt x="153" y="90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34"/>
                      <a:pt x="58" y="34"/>
                      <a:pt x="59" y="34"/>
                    </a:cubicBezTo>
                    <a:cubicBezTo>
                      <a:pt x="66" y="38"/>
                      <a:pt x="91" y="52"/>
                      <a:pt x="114" y="65"/>
                    </a:cubicBezTo>
                    <a:cubicBezTo>
                      <a:pt x="126" y="71"/>
                      <a:pt x="137" y="78"/>
                      <a:pt x="146" y="82"/>
                    </a:cubicBezTo>
                    <a:cubicBezTo>
                      <a:pt x="150" y="85"/>
                      <a:pt x="153" y="87"/>
                      <a:pt x="156" y="88"/>
                    </a:cubicBezTo>
                    <a:cubicBezTo>
                      <a:pt x="157" y="89"/>
                      <a:pt x="158" y="89"/>
                      <a:pt x="158" y="89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0" y="90"/>
                      <a:pt x="160" y="90"/>
                      <a:pt x="160" y="90"/>
                    </a:cubicBezTo>
                    <a:cubicBezTo>
                      <a:pt x="161" y="90"/>
                      <a:pt x="161" y="90"/>
                      <a:pt x="162" y="89"/>
                    </a:cubicBezTo>
                    <a:cubicBezTo>
                      <a:pt x="162" y="88"/>
                      <a:pt x="161" y="88"/>
                      <a:pt x="161" y="87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30"/>
                      <a:pt x="67" y="30"/>
                      <a:pt x="67" y="30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7" y="32"/>
                      <a:pt x="68" y="32"/>
                      <a:pt x="69" y="33"/>
                    </a:cubicBezTo>
                    <a:cubicBezTo>
                      <a:pt x="77" y="36"/>
                      <a:pt x="101" y="51"/>
                      <a:pt x="123" y="64"/>
                    </a:cubicBezTo>
                    <a:cubicBezTo>
                      <a:pt x="134" y="70"/>
                      <a:pt x="145" y="77"/>
                      <a:pt x="153" y="81"/>
                    </a:cubicBezTo>
                    <a:cubicBezTo>
                      <a:pt x="161" y="86"/>
                      <a:pt x="166" y="89"/>
                      <a:pt x="166" y="89"/>
                    </a:cubicBezTo>
                    <a:cubicBezTo>
                      <a:pt x="166" y="89"/>
                      <a:pt x="167" y="89"/>
                      <a:pt x="168" y="88"/>
                    </a:cubicBezTo>
                    <a:cubicBezTo>
                      <a:pt x="168" y="88"/>
                      <a:pt x="168" y="88"/>
                      <a:pt x="168" y="88"/>
                    </a:cubicBezTo>
                    <a:cubicBezTo>
                      <a:pt x="168" y="87"/>
                      <a:pt x="168" y="87"/>
                      <a:pt x="168" y="87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66" y="85"/>
                      <a:pt x="164" y="84"/>
                      <a:pt x="161" y="82"/>
                    </a:cubicBezTo>
                    <a:cubicBezTo>
                      <a:pt x="150" y="75"/>
                      <a:pt x="128" y="61"/>
                      <a:pt x="109" y="50"/>
                    </a:cubicBezTo>
                    <a:cubicBezTo>
                      <a:pt x="99" y="44"/>
                      <a:pt x="90" y="38"/>
                      <a:pt x="83" y="34"/>
                    </a:cubicBezTo>
                    <a:cubicBezTo>
                      <a:pt x="80" y="32"/>
                      <a:pt x="77" y="30"/>
                      <a:pt x="75" y="29"/>
                    </a:cubicBezTo>
                    <a:cubicBezTo>
                      <a:pt x="74" y="29"/>
                      <a:pt x="74" y="28"/>
                      <a:pt x="73" y="28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3" y="30"/>
                    </a:cubicBezTo>
                    <a:cubicBezTo>
                      <a:pt x="77" y="32"/>
                      <a:pt x="85" y="37"/>
                      <a:pt x="95" y="42"/>
                    </a:cubicBezTo>
                    <a:cubicBezTo>
                      <a:pt x="109" y="51"/>
                      <a:pt x="128" y="63"/>
                      <a:pt x="144" y="72"/>
                    </a:cubicBezTo>
                    <a:cubicBezTo>
                      <a:pt x="152" y="76"/>
                      <a:pt x="158" y="81"/>
                      <a:pt x="164" y="84"/>
                    </a:cubicBezTo>
                    <a:cubicBezTo>
                      <a:pt x="166" y="85"/>
                      <a:pt x="169" y="86"/>
                      <a:pt x="170" y="87"/>
                    </a:cubicBezTo>
                    <a:cubicBezTo>
                      <a:pt x="171" y="87"/>
                      <a:pt x="172" y="88"/>
                      <a:pt x="172" y="88"/>
                    </a:cubicBezTo>
                    <a:cubicBezTo>
                      <a:pt x="173" y="88"/>
                      <a:pt x="173" y="88"/>
                      <a:pt x="174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5" y="88"/>
                      <a:pt x="175" y="88"/>
                      <a:pt x="175" y="88"/>
                    </a:cubicBezTo>
                    <a:cubicBezTo>
                      <a:pt x="176" y="87"/>
                      <a:pt x="176" y="87"/>
                      <a:pt x="176" y="87"/>
                    </a:cubicBezTo>
                    <a:cubicBezTo>
                      <a:pt x="176" y="86"/>
                      <a:pt x="175" y="86"/>
                      <a:pt x="175" y="86"/>
                    </a:cubicBezTo>
                    <a:cubicBezTo>
                      <a:pt x="126" y="55"/>
                      <a:pt x="126" y="55"/>
                      <a:pt x="126" y="55"/>
                    </a:cubicBezTo>
                    <a:cubicBezTo>
                      <a:pt x="181" y="85"/>
                      <a:pt x="181" y="85"/>
                      <a:pt x="181" y="85"/>
                    </a:cubicBezTo>
                    <a:cubicBezTo>
                      <a:pt x="182" y="86"/>
                      <a:pt x="182" y="86"/>
                      <a:pt x="183" y="85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83" y="83"/>
                      <a:pt x="183" y="83"/>
                      <a:pt x="183" y="83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1" y="81"/>
                      <a:pt x="179" y="80"/>
                      <a:pt x="175" y="78"/>
                    </a:cubicBezTo>
                    <a:cubicBezTo>
                      <a:pt x="153" y="63"/>
                      <a:pt x="86" y="23"/>
                      <a:pt x="86" y="23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3"/>
                      <a:pt x="190" y="83"/>
                      <a:pt x="190" y="83"/>
                    </a:cubicBezTo>
                    <a:cubicBezTo>
                      <a:pt x="191" y="83"/>
                      <a:pt x="191" y="82"/>
                      <a:pt x="191" y="82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190" y="80"/>
                      <a:pt x="189" y="80"/>
                      <a:pt x="188" y="79"/>
                    </a:cubicBezTo>
                    <a:cubicBezTo>
                      <a:pt x="182" y="75"/>
                      <a:pt x="159" y="61"/>
                      <a:pt x="137" y="47"/>
                    </a:cubicBezTo>
                    <a:cubicBezTo>
                      <a:pt x="126" y="41"/>
                      <a:pt x="116" y="34"/>
                      <a:pt x="108" y="30"/>
                    </a:cubicBezTo>
                    <a:cubicBezTo>
                      <a:pt x="104" y="27"/>
                      <a:pt x="101" y="25"/>
                      <a:pt x="99" y="24"/>
                    </a:cubicBezTo>
                    <a:cubicBezTo>
                      <a:pt x="98" y="23"/>
                      <a:pt x="97" y="22"/>
                      <a:pt x="97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6" y="22"/>
                      <a:pt x="96" y="22"/>
                      <a:pt x="96" y="22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193" y="81"/>
                      <a:pt x="193" y="81"/>
                      <a:pt x="193" y="81"/>
                    </a:cubicBezTo>
                    <a:cubicBezTo>
                      <a:pt x="194" y="81"/>
                      <a:pt x="195" y="81"/>
                      <a:pt x="195" y="80"/>
                    </a:cubicBezTo>
                    <a:cubicBezTo>
                      <a:pt x="196" y="80"/>
                      <a:pt x="196" y="79"/>
                      <a:pt x="195" y="78"/>
                    </a:cubicBezTo>
                    <a:cubicBezTo>
                      <a:pt x="195" y="78"/>
                      <a:pt x="189" y="75"/>
                      <a:pt x="180" y="69"/>
                    </a:cubicBezTo>
                    <a:cubicBezTo>
                      <a:pt x="167" y="62"/>
                      <a:pt x="147" y="50"/>
                      <a:pt x="130" y="39"/>
                    </a:cubicBezTo>
                    <a:cubicBezTo>
                      <a:pt x="122" y="34"/>
                      <a:pt x="115" y="29"/>
                      <a:pt x="109" y="26"/>
                    </a:cubicBezTo>
                    <a:cubicBezTo>
                      <a:pt x="107" y="24"/>
                      <a:pt x="104" y="23"/>
                      <a:pt x="103" y="22"/>
                    </a:cubicBezTo>
                    <a:cubicBezTo>
                      <a:pt x="102" y="21"/>
                      <a:pt x="102" y="21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1" y="20"/>
                      <a:pt x="101" y="20"/>
                      <a:pt x="101" y="20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99" y="22"/>
                      <a:pt x="124" y="36"/>
                      <a:pt x="149" y="50"/>
                    </a:cubicBezTo>
                    <a:cubicBezTo>
                      <a:pt x="162" y="57"/>
                      <a:pt x="175" y="64"/>
                      <a:pt x="184" y="70"/>
                    </a:cubicBezTo>
                    <a:cubicBezTo>
                      <a:pt x="189" y="72"/>
                      <a:pt x="193" y="75"/>
                      <a:pt x="196" y="76"/>
                    </a:cubicBezTo>
                    <a:cubicBezTo>
                      <a:pt x="198" y="77"/>
                      <a:pt x="199" y="78"/>
                      <a:pt x="200" y="78"/>
                    </a:cubicBezTo>
                    <a:cubicBezTo>
                      <a:pt x="200" y="78"/>
                      <a:pt x="200" y="78"/>
                      <a:pt x="201" y="79"/>
                    </a:cubicBezTo>
                    <a:cubicBezTo>
                      <a:pt x="201" y="79"/>
                      <a:pt x="201" y="79"/>
                      <a:pt x="201" y="79"/>
                    </a:cubicBezTo>
                    <a:cubicBezTo>
                      <a:pt x="201" y="79"/>
                      <a:pt x="201" y="79"/>
                      <a:pt x="202" y="79"/>
                    </a:cubicBezTo>
                    <a:cubicBezTo>
                      <a:pt x="202" y="79"/>
                      <a:pt x="202" y="79"/>
                      <a:pt x="203" y="78"/>
                    </a:cubicBezTo>
                    <a:cubicBezTo>
                      <a:pt x="203" y="78"/>
                      <a:pt x="203" y="78"/>
                      <a:pt x="203" y="78"/>
                    </a:cubicBezTo>
                    <a:cubicBezTo>
                      <a:pt x="203" y="77"/>
                      <a:pt x="203" y="77"/>
                      <a:pt x="203" y="77"/>
                    </a:cubicBezTo>
                    <a:cubicBezTo>
                      <a:pt x="203" y="76"/>
                      <a:pt x="203" y="76"/>
                      <a:pt x="203" y="76"/>
                    </a:cubicBezTo>
                    <a:cubicBezTo>
                      <a:pt x="202" y="75"/>
                      <a:pt x="201" y="75"/>
                      <a:pt x="200" y="74"/>
                    </a:cubicBezTo>
                    <a:cubicBezTo>
                      <a:pt x="197" y="71"/>
                      <a:pt x="189" y="66"/>
                      <a:pt x="180" y="60"/>
                    </a:cubicBezTo>
                    <a:cubicBezTo>
                      <a:pt x="153" y="43"/>
                      <a:pt x="109" y="18"/>
                      <a:pt x="109" y="18"/>
                    </a:cubicBezTo>
                    <a:cubicBezTo>
                      <a:pt x="109" y="18"/>
                      <a:pt x="109" y="18"/>
                      <a:pt x="108" y="18"/>
                    </a:cubicBezTo>
                    <a:cubicBezTo>
                      <a:pt x="108" y="18"/>
                      <a:pt x="108" y="18"/>
                      <a:pt x="107" y="18"/>
                    </a:cubicBezTo>
                    <a:cubicBezTo>
                      <a:pt x="107" y="19"/>
                      <a:pt x="107" y="19"/>
                      <a:pt x="107" y="20"/>
                    </a:cubicBezTo>
                    <a:cubicBezTo>
                      <a:pt x="107" y="20"/>
                      <a:pt x="108" y="20"/>
                      <a:pt x="108" y="21"/>
                    </a:cubicBezTo>
                    <a:cubicBezTo>
                      <a:pt x="207" y="78"/>
                      <a:pt x="207" y="78"/>
                      <a:pt x="207" y="78"/>
                    </a:cubicBezTo>
                    <a:cubicBezTo>
                      <a:pt x="207" y="78"/>
                      <a:pt x="208" y="78"/>
                      <a:pt x="209" y="77"/>
                    </a:cubicBezTo>
                    <a:cubicBezTo>
                      <a:pt x="209" y="76"/>
                      <a:pt x="209" y="76"/>
                      <a:pt x="209" y="76"/>
                    </a:cubicBezTo>
                    <a:cubicBezTo>
                      <a:pt x="209" y="76"/>
                      <a:pt x="209" y="76"/>
                      <a:pt x="209" y="75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207" y="74"/>
                      <a:pt x="205" y="72"/>
                      <a:pt x="201" y="70"/>
                    </a:cubicBezTo>
                    <a:cubicBezTo>
                      <a:pt x="190" y="63"/>
                      <a:pt x="168" y="51"/>
                      <a:pt x="149" y="39"/>
                    </a:cubicBezTo>
                    <a:cubicBezTo>
                      <a:pt x="140" y="34"/>
                      <a:pt x="131" y="28"/>
                      <a:pt x="124" y="24"/>
                    </a:cubicBezTo>
                    <a:cubicBezTo>
                      <a:pt x="121" y="22"/>
                      <a:pt x="118" y="20"/>
                      <a:pt x="116" y="19"/>
                    </a:cubicBezTo>
                    <a:cubicBezTo>
                      <a:pt x="116" y="18"/>
                      <a:pt x="115" y="18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7"/>
                      <a:pt x="114" y="17"/>
                      <a:pt x="114" y="17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9"/>
                      <a:pt x="113" y="19"/>
                      <a:pt x="113" y="19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112" y="19"/>
                      <a:pt x="112" y="19"/>
                      <a:pt x="112" y="19"/>
                    </a:cubicBezTo>
                    <a:cubicBezTo>
                      <a:pt x="113" y="19"/>
                      <a:pt x="113" y="19"/>
                      <a:pt x="114" y="19"/>
                    </a:cubicBezTo>
                    <a:cubicBezTo>
                      <a:pt x="121" y="23"/>
                      <a:pt x="146" y="37"/>
                      <a:pt x="169" y="50"/>
                    </a:cubicBezTo>
                    <a:cubicBezTo>
                      <a:pt x="180" y="57"/>
                      <a:pt x="191" y="63"/>
                      <a:pt x="199" y="68"/>
                    </a:cubicBezTo>
                    <a:cubicBezTo>
                      <a:pt x="207" y="72"/>
                      <a:pt x="212" y="75"/>
                      <a:pt x="212" y="75"/>
                    </a:cubicBezTo>
                    <a:cubicBezTo>
                      <a:pt x="213" y="76"/>
                      <a:pt x="214" y="76"/>
                      <a:pt x="214" y="75"/>
                    </a:cubicBezTo>
                    <a:cubicBezTo>
                      <a:pt x="215" y="74"/>
                      <a:pt x="215" y="74"/>
                      <a:pt x="215" y="74"/>
                    </a:cubicBezTo>
                    <a:cubicBezTo>
                      <a:pt x="215" y="73"/>
                      <a:pt x="214" y="73"/>
                      <a:pt x="214" y="73"/>
                    </a:cubicBezTo>
                    <a:cubicBezTo>
                      <a:pt x="214" y="72"/>
                      <a:pt x="213" y="71"/>
                      <a:pt x="212" y="71"/>
                    </a:cubicBezTo>
                    <a:cubicBezTo>
                      <a:pt x="208" y="68"/>
                      <a:pt x="201" y="63"/>
                      <a:pt x="191" y="57"/>
                    </a:cubicBezTo>
                    <a:cubicBezTo>
                      <a:pt x="177" y="48"/>
                      <a:pt x="160" y="38"/>
                      <a:pt x="145" y="29"/>
                    </a:cubicBezTo>
                    <a:cubicBezTo>
                      <a:pt x="138" y="25"/>
                      <a:pt x="132" y="21"/>
                      <a:pt x="127" y="19"/>
                    </a:cubicBezTo>
                    <a:cubicBezTo>
                      <a:pt x="125" y="17"/>
                      <a:pt x="123" y="16"/>
                      <a:pt x="122" y="15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21" y="16"/>
                      <a:pt x="121" y="16"/>
                      <a:pt x="121" y="16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221" y="74"/>
                      <a:pt x="221" y="74"/>
                      <a:pt x="221" y="74"/>
                    </a:cubicBezTo>
                    <a:cubicBezTo>
                      <a:pt x="222" y="74"/>
                      <a:pt x="223" y="74"/>
                      <a:pt x="223" y="73"/>
                    </a:cubicBezTo>
                    <a:cubicBezTo>
                      <a:pt x="223" y="72"/>
                      <a:pt x="223" y="72"/>
                      <a:pt x="223" y="72"/>
                    </a:cubicBezTo>
                    <a:cubicBezTo>
                      <a:pt x="223" y="72"/>
                      <a:pt x="223" y="71"/>
                      <a:pt x="223" y="71"/>
                    </a:cubicBezTo>
                    <a:cubicBezTo>
                      <a:pt x="223" y="71"/>
                      <a:pt x="223" y="71"/>
                      <a:pt x="222" y="70"/>
                    </a:cubicBezTo>
                    <a:cubicBezTo>
                      <a:pt x="221" y="69"/>
                      <a:pt x="219" y="68"/>
                      <a:pt x="216" y="66"/>
                    </a:cubicBezTo>
                    <a:cubicBezTo>
                      <a:pt x="194" y="51"/>
                      <a:pt x="127" y="11"/>
                      <a:pt x="127" y="11"/>
                    </a:cubicBezTo>
                    <a:cubicBezTo>
                      <a:pt x="127" y="11"/>
                      <a:pt x="126" y="11"/>
                      <a:pt x="125" y="12"/>
                    </a:cubicBezTo>
                    <a:cubicBezTo>
                      <a:pt x="125" y="13"/>
                      <a:pt x="125" y="14"/>
                      <a:pt x="126" y="14"/>
                    </a:cubicBezTo>
                    <a:cubicBezTo>
                      <a:pt x="126" y="14"/>
                      <a:pt x="151" y="29"/>
                      <a:pt x="176" y="43"/>
                    </a:cubicBezTo>
                    <a:cubicBezTo>
                      <a:pt x="189" y="51"/>
                      <a:pt x="202" y="58"/>
                      <a:pt x="212" y="63"/>
                    </a:cubicBezTo>
                    <a:cubicBezTo>
                      <a:pt x="217" y="66"/>
                      <a:pt x="221" y="69"/>
                      <a:pt x="225" y="70"/>
                    </a:cubicBezTo>
                    <a:cubicBezTo>
                      <a:pt x="226" y="71"/>
                      <a:pt x="228" y="72"/>
                      <a:pt x="229" y="72"/>
                    </a:cubicBezTo>
                    <a:cubicBezTo>
                      <a:pt x="229" y="72"/>
                      <a:pt x="230" y="72"/>
                      <a:pt x="230" y="73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2" y="73"/>
                      <a:pt x="232" y="73"/>
                      <a:pt x="232" y="73"/>
                    </a:cubicBezTo>
                    <a:cubicBezTo>
                      <a:pt x="232" y="73"/>
                      <a:pt x="233" y="72"/>
                      <a:pt x="233" y="72"/>
                    </a:cubicBezTo>
                    <a:cubicBezTo>
                      <a:pt x="233" y="72"/>
                      <a:pt x="233" y="72"/>
                      <a:pt x="233" y="72"/>
                    </a:cubicBezTo>
                    <a:cubicBezTo>
                      <a:pt x="233" y="71"/>
                      <a:pt x="233" y="71"/>
                      <a:pt x="233" y="71"/>
                    </a:cubicBezTo>
                    <a:cubicBezTo>
                      <a:pt x="233" y="71"/>
                      <a:pt x="233" y="70"/>
                      <a:pt x="233" y="70"/>
                    </a:cubicBezTo>
                    <a:cubicBezTo>
                      <a:pt x="232" y="69"/>
                      <a:pt x="232" y="69"/>
                      <a:pt x="232" y="69"/>
                    </a:cubicBezTo>
                    <a:cubicBezTo>
                      <a:pt x="231" y="68"/>
                      <a:pt x="229" y="67"/>
                      <a:pt x="225" y="65"/>
                    </a:cubicBezTo>
                    <a:cubicBezTo>
                      <a:pt x="214" y="58"/>
                      <a:pt x="192" y="45"/>
                      <a:pt x="172" y="33"/>
                    </a:cubicBezTo>
                    <a:cubicBezTo>
                      <a:pt x="162" y="28"/>
                      <a:pt x="153" y="22"/>
                      <a:pt x="147" y="18"/>
                    </a:cubicBezTo>
                    <a:cubicBezTo>
                      <a:pt x="143" y="16"/>
                      <a:pt x="141" y="14"/>
                      <a:pt x="139" y="13"/>
                    </a:cubicBezTo>
                    <a:cubicBezTo>
                      <a:pt x="138" y="12"/>
                      <a:pt x="137" y="11"/>
                      <a:pt x="137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236" y="70"/>
                      <a:pt x="236" y="70"/>
                      <a:pt x="236" y="70"/>
                    </a:cubicBezTo>
                    <a:cubicBezTo>
                      <a:pt x="236" y="71"/>
                      <a:pt x="237" y="71"/>
                      <a:pt x="238" y="70"/>
                    </a:cubicBezTo>
                    <a:cubicBezTo>
                      <a:pt x="238" y="69"/>
                      <a:pt x="238" y="69"/>
                      <a:pt x="238" y="69"/>
                    </a:cubicBezTo>
                    <a:cubicBezTo>
                      <a:pt x="238" y="69"/>
                      <a:pt x="238" y="68"/>
                      <a:pt x="237" y="68"/>
                    </a:cubicBezTo>
                    <a:cubicBezTo>
                      <a:pt x="237" y="67"/>
                      <a:pt x="237" y="67"/>
                      <a:pt x="237" y="67"/>
                    </a:cubicBezTo>
                    <a:cubicBezTo>
                      <a:pt x="236" y="66"/>
                      <a:pt x="233" y="65"/>
                      <a:pt x="230" y="62"/>
                    </a:cubicBezTo>
                    <a:cubicBezTo>
                      <a:pt x="219" y="55"/>
                      <a:pt x="196" y="41"/>
                      <a:pt x="176" y="29"/>
                    </a:cubicBezTo>
                    <a:cubicBezTo>
                      <a:pt x="166" y="23"/>
                      <a:pt x="157" y="18"/>
                      <a:pt x="151" y="14"/>
                    </a:cubicBezTo>
                    <a:cubicBezTo>
                      <a:pt x="147" y="12"/>
                      <a:pt x="144" y="10"/>
                      <a:pt x="143" y="9"/>
                    </a:cubicBezTo>
                    <a:cubicBezTo>
                      <a:pt x="142" y="8"/>
                      <a:pt x="141" y="8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40" y="8"/>
                      <a:pt x="140" y="8"/>
                      <a:pt x="140" y="8"/>
                    </a:cubicBezTo>
                    <a:cubicBezTo>
                      <a:pt x="139" y="8"/>
                      <a:pt x="139" y="8"/>
                      <a:pt x="139" y="8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10"/>
                      <a:pt x="163" y="24"/>
                      <a:pt x="188" y="39"/>
                    </a:cubicBezTo>
                    <a:cubicBezTo>
                      <a:pt x="200" y="47"/>
                      <a:pt x="213" y="54"/>
                      <a:pt x="223" y="60"/>
                    </a:cubicBezTo>
                    <a:cubicBezTo>
                      <a:pt x="228" y="62"/>
                      <a:pt x="232" y="65"/>
                      <a:pt x="235" y="66"/>
                    </a:cubicBezTo>
                    <a:cubicBezTo>
                      <a:pt x="237" y="67"/>
                      <a:pt x="238" y="68"/>
                      <a:pt x="239" y="68"/>
                    </a:cubicBezTo>
                    <a:cubicBezTo>
                      <a:pt x="239" y="69"/>
                      <a:pt x="240" y="69"/>
                      <a:pt x="240" y="69"/>
                    </a:cubicBezTo>
                    <a:cubicBezTo>
                      <a:pt x="241" y="69"/>
                      <a:pt x="241" y="69"/>
                      <a:pt x="241" y="69"/>
                    </a:cubicBezTo>
                    <a:cubicBezTo>
                      <a:pt x="242" y="69"/>
                      <a:pt x="242" y="69"/>
                      <a:pt x="242" y="69"/>
                    </a:cubicBezTo>
                    <a:cubicBezTo>
                      <a:pt x="242" y="69"/>
                      <a:pt x="243" y="69"/>
                      <a:pt x="243" y="68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43" y="68"/>
                      <a:pt x="243" y="68"/>
                      <a:pt x="243" y="68"/>
                    </a:cubicBezTo>
                    <a:cubicBezTo>
                      <a:pt x="243" y="67"/>
                      <a:pt x="243" y="67"/>
                      <a:pt x="243" y="67"/>
                    </a:cubicBezTo>
                    <a:cubicBezTo>
                      <a:pt x="243" y="66"/>
                      <a:pt x="242" y="66"/>
                      <a:pt x="242" y="66"/>
                    </a:cubicBezTo>
                    <a:cubicBezTo>
                      <a:pt x="241" y="65"/>
                      <a:pt x="239" y="63"/>
                      <a:pt x="235" y="61"/>
                    </a:cubicBezTo>
                    <a:cubicBezTo>
                      <a:pt x="213" y="46"/>
                      <a:pt x="146" y="6"/>
                      <a:pt x="146" y="6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6" y="9"/>
                      <a:pt x="146" y="9"/>
                      <a:pt x="146" y="9"/>
                    </a:cubicBezTo>
                    <a:cubicBezTo>
                      <a:pt x="146" y="8"/>
                      <a:pt x="146" y="8"/>
                      <a:pt x="146" y="8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45" y="9"/>
                      <a:pt x="146" y="9"/>
                      <a:pt x="147" y="10"/>
                    </a:cubicBezTo>
                    <a:cubicBezTo>
                      <a:pt x="154" y="14"/>
                      <a:pt x="178" y="28"/>
                      <a:pt x="201" y="41"/>
                    </a:cubicBezTo>
                    <a:cubicBezTo>
                      <a:pt x="212" y="47"/>
                      <a:pt x="224" y="54"/>
                      <a:pt x="232" y="59"/>
                    </a:cubicBezTo>
                    <a:cubicBezTo>
                      <a:pt x="237" y="61"/>
                      <a:pt x="240" y="63"/>
                      <a:pt x="243" y="64"/>
                    </a:cubicBezTo>
                    <a:cubicBezTo>
                      <a:pt x="244" y="65"/>
                      <a:pt x="246" y="65"/>
                      <a:pt x="246" y="66"/>
                    </a:cubicBezTo>
                    <a:cubicBezTo>
                      <a:pt x="247" y="66"/>
                      <a:pt x="247" y="66"/>
                      <a:pt x="248" y="66"/>
                    </a:cubicBezTo>
                    <a:cubicBezTo>
                      <a:pt x="248" y="66"/>
                      <a:pt x="248" y="66"/>
                      <a:pt x="249" y="66"/>
                    </a:cubicBezTo>
                    <a:cubicBezTo>
                      <a:pt x="249" y="66"/>
                      <a:pt x="249" y="66"/>
                      <a:pt x="249" y="66"/>
                    </a:cubicBezTo>
                    <a:cubicBezTo>
                      <a:pt x="250" y="66"/>
                      <a:pt x="250" y="66"/>
                      <a:pt x="250" y="66"/>
                    </a:cubicBezTo>
                    <a:cubicBezTo>
                      <a:pt x="250" y="65"/>
                      <a:pt x="250" y="65"/>
                      <a:pt x="250" y="65"/>
                    </a:cubicBezTo>
                    <a:cubicBezTo>
                      <a:pt x="250" y="64"/>
                      <a:pt x="250" y="64"/>
                      <a:pt x="250" y="64"/>
                    </a:cubicBezTo>
                    <a:cubicBezTo>
                      <a:pt x="250" y="64"/>
                      <a:pt x="244" y="60"/>
                      <a:pt x="235" y="54"/>
                    </a:cubicBezTo>
                    <a:cubicBezTo>
                      <a:pt x="221" y="46"/>
                      <a:pt x="201" y="34"/>
                      <a:pt x="184" y="23"/>
                    </a:cubicBezTo>
                    <a:cubicBezTo>
                      <a:pt x="176" y="18"/>
                      <a:pt x="168" y="13"/>
                      <a:pt x="162" y="10"/>
                    </a:cubicBezTo>
                    <a:cubicBezTo>
                      <a:pt x="160" y="8"/>
                      <a:pt x="158" y="6"/>
                      <a:pt x="156" y="5"/>
                    </a:cubicBezTo>
                    <a:cubicBezTo>
                      <a:pt x="155" y="5"/>
                      <a:pt x="155" y="4"/>
                      <a:pt x="154" y="4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3" y="4"/>
                      <a:pt x="153" y="4"/>
                      <a:pt x="153" y="4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3" y="4"/>
                      <a:pt x="153" y="4"/>
                      <a:pt x="153" y="4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4" y="4"/>
                      <a:pt x="154" y="4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3" y="5"/>
                      <a:pt x="153" y="5"/>
                      <a:pt x="153" y="5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2" y="6"/>
                      <a:pt x="177" y="21"/>
                      <a:pt x="203" y="35"/>
                    </a:cubicBezTo>
                    <a:cubicBezTo>
                      <a:pt x="215" y="42"/>
                      <a:pt x="228" y="50"/>
                      <a:pt x="238" y="55"/>
                    </a:cubicBezTo>
                    <a:cubicBezTo>
                      <a:pt x="242" y="58"/>
                      <a:pt x="246" y="60"/>
                      <a:pt x="249" y="62"/>
                    </a:cubicBezTo>
                    <a:cubicBezTo>
                      <a:pt x="251" y="62"/>
                      <a:pt x="252" y="63"/>
                      <a:pt x="253" y="64"/>
                    </a:cubicBezTo>
                    <a:cubicBezTo>
                      <a:pt x="253" y="64"/>
                      <a:pt x="254" y="64"/>
                      <a:pt x="254" y="64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5" y="64"/>
                      <a:pt x="256" y="64"/>
                      <a:pt x="256" y="64"/>
                    </a:cubicBezTo>
                    <a:cubicBezTo>
                      <a:pt x="256" y="63"/>
                      <a:pt x="256" y="63"/>
                      <a:pt x="256" y="63"/>
                    </a:cubicBezTo>
                    <a:cubicBezTo>
                      <a:pt x="256" y="62"/>
                      <a:pt x="256" y="62"/>
                      <a:pt x="256" y="62"/>
                    </a:cubicBezTo>
                    <a:cubicBezTo>
                      <a:pt x="256" y="62"/>
                      <a:pt x="256" y="62"/>
                      <a:pt x="256" y="62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3" y="60"/>
                      <a:pt x="247" y="56"/>
                      <a:pt x="237" y="50"/>
                    </a:cubicBezTo>
                    <a:cubicBezTo>
                      <a:pt x="210" y="33"/>
                      <a:pt x="161" y="3"/>
                      <a:pt x="161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2" y="5"/>
                      <a:pt x="162" y="5"/>
                      <a:pt x="162" y="5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1" y="5"/>
                      <a:pt x="161" y="5"/>
                    </a:cubicBezTo>
                    <a:cubicBezTo>
                      <a:pt x="161" y="5"/>
                      <a:pt x="162" y="6"/>
                      <a:pt x="163" y="6"/>
                    </a:cubicBezTo>
                    <a:cubicBezTo>
                      <a:pt x="167" y="8"/>
                      <a:pt x="175" y="12"/>
                      <a:pt x="185" y="18"/>
                    </a:cubicBezTo>
                    <a:cubicBezTo>
                      <a:pt x="200" y="26"/>
                      <a:pt x="219" y="37"/>
                      <a:pt x="234" y="46"/>
                    </a:cubicBezTo>
                    <a:cubicBezTo>
                      <a:pt x="242" y="51"/>
                      <a:pt x="249" y="55"/>
                      <a:pt x="254" y="58"/>
                    </a:cubicBezTo>
                    <a:cubicBezTo>
                      <a:pt x="258" y="60"/>
                      <a:pt x="261" y="62"/>
                      <a:pt x="261" y="62"/>
                    </a:cubicBezTo>
                    <a:cubicBezTo>
                      <a:pt x="262" y="63"/>
                      <a:pt x="263" y="62"/>
                      <a:pt x="263" y="62"/>
                    </a:cubicBezTo>
                    <a:cubicBezTo>
                      <a:pt x="263" y="61"/>
                      <a:pt x="263" y="61"/>
                      <a:pt x="263" y="61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2" y="59"/>
                      <a:pt x="262" y="59"/>
                      <a:pt x="261" y="58"/>
                    </a:cubicBezTo>
                    <a:cubicBezTo>
                      <a:pt x="254" y="54"/>
                      <a:pt x="231" y="40"/>
                      <a:pt x="209" y="27"/>
                    </a:cubicBezTo>
                    <a:cubicBezTo>
                      <a:pt x="199" y="20"/>
                      <a:pt x="188" y="14"/>
                      <a:pt x="180" y="9"/>
                    </a:cubicBezTo>
                    <a:cubicBezTo>
                      <a:pt x="177" y="7"/>
                      <a:pt x="174" y="4"/>
                      <a:pt x="171" y="3"/>
                    </a:cubicBezTo>
                    <a:cubicBezTo>
                      <a:pt x="170" y="2"/>
                      <a:pt x="169" y="2"/>
                      <a:pt x="169" y="1"/>
                    </a:cubicBezTo>
                    <a:cubicBezTo>
                      <a:pt x="168" y="1"/>
                      <a:pt x="168" y="1"/>
                      <a:pt x="168" y="1"/>
                    </a:cubicBezTo>
                    <a:cubicBezTo>
                      <a:pt x="168" y="1"/>
                      <a:pt x="168" y="1"/>
                      <a:pt x="168" y="1"/>
                    </a:cubicBezTo>
                    <a:cubicBezTo>
                      <a:pt x="167" y="2"/>
                      <a:pt x="167" y="2"/>
                      <a:pt x="167" y="2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9" y="1"/>
                      <a:pt x="168" y="1"/>
                      <a:pt x="168" y="1"/>
                    </a:cubicBezTo>
                    <a:cubicBezTo>
                      <a:pt x="167" y="2"/>
                      <a:pt x="167" y="2"/>
                      <a:pt x="167" y="2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7" y="2"/>
                      <a:pt x="167" y="2"/>
                      <a:pt x="167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7" y="2"/>
                      <a:pt x="167" y="2"/>
                      <a:pt x="167" y="2"/>
                    </a:cubicBezTo>
                    <a:cubicBezTo>
                      <a:pt x="168" y="2"/>
                      <a:pt x="168" y="2"/>
                      <a:pt x="168" y="2"/>
                    </a:cubicBezTo>
                    <a:cubicBezTo>
                      <a:pt x="169" y="2"/>
                      <a:pt x="169" y="1"/>
                      <a:pt x="168" y="0"/>
                    </a:cubicBezTo>
                    <a:cubicBezTo>
                      <a:pt x="167" y="0"/>
                      <a:pt x="166" y="0"/>
                      <a:pt x="166" y="1"/>
                    </a:cubicBezTo>
                    <a:cubicBezTo>
                      <a:pt x="166" y="2"/>
                      <a:pt x="166" y="2"/>
                      <a:pt x="166" y="2"/>
                    </a:cubicBezTo>
                    <a:cubicBezTo>
                      <a:pt x="166" y="2"/>
                      <a:pt x="166" y="2"/>
                      <a:pt x="166" y="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68" y="4"/>
                      <a:pt x="170" y="6"/>
                      <a:pt x="173" y="8"/>
                    </a:cubicBezTo>
                    <a:cubicBezTo>
                      <a:pt x="184" y="15"/>
                      <a:pt x="206" y="28"/>
                      <a:pt x="225" y="40"/>
                    </a:cubicBezTo>
                    <a:cubicBezTo>
                      <a:pt x="235" y="46"/>
                      <a:pt x="244" y="51"/>
                      <a:pt x="251" y="55"/>
                    </a:cubicBezTo>
                    <a:cubicBezTo>
                      <a:pt x="254" y="57"/>
                      <a:pt x="256" y="59"/>
                      <a:pt x="258" y="60"/>
                    </a:cubicBezTo>
                    <a:cubicBezTo>
                      <a:pt x="259" y="61"/>
                      <a:pt x="260" y="61"/>
                      <a:pt x="260" y="61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2" y="61"/>
                      <a:pt x="262" y="61"/>
                      <a:pt x="262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61" y="62"/>
                      <a:pt x="261" y="62"/>
                      <a:pt x="261" y="62"/>
                    </a:cubicBezTo>
                    <a:cubicBezTo>
                      <a:pt x="262" y="61"/>
                      <a:pt x="262" y="61"/>
                      <a:pt x="262" y="61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62" y="61"/>
                      <a:pt x="262" y="61"/>
                      <a:pt x="262" y="61"/>
                    </a:cubicBezTo>
                    <a:cubicBezTo>
                      <a:pt x="261" y="60"/>
                      <a:pt x="261" y="60"/>
                      <a:pt x="261" y="60"/>
                    </a:cubicBezTo>
                    <a:cubicBezTo>
                      <a:pt x="261" y="61"/>
                      <a:pt x="261" y="61"/>
                      <a:pt x="261" y="61"/>
                    </a:cubicBezTo>
                    <a:cubicBezTo>
                      <a:pt x="262" y="61"/>
                      <a:pt x="262" y="61"/>
                      <a:pt x="262" y="61"/>
                    </a:cubicBezTo>
                    <a:cubicBezTo>
                      <a:pt x="261" y="60"/>
                      <a:pt x="261" y="60"/>
                      <a:pt x="261" y="60"/>
                    </a:cubicBezTo>
                    <a:cubicBezTo>
                      <a:pt x="262" y="61"/>
                      <a:pt x="262" y="61"/>
                      <a:pt x="262" y="61"/>
                    </a:cubicBezTo>
                    <a:cubicBezTo>
                      <a:pt x="263" y="60"/>
                      <a:pt x="263" y="60"/>
                      <a:pt x="263" y="60"/>
                    </a:cubicBezTo>
                    <a:cubicBezTo>
                      <a:pt x="263" y="60"/>
                      <a:pt x="239" y="45"/>
                      <a:pt x="214" y="31"/>
                    </a:cubicBezTo>
                    <a:cubicBezTo>
                      <a:pt x="202" y="24"/>
                      <a:pt x="190" y="17"/>
                      <a:pt x="180" y="11"/>
                    </a:cubicBezTo>
                    <a:cubicBezTo>
                      <a:pt x="175" y="9"/>
                      <a:pt x="171" y="7"/>
                      <a:pt x="168" y="5"/>
                    </a:cubicBezTo>
                    <a:cubicBezTo>
                      <a:pt x="166" y="4"/>
                      <a:pt x="165" y="4"/>
                      <a:pt x="164" y="3"/>
                    </a:cubicBezTo>
                    <a:cubicBezTo>
                      <a:pt x="163" y="3"/>
                      <a:pt x="163" y="3"/>
                      <a:pt x="162" y="3"/>
                    </a:cubicBezTo>
                    <a:cubicBezTo>
                      <a:pt x="162" y="2"/>
                      <a:pt x="161" y="2"/>
                      <a:pt x="161" y="2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0" y="3"/>
                      <a:pt x="160" y="3"/>
                      <a:pt x="159" y="3"/>
                    </a:cubicBezTo>
                    <a:cubicBezTo>
                      <a:pt x="159" y="3"/>
                      <a:pt x="159" y="4"/>
                      <a:pt x="159" y="4"/>
                    </a:cubicBezTo>
                    <a:cubicBezTo>
                      <a:pt x="159" y="5"/>
                      <a:pt x="159" y="5"/>
                      <a:pt x="160" y="5"/>
                    </a:cubicBezTo>
                    <a:cubicBezTo>
                      <a:pt x="160" y="5"/>
                      <a:pt x="166" y="9"/>
                      <a:pt x="175" y="14"/>
                    </a:cubicBezTo>
                    <a:cubicBezTo>
                      <a:pt x="188" y="23"/>
                      <a:pt x="208" y="35"/>
                      <a:pt x="224" y="45"/>
                    </a:cubicBezTo>
                    <a:cubicBezTo>
                      <a:pt x="233" y="50"/>
                      <a:pt x="240" y="55"/>
                      <a:pt x="245" y="58"/>
                    </a:cubicBezTo>
                    <a:cubicBezTo>
                      <a:pt x="248" y="60"/>
                      <a:pt x="250" y="62"/>
                      <a:pt x="252" y="62"/>
                    </a:cubicBezTo>
                    <a:cubicBezTo>
                      <a:pt x="253" y="63"/>
                      <a:pt x="253" y="63"/>
                      <a:pt x="253" y="64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4" y="63"/>
                      <a:pt x="254" y="63"/>
                      <a:pt x="254" y="63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4" y="63"/>
                      <a:pt x="254" y="63"/>
                      <a:pt x="254" y="63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4" y="64"/>
                      <a:pt x="254" y="64"/>
                      <a:pt x="254" y="64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3" y="63"/>
                      <a:pt x="253" y="63"/>
                      <a:pt x="253" y="63"/>
                    </a:cubicBezTo>
                    <a:cubicBezTo>
                      <a:pt x="253" y="63"/>
                      <a:pt x="254" y="64"/>
                      <a:pt x="254" y="64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3" y="63"/>
                      <a:pt x="253" y="63"/>
                      <a:pt x="253" y="63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4" y="62"/>
                      <a:pt x="254" y="62"/>
                      <a:pt x="254" y="62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1"/>
                      <a:pt x="254" y="61"/>
                      <a:pt x="254" y="62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3"/>
                      <a:pt x="255" y="63"/>
                      <a:pt x="255" y="63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2"/>
                      <a:pt x="255" y="62"/>
                      <a:pt x="255" y="62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2"/>
                      <a:pt x="255" y="62"/>
                      <a:pt x="255" y="62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55" y="61"/>
                      <a:pt x="254" y="61"/>
                      <a:pt x="254" y="61"/>
                    </a:cubicBezTo>
                    <a:cubicBezTo>
                      <a:pt x="246" y="57"/>
                      <a:pt x="221" y="43"/>
                      <a:pt x="198" y="29"/>
                    </a:cubicBezTo>
                    <a:cubicBezTo>
                      <a:pt x="187" y="23"/>
                      <a:pt x="175" y="16"/>
                      <a:pt x="167" y="11"/>
                    </a:cubicBezTo>
                    <a:cubicBezTo>
                      <a:pt x="159" y="7"/>
                      <a:pt x="154" y="4"/>
                      <a:pt x="154" y="4"/>
                    </a:cubicBezTo>
                    <a:cubicBezTo>
                      <a:pt x="153" y="3"/>
                      <a:pt x="153" y="3"/>
                      <a:pt x="152" y="4"/>
                    </a:cubicBezTo>
                    <a:cubicBezTo>
                      <a:pt x="152" y="4"/>
                      <a:pt x="151" y="4"/>
                      <a:pt x="151" y="5"/>
                    </a:cubicBezTo>
                    <a:cubicBezTo>
                      <a:pt x="151" y="5"/>
                      <a:pt x="152" y="6"/>
                      <a:pt x="152" y="6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52" y="6"/>
                      <a:pt x="153" y="7"/>
                      <a:pt x="154" y="8"/>
                    </a:cubicBezTo>
                    <a:cubicBezTo>
                      <a:pt x="168" y="17"/>
                      <a:pt x="248" y="66"/>
                      <a:pt x="248" y="66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9" y="63"/>
                      <a:pt x="249" y="63"/>
                      <a:pt x="249" y="63"/>
                    </a:cubicBezTo>
                    <a:cubicBezTo>
                      <a:pt x="248" y="64"/>
                      <a:pt x="248" y="64"/>
                      <a:pt x="248" y="64"/>
                    </a:cubicBezTo>
                    <a:cubicBezTo>
                      <a:pt x="249" y="65"/>
                      <a:pt x="249" y="65"/>
                      <a:pt x="249" y="65"/>
                    </a:cubicBezTo>
                    <a:cubicBezTo>
                      <a:pt x="249" y="63"/>
                      <a:pt x="249" y="63"/>
                      <a:pt x="249" y="63"/>
                    </a:cubicBezTo>
                    <a:cubicBezTo>
                      <a:pt x="249" y="64"/>
                      <a:pt x="249" y="64"/>
                      <a:pt x="249" y="64"/>
                    </a:cubicBezTo>
                    <a:cubicBezTo>
                      <a:pt x="249" y="63"/>
                      <a:pt x="249" y="63"/>
                      <a:pt x="249" y="63"/>
                    </a:cubicBezTo>
                    <a:cubicBezTo>
                      <a:pt x="249" y="63"/>
                      <a:pt x="249" y="63"/>
                      <a:pt x="249" y="63"/>
                    </a:cubicBezTo>
                    <a:cubicBezTo>
                      <a:pt x="249" y="64"/>
                      <a:pt x="249" y="64"/>
                      <a:pt x="249" y="64"/>
                    </a:cubicBezTo>
                    <a:cubicBezTo>
                      <a:pt x="249" y="63"/>
                      <a:pt x="249" y="63"/>
                      <a:pt x="249" y="63"/>
                    </a:cubicBezTo>
                    <a:cubicBezTo>
                      <a:pt x="249" y="63"/>
                      <a:pt x="248" y="63"/>
                      <a:pt x="247" y="63"/>
                    </a:cubicBezTo>
                    <a:cubicBezTo>
                      <a:pt x="243" y="61"/>
                      <a:pt x="235" y="57"/>
                      <a:pt x="225" y="51"/>
                    </a:cubicBezTo>
                    <a:cubicBezTo>
                      <a:pt x="210" y="43"/>
                      <a:pt x="190" y="31"/>
                      <a:pt x="175" y="22"/>
                    </a:cubicBezTo>
                    <a:cubicBezTo>
                      <a:pt x="167" y="18"/>
                      <a:pt x="160" y="14"/>
                      <a:pt x="155" y="11"/>
                    </a:cubicBezTo>
                    <a:cubicBezTo>
                      <a:pt x="152" y="9"/>
                      <a:pt x="150" y="8"/>
                      <a:pt x="149" y="7"/>
                    </a:cubicBezTo>
                    <a:cubicBezTo>
                      <a:pt x="148" y="7"/>
                      <a:pt x="147" y="7"/>
                      <a:pt x="147" y="7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6" y="6"/>
                      <a:pt x="146" y="6"/>
                      <a:pt x="146" y="6"/>
                    </a:cubicBezTo>
                    <a:cubicBezTo>
                      <a:pt x="145" y="6"/>
                      <a:pt x="145" y="6"/>
                      <a:pt x="145" y="6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4" y="7"/>
                      <a:pt x="144" y="8"/>
                      <a:pt x="144" y="8"/>
                    </a:cubicBezTo>
                    <a:cubicBezTo>
                      <a:pt x="144" y="8"/>
                      <a:pt x="144" y="9"/>
                      <a:pt x="145" y="9"/>
                    </a:cubicBezTo>
                    <a:cubicBezTo>
                      <a:pt x="145" y="9"/>
                      <a:pt x="151" y="12"/>
                      <a:pt x="160" y="18"/>
                    </a:cubicBezTo>
                    <a:cubicBezTo>
                      <a:pt x="173" y="26"/>
                      <a:pt x="194" y="38"/>
                      <a:pt x="210" y="48"/>
                    </a:cubicBezTo>
                    <a:cubicBezTo>
                      <a:pt x="219" y="54"/>
                      <a:pt x="226" y="58"/>
                      <a:pt x="232" y="62"/>
                    </a:cubicBezTo>
                    <a:cubicBezTo>
                      <a:pt x="235" y="64"/>
                      <a:pt x="237" y="65"/>
                      <a:pt x="238" y="67"/>
                    </a:cubicBezTo>
                    <a:cubicBezTo>
                      <a:pt x="239" y="67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1" y="68"/>
                      <a:pt x="241" y="68"/>
                      <a:pt x="241" y="68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0" y="68"/>
                      <a:pt x="240" y="68"/>
                      <a:pt x="240" y="68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1" y="66"/>
                      <a:pt x="241" y="66"/>
                      <a:pt x="241" y="66"/>
                    </a:cubicBezTo>
                    <a:cubicBezTo>
                      <a:pt x="240" y="67"/>
                      <a:pt x="240" y="67"/>
                      <a:pt x="240" y="67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1" y="66"/>
                      <a:pt x="241" y="66"/>
                      <a:pt x="241" y="66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41" y="66"/>
                      <a:pt x="241" y="66"/>
                      <a:pt x="241" y="66"/>
                    </a:cubicBezTo>
                    <a:cubicBezTo>
                      <a:pt x="241" y="66"/>
                      <a:pt x="241" y="66"/>
                      <a:pt x="241" y="66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41" y="66"/>
                      <a:pt x="241" y="66"/>
                      <a:pt x="241" y="66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42" y="66"/>
                      <a:pt x="242" y="66"/>
                      <a:pt x="242" y="66"/>
                    </a:cubicBezTo>
                    <a:cubicBezTo>
                      <a:pt x="241" y="66"/>
                      <a:pt x="241" y="66"/>
                      <a:pt x="241" y="66"/>
                    </a:cubicBezTo>
                    <a:cubicBezTo>
                      <a:pt x="241" y="67"/>
                      <a:pt x="241" y="67"/>
                      <a:pt x="241" y="67"/>
                    </a:cubicBezTo>
                    <a:cubicBezTo>
                      <a:pt x="242" y="66"/>
                      <a:pt x="242" y="66"/>
                      <a:pt x="242" y="66"/>
                    </a:cubicBezTo>
                    <a:cubicBezTo>
                      <a:pt x="241" y="66"/>
                      <a:pt x="241" y="66"/>
                      <a:pt x="240" y="65"/>
                    </a:cubicBezTo>
                    <a:cubicBezTo>
                      <a:pt x="236" y="64"/>
                      <a:pt x="228" y="59"/>
                      <a:pt x="218" y="53"/>
                    </a:cubicBezTo>
                    <a:cubicBezTo>
                      <a:pt x="202" y="45"/>
                      <a:pt x="183" y="33"/>
                      <a:pt x="167" y="24"/>
                    </a:cubicBezTo>
                    <a:cubicBezTo>
                      <a:pt x="159" y="19"/>
                      <a:pt x="152" y="15"/>
                      <a:pt x="148" y="12"/>
                    </a:cubicBezTo>
                    <a:cubicBezTo>
                      <a:pt x="143" y="9"/>
                      <a:pt x="140" y="7"/>
                      <a:pt x="140" y="7"/>
                    </a:cubicBezTo>
                    <a:cubicBezTo>
                      <a:pt x="139" y="7"/>
                      <a:pt x="139" y="7"/>
                      <a:pt x="138" y="7"/>
                    </a:cubicBezTo>
                    <a:cubicBezTo>
                      <a:pt x="138" y="7"/>
                      <a:pt x="137" y="8"/>
                      <a:pt x="137" y="8"/>
                    </a:cubicBezTo>
                    <a:cubicBezTo>
                      <a:pt x="137" y="9"/>
                      <a:pt x="138" y="9"/>
                      <a:pt x="138" y="9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10"/>
                      <a:pt x="139" y="10"/>
                      <a:pt x="140" y="10"/>
                    </a:cubicBezTo>
                    <a:cubicBezTo>
                      <a:pt x="146" y="14"/>
                      <a:pt x="170" y="28"/>
                      <a:pt x="192" y="42"/>
                    </a:cubicBezTo>
                    <a:cubicBezTo>
                      <a:pt x="203" y="49"/>
                      <a:pt x="214" y="56"/>
                      <a:pt x="222" y="61"/>
                    </a:cubicBezTo>
                    <a:cubicBezTo>
                      <a:pt x="226" y="64"/>
                      <a:pt x="230" y="66"/>
                      <a:pt x="232" y="67"/>
                    </a:cubicBezTo>
                    <a:cubicBezTo>
                      <a:pt x="233" y="68"/>
                      <a:pt x="234" y="69"/>
                      <a:pt x="234" y="69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6" y="69"/>
                      <a:pt x="236" y="69"/>
                      <a:pt x="236" y="69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5" y="70"/>
                      <a:pt x="235" y="70"/>
                      <a:pt x="235" y="70"/>
                    </a:cubicBezTo>
                    <a:cubicBezTo>
                      <a:pt x="236" y="69"/>
                      <a:pt x="236" y="69"/>
                      <a:pt x="236" y="69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6" y="69"/>
                      <a:pt x="236" y="69"/>
                      <a:pt x="236" y="69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5" y="69"/>
                      <a:pt x="235" y="69"/>
                      <a:pt x="235" y="69"/>
                    </a:cubicBezTo>
                    <a:cubicBezTo>
                      <a:pt x="236" y="69"/>
                      <a:pt x="236" y="69"/>
                      <a:pt x="236" y="69"/>
                    </a:cubicBezTo>
                    <a:cubicBezTo>
                      <a:pt x="235" y="68"/>
                      <a:pt x="235" y="68"/>
                      <a:pt x="235" y="68"/>
                    </a:cubicBezTo>
                    <a:cubicBezTo>
                      <a:pt x="236" y="69"/>
                      <a:pt x="236" y="69"/>
                      <a:pt x="236" y="69"/>
                    </a:cubicBezTo>
                    <a:cubicBezTo>
                      <a:pt x="237" y="68"/>
                      <a:pt x="237" y="68"/>
                      <a:pt x="237" y="68"/>
                    </a:cubicBezTo>
                    <a:cubicBezTo>
                      <a:pt x="136" y="10"/>
                      <a:pt x="136" y="10"/>
                      <a:pt x="136" y="10"/>
                    </a:cubicBezTo>
                    <a:cubicBezTo>
                      <a:pt x="135" y="9"/>
                      <a:pt x="134" y="9"/>
                      <a:pt x="134" y="10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12"/>
                      <a:pt x="134" y="12"/>
                      <a:pt x="134" y="12"/>
                    </a:cubicBezTo>
                    <a:cubicBezTo>
                      <a:pt x="135" y="13"/>
                      <a:pt x="135" y="14"/>
                      <a:pt x="136" y="14"/>
                    </a:cubicBezTo>
                    <a:cubicBezTo>
                      <a:pt x="140" y="17"/>
                      <a:pt x="148" y="22"/>
                      <a:pt x="157" y="28"/>
                    </a:cubicBezTo>
                    <a:cubicBezTo>
                      <a:pt x="172" y="37"/>
                      <a:pt x="190" y="47"/>
                      <a:pt x="205" y="56"/>
                    </a:cubicBezTo>
                    <a:cubicBezTo>
                      <a:pt x="212" y="60"/>
                      <a:pt x="219" y="64"/>
                      <a:pt x="223" y="67"/>
                    </a:cubicBezTo>
                    <a:cubicBezTo>
                      <a:pt x="226" y="69"/>
                      <a:pt x="228" y="70"/>
                      <a:pt x="229" y="71"/>
                    </a:cubicBezTo>
                    <a:cubicBezTo>
                      <a:pt x="229" y="71"/>
                      <a:pt x="230" y="71"/>
                      <a:pt x="230" y="7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0" y="71"/>
                      <a:pt x="230" y="71"/>
                      <a:pt x="230" y="71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0" y="71"/>
                      <a:pt x="230" y="71"/>
                      <a:pt x="230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30" y="70"/>
                      <a:pt x="230" y="70"/>
                      <a:pt x="230" y="70"/>
                    </a:cubicBezTo>
                    <a:cubicBezTo>
                      <a:pt x="230" y="71"/>
                      <a:pt x="230" y="71"/>
                      <a:pt x="230" y="71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30" y="70"/>
                      <a:pt x="230" y="70"/>
                      <a:pt x="230" y="70"/>
                    </a:cubicBezTo>
                    <a:cubicBezTo>
                      <a:pt x="232" y="71"/>
                      <a:pt x="232" y="71"/>
                      <a:pt x="232" y="71"/>
                    </a:cubicBezTo>
                    <a:cubicBezTo>
                      <a:pt x="230" y="70"/>
                      <a:pt x="230" y="70"/>
                      <a:pt x="230" y="70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0" y="70"/>
                      <a:pt x="230" y="70"/>
                      <a:pt x="230" y="70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1"/>
                      <a:pt x="231" y="71"/>
                      <a:pt x="231" y="71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1" y="70"/>
                      <a:pt x="231" y="70"/>
                    </a:cubicBezTo>
                    <a:cubicBezTo>
                      <a:pt x="231" y="70"/>
                      <a:pt x="230" y="70"/>
                      <a:pt x="229" y="69"/>
                    </a:cubicBezTo>
                    <a:cubicBezTo>
                      <a:pt x="225" y="67"/>
                      <a:pt x="217" y="63"/>
                      <a:pt x="207" y="57"/>
                    </a:cubicBezTo>
                    <a:cubicBezTo>
                      <a:pt x="191" y="49"/>
                      <a:pt x="171" y="37"/>
                      <a:pt x="155" y="28"/>
                    </a:cubicBezTo>
                    <a:cubicBezTo>
                      <a:pt x="147" y="23"/>
                      <a:pt x="140" y="19"/>
                      <a:pt x="135" y="16"/>
                    </a:cubicBezTo>
                    <a:cubicBezTo>
                      <a:pt x="130" y="13"/>
                      <a:pt x="127" y="11"/>
                      <a:pt x="127" y="11"/>
                    </a:cubicBezTo>
                    <a:cubicBezTo>
                      <a:pt x="127" y="11"/>
                      <a:pt x="127" y="11"/>
                      <a:pt x="126" y="11"/>
                    </a:cubicBezTo>
                    <a:cubicBezTo>
                      <a:pt x="126" y="11"/>
                      <a:pt x="126" y="12"/>
                      <a:pt x="125" y="12"/>
                    </a:cubicBezTo>
                    <a:cubicBezTo>
                      <a:pt x="125" y="12"/>
                      <a:pt x="125" y="13"/>
                      <a:pt x="125" y="13"/>
                    </a:cubicBezTo>
                    <a:cubicBezTo>
                      <a:pt x="125" y="13"/>
                      <a:pt x="126" y="14"/>
                      <a:pt x="126" y="14"/>
                    </a:cubicBezTo>
                    <a:cubicBezTo>
                      <a:pt x="126" y="14"/>
                      <a:pt x="132" y="18"/>
                      <a:pt x="141" y="23"/>
                    </a:cubicBezTo>
                    <a:cubicBezTo>
                      <a:pt x="154" y="31"/>
                      <a:pt x="174" y="43"/>
                      <a:pt x="191" y="53"/>
                    </a:cubicBezTo>
                    <a:cubicBezTo>
                      <a:pt x="199" y="58"/>
                      <a:pt x="207" y="63"/>
                      <a:pt x="212" y="67"/>
                    </a:cubicBezTo>
                    <a:cubicBezTo>
                      <a:pt x="215" y="69"/>
                      <a:pt x="217" y="70"/>
                      <a:pt x="219" y="71"/>
                    </a:cubicBezTo>
                    <a:cubicBezTo>
                      <a:pt x="219" y="72"/>
                      <a:pt x="220" y="72"/>
                      <a:pt x="220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2" y="72"/>
                      <a:pt x="222" y="72"/>
                      <a:pt x="222" y="72"/>
                    </a:cubicBezTo>
                    <a:cubicBezTo>
                      <a:pt x="220" y="72"/>
                      <a:pt x="220" y="72"/>
                      <a:pt x="220" y="72"/>
                    </a:cubicBezTo>
                    <a:cubicBezTo>
                      <a:pt x="221" y="73"/>
                      <a:pt x="221" y="73"/>
                      <a:pt x="221" y="73"/>
                    </a:cubicBezTo>
                    <a:cubicBezTo>
                      <a:pt x="222" y="72"/>
                      <a:pt x="222" y="72"/>
                      <a:pt x="222" y="72"/>
                    </a:cubicBezTo>
                    <a:cubicBezTo>
                      <a:pt x="220" y="72"/>
                      <a:pt x="220" y="72"/>
                      <a:pt x="220" y="72"/>
                    </a:cubicBezTo>
                    <a:cubicBezTo>
                      <a:pt x="222" y="72"/>
                      <a:pt x="222" y="72"/>
                      <a:pt x="222" y="72"/>
                    </a:cubicBezTo>
                    <a:cubicBezTo>
                      <a:pt x="221" y="71"/>
                      <a:pt x="221" y="71"/>
                      <a:pt x="221" y="71"/>
                    </a:cubicBezTo>
                    <a:cubicBezTo>
                      <a:pt x="220" y="72"/>
                      <a:pt x="220" y="72"/>
                      <a:pt x="220" y="72"/>
                    </a:cubicBezTo>
                    <a:cubicBezTo>
                      <a:pt x="222" y="72"/>
                      <a:pt x="222" y="72"/>
                      <a:pt x="222" y="72"/>
                    </a:cubicBezTo>
                    <a:cubicBezTo>
                      <a:pt x="221" y="71"/>
                      <a:pt x="221" y="71"/>
                      <a:pt x="221" y="71"/>
                    </a:cubicBezTo>
                    <a:cubicBezTo>
                      <a:pt x="222" y="72"/>
                      <a:pt x="222" y="72"/>
                      <a:pt x="222" y="72"/>
                    </a:cubicBezTo>
                    <a:cubicBezTo>
                      <a:pt x="223" y="71"/>
                      <a:pt x="223" y="71"/>
                      <a:pt x="223" y="71"/>
                    </a:cubicBezTo>
                    <a:cubicBezTo>
                      <a:pt x="120" y="14"/>
                      <a:pt x="120" y="14"/>
                      <a:pt x="120" y="14"/>
                    </a:cubicBezTo>
                    <a:cubicBezTo>
                      <a:pt x="120" y="14"/>
                      <a:pt x="119" y="14"/>
                      <a:pt x="119" y="14"/>
                    </a:cubicBezTo>
                    <a:cubicBezTo>
                      <a:pt x="118" y="15"/>
                      <a:pt x="118" y="15"/>
                      <a:pt x="118" y="16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8" y="17"/>
                      <a:pt x="118" y="17"/>
                      <a:pt x="118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23" y="19"/>
                      <a:pt x="146" y="33"/>
                      <a:pt x="168" y="46"/>
                    </a:cubicBezTo>
                    <a:cubicBezTo>
                      <a:pt x="180" y="53"/>
                      <a:pt x="191" y="60"/>
                      <a:pt x="199" y="65"/>
                    </a:cubicBezTo>
                    <a:cubicBezTo>
                      <a:pt x="203" y="68"/>
                      <a:pt x="206" y="70"/>
                      <a:pt x="209" y="72"/>
                    </a:cubicBezTo>
                    <a:cubicBezTo>
                      <a:pt x="210" y="73"/>
                      <a:pt x="211" y="73"/>
                      <a:pt x="211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3" y="74"/>
                      <a:pt x="213" y="74"/>
                      <a:pt x="213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3" y="74"/>
                      <a:pt x="213" y="74"/>
                      <a:pt x="213" y="74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3" y="74"/>
                      <a:pt x="213" y="74"/>
                      <a:pt x="213" y="74"/>
                    </a:cubicBezTo>
                    <a:cubicBezTo>
                      <a:pt x="212" y="73"/>
                      <a:pt x="212" y="73"/>
                      <a:pt x="212" y="73"/>
                    </a:cubicBezTo>
                    <a:cubicBezTo>
                      <a:pt x="212" y="74"/>
                      <a:pt x="212" y="74"/>
                      <a:pt x="212" y="74"/>
                    </a:cubicBezTo>
                    <a:cubicBezTo>
                      <a:pt x="213" y="74"/>
                      <a:pt x="213" y="74"/>
                      <a:pt x="213" y="74"/>
                    </a:cubicBezTo>
                    <a:cubicBezTo>
                      <a:pt x="212" y="73"/>
                      <a:pt x="212" y="73"/>
                      <a:pt x="212" y="73"/>
                    </a:cubicBezTo>
                    <a:cubicBezTo>
                      <a:pt x="213" y="74"/>
                      <a:pt x="213" y="74"/>
                      <a:pt x="213" y="74"/>
                    </a:cubicBezTo>
                    <a:cubicBezTo>
                      <a:pt x="214" y="73"/>
                      <a:pt x="214" y="73"/>
                      <a:pt x="214" y="73"/>
                    </a:cubicBezTo>
                    <a:cubicBezTo>
                      <a:pt x="214" y="73"/>
                      <a:pt x="189" y="59"/>
                      <a:pt x="164" y="44"/>
                    </a:cubicBezTo>
                    <a:cubicBezTo>
                      <a:pt x="152" y="37"/>
                      <a:pt x="140" y="30"/>
                      <a:pt x="130" y="25"/>
                    </a:cubicBezTo>
                    <a:cubicBezTo>
                      <a:pt x="125" y="22"/>
                      <a:pt x="121" y="20"/>
                      <a:pt x="118" y="18"/>
                    </a:cubicBezTo>
                    <a:cubicBezTo>
                      <a:pt x="117" y="18"/>
                      <a:pt x="116" y="17"/>
                      <a:pt x="115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2" y="16"/>
                      <a:pt x="112" y="16"/>
                      <a:pt x="112" y="16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11" y="17"/>
                      <a:pt x="111" y="17"/>
                      <a:pt x="111" y="17"/>
                    </a:cubicBezTo>
                    <a:cubicBezTo>
                      <a:pt x="111" y="18"/>
                      <a:pt x="112" y="18"/>
                      <a:pt x="112" y="19"/>
                    </a:cubicBezTo>
                    <a:cubicBezTo>
                      <a:pt x="112" y="19"/>
                      <a:pt x="113" y="20"/>
                      <a:pt x="114" y="21"/>
                    </a:cubicBezTo>
                    <a:cubicBezTo>
                      <a:pt x="118" y="24"/>
                      <a:pt x="125" y="28"/>
                      <a:pt x="135" y="34"/>
                    </a:cubicBezTo>
                    <a:cubicBezTo>
                      <a:pt x="149" y="43"/>
                      <a:pt x="167" y="53"/>
                      <a:pt x="181" y="61"/>
                    </a:cubicBezTo>
                    <a:cubicBezTo>
                      <a:pt x="189" y="66"/>
                      <a:pt x="195" y="70"/>
                      <a:pt x="199" y="72"/>
                    </a:cubicBezTo>
                    <a:cubicBezTo>
                      <a:pt x="202" y="74"/>
                      <a:pt x="204" y="75"/>
                      <a:pt x="205" y="76"/>
                    </a:cubicBezTo>
                    <a:cubicBezTo>
                      <a:pt x="205" y="76"/>
                      <a:pt x="206" y="77"/>
                      <a:pt x="206" y="77"/>
                    </a:cubicBezTo>
                    <a:cubicBezTo>
                      <a:pt x="206" y="77"/>
                      <a:pt x="206" y="77"/>
                      <a:pt x="206" y="77"/>
                    </a:cubicBezTo>
                    <a:cubicBezTo>
                      <a:pt x="207" y="76"/>
                      <a:pt x="207" y="76"/>
                      <a:pt x="207" y="76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6" y="77"/>
                      <a:pt x="206" y="77"/>
                      <a:pt x="206" y="77"/>
                    </a:cubicBezTo>
                    <a:cubicBezTo>
                      <a:pt x="207" y="76"/>
                      <a:pt x="207" y="76"/>
                      <a:pt x="207" y="76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7" y="76"/>
                      <a:pt x="207" y="76"/>
                      <a:pt x="207" y="76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7" y="76"/>
                      <a:pt x="207" y="76"/>
                      <a:pt x="207" y="76"/>
                    </a:cubicBezTo>
                    <a:cubicBezTo>
                      <a:pt x="206" y="76"/>
                      <a:pt x="206" y="76"/>
                      <a:pt x="206" y="76"/>
                    </a:cubicBezTo>
                    <a:cubicBezTo>
                      <a:pt x="208" y="76"/>
                      <a:pt x="208" y="76"/>
                      <a:pt x="208" y="76"/>
                    </a:cubicBezTo>
                    <a:cubicBezTo>
                      <a:pt x="208" y="75"/>
                      <a:pt x="208" y="75"/>
                      <a:pt x="208" y="75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9" y="18"/>
                      <a:pt x="108" y="18"/>
                      <a:pt x="107" y="18"/>
                    </a:cubicBezTo>
                    <a:cubicBezTo>
                      <a:pt x="107" y="19"/>
                      <a:pt x="107" y="20"/>
                      <a:pt x="108" y="21"/>
                    </a:cubicBezTo>
                    <a:cubicBezTo>
                      <a:pt x="108" y="21"/>
                      <a:pt x="114" y="24"/>
                      <a:pt x="122" y="29"/>
                    </a:cubicBezTo>
                    <a:cubicBezTo>
                      <a:pt x="136" y="37"/>
                      <a:pt x="155" y="48"/>
                      <a:pt x="171" y="58"/>
                    </a:cubicBezTo>
                    <a:cubicBezTo>
                      <a:pt x="180" y="64"/>
                      <a:pt x="187" y="68"/>
                      <a:pt x="192" y="72"/>
                    </a:cubicBezTo>
                    <a:cubicBezTo>
                      <a:pt x="195" y="73"/>
                      <a:pt x="197" y="75"/>
                      <a:pt x="198" y="76"/>
                    </a:cubicBezTo>
                    <a:cubicBezTo>
                      <a:pt x="199" y="77"/>
                      <a:pt x="200" y="77"/>
                      <a:pt x="200" y="77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8"/>
                      <a:pt x="200" y="78"/>
                      <a:pt x="200" y="78"/>
                    </a:cubicBezTo>
                    <a:cubicBezTo>
                      <a:pt x="201" y="77"/>
                      <a:pt x="201" y="77"/>
                      <a:pt x="201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1" y="76"/>
                      <a:pt x="201" y="76"/>
                      <a:pt x="201" y="76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7"/>
                      <a:pt x="202" y="77"/>
                      <a:pt x="202" y="77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202" y="76"/>
                      <a:pt x="201" y="76"/>
                      <a:pt x="200" y="75"/>
                    </a:cubicBezTo>
                    <a:cubicBezTo>
                      <a:pt x="193" y="71"/>
                      <a:pt x="168" y="57"/>
                      <a:pt x="145" y="44"/>
                    </a:cubicBezTo>
                    <a:cubicBezTo>
                      <a:pt x="133" y="38"/>
                      <a:pt x="122" y="32"/>
                      <a:pt x="114" y="27"/>
                    </a:cubicBezTo>
                    <a:cubicBezTo>
                      <a:pt x="106" y="22"/>
                      <a:pt x="101" y="19"/>
                      <a:pt x="101" y="19"/>
                    </a:cubicBezTo>
                    <a:cubicBezTo>
                      <a:pt x="100" y="19"/>
                      <a:pt x="99" y="19"/>
                      <a:pt x="99" y="20"/>
                    </a:cubicBezTo>
                    <a:cubicBezTo>
                      <a:pt x="98" y="21"/>
                      <a:pt x="98" y="21"/>
                      <a:pt x="98" y="21"/>
                    </a:cubicBezTo>
                    <a:cubicBezTo>
                      <a:pt x="98" y="21"/>
                      <a:pt x="99" y="22"/>
                      <a:pt x="99" y="22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101" y="24"/>
                      <a:pt x="103" y="25"/>
                      <a:pt x="106" y="27"/>
                    </a:cubicBezTo>
                    <a:cubicBezTo>
                      <a:pt x="128" y="42"/>
                      <a:pt x="193" y="81"/>
                      <a:pt x="193" y="81"/>
                    </a:cubicBezTo>
                    <a:cubicBezTo>
                      <a:pt x="194" y="80"/>
                      <a:pt x="194" y="80"/>
                      <a:pt x="194" y="80"/>
                    </a:cubicBezTo>
                    <a:cubicBezTo>
                      <a:pt x="195" y="78"/>
                      <a:pt x="195" y="78"/>
                      <a:pt x="195" y="78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4" y="21"/>
                      <a:pt x="94" y="21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4" y="24"/>
                      <a:pt x="94" y="24"/>
                      <a:pt x="94" y="24"/>
                    </a:cubicBezTo>
                    <a:cubicBezTo>
                      <a:pt x="95" y="25"/>
                      <a:pt x="97" y="26"/>
                      <a:pt x="100" y="28"/>
                    </a:cubicBezTo>
                    <a:cubicBezTo>
                      <a:pt x="111" y="35"/>
                      <a:pt x="133" y="49"/>
                      <a:pt x="153" y="60"/>
                    </a:cubicBezTo>
                    <a:cubicBezTo>
                      <a:pt x="162" y="66"/>
                      <a:pt x="171" y="72"/>
                      <a:pt x="178" y="76"/>
                    </a:cubicBezTo>
                    <a:cubicBezTo>
                      <a:pt x="181" y="78"/>
                      <a:pt x="184" y="80"/>
                      <a:pt x="186" y="81"/>
                    </a:cubicBezTo>
                    <a:cubicBezTo>
                      <a:pt x="187" y="81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9" y="83"/>
                      <a:pt x="189" y="83"/>
                      <a:pt x="189" y="83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3"/>
                      <a:pt x="188" y="83"/>
                      <a:pt x="188" y="83"/>
                    </a:cubicBezTo>
                    <a:cubicBezTo>
                      <a:pt x="189" y="82"/>
                      <a:pt x="189" y="82"/>
                      <a:pt x="189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90" y="82"/>
                      <a:pt x="190" y="82"/>
                      <a:pt x="190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90" y="82"/>
                      <a:pt x="190" y="82"/>
                      <a:pt x="190" y="82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90" y="82"/>
                      <a:pt x="190" y="82"/>
                      <a:pt x="190" y="82"/>
                    </a:cubicBezTo>
                    <a:cubicBezTo>
                      <a:pt x="190" y="80"/>
                      <a:pt x="190" y="80"/>
                      <a:pt x="190" y="80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6" y="22"/>
                      <a:pt x="85" y="23"/>
                      <a:pt x="84" y="23"/>
                    </a:cubicBezTo>
                    <a:cubicBezTo>
                      <a:pt x="84" y="24"/>
                      <a:pt x="84" y="25"/>
                      <a:pt x="85" y="25"/>
                    </a:cubicBezTo>
                    <a:cubicBezTo>
                      <a:pt x="85" y="25"/>
                      <a:pt x="91" y="29"/>
                      <a:pt x="100" y="34"/>
                    </a:cubicBezTo>
                    <a:cubicBezTo>
                      <a:pt x="113" y="42"/>
                      <a:pt x="134" y="55"/>
                      <a:pt x="150" y="65"/>
                    </a:cubicBezTo>
                    <a:cubicBezTo>
                      <a:pt x="159" y="70"/>
                      <a:pt x="166" y="75"/>
                      <a:pt x="172" y="79"/>
                    </a:cubicBezTo>
                    <a:cubicBezTo>
                      <a:pt x="175" y="81"/>
                      <a:pt x="177" y="82"/>
                      <a:pt x="178" y="83"/>
                    </a:cubicBezTo>
                    <a:cubicBezTo>
                      <a:pt x="179" y="84"/>
                      <a:pt x="180" y="84"/>
                      <a:pt x="180" y="84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1" y="84"/>
                      <a:pt x="181" y="84"/>
                      <a:pt x="181" y="84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0" y="85"/>
                      <a:pt x="180" y="85"/>
                      <a:pt x="180" y="85"/>
                    </a:cubicBezTo>
                    <a:cubicBezTo>
                      <a:pt x="181" y="84"/>
                      <a:pt x="181" y="84"/>
                      <a:pt x="181" y="84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0" y="83"/>
                      <a:pt x="180" y="83"/>
                      <a:pt x="180" y="83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0" y="83"/>
                      <a:pt x="180" y="83"/>
                      <a:pt x="180" y="83"/>
                    </a:cubicBezTo>
                    <a:cubicBezTo>
                      <a:pt x="182" y="84"/>
                      <a:pt x="182" y="84"/>
                      <a:pt x="182" y="84"/>
                    </a:cubicBezTo>
                    <a:cubicBezTo>
                      <a:pt x="182" y="83"/>
                      <a:pt x="182" y="83"/>
                      <a:pt x="182" y="83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79" y="26"/>
                      <a:pt x="78" y="26"/>
                      <a:pt x="78" y="27"/>
                    </a:cubicBezTo>
                    <a:cubicBezTo>
                      <a:pt x="77" y="27"/>
                      <a:pt x="78" y="28"/>
                      <a:pt x="78" y="29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7"/>
                      <a:pt x="174" y="87"/>
                      <a:pt x="174" y="87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4" y="86"/>
                      <a:pt x="174" y="86"/>
                    </a:cubicBezTo>
                    <a:cubicBezTo>
                      <a:pt x="174" y="86"/>
                      <a:pt x="173" y="85"/>
                      <a:pt x="172" y="85"/>
                    </a:cubicBezTo>
                    <a:cubicBezTo>
                      <a:pt x="169" y="83"/>
                      <a:pt x="161" y="79"/>
                      <a:pt x="151" y="73"/>
                    </a:cubicBezTo>
                    <a:cubicBezTo>
                      <a:pt x="137" y="64"/>
                      <a:pt x="118" y="53"/>
                      <a:pt x="102" y="43"/>
                    </a:cubicBezTo>
                    <a:cubicBezTo>
                      <a:pt x="95" y="39"/>
                      <a:pt x="88" y="35"/>
                      <a:pt x="82" y="32"/>
                    </a:cubicBezTo>
                    <a:cubicBezTo>
                      <a:pt x="80" y="30"/>
                      <a:pt x="77" y="29"/>
                      <a:pt x="76" y="28"/>
                    </a:cubicBezTo>
                    <a:cubicBezTo>
                      <a:pt x="75" y="28"/>
                      <a:pt x="74" y="28"/>
                      <a:pt x="73" y="27"/>
                    </a:cubicBezTo>
                    <a:cubicBezTo>
                      <a:pt x="73" y="27"/>
                      <a:pt x="72" y="27"/>
                      <a:pt x="72" y="2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1" y="27"/>
                      <a:pt x="70" y="27"/>
                      <a:pt x="70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3" y="31"/>
                      <a:pt x="80" y="36"/>
                      <a:pt x="89" y="41"/>
                    </a:cubicBezTo>
                    <a:cubicBezTo>
                      <a:pt x="103" y="50"/>
                      <a:pt x="122" y="61"/>
                      <a:pt x="138" y="71"/>
                    </a:cubicBezTo>
                    <a:cubicBezTo>
                      <a:pt x="146" y="76"/>
                      <a:pt x="153" y="80"/>
                      <a:pt x="158" y="83"/>
                    </a:cubicBezTo>
                    <a:cubicBezTo>
                      <a:pt x="160" y="85"/>
                      <a:pt x="162" y="86"/>
                      <a:pt x="163" y="87"/>
                    </a:cubicBezTo>
                    <a:cubicBezTo>
                      <a:pt x="164" y="88"/>
                      <a:pt x="165" y="88"/>
                      <a:pt x="165" y="88"/>
                    </a:cubicBezTo>
                    <a:cubicBezTo>
                      <a:pt x="165" y="89"/>
                      <a:pt x="165" y="89"/>
                      <a:pt x="165" y="89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9"/>
                      <a:pt x="165" y="89"/>
                      <a:pt x="165" y="89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5" y="88"/>
                      <a:pt x="165" y="88"/>
                      <a:pt x="165" y="88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5" y="87"/>
                      <a:pt x="165" y="87"/>
                      <a:pt x="165" y="87"/>
                    </a:cubicBezTo>
                    <a:cubicBezTo>
                      <a:pt x="166" y="88"/>
                      <a:pt x="166" y="88"/>
                      <a:pt x="166" y="88"/>
                    </a:cubicBezTo>
                    <a:cubicBezTo>
                      <a:pt x="167" y="86"/>
                      <a:pt x="167" y="86"/>
                      <a:pt x="167" y="86"/>
                    </a:cubicBezTo>
                    <a:cubicBezTo>
                      <a:pt x="167" y="86"/>
                      <a:pt x="143" y="72"/>
                      <a:pt x="119" y="58"/>
                    </a:cubicBezTo>
                    <a:cubicBezTo>
                      <a:pt x="107" y="51"/>
                      <a:pt x="95" y="43"/>
                      <a:pt x="85" y="38"/>
                    </a:cubicBezTo>
                    <a:cubicBezTo>
                      <a:pt x="80" y="35"/>
                      <a:pt x="76" y="33"/>
                      <a:pt x="73" y="32"/>
                    </a:cubicBezTo>
                    <a:cubicBezTo>
                      <a:pt x="72" y="31"/>
                      <a:pt x="70" y="30"/>
                      <a:pt x="69" y="30"/>
                    </a:cubicBezTo>
                    <a:cubicBezTo>
                      <a:pt x="69" y="30"/>
                      <a:pt x="69" y="29"/>
                      <a:pt x="68" y="29"/>
                    </a:cubicBezTo>
                    <a:cubicBezTo>
                      <a:pt x="68" y="29"/>
                      <a:pt x="68" y="29"/>
                      <a:pt x="67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9"/>
                      <a:pt x="66" y="30"/>
                    </a:cubicBezTo>
                    <a:cubicBezTo>
                      <a:pt x="65" y="30"/>
                      <a:pt x="65" y="31"/>
                      <a:pt x="66" y="32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0" y="87"/>
                      <a:pt x="160" y="87"/>
                      <a:pt x="160" y="87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0" y="87"/>
                      <a:pt x="160" y="87"/>
                      <a:pt x="160" y="87"/>
                    </a:cubicBezTo>
                    <a:cubicBezTo>
                      <a:pt x="160" y="89"/>
                      <a:pt x="160" y="89"/>
                      <a:pt x="160" y="89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0" y="88"/>
                      <a:pt x="160" y="88"/>
                      <a:pt x="160" y="88"/>
                    </a:cubicBezTo>
                    <a:cubicBezTo>
                      <a:pt x="161" y="87"/>
                      <a:pt x="161" y="87"/>
                      <a:pt x="161" y="87"/>
                    </a:cubicBezTo>
                    <a:cubicBezTo>
                      <a:pt x="161" y="87"/>
                      <a:pt x="160" y="87"/>
                      <a:pt x="159" y="87"/>
                    </a:cubicBezTo>
                    <a:cubicBezTo>
                      <a:pt x="153" y="83"/>
                      <a:pt x="128" y="69"/>
                      <a:pt x="105" y="56"/>
                    </a:cubicBezTo>
                    <a:cubicBezTo>
                      <a:pt x="93" y="50"/>
                      <a:pt x="82" y="43"/>
                      <a:pt x="73" y="39"/>
                    </a:cubicBezTo>
                    <a:cubicBezTo>
                      <a:pt x="69" y="36"/>
                      <a:pt x="65" y="34"/>
                      <a:pt x="63" y="33"/>
                    </a:cubicBezTo>
                    <a:cubicBezTo>
                      <a:pt x="61" y="32"/>
                      <a:pt x="60" y="32"/>
                      <a:pt x="60" y="31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7" y="31"/>
                      <a:pt x="57" y="31"/>
                      <a:pt x="56" y="31"/>
                    </a:cubicBezTo>
                    <a:cubicBezTo>
                      <a:pt x="56" y="32"/>
                      <a:pt x="56" y="33"/>
                      <a:pt x="57" y="33"/>
                    </a:cubicBezTo>
                    <a:cubicBezTo>
                      <a:pt x="151" y="92"/>
                      <a:pt x="151" y="92"/>
                      <a:pt x="151" y="92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1" y="90"/>
                      <a:pt x="151" y="90"/>
                      <a:pt x="151" y="90"/>
                    </a:cubicBezTo>
                    <a:cubicBezTo>
                      <a:pt x="152" y="91"/>
                      <a:pt x="152" y="91"/>
                      <a:pt x="152" y="91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2" y="90"/>
                      <a:pt x="152" y="90"/>
                    </a:cubicBezTo>
                    <a:cubicBezTo>
                      <a:pt x="152" y="90"/>
                      <a:pt x="151" y="89"/>
                      <a:pt x="150" y="89"/>
                    </a:cubicBezTo>
                    <a:cubicBezTo>
                      <a:pt x="142" y="85"/>
                      <a:pt x="117" y="71"/>
                      <a:pt x="95" y="58"/>
                    </a:cubicBezTo>
                    <a:cubicBezTo>
                      <a:pt x="83" y="52"/>
                      <a:pt x="72" y="45"/>
                      <a:pt x="64" y="41"/>
                    </a:cubicBezTo>
                    <a:cubicBezTo>
                      <a:pt x="56" y="36"/>
                      <a:pt x="51" y="33"/>
                      <a:pt x="51" y="33"/>
                    </a:cubicBezTo>
                    <a:cubicBezTo>
                      <a:pt x="51" y="33"/>
                      <a:pt x="50" y="33"/>
                      <a:pt x="50" y="33"/>
                    </a:cubicBezTo>
                    <a:cubicBezTo>
                      <a:pt x="49" y="33"/>
                      <a:pt x="49" y="34"/>
                      <a:pt x="49" y="34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6"/>
                      <a:pt x="51" y="36"/>
                      <a:pt x="52" y="37"/>
                    </a:cubicBezTo>
                    <a:cubicBezTo>
                      <a:pt x="65" y="46"/>
                      <a:pt x="145" y="95"/>
                      <a:pt x="145" y="95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5" y="93"/>
                      <a:pt x="145" y="93"/>
                      <a:pt x="145" y="93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5" y="93"/>
                      <a:pt x="145" y="93"/>
                      <a:pt x="145" y="93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4"/>
                      <a:pt x="146" y="94"/>
                      <a:pt x="146" y="94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6" y="93"/>
                      <a:pt x="146" y="93"/>
                      <a:pt x="146" y="93"/>
                    </a:cubicBezTo>
                    <a:cubicBezTo>
                      <a:pt x="145" y="92"/>
                      <a:pt x="143" y="91"/>
                      <a:pt x="140" y="89"/>
                    </a:cubicBezTo>
                    <a:cubicBezTo>
                      <a:pt x="128" y="83"/>
                      <a:pt x="104" y="70"/>
                      <a:pt x="84" y="57"/>
                    </a:cubicBezTo>
                    <a:cubicBezTo>
                      <a:pt x="73" y="51"/>
                      <a:pt x="64" y="46"/>
                      <a:pt x="57" y="42"/>
                    </a:cubicBezTo>
                    <a:cubicBezTo>
                      <a:pt x="50" y="37"/>
                      <a:pt x="45" y="35"/>
                      <a:pt x="45" y="35"/>
                    </a:cubicBezTo>
                    <a:cubicBezTo>
                      <a:pt x="44" y="34"/>
                      <a:pt x="44" y="35"/>
                      <a:pt x="43" y="35"/>
                    </a:cubicBezTo>
                    <a:cubicBezTo>
                      <a:pt x="43" y="36"/>
                      <a:pt x="43" y="37"/>
                      <a:pt x="44" y="37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8" y="93"/>
                      <a:pt x="138" y="93"/>
                      <a:pt x="138" y="93"/>
                    </a:cubicBezTo>
                    <a:cubicBezTo>
                      <a:pt x="139" y="95"/>
                      <a:pt x="139" y="95"/>
                      <a:pt x="139" y="95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4"/>
                      <a:pt x="139" y="94"/>
                      <a:pt x="139" y="94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4"/>
                      <a:pt x="139" y="94"/>
                      <a:pt x="139" y="94"/>
                    </a:cubicBezTo>
                    <a:cubicBezTo>
                      <a:pt x="139" y="93"/>
                      <a:pt x="139" y="93"/>
                      <a:pt x="139" y="93"/>
                    </a:cubicBezTo>
                    <a:cubicBezTo>
                      <a:pt x="139" y="93"/>
                      <a:pt x="138" y="93"/>
                      <a:pt x="137" y="93"/>
                    </a:cubicBezTo>
                    <a:cubicBezTo>
                      <a:pt x="130" y="89"/>
                      <a:pt x="107" y="75"/>
                      <a:pt x="85" y="62"/>
                    </a:cubicBezTo>
                    <a:cubicBezTo>
                      <a:pt x="74" y="56"/>
                      <a:pt x="63" y="50"/>
                      <a:pt x="54" y="45"/>
                    </a:cubicBezTo>
                    <a:cubicBezTo>
                      <a:pt x="50" y="43"/>
                      <a:pt x="46" y="41"/>
                      <a:pt x="44" y="40"/>
                    </a:cubicBezTo>
                    <a:cubicBezTo>
                      <a:pt x="42" y="39"/>
                      <a:pt x="41" y="39"/>
                      <a:pt x="40" y="38"/>
                    </a:cubicBezTo>
                    <a:cubicBezTo>
                      <a:pt x="39" y="38"/>
                      <a:pt x="39" y="38"/>
                      <a:pt x="38" y="38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8"/>
                      <a:pt x="36" y="38"/>
                      <a:pt x="36" y="38"/>
                    </a:cubicBezTo>
                    <a:cubicBezTo>
                      <a:pt x="36" y="39"/>
                      <a:pt x="36" y="40"/>
                      <a:pt x="37" y="40"/>
                    </a:cubicBezTo>
                    <a:cubicBezTo>
                      <a:pt x="130" y="99"/>
                      <a:pt x="130" y="99"/>
                      <a:pt x="130" y="99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1" y="96"/>
                      <a:pt x="131" y="96"/>
                      <a:pt x="130" y="97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1" y="96"/>
                      <a:pt x="131" y="96"/>
                      <a:pt x="131" y="96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1" y="97"/>
                      <a:pt x="131" y="97"/>
                      <a:pt x="131" y="97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1" y="97"/>
                      <a:pt x="131" y="97"/>
                      <a:pt x="131" y="97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31" y="96"/>
                      <a:pt x="131" y="96"/>
                      <a:pt x="130" y="95"/>
                    </a:cubicBezTo>
                    <a:cubicBezTo>
                      <a:pt x="123" y="92"/>
                      <a:pt x="100" y="78"/>
                      <a:pt x="77" y="65"/>
                    </a:cubicBezTo>
                    <a:cubicBezTo>
                      <a:pt x="66" y="58"/>
                      <a:pt x="55" y="52"/>
                      <a:pt x="46" y="47"/>
                    </a:cubicBezTo>
                    <a:cubicBezTo>
                      <a:pt x="42" y="45"/>
                      <a:pt x="39" y="43"/>
                      <a:pt x="36" y="42"/>
                    </a:cubicBezTo>
                    <a:cubicBezTo>
                      <a:pt x="35" y="41"/>
                      <a:pt x="34" y="41"/>
                      <a:pt x="33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29" y="41"/>
                      <a:pt x="29" y="42"/>
                      <a:pt x="30" y="42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3" y="99"/>
                      <a:pt x="123" y="99"/>
                      <a:pt x="123" y="9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24" y="98"/>
                      <a:pt x="100" y="83"/>
                      <a:pt x="76" y="69"/>
                    </a:cubicBezTo>
                    <a:cubicBezTo>
                      <a:pt x="63" y="62"/>
                      <a:pt x="51" y="55"/>
                      <a:pt x="41" y="50"/>
                    </a:cubicBezTo>
                    <a:cubicBezTo>
                      <a:pt x="36" y="47"/>
                      <a:pt x="32" y="45"/>
                      <a:pt x="29" y="43"/>
                    </a:cubicBezTo>
                    <a:cubicBezTo>
                      <a:pt x="28" y="43"/>
                      <a:pt x="26" y="42"/>
                      <a:pt x="25" y="41"/>
                    </a:cubicBezTo>
                    <a:cubicBezTo>
                      <a:pt x="25" y="41"/>
                      <a:pt x="24" y="41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3"/>
                      <a:pt x="22" y="43"/>
                      <a:pt x="22" y="43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4"/>
                      <a:pt x="23" y="44"/>
                      <a:pt x="24" y="45"/>
                    </a:cubicBezTo>
                    <a:cubicBezTo>
                      <a:pt x="37" y="54"/>
                      <a:pt x="118" y="103"/>
                      <a:pt x="118" y="103"/>
                    </a:cubicBezTo>
                    <a:cubicBezTo>
                      <a:pt x="119" y="102"/>
                      <a:pt x="119" y="102"/>
                      <a:pt x="119" y="102"/>
                    </a:cubicBezTo>
                    <a:cubicBezTo>
                      <a:pt x="119" y="101"/>
                      <a:pt x="119" y="101"/>
                      <a:pt x="119" y="101"/>
                    </a:cubicBezTo>
                    <a:cubicBezTo>
                      <a:pt x="119" y="101"/>
                      <a:pt x="95" y="86"/>
                      <a:pt x="70" y="72"/>
                    </a:cubicBezTo>
                    <a:cubicBezTo>
                      <a:pt x="57" y="65"/>
                      <a:pt x="45" y="57"/>
                      <a:pt x="35" y="52"/>
                    </a:cubicBezTo>
                    <a:cubicBezTo>
                      <a:pt x="30" y="49"/>
                      <a:pt x="25" y="47"/>
                      <a:pt x="22" y="45"/>
                    </a:cubicBezTo>
                    <a:cubicBezTo>
                      <a:pt x="20" y="44"/>
                      <a:pt x="19" y="44"/>
                      <a:pt x="18" y="43"/>
                    </a:cubicBezTo>
                    <a:cubicBezTo>
                      <a:pt x="17" y="43"/>
                      <a:pt x="16" y="43"/>
                      <a:pt x="15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3" y="43"/>
                    </a:cubicBezTo>
                    <a:cubicBezTo>
                      <a:pt x="13" y="44"/>
                      <a:pt x="13" y="44"/>
                      <a:pt x="13" y="45"/>
                    </a:cubicBezTo>
                    <a:cubicBezTo>
                      <a:pt x="13" y="45"/>
                      <a:pt x="13" y="45"/>
                      <a:pt x="14" y="45"/>
                    </a:cubicBezTo>
                    <a:cubicBezTo>
                      <a:pt x="14" y="45"/>
                      <a:pt x="15" y="46"/>
                      <a:pt x="18" y="48"/>
                    </a:cubicBezTo>
                    <a:cubicBezTo>
                      <a:pt x="27" y="53"/>
                      <a:pt x="50" y="67"/>
                      <a:pt x="71" y="79"/>
                    </a:cubicBezTo>
                    <a:cubicBezTo>
                      <a:pt x="81" y="86"/>
                      <a:pt x="91" y="92"/>
                      <a:pt x="98" y="96"/>
                    </a:cubicBezTo>
                    <a:cubicBezTo>
                      <a:pt x="102" y="99"/>
                      <a:pt x="104" y="101"/>
                      <a:pt x="106" y="102"/>
                    </a:cubicBezTo>
                    <a:cubicBezTo>
                      <a:pt x="107" y="103"/>
                      <a:pt x="108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09" y="104"/>
                      <a:pt x="109" y="104"/>
                      <a:pt x="109" y="104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11" y="104"/>
                      <a:pt x="111" y="104"/>
                      <a:pt x="111" y="104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4"/>
                      <a:pt x="110" y="104"/>
                      <a:pt x="110" y="104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0" y="103"/>
                      <a:pt x="110" y="103"/>
                      <a:pt x="110" y="103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10" y="103"/>
                      <a:pt x="110" y="102"/>
                      <a:pt x="109" y="102"/>
                    </a:cubicBezTo>
                    <a:cubicBezTo>
                      <a:pt x="101" y="98"/>
                      <a:pt x="77" y="84"/>
                      <a:pt x="55" y="70"/>
                    </a:cubicBezTo>
                    <a:cubicBezTo>
                      <a:pt x="44" y="64"/>
                      <a:pt x="33" y="57"/>
                      <a:pt x="24" y="53"/>
                    </a:cubicBezTo>
                    <a:cubicBezTo>
                      <a:pt x="20" y="50"/>
                      <a:pt x="17" y="48"/>
                      <a:pt x="14" y="47"/>
                    </a:cubicBezTo>
                    <a:cubicBezTo>
                      <a:pt x="12" y="46"/>
                      <a:pt x="11" y="46"/>
                      <a:pt x="10" y="45"/>
                    </a:cubicBezTo>
                    <a:cubicBezTo>
                      <a:pt x="9" y="45"/>
                      <a:pt x="9" y="45"/>
                      <a:pt x="8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6" y="45"/>
                      <a:pt x="6" y="45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9" y="49"/>
                      <a:pt x="16" y="53"/>
                      <a:pt x="25" y="59"/>
                    </a:cubicBezTo>
                    <a:cubicBezTo>
                      <a:pt x="53" y="76"/>
                      <a:pt x="101" y="107"/>
                      <a:pt x="101" y="107"/>
                    </a:cubicBezTo>
                    <a:cubicBezTo>
                      <a:pt x="102" y="105"/>
                      <a:pt x="102" y="105"/>
                      <a:pt x="102" y="105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3" y="104"/>
                      <a:pt x="79" y="90"/>
                      <a:pt x="54" y="75"/>
                    </a:cubicBezTo>
                    <a:cubicBezTo>
                      <a:pt x="41" y="68"/>
                      <a:pt x="29" y="61"/>
                      <a:pt x="19" y="56"/>
                    </a:cubicBezTo>
                    <a:cubicBezTo>
                      <a:pt x="15" y="53"/>
                      <a:pt x="10" y="51"/>
                      <a:pt x="7" y="49"/>
                    </a:cubicBezTo>
                    <a:cubicBezTo>
                      <a:pt x="6" y="48"/>
                      <a:pt x="5" y="48"/>
                      <a:pt x="4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7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47"/>
                      <a:pt x="0" y="47"/>
                      <a:pt x="0" y="4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1" y="49"/>
                      <a:pt x="6" y="53"/>
                      <a:pt x="15" y="58"/>
                    </a:cubicBezTo>
                    <a:cubicBezTo>
                      <a:pt x="28" y="67"/>
                      <a:pt x="48" y="79"/>
                      <a:pt x="65" y="89"/>
                    </a:cubicBezTo>
                    <a:cubicBezTo>
                      <a:pt x="73" y="94"/>
                      <a:pt x="80" y="99"/>
                      <a:pt x="86" y="102"/>
                    </a:cubicBezTo>
                    <a:cubicBezTo>
                      <a:pt x="89" y="104"/>
                      <a:pt x="91" y="105"/>
                      <a:pt x="92" y="106"/>
                    </a:cubicBezTo>
                    <a:cubicBezTo>
                      <a:pt x="93" y="107"/>
                      <a:pt x="93" y="107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7"/>
                      <a:pt x="95" y="107"/>
                      <a:pt x="95" y="107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5"/>
                      <a:pt x="95" y="105"/>
                      <a:pt x="94" y="105"/>
                    </a:cubicBezTo>
                    <a:cubicBezTo>
                      <a:pt x="87" y="101"/>
                      <a:pt x="66" y="88"/>
                      <a:pt x="46" y="76"/>
                    </a:cubicBezTo>
                    <a:cubicBezTo>
                      <a:pt x="35" y="70"/>
                      <a:pt x="26" y="64"/>
                      <a:pt x="18" y="60"/>
                    </a:cubicBezTo>
                    <a:cubicBezTo>
                      <a:pt x="14" y="58"/>
                      <a:pt x="11" y="56"/>
                      <a:pt x="8" y="54"/>
                    </a:cubicBezTo>
                    <a:cubicBezTo>
                      <a:pt x="7" y="54"/>
                      <a:pt x="6" y="53"/>
                      <a:pt x="5" y="53"/>
                    </a:cubicBezTo>
                    <a:cubicBezTo>
                      <a:pt x="5" y="53"/>
                      <a:pt x="5" y="53"/>
                      <a:pt x="4" y="53"/>
                    </a:cubicBezTo>
                    <a:cubicBezTo>
                      <a:pt x="4" y="52"/>
                      <a:pt x="4" y="52"/>
                      <a:pt x="3" y="5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4"/>
                      <a:pt x="1" y="55"/>
                      <a:pt x="2" y="55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89" y="108"/>
                      <a:pt x="89" y="108"/>
                      <a:pt x="89" y="108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89" y="108"/>
                      <a:pt x="89" y="108"/>
                      <a:pt x="89" y="108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8"/>
                      <a:pt x="90" y="108"/>
                      <a:pt x="90" y="108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90" y="107"/>
                      <a:pt x="90" y="107"/>
                    </a:cubicBezTo>
                    <a:cubicBezTo>
                      <a:pt x="90" y="107"/>
                      <a:pt x="89" y="107"/>
                      <a:pt x="88" y="106"/>
                    </a:cubicBezTo>
                    <a:cubicBezTo>
                      <a:pt x="85" y="105"/>
                      <a:pt x="78" y="101"/>
                      <a:pt x="69" y="96"/>
                    </a:cubicBezTo>
                    <a:cubicBezTo>
                      <a:pt x="56" y="89"/>
                      <a:pt x="40" y="80"/>
                      <a:pt x="27" y="72"/>
                    </a:cubicBezTo>
                    <a:cubicBezTo>
                      <a:pt x="20" y="68"/>
                      <a:pt x="15" y="65"/>
                      <a:pt x="10" y="62"/>
                    </a:cubicBezTo>
                    <a:cubicBezTo>
                      <a:pt x="8" y="61"/>
                      <a:pt x="6" y="60"/>
                      <a:pt x="5" y="59"/>
                    </a:cubicBezTo>
                    <a:cubicBezTo>
                      <a:pt x="4" y="59"/>
                      <a:pt x="4" y="59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0"/>
                      <a:pt x="1" y="60"/>
                      <a:pt x="1" y="60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2" y="62"/>
                      <a:pt x="4" y="63"/>
                      <a:pt x="7" y="65"/>
                    </a:cubicBezTo>
                    <a:cubicBezTo>
                      <a:pt x="26" y="78"/>
                      <a:pt x="82" y="112"/>
                      <a:pt x="82" y="112"/>
                    </a:cubicBezTo>
                    <a:cubicBezTo>
                      <a:pt x="83" y="110"/>
                      <a:pt x="83" y="110"/>
                      <a:pt x="83" y="110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2" y="65"/>
                      <a:pt x="1" y="65"/>
                      <a:pt x="1" y="66"/>
                    </a:cubicBezTo>
                    <a:cubicBezTo>
                      <a:pt x="0" y="66"/>
                      <a:pt x="0" y="67"/>
                      <a:pt x="1" y="68"/>
                    </a:cubicBezTo>
                    <a:cubicBezTo>
                      <a:pt x="1" y="68"/>
                      <a:pt x="6" y="70"/>
                      <a:pt x="13" y="75"/>
                    </a:cubicBezTo>
                    <a:cubicBezTo>
                      <a:pt x="24" y="81"/>
                      <a:pt x="39" y="91"/>
                      <a:pt x="53" y="99"/>
                    </a:cubicBezTo>
                    <a:cubicBezTo>
                      <a:pt x="59" y="103"/>
                      <a:pt x="65" y="107"/>
                      <a:pt x="70" y="110"/>
                    </a:cubicBezTo>
                    <a:cubicBezTo>
                      <a:pt x="72" y="111"/>
                      <a:pt x="73" y="112"/>
                      <a:pt x="75" y="113"/>
                    </a:cubicBezTo>
                    <a:cubicBezTo>
                      <a:pt x="75" y="114"/>
                      <a:pt x="76" y="114"/>
                      <a:pt x="76" y="114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4"/>
                      <a:pt x="77" y="114"/>
                      <a:pt x="77" y="114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6" y="113"/>
                      <a:pt x="76" y="113"/>
                      <a:pt x="76" y="113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7" y="112"/>
                    </a:cubicBezTo>
                    <a:cubicBezTo>
                      <a:pt x="77" y="112"/>
                      <a:pt x="77" y="112"/>
                      <a:pt x="76" y="112"/>
                    </a:cubicBezTo>
                    <a:cubicBezTo>
                      <a:pt x="70" y="109"/>
                      <a:pt x="52" y="99"/>
                      <a:pt x="35" y="89"/>
                    </a:cubicBezTo>
                    <a:cubicBezTo>
                      <a:pt x="27" y="84"/>
                      <a:pt x="19" y="80"/>
                      <a:pt x="13" y="77"/>
                    </a:cubicBezTo>
                    <a:cubicBezTo>
                      <a:pt x="10" y="75"/>
                      <a:pt x="7" y="73"/>
                      <a:pt x="5" y="72"/>
                    </a:cubicBezTo>
                    <a:cubicBezTo>
                      <a:pt x="4" y="72"/>
                      <a:pt x="4" y="72"/>
                      <a:pt x="3" y="71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2" y="71"/>
                      <a:pt x="2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1"/>
                      <a:pt x="0" y="71"/>
                    </a:cubicBezTo>
                    <a:cubicBezTo>
                      <a:pt x="0" y="72"/>
                      <a:pt x="0" y="73"/>
                      <a:pt x="0" y="74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69" y="115"/>
                      <a:pt x="69" y="115"/>
                      <a:pt x="69" y="115"/>
                    </a:cubicBezTo>
                    <a:cubicBezTo>
                      <a:pt x="70" y="113"/>
                      <a:pt x="70" y="113"/>
                      <a:pt x="70" y="113"/>
                    </a:cubicBezTo>
                    <a:cubicBezTo>
                      <a:pt x="70" y="113"/>
                      <a:pt x="54" y="104"/>
                      <a:pt x="37" y="94"/>
                    </a:cubicBezTo>
                    <a:cubicBezTo>
                      <a:pt x="29" y="90"/>
                      <a:pt x="21" y="85"/>
                      <a:pt x="14" y="82"/>
                    </a:cubicBezTo>
                    <a:cubicBezTo>
                      <a:pt x="11" y="80"/>
                      <a:pt x="8" y="78"/>
                      <a:pt x="6" y="77"/>
                    </a:cubicBezTo>
                    <a:cubicBezTo>
                      <a:pt x="5" y="77"/>
                      <a:pt x="4" y="76"/>
                      <a:pt x="3" y="76"/>
                    </a:cubicBezTo>
                    <a:cubicBezTo>
                      <a:pt x="3" y="76"/>
                      <a:pt x="2" y="76"/>
                      <a:pt x="2" y="76"/>
                    </a:cubicBezTo>
                    <a:cubicBezTo>
                      <a:pt x="2" y="76"/>
                      <a:pt x="2" y="75"/>
                      <a:pt x="1" y="75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" y="78"/>
                      <a:pt x="1" y="79"/>
                      <a:pt x="2" y="79"/>
                    </a:cubicBezTo>
                    <a:cubicBezTo>
                      <a:pt x="11" y="85"/>
                      <a:pt x="64" y="118"/>
                      <a:pt x="64" y="118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5" y="117"/>
                      <a:pt x="65" y="117"/>
                      <a:pt x="65" y="117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6"/>
                      <a:pt x="65" y="116"/>
                      <a:pt x="65" y="116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65" y="115"/>
                      <a:pt x="65" y="115"/>
                      <a:pt x="64" y="115"/>
                    </a:cubicBezTo>
                    <a:cubicBezTo>
                      <a:pt x="60" y="113"/>
                      <a:pt x="44" y="105"/>
                      <a:pt x="30" y="97"/>
                    </a:cubicBezTo>
                    <a:cubicBezTo>
                      <a:pt x="23" y="94"/>
                      <a:pt x="16" y="90"/>
                      <a:pt x="11" y="87"/>
                    </a:cubicBezTo>
                    <a:cubicBezTo>
                      <a:pt x="6" y="85"/>
                      <a:pt x="2" y="83"/>
                      <a:pt x="2" y="83"/>
                    </a:cubicBezTo>
                    <a:cubicBezTo>
                      <a:pt x="2" y="83"/>
                      <a:pt x="1" y="83"/>
                      <a:pt x="0" y="84"/>
                    </a:cubicBezTo>
                    <a:cubicBezTo>
                      <a:pt x="0" y="84"/>
                      <a:pt x="0" y="85"/>
                      <a:pt x="1" y="86"/>
                    </a:cubicBezTo>
                    <a:cubicBezTo>
                      <a:pt x="1" y="86"/>
                      <a:pt x="4" y="88"/>
                      <a:pt x="9" y="91"/>
                    </a:cubicBezTo>
                    <a:cubicBezTo>
                      <a:pt x="17" y="95"/>
                      <a:pt x="28" y="102"/>
                      <a:pt x="38" y="108"/>
                    </a:cubicBezTo>
                    <a:cubicBezTo>
                      <a:pt x="43" y="111"/>
                      <a:pt x="47" y="113"/>
                      <a:pt x="50" y="116"/>
                    </a:cubicBezTo>
                    <a:cubicBezTo>
                      <a:pt x="51" y="117"/>
                      <a:pt x="53" y="117"/>
                      <a:pt x="54" y="118"/>
                    </a:cubicBezTo>
                    <a:cubicBezTo>
                      <a:pt x="54" y="118"/>
                      <a:pt x="54" y="119"/>
                      <a:pt x="54" y="119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5" y="119"/>
                      <a:pt x="55" y="119"/>
                      <a:pt x="55" y="119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4" y="118"/>
                      <a:pt x="54" y="119"/>
                      <a:pt x="54" y="119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4" y="117"/>
                      <a:pt x="54" y="117"/>
                      <a:pt x="54" y="117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4" y="117"/>
                      <a:pt x="54" y="117"/>
                      <a:pt x="54" y="117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6" y="117"/>
                      <a:pt x="44" y="110"/>
                      <a:pt x="31" y="104"/>
                    </a:cubicBezTo>
                    <a:cubicBezTo>
                      <a:pt x="24" y="100"/>
                      <a:pt x="18" y="97"/>
                      <a:pt x="13" y="95"/>
                    </a:cubicBezTo>
                    <a:cubicBezTo>
                      <a:pt x="10" y="93"/>
                      <a:pt x="8" y="92"/>
                      <a:pt x="6" y="92"/>
                    </a:cubicBezTo>
                    <a:cubicBezTo>
                      <a:pt x="6" y="91"/>
                      <a:pt x="5" y="91"/>
                      <a:pt x="4" y="91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0"/>
                      <a:pt x="2" y="91"/>
                      <a:pt x="1" y="91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" y="91"/>
                      <a:pt x="1" y="92"/>
                      <a:pt x="1" y="92"/>
                    </a:cubicBezTo>
                    <a:cubicBezTo>
                      <a:pt x="1" y="93"/>
                      <a:pt x="2" y="93"/>
                      <a:pt x="2" y="93"/>
                    </a:cubicBezTo>
                    <a:cubicBezTo>
                      <a:pt x="2" y="93"/>
                      <a:pt x="2" y="93"/>
                      <a:pt x="2" y="93"/>
                    </a:cubicBezTo>
                    <a:cubicBezTo>
                      <a:pt x="3" y="94"/>
                      <a:pt x="4" y="94"/>
                      <a:pt x="5" y="95"/>
                    </a:cubicBezTo>
                    <a:cubicBezTo>
                      <a:pt x="11" y="99"/>
                      <a:pt x="21" y="105"/>
                      <a:pt x="31" y="111"/>
                    </a:cubicBezTo>
                    <a:cubicBezTo>
                      <a:pt x="35" y="113"/>
                      <a:pt x="39" y="116"/>
                      <a:pt x="43" y="118"/>
                    </a:cubicBezTo>
                    <a:cubicBezTo>
                      <a:pt x="44" y="119"/>
                      <a:pt x="45" y="120"/>
                      <a:pt x="46" y="12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21"/>
                      <a:pt x="48" y="121"/>
                      <a:pt x="48" y="121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2" y="96"/>
                      <a:pt x="1" y="96"/>
                      <a:pt x="1" y="97"/>
                    </a:cubicBezTo>
                    <a:cubicBezTo>
                      <a:pt x="0" y="97"/>
                      <a:pt x="1" y="98"/>
                      <a:pt x="1" y="99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2" y="103"/>
                      <a:pt x="1" y="103"/>
                      <a:pt x="1" y="104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5"/>
                      <a:pt x="1" y="105"/>
                      <a:pt x="1" y="105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2" y="106"/>
                      <a:pt x="3" y="107"/>
                      <a:pt x="4" y="108"/>
                    </a:cubicBezTo>
                    <a:cubicBezTo>
                      <a:pt x="11" y="113"/>
                      <a:pt x="34" y="126"/>
                      <a:pt x="34" y="126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0"/>
                      <a:pt x="1" y="111"/>
                      <a:pt x="1" y="111"/>
                    </a:cubicBezTo>
                    <a:cubicBezTo>
                      <a:pt x="1" y="112"/>
                      <a:pt x="1" y="113"/>
                      <a:pt x="1" y="113"/>
                    </a:cubicBezTo>
                    <a:cubicBezTo>
                      <a:pt x="1" y="113"/>
                      <a:pt x="8" y="117"/>
                      <a:pt x="14" y="121"/>
                    </a:cubicBezTo>
                    <a:cubicBezTo>
                      <a:pt x="17" y="123"/>
                      <a:pt x="20" y="125"/>
                      <a:pt x="22" y="126"/>
                    </a:cubicBezTo>
                    <a:cubicBezTo>
                      <a:pt x="23" y="127"/>
                      <a:pt x="24" y="127"/>
                      <a:pt x="25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8"/>
                      <a:pt x="26" y="12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6" y="127"/>
                      <a:pt x="26" y="127"/>
                      <a:pt x="26" y="127"/>
                    </a:cubicBezTo>
                    <a:cubicBezTo>
                      <a:pt x="27" y="128"/>
                      <a:pt x="27" y="128"/>
                      <a:pt x="27" y="128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1" y="117"/>
                      <a:pt x="1" y="117"/>
                      <a:pt x="0" y="117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1" y="120"/>
                      <a:pt x="1" y="120"/>
                      <a:pt x="1" y="120"/>
                    </a:cubicBezTo>
                    <a:cubicBezTo>
                      <a:pt x="2" y="120"/>
                      <a:pt x="3" y="121"/>
                      <a:pt x="5" y="122"/>
                    </a:cubicBezTo>
                    <a:cubicBezTo>
                      <a:pt x="7" y="124"/>
                      <a:pt x="10" y="126"/>
                      <a:pt x="13" y="127"/>
                    </a:cubicBezTo>
                    <a:cubicBezTo>
                      <a:pt x="14" y="128"/>
                      <a:pt x="15" y="128"/>
                      <a:pt x="16" y="129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18" y="128"/>
                      <a:pt x="18" y="128"/>
                      <a:pt x="18" y="128"/>
                    </a:cubicBezTo>
                    <a:cubicBezTo>
                      <a:pt x="18" y="127"/>
                      <a:pt x="18" y="127"/>
                      <a:pt x="18" y="127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3" y="122"/>
                      <a:pt x="2" y="123"/>
                      <a:pt x="2" y="123"/>
                    </a:cubicBezTo>
                    <a:cubicBezTo>
                      <a:pt x="2" y="124"/>
                      <a:pt x="2" y="125"/>
                      <a:pt x="2" y="125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2" y="126"/>
                      <a:pt x="2" y="126"/>
                      <a:pt x="2" y="126"/>
                    </a:cubicBezTo>
                    <a:cubicBezTo>
                      <a:pt x="1" y="126"/>
                      <a:pt x="0" y="126"/>
                      <a:pt x="0" y="127"/>
                    </a:cubicBezTo>
                    <a:cubicBezTo>
                      <a:pt x="0" y="128"/>
                      <a:pt x="0" y="128"/>
                      <a:pt x="1" y="129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1" y="132"/>
                      <a:pt x="1" y="132"/>
                      <a:pt x="1" y="133"/>
                    </a:cubicBezTo>
                    <a:cubicBezTo>
                      <a:pt x="0" y="133"/>
                      <a:pt x="1" y="134"/>
                      <a:pt x="1" y="134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2" y="135"/>
                      <a:pt x="3" y="135"/>
                      <a:pt x="4" y="134"/>
                    </a:cubicBezTo>
                    <a:cubicBezTo>
                      <a:pt x="4" y="133"/>
                      <a:pt x="4" y="132"/>
                      <a:pt x="3" y="132"/>
                    </a:cubicBezTo>
                    <a:close/>
                  </a:path>
                </a:pathLst>
              </a:custGeom>
              <a:solidFill>
                <a:srgbClr val="F3D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6" name="Freeform 1214"/>
              <p:cNvSpPr>
                <a:spLocks/>
              </p:cNvSpPr>
              <p:nvPr/>
            </p:nvSpPr>
            <p:spPr bwMode="auto">
              <a:xfrm>
                <a:off x="4085081" y="322816"/>
                <a:ext cx="103018" cy="2288924"/>
              </a:xfrm>
              <a:custGeom>
                <a:avLst/>
                <a:gdLst>
                  <a:gd name="T0" fmla="*/ 42 w 47"/>
                  <a:gd name="T1" fmla="*/ 1029 h 1045"/>
                  <a:gd name="T2" fmla="*/ 3 w 47"/>
                  <a:gd name="T3" fmla="*/ 955 h 1045"/>
                  <a:gd name="T4" fmla="*/ 4 w 47"/>
                  <a:gd name="T5" fmla="*/ 928 h 1045"/>
                  <a:gd name="T6" fmla="*/ 16 w 47"/>
                  <a:gd name="T7" fmla="*/ 902 h 1045"/>
                  <a:gd name="T8" fmla="*/ 5 w 47"/>
                  <a:gd name="T9" fmla="*/ 872 h 1045"/>
                  <a:gd name="T10" fmla="*/ 3 w 47"/>
                  <a:gd name="T11" fmla="*/ 836 h 1045"/>
                  <a:gd name="T12" fmla="*/ 43 w 47"/>
                  <a:gd name="T13" fmla="*/ 836 h 1045"/>
                  <a:gd name="T14" fmla="*/ 43 w 47"/>
                  <a:gd name="T15" fmla="*/ 803 h 1045"/>
                  <a:gd name="T16" fmla="*/ 3 w 47"/>
                  <a:gd name="T17" fmla="*/ 738 h 1045"/>
                  <a:gd name="T18" fmla="*/ 5 w 47"/>
                  <a:gd name="T19" fmla="*/ 709 h 1045"/>
                  <a:gd name="T20" fmla="*/ 4 w 47"/>
                  <a:gd name="T21" fmla="*/ 671 h 1045"/>
                  <a:gd name="T22" fmla="*/ 28 w 47"/>
                  <a:gd name="T23" fmla="*/ 666 h 1045"/>
                  <a:gd name="T24" fmla="*/ 26 w 47"/>
                  <a:gd name="T25" fmla="*/ 631 h 1045"/>
                  <a:gd name="T26" fmla="*/ 4 w 47"/>
                  <a:gd name="T27" fmla="*/ 579 h 1045"/>
                  <a:gd name="T28" fmla="*/ 46 w 47"/>
                  <a:gd name="T29" fmla="*/ 573 h 1045"/>
                  <a:gd name="T30" fmla="*/ 4 w 47"/>
                  <a:gd name="T31" fmla="*/ 511 h 1045"/>
                  <a:gd name="T32" fmla="*/ 4 w 47"/>
                  <a:gd name="T33" fmla="*/ 496 h 1045"/>
                  <a:gd name="T34" fmla="*/ 3 w 47"/>
                  <a:gd name="T35" fmla="*/ 476 h 1045"/>
                  <a:gd name="T36" fmla="*/ 45 w 47"/>
                  <a:gd name="T37" fmla="*/ 449 h 1045"/>
                  <a:gd name="T38" fmla="*/ 7 w 47"/>
                  <a:gd name="T39" fmla="*/ 401 h 1045"/>
                  <a:gd name="T40" fmla="*/ 3 w 47"/>
                  <a:gd name="T41" fmla="*/ 377 h 1045"/>
                  <a:gd name="T42" fmla="*/ 45 w 47"/>
                  <a:gd name="T43" fmla="*/ 346 h 1045"/>
                  <a:gd name="T44" fmla="*/ 4 w 47"/>
                  <a:gd name="T45" fmla="*/ 297 h 1045"/>
                  <a:gd name="T46" fmla="*/ 2 w 47"/>
                  <a:gd name="T47" fmla="*/ 251 h 1045"/>
                  <a:gd name="T48" fmla="*/ 44 w 47"/>
                  <a:gd name="T49" fmla="*/ 232 h 1045"/>
                  <a:gd name="T50" fmla="*/ 2 w 47"/>
                  <a:gd name="T51" fmla="*/ 180 h 1045"/>
                  <a:gd name="T52" fmla="*/ 4 w 47"/>
                  <a:gd name="T53" fmla="*/ 156 h 1045"/>
                  <a:gd name="T54" fmla="*/ 44 w 47"/>
                  <a:gd name="T55" fmla="*/ 154 h 1045"/>
                  <a:gd name="T56" fmla="*/ 2 w 47"/>
                  <a:gd name="T57" fmla="*/ 94 h 1045"/>
                  <a:gd name="T58" fmla="*/ 45 w 47"/>
                  <a:gd name="T59" fmla="*/ 93 h 1045"/>
                  <a:gd name="T60" fmla="*/ 2 w 47"/>
                  <a:gd name="T61" fmla="*/ 42 h 1045"/>
                  <a:gd name="T62" fmla="*/ 3 w 47"/>
                  <a:gd name="T63" fmla="*/ 22 h 1045"/>
                  <a:gd name="T64" fmla="*/ 8 w 47"/>
                  <a:gd name="T65" fmla="*/ 9 h 1045"/>
                  <a:gd name="T66" fmla="*/ 43 w 47"/>
                  <a:gd name="T67" fmla="*/ 61 h 1045"/>
                  <a:gd name="T68" fmla="*/ 45 w 47"/>
                  <a:gd name="T69" fmla="*/ 84 h 1045"/>
                  <a:gd name="T70" fmla="*/ 44 w 47"/>
                  <a:gd name="T71" fmla="*/ 129 h 1045"/>
                  <a:gd name="T72" fmla="*/ 6 w 47"/>
                  <a:gd name="T73" fmla="*/ 132 h 1045"/>
                  <a:gd name="T74" fmla="*/ 3 w 47"/>
                  <a:gd name="T75" fmla="*/ 161 h 1045"/>
                  <a:gd name="T76" fmla="*/ 44 w 47"/>
                  <a:gd name="T77" fmla="*/ 206 h 1045"/>
                  <a:gd name="T78" fmla="*/ 2 w 47"/>
                  <a:gd name="T79" fmla="*/ 221 h 1045"/>
                  <a:gd name="T80" fmla="*/ 42 w 47"/>
                  <a:gd name="T81" fmla="*/ 284 h 1045"/>
                  <a:gd name="T82" fmla="*/ 1 w 47"/>
                  <a:gd name="T83" fmla="*/ 283 h 1045"/>
                  <a:gd name="T84" fmla="*/ 42 w 47"/>
                  <a:gd name="T85" fmla="*/ 345 h 1045"/>
                  <a:gd name="T86" fmla="*/ 43 w 47"/>
                  <a:gd name="T87" fmla="*/ 390 h 1045"/>
                  <a:gd name="T88" fmla="*/ 44 w 47"/>
                  <a:gd name="T89" fmla="*/ 420 h 1045"/>
                  <a:gd name="T90" fmla="*/ 44 w 47"/>
                  <a:gd name="T91" fmla="*/ 437 h 1045"/>
                  <a:gd name="T92" fmla="*/ 45 w 47"/>
                  <a:gd name="T93" fmla="*/ 484 h 1045"/>
                  <a:gd name="T94" fmla="*/ 44 w 47"/>
                  <a:gd name="T95" fmla="*/ 523 h 1045"/>
                  <a:gd name="T96" fmla="*/ 1 w 47"/>
                  <a:gd name="T97" fmla="*/ 531 h 1045"/>
                  <a:gd name="T98" fmla="*/ 4 w 47"/>
                  <a:gd name="T99" fmla="*/ 565 h 1045"/>
                  <a:gd name="T100" fmla="*/ 44 w 47"/>
                  <a:gd name="T101" fmla="*/ 611 h 1045"/>
                  <a:gd name="T102" fmla="*/ 2 w 47"/>
                  <a:gd name="T103" fmla="*/ 635 h 1045"/>
                  <a:gd name="T104" fmla="*/ 45 w 47"/>
                  <a:gd name="T105" fmla="*/ 677 h 1045"/>
                  <a:gd name="T106" fmla="*/ 4 w 47"/>
                  <a:gd name="T107" fmla="*/ 701 h 1045"/>
                  <a:gd name="T108" fmla="*/ 20 w 47"/>
                  <a:gd name="T109" fmla="*/ 744 h 1045"/>
                  <a:gd name="T110" fmla="*/ 45 w 47"/>
                  <a:gd name="T111" fmla="*/ 797 h 1045"/>
                  <a:gd name="T112" fmla="*/ 44 w 47"/>
                  <a:gd name="T113" fmla="*/ 827 h 1045"/>
                  <a:gd name="T114" fmla="*/ 45 w 47"/>
                  <a:gd name="T115" fmla="*/ 864 h 1045"/>
                  <a:gd name="T116" fmla="*/ 3 w 47"/>
                  <a:gd name="T117" fmla="*/ 876 h 1045"/>
                  <a:gd name="T118" fmla="*/ 44 w 47"/>
                  <a:gd name="T119" fmla="*/ 930 h 1045"/>
                  <a:gd name="T120" fmla="*/ 45 w 47"/>
                  <a:gd name="T121" fmla="*/ 971 h 1045"/>
                  <a:gd name="T122" fmla="*/ 45 w 47"/>
                  <a:gd name="T123" fmla="*/ 1002 h 1045"/>
                  <a:gd name="T124" fmla="*/ 35 w 47"/>
                  <a:gd name="T125" fmla="*/ 1038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7" h="1045">
                    <a:moveTo>
                      <a:pt x="19" y="1042"/>
                    </a:moveTo>
                    <a:cubicBezTo>
                      <a:pt x="10" y="1037"/>
                      <a:pt x="10" y="1037"/>
                      <a:pt x="10" y="1037"/>
                    </a:cubicBezTo>
                    <a:cubicBezTo>
                      <a:pt x="10" y="1038"/>
                      <a:pt x="10" y="1038"/>
                      <a:pt x="10" y="1038"/>
                    </a:cubicBezTo>
                    <a:cubicBezTo>
                      <a:pt x="9" y="1039"/>
                      <a:pt x="9" y="1039"/>
                      <a:pt x="9" y="1039"/>
                    </a:cubicBezTo>
                    <a:cubicBezTo>
                      <a:pt x="26" y="1045"/>
                      <a:pt x="26" y="1045"/>
                      <a:pt x="26" y="1045"/>
                    </a:cubicBezTo>
                    <a:cubicBezTo>
                      <a:pt x="27" y="1045"/>
                      <a:pt x="28" y="1045"/>
                      <a:pt x="28" y="1044"/>
                    </a:cubicBezTo>
                    <a:cubicBezTo>
                      <a:pt x="28" y="1043"/>
                      <a:pt x="28" y="1042"/>
                      <a:pt x="27" y="1042"/>
                    </a:cubicBezTo>
                    <a:cubicBezTo>
                      <a:pt x="5" y="1028"/>
                      <a:pt x="5" y="1028"/>
                      <a:pt x="5" y="1028"/>
                    </a:cubicBezTo>
                    <a:cubicBezTo>
                      <a:pt x="4" y="1029"/>
                      <a:pt x="4" y="1029"/>
                      <a:pt x="4" y="1029"/>
                    </a:cubicBezTo>
                    <a:cubicBezTo>
                      <a:pt x="4" y="1031"/>
                      <a:pt x="4" y="1031"/>
                      <a:pt x="4" y="1031"/>
                    </a:cubicBezTo>
                    <a:cubicBezTo>
                      <a:pt x="4" y="1029"/>
                      <a:pt x="4" y="1029"/>
                      <a:pt x="4" y="1029"/>
                    </a:cubicBezTo>
                    <a:cubicBezTo>
                      <a:pt x="3" y="1031"/>
                      <a:pt x="3" y="1031"/>
                      <a:pt x="3" y="1031"/>
                    </a:cubicBezTo>
                    <a:cubicBezTo>
                      <a:pt x="4" y="1031"/>
                      <a:pt x="4" y="1031"/>
                      <a:pt x="4" y="1031"/>
                    </a:cubicBezTo>
                    <a:cubicBezTo>
                      <a:pt x="4" y="1029"/>
                      <a:pt x="4" y="1029"/>
                      <a:pt x="4" y="1029"/>
                    </a:cubicBezTo>
                    <a:cubicBezTo>
                      <a:pt x="3" y="1031"/>
                      <a:pt x="3" y="1031"/>
                      <a:pt x="3" y="1031"/>
                    </a:cubicBezTo>
                    <a:cubicBezTo>
                      <a:pt x="4" y="1029"/>
                      <a:pt x="4" y="1029"/>
                      <a:pt x="4" y="1029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3" y="1031"/>
                      <a:pt x="3" y="1031"/>
                      <a:pt x="3" y="1031"/>
                    </a:cubicBezTo>
                    <a:cubicBezTo>
                      <a:pt x="4" y="1029"/>
                      <a:pt x="4" y="1029"/>
                      <a:pt x="4" y="1029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3" y="1030"/>
                      <a:pt x="3" y="1030"/>
                      <a:pt x="3" y="1030"/>
                    </a:cubicBezTo>
                    <a:cubicBezTo>
                      <a:pt x="4" y="1031"/>
                      <a:pt x="10" y="1034"/>
                      <a:pt x="17" y="1037"/>
                    </a:cubicBezTo>
                    <a:cubicBezTo>
                      <a:pt x="21" y="1038"/>
                      <a:pt x="24" y="1040"/>
                      <a:pt x="27" y="1041"/>
                    </a:cubicBezTo>
                    <a:cubicBezTo>
                      <a:pt x="28" y="1042"/>
                      <a:pt x="29" y="1042"/>
                      <a:pt x="30" y="1043"/>
                    </a:cubicBezTo>
                    <a:cubicBezTo>
                      <a:pt x="31" y="1043"/>
                      <a:pt x="31" y="1043"/>
                      <a:pt x="31" y="1043"/>
                    </a:cubicBezTo>
                    <a:cubicBezTo>
                      <a:pt x="32" y="1043"/>
                      <a:pt x="32" y="1043"/>
                      <a:pt x="33" y="1043"/>
                    </a:cubicBezTo>
                    <a:cubicBezTo>
                      <a:pt x="33" y="1043"/>
                      <a:pt x="33" y="1043"/>
                      <a:pt x="33" y="1043"/>
                    </a:cubicBezTo>
                    <a:cubicBezTo>
                      <a:pt x="33" y="1043"/>
                      <a:pt x="34" y="1043"/>
                      <a:pt x="34" y="1042"/>
                    </a:cubicBezTo>
                    <a:cubicBezTo>
                      <a:pt x="34" y="1042"/>
                      <a:pt x="34" y="1042"/>
                      <a:pt x="34" y="1042"/>
                    </a:cubicBezTo>
                    <a:cubicBezTo>
                      <a:pt x="34" y="1042"/>
                      <a:pt x="34" y="1042"/>
                      <a:pt x="34" y="1042"/>
                    </a:cubicBezTo>
                    <a:cubicBezTo>
                      <a:pt x="34" y="1041"/>
                      <a:pt x="34" y="1041"/>
                      <a:pt x="34" y="1041"/>
                    </a:cubicBezTo>
                    <a:cubicBezTo>
                      <a:pt x="33" y="1040"/>
                      <a:pt x="33" y="1040"/>
                      <a:pt x="33" y="1040"/>
                    </a:cubicBezTo>
                    <a:cubicBezTo>
                      <a:pt x="32" y="1039"/>
                      <a:pt x="29" y="1037"/>
                      <a:pt x="26" y="1035"/>
                    </a:cubicBezTo>
                    <a:cubicBezTo>
                      <a:pt x="21" y="1033"/>
                      <a:pt x="16" y="1029"/>
                      <a:pt x="11" y="1026"/>
                    </a:cubicBezTo>
                    <a:cubicBezTo>
                      <a:pt x="9" y="1025"/>
                      <a:pt x="7" y="1024"/>
                      <a:pt x="5" y="1023"/>
                    </a:cubicBezTo>
                    <a:cubicBezTo>
                      <a:pt x="4" y="1022"/>
                      <a:pt x="4" y="1022"/>
                      <a:pt x="3" y="1022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2" y="1022"/>
                      <a:pt x="2" y="1022"/>
                      <a:pt x="2" y="1022"/>
                    </a:cubicBezTo>
                    <a:cubicBezTo>
                      <a:pt x="3" y="1022"/>
                      <a:pt x="3" y="1022"/>
                      <a:pt x="3" y="1022"/>
                    </a:cubicBezTo>
                    <a:cubicBezTo>
                      <a:pt x="3" y="1021"/>
                      <a:pt x="3" y="1021"/>
                      <a:pt x="3" y="1021"/>
                    </a:cubicBezTo>
                    <a:cubicBezTo>
                      <a:pt x="2" y="1022"/>
                      <a:pt x="2" y="1022"/>
                      <a:pt x="2" y="1022"/>
                    </a:cubicBezTo>
                    <a:cubicBezTo>
                      <a:pt x="3" y="1022"/>
                      <a:pt x="3" y="1022"/>
                      <a:pt x="3" y="1022"/>
                    </a:cubicBezTo>
                    <a:cubicBezTo>
                      <a:pt x="2" y="1022"/>
                      <a:pt x="2" y="1022"/>
                      <a:pt x="2" y="1022"/>
                    </a:cubicBezTo>
                    <a:cubicBezTo>
                      <a:pt x="3" y="1022"/>
                      <a:pt x="3" y="1022"/>
                      <a:pt x="3" y="1022"/>
                    </a:cubicBezTo>
                    <a:cubicBezTo>
                      <a:pt x="3" y="1022"/>
                      <a:pt x="3" y="1022"/>
                      <a:pt x="3" y="1022"/>
                    </a:cubicBezTo>
                    <a:cubicBezTo>
                      <a:pt x="2" y="1022"/>
                      <a:pt x="2" y="1022"/>
                      <a:pt x="2" y="1022"/>
                    </a:cubicBezTo>
                    <a:cubicBezTo>
                      <a:pt x="3" y="1022"/>
                      <a:pt x="3" y="1022"/>
                      <a:pt x="3" y="1022"/>
                    </a:cubicBezTo>
                    <a:cubicBezTo>
                      <a:pt x="2" y="1022"/>
                      <a:pt x="2" y="1022"/>
                      <a:pt x="2" y="1022"/>
                    </a:cubicBezTo>
                    <a:cubicBezTo>
                      <a:pt x="1" y="1024"/>
                      <a:pt x="1" y="1024"/>
                      <a:pt x="1" y="1024"/>
                    </a:cubicBezTo>
                    <a:cubicBezTo>
                      <a:pt x="1" y="1024"/>
                      <a:pt x="10" y="1028"/>
                      <a:pt x="18" y="1032"/>
                    </a:cubicBezTo>
                    <a:cubicBezTo>
                      <a:pt x="22" y="1034"/>
                      <a:pt x="27" y="1036"/>
                      <a:pt x="30" y="1037"/>
                    </a:cubicBezTo>
                    <a:cubicBezTo>
                      <a:pt x="31" y="1038"/>
                      <a:pt x="33" y="1038"/>
                      <a:pt x="34" y="1039"/>
                    </a:cubicBezTo>
                    <a:cubicBezTo>
                      <a:pt x="34" y="1039"/>
                      <a:pt x="35" y="1039"/>
                      <a:pt x="35" y="1039"/>
                    </a:cubicBezTo>
                    <a:cubicBezTo>
                      <a:pt x="36" y="1039"/>
                      <a:pt x="36" y="1039"/>
                      <a:pt x="36" y="1039"/>
                    </a:cubicBezTo>
                    <a:cubicBezTo>
                      <a:pt x="36" y="1039"/>
                      <a:pt x="36" y="1040"/>
                      <a:pt x="36" y="1040"/>
                    </a:cubicBezTo>
                    <a:cubicBezTo>
                      <a:pt x="37" y="1039"/>
                      <a:pt x="37" y="1039"/>
                      <a:pt x="37" y="1039"/>
                    </a:cubicBezTo>
                    <a:cubicBezTo>
                      <a:pt x="37" y="1039"/>
                      <a:pt x="37" y="1039"/>
                      <a:pt x="38" y="1039"/>
                    </a:cubicBezTo>
                    <a:cubicBezTo>
                      <a:pt x="38" y="1039"/>
                      <a:pt x="38" y="1039"/>
                      <a:pt x="38" y="1039"/>
                    </a:cubicBezTo>
                    <a:cubicBezTo>
                      <a:pt x="38" y="1038"/>
                      <a:pt x="38" y="1038"/>
                      <a:pt x="38" y="1038"/>
                    </a:cubicBezTo>
                    <a:cubicBezTo>
                      <a:pt x="38" y="1037"/>
                      <a:pt x="38" y="1037"/>
                      <a:pt x="37" y="1037"/>
                    </a:cubicBezTo>
                    <a:cubicBezTo>
                      <a:pt x="37" y="1037"/>
                      <a:pt x="37" y="1036"/>
                      <a:pt x="36" y="1036"/>
                    </a:cubicBezTo>
                    <a:cubicBezTo>
                      <a:pt x="35" y="1035"/>
                      <a:pt x="32" y="1033"/>
                      <a:pt x="29" y="1031"/>
                    </a:cubicBezTo>
                    <a:cubicBezTo>
                      <a:pt x="19" y="1024"/>
                      <a:pt x="3" y="1015"/>
                      <a:pt x="3" y="1015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3" y="1017"/>
                      <a:pt x="3" y="1017"/>
                      <a:pt x="3" y="1017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3" y="1018"/>
                      <a:pt x="3" y="1018"/>
                      <a:pt x="3" y="1017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7"/>
                      <a:pt x="2" y="1017"/>
                      <a:pt x="2" y="1017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2" y="1018"/>
                      <a:pt x="2" y="1018"/>
                    </a:cubicBezTo>
                    <a:cubicBezTo>
                      <a:pt x="2" y="1018"/>
                      <a:pt x="3" y="1018"/>
                      <a:pt x="4" y="1019"/>
                    </a:cubicBezTo>
                    <a:cubicBezTo>
                      <a:pt x="8" y="1021"/>
                      <a:pt x="16" y="1025"/>
                      <a:pt x="24" y="1028"/>
                    </a:cubicBezTo>
                    <a:cubicBezTo>
                      <a:pt x="27" y="1030"/>
                      <a:pt x="31" y="1031"/>
                      <a:pt x="34" y="1033"/>
                    </a:cubicBezTo>
                    <a:cubicBezTo>
                      <a:pt x="35" y="1033"/>
                      <a:pt x="37" y="1034"/>
                      <a:pt x="38" y="1034"/>
                    </a:cubicBezTo>
                    <a:cubicBezTo>
                      <a:pt x="38" y="1034"/>
                      <a:pt x="38" y="1034"/>
                      <a:pt x="39" y="1035"/>
                    </a:cubicBezTo>
                    <a:cubicBezTo>
                      <a:pt x="39" y="1035"/>
                      <a:pt x="39" y="1035"/>
                      <a:pt x="40" y="1035"/>
                    </a:cubicBezTo>
                    <a:cubicBezTo>
                      <a:pt x="40" y="1035"/>
                      <a:pt x="40" y="1035"/>
                      <a:pt x="40" y="1035"/>
                    </a:cubicBezTo>
                    <a:cubicBezTo>
                      <a:pt x="41" y="1035"/>
                      <a:pt x="41" y="1034"/>
                      <a:pt x="41" y="1034"/>
                    </a:cubicBezTo>
                    <a:cubicBezTo>
                      <a:pt x="41" y="1034"/>
                      <a:pt x="42" y="1033"/>
                      <a:pt x="41" y="1033"/>
                    </a:cubicBezTo>
                    <a:cubicBezTo>
                      <a:pt x="41" y="1032"/>
                      <a:pt x="41" y="1032"/>
                      <a:pt x="41" y="1032"/>
                    </a:cubicBezTo>
                    <a:cubicBezTo>
                      <a:pt x="4" y="1009"/>
                      <a:pt x="4" y="1009"/>
                      <a:pt x="4" y="1009"/>
                    </a:cubicBezTo>
                    <a:cubicBezTo>
                      <a:pt x="4" y="1010"/>
                      <a:pt x="4" y="1010"/>
                      <a:pt x="4" y="1010"/>
                    </a:cubicBezTo>
                    <a:cubicBezTo>
                      <a:pt x="5" y="1011"/>
                      <a:pt x="5" y="1011"/>
                      <a:pt x="5" y="1011"/>
                    </a:cubicBezTo>
                    <a:cubicBezTo>
                      <a:pt x="4" y="1010"/>
                      <a:pt x="4" y="1010"/>
                      <a:pt x="4" y="1010"/>
                    </a:cubicBezTo>
                    <a:cubicBezTo>
                      <a:pt x="4" y="1012"/>
                      <a:pt x="4" y="1012"/>
                      <a:pt x="4" y="1012"/>
                    </a:cubicBezTo>
                    <a:cubicBezTo>
                      <a:pt x="4" y="1012"/>
                      <a:pt x="5" y="1012"/>
                      <a:pt x="5" y="1011"/>
                    </a:cubicBezTo>
                    <a:cubicBezTo>
                      <a:pt x="4" y="1010"/>
                      <a:pt x="4" y="1010"/>
                      <a:pt x="4" y="1010"/>
                    </a:cubicBezTo>
                    <a:cubicBezTo>
                      <a:pt x="4" y="1012"/>
                      <a:pt x="4" y="1012"/>
                      <a:pt x="4" y="1012"/>
                    </a:cubicBezTo>
                    <a:cubicBezTo>
                      <a:pt x="4" y="1010"/>
                      <a:pt x="4" y="1010"/>
                      <a:pt x="4" y="1010"/>
                    </a:cubicBezTo>
                    <a:cubicBezTo>
                      <a:pt x="4" y="1012"/>
                      <a:pt x="4" y="1012"/>
                      <a:pt x="4" y="1012"/>
                    </a:cubicBezTo>
                    <a:cubicBezTo>
                      <a:pt x="4" y="1012"/>
                      <a:pt x="4" y="1012"/>
                      <a:pt x="4" y="1012"/>
                    </a:cubicBezTo>
                    <a:cubicBezTo>
                      <a:pt x="4" y="1010"/>
                      <a:pt x="4" y="1010"/>
                      <a:pt x="4" y="1010"/>
                    </a:cubicBezTo>
                    <a:cubicBezTo>
                      <a:pt x="4" y="1012"/>
                      <a:pt x="4" y="1012"/>
                      <a:pt x="4" y="1012"/>
                    </a:cubicBezTo>
                    <a:cubicBezTo>
                      <a:pt x="4" y="1011"/>
                      <a:pt x="4" y="1011"/>
                      <a:pt x="4" y="1011"/>
                    </a:cubicBezTo>
                    <a:cubicBezTo>
                      <a:pt x="3" y="1012"/>
                      <a:pt x="3" y="1012"/>
                      <a:pt x="3" y="1012"/>
                    </a:cubicBezTo>
                    <a:cubicBezTo>
                      <a:pt x="3" y="1012"/>
                      <a:pt x="3" y="1012"/>
                      <a:pt x="4" y="1012"/>
                    </a:cubicBezTo>
                    <a:cubicBezTo>
                      <a:pt x="4" y="1011"/>
                      <a:pt x="4" y="1011"/>
                      <a:pt x="4" y="1011"/>
                    </a:cubicBezTo>
                    <a:cubicBezTo>
                      <a:pt x="3" y="1012"/>
                      <a:pt x="3" y="1012"/>
                      <a:pt x="3" y="1012"/>
                    </a:cubicBezTo>
                    <a:cubicBezTo>
                      <a:pt x="3" y="1012"/>
                      <a:pt x="3" y="1012"/>
                      <a:pt x="3" y="1012"/>
                    </a:cubicBezTo>
                    <a:cubicBezTo>
                      <a:pt x="4" y="1012"/>
                      <a:pt x="6" y="1013"/>
                      <a:pt x="10" y="1015"/>
                    </a:cubicBezTo>
                    <a:cubicBezTo>
                      <a:pt x="16" y="1017"/>
                      <a:pt x="23" y="1021"/>
                      <a:pt x="30" y="1024"/>
                    </a:cubicBezTo>
                    <a:cubicBezTo>
                      <a:pt x="33" y="1025"/>
                      <a:pt x="36" y="1026"/>
                      <a:pt x="38" y="1027"/>
                    </a:cubicBezTo>
                    <a:cubicBezTo>
                      <a:pt x="39" y="1028"/>
                      <a:pt x="40" y="1028"/>
                      <a:pt x="41" y="1028"/>
                    </a:cubicBezTo>
                    <a:cubicBezTo>
                      <a:pt x="42" y="1029"/>
                      <a:pt x="42" y="1029"/>
                      <a:pt x="42" y="1029"/>
                    </a:cubicBezTo>
                    <a:cubicBezTo>
                      <a:pt x="42" y="1029"/>
                      <a:pt x="42" y="1029"/>
                      <a:pt x="42" y="1029"/>
                    </a:cubicBezTo>
                    <a:cubicBezTo>
                      <a:pt x="42" y="1029"/>
                      <a:pt x="42" y="1029"/>
                      <a:pt x="42" y="1029"/>
                    </a:cubicBezTo>
                    <a:cubicBezTo>
                      <a:pt x="43" y="1029"/>
                      <a:pt x="43" y="1029"/>
                      <a:pt x="43" y="1029"/>
                    </a:cubicBezTo>
                    <a:cubicBezTo>
                      <a:pt x="43" y="1029"/>
                      <a:pt x="43" y="1029"/>
                      <a:pt x="44" y="1028"/>
                    </a:cubicBezTo>
                    <a:cubicBezTo>
                      <a:pt x="44" y="1028"/>
                      <a:pt x="44" y="1028"/>
                      <a:pt x="44" y="1027"/>
                    </a:cubicBezTo>
                    <a:cubicBezTo>
                      <a:pt x="44" y="1027"/>
                      <a:pt x="44" y="1026"/>
                      <a:pt x="43" y="1026"/>
                    </a:cubicBezTo>
                    <a:cubicBezTo>
                      <a:pt x="22" y="1013"/>
                      <a:pt x="22" y="1013"/>
                      <a:pt x="22" y="1013"/>
                    </a:cubicBezTo>
                    <a:cubicBezTo>
                      <a:pt x="45" y="1023"/>
                      <a:pt x="45" y="1023"/>
                      <a:pt x="45" y="1023"/>
                    </a:cubicBezTo>
                    <a:cubicBezTo>
                      <a:pt x="45" y="1023"/>
                      <a:pt x="46" y="1023"/>
                      <a:pt x="47" y="1022"/>
                    </a:cubicBezTo>
                    <a:cubicBezTo>
                      <a:pt x="47" y="1022"/>
                      <a:pt x="47" y="1021"/>
                      <a:pt x="46" y="1020"/>
                    </a:cubicBezTo>
                    <a:cubicBezTo>
                      <a:pt x="46" y="1020"/>
                      <a:pt x="43" y="1019"/>
                      <a:pt x="39" y="1016"/>
                    </a:cubicBezTo>
                    <a:cubicBezTo>
                      <a:pt x="33" y="1013"/>
                      <a:pt x="24" y="1007"/>
                      <a:pt x="17" y="1002"/>
                    </a:cubicBezTo>
                    <a:cubicBezTo>
                      <a:pt x="13" y="1000"/>
                      <a:pt x="10" y="998"/>
                      <a:pt x="7" y="996"/>
                    </a:cubicBezTo>
                    <a:cubicBezTo>
                      <a:pt x="6" y="996"/>
                      <a:pt x="5" y="995"/>
                      <a:pt x="5" y="995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4"/>
                      <a:pt x="4" y="994"/>
                      <a:pt x="4" y="994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5"/>
                      <a:pt x="4" y="995"/>
                      <a:pt x="4" y="995"/>
                    </a:cubicBezTo>
                    <a:cubicBezTo>
                      <a:pt x="4" y="995"/>
                      <a:pt x="4" y="994"/>
                      <a:pt x="4" y="994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5"/>
                      <a:pt x="4" y="995"/>
                      <a:pt x="4" y="995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4" y="996"/>
                      <a:pt x="4" y="996"/>
                      <a:pt x="4" y="996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3" y="996"/>
                      <a:pt x="3" y="996"/>
                      <a:pt x="3" y="996"/>
                    </a:cubicBezTo>
                    <a:cubicBezTo>
                      <a:pt x="3" y="996"/>
                      <a:pt x="4" y="996"/>
                      <a:pt x="4" y="996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3" y="996"/>
                      <a:pt x="3" y="996"/>
                      <a:pt x="3" y="996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3" y="996"/>
                      <a:pt x="3" y="996"/>
                      <a:pt x="3" y="996"/>
                    </a:cubicBezTo>
                    <a:cubicBezTo>
                      <a:pt x="3" y="996"/>
                      <a:pt x="3" y="996"/>
                      <a:pt x="3" y="996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3" y="996"/>
                      <a:pt x="3" y="996"/>
                      <a:pt x="3" y="996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2" y="996"/>
                      <a:pt x="2" y="996"/>
                      <a:pt x="2" y="996"/>
                    </a:cubicBezTo>
                    <a:cubicBezTo>
                      <a:pt x="3" y="996"/>
                      <a:pt x="3" y="996"/>
                      <a:pt x="3" y="996"/>
                    </a:cubicBezTo>
                    <a:cubicBezTo>
                      <a:pt x="3" y="995"/>
                      <a:pt x="3" y="995"/>
                      <a:pt x="3" y="995"/>
                    </a:cubicBezTo>
                    <a:cubicBezTo>
                      <a:pt x="2" y="996"/>
                      <a:pt x="2" y="996"/>
                      <a:pt x="2" y="996"/>
                    </a:cubicBezTo>
                    <a:cubicBezTo>
                      <a:pt x="2" y="996"/>
                      <a:pt x="2" y="996"/>
                      <a:pt x="2" y="996"/>
                    </a:cubicBezTo>
                    <a:cubicBezTo>
                      <a:pt x="3" y="997"/>
                      <a:pt x="4" y="997"/>
                      <a:pt x="5" y="998"/>
                    </a:cubicBezTo>
                    <a:cubicBezTo>
                      <a:pt x="10" y="1000"/>
                      <a:pt x="19" y="1004"/>
                      <a:pt x="28" y="1008"/>
                    </a:cubicBezTo>
                    <a:cubicBezTo>
                      <a:pt x="36" y="1012"/>
                      <a:pt x="43" y="1015"/>
                      <a:pt x="43" y="1015"/>
                    </a:cubicBezTo>
                    <a:cubicBezTo>
                      <a:pt x="44" y="1016"/>
                      <a:pt x="45" y="1016"/>
                      <a:pt x="45" y="1015"/>
                    </a:cubicBezTo>
                    <a:cubicBezTo>
                      <a:pt x="45" y="1014"/>
                      <a:pt x="45" y="1013"/>
                      <a:pt x="44" y="1013"/>
                    </a:cubicBezTo>
                    <a:cubicBezTo>
                      <a:pt x="44" y="1013"/>
                      <a:pt x="42" y="1011"/>
                      <a:pt x="38" y="1009"/>
                    </a:cubicBezTo>
                    <a:cubicBezTo>
                      <a:pt x="32" y="1006"/>
                      <a:pt x="23" y="1000"/>
                      <a:pt x="16" y="996"/>
                    </a:cubicBezTo>
                    <a:cubicBezTo>
                      <a:pt x="13" y="994"/>
                      <a:pt x="9" y="992"/>
                      <a:pt x="7" y="990"/>
                    </a:cubicBezTo>
                    <a:cubicBezTo>
                      <a:pt x="6" y="989"/>
                      <a:pt x="5" y="989"/>
                      <a:pt x="4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3" y="988"/>
                      <a:pt x="3" y="988"/>
                      <a:pt x="3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3" y="988"/>
                      <a:pt x="3" y="988"/>
                      <a:pt x="3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2" y="988"/>
                      <a:pt x="2" y="988"/>
                      <a:pt x="2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2" y="988"/>
                      <a:pt x="2" y="988"/>
                      <a:pt x="2" y="988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2" y="988"/>
                      <a:pt x="2" y="988"/>
                      <a:pt x="2" y="988"/>
                    </a:cubicBezTo>
                    <a:cubicBezTo>
                      <a:pt x="4" y="989"/>
                      <a:pt x="4" y="989"/>
                      <a:pt x="4" y="989"/>
                    </a:cubicBezTo>
                    <a:cubicBezTo>
                      <a:pt x="4" y="988"/>
                      <a:pt x="4" y="988"/>
                      <a:pt x="4" y="988"/>
                    </a:cubicBezTo>
                    <a:cubicBezTo>
                      <a:pt x="2" y="988"/>
                      <a:pt x="2" y="988"/>
                      <a:pt x="2" y="988"/>
                    </a:cubicBezTo>
                    <a:cubicBezTo>
                      <a:pt x="4" y="989"/>
                      <a:pt x="4" y="989"/>
                      <a:pt x="4" y="989"/>
                    </a:cubicBezTo>
                    <a:cubicBezTo>
                      <a:pt x="2" y="988"/>
                      <a:pt x="2" y="988"/>
                      <a:pt x="2" y="988"/>
                    </a:cubicBezTo>
                    <a:cubicBezTo>
                      <a:pt x="2" y="990"/>
                      <a:pt x="2" y="990"/>
                      <a:pt x="2" y="990"/>
                    </a:cubicBezTo>
                    <a:cubicBezTo>
                      <a:pt x="2" y="990"/>
                      <a:pt x="11" y="995"/>
                      <a:pt x="22" y="1000"/>
                    </a:cubicBezTo>
                    <a:cubicBezTo>
                      <a:pt x="27" y="1002"/>
                      <a:pt x="32" y="1004"/>
                      <a:pt x="36" y="1006"/>
                    </a:cubicBezTo>
                    <a:cubicBezTo>
                      <a:pt x="38" y="1007"/>
                      <a:pt x="40" y="1008"/>
                      <a:pt x="41" y="1009"/>
                    </a:cubicBezTo>
                    <a:cubicBezTo>
                      <a:pt x="42" y="1009"/>
                      <a:pt x="42" y="1009"/>
                      <a:pt x="43" y="1009"/>
                    </a:cubicBezTo>
                    <a:cubicBezTo>
                      <a:pt x="43" y="1009"/>
                      <a:pt x="44" y="1010"/>
                      <a:pt x="44" y="1010"/>
                    </a:cubicBezTo>
                    <a:cubicBezTo>
                      <a:pt x="45" y="1010"/>
                      <a:pt x="45" y="1010"/>
                      <a:pt x="45" y="1010"/>
                    </a:cubicBezTo>
                    <a:cubicBezTo>
                      <a:pt x="45" y="1009"/>
                      <a:pt x="45" y="1009"/>
                      <a:pt x="46" y="1009"/>
                    </a:cubicBezTo>
                    <a:cubicBezTo>
                      <a:pt x="46" y="1009"/>
                      <a:pt x="46" y="1008"/>
                      <a:pt x="46" y="1008"/>
                    </a:cubicBezTo>
                    <a:cubicBezTo>
                      <a:pt x="46" y="1007"/>
                      <a:pt x="45" y="1007"/>
                      <a:pt x="45" y="1007"/>
                    </a:cubicBezTo>
                    <a:cubicBezTo>
                      <a:pt x="3" y="980"/>
                      <a:pt x="3" y="980"/>
                      <a:pt x="3" y="980"/>
                    </a:cubicBezTo>
                    <a:cubicBezTo>
                      <a:pt x="2" y="982"/>
                      <a:pt x="2" y="982"/>
                      <a:pt x="2" y="982"/>
                    </a:cubicBezTo>
                    <a:cubicBezTo>
                      <a:pt x="1" y="983"/>
                      <a:pt x="1" y="983"/>
                      <a:pt x="1" y="983"/>
                    </a:cubicBezTo>
                    <a:cubicBezTo>
                      <a:pt x="1" y="983"/>
                      <a:pt x="12" y="988"/>
                      <a:pt x="22" y="994"/>
                    </a:cubicBezTo>
                    <a:cubicBezTo>
                      <a:pt x="28" y="997"/>
                      <a:pt x="33" y="999"/>
                      <a:pt x="37" y="1001"/>
                    </a:cubicBezTo>
                    <a:cubicBezTo>
                      <a:pt x="39" y="1003"/>
                      <a:pt x="41" y="1003"/>
                      <a:pt x="42" y="1004"/>
                    </a:cubicBezTo>
                    <a:cubicBezTo>
                      <a:pt x="43" y="1004"/>
                      <a:pt x="43" y="1005"/>
                      <a:pt x="44" y="1005"/>
                    </a:cubicBezTo>
                    <a:cubicBezTo>
                      <a:pt x="44" y="1005"/>
                      <a:pt x="44" y="1005"/>
                      <a:pt x="44" y="1005"/>
                    </a:cubicBezTo>
                    <a:cubicBezTo>
                      <a:pt x="45" y="1005"/>
                      <a:pt x="45" y="1005"/>
                      <a:pt x="45" y="1005"/>
                    </a:cubicBezTo>
                    <a:cubicBezTo>
                      <a:pt x="46" y="1005"/>
                      <a:pt x="46" y="1005"/>
                      <a:pt x="46" y="1005"/>
                    </a:cubicBezTo>
                    <a:cubicBezTo>
                      <a:pt x="46" y="1005"/>
                      <a:pt x="46" y="1005"/>
                      <a:pt x="46" y="1004"/>
                    </a:cubicBezTo>
                    <a:cubicBezTo>
                      <a:pt x="46" y="1004"/>
                      <a:pt x="46" y="1004"/>
                      <a:pt x="46" y="1004"/>
                    </a:cubicBezTo>
                    <a:cubicBezTo>
                      <a:pt x="47" y="1004"/>
                      <a:pt x="47" y="1004"/>
                      <a:pt x="47" y="1004"/>
                    </a:cubicBezTo>
                    <a:cubicBezTo>
                      <a:pt x="47" y="1003"/>
                      <a:pt x="46" y="1003"/>
                      <a:pt x="46" y="1003"/>
                    </a:cubicBezTo>
                    <a:cubicBezTo>
                      <a:pt x="46" y="1002"/>
                      <a:pt x="46" y="1002"/>
                      <a:pt x="46" y="1002"/>
                    </a:cubicBezTo>
                    <a:cubicBezTo>
                      <a:pt x="45" y="1002"/>
                      <a:pt x="44" y="1001"/>
                      <a:pt x="43" y="1000"/>
                    </a:cubicBezTo>
                    <a:cubicBezTo>
                      <a:pt x="33" y="993"/>
                      <a:pt x="2" y="975"/>
                      <a:pt x="2" y="975"/>
                    </a:cubicBezTo>
                    <a:cubicBezTo>
                      <a:pt x="2" y="976"/>
                      <a:pt x="2" y="976"/>
                      <a:pt x="2" y="976"/>
                    </a:cubicBezTo>
                    <a:cubicBezTo>
                      <a:pt x="1" y="978"/>
                      <a:pt x="1" y="978"/>
                      <a:pt x="1" y="978"/>
                    </a:cubicBezTo>
                    <a:cubicBezTo>
                      <a:pt x="44" y="997"/>
                      <a:pt x="44" y="997"/>
                      <a:pt x="44" y="997"/>
                    </a:cubicBezTo>
                    <a:cubicBezTo>
                      <a:pt x="45" y="997"/>
                      <a:pt x="45" y="997"/>
                      <a:pt x="46" y="996"/>
                    </a:cubicBezTo>
                    <a:cubicBezTo>
                      <a:pt x="46" y="996"/>
                      <a:pt x="46" y="995"/>
                      <a:pt x="45" y="994"/>
                    </a:cubicBezTo>
                    <a:cubicBezTo>
                      <a:pt x="25" y="982"/>
                      <a:pt x="25" y="982"/>
                      <a:pt x="25" y="982"/>
                    </a:cubicBezTo>
                    <a:cubicBezTo>
                      <a:pt x="43" y="990"/>
                      <a:pt x="43" y="990"/>
                      <a:pt x="43" y="990"/>
                    </a:cubicBezTo>
                    <a:cubicBezTo>
                      <a:pt x="44" y="990"/>
                      <a:pt x="45" y="990"/>
                      <a:pt x="45" y="990"/>
                    </a:cubicBezTo>
                    <a:cubicBezTo>
                      <a:pt x="45" y="989"/>
                      <a:pt x="45" y="989"/>
                      <a:pt x="45" y="989"/>
                    </a:cubicBezTo>
                    <a:cubicBezTo>
                      <a:pt x="45" y="988"/>
                      <a:pt x="45" y="988"/>
                      <a:pt x="45" y="988"/>
                    </a:cubicBezTo>
                    <a:cubicBezTo>
                      <a:pt x="45" y="987"/>
                      <a:pt x="44" y="987"/>
                      <a:pt x="44" y="987"/>
                    </a:cubicBezTo>
                    <a:cubicBezTo>
                      <a:pt x="42" y="986"/>
                      <a:pt x="39" y="984"/>
                      <a:pt x="35" y="981"/>
                    </a:cubicBezTo>
                    <a:cubicBezTo>
                      <a:pt x="23" y="973"/>
                      <a:pt x="3" y="962"/>
                      <a:pt x="3" y="962"/>
                    </a:cubicBezTo>
                    <a:cubicBezTo>
                      <a:pt x="2" y="963"/>
                      <a:pt x="2" y="963"/>
                      <a:pt x="2" y="963"/>
                    </a:cubicBezTo>
                    <a:cubicBezTo>
                      <a:pt x="2" y="964"/>
                      <a:pt x="2" y="964"/>
                      <a:pt x="2" y="964"/>
                    </a:cubicBezTo>
                    <a:cubicBezTo>
                      <a:pt x="43" y="984"/>
                      <a:pt x="43" y="984"/>
                      <a:pt x="43" y="984"/>
                    </a:cubicBezTo>
                    <a:cubicBezTo>
                      <a:pt x="43" y="984"/>
                      <a:pt x="44" y="984"/>
                      <a:pt x="44" y="984"/>
                    </a:cubicBezTo>
                    <a:cubicBezTo>
                      <a:pt x="45" y="984"/>
                      <a:pt x="45" y="983"/>
                      <a:pt x="45" y="983"/>
                    </a:cubicBezTo>
                    <a:cubicBezTo>
                      <a:pt x="45" y="982"/>
                      <a:pt x="45" y="982"/>
                      <a:pt x="45" y="982"/>
                    </a:cubicBezTo>
                    <a:cubicBezTo>
                      <a:pt x="45" y="981"/>
                      <a:pt x="45" y="981"/>
                      <a:pt x="45" y="981"/>
                    </a:cubicBezTo>
                    <a:cubicBezTo>
                      <a:pt x="44" y="981"/>
                      <a:pt x="44" y="981"/>
                      <a:pt x="44" y="981"/>
                    </a:cubicBezTo>
                    <a:cubicBezTo>
                      <a:pt x="41" y="979"/>
                      <a:pt x="30" y="972"/>
                      <a:pt x="21" y="967"/>
                    </a:cubicBezTo>
                    <a:cubicBezTo>
                      <a:pt x="16" y="964"/>
                      <a:pt x="11" y="961"/>
                      <a:pt x="8" y="959"/>
                    </a:cubicBezTo>
                    <a:cubicBezTo>
                      <a:pt x="6" y="958"/>
                      <a:pt x="5" y="957"/>
                      <a:pt x="4" y="956"/>
                    </a:cubicBezTo>
                    <a:cubicBezTo>
                      <a:pt x="4" y="956"/>
                      <a:pt x="3" y="956"/>
                      <a:pt x="3" y="955"/>
                    </a:cubicBezTo>
                    <a:cubicBezTo>
                      <a:pt x="3" y="955"/>
                      <a:pt x="3" y="955"/>
                      <a:pt x="3" y="955"/>
                    </a:cubicBezTo>
                    <a:cubicBezTo>
                      <a:pt x="3" y="955"/>
                      <a:pt x="3" y="955"/>
                      <a:pt x="3" y="955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5"/>
                      <a:pt x="3" y="955"/>
                      <a:pt x="3" y="955"/>
                    </a:cubicBezTo>
                    <a:cubicBezTo>
                      <a:pt x="3" y="955"/>
                      <a:pt x="3" y="955"/>
                      <a:pt x="3" y="955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5"/>
                      <a:pt x="3" y="955"/>
                      <a:pt x="3" y="955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6"/>
                      <a:pt x="3" y="956"/>
                      <a:pt x="3" y="956"/>
                    </a:cubicBezTo>
                    <a:cubicBezTo>
                      <a:pt x="3" y="955"/>
                      <a:pt x="3" y="955"/>
                      <a:pt x="3" y="955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6"/>
                      <a:pt x="3" y="956"/>
                      <a:pt x="3" y="956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6"/>
                      <a:pt x="3" y="956"/>
                      <a:pt x="3" y="956"/>
                    </a:cubicBezTo>
                    <a:cubicBezTo>
                      <a:pt x="3" y="956"/>
                      <a:pt x="3" y="956"/>
                      <a:pt x="3" y="956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6"/>
                      <a:pt x="3" y="956"/>
                      <a:pt x="3" y="956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3" y="957"/>
                      <a:pt x="3" y="957"/>
                      <a:pt x="3" y="957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2" y="958"/>
                      <a:pt x="2" y="958"/>
                      <a:pt x="2" y="958"/>
                    </a:cubicBezTo>
                    <a:cubicBezTo>
                      <a:pt x="2" y="958"/>
                      <a:pt x="3" y="958"/>
                      <a:pt x="3" y="957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2" y="958"/>
                      <a:pt x="2" y="958"/>
                      <a:pt x="2" y="958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2" y="958"/>
                      <a:pt x="2" y="958"/>
                      <a:pt x="2" y="958"/>
                    </a:cubicBezTo>
                    <a:cubicBezTo>
                      <a:pt x="2" y="958"/>
                      <a:pt x="2" y="958"/>
                      <a:pt x="2" y="958"/>
                    </a:cubicBezTo>
                    <a:cubicBezTo>
                      <a:pt x="2" y="956"/>
                      <a:pt x="2" y="956"/>
                      <a:pt x="2" y="956"/>
                    </a:cubicBezTo>
                    <a:cubicBezTo>
                      <a:pt x="2" y="958"/>
                      <a:pt x="2" y="958"/>
                      <a:pt x="2" y="958"/>
                    </a:cubicBezTo>
                    <a:cubicBezTo>
                      <a:pt x="2" y="957"/>
                      <a:pt x="2" y="957"/>
                      <a:pt x="2" y="957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2" y="958"/>
                      <a:pt x="2" y="958"/>
                      <a:pt x="2" y="958"/>
                    </a:cubicBezTo>
                    <a:cubicBezTo>
                      <a:pt x="2" y="957"/>
                      <a:pt x="2" y="957"/>
                      <a:pt x="2" y="957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2" y="958"/>
                      <a:pt x="2" y="958"/>
                      <a:pt x="4" y="959"/>
                    </a:cubicBezTo>
                    <a:cubicBezTo>
                      <a:pt x="8" y="961"/>
                      <a:pt x="18" y="966"/>
                      <a:pt x="27" y="971"/>
                    </a:cubicBezTo>
                    <a:cubicBezTo>
                      <a:pt x="31" y="973"/>
                      <a:pt x="36" y="976"/>
                      <a:pt x="39" y="977"/>
                    </a:cubicBezTo>
                    <a:cubicBezTo>
                      <a:pt x="40" y="978"/>
                      <a:pt x="42" y="979"/>
                      <a:pt x="43" y="979"/>
                    </a:cubicBezTo>
                    <a:cubicBezTo>
                      <a:pt x="43" y="979"/>
                      <a:pt x="44" y="979"/>
                      <a:pt x="44" y="980"/>
                    </a:cubicBezTo>
                    <a:cubicBezTo>
                      <a:pt x="45" y="980"/>
                      <a:pt x="45" y="980"/>
                      <a:pt x="45" y="980"/>
                    </a:cubicBezTo>
                    <a:cubicBezTo>
                      <a:pt x="46" y="980"/>
                      <a:pt x="46" y="980"/>
                      <a:pt x="46" y="980"/>
                    </a:cubicBezTo>
                    <a:cubicBezTo>
                      <a:pt x="46" y="980"/>
                      <a:pt x="47" y="979"/>
                      <a:pt x="47" y="979"/>
                    </a:cubicBezTo>
                    <a:cubicBezTo>
                      <a:pt x="47" y="979"/>
                      <a:pt x="47" y="978"/>
                      <a:pt x="47" y="978"/>
                    </a:cubicBezTo>
                    <a:cubicBezTo>
                      <a:pt x="47" y="978"/>
                      <a:pt x="47" y="977"/>
                      <a:pt x="46" y="977"/>
                    </a:cubicBezTo>
                    <a:cubicBezTo>
                      <a:pt x="4" y="951"/>
                      <a:pt x="4" y="951"/>
                      <a:pt x="4" y="951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4" y="953"/>
                      <a:pt x="4" y="953"/>
                      <a:pt x="4" y="953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4" y="953"/>
                      <a:pt x="4" y="953"/>
                      <a:pt x="4" y="953"/>
                    </a:cubicBezTo>
                    <a:cubicBezTo>
                      <a:pt x="4" y="953"/>
                      <a:pt x="4" y="953"/>
                      <a:pt x="4" y="953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4" y="953"/>
                      <a:pt x="4" y="953"/>
                      <a:pt x="4" y="953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4" y="953"/>
                      <a:pt x="4" y="953"/>
                      <a:pt x="4" y="953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3" y="952"/>
                      <a:pt x="3" y="952"/>
                      <a:pt x="3" y="952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3" y="953"/>
                      <a:pt x="3" y="953"/>
                      <a:pt x="3" y="953"/>
                    </a:cubicBezTo>
                    <a:cubicBezTo>
                      <a:pt x="3" y="953"/>
                      <a:pt x="4" y="954"/>
                      <a:pt x="6" y="954"/>
                    </a:cubicBezTo>
                    <a:cubicBezTo>
                      <a:pt x="10" y="957"/>
                      <a:pt x="20" y="961"/>
                      <a:pt x="28" y="965"/>
                    </a:cubicBezTo>
                    <a:cubicBezTo>
                      <a:pt x="32" y="967"/>
                      <a:pt x="36" y="969"/>
                      <a:pt x="39" y="971"/>
                    </a:cubicBezTo>
                    <a:cubicBezTo>
                      <a:pt x="40" y="971"/>
                      <a:pt x="42" y="972"/>
                      <a:pt x="42" y="972"/>
                    </a:cubicBezTo>
                    <a:cubicBezTo>
                      <a:pt x="43" y="972"/>
                      <a:pt x="43" y="973"/>
                      <a:pt x="43" y="973"/>
                    </a:cubicBezTo>
                    <a:cubicBezTo>
                      <a:pt x="44" y="973"/>
                      <a:pt x="44" y="973"/>
                      <a:pt x="44" y="973"/>
                    </a:cubicBezTo>
                    <a:cubicBezTo>
                      <a:pt x="44" y="973"/>
                      <a:pt x="44" y="973"/>
                      <a:pt x="44" y="973"/>
                    </a:cubicBezTo>
                    <a:cubicBezTo>
                      <a:pt x="44" y="973"/>
                      <a:pt x="44" y="973"/>
                      <a:pt x="44" y="973"/>
                    </a:cubicBezTo>
                    <a:cubicBezTo>
                      <a:pt x="45" y="973"/>
                      <a:pt x="45" y="973"/>
                      <a:pt x="45" y="973"/>
                    </a:cubicBezTo>
                    <a:cubicBezTo>
                      <a:pt x="46" y="972"/>
                      <a:pt x="46" y="972"/>
                      <a:pt x="46" y="972"/>
                    </a:cubicBezTo>
                    <a:cubicBezTo>
                      <a:pt x="46" y="972"/>
                      <a:pt x="46" y="972"/>
                      <a:pt x="46" y="971"/>
                    </a:cubicBezTo>
                    <a:cubicBezTo>
                      <a:pt x="46" y="971"/>
                      <a:pt x="46" y="970"/>
                      <a:pt x="45" y="970"/>
                    </a:cubicBezTo>
                    <a:cubicBezTo>
                      <a:pt x="45" y="970"/>
                      <a:pt x="43" y="969"/>
                      <a:pt x="39" y="966"/>
                    </a:cubicBezTo>
                    <a:cubicBezTo>
                      <a:pt x="33" y="963"/>
                      <a:pt x="24" y="958"/>
                      <a:pt x="17" y="954"/>
                    </a:cubicBezTo>
                    <a:cubicBezTo>
                      <a:pt x="14" y="951"/>
                      <a:pt x="10" y="949"/>
                      <a:pt x="8" y="948"/>
                    </a:cubicBezTo>
                    <a:cubicBezTo>
                      <a:pt x="7" y="947"/>
                      <a:pt x="6" y="946"/>
                      <a:pt x="5" y="946"/>
                    </a:cubicBezTo>
                    <a:cubicBezTo>
                      <a:pt x="5" y="945"/>
                      <a:pt x="5" y="945"/>
                      <a:pt x="5" y="945"/>
                    </a:cubicBezTo>
                    <a:cubicBezTo>
                      <a:pt x="5" y="945"/>
                      <a:pt x="5" y="945"/>
                      <a:pt x="5" y="945"/>
                    </a:cubicBezTo>
                    <a:cubicBezTo>
                      <a:pt x="4" y="946"/>
                      <a:pt x="4" y="946"/>
                      <a:pt x="4" y="946"/>
                    </a:cubicBezTo>
                    <a:cubicBezTo>
                      <a:pt x="5" y="945"/>
                      <a:pt x="5" y="945"/>
                      <a:pt x="5" y="945"/>
                    </a:cubicBezTo>
                    <a:cubicBezTo>
                      <a:pt x="5" y="945"/>
                      <a:pt x="5" y="945"/>
                      <a:pt x="5" y="945"/>
                    </a:cubicBezTo>
                    <a:cubicBezTo>
                      <a:pt x="4" y="946"/>
                      <a:pt x="4" y="946"/>
                      <a:pt x="4" y="946"/>
                    </a:cubicBezTo>
                    <a:cubicBezTo>
                      <a:pt x="5" y="945"/>
                      <a:pt x="5" y="945"/>
                      <a:pt x="5" y="945"/>
                    </a:cubicBezTo>
                    <a:cubicBezTo>
                      <a:pt x="4" y="946"/>
                      <a:pt x="4" y="946"/>
                      <a:pt x="4" y="946"/>
                    </a:cubicBezTo>
                    <a:cubicBezTo>
                      <a:pt x="5" y="946"/>
                      <a:pt x="5" y="946"/>
                      <a:pt x="5" y="946"/>
                    </a:cubicBezTo>
                    <a:cubicBezTo>
                      <a:pt x="5" y="945"/>
                      <a:pt x="5" y="945"/>
                      <a:pt x="5" y="945"/>
                    </a:cubicBezTo>
                    <a:cubicBezTo>
                      <a:pt x="4" y="946"/>
                      <a:pt x="4" y="946"/>
                      <a:pt x="4" y="946"/>
                    </a:cubicBezTo>
                    <a:cubicBezTo>
                      <a:pt x="5" y="946"/>
                      <a:pt x="5" y="946"/>
                      <a:pt x="5" y="946"/>
                    </a:cubicBezTo>
                    <a:cubicBezTo>
                      <a:pt x="4" y="946"/>
                      <a:pt x="4" y="946"/>
                      <a:pt x="4" y="946"/>
                    </a:cubicBezTo>
                    <a:cubicBezTo>
                      <a:pt x="5" y="947"/>
                      <a:pt x="5" y="947"/>
                      <a:pt x="5" y="947"/>
                    </a:cubicBezTo>
                    <a:cubicBezTo>
                      <a:pt x="5" y="946"/>
                      <a:pt x="5" y="946"/>
                      <a:pt x="5" y="946"/>
                    </a:cubicBezTo>
                    <a:cubicBezTo>
                      <a:pt x="4" y="946"/>
                      <a:pt x="4" y="946"/>
                      <a:pt x="4" y="946"/>
                    </a:cubicBezTo>
                    <a:cubicBezTo>
                      <a:pt x="5" y="947"/>
                      <a:pt x="5" y="947"/>
                      <a:pt x="5" y="947"/>
                    </a:cubicBezTo>
                    <a:cubicBezTo>
                      <a:pt x="3" y="946"/>
                      <a:pt x="3" y="946"/>
                      <a:pt x="3" y="946"/>
                    </a:cubicBezTo>
                    <a:cubicBezTo>
                      <a:pt x="3" y="947"/>
                      <a:pt x="3" y="947"/>
                      <a:pt x="3" y="947"/>
                    </a:cubicBezTo>
                    <a:cubicBezTo>
                      <a:pt x="45" y="968"/>
                      <a:pt x="45" y="968"/>
                      <a:pt x="45" y="968"/>
                    </a:cubicBezTo>
                    <a:cubicBezTo>
                      <a:pt x="45" y="968"/>
                      <a:pt x="46" y="968"/>
                      <a:pt x="47" y="967"/>
                    </a:cubicBezTo>
                    <a:cubicBezTo>
                      <a:pt x="47" y="967"/>
                      <a:pt x="47" y="966"/>
                      <a:pt x="46" y="965"/>
                    </a:cubicBezTo>
                    <a:cubicBezTo>
                      <a:pt x="23" y="951"/>
                      <a:pt x="23" y="951"/>
                      <a:pt x="23" y="951"/>
                    </a:cubicBezTo>
                    <a:cubicBezTo>
                      <a:pt x="43" y="960"/>
                      <a:pt x="43" y="960"/>
                      <a:pt x="43" y="960"/>
                    </a:cubicBezTo>
                    <a:cubicBezTo>
                      <a:pt x="43" y="961"/>
                      <a:pt x="44" y="960"/>
                      <a:pt x="44" y="960"/>
                    </a:cubicBezTo>
                    <a:cubicBezTo>
                      <a:pt x="45" y="959"/>
                      <a:pt x="45" y="959"/>
                      <a:pt x="45" y="959"/>
                    </a:cubicBezTo>
                    <a:cubicBezTo>
                      <a:pt x="45" y="958"/>
                      <a:pt x="44" y="958"/>
                      <a:pt x="44" y="958"/>
                    </a:cubicBezTo>
                    <a:cubicBezTo>
                      <a:pt x="44" y="957"/>
                      <a:pt x="44" y="957"/>
                      <a:pt x="44" y="957"/>
                    </a:cubicBezTo>
                    <a:cubicBezTo>
                      <a:pt x="43" y="957"/>
                      <a:pt x="42" y="956"/>
                      <a:pt x="41" y="955"/>
                    </a:cubicBezTo>
                    <a:cubicBezTo>
                      <a:pt x="32" y="949"/>
                      <a:pt x="4" y="932"/>
                      <a:pt x="4" y="932"/>
                    </a:cubicBezTo>
                    <a:cubicBezTo>
                      <a:pt x="3" y="934"/>
                      <a:pt x="3" y="934"/>
                      <a:pt x="3" y="934"/>
                    </a:cubicBezTo>
                    <a:cubicBezTo>
                      <a:pt x="2" y="935"/>
                      <a:pt x="2" y="935"/>
                      <a:pt x="2" y="935"/>
                    </a:cubicBezTo>
                    <a:cubicBezTo>
                      <a:pt x="43" y="956"/>
                      <a:pt x="43" y="956"/>
                      <a:pt x="43" y="956"/>
                    </a:cubicBezTo>
                    <a:cubicBezTo>
                      <a:pt x="44" y="956"/>
                      <a:pt x="45" y="956"/>
                      <a:pt x="45" y="955"/>
                    </a:cubicBezTo>
                    <a:cubicBezTo>
                      <a:pt x="46" y="955"/>
                      <a:pt x="46" y="954"/>
                      <a:pt x="45" y="953"/>
                    </a:cubicBezTo>
                    <a:cubicBezTo>
                      <a:pt x="45" y="953"/>
                      <a:pt x="42" y="952"/>
                      <a:pt x="38" y="949"/>
                    </a:cubicBezTo>
                    <a:cubicBezTo>
                      <a:pt x="32" y="946"/>
                      <a:pt x="24" y="941"/>
                      <a:pt x="16" y="936"/>
                    </a:cubicBezTo>
                    <a:cubicBezTo>
                      <a:pt x="13" y="934"/>
                      <a:pt x="9" y="932"/>
                      <a:pt x="7" y="930"/>
                    </a:cubicBezTo>
                    <a:cubicBezTo>
                      <a:pt x="6" y="929"/>
                      <a:pt x="5" y="929"/>
                      <a:pt x="4" y="928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4" y="928"/>
                      <a:pt x="4" y="928"/>
                      <a:pt x="4" y="928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4" y="928"/>
                      <a:pt x="4" y="928"/>
                      <a:pt x="4" y="928"/>
                    </a:cubicBezTo>
                    <a:cubicBezTo>
                      <a:pt x="2" y="929"/>
                      <a:pt x="2" y="929"/>
                      <a:pt x="2" y="929"/>
                    </a:cubicBezTo>
                    <a:cubicBezTo>
                      <a:pt x="4" y="929"/>
                      <a:pt x="4" y="929"/>
                      <a:pt x="4" y="929"/>
                    </a:cubicBezTo>
                    <a:cubicBezTo>
                      <a:pt x="4" y="928"/>
                      <a:pt x="4" y="928"/>
                      <a:pt x="4" y="928"/>
                    </a:cubicBezTo>
                    <a:cubicBezTo>
                      <a:pt x="2" y="929"/>
                      <a:pt x="2" y="929"/>
                      <a:pt x="2" y="929"/>
                    </a:cubicBezTo>
                    <a:cubicBezTo>
                      <a:pt x="4" y="929"/>
                      <a:pt x="4" y="929"/>
                      <a:pt x="4" y="929"/>
                    </a:cubicBezTo>
                    <a:cubicBezTo>
                      <a:pt x="2" y="929"/>
                      <a:pt x="2" y="929"/>
                      <a:pt x="2" y="929"/>
                    </a:cubicBezTo>
                    <a:cubicBezTo>
                      <a:pt x="3" y="929"/>
                      <a:pt x="3" y="929"/>
                      <a:pt x="3" y="929"/>
                    </a:cubicBezTo>
                    <a:cubicBezTo>
                      <a:pt x="4" y="929"/>
                      <a:pt x="4" y="929"/>
                      <a:pt x="4" y="929"/>
                    </a:cubicBezTo>
                    <a:cubicBezTo>
                      <a:pt x="2" y="929"/>
                      <a:pt x="2" y="929"/>
                      <a:pt x="2" y="929"/>
                    </a:cubicBezTo>
                    <a:cubicBezTo>
                      <a:pt x="3" y="929"/>
                      <a:pt x="3" y="929"/>
                      <a:pt x="3" y="929"/>
                    </a:cubicBezTo>
                    <a:cubicBezTo>
                      <a:pt x="2" y="929"/>
                      <a:pt x="2" y="929"/>
                      <a:pt x="2" y="929"/>
                    </a:cubicBezTo>
                    <a:cubicBezTo>
                      <a:pt x="2" y="930"/>
                      <a:pt x="2" y="930"/>
                      <a:pt x="2" y="930"/>
                    </a:cubicBezTo>
                    <a:cubicBezTo>
                      <a:pt x="2" y="930"/>
                      <a:pt x="12" y="935"/>
                      <a:pt x="22" y="939"/>
                    </a:cubicBezTo>
                    <a:cubicBezTo>
                      <a:pt x="27" y="942"/>
                      <a:pt x="32" y="944"/>
                      <a:pt x="36" y="946"/>
                    </a:cubicBezTo>
                    <a:cubicBezTo>
                      <a:pt x="38" y="947"/>
                      <a:pt x="40" y="948"/>
                      <a:pt x="41" y="948"/>
                    </a:cubicBezTo>
                    <a:cubicBezTo>
                      <a:pt x="42" y="948"/>
                      <a:pt x="42" y="949"/>
                      <a:pt x="43" y="949"/>
                    </a:cubicBezTo>
                    <a:cubicBezTo>
                      <a:pt x="43" y="949"/>
                      <a:pt x="43" y="949"/>
                      <a:pt x="43" y="949"/>
                    </a:cubicBezTo>
                    <a:cubicBezTo>
                      <a:pt x="43" y="949"/>
                      <a:pt x="43" y="949"/>
                      <a:pt x="44" y="949"/>
                    </a:cubicBezTo>
                    <a:cubicBezTo>
                      <a:pt x="44" y="949"/>
                      <a:pt x="44" y="949"/>
                      <a:pt x="44" y="949"/>
                    </a:cubicBezTo>
                    <a:cubicBezTo>
                      <a:pt x="45" y="949"/>
                      <a:pt x="45" y="949"/>
                      <a:pt x="45" y="948"/>
                    </a:cubicBezTo>
                    <a:cubicBezTo>
                      <a:pt x="45" y="948"/>
                      <a:pt x="45" y="948"/>
                      <a:pt x="45" y="947"/>
                    </a:cubicBezTo>
                    <a:cubicBezTo>
                      <a:pt x="45" y="947"/>
                      <a:pt x="45" y="947"/>
                      <a:pt x="45" y="946"/>
                    </a:cubicBezTo>
                    <a:cubicBezTo>
                      <a:pt x="45" y="946"/>
                      <a:pt x="42" y="945"/>
                      <a:pt x="38" y="942"/>
                    </a:cubicBezTo>
                    <a:cubicBezTo>
                      <a:pt x="32" y="939"/>
                      <a:pt x="23" y="933"/>
                      <a:pt x="16" y="929"/>
                    </a:cubicBezTo>
                    <a:cubicBezTo>
                      <a:pt x="12" y="926"/>
                      <a:pt x="9" y="924"/>
                      <a:pt x="6" y="923"/>
                    </a:cubicBezTo>
                    <a:cubicBezTo>
                      <a:pt x="5" y="922"/>
                      <a:pt x="4" y="921"/>
                      <a:pt x="4" y="921"/>
                    </a:cubicBezTo>
                    <a:cubicBezTo>
                      <a:pt x="3" y="920"/>
                      <a:pt x="3" y="920"/>
                      <a:pt x="3" y="920"/>
                    </a:cubicBezTo>
                    <a:cubicBezTo>
                      <a:pt x="3" y="920"/>
                      <a:pt x="3" y="920"/>
                      <a:pt x="3" y="920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3" y="920"/>
                      <a:pt x="3" y="920"/>
                      <a:pt x="3" y="920"/>
                    </a:cubicBezTo>
                    <a:cubicBezTo>
                      <a:pt x="3" y="920"/>
                      <a:pt x="3" y="920"/>
                      <a:pt x="3" y="920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3" y="920"/>
                      <a:pt x="3" y="920"/>
                      <a:pt x="3" y="920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3" y="921"/>
                      <a:pt x="3" y="921"/>
                      <a:pt x="3" y="921"/>
                    </a:cubicBezTo>
                    <a:cubicBezTo>
                      <a:pt x="3" y="920"/>
                      <a:pt x="3" y="920"/>
                      <a:pt x="3" y="920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3" y="921"/>
                      <a:pt x="3" y="921"/>
                      <a:pt x="3" y="921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3" y="921"/>
                      <a:pt x="3" y="921"/>
                      <a:pt x="3" y="921"/>
                    </a:cubicBezTo>
                    <a:cubicBezTo>
                      <a:pt x="3" y="921"/>
                      <a:pt x="3" y="921"/>
                      <a:pt x="3" y="921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3" y="921"/>
                      <a:pt x="3" y="921"/>
                      <a:pt x="3" y="921"/>
                    </a:cubicBezTo>
                    <a:cubicBezTo>
                      <a:pt x="2" y="921"/>
                      <a:pt x="2" y="921"/>
                      <a:pt x="2" y="921"/>
                    </a:cubicBezTo>
                    <a:cubicBezTo>
                      <a:pt x="1" y="923"/>
                      <a:pt x="1" y="923"/>
                      <a:pt x="1" y="923"/>
                    </a:cubicBezTo>
                    <a:cubicBezTo>
                      <a:pt x="44" y="942"/>
                      <a:pt x="44" y="942"/>
                      <a:pt x="44" y="942"/>
                    </a:cubicBezTo>
                    <a:cubicBezTo>
                      <a:pt x="45" y="943"/>
                      <a:pt x="45" y="942"/>
                      <a:pt x="46" y="942"/>
                    </a:cubicBezTo>
                    <a:cubicBezTo>
                      <a:pt x="46" y="941"/>
                      <a:pt x="46" y="940"/>
                      <a:pt x="45" y="940"/>
                    </a:cubicBezTo>
                    <a:cubicBezTo>
                      <a:pt x="23" y="926"/>
                      <a:pt x="23" y="926"/>
                      <a:pt x="23" y="926"/>
                    </a:cubicBezTo>
                    <a:cubicBezTo>
                      <a:pt x="44" y="936"/>
                      <a:pt x="44" y="936"/>
                      <a:pt x="44" y="936"/>
                    </a:cubicBezTo>
                    <a:cubicBezTo>
                      <a:pt x="45" y="936"/>
                      <a:pt x="46" y="936"/>
                      <a:pt x="46" y="935"/>
                    </a:cubicBezTo>
                    <a:cubicBezTo>
                      <a:pt x="47" y="934"/>
                      <a:pt x="46" y="933"/>
                      <a:pt x="46" y="933"/>
                    </a:cubicBezTo>
                    <a:cubicBezTo>
                      <a:pt x="46" y="933"/>
                      <a:pt x="43" y="931"/>
                      <a:pt x="39" y="929"/>
                    </a:cubicBezTo>
                    <a:cubicBezTo>
                      <a:pt x="33" y="925"/>
                      <a:pt x="24" y="920"/>
                      <a:pt x="16" y="915"/>
                    </a:cubicBezTo>
                    <a:cubicBezTo>
                      <a:pt x="13" y="913"/>
                      <a:pt x="9" y="911"/>
                      <a:pt x="7" y="909"/>
                    </a:cubicBezTo>
                    <a:cubicBezTo>
                      <a:pt x="6" y="908"/>
                      <a:pt x="5" y="908"/>
                      <a:pt x="4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3" y="907"/>
                      <a:pt x="3" y="907"/>
                      <a:pt x="3" y="907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4" y="908"/>
                      <a:pt x="4" y="908"/>
                      <a:pt x="4" y="908"/>
                    </a:cubicBezTo>
                    <a:cubicBezTo>
                      <a:pt x="4" y="907"/>
                      <a:pt x="3" y="907"/>
                      <a:pt x="3" y="907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4" y="908"/>
                      <a:pt x="4" y="908"/>
                      <a:pt x="4" y="908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3" y="908"/>
                      <a:pt x="3" y="908"/>
                      <a:pt x="3" y="908"/>
                    </a:cubicBezTo>
                    <a:cubicBezTo>
                      <a:pt x="4" y="908"/>
                      <a:pt x="4" y="908"/>
                      <a:pt x="4" y="908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3" y="908"/>
                      <a:pt x="3" y="908"/>
                      <a:pt x="3" y="908"/>
                    </a:cubicBezTo>
                    <a:cubicBezTo>
                      <a:pt x="3" y="908"/>
                      <a:pt x="3" y="908"/>
                      <a:pt x="3" y="908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3" y="909"/>
                      <a:pt x="3" y="909"/>
                      <a:pt x="3" y="909"/>
                    </a:cubicBezTo>
                    <a:cubicBezTo>
                      <a:pt x="3" y="909"/>
                      <a:pt x="3" y="909"/>
                      <a:pt x="3" y="908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3" y="909"/>
                      <a:pt x="3" y="909"/>
                      <a:pt x="3" y="909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2" y="909"/>
                      <a:pt x="2" y="909"/>
                      <a:pt x="2" y="909"/>
                    </a:cubicBezTo>
                    <a:cubicBezTo>
                      <a:pt x="3" y="909"/>
                      <a:pt x="3" y="909"/>
                      <a:pt x="3" y="909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2" y="909"/>
                      <a:pt x="2" y="909"/>
                      <a:pt x="2" y="909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2" y="909"/>
                      <a:pt x="2" y="909"/>
                      <a:pt x="2" y="909"/>
                    </a:cubicBezTo>
                    <a:cubicBezTo>
                      <a:pt x="2" y="909"/>
                      <a:pt x="2" y="909"/>
                      <a:pt x="2" y="909"/>
                    </a:cubicBezTo>
                    <a:cubicBezTo>
                      <a:pt x="2" y="908"/>
                      <a:pt x="2" y="908"/>
                      <a:pt x="2" y="908"/>
                    </a:cubicBezTo>
                    <a:cubicBezTo>
                      <a:pt x="2" y="909"/>
                      <a:pt x="2" y="909"/>
                      <a:pt x="2" y="909"/>
                    </a:cubicBezTo>
                    <a:cubicBezTo>
                      <a:pt x="2" y="909"/>
                      <a:pt x="3" y="909"/>
                      <a:pt x="5" y="910"/>
                    </a:cubicBezTo>
                    <a:cubicBezTo>
                      <a:pt x="10" y="912"/>
                      <a:pt x="20" y="917"/>
                      <a:pt x="28" y="922"/>
                    </a:cubicBezTo>
                    <a:cubicBezTo>
                      <a:pt x="33" y="924"/>
                      <a:pt x="37" y="926"/>
                      <a:pt x="39" y="928"/>
                    </a:cubicBezTo>
                    <a:cubicBezTo>
                      <a:pt x="42" y="929"/>
                      <a:pt x="44" y="930"/>
                      <a:pt x="44" y="930"/>
                    </a:cubicBezTo>
                    <a:cubicBezTo>
                      <a:pt x="45" y="931"/>
                      <a:pt x="46" y="930"/>
                      <a:pt x="46" y="930"/>
                    </a:cubicBezTo>
                    <a:cubicBezTo>
                      <a:pt x="46" y="929"/>
                      <a:pt x="46" y="929"/>
                      <a:pt x="46" y="929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46" y="927"/>
                      <a:pt x="45" y="927"/>
                      <a:pt x="45" y="927"/>
                    </a:cubicBezTo>
                    <a:cubicBezTo>
                      <a:pt x="43" y="925"/>
                      <a:pt x="40" y="923"/>
                      <a:pt x="36" y="921"/>
                    </a:cubicBezTo>
                    <a:cubicBezTo>
                      <a:pt x="23" y="913"/>
                      <a:pt x="4" y="902"/>
                      <a:pt x="4" y="902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5" y="904"/>
                      <a:pt x="5" y="904"/>
                      <a:pt x="5" y="904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4" y="904"/>
                      <a:pt x="4" y="904"/>
                      <a:pt x="4" y="904"/>
                    </a:cubicBezTo>
                    <a:cubicBezTo>
                      <a:pt x="4" y="904"/>
                      <a:pt x="4" y="904"/>
                      <a:pt x="5" y="904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4" y="904"/>
                      <a:pt x="4" y="904"/>
                      <a:pt x="4" y="904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3" y="904"/>
                      <a:pt x="3" y="904"/>
                      <a:pt x="3" y="904"/>
                    </a:cubicBezTo>
                    <a:cubicBezTo>
                      <a:pt x="4" y="904"/>
                      <a:pt x="4" y="904"/>
                      <a:pt x="4" y="904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3" y="904"/>
                      <a:pt x="3" y="904"/>
                      <a:pt x="3" y="904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3" y="904"/>
                      <a:pt x="3" y="904"/>
                      <a:pt x="3" y="904"/>
                    </a:cubicBezTo>
                    <a:cubicBezTo>
                      <a:pt x="3" y="904"/>
                      <a:pt x="3" y="904"/>
                      <a:pt x="3" y="904"/>
                    </a:cubicBezTo>
                    <a:cubicBezTo>
                      <a:pt x="3" y="903"/>
                      <a:pt x="3" y="903"/>
                      <a:pt x="3" y="903"/>
                    </a:cubicBezTo>
                    <a:cubicBezTo>
                      <a:pt x="3" y="904"/>
                      <a:pt x="3" y="904"/>
                      <a:pt x="3" y="904"/>
                    </a:cubicBezTo>
                    <a:cubicBezTo>
                      <a:pt x="3" y="904"/>
                      <a:pt x="3" y="904"/>
                      <a:pt x="3" y="904"/>
                    </a:cubicBezTo>
                    <a:cubicBezTo>
                      <a:pt x="4" y="905"/>
                      <a:pt x="7" y="906"/>
                      <a:pt x="10" y="908"/>
                    </a:cubicBezTo>
                    <a:cubicBezTo>
                      <a:pt x="16" y="910"/>
                      <a:pt x="25" y="914"/>
                      <a:pt x="32" y="917"/>
                    </a:cubicBezTo>
                    <a:cubicBezTo>
                      <a:pt x="35" y="919"/>
                      <a:pt x="38" y="920"/>
                      <a:pt x="40" y="921"/>
                    </a:cubicBezTo>
                    <a:cubicBezTo>
                      <a:pt x="42" y="922"/>
                      <a:pt x="43" y="922"/>
                      <a:pt x="43" y="923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45" y="923"/>
                      <a:pt x="45" y="923"/>
                      <a:pt x="45" y="923"/>
                    </a:cubicBezTo>
                    <a:cubicBezTo>
                      <a:pt x="45" y="923"/>
                      <a:pt x="45" y="923"/>
                      <a:pt x="45" y="923"/>
                    </a:cubicBezTo>
                    <a:cubicBezTo>
                      <a:pt x="46" y="923"/>
                      <a:pt x="46" y="923"/>
                      <a:pt x="46" y="923"/>
                    </a:cubicBezTo>
                    <a:cubicBezTo>
                      <a:pt x="46" y="922"/>
                      <a:pt x="46" y="922"/>
                      <a:pt x="46" y="922"/>
                    </a:cubicBezTo>
                    <a:cubicBezTo>
                      <a:pt x="47" y="922"/>
                      <a:pt x="47" y="922"/>
                      <a:pt x="47" y="922"/>
                    </a:cubicBezTo>
                    <a:cubicBezTo>
                      <a:pt x="46" y="921"/>
                      <a:pt x="46" y="921"/>
                      <a:pt x="46" y="921"/>
                    </a:cubicBezTo>
                    <a:cubicBezTo>
                      <a:pt x="46" y="920"/>
                      <a:pt x="46" y="920"/>
                      <a:pt x="45" y="920"/>
                    </a:cubicBezTo>
                    <a:cubicBezTo>
                      <a:pt x="44" y="919"/>
                      <a:pt x="41" y="916"/>
                      <a:pt x="36" y="914"/>
                    </a:cubicBezTo>
                    <a:cubicBezTo>
                      <a:pt x="30" y="910"/>
                      <a:pt x="22" y="905"/>
                      <a:pt x="16" y="902"/>
                    </a:cubicBezTo>
                    <a:cubicBezTo>
                      <a:pt x="13" y="900"/>
                      <a:pt x="10" y="898"/>
                      <a:pt x="8" y="897"/>
                    </a:cubicBezTo>
                    <a:cubicBezTo>
                      <a:pt x="7" y="896"/>
                      <a:pt x="6" y="896"/>
                      <a:pt x="5" y="895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5" y="896"/>
                      <a:pt x="5" y="896"/>
                      <a:pt x="5" y="896"/>
                    </a:cubicBezTo>
                    <a:cubicBezTo>
                      <a:pt x="5" y="895"/>
                      <a:pt x="5" y="895"/>
                      <a:pt x="5" y="895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5" y="896"/>
                      <a:pt x="5" y="896"/>
                      <a:pt x="5" y="896"/>
                    </a:cubicBezTo>
                    <a:cubicBezTo>
                      <a:pt x="4" y="896"/>
                      <a:pt x="4" y="896"/>
                      <a:pt x="4" y="896"/>
                    </a:cubicBezTo>
                    <a:cubicBezTo>
                      <a:pt x="3" y="897"/>
                      <a:pt x="3" y="897"/>
                      <a:pt x="3" y="897"/>
                    </a:cubicBezTo>
                    <a:cubicBezTo>
                      <a:pt x="43" y="916"/>
                      <a:pt x="43" y="916"/>
                      <a:pt x="43" y="916"/>
                    </a:cubicBezTo>
                    <a:cubicBezTo>
                      <a:pt x="44" y="916"/>
                      <a:pt x="45" y="916"/>
                      <a:pt x="45" y="915"/>
                    </a:cubicBezTo>
                    <a:cubicBezTo>
                      <a:pt x="45" y="915"/>
                      <a:pt x="45" y="914"/>
                      <a:pt x="44" y="914"/>
                    </a:cubicBezTo>
                    <a:cubicBezTo>
                      <a:pt x="3" y="888"/>
                      <a:pt x="3" y="888"/>
                      <a:pt x="3" y="888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3" y="890"/>
                      <a:pt x="3" y="890"/>
                      <a:pt x="3" y="890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3" y="890"/>
                      <a:pt x="3" y="890"/>
                      <a:pt x="3" y="890"/>
                    </a:cubicBezTo>
                    <a:cubicBezTo>
                      <a:pt x="3" y="890"/>
                      <a:pt x="3" y="890"/>
                      <a:pt x="3" y="890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3" y="890"/>
                      <a:pt x="3" y="890"/>
                      <a:pt x="3" y="890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3" y="890"/>
                      <a:pt x="3" y="890"/>
                      <a:pt x="3" y="890"/>
                    </a:cubicBezTo>
                    <a:cubicBezTo>
                      <a:pt x="2" y="889"/>
                      <a:pt x="2" y="889"/>
                      <a:pt x="2" y="889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2" y="890"/>
                      <a:pt x="2" y="890"/>
                      <a:pt x="2" y="890"/>
                    </a:cubicBezTo>
                    <a:cubicBezTo>
                      <a:pt x="2" y="890"/>
                      <a:pt x="3" y="891"/>
                      <a:pt x="5" y="891"/>
                    </a:cubicBezTo>
                    <a:cubicBezTo>
                      <a:pt x="9" y="893"/>
                      <a:pt x="19" y="899"/>
                      <a:pt x="28" y="903"/>
                    </a:cubicBezTo>
                    <a:cubicBezTo>
                      <a:pt x="32" y="906"/>
                      <a:pt x="36" y="908"/>
                      <a:pt x="39" y="909"/>
                    </a:cubicBezTo>
                    <a:cubicBezTo>
                      <a:pt x="41" y="910"/>
                      <a:pt x="42" y="911"/>
                      <a:pt x="43" y="911"/>
                    </a:cubicBezTo>
                    <a:cubicBezTo>
                      <a:pt x="43" y="912"/>
                      <a:pt x="44" y="912"/>
                      <a:pt x="44" y="912"/>
                    </a:cubicBezTo>
                    <a:cubicBezTo>
                      <a:pt x="45" y="912"/>
                      <a:pt x="45" y="912"/>
                      <a:pt x="45" y="912"/>
                    </a:cubicBezTo>
                    <a:cubicBezTo>
                      <a:pt x="45" y="912"/>
                      <a:pt x="45" y="912"/>
                      <a:pt x="45" y="912"/>
                    </a:cubicBezTo>
                    <a:cubicBezTo>
                      <a:pt x="46" y="912"/>
                      <a:pt x="46" y="912"/>
                      <a:pt x="46" y="912"/>
                    </a:cubicBezTo>
                    <a:cubicBezTo>
                      <a:pt x="47" y="911"/>
                      <a:pt x="47" y="911"/>
                      <a:pt x="47" y="911"/>
                    </a:cubicBezTo>
                    <a:cubicBezTo>
                      <a:pt x="47" y="911"/>
                      <a:pt x="47" y="911"/>
                      <a:pt x="47" y="910"/>
                    </a:cubicBezTo>
                    <a:cubicBezTo>
                      <a:pt x="47" y="910"/>
                      <a:pt x="47" y="910"/>
                      <a:pt x="46" y="909"/>
                    </a:cubicBezTo>
                    <a:cubicBezTo>
                      <a:pt x="46" y="909"/>
                      <a:pt x="44" y="908"/>
                      <a:pt x="39" y="905"/>
                    </a:cubicBezTo>
                    <a:cubicBezTo>
                      <a:pt x="33" y="902"/>
                      <a:pt x="24" y="896"/>
                      <a:pt x="16" y="892"/>
                    </a:cubicBezTo>
                    <a:cubicBezTo>
                      <a:pt x="13" y="889"/>
                      <a:pt x="9" y="887"/>
                      <a:pt x="7" y="885"/>
                    </a:cubicBezTo>
                    <a:cubicBezTo>
                      <a:pt x="6" y="885"/>
                      <a:pt x="5" y="884"/>
                      <a:pt x="4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3" y="884"/>
                      <a:pt x="3" y="884"/>
                      <a:pt x="3" y="884"/>
                    </a:cubicBezTo>
                    <a:cubicBezTo>
                      <a:pt x="3" y="883"/>
                      <a:pt x="3" y="883"/>
                      <a:pt x="3" y="883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3" y="884"/>
                      <a:pt x="3" y="884"/>
                      <a:pt x="3" y="884"/>
                    </a:cubicBezTo>
                    <a:cubicBezTo>
                      <a:pt x="3" y="884"/>
                      <a:pt x="3" y="884"/>
                      <a:pt x="3" y="884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3" y="884"/>
                      <a:pt x="3" y="884"/>
                      <a:pt x="3" y="884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4"/>
                      <a:pt x="2" y="884"/>
                      <a:pt x="2" y="884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4"/>
                      <a:pt x="2" y="884"/>
                      <a:pt x="2" y="884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4"/>
                      <a:pt x="2" y="884"/>
                      <a:pt x="2" y="884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4"/>
                      <a:pt x="2" y="884"/>
                      <a:pt x="2" y="884"/>
                    </a:cubicBezTo>
                    <a:cubicBezTo>
                      <a:pt x="2" y="885"/>
                      <a:pt x="2" y="885"/>
                      <a:pt x="2" y="885"/>
                    </a:cubicBezTo>
                    <a:cubicBezTo>
                      <a:pt x="2" y="885"/>
                      <a:pt x="3" y="885"/>
                      <a:pt x="4" y="886"/>
                    </a:cubicBezTo>
                    <a:cubicBezTo>
                      <a:pt x="9" y="888"/>
                      <a:pt x="19" y="892"/>
                      <a:pt x="27" y="897"/>
                    </a:cubicBezTo>
                    <a:cubicBezTo>
                      <a:pt x="31" y="899"/>
                      <a:pt x="35" y="901"/>
                      <a:pt x="38" y="902"/>
                    </a:cubicBezTo>
                    <a:cubicBezTo>
                      <a:pt x="40" y="903"/>
                      <a:pt x="41" y="904"/>
                      <a:pt x="42" y="904"/>
                    </a:cubicBezTo>
                    <a:cubicBezTo>
                      <a:pt x="43" y="904"/>
                      <a:pt x="43" y="904"/>
                      <a:pt x="43" y="904"/>
                    </a:cubicBezTo>
                    <a:cubicBezTo>
                      <a:pt x="44" y="905"/>
                      <a:pt x="44" y="905"/>
                      <a:pt x="45" y="905"/>
                    </a:cubicBezTo>
                    <a:cubicBezTo>
                      <a:pt x="45" y="905"/>
                      <a:pt x="45" y="905"/>
                      <a:pt x="45" y="905"/>
                    </a:cubicBezTo>
                    <a:cubicBezTo>
                      <a:pt x="45" y="905"/>
                      <a:pt x="46" y="904"/>
                      <a:pt x="46" y="904"/>
                    </a:cubicBezTo>
                    <a:cubicBezTo>
                      <a:pt x="46" y="904"/>
                      <a:pt x="46" y="903"/>
                      <a:pt x="46" y="903"/>
                    </a:cubicBezTo>
                    <a:cubicBezTo>
                      <a:pt x="46" y="902"/>
                      <a:pt x="46" y="902"/>
                      <a:pt x="45" y="902"/>
                    </a:cubicBezTo>
                    <a:cubicBezTo>
                      <a:pt x="45" y="902"/>
                      <a:pt x="43" y="900"/>
                      <a:pt x="39" y="898"/>
                    </a:cubicBezTo>
                    <a:cubicBezTo>
                      <a:pt x="33" y="894"/>
                      <a:pt x="24" y="889"/>
                      <a:pt x="17" y="884"/>
                    </a:cubicBezTo>
                    <a:cubicBezTo>
                      <a:pt x="13" y="882"/>
                      <a:pt x="10" y="880"/>
                      <a:pt x="7" y="878"/>
                    </a:cubicBezTo>
                    <a:cubicBezTo>
                      <a:pt x="6" y="878"/>
                      <a:pt x="5" y="877"/>
                      <a:pt x="4" y="877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4" y="877"/>
                      <a:pt x="4" y="877"/>
                      <a:pt x="4" y="877"/>
                    </a:cubicBezTo>
                    <a:cubicBezTo>
                      <a:pt x="4" y="876"/>
                      <a:pt x="4" y="876"/>
                      <a:pt x="4" y="876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4" y="877"/>
                      <a:pt x="4" y="877"/>
                      <a:pt x="4" y="877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4" y="878"/>
                      <a:pt x="4" y="878"/>
                      <a:pt x="4" y="878"/>
                    </a:cubicBezTo>
                    <a:cubicBezTo>
                      <a:pt x="4" y="877"/>
                      <a:pt x="4" y="877"/>
                      <a:pt x="4" y="877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4" y="878"/>
                      <a:pt x="4" y="878"/>
                      <a:pt x="4" y="878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44" y="898"/>
                      <a:pt x="44" y="898"/>
                      <a:pt x="44" y="898"/>
                    </a:cubicBezTo>
                    <a:cubicBezTo>
                      <a:pt x="45" y="898"/>
                      <a:pt x="46" y="898"/>
                      <a:pt x="46" y="897"/>
                    </a:cubicBezTo>
                    <a:cubicBezTo>
                      <a:pt x="46" y="897"/>
                      <a:pt x="46" y="896"/>
                      <a:pt x="46" y="895"/>
                    </a:cubicBezTo>
                    <a:cubicBezTo>
                      <a:pt x="4" y="870"/>
                      <a:pt x="4" y="870"/>
                      <a:pt x="4" y="870"/>
                    </a:cubicBezTo>
                    <a:cubicBezTo>
                      <a:pt x="3" y="871"/>
                      <a:pt x="3" y="871"/>
                      <a:pt x="3" y="871"/>
                    </a:cubicBezTo>
                    <a:cubicBezTo>
                      <a:pt x="5" y="872"/>
                      <a:pt x="5" y="872"/>
                      <a:pt x="5" y="872"/>
                    </a:cubicBezTo>
                    <a:cubicBezTo>
                      <a:pt x="4" y="871"/>
                      <a:pt x="4" y="871"/>
                      <a:pt x="4" y="871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5" y="872"/>
                      <a:pt x="5" y="872"/>
                    </a:cubicBezTo>
                    <a:cubicBezTo>
                      <a:pt x="4" y="871"/>
                      <a:pt x="4" y="871"/>
                      <a:pt x="4" y="871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1"/>
                      <a:pt x="4" y="871"/>
                      <a:pt x="4" y="871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1"/>
                      <a:pt x="4" y="871"/>
                      <a:pt x="4" y="871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4" y="872"/>
                      <a:pt x="4" y="872"/>
                    </a:cubicBezTo>
                    <a:cubicBezTo>
                      <a:pt x="4" y="872"/>
                      <a:pt x="5" y="873"/>
                      <a:pt x="6" y="873"/>
                    </a:cubicBezTo>
                    <a:cubicBezTo>
                      <a:pt x="11" y="875"/>
                      <a:pt x="21" y="879"/>
                      <a:pt x="29" y="883"/>
                    </a:cubicBezTo>
                    <a:cubicBezTo>
                      <a:pt x="33" y="885"/>
                      <a:pt x="37" y="887"/>
                      <a:pt x="40" y="888"/>
                    </a:cubicBezTo>
                    <a:cubicBezTo>
                      <a:pt x="43" y="890"/>
                      <a:pt x="44" y="891"/>
                      <a:pt x="44" y="891"/>
                    </a:cubicBezTo>
                    <a:cubicBezTo>
                      <a:pt x="45" y="891"/>
                      <a:pt x="45" y="891"/>
                      <a:pt x="46" y="891"/>
                    </a:cubicBezTo>
                    <a:cubicBezTo>
                      <a:pt x="46" y="890"/>
                      <a:pt x="47" y="890"/>
                      <a:pt x="47" y="889"/>
                    </a:cubicBezTo>
                    <a:cubicBezTo>
                      <a:pt x="46" y="889"/>
                      <a:pt x="46" y="889"/>
                      <a:pt x="46" y="888"/>
                    </a:cubicBezTo>
                    <a:cubicBezTo>
                      <a:pt x="46" y="888"/>
                      <a:pt x="46" y="888"/>
                      <a:pt x="46" y="888"/>
                    </a:cubicBezTo>
                    <a:cubicBezTo>
                      <a:pt x="46" y="888"/>
                      <a:pt x="45" y="888"/>
                      <a:pt x="45" y="887"/>
                    </a:cubicBezTo>
                    <a:cubicBezTo>
                      <a:pt x="39" y="883"/>
                      <a:pt x="3" y="862"/>
                      <a:pt x="3" y="861"/>
                    </a:cubicBezTo>
                    <a:cubicBezTo>
                      <a:pt x="2" y="863"/>
                      <a:pt x="2" y="863"/>
                      <a:pt x="2" y="863"/>
                    </a:cubicBezTo>
                    <a:cubicBezTo>
                      <a:pt x="4" y="864"/>
                      <a:pt x="4" y="864"/>
                      <a:pt x="4" y="864"/>
                    </a:cubicBezTo>
                    <a:cubicBezTo>
                      <a:pt x="3" y="863"/>
                      <a:pt x="3" y="863"/>
                      <a:pt x="3" y="863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4" y="864"/>
                      <a:pt x="4" y="864"/>
                    </a:cubicBezTo>
                    <a:cubicBezTo>
                      <a:pt x="3" y="863"/>
                      <a:pt x="3" y="863"/>
                      <a:pt x="3" y="863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3"/>
                      <a:pt x="3" y="863"/>
                      <a:pt x="3" y="863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3"/>
                      <a:pt x="3" y="863"/>
                      <a:pt x="3" y="863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3"/>
                      <a:pt x="3" y="863"/>
                      <a:pt x="3" y="863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3"/>
                      <a:pt x="3" y="863"/>
                      <a:pt x="3" y="863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3" y="864"/>
                      <a:pt x="3" y="864"/>
                    </a:cubicBezTo>
                    <a:cubicBezTo>
                      <a:pt x="3" y="864"/>
                      <a:pt x="4" y="865"/>
                      <a:pt x="5" y="865"/>
                    </a:cubicBezTo>
                    <a:cubicBezTo>
                      <a:pt x="10" y="867"/>
                      <a:pt x="19" y="871"/>
                      <a:pt x="27" y="875"/>
                    </a:cubicBezTo>
                    <a:cubicBezTo>
                      <a:pt x="31" y="877"/>
                      <a:pt x="35" y="879"/>
                      <a:pt x="38" y="880"/>
                    </a:cubicBezTo>
                    <a:cubicBezTo>
                      <a:pt x="39" y="881"/>
                      <a:pt x="41" y="881"/>
                      <a:pt x="41" y="882"/>
                    </a:cubicBezTo>
                    <a:cubicBezTo>
                      <a:pt x="42" y="882"/>
                      <a:pt x="42" y="882"/>
                      <a:pt x="43" y="882"/>
                    </a:cubicBezTo>
                    <a:cubicBezTo>
                      <a:pt x="43" y="882"/>
                      <a:pt x="43" y="882"/>
                      <a:pt x="43" y="882"/>
                    </a:cubicBezTo>
                    <a:cubicBezTo>
                      <a:pt x="43" y="882"/>
                      <a:pt x="43" y="882"/>
                      <a:pt x="44" y="882"/>
                    </a:cubicBezTo>
                    <a:cubicBezTo>
                      <a:pt x="44" y="882"/>
                      <a:pt x="44" y="882"/>
                      <a:pt x="44" y="882"/>
                    </a:cubicBezTo>
                    <a:cubicBezTo>
                      <a:pt x="44" y="882"/>
                      <a:pt x="45" y="882"/>
                      <a:pt x="45" y="882"/>
                    </a:cubicBezTo>
                    <a:cubicBezTo>
                      <a:pt x="45" y="881"/>
                      <a:pt x="45" y="881"/>
                      <a:pt x="45" y="881"/>
                    </a:cubicBezTo>
                    <a:cubicBezTo>
                      <a:pt x="45" y="880"/>
                      <a:pt x="45" y="880"/>
                      <a:pt x="44" y="880"/>
                    </a:cubicBezTo>
                    <a:cubicBezTo>
                      <a:pt x="5" y="855"/>
                      <a:pt x="5" y="855"/>
                      <a:pt x="5" y="855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5" y="857"/>
                      <a:pt x="5" y="857"/>
                      <a:pt x="5" y="857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7"/>
                      <a:pt x="5" y="857"/>
                      <a:pt x="5" y="857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6"/>
                      <a:pt x="4" y="856"/>
                      <a:pt x="4" y="856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7"/>
                      <a:pt x="4" y="857"/>
                      <a:pt x="4" y="857"/>
                    </a:cubicBezTo>
                    <a:cubicBezTo>
                      <a:pt x="4" y="857"/>
                      <a:pt x="5" y="858"/>
                      <a:pt x="6" y="858"/>
                    </a:cubicBezTo>
                    <a:cubicBezTo>
                      <a:pt x="11" y="860"/>
                      <a:pt x="20" y="865"/>
                      <a:pt x="28" y="869"/>
                    </a:cubicBezTo>
                    <a:cubicBezTo>
                      <a:pt x="36" y="873"/>
                      <a:pt x="43" y="876"/>
                      <a:pt x="43" y="876"/>
                    </a:cubicBezTo>
                    <a:cubicBezTo>
                      <a:pt x="44" y="876"/>
                      <a:pt x="44" y="876"/>
                      <a:pt x="45" y="876"/>
                    </a:cubicBezTo>
                    <a:cubicBezTo>
                      <a:pt x="45" y="876"/>
                      <a:pt x="45" y="875"/>
                      <a:pt x="45" y="875"/>
                    </a:cubicBezTo>
                    <a:cubicBezTo>
                      <a:pt x="45" y="874"/>
                      <a:pt x="45" y="874"/>
                      <a:pt x="45" y="874"/>
                    </a:cubicBezTo>
                    <a:cubicBezTo>
                      <a:pt x="45" y="874"/>
                      <a:pt x="45" y="874"/>
                      <a:pt x="45" y="874"/>
                    </a:cubicBezTo>
                    <a:cubicBezTo>
                      <a:pt x="45" y="873"/>
                      <a:pt x="44" y="873"/>
                      <a:pt x="44" y="873"/>
                    </a:cubicBezTo>
                    <a:cubicBezTo>
                      <a:pt x="41" y="871"/>
                      <a:pt x="31" y="865"/>
                      <a:pt x="22" y="859"/>
                    </a:cubicBezTo>
                    <a:cubicBezTo>
                      <a:pt x="13" y="853"/>
                      <a:pt x="4" y="848"/>
                      <a:pt x="4" y="848"/>
                    </a:cubicBezTo>
                    <a:cubicBezTo>
                      <a:pt x="4" y="849"/>
                      <a:pt x="4" y="849"/>
                      <a:pt x="4" y="849"/>
                    </a:cubicBezTo>
                    <a:cubicBezTo>
                      <a:pt x="3" y="851"/>
                      <a:pt x="3" y="851"/>
                      <a:pt x="3" y="851"/>
                    </a:cubicBezTo>
                    <a:cubicBezTo>
                      <a:pt x="44" y="870"/>
                      <a:pt x="44" y="870"/>
                      <a:pt x="44" y="870"/>
                    </a:cubicBezTo>
                    <a:cubicBezTo>
                      <a:pt x="44" y="870"/>
                      <a:pt x="45" y="870"/>
                      <a:pt x="46" y="869"/>
                    </a:cubicBezTo>
                    <a:cubicBezTo>
                      <a:pt x="46" y="869"/>
                      <a:pt x="46" y="868"/>
                      <a:pt x="45" y="867"/>
                    </a:cubicBezTo>
                    <a:cubicBezTo>
                      <a:pt x="2" y="841"/>
                      <a:pt x="2" y="841"/>
                      <a:pt x="2" y="841"/>
                    </a:cubicBezTo>
                    <a:cubicBezTo>
                      <a:pt x="2" y="842"/>
                      <a:pt x="2" y="842"/>
                      <a:pt x="2" y="842"/>
                    </a:cubicBezTo>
                    <a:cubicBezTo>
                      <a:pt x="3" y="843"/>
                      <a:pt x="3" y="843"/>
                      <a:pt x="3" y="843"/>
                    </a:cubicBezTo>
                    <a:cubicBezTo>
                      <a:pt x="2" y="842"/>
                      <a:pt x="2" y="842"/>
                      <a:pt x="2" y="842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3" y="843"/>
                      <a:pt x="3" y="843"/>
                      <a:pt x="3" y="843"/>
                    </a:cubicBezTo>
                    <a:cubicBezTo>
                      <a:pt x="2" y="842"/>
                      <a:pt x="2" y="842"/>
                      <a:pt x="2" y="842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2"/>
                      <a:pt x="2" y="842"/>
                      <a:pt x="2" y="842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2"/>
                      <a:pt x="2" y="842"/>
                      <a:pt x="2" y="842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2" y="843"/>
                      <a:pt x="2" y="843"/>
                    </a:cubicBezTo>
                    <a:cubicBezTo>
                      <a:pt x="2" y="843"/>
                      <a:pt x="3" y="844"/>
                      <a:pt x="4" y="844"/>
                    </a:cubicBezTo>
                    <a:cubicBezTo>
                      <a:pt x="9" y="847"/>
                      <a:pt x="19" y="852"/>
                      <a:pt x="27" y="856"/>
                    </a:cubicBezTo>
                    <a:cubicBezTo>
                      <a:pt x="31" y="859"/>
                      <a:pt x="36" y="861"/>
                      <a:pt x="39" y="862"/>
                    </a:cubicBezTo>
                    <a:cubicBezTo>
                      <a:pt x="40" y="863"/>
                      <a:pt x="41" y="864"/>
                      <a:pt x="42" y="864"/>
                    </a:cubicBezTo>
                    <a:cubicBezTo>
                      <a:pt x="43" y="864"/>
                      <a:pt x="43" y="865"/>
                      <a:pt x="44" y="865"/>
                    </a:cubicBezTo>
                    <a:cubicBezTo>
                      <a:pt x="44" y="865"/>
                      <a:pt x="44" y="865"/>
                      <a:pt x="44" y="865"/>
                    </a:cubicBezTo>
                    <a:cubicBezTo>
                      <a:pt x="45" y="865"/>
                      <a:pt x="45" y="865"/>
                      <a:pt x="45" y="865"/>
                    </a:cubicBezTo>
                    <a:cubicBezTo>
                      <a:pt x="45" y="865"/>
                      <a:pt x="45" y="865"/>
                      <a:pt x="45" y="865"/>
                    </a:cubicBezTo>
                    <a:cubicBezTo>
                      <a:pt x="46" y="865"/>
                      <a:pt x="46" y="865"/>
                      <a:pt x="46" y="864"/>
                    </a:cubicBezTo>
                    <a:cubicBezTo>
                      <a:pt x="46" y="864"/>
                      <a:pt x="46" y="864"/>
                      <a:pt x="46" y="864"/>
                    </a:cubicBezTo>
                    <a:cubicBezTo>
                      <a:pt x="46" y="863"/>
                      <a:pt x="46" y="863"/>
                      <a:pt x="46" y="863"/>
                    </a:cubicBezTo>
                    <a:cubicBezTo>
                      <a:pt x="46" y="862"/>
                      <a:pt x="46" y="862"/>
                      <a:pt x="46" y="862"/>
                    </a:cubicBezTo>
                    <a:cubicBezTo>
                      <a:pt x="46" y="862"/>
                      <a:pt x="45" y="862"/>
                      <a:pt x="45" y="862"/>
                    </a:cubicBezTo>
                    <a:cubicBezTo>
                      <a:pt x="42" y="860"/>
                      <a:pt x="31" y="853"/>
                      <a:pt x="22" y="847"/>
                    </a:cubicBezTo>
                    <a:cubicBezTo>
                      <a:pt x="17" y="844"/>
                      <a:pt x="12" y="841"/>
                      <a:pt x="9" y="839"/>
                    </a:cubicBezTo>
                    <a:cubicBezTo>
                      <a:pt x="7" y="838"/>
                      <a:pt x="5" y="837"/>
                      <a:pt x="4" y="837"/>
                    </a:cubicBezTo>
                    <a:cubicBezTo>
                      <a:pt x="4" y="836"/>
                      <a:pt x="4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2" y="837"/>
                      <a:pt x="2" y="837"/>
                      <a:pt x="2" y="837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2" y="837"/>
                      <a:pt x="2" y="837"/>
                      <a:pt x="2" y="837"/>
                    </a:cubicBezTo>
                    <a:cubicBezTo>
                      <a:pt x="3" y="836"/>
                      <a:pt x="3" y="836"/>
                      <a:pt x="3" y="836"/>
                    </a:cubicBezTo>
                    <a:cubicBezTo>
                      <a:pt x="2" y="837"/>
                      <a:pt x="2" y="837"/>
                      <a:pt x="2" y="837"/>
                    </a:cubicBezTo>
                    <a:cubicBezTo>
                      <a:pt x="4" y="837"/>
                      <a:pt x="4" y="837"/>
                      <a:pt x="4" y="837"/>
                    </a:cubicBezTo>
                    <a:cubicBezTo>
                      <a:pt x="4" y="836"/>
                      <a:pt x="3" y="836"/>
                      <a:pt x="3" y="836"/>
                    </a:cubicBezTo>
                    <a:cubicBezTo>
                      <a:pt x="2" y="837"/>
                      <a:pt x="2" y="837"/>
                      <a:pt x="2" y="837"/>
                    </a:cubicBezTo>
                    <a:cubicBezTo>
                      <a:pt x="4" y="837"/>
                      <a:pt x="4" y="837"/>
                      <a:pt x="4" y="837"/>
                    </a:cubicBezTo>
                    <a:cubicBezTo>
                      <a:pt x="2" y="837"/>
                      <a:pt x="2" y="837"/>
                      <a:pt x="2" y="837"/>
                    </a:cubicBezTo>
                    <a:cubicBezTo>
                      <a:pt x="1" y="838"/>
                      <a:pt x="1" y="838"/>
                      <a:pt x="1" y="838"/>
                    </a:cubicBezTo>
                    <a:cubicBezTo>
                      <a:pt x="43" y="857"/>
                      <a:pt x="43" y="857"/>
                      <a:pt x="43" y="857"/>
                    </a:cubicBezTo>
                    <a:cubicBezTo>
                      <a:pt x="44" y="857"/>
                      <a:pt x="45" y="857"/>
                      <a:pt x="45" y="856"/>
                    </a:cubicBezTo>
                    <a:cubicBezTo>
                      <a:pt x="46" y="855"/>
                      <a:pt x="45" y="854"/>
                      <a:pt x="45" y="854"/>
                    </a:cubicBezTo>
                    <a:cubicBezTo>
                      <a:pt x="45" y="854"/>
                      <a:pt x="42" y="853"/>
                      <a:pt x="38" y="850"/>
                    </a:cubicBezTo>
                    <a:cubicBezTo>
                      <a:pt x="33" y="847"/>
                      <a:pt x="24" y="842"/>
                      <a:pt x="17" y="838"/>
                    </a:cubicBezTo>
                    <a:cubicBezTo>
                      <a:pt x="14" y="835"/>
                      <a:pt x="10" y="833"/>
                      <a:pt x="8" y="832"/>
                    </a:cubicBezTo>
                    <a:cubicBezTo>
                      <a:pt x="7" y="831"/>
                      <a:pt x="6" y="831"/>
                      <a:pt x="5" y="830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5" y="829"/>
                      <a:pt x="5" y="829"/>
                      <a:pt x="5" y="829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5" y="829"/>
                      <a:pt x="5" y="829"/>
                      <a:pt x="5" y="829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5" y="831"/>
                      <a:pt x="5" y="831"/>
                      <a:pt x="5" y="831"/>
                    </a:cubicBezTo>
                    <a:cubicBezTo>
                      <a:pt x="5" y="830"/>
                      <a:pt x="5" y="830"/>
                      <a:pt x="5" y="830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5" y="831"/>
                      <a:pt x="5" y="831"/>
                      <a:pt x="5" y="831"/>
                    </a:cubicBezTo>
                    <a:cubicBezTo>
                      <a:pt x="5" y="831"/>
                      <a:pt x="5" y="831"/>
                      <a:pt x="5" y="831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4" y="831"/>
                      <a:pt x="4" y="831"/>
                      <a:pt x="4" y="831"/>
                    </a:cubicBezTo>
                    <a:cubicBezTo>
                      <a:pt x="5" y="831"/>
                      <a:pt x="5" y="831"/>
                      <a:pt x="5" y="831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4" y="831"/>
                      <a:pt x="4" y="831"/>
                      <a:pt x="4" y="831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4" y="832"/>
                      <a:pt x="4" y="832"/>
                      <a:pt x="4" y="832"/>
                    </a:cubicBezTo>
                    <a:cubicBezTo>
                      <a:pt x="4" y="831"/>
                      <a:pt x="4" y="831"/>
                      <a:pt x="4" y="831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4" y="832"/>
                      <a:pt x="4" y="832"/>
                      <a:pt x="4" y="832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4" y="832"/>
                      <a:pt x="4" y="832"/>
                      <a:pt x="4" y="832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3" y="831"/>
                      <a:pt x="3" y="831"/>
                      <a:pt x="3" y="831"/>
                    </a:cubicBezTo>
                    <a:cubicBezTo>
                      <a:pt x="4" y="832"/>
                      <a:pt x="6" y="833"/>
                      <a:pt x="10" y="835"/>
                    </a:cubicBezTo>
                    <a:cubicBezTo>
                      <a:pt x="16" y="838"/>
                      <a:pt x="23" y="841"/>
                      <a:pt x="30" y="845"/>
                    </a:cubicBezTo>
                    <a:cubicBezTo>
                      <a:pt x="34" y="846"/>
                      <a:pt x="37" y="848"/>
                      <a:pt x="39" y="849"/>
                    </a:cubicBezTo>
                    <a:cubicBezTo>
                      <a:pt x="40" y="849"/>
                      <a:pt x="41" y="850"/>
                      <a:pt x="42" y="850"/>
                    </a:cubicBezTo>
                    <a:cubicBezTo>
                      <a:pt x="43" y="850"/>
                      <a:pt x="43" y="850"/>
                      <a:pt x="43" y="850"/>
                    </a:cubicBezTo>
                    <a:cubicBezTo>
                      <a:pt x="44" y="850"/>
                      <a:pt x="44" y="851"/>
                      <a:pt x="44" y="851"/>
                    </a:cubicBezTo>
                    <a:cubicBezTo>
                      <a:pt x="45" y="850"/>
                      <a:pt x="45" y="850"/>
                      <a:pt x="45" y="850"/>
                    </a:cubicBezTo>
                    <a:cubicBezTo>
                      <a:pt x="45" y="850"/>
                      <a:pt x="46" y="850"/>
                      <a:pt x="46" y="850"/>
                    </a:cubicBezTo>
                    <a:cubicBezTo>
                      <a:pt x="46" y="849"/>
                      <a:pt x="46" y="849"/>
                      <a:pt x="46" y="849"/>
                    </a:cubicBezTo>
                    <a:cubicBezTo>
                      <a:pt x="46" y="848"/>
                      <a:pt x="46" y="848"/>
                      <a:pt x="45" y="848"/>
                    </a:cubicBezTo>
                    <a:cubicBezTo>
                      <a:pt x="45" y="848"/>
                      <a:pt x="43" y="846"/>
                      <a:pt x="39" y="844"/>
                    </a:cubicBezTo>
                    <a:cubicBezTo>
                      <a:pt x="33" y="840"/>
                      <a:pt x="25" y="835"/>
                      <a:pt x="17" y="831"/>
                    </a:cubicBezTo>
                    <a:cubicBezTo>
                      <a:pt x="14" y="828"/>
                      <a:pt x="10" y="826"/>
                      <a:pt x="8" y="825"/>
                    </a:cubicBezTo>
                    <a:cubicBezTo>
                      <a:pt x="7" y="824"/>
                      <a:pt x="6" y="823"/>
                      <a:pt x="5" y="823"/>
                    </a:cubicBezTo>
                    <a:cubicBezTo>
                      <a:pt x="5" y="823"/>
                      <a:pt x="5" y="823"/>
                      <a:pt x="5" y="823"/>
                    </a:cubicBezTo>
                    <a:cubicBezTo>
                      <a:pt x="5" y="822"/>
                      <a:pt x="5" y="822"/>
                      <a:pt x="5" y="822"/>
                    </a:cubicBezTo>
                    <a:cubicBezTo>
                      <a:pt x="5" y="822"/>
                      <a:pt x="5" y="822"/>
                      <a:pt x="5" y="822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5" y="823"/>
                      <a:pt x="5" y="823"/>
                      <a:pt x="5" y="823"/>
                    </a:cubicBezTo>
                    <a:cubicBezTo>
                      <a:pt x="5" y="822"/>
                      <a:pt x="5" y="822"/>
                      <a:pt x="5" y="822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5" y="823"/>
                      <a:pt x="5" y="823"/>
                      <a:pt x="5" y="823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5" y="823"/>
                      <a:pt x="5" y="823"/>
                      <a:pt x="5" y="823"/>
                    </a:cubicBezTo>
                    <a:cubicBezTo>
                      <a:pt x="5" y="823"/>
                      <a:pt x="5" y="823"/>
                      <a:pt x="5" y="823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5" y="823"/>
                      <a:pt x="5" y="823"/>
                      <a:pt x="5" y="823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5" y="824"/>
                      <a:pt x="5" y="824"/>
                      <a:pt x="5" y="824"/>
                    </a:cubicBezTo>
                    <a:cubicBezTo>
                      <a:pt x="5" y="824"/>
                      <a:pt x="5" y="824"/>
                      <a:pt x="5" y="823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5" y="824"/>
                      <a:pt x="5" y="824"/>
                      <a:pt x="5" y="824"/>
                    </a:cubicBezTo>
                    <a:cubicBezTo>
                      <a:pt x="4" y="823"/>
                      <a:pt x="4" y="823"/>
                      <a:pt x="4" y="823"/>
                    </a:cubicBezTo>
                    <a:cubicBezTo>
                      <a:pt x="3" y="825"/>
                      <a:pt x="3" y="825"/>
                      <a:pt x="3" y="825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5" y="843"/>
                      <a:pt x="46" y="843"/>
                      <a:pt x="46" y="843"/>
                    </a:cubicBezTo>
                    <a:cubicBezTo>
                      <a:pt x="47" y="842"/>
                      <a:pt x="47" y="842"/>
                      <a:pt x="47" y="842"/>
                    </a:cubicBezTo>
                    <a:cubicBezTo>
                      <a:pt x="47" y="841"/>
                      <a:pt x="46" y="841"/>
                      <a:pt x="46" y="841"/>
                    </a:cubicBezTo>
                    <a:cubicBezTo>
                      <a:pt x="46" y="841"/>
                      <a:pt x="46" y="841"/>
                      <a:pt x="46" y="841"/>
                    </a:cubicBezTo>
                    <a:cubicBezTo>
                      <a:pt x="46" y="840"/>
                      <a:pt x="46" y="840"/>
                      <a:pt x="45" y="840"/>
                    </a:cubicBezTo>
                    <a:cubicBezTo>
                      <a:pt x="42" y="838"/>
                      <a:pt x="32" y="831"/>
                      <a:pt x="22" y="826"/>
                    </a:cubicBezTo>
                    <a:cubicBezTo>
                      <a:pt x="13" y="820"/>
                      <a:pt x="4" y="814"/>
                      <a:pt x="4" y="814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4" y="816"/>
                      <a:pt x="4" y="816"/>
                      <a:pt x="4" y="816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4" y="817"/>
                      <a:pt x="4" y="817"/>
                      <a:pt x="4" y="817"/>
                    </a:cubicBezTo>
                    <a:cubicBezTo>
                      <a:pt x="4" y="817"/>
                      <a:pt x="4" y="817"/>
                      <a:pt x="4" y="816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4" y="817"/>
                      <a:pt x="4" y="817"/>
                      <a:pt x="4" y="817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4" y="817"/>
                      <a:pt x="4" y="817"/>
                      <a:pt x="4" y="817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6"/>
                      <a:pt x="3" y="816"/>
                      <a:pt x="3" y="816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3" y="817"/>
                      <a:pt x="3" y="817"/>
                    </a:cubicBezTo>
                    <a:cubicBezTo>
                      <a:pt x="3" y="817"/>
                      <a:pt x="4" y="818"/>
                      <a:pt x="5" y="818"/>
                    </a:cubicBezTo>
                    <a:cubicBezTo>
                      <a:pt x="9" y="820"/>
                      <a:pt x="19" y="824"/>
                      <a:pt x="27" y="828"/>
                    </a:cubicBezTo>
                    <a:cubicBezTo>
                      <a:pt x="31" y="830"/>
                      <a:pt x="35" y="832"/>
                      <a:pt x="38" y="833"/>
                    </a:cubicBezTo>
                    <a:cubicBezTo>
                      <a:pt x="40" y="834"/>
                      <a:pt x="41" y="835"/>
                      <a:pt x="42" y="835"/>
                    </a:cubicBezTo>
                    <a:cubicBezTo>
                      <a:pt x="43" y="835"/>
                      <a:pt x="43" y="835"/>
                      <a:pt x="43" y="836"/>
                    </a:cubicBezTo>
                    <a:cubicBezTo>
                      <a:pt x="44" y="836"/>
                      <a:pt x="44" y="836"/>
                      <a:pt x="44" y="836"/>
                    </a:cubicBezTo>
                    <a:cubicBezTo>
                      <a:pt x="45" y="836"/>
                      <a:pt x="45" y="836"/>
                      <a:pt x="45" y="836"/>
                    </a:cubicBezTo>
                    <a:cubicBezTo>
                      <a:pt x="45" y="836"/>
                      <a:pt x="46" y="835"/>
                      <a:pt x="46" y="835"/>
                    </a:cubicBezTo>
                    <a:cubicBezTo>
                      <a:pt x="46" y="835"/>
                      <a:pt x="46" y="834"/>
                      <a:pt x="46" y="834"/>
                    </a:cubicBezTo>
                    <a:cubicBezTo>
                      <a:pt x="46" y="834"/>
                      <a:pt x="46" y="833"/>
                      <a:pt x="45" y="833"/>
                    </a:cubicBezTo>
                    <a:cubicBezTo>
                      <a:pt x="3" y="807"/>
                      <a:pt x="3" y="807"/>
                      <a:pt x="3" y="807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4" y="809"/>
                      <a:pt x="4" y="809"/>
                      <a:pt x="4" y="809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3" y="809"/>
                      <a:pt x="4" y="809"/>
                      <a:pt x="4" y="809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3" y="808"/>
                      <a:pt x="3" y="808"/>
                      <a:pt x="3" y="808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2" y="809"/>
                      <a:pt x="2" y="809"/>
                      <a:pt x="2" y="809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3" y="809"/>
                      <a:pt x="3" y="809"/>
                      <a:pt x="3" y="809"/>
                    </a:cubicBezTo>
                    <a:cubicBezTo>
                      <a:pt x="2" y="809"/>
                      <a:pt x="2" y="809"/>
                      <a:pt x="2" y="809"/>
                    </a:cubicBezTo>
                    <a:cubicBezTo>
                      <a:pt x="2" y="809"/>
                      <a:pt x="3" y="810"/>
                      <a:pt x="3" y="810"/>
                    </a:cubicBezTo>
                    <a:cubicBezTo>
                      <a:pt x="6" y="811"/>
                      <a:pt x="16" y="815"/>
                      <a:pt x="26" y="820"/>
                    </a:cubicBezTo>
                    <a:cubicBezTo>
                      <a:pt x="30" y="822"/>
                      <a:pt x="35" y="824"/>
                      <a:pt x="38" y="825"/>
                    </a:cubicBezTo>
                    <a:cubicBezTo>
                      <a:pt x="41" y="827"/>
                      <a:pt x="43" y="828"/>
                      <a:pt x="43" y="828"/>
                    </a:cubicBezTo>
                    <a:cubicBezTo>
                      <a:pt x="44" y="828"/>
                      <a:pt x="45" y="828"/>
                      <a:pt x="45" y="827"/>
                    </a:cubicBezTo>
                    <a:cubicBezTo>
                      <a:pt x="45" y="827"/>
                      <a:pt x="45" y="827"/>
                      <a:pt x="45" y="827"/>
                    </a:cubicBezTo>
                    <a:cubicBezTo>
                      <a:pt x="45" y="826"/>
                      <a:pt x="45" y="826"/>
                      <a:pt x="45" y="826"/>
                    </a:cubicBezTo>
                    <a:cubicBezTo>
                      <a:pt x="45" y="825"/>
                      <a:pt x="45" y="825"/>
                      <a:pt x="45" y="825"/>
                    </a:cubicBezTo>
                    <a:cubicBezTo>
                      <a:pt x="44" y="825"/>
                      <a:pt x="43" y="824"/>
                      <a:pt x="42" y="823"/>
                    </a:cubicBezTo>
                    <a:cubicBezTo>
                      <a:pt x="37" y="820"/>
                      <a:pt x="27" y="814"/>
                      <a:pt x="19" y="809"/>
                    </a:cubicBezTo>
                    <a:cubicBezTo>
                      <a:pt x="14" y="807"/>
                      <a:pt x="10" y="805"/>
                      <a:pt x="8" y="803"/>
                    </a:cubicBezTo>
                    <a:cubicBezTo>
                      <a:pt x="6" y="802"/>
                      <a:pt x="5" y="801"/>
                      <a:pt x="4" y="801"/>
                    </a:cubicBezTo>
                    <a:cubicBezTo>
                      <a:pt x="4" y="800"/>
                      <a:pt x="4" y="800"/>
                      <a:pt x="3" y="800"/>
                    </a:cubicBezTo>
                    <a:cubicBezTo>
                      <a:pt x="3" y="800"/>
                      <a:pt x="3" y="800"/>
                      <a:pt x="3" y="800"/>
                    </a:cubicBezTo>
                    <a:cubicBezTo>
                      <a:pt x="3" y="800"/>
                      <a:pt x="3" y="800"/>
                      <a:pt x="3" y="800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4" y="801"/>
                      <a:pt x="4" y="801"/>
                      <a:pt x="4" y="801"/>
                    </a:cubicBezTo>
                    <a:cubicBezTo>
                      <a:pt x="4" y="800"/>
                      <a:pt x="3" y="800"/>
                      <a:pt x="3" y="800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4" y="801"/>
                      <a:pt x="4" y="801"/>
                      <a:pt x="4" y="801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3" y="801"/>
                      <a:pt x="3" y="801"/>
                      <a:pt x="3" y="801"/>
                    </a:cubicBezTo>
                    <a:cubicBezTo>
                      <a:pt x="4" y="801"/>
                      <a:pt x="4" y="801"/>
                      <a:pt x="4" y="801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3" y="801"/>
                      <a:pt x="3" y="801"/>
                      <a:pt x="3" y="801"/>
                    </a:cubicBezTo>
                    <a:cubicBezTo>
                      <a:pt x="3" y="801"/>
                      <a:pt x="3" y="801"/>
                      <a:pt x="3" y="801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3" y="802"/>
                      <a:pt x="3" y="802"/>
                      <a:pt x="3" y="802"/>
                    </a:cubicBezTo>
                    <a:cubicBezTo>
                      <a:pt x="3" y="802"/>
                      <a:pt x="3" y="802"/>
                      <a:pt x="3" y="801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3" y="802"/>
                      <a:pt x="3" y="802"/>
                      <a:pt x="3" y="802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3" y="802"/>
                      <a:pt x="3" y="802"/>
                      <a:pt x="3" y="802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2" y="802"/>
                      <a:pt x="2" y="802"/>
                      <a:pt x="2" y="802"/>
                    </a:cubicBezTo>
                    <a:cubicBezTo>
                      <a:pt x="2" y="802"/>
                      <a:pt x="4" y="802"/>
                      <a:pt x="5" y="803"/>
                    </a:cubicBezTo>
                    <a:cubicBezTo>
                      <a:pt x="10" y="805"/>
                      <a:pt x="20" y="810"/>
                      <a:pt x="29" y="814"/>
                    </a:cubicBezTo>
                    <a:cubicBezTo>
                      <a:pt x="33" y="816"/>
                      <a:pt x="37" y="819"/>
                      <a:pt x="40" y="820"/>
                    </a:cubicBezTo>
                    <a:cubicBezTo>
                      <a:pt x="43" y="822"/>
                      <a:pt x="45" y="823"/>
                      <a:pt x="45" y="823"/>
                    </a:cubicBezTo>
                    <a:cubicBezTo>
                      <a:pt x="45" y="823"/>
                      <a:pt x="46" y="823"/>
                      <a:pt x="47" y="822"/>
                    </a:cubicBezTo>
                    <a:cubicBezTo>
                      <a:pt x="47" y="821"/>
                      <a:pt x="47" y="820"/>
                      <a:pt x="46" y="820"/>
                    </a:cubicBezTo>
                    <a:cubicBezTo>
                      <a:pt x="2" y="793"/>
                      <a:pt x="2" y="793"/>
                      <a:pt x="2" y="793"/>
                    </a:cubicBezTo>
                    <a:cubicBezTo>
                      <a:pt x="2" y="794"/>
                      <a:pt x="2" y="794"/>
                      <a:pt x="2" y="794"/>
                    </a:cubicBezTo>
                    <a:cubicBezTo>
                      <a:pt x="3" y="795"/>
                      <a:pt x="3" y="795"/>
                      <a:pt x="3" y="795"/>
                    </a:cubicBezTo>
                    <a:cubicBezTo>
                      <a:pt x="2" y="794"/>
                      <a:pt x="2" y="794"/>
                      <a:pt x="2" y="794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3" y="795"/>
                      <a:pt x="3" y="795"/>
                    </a:cubicBezTo>
                    <a:cubicBezTo>
                      <a:pt x="2" y="794"/>
                      <a:pt x="2" y="794"/>
                      <a:pt x="2" y="794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4"/>
                      <a:pt x="2" y="794"/>
                      <a:pt x="2" y="794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4"/>
                      <a:pt x="2" y="794"/>
                      <a:pt x="2" y="794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2" y="795"/>
                      <a:pt x="2" y="795"/>
                    </a:cubicBezTo>
                    <a:cubicBezTo>
                      <a:pt x="2" y="795"/>
                      <a:pt x="3" y="796"/>
                      <a:pt x="4" y="796"/>
                    </a:cubicBezTo>
                    <a:cubicBezTo>
                      <a:pt x="9" y="799"/>
                      <a:pt x="20" y="804"/>
                      <a:pt x="28" y="808"/>
                    </a:cubicBezTo>
                    <a:cubicBezTo>
                      <a:pt x="33" y="810"/>
                      <a:pt x="37" y="812"/>
                      <a:pt x="40" y="814"/>
                    </a:cubicBezTo>
                    <a:cubicBezTo>
                      <a:pt x="43" y="815"/>
                      <a:pt x="45" y="816"/>
                      <a:pt x="45" y="816"/>
                    </a:cubicBezTo>
                    <a:cubicBezTo>
                      <a:pt x="46" y="817"/>
                      <a:pt x="46" y="816"/>
                      <a:pt x="47" y="816"/>
                    </a:cubicBezTo>
                    <a:cubicBezTo>
                      <a:pt x="47" y="815"/>
                      <a:pt x="47" y="814"/>
                      <a:pt x="46" y="814"/>
                    </a:cubicBezTo>
                    <a:cubicBezTo>
                      <a:pt x="25" y="800"/>
                      <a:pt x="25" y="800"/>
                      <a:pt x="25" y="800"/>
                    </a:cubicBezTo>
                    <a:cubicBezTo>
                      <a:pt x="43" y="809"/>
                      <a:pt x="43" y="809"/>
                      <a:pt x="43" y="809"/>
                    </a:cubicBezTo>
                    <a:cubicBezTo>
                      <a:pt x="44" y="809"/>
                      <a:pt x="45" y="809"/>
                      <a:pt x="45" y="809"/>
                    </a:cubicBezTo>
                    <a:cubicBezTo>
                      <a:pt x="45" y="808"/>
                      <a:pt x="45" y="808"/>
                      <a:pt x="45" y="808"/>
                    </a:cubicBezTo>
                    <a:cubicBezTo>
                      <a:pt x="45" y="807"/>
                      <a:pt x="45" y="807"/>
                      <a:pt x="45" y="807"/>
                    </a:cubicBezTo>
                    <a:cubicBezTo>
                      <a:pt x="45" y="806"/>
                      <a:pt x="45" y="806"/>
                      <a:pt x="45" y="806"/>
                    </a:cubicBezTo>
                    <a:cubicBezTo>
                      <a:pt x="44" y="806"/>
                      <a:pt x="43" y="805"/>
                      <a:pt x="42" y="804"/>
                    </a:cubicBezTo>
                    <a:cubicBezTo>
                      <a:pt x="32" y="798"/>
                      <a:pt x="4" y="781"/>
                      <a:pt x="4" y="781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5" y="783"/>
                      <a:pt x="5" y="783"/>
                      <a:pt x="5" y="783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4" y="784"/>
                      <a:pt x="4" y="784"/>
                      <a:pt x="4" y="784"/>
                    </a:cubicBezTo>
                    <a:cubicBezTo>
                      <a:pt x="4" y="784"/>
                      <a:pt x="5" y="784"/>
                      <a:pt x="5" y="783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4" y="784"/>
                      <a:pt x="4" y="784"/>
                      <a:pt x="4" y="784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4" y="784"/>
                      <a:pt x="4" y="784"/>
                      <a:pt x="4" y="784"/>
                    </a:cubicBezTo>
                    <a:cubicBezTo>
                      <a:pt x="4" y="784"/>
                      <a:pt x="4" y="784"/>
                      <a:pt x="4" y="784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4" y="784"/>
                      <a:pt x="4" y="784"/>
                      <a:pt x="4" y="784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4" y="784"/>
                      <a:pt x="4" y="784"/>
                      <a:pt x="4" y="784"/>
                    </a:cubicBezTo>
                    <a:cubicBezTo>
                      <a:pt x="4" y="783"/>
                      <a:pt x="4" y="783"/>
                      <a:pt x="4" y="783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3" y="784"/>
                      <a:pt x="3" y="784"/>
                      <a:pt x="3" y="784"/>
                    </a:cubicBezTo>
                    <a:cubicBezTo>
                      <a:pt x="3" y="784"/>
                      <a:pt x="4" y="784"/>
                      <a:pt x="6" y="785"/>
                    </a:cubicBezTo>
                    <a:cubicBezTo>
                      <a:pt x="10" y="787"/>
                      <a:pt x="19" y="792"/>
                      <a:pt x="27" y="796"/>
                    </a:cubicBezTo>
                    <a:cubicBezTo>
                      <a:pt x="31" y="798"/>
                      <a:pt x="35" y="800"/>
                      <a:pt x="38" y="801"/>
                    </a:cubicBezTo>
                    <a:cubicBezTo>
                      <a:pt x="39" y="802"/>
                      <a:pt x="41" y="802"/>
                      <a:pt x="42" y="803"/>
                    </a:cubicBezTo>
                    <a:cubicBezTo>
                      <a:pt x="42" y="803"/>
                      <a:pt x="42" y="803"/>
                      <a:pt x="43" y="803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4" y="803"/>
                      <a:pt x="44" y="803"/>
                      <a:pt x="44" y="803"/>
                    </a:cubicBezTo>
                    <a:cubicBezTo>
                      <a:pt x="44" y="803"/>
                      <a:pt x="44" y="803"/>
                      <a:pt x="44" y="803"/>
                    </a:cubicBezTo>
                    <a:cubicBezTo>
                      <a:pt x="44" y="803"/>
                      <a:pt x="45" y="803"/>
                      <a:pt x="45" y="803"/>
                    </a:cubicBezTo>
                    <a:cubicBezTo>
                      <a:pt x="45" y="802"/>
                      <a:pt x="45" y="802"/>
                      <a:pt x="45" y="802"/>
                    </a:cubicBezTo>
                    <a:cubicBezTo>
                      <a:pt x="45" y="801"/>
                      <a:pt x="45" y="801"/>
                      <a:pt x="45" y="801"/>
                    </a:cubicBezTo>
                    <a:cubicBezTo>
                      <a:pt x="45" y="801"/>
                      <a:pt x="45" y="801"/>
                      <a:pt x="45" y="801"/>
                    </a:cubicBezTo>
                    <a:cubicBezTo>
                      <a:pt x="45" y="801"/>
                      <a:pt x="44" y="800"/>
                      <a:pt x="44" y="800"/>
                    </a:cubicBezTo>
                    <a:cubicBezTo>
                      <a:pt x="41" y="798"/>
                      <a:pt x="31" y="792"/>
                      <a:pt x="22" y="786"/>
                    </a:cubicBezTo>
                    <a:cubicBezTo>
                      <a:pt x="12" y="780"/>
                      <a:pt x="4" y="775"/>
                      <a:pt x="4" y="775"/>
                    </a:cubicBezTo>
                    <a:cubicBezTo>
                      <a:pt x="3" y="776"/>
                      <a:pt x="3" y="776"/>
                      <a:pt x="3" y="776"/>
                    </a:cubicBezTo>
                    <a:cubicBezTo>
                      <a:pt x="2" y="778"/>
                      <a:pt x="2" y="778"/>
                      <a:pt x="2" y="778"/>
                    </a:cubicBezTo>
                    <a:cubicBezTo>
                      <a:pt x="2" y="778"/>
                      <a:pt x="12" y="783"/>
                      <a:pt x="22" y="788"/>
                    </a:cubicBezTo>
                    <a:cubicBezTo>
                      <a:pt x="27" y="791"/>
                      <a:pt x="33" y="794"/>
                      <a:pt x="37" y="796"/>
                    </a:cubicBezTo>
                    <a:cubicBezTo>
                      <a:pt x="39" y="797"/>
                      <a:pt x="40" y="798"/>
                      <a:pt x="42" y="798"/>
                    </a:cubicBezTo>
                    <a:cubicBezTo>
                      <a:pt x="42" y="799"/>
                      <a:pt x="43" y="799"/>
                      <a:pt x="43" y="799"/>
                    </a:cubicBezTo>
                    <a:cubicBezTo>
                      <a:pt x="44" y="799"/>
                      <a:pt x="44" y="799"/>
                      <a:pt x="44" y="799"/>
                    </a:cubicBezTo>
                    <a:cubicBezTo>
                      <a:pt x="45" y="799"/>
                      <a:pt x="45" y="799"/>
                      <a:pt x="45" y="799"/>
                    </a:cubicBezTo>
                    <a:cubicBezTo>
                      <a:pt x="45" y="799"/>
                      <a:pt x="45" y="799"/>
                      <a:pt x="45" y="799"/>
                    </a:cubicBezTo>
                    <a:cubicBezTo>
                      <a:pt x="46" y="799"/>
                      <a:pt x="46" y="799"/>
                      <a:pt x="46" y="799"/>
                    </a:cubicBezTo>
                    <a:cubicBezTo>
                      <a:pt x="46" y="798"/>
                      <a:pt x="46" y="798"/>
                      <a:pt x="46" y="797"/>
                    </a:cubicBezTo>
                    <a:cubicBezTo>
                      <a:pt x="46" y="797"/>
                      <a:pt x="46" y="797"/>
                      <a:pt x="46" y="796"/>
                    </a:cubicBezTo>
                    <a:cubicBezTo>
                      <a:pt x="30" y="787"/>
                      <a:pt x="30" y="787"/>
                      <a:pt x="30" y="787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4" y="794"/>
                      <a:pt x="45" y="793"/>
                      <a:pt x="45" y="793"/>
                    </a:cubicBezTo>
                    <a:cubicBezTo>
                      <a:pt x="46" y="792"/>
                      <a:pt x="46" y="792"/>
                      <a:pt x="46" y="792"/>
                    </a:cubicBezTo>
                    <a:cubicBezTo>
                      <a:pt x="46" y="791"/>
                      <a:pt x="45" y="791"/>
                      <a:pt x="45" y="791"/>
                    </a:cubicBezTo>
                    <a:cubicBezTo>
                      <a:pt x="45" y="791"/>
                      <a:pt x="45" y="791"/>
                      <a:pt x="45" y="791"/>
                    </a:cubicBezTo>
                    <a:cubicBezTo>
                      <a:pt x="44" y="790"/>
                      <a:pt x="43" y="789"/>
                      <a:pt x="42" y="788"/>
                    </a:cubicBezTo>
                    <a:cubicBezTo>
                      <a:pt x="32" y="782"/>
                      <a:pt x="3" y="764"/>
                      <a:pt x="3" y="764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3" y="766"/>
                      <a:pt x="3" y="766"/>
                      <a:pt x="3" y="766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3" y="767"/>
                      <a:pt x="3" y="767"/>
                      <a:pt x="3" y="767"/>
                    </a:cubicBezTo>
                    <a:cubicBezTo>
                      <a:pt x="3" y="767"/>
                      <a:pt x="3" y="767"/>
                      <a:pt x="3" y="766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3" y="767"/>
                      <a:pt x="3" y="767"/>
                      <a:pt x="3" y="767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3" y="767"/>
                      <a:pt x="3" y="767"/>
                      <a:pt x="3" y="767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6"/>
                      <a:pt x="2" y="766"/>
                      <a:pt x="2" y="766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2" y="767"/>
                      <a:pt x="2" y="767"/>
                    </a:cubicBezTo>
                    <a:cubicBezTo>
                      <a:pt x="2" y="767"/>
                      <a:pt x="3" y="768"/>
                      <a:pt x="4" y="768"/>
                    </a:cubicBezTo>
                    <a:cubicBezTo>
                      <a:pt x="8" y="771"/>
                      <a:pt x="18" y="776"/>
                      <a:pt x="26" y="780"/>
                    </a:cubicBezTo>
                    <a:cubicBezTo>
                      <a:pt x="30" y="782"/>
                      <a:pt x="34" y="784"/>
                      <a:pt x="38" y="786"/>
                    </a:cubicBezTo>
                    <a:cubicBezTo>
                      <a:pt x="39" y="787"/>
                      <a:pt x="40" y="787"/>
                      <a:pt x="41" y="788"/>
                    </a:cubicBezTo>
                    <a:cubicBezTo>
                      <a:pt x="42" y="788"/>
                      <a:pt x="42" y="788"/>
                      <a:pt x="43" y="788"/>
                    </a:cubicBezTo>
                    <a:cubicBezTo>
                      <a:pt x="43" y="788"/>
                      <a:pt x="43" y="789"/>
                      <a:pt x="44" y="789"/>
                    </a:cubicBezTo>
                    <a:cubicBezTo>
                      <a:pt x="45" y="788"/>
                      <a:pt x="45" y="788"/>
                      <a:pt x="45" y="788"/>
                    </a:cubicBezTo>
                    <a:cubicBezTo>
                      <a:pt x="45" y="788"/>
                      <a:pt x="45" y="788"/>
                      <a:pt x="45" y="788"/>
                    </a:cubicBezTo>
                    <a:cubicBezTo>
                      <a:pt x="46" y="787"/>
                      <a:pt x="46" y="787"/>
                      <a:pt x="46" y="787"/>
                    </a:cubicBezTo>
                    <a:cubicBezTo>
                      <a:pt x="45" y="786"/>
                      <a:pt x="45" y="786"/>
                      <a:pt x="45" y="786"/>
                    </a:cubicBezTo>
                    <a:cubicBezTo>
                      <a:pt x="26" y="774"/>
                      <a:pt x="26" y="774"/>
                      <a:pt x="26" y="774"/>
                    </a:cubicBezTo>
                    <a:cubicBezTo>
                      <a:pt x="43" y="782"/>
                      <a:pt x="43" y="782"/>
                      <a:pt x="43" y="782"/>
                    </a:cubicBezTo>
                    <a:cubicBezTo>
                      <a:pt x="44" y="783"/>
                      <a:pt x="45" y="782"/>
                      <a:pt x="45" y="782"/>
                    </a:cubicBezTo>
                    <a:cubicBezTo>
                      <a:pt x="46" y="781"/>
                      <a:pt x="46" y="780"/>
                      <a:pt x="45" y="780"/>
                    </a:cubicBezTo>
                    <a:cubicBezTo>
                      <a:pt x="3" y="754"/>
                      <a:pt x="3" y="754"/>
                      <a:pt x="3" y="754"/>
                    </a:cubicBezTo>
                    <a:cubicBezTo>
                      <a:pt x="2" y="755"/>
                      <a:pt x="2" y="755"/>
                      <a:pt x="2" y="755"/>
                    </a:cubicBezTo>
                    <a:cubicBezTo>
                      <a:pt x="2" y="756"/>
                      <a:pt x="2" y="756"/>
                      <a:pt x="2" y="756"/>
                    </a:cubicBezTo>
                    <a:cubicBezTo>
                      <a:pt x="2" y="756"/>
                      <a:pt x="12" y="761"/>
                      <a:pt x="22" y="766"/>
                    </a:cubicBezTo>
                    <a:cubicBezTo>
                      <a:pt x="27" y="768"/>
                      <a:pt x="32" y="771"/>
                      <a:pt x="36" y="773"/>
                    </a:cubicBezTo>
                    <a:cubicBezTo>
                      <a:pt x="39" y="774"/>
                      <a:pt x="40" y="774"/>
                      <a:pt x="42" y="775"/>
                    </a:cubicBezTo>
                    <a:cubicBezTo>
                      <a:pt x="43" y="775"/>
                      <a:pt x="43" y="775"/>
                      <a:pt x="44" y="776"/>
                    </a:cubicBezTo>
                    <a:cubicBezTo>
                      <a:pt x="44" y="776"/>
                      <a:pt x="44" y="776"/>
                      <a:pt x="45" y="776"/>
                    </a:cubicBezTo>
                    <a:cubicBezTo>
                      <a:pt x="46" y="776"/>
                      <a:pt x="46" y="776"/>
                      <a:pt x="46" y="776"/>
                    </a:cubicBezTo>
                    <a:cubicBezTo>
                      <a:pt x="46" y="776"/>
                      <a:pt x="46" y="776"/>
                      <a:pt x="46" y="775"/>
                    </a:cubicBezTo>
                    <a:cubicBezTo>
                      <a:pt x="47" y="775"/>
                      <a:pt x="47" y="774"/>
                      <a:pt x="47" y="774"/>
                    </a:cubicBezTo>
                    <a:cubicBezTo>
                      <a:pt x="47" y="774"/>
                      <a:pt x="46" y="773"/>
                      <a:pt x="46" y="773"/>
                    </a:cubicBezTo>
                    <a:cubicBezTo>
                      <a:pt x="32" y="764"/>
                      <a:pt x="32" y="764"/>
                      <a:pt x="32" y="764"/>
                    </a:cubicBezTo>
                    <a:cubicBezTo>
                      <a:pt x="44" y="771"/>
                      <a:pt x="44" y="771"/>
                      <a:pt x="44" y="771"/>
                    </a:cubicBezTo>
                    <a:cubicBezTo>
                      <a:pt x="45" y="771"/>
                      <a:pt x="46" y="771"/>
                      <a:pt x="46" y="770"/>
                    </a:cubicBezTo>
                    <a:cubicBezTo>
                      <a:pt x="47" y="769"/>
                      <a:pt x="47" y="768"/>
                      <a:pt x="46" y="768"/>
                    </a:cubicBezTo>
                    <a:cubicBezTo>
                      <a:pt x="46" y="768"/>
                      <a:pt x="43" y="766"/>
                      <a:pt x="39" y="764"/>
                    </a:cubicBezTo>
                    <a:cubicBezTo>
                      <a:pt x="34" y="761"/>
                      <a:pt x="25" y="755"/>
                      <a:pt x="18" y="751"/>
                    </a:cubicBezTo>
                    <a:cubicBezTo>
                      <a:pt x="14" y="748"/>
                      <a:pt x="11" y="746"/>
                      <a:pt x="8" y="745"/>
                    </a:cubicBezTo>
                    <a:cubicBezTo>
                      <a:pt x="7" y="744"/>
                      <a:pt x="6" y="744"/>
                      <a:pt x="6" y="743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4" y="743"/>
                      <a:pt x="4" y="743"/>
                      <a:pt x="4" y="743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4" y="743"/>
                      <a:pt x="4" y="743"/>
                      <a:pt x="4" y="743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4" y="744"/>
                      <a:pt x="4" y="744"/>
                      <a:pt x="4" y="744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4" y="744"/>
                      <a:pt x="4" y="744"/>
                      <a:pt x="4" y="744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4" y="744"/>
                      <a:pt x="4" y="744"/>
                      <a:pt x="4" y="744"/>
                    </a:cubicBezTo>
                    <a:cubicBezTo>
                      <a:pt x="5" y="744"/>
                      <a:pt x="5" y="744"/>
                      <a:pt x="5" y="744"/>
                    </a:cubicBezTo>
                    <a:cubicBezTo>
                      <a:pt x="5" y="743"/>
                      <a:pt x="5" y="743"/>
                      <a:pt x="5" y="743"/>
                    </a:cubicBezTo>
                    <a:cubicBezTo>
                      <a:pt x="4" y="744"/>
                      <a:pt x="4" y="744"/>
                      <a:pt x="4" y="744"/>
                    </a:cubicBezTo>
                    <a:cubicBezTo>
                      <a:pt x="5" y="744"/>
                      <a:pt x="5" y="744"/>
                      <a:pt x="5" y="744"/>
                    </a:cubicBezTo>
                    <a:cubicBezTo>
                      <a:pt x="4" y="744"/>
                      <a:pt x="4" y="744"/>
                      <a:pt x="4" y="744"/>
                    </a:cubicBezTo>
                    <a:cubicBezTo>
                      <a:pt x="3" y="745"/>
                      <a:pt x="3" y="745"/>
                      <a:pt x="3" y="745"/>
                    </a:cubicBezTo>
                    <a:cubicBezTo>
                      <a:pt x="45" y="765"/>
                      <a:pt x="45" y="765"/>
                      <a:pt x="45" y="765"/>
                    </a:cubicBezTo>
                    <a:cubicBezTo>
                      <a:pt x="45" y="766"/>
                      <a:pt x="46" y="765"/>
                      <a:pt x="47" y="765"/>
                    </a:cubicBezTo>
                    <a:cubicBezTo>
                      <a:pt x="47" y="764"/>
                      <a:pt x="47" y="763"/>
                      <a:pt x="46" y="763"/>
                    </a:cubicBezTo>
                    <a:cubicBezTo>
                      <a:pt x="46" y="763"/>
                      <a:pt x="43" y="761"/>
                      <a:pt x="39" y="759"/>
                    </a:cubicBezTo>
                    <a:cubicBezTo>
                      <a:pt x="33" y="755"/>
                      <a:pt x="25" y="750"/>
                      <a:pt x="17" y="746"/>
                    </a:cubicBezTo>
                    <a:cubicBezTo>
                      <a:pt x="14" y="743"/>
                      <a:pt x="10" y="741"/>
                      <a:pt x="8" y="740"/>
                    </a:cubicBezTo>
                    <a:cubicBezTo>
                      <a:pt x="7" y="739"/>
                      <a:pt x="6" y="738"/>
                      <a:pt x="5" y="738"/>
                    </a:cubicBezTo>
                    <a:cubicBezTo>
                      <a:pt x="4" y="737"/>
                      <a:pt x="4" y="737"/>
                      <a:pt x="4" y="737"/>
                    </a:cubicBezTo>
                    <a:cubicBezTo>
                      <a:pt x="4" y="737"/>
                      <a:pt x="4" y="737"/>
                      <a:pt x="4" y="737"/>
                    </a:cubicBezTo>
                    <a:cubicBezTo>
                      <a:pt x="4" y="737"/>
                      <a:pt x="4" y="737"/>
                      <a:pt x="4" y="737"/>
                    </a:cubicBezTo>
                    <a:cubicBezTo>
                      <a:pt x="5" y="737"/>
                      <a:pt x="5" y="737"/>
                      <a:pt x="5" y="737"/>
                    </a:cubicBezTo>
                    <a:cubicBezTo>
                      <a:pt x="4" y="737"/>
                      <a:pt x="4" y="737"/>
                      <a:pt x="4" y="737"/>
                    </a:cubicBezTo>
                    <a:cubicBezTo>
                      <a:pt x="4" y="737"/>
                      <a:pt x="4" y="737"/>
                      <a:pt x="4" y="737"/>
                    </a:cubicBezTo>
                    <a:cubicBezTo>
                      <a:pt x="5" y="737"/>
                      <a:pt x="5" y="737"/>
                      <a:pt x="5" y="737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5" y="738"/>
                      <a:pt x="5" y="738"/>
                      <a:pt x="5" y="738"/>
                    </a:cubicBezTo>
                    <a:cubicBezTo>
                      <a:pt x="5" y="737"/>
                      <a:pt x="5" y="737"/>
                      <a:pt x="5" y="737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5" y="738"/>
                      <a:pt x="5" y="738"/>
                      <a:pt x="5" y="738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4" y="739"/>
                      <a:pt x="4" y="739"/>
                      <a:pt x="4" y="739"/>
                    </a:cubicBezTo>
                    <a:cubicBezTo>
                      <a:pt x="5" y="738"/>
                      <a:pt x="5" y="738"/>
                      <a:pt x="5" y="738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4" y="739"/>
                      <a:pt x="4" y="739"/>
                      <a:pt x="4" y="739"/>
                    </a:cubicBezTo>
                    <a:cubicBezTo>
                      <a:pt x="4" y="738"/>
                      <a:pt x="4" y="738"/>
                      <a:pt x="4" y="738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4" y="739"/>
                      <a:pt x="4" y="739"/>
                      <a:pt x="4" y="739"/>
                    </a:cubicBezTo>
                    <a:cubicBezTo>
                      <a:pt x="4" y="739"/>
                      <a:pt x="4" y="739"/>
                      <a:pt x="4" y="738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4" y="739"/>
                      <a:pt x="4" y="739"/>
                      <a:pt x="4" y="739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3" y="739"/>
                      <a:pt x="3" y="739"/>
                      <a:pt x="3" y="739"/>
                    </a:cubicBezTo>
                    <a:cubicBezTo>
                      <a:pt x="4" y="739"/>
                      <a:pt x="4" y="739"/>
                      <a:pt x="4" y="739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3" y="739"/>
                      <a:pt x="3" y="739"/>
                      <a:pt x="3" y="739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3" y="739"/>
                      <a:pt x="3" y="739"/>
                      <a:pt x="3" y="739"/>
                    </a:cubicBezTo>
                    <a:cubicBezTo>
                      <a:pt x="3" y="739"/>
                      <a:pt x="3" y="739"/>
                      <a:pt x="3" y="739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3" y="739"/>
                      <a:pt x="3" y="739"/>
                      <a:pt x="3" y="739"/>
                    </a:cubicBezTo>
                    <a:cubicBezTo>
                      <a:pt x="3" y="739"/>
                      <a:pt x="3" y="739"/>
                      <a:pt x="3" y="739"/>
                    </a:cubicBezTo>
                    <a:cubicBezTo>
                      <a:pt x="3" y="739"/>
                      <a:pt x="4" y="740"/>
                      <a:pt x="6" y="740"/>
                    </a:cubicBezTo>
                    <a:cubicBezTo>
                      <a:pt x="10" y="742"/>
                      <a:pt x="20" y="747"/>
                      <a:pt x="28" y="751"/>
                    </a:cubicBezTo>
                    <a:cubicBezTo>
                      <a:pt x="32" y="754"/>
                      <a:pt x="36" y="755"/>
                      <a:pt x="38" y="757"/>
                    </a:cubicBezTo>
                    <a:cubicBezTo>
                      <a:pt x="40" y="758"/>
                      <a:pt x="41" y="758"/>
                      <a:pt x="42" y="759"/>
                    </a:cubicBezTo>
                    <a:cubicBezTo>
                      <a:pt x="42" y="759"/>
                      <a:pt x="42" y="759"/>
                      <a:pt x="43" y="759"/>
                    </a:cubicBezTo>
                    <a:cubicBezTo>
                      <a:pt x="43" y="759"/>
                      <a:pt x="43" y="759"/>
                      <a:pt x="43" y="759"/>
                    </a:cubicBezTo>
                    <a:cubicBezTo>
                      <a:pt x="43" y="759"/>
                      <a:pt x="43" y="759"/>
                      <a:pt x="43" y="759"/>
                    </a:cubicBezTo>
                    <a:cubicBezTo>
                      <a:pt x="43" y="759"/>
                      <a:pt x="43" y="759"/>
                      <a:pt x="43" y="759"/>
                    </a:cubicBezTo>
                    <a:cubicBezTo>
                      <a:pt x="43" y="759"/>
                      <a:pt x="43" y="759"/>
                      <a:pt x="44" y="759"/>
                    </a:cubicBezTo>
                    <a:cubicBezTo>
                      <a:pt x="44" y="759"/>
                      <a:pt x="45" y="759"/>
                      <a:pt x="45" y="758"/>
                    </a:cubicBezTo>
                    <a:cubicBezTo>
                      <a:pt x="45" y="758"/>
                      <a:pt x="45" y="757"/>
                      <a:pt x="44" y="757"/>
                    </a:cubicBezTo>
                    <a:cubicBezTo>
                      <a:pt x="44" y="757"/>
                      <a:pt x="42" y="755"/>
                      <a:pt x="38" y="753"/>
                    </a:cubicBezTo>
                    <a:cubicBezTo>
                      <a:pt x="32" y="749"/>
                      <a:pt x="23" y="744"/>
                      <a:pt x="16" y="740"/>
                    </a:cubicBezTo>
                    <a:cubicBezTo>
                      <a:pt x="13" y="737"/>
                      <a:pt x="9" y="735"/>
                      <a:pt x="7" y="734"/>
                    </a:cubicBezTo>
                    <a:cubicBezTo>
                      <a:pt x="6" y="733"/>
                      <a:pt x="5" y="732"/>
                      <a:pt x="4" y="732"/>
                    </a:cubicBezTo>
                    <a:cubicBezTo>
                      <a:pt x="4" y="731"/>
                      <a:pt x="4" y="731"/>
                      <a:pt x="4" y="731"/>
                    </a:cubicBezTo>
                    <a:cubicBezTo>
                      <a:pt x="4" y="731"/>
                      <a:pt x="4" y="731"/>
                      <a:pt x="4" y="731"/>
                    </a:cubicBezTo>
                    <a:cubicBezTo>
                      <a:pt x="4" y="731"/>
                      <a:pt x="4" y="731"/>
                      <a:pt x="4" y="731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4" y="732"/>
                      <a:pt x="4" y="732"/>
                      <a:pt x="4" y="732"/>
                    </a:cubicBezTo>
                    <a:cubicBezTo>
                      <a:pt x="4" y="731"/>
                      <a:pt x="4" y="731"/>
                      <a:pt x="4" y="731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4" y="732"/>
                      <a:pt x="4" y="732"/>
                      <a:pt x="4" y="732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4" y="732"/>
                      <a:pt x="4" y="732"/>
                      <a:pt x="4" y="732"/>
                    </a:cubicBezTo>
                    <a:cubicBezTo>
                      <a:pt x="4" y="732"/>
                      <a:pt x="4" y="732"/>
                      <a:pt x="4" y="732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4" y="732"/>
                      <a:pt x="4" y="732"/>
                      <a:pt x="4" y="732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4" y="733"/>
                      <a:pt x="4" y="733"/>
                      <a:pt x="4" y="733"/>
                    </a:cubicBezTo>
                    <a:cubicBezTo>
                      <a:pt x="4" y="733"/>
                      <a:pt x="4" y="732"/>
                      <a:pt x="4" y="732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4" y="733"/>
                      <a:pt x="4" y="733"/>
                      <a:pt x="4" y="733"/>
                    </a:cubicBezTo>
                    <a:cubicBezTo>
                      <a:pt x="4" y="733"/>
                      <a:pt x="4" y="733"/>
                      <a:pt x="4" y="733"/>
                    </a:cubicBezTo>
                    <a:cubicBezTo>
                      <a:pt x="2" y="732"/>
                      <a:pt x="2" y="732"/>
                      <a:pt x="2" y="732"/>
                    </a:cubicBezTo>
                    <a:cubicBezTo>
                      <a:pt x="3" y="734"/>
                      <a:pt x="3" y="734"/>
                      <a:pt x="3" y="734"/>
                    </a:cubicBezTo>
                    <a:cubicBezTo>
                      <a:pt x="3" y="734"/>
                      <a:pt x="4" y="733"/>
                      <a:pt x="4" y="733"/>
                    </a:cubicBezTo>
                    <a:cubicBezTo>
                      <a:pt x="2" y="732"/>
                      <a:pt x="2" y="732"/>
                      <a:pt x="2" y="732"/>
                    </a:cubicBezTo>
                    <a:cubicBezTo>
                      <a:pt x="3" y="734"/>
                      <a:pt x="3" y="734"/>
                      <a:pt x="3" y="734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3" y="734"/>
                      <a:pt x="3" y="734"/>
                      <a:pt x="3" y="734"/>
                    </a:cubicBezTo>
                    <a:cubicBezTo>
                      <a:pt x="3" y="734"/>
                      <a:pt x="3" y="734"/>
                      <a:pt x="3" y="734"/>
                    </a:cubicBezTo>
                    <a:cubicBezTo>
                      <a:pt x="3" y="732"/>
                      <a:pt x="3" y="732"/>
                      <a:pt x="3" y="732"/>
                    </a:cubicBezTo>
                    <a:cubicBezTo>
                      <a:pt x="3" y="734"/>
                      <a:pt x="3" y="734"/>
                      <a:pt x="3" y="734"/>
                    </a:cubicBezTo>
                    <a:cubicBezTo>
                      <a:pt x="3" y="733"/>
                      <a:pt x="3" y="733"/>
                      <a:pt x="3" y="733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3" y="734"/>
                      <a:pt x="3" y="734"/>
                      <a:pt x="3" y="734"/>
                    </a:cubicBezTo>
                    <a:cubicBezTo>
                      <a:pt x="3" y="733"/>
                      <a:pt x="3" y="733"/>
                      <a:pt x="3" y="733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3" y="734"/>
                      <a:pt x="5" y="735"/>
                    </a:cubicBezTo>
                    <a:cubicBezTo>
                      <a:pt x="9" y="737"/>
                      <a:pt x="19" y="742"/>
                      <a:pt x="28" y="747"/>
                    </a:cubicBezTo>
                    <a:cubicBezTo>
                      <a:pt x="33" y="749"/>
                      <a:pt x="37" y="751"/>
                      <a:pt x="40" y="753"/>
                    </a:cubicBezTo>
                    <a:cubicBezTo>
                      <a:pt x="43" y="754"/>
                      <a:pt x="45" y="755"/>
                      <a:pt x="45" y="755"/>
                    </a:cubicBezTo>
                    <a:cubicBezTo>
                      <a:pt x="45" y="756"/>
                      <a:pt x="46" y="755"/>
                      <a:pt x="47" y="755"/>
                    </a:cubicBezTo>
                    <a:cubicBezTo>
                      <a:pt x="47" y="754"/>
                      <a:pt x="47" y="753"/>
                      <a:pt x="46" y="753"/>
                    </a:cubicBezTo>
                    <a:cubicBezTo>
                      <a:pt x="46" y="753"/>
                      <a:pt x="43" y="751"/>
                      <a:pt x="39" y="749"/>
                    </a:cubicBezTo>
                    <a:cubicBezTo>
                      <a:pt x="33" y="745"/>
                      <a:pt x="24" y="739"/>
                      <a:pt x="16" y="734"/>
                    </a:cubicBezTo>
                    <a:cubicBezTo>
                      <a:pt x="12" y="732"/>
                      <a:pt x="9" y="730"/>
                      <a:pt x="6" y="728"/>
                    </a:cubicBezTo>
                    <a:cubicBezTo>
                      <a:pt x="5" y="727"/>
                      <a:pt x="4" y="727"/>
                      <a:pt x="4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2" y="726"/>
                      <a:pt x="2" y="726"/>
                      <a:pt x="2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2" y="726"/>
                      <a:pt x="2" y="726"/>
                      <a:pt x="2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3" y="727"/>
                      <a:pt x="3" y="727"/>
                      <a:pt x="3" y="727"/>
                    </a:cubicBezTo>
                    <a:cubicBezTo>
                      <a:pt x="3" y="726"/>
                      <a:pt x="3" y="726"/>
                      <a:pt x="3" y="726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3" y="727"/>
                      <a:pt x="3" y="727"/>
                      <a:pt x="3" y="727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3" y="728"/>
                      <a:pt x="3" y="728"/>
                      <a:pt x="3" y="728"/>
                    </a:cubicBezTo>
                    <a:cubicBezTo>
                      <a:pt x="3" y="727"/>
                      <a:pt x="3" y="727"/>
                      <a:pt x="3" y="727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3" y="728"/>
                      <a:pt x="3" y="728"/>
                      <a:pt x="3" y="728"/>
                    </a:cubicBezTo>
                    <a:cubicBezTo>
                      <a:pt x="2" y="727"/>
                      <a:pt x="2" y="727"/>
                      <a:pt x="2" y="727"/>
                    </a:cubicBezTo>
                    <a:cubicBezTo>
                      <a:pt x="1" y="728"/>
                      <a:pt x="1" y="728"/>
                      <a:pt x="1" y="728"/>
                    </a:cubicBezTo>
                    <a:cubicBezTo>
                      <a:pt x="1" y="728"/>
                      <a:pt x="11" y="733"/>
                      <a:pt x="21" y="738"/>
                    </a:cubicBezTo>
                    <a:cubicBezTo>
                      <a:pt x="26" y="741"/>
                      <a:pt x="32" y="743"/>
                      <a:pt x="36" y="745"/>
                    </a:cubicBezTo>
                    <a:cubicBezTo>
                      <a:pt x="38" y="746"/>
                      <a:pt x="40" y="747"/>
                      <a:pt x="41" y="747"/>
                    </a:cubicBezTo>
                    <a:cubicBezTo>
                      <a:pt x="42" y="748"/>
                      <a:pt x="42" y="748"/>
                      <a:pt x="43" y="748"/>
                    </a:cubicBezTo>
                    <a:cubicBezTo>
                      <a:pt x="43" y="748"/>
                      <a:pt x="43" y="748"/>
                      <a:pt x="43" y="748"/>
                    </a:cubicBezTo>
                    <a:cubicBezTo>
                      <a:pt x="44" y="748"/>
                      <a:pt x="44" y="748"/>
                      <a:pt x="44" y="748"/>
                    </a:cubicBezTo>
                    <a:cubicBezTo>
                      <a:pt x="44" y="748"/>
                      <a:pt x="44" y="748"/>
                      <a:pt x="44" y="748"/>
                    </a:cubicBezTo>
                    <a:cubicBezTo>
                      <a:pt x="45" y="748"/>
                      <a:pt x="45" y="748"/>
                      <a:pt x="45" y="748"/>
                    </a:cubicBezTo>
                    <a:cubicBezTo>
                      <a:pt x="46" y="747"/>
                      <a:pt x="46" y="747"/>
                      <a:pt x="46" y="747"/>
                    </a:cubicBezTo>
                    <a:cubicBezTo>
                      <a:pt x="45" y="746"/>
                      <a:pt x="45" y="746"/>
                      <a:pt x="45" y="746"/>
                    </a:cubicBezTo>
                    <a:cubicBezTo>
                      <a:pt x="30" y="737"/>
                      <a:pt x="30" y="737"/>
                      <a:pt x="30" y="737"/>
                    </a:cubicBezTo>
                    <a:cubicBezTo>
                      <a:pt x="44" y="743"/>
                      <a:pt x="44" y="743"/>
                      <a:pt x="44" y="743"/>
                    </a:cubicBezTo>
                    <a:cubicBezTo>
                      <a:pt x="45" y="744"/>
                      <a:pt x="46" y="744"/>
                      <a:pt x="46" y="743"/>
                    </a:cubicBezTo>
                    <a:cubicBezTo>
                      <a:pt x="46" y="742"/>
                      <a:pt x="46" y="741"/>
                      <a:pt x="45" y="741"/>
                    </a:cubicBezTo>
                    <a:cubicBezTo>
                      <a:pt x="24" y="727"/>
                      <a:pt x="24" y="727"/>
                      <a:pt x="24" y="727"/>
                    </a:cubicBezTo>
                    <a:cubicBezTo>
                      <a:pt x="45" y="737"/>
                      <a:pt x="45" y="737"/>
                      <a:pt x="45" y="737"/>
                    </a:cubicBezTo>
                    <a:cubicBezTo>
                      <a:pt x="45" y="737"/>
                      <a:pt x="46" y="737"/>
                      <a:pt x="46" y="737"/>
                    </a:cubicBezTo>
                    <a:cubicBezTo>
                      <a:pt x="47" y="736"/>
                      <a:pt x="47" y="736"/>
                      <a:pt x="47" y="736"/>
                    </a:cubicBezTo>
                    <a:cubicBezTo>
                      <a:pt x="47" y="735"/>
                      <a:pt x="46" y="735"/>
                      <a:pt x="46" y="735"/>
                    </a:cubicBezTo>
                    <a:cubicBezTo>
                      <a:pt x="46" y="734"/>
                      <a:pt x="46" y="734"/>
                      <a:pt x="46" y="734"/>
                    </a:cubicBezTo>
                    <a:cubicBezTo>
                      <a:pt x="45" y="734"/>
                      <a:pt x="44" y="733"/>
                      <a:pt x="43" y="732"/>
                    </a:cubicBezTo>
                    <a:cubicBezTo>
                      <a:pt x="38" y="729"/>
                      <a:pt x="29" y="723"/>
                      <a:pt x="20" y="718"/>
                    </a:cubicBezTo>
                    <a:cubicBezTo>
                      <a:pt x="16" y="716"/>
                      <a:pt x="12" y="713"/>
                      <a:pt x="9" y="712"/>
                    </a:cubicBezTo>
                    <a:cubicBezTo>
                      <a:pt x="8" y="711"/>
                      <a:pt x="7" y="710"/>
                      <a:pt x="6" y="710"/>
                    </a:cubicBezTo>
                    <a:cubicBezTo>
                      <a:pt x="6" y="709"/>
                      <a:pt x="5" y="709"/>
                      <a:pt x="5" y="709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09"/>
                      <a:pt x="5" y="709"/>
                      <a:pt x="5" y="709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10"/>
                      <a:pt x="5" y="710"/>
                      <a:pt x="5" y="710"/>
                    </a:cubicBezTo>
                    <a:cubicBezTo>
                      <a:pt x="5" y="710"/>
                      <a:pt x="5" y="709"/>
                      <a:pt x="5" y="709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10"/>
                      <a:pt x="5" y="710"/>
                      <a:pt x="5" y="710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5" y="711"/>
                      <a:pt x="5" y="711"/>
                      <a:pt x="5" y="711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5" y="711"/>
                      <a:pt x="5" y="711"/>
                      <a:pt x="5" y="711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0"/>
                      <a:pt x="4" y="710"/>
                      <a:pt x="4" y="710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4" y="711"/>
                      <a:pt x="4" y="711"/>
                    </a:cubicBezTo>
                    <a:cubicBezTo>
                      <a:pt x="4" y="711"/>
                      <a:pt x="5" y="712"/>
                      <a:pt x="6" y="712"/>
                    </a:cubicBezTo>
                    <a:cubicBezTo>
                      <a:pt x="11" y="714"/>
                      <a:pt x="20" y="718"/>
                      <a:pt x="28" y="722"/>
                    </a:cubicBezTo>
                    <a:cubicBezTo>
                      <a:pt x="32" y="724"/>
                      <a:pt x="36" y="726"/>
                      <a:pt x="39" y="727"/>
                    </a:cubicBezTo>
                    <a:cubicBezTo>
                      <a:pt x="40" y="728"/>
                      <a:pt x="41" y="729"/>
                      <a:pt x="42" y="729"/>
                    </a:cubicBezTo>
                    <a:cubicBezTo>
                      <a:pt x="43" y="729"/>
                      <a:pt x="43" y="729"/>
                      <a:pt x="43" y="730"/>
                    </a:cubicBezTo>
                    <a:cubicBezTo>
                      <a:pt x="43" y="730"/>
                      <a:pt x="43" y="730"/>
                      <a:pt x="43" y="730"/>
                    </a:cubicBezTo>
                    <a:cubicBezTo>
                      <a:pt x="44" y="730"/>
                      <a:pt x="44" y="730"/>
                      <a:pt x="44" y="730"/>
                    </a:cubicBezTo>
                    <a:cubicBezTo>
                      <a:pt x="44" y="730"/>
                      <a:pt x="44" y="730"/>
                      <a:pt x="44" y="730"/>
                    </a:cubicBezTo>
                    <a:cubicBezTo>
                      <a:pt x="44" y="730"/>
                      <a:pt x="44" y="730"/>
                      <a:pt x="44" y="730"/>
                    </a:cubicBezTo>
                    <a:cubicBezTo>
                      <a:pt x="45" y="729"/>
                      <a:pt x="45" y="729"/>
                      <a:pt x="45" y="729"/>
                    </a:cubicBezTo>
                    <a:cubicBezTo>
                      <a:pt x="46" y="729"/>
                      <a:pt x="46" y="729"/>
                      <a:pt x="46" y="728"/>
                    </a:cubicBezTo>
                    <a:cubicBezTo>
                      <a:pt x="46" y="728"/>
                      <a:pt x="45" y="727"/>
                      <a:pt x="45" y="727"/>
                    </a:cubicBezTo>
                    <a:cubicBezTo>
                      <a:pt x="3" y="701"/>
                      <a:pt x="3" y="701"/>
                      <a:pt x="3" y="701"/>
                    </a:cubicBezTo>
                    <a:cubicBezTo>
                      <a:pt x="2" y="702"/>
                      <a:pt x="2" y="702"/>
                      <a:pt x="2" y="702"/>
                    </a:cubicBezTo>
                    <a:cubicBezTo>
                      <a:pt x="4" y="703"/>
                      <a:pt x="4" y="703"/>
                      <a:pt x="4" y="703"/>
                    </a:cubicBezTo>
                    <a:cubicBezTo>
                      <a:pt x="2" y="702"/>
                      <a:pt x="2" y="702"/>
                      <a:pt x="2" y="702"/>
                    </a:cubicBezTo>
                    <a:cubicBezTo>
                      <a:pt x="3" y="704"/>
                      <a:pt x="3" y="704"/>
                      <a:pt x="3" y="704"/>
                    </a:cubicBezTo>
                    <a:cubicBezTo>
                      <a:pt x="3" y="704"/>
                      <a:pt x="3" y="703"/>
                      <a:pt x="4" y="703"/>
                    </a:cubicBezTo>
                    <a:cubicBezTo>
                      <a:pt x="2" y="702"/>
                      <a:pt x="2" y="702"/>
                      <a:pt x="2" y="702"/>
                    </a:cubicBezTo>
                    <a:cubicBezTo>
                      <a:pt x="3" y="704"/>
                      <a:pt x="3" y="704"/>
                      <a:pt x="3" y="704"/>
                    </a:cubicBezTo>
                    <a:cubicBezTo>
                      <a:pt x="2" y="702"/>
                      <a:pt x="2" y="702"/>
                      <a:pt x="2" y="702"/>
                    </a:cubicBezTo>
                    <a:cubicBezTo>
                      <a:pt x="2" y="704"/>
                      <a:pt x="2" y="704"/>
                      <a:pt x="2" y="704"/>
                    </a:cubicBezTo>
                    <a:cubicBezTo>
                      <a:pt x="3" y="704"/>
                      <a:pt x="3" y="704"/>
                      <a:pt x="3" y="704"/>
                    </a:cubicBezTo>
                    <a:cubicBezTo>
                      <a:pt x="2" y="702"/>
                      <a:pt x="2" y="702"/>
                      <a:pt x="2" y="702"/>
                    </a:cubicBezTo>
                    <a:cubicBezTo>
                      <a:pt x="2" y="704"/>
                      <a:pt x="2" y="704"/>
                      <a:pt x="2" y="704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4"/>
                      <a:pt x="2" y="704"/>
                      <a:pt x="2" y="704"/>
                    </a:cubicBezTo>
                    <a:cubicBezTo>
                      <a:pt x="2" y="704"/>
                      <a:pt x="2" y="704"/>
                      <a:pt x="2" y="704"/>
                    </a:cubicBezTo>
                    <a:cubicBezTo>
                      <a:pt x="2" y="703"/>
                      <a:pt x="2" y="703"/>
                      <a:pt x="2" y="703"/>
                    </a:cubicBezTo>
                    <a:cubicBezTo>
                      <a:pt x="2" y="704"/>
                      <a:pt x="2" y="704"/>
                      <a:pt x="2" y="704"/>
                    </a:cubicBezTo>
                    <a:cubicBezTo>
                      <a:pt x="2" y="704"/>
                      <a:pt x="2" y="704"/>
                      <a:pt x="2" y="704"/>
                    </a:cubicBezTo>
                    <a:cubicBezTo>
                      <a:pt x="3" y="704"/>
                      <a:pt x="4" y="704"/>
                      <a:pt x="5" y="705"/>
                    </a:cubicBezTo>
                    <a:cubicBezTo>
                      <a:pt x="10" y="707"/>
                      <a:pt x="20" y="712"/>
                      <a:pt x="28" y="717"/>
                    </a:cubicBezTo>
                    <a:cubicBezTo>
                      <a:pt x="32" y="719"/>
                      <a:pt x="36" y="721"/>
                      <a:pt x="39" y="722"/>
                    </a:cubicBezTo>
                    <a:cubicBezTo>
                      <a:pt x="42" y="724"/>
                      <a:pt x="44" y="725"/>
                      <a:pt x="44" y="725"/>
                    </a:cubicBezTo>
                    <a:cubicBezTo>
                      <a:pt x="44" y="725"/>
                      <a:pt x="45" y="725"/>
                      <a:pt x="46" y="724"/>
                    </a:cubicBezTo>
                    <a:cubicBezTo>
                      <a:pt x="46" y="723"/>
                      <a:pt x="46" y="723"/>
                      <a:pt x="45" y="722"/>
                    </a:cubicBezTo>
                    <a:cubicBezTo>
                      <a:pt x="28" y="712"/>
                      <a:pt x="28" y="712"/>
                      <a:pt x="28" y="712"/>
                    </a:cubicBezTo>
                    <a:cubicBezTo>
                      <a:pt x="45" y="720"/>
                      <a:pt x="45" y="720"/>
                      <a:pt x="45" y="720"/>
                    </a:cubicBezTo>
                    <a:cubicBezTo>
                      <a:pt x="45" y="720"/>
                      <a:pt x="46" y="720"/>
                      <a:pt x="47" y="719"/>
                    </a:cubicBezTo>
                    <a:cubicBezTo>
                      <a:pt x="47" y="718"/>
                      <a:pt x="47" y="717"/>
                      <a:pt x="46" y="717"/>
                    </a:cubicBezTo>
                    <a:cubicBezTo>
                      <a:pt x="24" y="703"/>
                      <a:pt x="24" y="703"/>
                      <a:pt x="24" y="703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4" y="712"/>
                      <a:pt x="44" y="712"/>
                      <a:pt x="45" y="712"/>
                    </a:cubicBezTo>
                    <a:cubicBezTo>
                      <a:pt x="45" y="712"/>
                      <a:pt x="45" y="711"/>
                      <a:pt x="45" y="711"/>
                    </a:cubicBezTo>
                    <a:cubicBezTo>
                      <a:pt x="45" y="710"/>
                      <a:pt x="45" y="710"/>
                      <a:pt x="45" y="710"/>
                    </a:cubicBezTo>
                    <a:cubicBezTo>
                      <a:pt x="45" y="709"/>
                      <a:pt x="45" y="709"/>
                      <a:pt x="45" y="709"/>
                    </a:cubicBezTo>
                    <a:cubicBezTo>
                      <a:pt x="45" y="709"/>
                      <a:pt x="45" y="709"/>
                      <a:pt x="45" y="709"/>
                    </a:cubicBezTo>
                    <a:cubicBezTo>
                      <a:pt x="44" y="709"/>
                      <a:pt x="41" y="707"/>
                      <a:pt x="37" y="704"/>
                    </a:cubicBezTo>
                    <a:cubicBezTo>
                      <a:pt x="31" y="701"/>
                      <a:pt x="23" y="696"/>
                      <a:pt x="16" y="692"/>
                    </a:cubicBezTo>
                    <a:cubicBezTo>
                      <a:pt x="13" y="690"/>
                      <a:pt x="10" y="688"/>
                      <a:pt x="8" y="687"/>
                    </a:cubicBezTo>
                    <a:cubicBezTo>
                      <a:pt x="7" y="686"/>
                      <a:pt x="6" y="685"/>
                      <a:pt x="5" y="685"/>
                    </a:cubicBezTo>
                    <a:cubicBezTo>
                      <a:pt x="5" y="684"/>
                      <a:pt x="5" y="684"/>
                      <a:pt x="5" y="684"/>
                    </a:cubicBezTo>
                    <a:cubicBezTo>
                      <a:pt x="5" y="684"/>
                      <a:pt x="5" y="684"/>
                      <a:pt x="5" y="684"/>
                    </a:cubicBezTo>
                    <a:cubicBezTo>
                      <a:pt x="4" y="685"/>
                      <a:pt x="4" y="685"/>
                      <a:pt x="4" y="685"/>
                    </a:cubicBezTo>
                    <a:cubicBezTo>
                      <a:pt x="5" y="684"/>
                      <a:pt x="5" y="684"/>
                      <a:pt x="5" y="684"/>
                    </a:cubicBezTo>
                    <a:cubicBezTo>
                      <a:pt x="5" y="684"/>
                      <a:pt x="5" y="684"/>
                      <a:pt x="5" y="684"/>
                    </a:cubicBezTo>
                    <a:cubicBezTo>
                      <a:pt x="4" y="685"/>
                      <a:pt x="4" y="685"/>
                      <a:pt x="4" y="685"/>
                    </a:cubicBezTo>
                    <a:cubicBezTo>
                      <a:pt x="5" y="684"/>
                      <a:pt x="5" y="684"/>
                      <a:pt x="5" y="684"/>
                    </a:cubicBezTo>
                    <a:cubicBezTo>
                      <a:pt x="4" y="685"/>
                      <a:pt x="4" y="685"/>
                      <a:pt x="4" y="685"/>
                    </a:cubicBezTo>
                    <a:cubicBezTo>
                      <a:pt x="5" y="685"/>
                      <a:pt x="5" y="685"/>
                      <a:pt x="5" y="685"/>
                    </a:cubicBezTo>
                    <a:cubicBezTo>
                      <a:pt x="5" y="685"/>
                      <a:pt x="5" y="685"/>
                      <a:pt x="5" y="684"/>
                    </a:cubicBezTo>
                    <a:cubicBezTo>
                      <a:pt x="4" y="685"/>
                      <a:pt x="4" y="685"/>
                      <a:pt x="4" y="685"/>
                    </a:cubicBezTo>
                    <a:cubicBezTo>
                      <a:pt x="5" y="685"/>
                      <a:pt x="5" y="685"/>
                      <a:pt x="5" y="685"/>
                    </a:cubicBezTo>
                    <a:cubicBezTo>
                      <a:pt x="3" y="685"/>
                      <a:pt x="3" y="685"/>
                      <a:pt x="3" y="685"/>
                    </a:cubicBezTo>
                    <a:cubicBezTo>
                      <a:pt x="5" y="686"/>
                      <a:pt x="5" y="686"/>
                      <a:pt x="5" y="686"/>
                    </a:cubicBezTo>
                    <a:cubicBezTo>
                      <a:pt x="5" y="685"/>
                      <a:pt x="5" y="685"/>
                      <a:pt x="5" y="685"/>
                    </a:cubicBezTo>
                    <a:cubicBezTo>
                      <a:pt x="3" y="685"/>
                      <a:pt x="3" y="685"/>
                      <a:pt x="3" y="685"/>
                    </a:cubicBezTo>
                    <a:cubicBezTo>
                      <a:pt x="5" y="686"/>
                      <a:pt x="5" y="686"/>
                      <a:pt x="5" y="686"/>
                    </a:cubicBezTo>
                    <a:cubicBezTo>
                      <a:pt x="3" y="685"/>
                      <a:pt x="3" y="685"/>
                      <a:pt x="3" y="685"/>
                    </a:cubicBezTo>
                    <a:cubicBezTo>
                      <a:pt x="3" y="687"/>
                      <a:pt x="3" y="687"/>
                      <a:pt x="3" y="687"/>
                    </a:cubicBezTo>
                    <a:cubicBezTo>
                      <a:pt x="43" y="705"/>
                      <a:pt x="43" y="705"/>
                      <a:pt x="43" y="705"/>
                    </a:cubicBezTo>
                    <a:cubicBezTo>
                      <a:pt x="44" y="705"/>
                      <a:pt x="44" y="705"/>
                      <a:pt x="45" y="704"/>
                    </a:cubicBezTo>
                    <a:cubicBezTo>
                      <a:pt x="45" y="704"/>
                      <a:pt x="45" y="703"/>
                      <a:pt x="44" y="702"/>
                    </a:cubicBezTo>
                    <a:cubicBezTo>
                      <a:pt x="23" y="689"/>
                      <a:pt x="23" y="689"/>
                      <a:pt x="23" y="689"/>
                    </a:cubicBezTo>
                    <a:cubicBezTo>
                      <a:pt x="44" y="699"/>
                      <a:pt x="44" y="699"/>
                      <a:pt x="44" y="699"/>
                    </a:cubicBezTo>
                    <a:cubicBezTo>
                      <a:pt x="45" y="699"/>
                      <a:pt x="46" y="699"/>
                      <a:pt x="46" y="698"/>
                    </a:cubicBezTo>
                    <a:cubicBezTo>
                      <a:pt x="47" y="698"/>
                      <a:pt x="46" y="697"/>
                      <a:pt x="46" y="696"/>
                    </a:cubicBezTo>
                    <a:cubicBezTo>
                      <a:pt x="46" y="696"/>
                      <a:pt x="43" y="695"/>
                      <a:pt x="39" y="692"/>
                    </a:cubicBezTo>
                    <a:cubicBezTo>
                      <a:pt x="33" y="689"/>
                      <a:pt x="24" y="683"/>
                      <a:pt x="17" y="678"/>
                    </a:cubicBezTo>
                    <a:cubicBezTo>
                      <a:pt x="13" y="676"/>
                      <a:pt x="10" y="674"/>
                      <a:pt x="7" y="672"/>
                    </a:cubicBezTo>
                    <a:cubicBezTo>
                      <a:pt x="6" y="672"/>
                      <a:pt x="5" y="671"/>
                      <a:pt x="4" y="671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3" y="671"/>
                      <a:pt x="3" y="671"/>
                      <a:pt x="3" y="671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3" y="671"/>
                      <a:pt x="3" y="671"/>
                      <a:pt x="3" y="671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4" y="671"/>
                      <a:pt x="4" y="671"/>
                      <a:pt x="4" y="671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4" y="671"/>
                      <a:pt x="4" y="671"/>
                      <a:pt x="4" y="671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4" y="671"/>
                      <a:pt x="4" y="671"/>
                      <a:pt x="4" y="671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3" y="672"/>
                      <a:pt x="3" y="672"/>
                      <a:pt x="3" y="672"/>
                    </a:cubicBezTo>
                    <a:cubicBezTo>
                      <a:pt x="4" y="672"/>
                      <a:pt x="4" y="672"/>
                      <a:pt x="4" y="672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3" y="672"/>
                      <a:pt x="3" y="672"/>
                      <a:pt x="3" y="672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3" y="672"/>
                      <a:pt x="3" y="672"/>
                      <a:pt x="3" y="672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3" y="672"/>
                      <a:pt x="4" y="673"/>
                      <a:pt x="5" y="674"/>
                    </a:cubicBezTo>
                    <a:cubicBezTo>
                      <a:pt x="10" y="676"/>
                      <a:pt x="19" y="681"/>
                      <a:pt x="27" y="685"/>
                    </a:cubicBezTo>
                    <a:cubicBezTo>
                      <a:pt x="31" y="687"/>
                      <a:pt x="35" y="690"/>
                      <a:pt x="38" y="691"/>
                    </a:cubicBezTo>
                    <a:cubicBezTo>
                      <a:pt x="39" y="692"/>
                      <a:pt x="41" y="692"/>
                      <a:pt x="42" y="693"/>
                    </a:cubicBezTo>
                    <a:cubicBezTo>
                      <a:pt x="42" y="693"/>
                      <a:pt x="42" y="693"/>
                      <a:pt x="43" y="693"/>
                    </a:cubicBezTo>
                    <a:cubicBezTo>
                      <a:pt x="43" y="694"/>
                      <a:pt x="43" y="694"/>
                      <a:pt x="43" y="694"/>
                    </a:cubicBezTo>
                    <a:cubicBezTo>
                      <a:pt x="43" y="694"/>
                      <a:pt x="43" y="694"/>
                      <a:pt x="44" y="694"/>
                    </a:cubicBezTo>
                    <a:cubicBezTo>
                      <a:pt x="44" y="694"/>
                      <a:pt x="44" y="694"/>
                      <a:pt x="44" y="694"/>
                    </a:cubicBezTo>
                    <a:cubicBezTo>
                      <a:pt x="45" y="693"/>
                      <a:pt x="45" y="693"/>
                      <a:pt x="45" y="693"/>
                    </a:cubicBezTo>
                    <a:cubicBezTo>
                      <a:pt x="45" y="693"/>
                      <a:pt x="45" y="692"/>
                      <a:pt x="45" y="692"/>
                    </a:cubicBezTo>
                    <a:cubicBezTo>
                      <a:pt x="45" y="691"/>
                      <a:pt x="45" y="691"/>
                      <a:pt x="45" y="691"/>
                    </a:cubicBezTo>
                    <a:cubicBezTo>
                      <a:pt x="4" y="666"/>
                      <a:pt x="4" y="666"/>
                      <a:pt x="4" y="666"/>
                    </a:cubicBezTo>
                    <a:cubicBezTo>
                      <a:pt x="3" y="667"/>
                      <a:pt x="3" y="667"/>
                      <a:pt x="3" y="667"/>
                    </a:cubicBezTo>
                    <a:cubicBezTo>
                      <a:pt x="5" y="668"/>
                      <a:pt x="5" y="668"/>
                      <a:pt x="5" y="668"/>
                    </a:cubicBezTo>
                    <a:cubicBezTo>
                      <a:pt x="3" y="667"/>
                      <a:pt x="3" y="667"/>
                      <a:pt x="3" y="667"/>
                    </a:cubicBezTo>
                    <a:cubicBezTo>
                      <a:pt x="4" y="668"/>
                      <a:pt x="4" y="668"/>
                      <a:pt x="4" y="668"/>
                    </a:cubicBezTo>
                    <a:cubicBezTo>
                      <a:pt x="4" y="668"/>
                      <a:pt x="4" y="668"/>
                      <a:pt x="5" y="668"/>
                    </a:cubicBezTo>
                    <a:cubicBezTo>
                      <a:pt x="3" y="667"/>
                      <a:pt x="3" y="667"/>
                      <a:pt x="3" y="667"/>
                    </a:cubicBezTo>
                    <a:cubicBezTo>
                      <a:pt x="4" y="668"/>
                      <a:pt x="4" y="668"/>
                      <a:pt x="4" y="668"/>
                    </a:cubicBezTo>
                    <a:cubicBezTo>
                      <a:pt x="3" y="667"/>
                      <a:pt x="3" y="667"/>
                      <a:pt x="3" y="667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4" y="668"/>
                      <a:pt x="4" y="668"/>
                      <a:pt x="4" y="668"/>
                    </a:cubicBezTo>
                    <a:cubicBezTo>
                      <a:pt x="3" y="667"/>
                      <a:pt x="3" y="667"/>
                      <a:pt x="3" y="667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3" y="668"/>
                      <a:pt x="3" y="668"/>
                      <a:pt x="3" y="668"/>
                    </a:cubicBezTo>
                    <a:cubicBezTo>
                      <a:pt x="3" y="668"/>
                      <a:pt x="4" y="669"/>
                      <a:pt x="6" y="669"/>
                    </a:cubicBezTo>
                    <a:cubicBezTo>
                      <a:pt x="10" y="671"/>
                      <a:pt x="19" y="675"/>
                      <a:pt x="28" y="679"/>
                    </a:cubicBezTo>
                    <a:cubicBezTo>
                      <a:pt x="32" y="681"/>
                      <a:pt x="36" y="683"/>
                      <a:pt x="39" y="685"/>
                    </a:cubicBezTo>
                    <a:cubicBezTo>
                      <a:pt x="40" y="685"/>
                      <a:pt x="42" y="686"/>
                      <a:pt x="43" y="686"/>
                    </a:cubicBezTo>
                    <a:cubicBezTo>
                      <a:pt x="43" y="687"/>
                      <a:pt x="44" y="687"/>
                      <a:pt x="44" y="687"/>
                    </a:cubicBezTo>
                    <a:cubicBezTo>
                      <a:pt x="45" y="687"/>
                      <a:pt x="45" y="687"/>
                      <a:pt x="45" y="687"/>
                    </a:cubicBezTo>
                    <a:cubicBezTo>
                      <a:pt x="46" y="687"/>
                      <a:pt x="46" y="687"/>
                      <a:pt x="46" y="687"/>
                    </a:cubicBezTo>
                    <a:cubicBezTo>
                      <a:pt x="46" y="687"/>
                      <a:pt x="46" y="687"/>
                      <a:pt x="47" y="686"/>
                    </a:cubicBezTo>
                    <a:cubicBezTo>
                      <a:pt x="47" y="686"/>
                      <a:pt x="47" y="686"/>
                      <a:pt x="47" y="685"/>
                    </a:cubicBezTo>
                    <a:cubicBezTo>
                      <a:pt x="47" y="685"/>
                      <a:pt x="47" y="685"/>
                      <a:pt x="46" y="684"/>
                    </a:cubicBezTo>
                    <a:cubicBezTo>
                      <a:pt x="3" y="657"/>
                      <a:pt x="3" y="657"/>
                      <a:pt x="3" y="657"/>
                    </a:cubicBezTo>
                    <a:cubicBezTo>
                      <a:pt x="2" y="659"/>
                      <a:pt x="2" y="659"/>
                      <a:pt x="2" y="659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59"/>
                      <a:pt x="2" y="659"/>
                      <a:pt x="2" y="659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59"/>
                      <a:pt x="2" y="659"/>
                      <a:pt x="2" y="659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59"/>
                      <a:pt x="2" y="659"/>
                      <a:pt x="2" y="659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59"/>
                      <a:pt x="2" y="659"/>
                      <a:pt x="2" y="659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2" y="660"/>
                      <a:pt x="2" y="660"/>
                    </a:cubicBezTo>
                    <a:cubicBezTo>
                      <a:pt x="2" y="660"/>
                      <a:pt x="5" y="661"/>
                      <a:pt x="9" y="663"/>
                    </a:cubicBezTo>
                    <a:cubicBezTo>
                      <a:pt x="15" y="666"/>
                      <a:pt x="23" y="671"/>
                      <a:pt x="30" y="674"/>
                    </a:cubicBezTo>
                    <a:cubicBezTo>
                      <a:pt x="34" y="676"/>
                      <a:pt x="37" y="677"/>
                      <a:pt x="40" y="679"/>
                    </a:cubicBezTo>
                    <a:cubicBezTo>
                      <a:pt x="41" y="679"/>
                      <a:pt x="42" y="680"/>
                      <a:pt x="43" y="680"/>
                    </a:cubicBezTo>
                    <a:cubicBezTo>
                      <a:pt x="43" y="680"/>
                      <a:pt x="44" y="680"/>
                      <a:pt x="44" y="680"/>
                    </a:cubicBezTo>
                    <a:cubicBezTo>
                      <a:pt x="44" y="680"/>
                      <a:pt x="45" y="681"/>
                      <a:pt x="45" y="681"/>
                    </a:cubicBezTo>
                    <a:cubicBezTo>
                      <a:pt x="46" y="681"/>
                      <a:pt x="46" y="681"/>
                      <a:pt x="46" y="681"/>
                    </a:cubicBezTo>
                    <a:cubicBezTo>
                      <a:pt x="46" y="680"/>
                      <a:pt x="46" y="680"/>
                      <a:pt x="46" y="680"/>
                    </a:cubicBezTo>
                    <a:cubicBezTo>
                      <a:pt x="47" y="680"/>
                      <a:pt x="47" y="679"/>
                      <a:pt x="47" y="679"/>
                    </a:cubicBezTo>
                    <a:cubicBezTo>
                      <a:pt x="47" y="678"/>
                      <a:pt x="46" y="678"/>
                      <a:pt x="46" y="678"/>
                    </a:cubicBezTo>
                    <a:cubicBezTo>
                      <a:pt x="46" y="678"/>
                      <a:pt x="43" y="676"/>
                      <a:pt x="39" y="674"/>
                    </a:cubicBezTo>
                    <a:cubicBezTo>
                      <a:pt x="34" y="670"/>
                      <a:pt x="25" y="665"/>
                      <a:pt x="18" y="661"/>
                    </a:cubicBezTo>
                    <a:cubicBezTo>
                      <a:pt x="14" y="658"/>
                      <a:pt x="11" y="656"/>
                      <a:pt x="8" y="655"/>
                    </a:cubicBezTo>
                    <a:cubicBezTo>
                      <a:pt x="7" y="654"/>
                      <a:pt x="6" y="653"/>
                      <a:pt x="6" y="653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5" y="653"/>
                      <a:pt x="5" y="653"/>
                      <a:pt x="5" y="653"/>
                    </a:cubicBezTo>
                    <a:cubicBezTo>
                      <a:pt x="5" y="652"/>
                      <a:pt x="5" y="652"/>
                      <a:pt x="5" y="652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5" y="653"/>
                      <a:pt x="5" y="653"/>
                      <a:pt x="5" y="653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5" y="653"/>
                      <a:pt x="5" y="653"/>
                      <a:pt x="5" y="653"/>
                    </a:cubicBezTo>
                    <a:cubicBezTo>
                      <a:pt x="5" y="653"/>
                      <a:pt x="5" y="653"/>
                      <a:pt x="5" y="653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5" y="653"/>
                      <a:pt x="5" y="653"/>
                      <a:pt x="5" y="653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5" y="654"/>
                      <a:pt x="5" y="654"/>
                      <a:pt x="5" y="654"/>
                    </a:cubicBezTo>
                    <a:cubicBezTo>
                      <a:pt x="5" y="653"/>
                      <a:pt x="5" y="653"/>
                      <a:pt x="5" y="653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5" y="654"/>
                      <a:pt x="5" y="654"/>
                      <a:pt x="5" y="654"/>
                    </a:cubicBezTo>
                    <a:cubicBezTo>
                      <a:pt x="5" y="654"/>
                      <a:pt x="5" y="654"/>
                      <a:pt x="5" y="654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5" y="655"/>
                      <a:pt x="5" y="654"/>
                      <a:pt x="5" y="654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4"/>
                      <a:pt x="4" y="654"/>
                      <a:pt x="4" y="654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4"/>
                      <a:pt x="4" y="654"/>
                      <a:pt x="4" y="654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4"/>
                      <a:pt x="4" y="654"/>
                      <a:pt x="4" y="654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4"/>
                      <a:pt x="4" y="654"/>
                      <a:pt x="4" y="654"/>
                    </a:cubicBezTo>
                    <a:cubicBezTo>
                      <a:pt x="4" y="655"/>
                      <a:pt x="4" y="655"/>
                      <a:pt x="4" y="655"/>
                    </a:cubicBezTo>
                    <a:cubicBezTo>
                      <a:pt x="4" y="655"/>
                      <a:pt x="5" y="655"/>
                      <a:pt x="6" y="656"/>
                    </a:cubicBezTo>
                    <a:cubicBezTo>
                      <a:pt x="11" y="657"/>
                      <a:pt x="20" y="662"/>
                      <a:pt x="28" y="666"/>
                    </a:cubicBezTo>
                    <a:cubicBezTo>
                      <a:pt x="33" y="668"/>
                      <a:pt x="36" y="670"/>
                      <a:pt x="39" y="671"/>
                    </a:cubicBezTo>
                    <a:cubicBezTo>
                      <a:pt x="41" y="672"/>
                      <a:pt x="42" y="673"/>
                      <a:pt x="43" y="673"/>
                    </a:cubicBezTo>
                    <a:cubicBezTo>
                      <a:pt x="43" y="673"/>
                      <a:pt x="44" y="673"/>
                      <a:pt x="44" y="674"/>
                    </a:cubicBezTo>
                    <a:cubicBezTo>
                      <a:pt x="44" y="674"/>
                      <a:pt x="44" y="674"/>
                      <a:pt x="44" y="674"/>
                    </a:cubicBezTo>
                    <a:cubicBezTo>
                      <a:pt x="44" y="674"/>
                      <a:pt x="45" y="674"/>
                      <a:pt x="45" y="674"/>
                    </a:cubicBezTo>
                    <a:cubicBezTo>
                      <a:pt x="45" y="674"/>
                      <a:pt x="45" y="674"/>
                      <a:pt x="45" y="674"/>
                    </a:cubicBezTo>
                    <a:cubicBezTo>
                      <a:pt x="46" y="674"/>
                      <a:pt x="46" y="674"/>
                      <a:pt x="46" y="673"/>
                    </a:cubicBezTo>
                    <a:cubicBezTo>
                      <a:pt x="46" y="673"/>
                      <a:pt x="47" y="672"/>
                      <a:pt x="46" y="672"/>
                    </a:cubicBezTo>
                    <a:cubicBezTo>
                      <a:pt x="46" y="672"/>
                      <a:pt x="46" y="671"/>
                      <a:pt x="46" y="671"/>
                    </a:cubicBezTo>
                    <a:cubicBezTo>
                      <a:pt x="4" y="645"/>
                      <a:pt x="4" y="645"/>
                      <a:pt x="4" y="645"/>
                    </a:cubicBezTo>
                    <a:cubicBezTo>
                      <a:pt x="4" y="646"/>
                      <a:pt x="4" y="646"/>
                      <a:pt x="4" y="646"/>
                    </a:cubicBezTo>
                    <a:cubicBezTo>
                      <a:pt x="5" y="647"/>
                      <a:pt x="5" y="647"/>
                      <a:pt x="5" y="647"/>
                    </a:cubicBezTo>
                    <a:cubicBezTo>
                      <a:pt x="4" y="646"/>
                      <a:pt x="4" y="646"/>
                      <a:pt x="4" y="646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8"/>
                      <a:pt x="5" y="648"/>
                      <a:pt x="5" y="647"/>
                    </a:cubicBezTo>
                    <a:cubicBezTo>
                      <a:pt x="4" y="646"/>
                      <a:pt x="4" y="646"/>
                      <a:pt x="4" y="646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7"/>
                      <a:pt x="4" y="647"/>
                      <a:pt x="4" y="647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7"/>
                      <a:pt x="4" y="647"/>
                      <a:pt x="4" y="647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7"/>
                      <a:pt x="4" y="647"/>
                      <a:pt x="4" y="647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7"/>
                      <a:pt x="4" y="647"/>
                      <a:pt x="4" y="647"/>
                    </a:cubicBezTo>
                    <a:cubicBezTo>
                      <a:pt x="4" y="648"/>
                      <a:pt x="4" y="648"/>
                      <a:pt x="4" y="648"/>
                    </a:cubicBezTo>
                    <a:cubicBezTo>
                      <a:pt x="4" y="648"/>
                      <a:pt x="5" y="648"/>
                      <a:pt x="6" y="649"/>
                    </a:cubicBezTo>
                    <a:cubicBezTo>
                      <a:pt x="10" y="651"/>
                      <a:pt x="20" y="655"/>
                      <a:pt x="28" y="660"/>
                    </a:cubicBezTo>
                    <a:cubicBezTo>
                      <a:pt x="32" y="662"/>
                      <a:pt x="36" y="664"/>
                      <a:pt x="39" y="665"/>
                    </a:cubicBezTo>
                    <a:cubicBezTo>
                      <a:pt x="40" y="666"/>
                      <a:pt x="42" y="666"/>
                      <a:pt x="43" y="667"/>
                    </a:cubicBezTo>
                    <a:cubicBezTo>
                      <a:pt x="43" y="667"/>
                      <a:pt x="43" y="667"/>
                      <a:pt x="44" y="667"/>
                    </a:cubicBezTo>
                    <a:cubicBezTo>
                      <a:pt x="44" y="667"/>
                      <a:pt x="44" y="667"/>
                      <a:pt x="44" y="667"/>
                    </a:cubicBezTo>
                    <a:cubicBezTo>
                      <a:pt x="45" y="667"/>
                      <a:pt x="45" y="667"/>
                      <a:pt x="45" y="667"/>
                    </a:cubicBezTo>
                    <a:cubicBezTo>
                      <a:pt x="45" y="667"/>
                      <a:pt x="45" y="667"/>
                      <a:pt x="45" y="667"/>
                    </a:cubicBezTo>
                    <a:cubicBezTo>
                      <a:pt x="46" y="667"/>
                      <a:pt x="46" y="667"/>
                      <a:pt x="46" y="667"/>
                    </a:cubicBezTo>
                    <a:cubicBezTo>
                      <a:pt x="46" y="667"/>
                      <a:pt x="46" y="667"/>
                      <a:pt x="46" y="667"/>
                    </a:cubicBezTo>
                    <a:cubicBezTo>
                      <a:pt x="46" y="666"/>
                      <a:pt x="46" y="666"/>
                      <a:pt x="46" y="666"/>
                    </a:cubicBezTo>
                    <a:cubicBezTo>
                      <a:pt x="46" y="665"/>
                      <a:pt x="46" y="665"/>
                      <a:pt x="46" y="665"/>
                    </a:cubicBezTo>
                    <a:cubicBezTo>
                      <a:pt x="46" y="665"/>
                      <a:pt x="46" y="665"/>
                      <a:pt x="46" y="665"/>
                    </a:cubicBezTo>
                    <a:cubicBezTo>
                      <a:pt x="45" y="664"/>
                      <a:pt x="44" y="663"/>
                      <a:pt x="43" y="662"/>
                    </a:cubicBezTo>
                    <a:cubicBezTo>
                      <a:pt x="33" y="656"/>
                      <a:pt x="4" y="638"/>
                      <a:pt x="4" y="638"/>
                    </a:cubicBezTo>
                    <a:cubicBezTo>
                      <a:pt x="3" y="640"/>
                      <a:pt x="3" y="640"/>
                      <a:pt x="3" y="640"/>
                    </a:cubicBezTo>
                    <a:cubicBezTo>
                      <a:pt x="2" y="641"/>
                      <a:pt x="2" y="641"/>
                      <a:pt x="2" y="641"/>
                    </a:cubicBezTo>
                    <a:cubicBezTo>
                      <a:pt x="2" y="641"/>
                      <a:pt x="12" y="646"/>
                      <a:pt x="22" y="652"/>
                    </a:cubicBezTo>
                    <a:cubicBezTo>
                      <a:pt x="27" y="654"/>
                      <a:pt x="33" y="657"/>
                      <a:pt x="37" y="659"/>
                    </a:cubicBezTo>
                    <a:cubicBezTo>
                      <a:pt x="39" y="660"/>
                      <a:pt x="40" y="661"/>
                      <a:pt x="42" y="661"/>
                    </a:cubicBezTo>
                    <a:cubicBezTo>
                      <a:pt x="42" y="661"/>
                      <a:pt x="43" y="662"/>
                      <a:pt x="44" y="662"/>
                    </a:cubicBezTo>
                    <a:cubicBezTo>
                      <a:pt x="44" y="662"/>
                      <a:pt x="44" y="662"/>
                      <a:pt x="45" y="662"/>
                    </a:cubicBezTo>
                    <a:cubicBezTo>
                      <a:pt x="45" y="662"/>
                      <a:pt x="45" y="662"/>
                      <a:pt x="45" y="662"/>
                    </a:cubicBezTo>
                    <a:cubicBezTo>
                      <a:pt x="46" y="662"/>
                      <a:pt x="46" y="662"/>
                      <a:pt x="46" y="661"/>
                    </a:cubicBezTo>
                    <a:cubicBezTo>
                      <a:pt x="46" y="661"/>
                      <a:pt x="47" y="661"/>
                      <a:pt x="46" y="660"/>
                    </a:cubicBezTo>
                    <a:cubicBezTo>
                      <a:pt x="46" y="660"/>
                      <a:pt x="46" y="660"/>
                      <a:pt x="46" y="659"/>
                    </a:cubicBezTo>
                    <a:cubicBezTo>
                      <a:pt x="46" y="659"/>
                      <a:pt x="43" y="658"/>
                      <a:pt x="39" y="655"/>
                    </a:cubicBezTo>
                    <a:cubicBezTo>
                      <a:pt x="33" y="652"/>
                      <a:pt x="24" y="647"/>
                      <a:pt x="17" y="642"/>
                    </a:cubicBezTo>
                    <a:cubicBezTo>
                      <a:pt x="13" y="640"/>
                      <a:pt x="10" y="638"/>
                      <a:pt x="8" y="636"/>
                    </a:cubicBezTo>
                    <a:cubicBezTo>
                      <a:pt x="7" y="635"/>
                      <a:pt x="6" y="635"/>
                      <a:pt x="5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4" y="634"/>
                      <a:pt x="4" y="634"/>
                      <a:pt x="4" y="634"/>
                    </a:cubicBezTo>
                    <a:cubicBezTo>
                      <a:pt x="3" y="634"/>
                      <a:pt x="3" y="634"/>
                      <a:pt x="3" y="634"/>
                    </a:cubicBezTo>
                    <a:cubicBezTo>
                      <a:pt x="5" y="634"/>
                      <a:pt x="5" y="634"/>
                      <a:pt x="5" y="634"/>
                    </a:cubicBezTo>
                    <a:cubicBezTo>
                      <a:pt x="5" y="634"/>
                      <a:pt x="4" y="634"/>
                      <a:pt x="4" y="634"/>
                    </a:cubicBezTo>
                    <a:cubicBezTo>
                      <a:pt x="3" y="634"/>
                      <a:pt x="3" y="634"/>
                      <a:pt x="3" y="634"/>
                    </a:cubicBezTo>
                    <a:cubicBezTo>
                      <a:pt x="5" y="634"/>
                      <a:pt x="5" y="634"/>
                      <a:pt x="5" y="634"/>
                    </a:cubicBezTo>
                    <a:cubicBezTo>
                      <a:pt x="3" y="634"/>
                      <a:pt x="3" y="634"/>
                      <a:pt x="3" y="634"/>
                    </a:cubicBezTo>
                    <a:cubicBezTo>
                      <a:pt x="4" y="635"/>
                      <a:pt x="4" y="635"/>
                      <a:pt x="4" y="635"/>
                    </a:cubicBezTo>
                    <a:cubicBezTo>
                      <a:pt x="5" y="634"/>
                      <a:pt x="5" y="634"/>
                      <a:pt x="5" y="634"/>
                    </a:cubicBezTo>
                    <a:cubicBezTo>
                      <a:pt x="3" y="634"/>
                      <a:pt x="3" y="634"/>
                      <a:pt x="3" y="634"/>
                    </a:cubicBezTo>
                    <a:cubicBezTo>
                      <a:pt x="4" y="635"/>
                      <a:pt x="4" y="635"/>
                      <a:pt x="4" y="635"/>
                    </a:cubicBezTo>
                    <a:cubicBezTo>
                      <a:pt x="3" y="634"/>
                      <a:pt x="3" y="634"/>
                      <a:pt x="3" y="634"/>
                    </a:cubicBezTo>
                    <a:cubicBezTo>
                      <a:pt x="2" y="636"/>
                      <a:pt x="2" y="636"/>
                      <a:pt x="2" y="636"/>
                    </a:cubicBezTo>
                    <a:cubicBezTo>
                      <a:pt x="43" y="654"/>
                      <a:pt x="43" y="654"/>
                      <a:pt x="43" y="654"/>
                    </a:cubicBezTo>
                    <a:cubicBezTo>
                      <a:pt x="44" y="654"/>
                      <a:pt x="45" y="654"/>
                      <a:pt x="45" y="653"/>
                    </a:cubicBezTo>
                    <a:cubicBezTo>
                      <a:pt x="45" y="652"/>
                      <a:pt x="45" y="652"/>
                      <a:pt x="45" y="652"/>
                    </a:cubicBezTo>
                    <a:cubicBezTo>
                      <a:pt x="45" y="652"/>
                      <a:pt x="45" y="651"/>
                      <a:pt x="45" y="651"/>
                    </a:cubicBezTo>
                    <a:cubicBezTo>
                      <a:pt x="45" y="651"/>
                      <a:pt x="45" y="651"/>
                      <a:pt x="45" y="651"/>
                    </a:cubicBezTo>
                    <a:cubicBezTo>
                      <a:pt x="44" y="650"/>
                      <a:pt x="43" y="650"/>
                      <a:pt x="42" y="649"/>
                    </a:cubicBezTo>
                    <a:cubicBezTo>
                      <a:pt x="37" y="646"/>
                      <a:pt x="27" y="640"/>
                      <a:pt x="19" y="635"/>
                    </a:cubicBezTo>
                    <a:cubicBezTo>
                      <a:pt x="15" y="633"/>
                      <a:pt x="11" y="630"/>
                      <a:pt x="8" y="629"/>
                    </a:cubicBezTo>
                    <a:cubicBezTo>
                      <a:pt x="7" y="628"/>
                      <a:pt x="6" y="627"/>
                      <a:pt x="5" y="626"/>
                    </a:cubicBezTo>
                    <a:cubicBezTo>
                      <a:pt x="4" y="626"/>
                      <a:pt x="4" y="626"/>
                      <a:pt x="4" y="626"/>
                    </a:cubicBezTo>
                    <a:cubicBezTo>
                      <a:pt x="4" y="626"/>
                      <a:pt x="4" y="626"/>
                      <a:pt x="4" y="626"/>
                    </a:cubicBezTo>
                    <a:cubicBezTo>
                      <a:pt x="4" y="626"/>
                      <a:pt x="4" y="626"/>
                      <a:pt x="4" y="626"/>
                    </a:cubicBezTo>
                    <a:cubicBezTo>
                      <a:pt x="3" y="627"/>
                      <a:pt x="3" y="627"/>
                      <a:pt x="3" y="627"/>
                    </a:cubicBezTo>
                    <a:cubicBezTo>
                      <a:pt x="4" y="627"/>
                      <a:pt x="4" y="627"/>
                      <a:pt x="4" y="627"/>
                    </a:cubicBezTo>
                    <a:cubicBezTo>
                      <a:pt x="4" y="626"/>
                      <a:pt x="4" y="626"/>
                      <a:pt x="4" y="626"/>
                    </a:cubicBezTo>
                    <a:cubicBezTo>
                      <a:pt x="3" y="627"/>
                      <a:pt x="3" y="627"/>
                      <a:pt x="3" y="627"/>
                    </a:cubicBezTo>
                    <a:cubicBezTo>
                      <a:pt x="4" y="627"/>
                      <a:pt x="4" y="627"/>
                      <a:pt x="4" y="627"/>
                    </a:cubicBezTo>
                    <a:cubicBezTo>
                      <a:pt x="3" y="627"/>
                      <a:pt x="3" y="627"/>
                      <a:pt x="3" y="627"/>
                    </a:cubicBezTo>
                    <a:cubicBezTo>
                      <a:pt x="4" y="627"/>
                      <a:pt x="4" y="627"/>
                      <a:pt x="4" y="627"/>
                    </a:cubicBezTo>
                    <a:cubicBezTo>
                      <a:pt x="4" y="627"/>
                      <a:pt x="4" y="627"/>
                      <a:pt x="4" y="627"/>
                    </a:cubicBezTo>
                    <a:cubicBezTo>
                      <a:pt x="3" y="627"/>
                      <a:pt x="3" y="627"/>
                      <a:pt x="3" y="627"/>
                    </a:cubicBezTo>
                    <a:cubicBezTo>
                      <a:pt x="4" y="627"/>
                      <a:pt x="4" y="627"/>
                      <a:pt x="4" y="627"/>
                    </a:cubicBezTo>
                    <a:cubicBezTo>
                      <a:pt x="3" y="626"/>
                      <a:pt x="3" y="626"/>
                      <a:pt x="3" y="626"/>
                    </a:cubicBezTo>
                    <a:cubicBezTo>
                      <a:pt x="2" y="628"/>
                      <a:pt x="2" y="628"/>
                      <a:pt x="2" y="628"/>
                    </a:cubicBezTo>
                    <a:cubicBezTo>
                      <a:pt x="2" y="628"/>
                      <a:pt x="12" y="633"/>
                      <a:pt x="22" y="638"/>
                    </a:cubicBezTo>
                    <a:cubicBezTo>
                      <a:pt x="27" y="640"/>
                      <a:pt x="33" y="642"/>
                      <a:pt x="37" y="644"/>
                    </a:cubicBezTo>
                    <a:cubicBezTo>
                      <a:pt x="39" y="645"/>
                      <a:pt x="41" y="646"/>
                      <a:pt x="42" y="647"/>
                    </a:cubicBezTo>
                    <a:cubicBezTo>
                      <a:pt x="43" y="647"/>
                      <a:pt x="43" y="647"/>
                      <a:pt x="44" y="647"/>
                    </a:cubicBezTo>
                    <a:cubicBezTo>
                      <a:pt x="44" y="647"/>
                      <a:pt x="45" y="648"/>
                      <a:pt x="45" y="648"/>
                    </a:cubicBezTo>
                    <a:cubicBezTo>
                      <a:pt x="46" y="647"/>
                      <a:pt x="46" y="647"/>
                      <a:pt x="46" y="647"/>
                    </a:cubicBezTo>
                    <a:cubicBezTo>
                      <a:pt x="46" y="647"/>
                      <a:pt x="46" y="647"/>
                      <a:pt x="47" y="647"/>
                    </a:cubicBezTo>
                    <a:cubicBezTo>
                      <a:pt x="47" y="646"/>
                      <a:pt x="47" y="646"/>
                      <a:pt x="47" y="646"/>
                    </a:cubicBezTo>
                    <a:cubicBezTo>
                      <a:pt x="47" y="645"/>
                      <a:pt x="47" y="645"/>
                      <a:pt x="46" y="645"/>
                    </a:cubicBezTo>
                    <a:cubicBezTo>
                      <a:pt x="3" y="618"/>
                      <a:pt x="3" y="618"/>
                      <a:pt x="3" y="618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3" y="620"/>
                      <a:pt x="3" y="620"/>
                      <a:pt x="3" y="620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3" y="620"/>
                      <a:pt x="3" y="620"/>
                      <a:pt x="3" y="620"/>
                    </a:cubicBezTo>
                    <a:cubicBezTo>
                      <a:pt x="3" y="620"/>
                      <a:pt x="3" y="620"/>
                      <a:pt x="3" y="620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3" y="620"/>
                      <a:pt x="3" y="620"/>
                      <a:pt x="3" y="620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3" y="620"/>
                      <a:pt x="3" y="620"/>
                      <a:pt x="3" y="620"/>
                    </a:cubicBezTo>
                    <a:cubicBezTo>
                      <a:pt x="2" y="619"/>
                      <a:pt x="2" y="619"/>
                      <a:pt x="2" y="619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2" y="620"/>
                      <a:pt x="2" y="620"/>
                      <a:pt x="2" y="620"/>
                    </a:cubicBezTo>
                    <a:cubicBezTo>
                      <a:pt x="2" y="620"/>
                      <a:pt x="2" y="620"/>
                      <a:pt x="3" y="621"/>
                    </a:cubicBezTo>
                    <a:cubicBezTo>
                      <a:pt x="6" y="622"/>
                      <a:pt x="17" y="627"/>
                      <a:pt x="26" y="631"/>
                    </a:cubicBezTo>
                    <a:cubicBezTo>
                      <a:pt x="31" y="634"/>
                      <a:pt x="36" y="636"/>
                      <a:pt x="39" y="637"/>
                    </a:cubicBezTo>
                    <a:cubicBezTo>
                      <a:pt x="42" y="639"/>
                      <a:pt x="45" y="640"/>
                      <a:pt x="45" y="640"/>
                    </a:cubicBezTo>
                    <a:cubicBezTo>
                      <a:pt x="45" y="640"/>
                      <a:pt x="46" y="640"/>
                      <a:pt x="46" y="640"/>
                    </a:cubicBezTo>
                    <a:cubicBezTo>
                      <a:pt x="47" y="639"/>
                      <a:pt x="47" y="639"/>
                      <a:pt x="47" y="639"/>
                    </a:cubicBezTo>
                    <a:cubicBezTo>
                      <a:pt x="47" y="638"/>
                      <a:pt x="46" y="638"/>
                      <a:pt x="46" y="638"/>
                    </a:cubicBezTo>
                    <a:cubicBezTo>
                      <a:pt x="46" y="637"/>
                      <a:pt x="46" y="637"/>
                      <a:pt x="45" y="637"/>
                    </a:cubicBezTo>
                    <a:cubicBezTo>
                      <a:pt x="43" y="635"/>
                      <a:pt x="40" y="633"/>
                      <a:pt x="36" y="631"/>
                    </a:cubicBezTo>
                    <a:cubicBezTo>
                      <a:pt x="30" y="627"/>
                      <a:pt x="22" y="622"/>
                      <a:pt x="15" y="618"/>
                    </a:cubicBezTo>
                    <a:cubicBezTo>
                      <a:pt x="12" y="616"/>
                      <a:pt x="9" y="615"/>
                      <a:pt x="7" y="614"/>
                    </a:cubicBezTo>
                    <a:cubicBezTo>
                      <a:pt x="6" y="613"/>
                      <a:pt x="6" y="612"/>
                      <a:pt x="5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5" y="612"/>
                      <a:pt x="5" y="612"/>
                      <a:pt x="5" y="612"/>
                    </a:cubicBezTo>
                    <a:cubicBezTo>
                      <a:pt x="4" y="612"/>
                      <a:pt x="4" y="612"/>
                      <a:pt x="4" y="612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5" y="612"/>
                      <a:pt x="5" y="612"/>
                      <a:pt x="5" y="612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5" y="613"/>
                      <a:pt x="5" y="613"/>
                      <a:pt x="5" y="613"/>
                    </a:cubicBezTo>
                    <a:cubicBezTo>
                      <a:pt x="5" y="612"/>
                      <a:pt x="5" y="612"/>
                      <a:pt x="5" y="612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5" y="613"/>
                      <a:pt x="5" y="613"/>
                      <a:pt x="5" y="613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4" y="614"/>
                      <a:pt x="4" y="614"/>
                      <a:pt x="4" y="614"/>
                    </a:cubicBezTo>
                    <a:cubicBezTo>
                      <a:pt x="5" y="613"/>
                      <a:pt x="5" y="613"/>
                      <a:pt x="5" y="613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4" y="614"/>
                      <a:pt x="4" y="614"/>
                      <a:pt x="4" y="614"/>
                    </a:cubicBezTo>
                    <a:cubicBezTo>
                      <a:pt x="3" y="613"/>
                      <a:pt x="3" y="613"/>
                      <a:pt x="3" y="613"/>
                    </a:cubicBezTo>
                    <a:cubicBezTo>
                      <a:pt x="3" y="614"/>
                      <a:pt x="3" y="614"/>
                      <a:pt x="3" y="614"/>
                    </a:cubicBezTo>
                    <a:cubicBezTo>
                      <a:pt x="3" y="614"/>
                      <a:pt x="12" y="619"/>
                      <a:pt x="22" y="624"/>
                    </a:cubicBezTo>
                    <a:cubicBezTo>
                      <a:pt x="27" y="626"/>
                      <a:pt x="32" y="629"/>
                      <a:pt x="36" y="630"/>
                    </a:cubicBezTo>
                    <a:cubicBezTo>
                      <a:pt x="38" y="631"/>
                      <a:pt x="40" y="632"/>
                      <a:pt x="41" y="633"/>
                    </a:cubicBezTo>
                    <a:cubicBezTo>
                      <a:pt x="42" y="633"/>
                      <a:pt x="42" y="633"/>
                      <a:pt x="43" y="633"/>
                    </a:cubicBezTo>
                    <a:cubicBezTo>
                      <a:pt x="43" y="634"/>
                      <a:pt x="43" y="634"/>
                      <a:pt x="44" y="634"/>
                    </a:cubicBezTo>
                    <a:cubicBezTo>
                      <a:pt x="44" y="634"/>
                      <a:pt x="44" y="634"/>
                      <a:pt x="44" y="634"/>
                    </a:cubicBezTo>
                    <a:cubicBezTo>
                      <a:pt x="45" y="634"/>
                      <a:pt x="45" y="633"/>
                      <a:pt x="45" y="633"/>
                    </a:cubicBezTo>
                    <a:cubicBezTo>
                      <a:pt x="45" y="633"/>
                      <a:pt x="46" y="632"/>
                      <a:pt x="45" y="632"/>
                    </a:cubicBezTo>
                    <a:cubicBezTo>
                      <a:pt x="45" y="631"/>
                      <a:pt x="45" y="631"/>
                      <a:pt x="45" y="631"/>
                    </a:cubicBezTo>
                    <a:cubicBezTo>
                      <a:pt x="22" y="617"/>
                      <a:pt x="22" y="617"/>
                      <a:pt x="22" y="617"/>
                    </a:cubicBezTo>
                    <a:cubicBezTo>
                      <a:pt x="44" y="627"/>
                      <a:pt x="44" y="627"/>
                      <a:pt x="44" y="627"/>
                    </a:cubicBezTo>
                    <a:cubicBezTo>
                      <a:pt x="45" y="627"/>
                      <a:pt x="46" y="627"/>
                      <a:pt x="46" y="626"/>
                    </a:cubicBezTo>
                    <a:cubicBezTo>
                      <a:pt x="46" y="626"/>
                      <a:pt x="46" y="625"/>
                      <a:pt x="46" y="624"/>
                    </a:cubicBezTo>
                    <a:cubicBezTo>
                      <a:pt x="25" y="612"/>
                      <a:pt x="25" y="612"/>
                      <a:pt x="25" y="612"/>
                    </a:cubicBezTo>
                    <a:cubicBezTo>
                      <a:pt x="44" y="620"/>
                      <a:pt x="44" y="620"/>
                      <a:pt x="44" y="620"/>
                    </a:cubicBezTo>
                    <a:cubicBezTo>
                      <a:pt x="44" y="621"/>
                      <a:pt x="45" y="620"/>
                      <a:pt x="45" y="620"/>
                    </a:cubicBezTo>
                    <a:cubicBezTo>
                      <a:pt x="46" y="619"/>
                      <a:pt x="46" y="618"/>
                      <a:pt x="45" y="618"/>
                    </a:cubicBezTo>
                    <a:cubicBezTo>
                      <a:pt x="4" y="592"/>
                      <a:pt x="4" y="592"/>
                      <a:pt x="4" y="592"/>
                    </a:cubicBezTo>
                    <a:cubicBezTo>
                      <a:pt x="3" y="593"/>
                      <a:pt x="3" y="593"/>
                      <a:pt x="3" y="593"/>
                    </a:cubicBezTo>
                    <a:cubicBezTo>
                      <a:pt x="5" y="594"/>
                      <a:pt x="5" y="594"/>
                      <a:pt x="5" y="594"/>
                    </a:cubicBezTo>
                    <a:cubicBezTo>
                      <a:pt x="3" y="593"/>
                      <a:pt x="3" y="593"/>
                      <a:pt x="3" y="593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4" y="595"/>
                      <a:pt x="4" y="595"/>
                      <a:pt x="5" y="594"/>
                    </a:cubicBezTo>
                    <a:cubicBezTo>
                      <a:pt x="3" y="593"/>
                      <a:pt x="3" y="593"/>
                      <a:pt x="3" y="593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4"/>
                      <a:pt x="3" y="594"/>
                      <a:pt x="3" y="594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3" y="595"/>
                      <a:pt x="3" y="595"/>
                    </a:cubicBezTo>
                    <a:cubicBezTo>
                      <a:pt x="3" y="595"/>
                      <a:pt x="4" y="595"/>
                      <a:pt x="5" y="596"/>
                    </a:cubicBezTo>
                    <a:cubicBezTo>
                      <a:pt x="9" y="598"/>
                      <a:pt x="19" y="603"/>
                      <a:pt x="27" y="607"/>
                    </a:cubicBezTo>
                    <a:cubicBezTo>
                      <a:pt x="31" y="609"/>
                      <a:pt x="35" y="611"/>
                      <a:pt x="38" y="612"/>
                    </a:cubicBezTo>
                    <a:cubicBezTo>
                      <a:pt x="39" y="613"/>
                      <a:pt x="41" y="613"/>
                      <a:pt x="42" y="614"/>
                    </a:cubicBezTo>
                    <a:cubicBezTo>
                      <a:pt x="42" y="614"/>
                      <a:pt x="42" y="614"/>
                      <a:pt x="43" y="614"/>
                    </a:cubicBezTo>
                    <a:cubicBezTo>
                      <a:pt x="43" y="614"/>
                      <a:pt x="43" y="614"/>
                      <a:pt x="44" y="614"/>
                    </a:cubicBezTo>
                    <a:cubicBezTo>
                      <a:pt x="44" y="614"/>
                      <a:pt x="44" y="614"/>
                      <a:pt x="44" y="614"/>
                    </a:cubicBezTo>
                    <a:cubicBezTo>
                      <a:pt x="45" y="614"/>
                      <a:pt x="45" y="614"/>
                      <a:pt x="45" y="614"/>
                    </a:cubicBezTo>
                    <a:cubicBezTo>
                      <a:pt x="45" y="613"/>
                      <a:pt x="46" y="613"/>
                      <a:pt x="45" y="613"/>
                    </a:cubicBezTo>
                    <a:cubicBezTo>
                      <a:pt x="45" y="612"/>
                      <a:pt x="45" y="612"/>
                      <a:pt x="45" y="612"/>
                    </a:cubicBezTo>
                    <a:cubicBezTo>
                      <a:pt x="45" y="612"/>
                      <a:pt x="42" y="610"/>
                      <a:pt x="38" y="608"/>
                    </a:cubicBezTo>
                    <a:cubicBezTo>
                      <a:pt x="33" y="605"/>
                      <a:pt x="24" y="600"/>
                      <a:pt x="17" y="595"/>
                    </a:cubicBezTo>
                    <a:cubicBezTo>
                      <a:pt x="14" y="593"/>
                      <a:pt x="10" y="591"/>
                      <a:pt x="8" y="589"/>
                    </a:cubicBezTo>
                    <a:cubicBezTo>
                      <a:pt x="7" y="589"/>
                      <a:pt x="6" y="588"/>
                      <a:pt x="5" y="588"/>
                    </a:cubicBezTo>
                    <a:cubicBezTo>
                      <a:pt x="5" y="587"/>
                      <a:pt x="5" y="587"/>
                      <a:pt x="5" y="587"/>
                    </a:cubicBezTo>
                    <a:cubicBezTo>
                      <a:pt x="5" y="587"/>
                      <a:pt x="5" y="587"/>
                      <a:pt x="5" y="587"/>
                    </a:cubicBezTo>
                    <a:cubicBezTo>
                      <a:pt x="4" y="587"/>
                      <a:pt x="4" y="587"/>
                      <a:pt x="4" y="587"/>
                    </a:cubicBezTo>
                    <a:cubicBezTo>
                      <a:pt x="5" y="587"/>
                      <a:pt x="5" y="587"/>
                      <a:pt x="5" y="587"/>
                    </a:cubicBezTo>
                    <a:cubicBezTo>
                      <a:pt x="5" y="587"/>
                      <a:pt x="5" y="587"/>
                      <a:pt x="5" y="587"/>
                    </a:cubicBezTo>
                    <a:cubicBezTo>
                      <a:pt x="4" y="587"/>
                      <a:pt x="4" y="587"/>
                      <a:pt x="4" y="587"/>
                    </a:cubicBezTo>
                    <a:cubicBezTo>
                      <a:pt x="5" y="587"/>
                      <a:pt x="5" y="587"/>
                      <a:pt x="5" y="587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5" y="588"/>
                      <a:pt x="5" y="588"/>
                      <a:pt x="5" y="588"/>
                    </a:cubicBezTo>
                    <a:cubicBezTo>
                      <a:pt x="5" y="587"/>
                      <a:pt x="5" y="587"/>
                      <a:pt x="5" y="587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5" y="588"/>
                      <a:pt x="5" y="588"/>
                      <a:pt x="5" y="588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5" y="588"/>
                      <a:pt x="5" y="588"/>
                      <a:pt x="5" y="588"/>
                    </a:cubicBezTo>
                    <a:cubicBezTo>
                      <a:pt x="5" y="588"/>
                      <a:pt x="5" y="588"/>
                      <a:pt x="5" y="588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5" y="588"/>
                      <a:pt x="5" y="588"/>
                      <a:pt x="5" y="588"/>
                    </a:cubicBezTo>
                    <a:cubicBezTo>
                      <a:pt x="5" y="588"/>
                      <a:pt x="5" y="588"/>
                      <a:pt x="5" y="588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4" y="589"/>
                      <a:pt x="5" y="589"/>
                      <a:pt x="5" y="588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3" y="589"/>
                      <a:pt x="3" y="589"/>
                      <a:pt x="3" y="589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3" y="589"/>
                      <a:pt x="3" y="589"/>
                      <a:pt x="3" y="589"/>
                    </a:cubicBezTo>
                    <a:cubicBezTo>
                      <a:pt x="4" y="589"/>
                      <a:pt x="5" y="589"/>
                      <a:pt x="6" y="590"/>
                    </a:cubicBezTo>
                    <a:cubicBezTo>
                      <a:pt x="10" y="592"/>
                      <a:pt x="19" y="596"/>
                      <a:pt x="28" y="600"/>
                    </a:cubicBezTo>
                    <a:cubicBezTo>
                      <a:pt x="32" y="602"/>
                      <a:pt x="36" y="604"/>
                      <a:pt x="39" y="605"/>
                    </a:cubicBezTo>
                    <a:cubicBezTo>
                      <a:pt x="40" y="606"/>
                      <a:pt x="42" y="607"/>
                      <a:pt x="43" y="607"/>
                    </a:cubicBezTo>
                    <a:cubicBezTo>
                      <a:pt x="43" y="607"/>
                      <a:pt x="44" y="607"/>
                      <a:pt x="44" y="608"/>
                    </a:cubicBezTo>
                    <a:cubicBezTo>
                      <a:pt x="44" y="608"/>
                      <a:pt x="44" y="608"/>
                      <a:pt x="45" y="608"/>
                    </a:cubicBezTo>
                    <a:cubicBezTo>
                      <a:pt x="46" y="608"/>
                      <a:pt x="46" y="608"/>
                      <a:pt x="46" y="608"/>
                    </a:cubicBezTo>
                    <a:cubicBezTo>
                      <a:pt x="46" y="608"/>
                      <a:pt x="46" y="607"/>
                      <a:pt x="46" y="607"/>
                    </a:cubicBezTo>
                    <a:cubicBezTo>
                      <a:pt x="46" y="607"/>
                      <a:pt x="46" y="607"/>
                      <a:pt x="46" y="607"/>
                    </a:cubicBezTo>
                    <a:cubicBezTo>
                      <a:pt x="47" y="606"/>
                      <a:pt x="47" y="606"/>
                      <a:pt x="47" y="606"/>
                    </a:cubicBezTo>
                    <a:cubicBezTo>
                      <a:pt x="47" y="606"/>
                      <a:pt x="46" y="605"/>
                      <a:pt x="46" y="605"/>
                    </a:cubicBezTo>
                    <a:cubicBezTo>
                      <a:pt x="46" y="605"/>
                      <a:pt x="46" y="605"/>
                      <a:pt x="46" y="605"/>
                    </a:cubicBezTo>
                    <a:cubicBezTo>
                      <a:pt x="45" y="604"/>
                      <a:pt x="44" y="604"/>
                      <a:pt x="43" y="603"/>
                    </a:cubicBezTo>
                    <a:cubicBezTo>
                      <a:pt x="33" y="596"/>
                      <a:pt x="4" y="579"/>
                      <a:pt x="4" y="579"/>
                    </a:cubicBezTo>
                    <a:cubicBezTo>
                      <a:pt x="3" y="580"/>
                      <a:pt x="3" y="580"/>
                      <a:pt x="3" y="580"/>
                    </a:cubicBezTo>
                    <a:cubicBezTo>
                      <a:pt x="2" y="581"/>
                      <a:pt x="2" y="581"/>
                      <a:pt x="2" y="581"/>
                    </a:cubicBezTo>
                    <a:cubicBezTo>
                      <a:pt x="44" y="600"/>
                      <a:pt x="44" y="600"/>
                      <a:pt x="44" y="600"/>
                    </a:cubicBezTo>
                    <a:cubicBezTo>
                      <a:pt x="45" y="601"/>
                      <a:pt x="46" y="600"/>
                      <a:pt x="46" y="600"/>
                    </a:cubicBezTo>
                    <a:cubicBezTo>
                      <a:pt x="47" y="599"/>
                      <a:pt x="46" y="598"/>
                      <a:pt x="46" y="598"/>
                    </a:cubicBezTo>
                    <a:cubicBezTo>
                      <a:pt x="4" y="572"/>
                      <a:pt x="4" y="572"/>
                      <a:pt x="4" y="572"/>
                    </a:cubicBezTo>
                    <a:cubicBezTo>
                      <a:pt x="3" y="573"/>
                      <a:pt x="3" y="573"/>
                      <a:pt x="3" y="573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3"/>
                      <a:pt x="3" y="573"/>
                      <a:pt x="3" y="573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3"/>
                      <a:pt x="3" y="573"/>
                      <a:pt x="3" y="573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3"/>
                      <a:pt x="3" y="573"/>
                      <a:pt x="3" y="573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3"/>
                      <a:pt x="3" y="573"/>
                      <a:pt x="3" y="573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3" y="574"/>
                      <a:pt x="3" y="574"/>
                      <a:pt x="3" y="574"/>
                    </a:cubicBezTo>
                    <a:cubicBezTo>
                      <a:pt x="6" y="576"/>
                      <a:pt x="16" y="581"/>
                      <a:pt x="25" y="585"/>
                    </a:cubicBezTo>
                    <a:cubicBezTo>
                      <a:pt x="29" y="587"/>
                      <a:pt x="34" y="589"/>
                      <a:pt x="37" y="591"/>
                    </a:cubicBezTo>
                    <a:cubicBezTo>
                      <a:pt x="39" y="592"/>
                      <a:pt x="41" y="592"/>
                      <a:pt x="42" y="593"/>
                    </a:cubicBezTo>
                    <a:cubicBezTo>
                      <a:pt x="42" y="593"/>
                      <a:pt x="43" y="593"/>
                      <a:pt x="43" y="594"/>
                    </a:cubicBezTo>
                    <a:cubicBezTo>
                      <a:pt x="44" y="594"/>
                      <a:pt x="44" y="594"/>
                      <a:pt x="45" y="594"/>
                    </a:cubicBezTo>
                    <a:cubicBezTo>
                      <a:pt x="45" y="594"/>
                      <a:pt x="45" y="594"/>
                      <a:pt x="45" y="594"/>
                    </a:cubicBezTo>
                    <a:cubicBezTo>
                      <a:pt x="45" y="594"/>
                      <a:pt x="46" y="593"/>
                      <a:pt x="46" y="593"/>
                    </a:cubicBezTo>
                    <a:cubicBezTo>
                      <a:pt x="46" y="593"/>
                      <a:pt x="46" y="593"/>
                      <a:pt x="46" y="593"/>
                    </a:cubicBezTo>
                    <a:cubicBezTo>
                      <a:pt x="46" y="592"/>
                      <a:pt x="46" y="592"/>
                      <a:pt x="46" y="592"/>
                    </a:cubicBezTo>
                    <a:cubicBezTo>
                      <a:pt x="46" y="592"/>
                      <a:pt x="46" y="592"/>
                      <a:pt x="46" y="591"/>
                    </a:cubicBezTo>
                    <a:cubicBezTo>
                      <a:pt x="46" y="591"/>
                      <a:pt x="46" y="591"/>
                      <a:pt x="46" y="591"/>
                    </a:cubicBezTo>
                    <a:cubicBezTo>
                      <a:pt x="45" y="590"/>
                      <a:pt x="44" y="590"/>
                      <a:pt x="42" y="589"/>
                    </a:cubicBezTo>
                    <a:cubicBezTo>
                      <a:pt x="38" y="585"/>
                      <a:pt x="28" y="580"/>
                      <a:pt x="19" y="575"/>
                    </a:cubicBezTo>
                    <a:cubicBezTo>
                      <a:pt x="15" y="572"/>
                      <a:pt x="11" y="570"/>
                      <a:pt x="8" y="568"/>
                    </a:cubicBezTo>
                    <a:cubicBezTo>
                      <a:pt x="7" y="567"/>
                      <a:pt x="5" y="566"/>
                      <a:pt x="5" y="566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4" y="566"/>
                      <a:pt x="4" y="566"/>
                      <a:pt x="4" y="566"/>
                    </a:cubicBezTo>
                    <a:cubicBezTo>
                      <a:pt x="4" y="565"/>
                      <a:pt x="4" y="565"/>
                      <a:pt x="4" y="565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4" y="566"/>
                      <a:pt x="4" y="566"/>
                      <a:pt x="4" y="566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4" y="567"/>
                      <a:pt x="4" y="567"/>
                      <a:pt x="4" y="567"/>
                    </a:cubicBezTo>
                    <a:cubicBezTo>
                      <a:pt x="4" y="566"/>
                      <a:pt x="4" y="566"/>
                      <a:pt x="4" y="566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4" y="567"/>
                      <a:pt x="4" y="567"/>
                      <a:pt x="4" y="567"/>
                    </a:cubicBezTo>
                    <a:cubicBezTo>
                      <a:pt x="4" y="567"/>
                      <a:pt x="4" y="567"/>
                      <a:pt x="4" y="567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4" y="567"/>
                      <a:pt x="4" y="567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3" y="567"/>
                      <a:pt x="4" y="568"/>
                      <a:pt x="5" y="568"/>
                    </a:cubicBezTo>
                    <a:cubicBezTo>
                      <a:pt x="10" y="571"/>
                      <a:pt x="20" y="576"/>
                      <a:pt x="28" y="580"/>
                    </a:cubicBezTo>
                    <a:cubicBezTo>
                      <a:pt x="33" y="582"/>
                      <a:pt x="37" y="584"/>
                      <a:pt x="40" y="586"/>
                    </a:cubicBezTo>
                    <a:cubicBezTo>
                      <a:pt x="43" y="588"/>
                      <a:pt x="44" y="589"/>
                      <a:pt x="44" y="589"/>
                    </a:cubicBezTo>
                    <a:cubicBezTo>
                      <a:pt x="45" y="589"/>
                      <a:pt x="46" y="589"/>
                      <a:pt x="46" y="588"/>
                    </a:cubicBezTo>
                    <a:cubicBezTo>
                      <a:pt x="47" y="587"/>
                      <a:pt x="47" y="586"/>
                      <a:pt x="46" y="586"/>
                    </a:cubicBezTo>
                    <a:cubicBezTo>
                      <a:pt x="27" y="574"/>
                      <a:pt x="27" y="574"/>
                      <a:pt x="27" y="574"/>
                    </a:cubicBezTo>
                    <a:cubicBezTo>
                      <a:pt x="43" y="582"/>
                      <a:pt x="43" y="582"/>
                      <a:pt x="43" y="582"/>
                    </a:cubicBezTo>
                    <a:cubicBezTo>
                      <a:pt x="44" y="582"/>
                      <a:pt x="45" y="582"/>
                      <a:pt x="45" y="581"/>
                    </a:cubicBezTo>
                    <a:cubicBezTo>
                      <a:pt x="45" y="581"/>
                      <a:pt x="45" y="580"/>
                      <a:pt x="45" y="579"/>
                    </a:cubicBezTo>
                    <a:cubicBezTo>
                      <a:pt x="45" y="579"/>
                      <a:pt x="42" y="578"/>
                      <a:pt x="38" y="576"/>
                    </a:cubicBezTo>
                    <a:cubicBezTo>
                      <a:pt x="32" y="572"/>
                      <a:pt x="24" y="567"/>
                      <a:pt x="17" y="562"/>
                    </a:cubicBezTo>
                    <a:cubicBezTo>
                      <a:pt x="13" y="560"/>
                      <a:pt x="10" y="558"/>
                      <a:pt x="7" y="557"/>
                    </a:cubicBezTo>
                    <a:cubicBezTo>
                      <a:pt x="6" y="556"/>
                      <a:pt x="5" y="555"/>
                      <a:pt x="5" y="555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4" y="555"/>
                      <a:pt x="4" y="555"/>
                      <a:pt x="4" y="555"/>
                    </a:cubicBezTo>
                    <a:cubicBezTo>
                      <a:pt x="4" y="555"/>
                      <a:pt x="4" y="554"/>
                      <a:pt x="4" y="554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4" y="555"/>
                      <a:pt x="4" y="555"/>
                      <a:pt x="4" y="555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4" y="556"/>
                      <a:pt x="4" y="556"/>
                      <a:pt x="4" y="556"/>
                    </a:cubicBezTo>
                    <a:cubicBezTo>
                      <a:pt x="4" y="555"/>
                      <a:pt x="4" y="555"/>
                      <a:pt x="4" y="555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4" y="556"/>
                      <a:pt x="4" y="556"/>
                      <a:pt x="4" y="556"/>
                    </a:cubicBezTo>
                    <a:cubicBezTo>
                      <a:pt x="4" y="556"/>
                      <a:pt x="4" y="556"/>
                      <a:pt x="4" y="556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4" y="556"/>
                      <a:pt x="4" y="556"/>
                      <a:pt x="4" y="556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7"/>
                      <a:pt x="3" y="557"/>
                      <a:pt x="3" y="557"/>
                    </a:cubicBezTo>
                    <a:cubicBezTo>
                      <a:pt x="3" y="557"/>
                      <a:pt x="4" y="557"/>
                      <a:pt x="5" y="558"/>
                    </a:cubicBezTo>
                    <a:cubicBezTo>
                      <a:pt x="10" y="560"/>
                      <a:pt x="19" y="564"/>
                      <a:pt x="28" y="569"/>
                    </a:cubicBezTo>
                    <a:cubicBezTo>
                      <a:pt x="32" y="571"/>
                      <a:pt x="36" y="572"/>
                      <a:pt x="39" y="574"/>
                    </a:cubicBezTo>
                    <a:cubicBezTo>
                      <a:pt x="40" y="575"/>
                      <a:pt x="42" y="575"/>
                      <a:pt x="43" y="576"/>
                    </a:cubicBezTo>
                    <a:cubicBezTo>
                      <a:pt x="43" y="576"/>
                      <a:pt x="43" y="576"/>
                      <a:pt x="44" y="576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4" y="576"/>
                      <a:pt x="44" y="576"/>
                      <a:pt x="45" y="576"/>
                    </a:cubicBezTo>
                    <a:cubicBezTo>
                      <a:pt x="45" y="576"/>
                      <a:pt x="45" y="576"/>
                      <a:pt x="45" y="576"/>
                    </a:cubicBezTo>
                    <a:cubicBezTo>
                      <a:pt x="45" y="576"/>
                      <a:pt x="46" y="576"/>
                      <a:pt x="46" y="576"/>
                    </a:cubicBezTo>
                    <a:cubicBezTo>
                      <a:pt x="46" y="576"/>
                      <a:pt x="46" y="576"/>
                      <a:pt x="46" y="576"/>
                    </a:cubicBezTo>
                    <a:cubicBezTo>
                      <a:pt x="46" y="575"/>
                      <a:pt x="46" y="575"/>
                      <a:pt x="46" y="575"/>
                    </a:cubicBezTo>
                    <a:cubicBezTo>
                      <a:pt x="46" y="574"/>
                      <a:pt x="46" y="574"/>
                      <a:pt x="46" y="574"/>
                    </a:cubicBezTo>
                    <a:cubicBezTo>
                      <a:pt x="46" y="573"/>
                      <a:pt x="46" y="573"/>
                      <a:pt x="46" y="573"/>
                    </a:cubicBezTo>
                    <a:cubicBezTo>
                      <a:pt x="45" y="573"/>
                      <a:pt x="44" y="572"/>
                      <a:pt x="43" y="571"/>
                    </a:cubicBezTo>
                    <a:cubicBezTo>
                      <a:pt x="33" y="565"/>
                      <a:pt x="3" y="547"/>
                      <a:pt x="3" y="547"/>
                    </a:cubicBezTo>
                    <a:cubicBezTo>
                      <a:pt x="2" y="548"/>
                      <a:pt x="2" y="548"/>
                      <a:pt x="2" y="548"/>
                    </a:cubicBezTo>
                    <a:cubicBezTo>
                      <a:pt x="2" y="550"/>
                      <a:pt x="2" y="550"/>
                      <a:pt x="2" y="550"/>
                    </a:cubicBezTo>
                    <a:cubicBezTo>
                      <a:pt x="45" y="571"/>
                      <a:pt x="45" y="571"/>
                      <a:pt x="45" y="571"/>
                    </a:cubicBezTo>
                    <a:cubicBezTo>
                      <a:pt x="45" y="571"/>
                      <a:pt x="46" y="571"/>
                      <a:pt x="47" y="571"/>
                    </a:cubicBezTo>
                    <a:cubicBezTo>
                      <a:pt x="47" y="570"/>
                      <a:pt x="47" y="570"/>
                      <a:pt x="47" y="570"/>
                    </a:cubicBezTo>
                    <a:cubicBezTo>
                      <a:pt x="47" y="569"/>
                      <a:pt x="47" y="569"/>
                      <a:pt x="47" y="569"/>
                    </a:cubicBezTo>
                    <a:cubicBezTo>
                      <a:pt x="46" y="568"/>
                      <a:pt x="46" y="568"/>
                      <a:pt x="46" y="568"/>
                    </a:cubicBezTo>
                    <a:cubicBezTo>
                      <a:pt x="46" y="568"/>
                      <a:pt x="45" y="567"/>
                      <a:pt x="43" y="566"/>
                    </a:cubicBezTo>
                    <a:cubicBezTo>
                      <a:pt x="38" y="563"/>
                      <a:pt x="28" y="557"/>
                      <a:pt x="19" y="552"/>
                    </a:cubicBezTo>
                    <a:cubicBezTo>
                      <a:pt x="15" y="549"/>
                      <a:pt x="11" y="547"/>
                      <a:pt x="8" y="545"/>
                    </a:cubicBezTo>
                    <a:cubicBezTo>
                      <a:pt x="6" y="544"/>
                      <a:pt x="5" y="543"/>
                      <a:pt x="4" y="543"/>
                    </a:cubicBezTo>
                    <a:cubicBezTo>
                      <a:pt x="4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2" y="543"/>
                      <a:pt x="2" y="543"/>
                      <a:pt x="2" y="543"/>
                    </a:cubicBezTo>
                    <a:cubicBezTo>
                      <a:pt x="4" y="543"/>
                      <a:pt x="4" y="543"/>
                      <a:pt x="4" y="543"/>
                    </a:cubicBezTo>
                    <a:cubicBezTo>
                      <a:pt x="3" y="542"/>
                      <a:pt x="3" y="542"/>
                      <a:pt x="3" y="542"/>
                    </a:cubicBezTo>
                    <a:cubicBezTo>
                      <a:pt x="2" y="543"/>
                      <a:pt x="2" y="543"/>
                      <a:pt x="2" y="543"/>
                    </a:cubicBezTo>
                    <a:cubicBezTo>
                      <a:pt x="4" y="543"/>
                      <a:pt x="4" y="543"/>
                      <a:pt x="4" y="543"/>
                    </a:cubicBezTo>
                    <a:cubicBezTo>
                      <a:pt x="2" y="543"/>
                      <a:pt x="2" y="543"/>
                      <a:pt x="2" y="543"/>
                    </a:cubicBezTo>
                    <a:cubicBezTo>
                      <a:pt x="3" y="543"/>
                      <a:pt x="3" y="543"/>
                      <a:pt x="3" y="543"/>
                    </a:cubicBezTo>
                    <a:cubicBezTo>
                      <a:pt x="4" y="543"/>
                      <a:pt x="4" y="543"/>
                      <a:pt x="4" y="543"/>
                    </a:cubicBezTo>
                    <a:cubicBezTo>
                      <a:pt x="2" y="543"/>
                      <a:pt x="2" y="543"/>
                      <a:pt x="2" y="543"/>
                    </a:cubicBezTo>
                    <a:cubicBezTo>
                      <a:pt x="3" y="543"/>
                      <a:pt x="3" y="543"/>
                      <a:pt x="3" y="543"/>
                    </a:cubicBezTo>
                    <a:cubicBezTo>
                      <a:pt x="2" y="543"/>
                      <a:pt x="2" y="543"/>
                      <a:pt x="2" y="543"/>
                    </a:cubicBezTo>
                    <a:cubicBezTo>
                      <a:pt x="1" y="544"/>
                      <a:pt x="1" y="544"/>
                      <a:pt x="1" y="544"/>
                    </a:cubicBezTo>
                    <a:cubicBezTo>
                      <a:pt x="1" y="544"/>
                      <a:pt x="12" y="549"/>
                      <a:pt x="22" y="554"/>
                    </a:cubicBezTo>
                    <a:cubicBezTo>
                      <a:pt x="27" y="557"/>
                      <a:pt x="32" y="559"/>
                      <a:pt x="36" y="561"/>
                    </a:cubicBezTo>
                    <a:cubicBezTo>
                      <a:pt x="38" y="562"/>
                      <a:pt x="40" y="563"/>
                      <a:pt x="41" y="564"/>
                    </a:cubicBezTo>
                    <a:cubicBezTo>
                      <a:pt x="42" y="564"/>
                      <a:pt x="43" y="564"/>
                      <a:pt x="43" y="564"/>
                    </a:cubicBezTo>
                    <a:cubicBezTo>
                      <a:pt x="44" y="565"/>
                      <a:pt x="44" y="565"/>
                      <a:pt x="44" y="565"/>
                    </a:cubicBezTo>
                    <a:cubicBezTo>
                      <a:pt x="44" y="565"/>
                      <a:pt x="44" y="565"/>
                      <a:pt x="44" y="565"/>
                    </a:cubicBezTo>
                    <a:cubicBezTo>
                      <a:pt x="45" y="565"/>
                      <a:pt x="45" y="565"/>
                      <a:pt x="45" y="565"/>
                    </a:cubicBezTo>
                    <a:cubicBezTo>
                      <a:pt x="45" y="565"/>
                      <a:pt x="45" y="564"/>
                      <a:pt x="46" y="564"/>
                    </a:cubicBezTo>
                    <a:cubicBezTo>
                      <a:pt x="46" y="564"/>
                      <a:pt x="46" y="563"/>
                      <a:pt x="46" y="563"/>
                    </a:cubicBezTo>
                    <a:cubicBezTo>
                      <a:pt x="46" y="563"/>
                      <a:pt x="46" y="562"/>
                      <a:pt x="45" y="562"/>
                    </a:cubicBezTo>
                    <a:cubicBezTo>
                      <a:pt x="24" y="549"/>
                      <a:pt x="24" y="549"/>
                      <a:pt x="24" y="549"/>
                    </a:cubicBezTo>
                    <a:cubicBezTo>
                      <a:pt x="43" y="558"/>
                      <a:pt x="43" y="558"/>
                      <a:pt x="43" y="558"/>
                    </a:cubicBezTo>
                    <a:cubicBezTo>
                      <a:pt x="44" y="558"/>
                      <a:pt x="45" y="558"/>
                      <a:pt x="45" y="557"/>
                    </a:cubicBezTo>
                    <a:cubicBezTo>
                      <a:pt x="45" y="556"/>
                      <a:pt x="45" y="555"/>
                      <a:pt x="44" y="555"/>
                    </a:cubicBezTo>
                    <a:cubicBezTo>
                      <a:pt x="44" y="555"/>
                      <a:pt x="42" y="554"/>
                      <a:pt x="38" y="551"/>
                    </a:cubicBezTo>
                    <a:cubicBezTo>
                      <a:pt x="32" y="548"/>
                      <a:pt x="23" y="542"/>
                      <a:pt x="16" y="538"/>
                    </a:cubicBezTo>
                    <a:cubicBezTo>
                      <a:pt x="12" y="536"/>
                      <a:pt x="9" y="533"/>
                      <a:pt x="7" y="532"/>
                    </a:cubicBezTo>
                    <a:cubicBezTo>
                      <a:pt x="5" y="531"/>
                      <a:pt x="4" y="531"/>
                      <a:pt x="4" y="53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3" y="529"/>
                      <a:pt x="3" y="529"/>
                      <a:pt x="3" y="529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3" y="529"/>
                      <a:pt x="3" y="529"/>
                      <a:pt x="3" y="529"/>
                    </a:cubicBezTo>
                    <a:cubicBezTo>
                      <a:pt x="3" y="529"/>
                      <a:pt x="3" y="529"/>
                      <a:pt x="3" y="529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3" y="529"/>
                      <a:pt x="3" y="529"/>
                      <a:pt x="3" y="529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3" y="529"/>
                      <a:pt x="3" y="529"/>
                      <a:pt x="3" y="529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3" y="531"/>
                      <a:pt x="3" y="531"/>
                      <a:pt x="3" y="531"/>
                    </a:cubicBezTo>
                    <a:cubicBezTo>
                      <a:pt x="3" y="530"/>
                      <a:pt x="3" y="530"/>
                      <a:pt x="3" y="530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3" y="531"/>
                      <a:pt x="3" y="531"/>
                      <a:pt x="3" y="531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1" y="532"/>
                      <a:pt x="1" y="532"/>
                      <a:pt x="1" y="532"/>
                    </a:cubicBezTo>
                    <a:cubicBezTo>
                      <a:pt x="43" y="551"/>
                      <a:pt x="43" y="551"/>
                      <a:pt x="43" y="551"/>
                    </a:cubicBezTo>
                    <a:cubicBezTo>
                      <a:pt x="44" y="552"/>
                      <a:pt x="45" y="552"/>
                      <a:pt x="45" y="551"/>
                    </a:cubicBezTo>
                    <a:cubicBezTo>
                      <a:pt x="45" y="550"/>
                      <a:pt x="45" y="549"/>
                      <a:pt x="45" y="549"/>
                    </a:cubicBezTo>
                    <a:cubicBezTo>
                      <a:pt x="21" y="534"/>
                      <a:pt x="21" y="534"/>
                      <a:pt x="21" y="534"/>
                    </a:cubicBezTo>
                    <a:cubicBezTo>
                      <a:pt x="44" y="544"/>
                      <a:pt x="44" y="544"/>
                      <a:pt x="44" y="544"/>
                    </a:cubicBezTo>
                    <a:cubicBezTo>
                      <a:pt x="45" y="545"/>
                      <a:pt x="46" y="544"/>
                      <a:pt x="46" y="544"/>
                    </a:cubicBezTo>
                    <a:cubicBezTo>
                      <a:pt x="46" y="543"/>
                      <a:pt x="46" y="542"/>
                      <a:pt x="45" y="542"/>
                    </a:cubicBezTo>
                    <a:cubicBezTo>
                      <a:pt x="45" y="542"/>
                      <a:pt x="43" y="540"/>
                      <a:pt x="39" y="538"/>
                    </a:cubicBezTo>
                    <a:cubicBezTo>
                      <a:pt x="33" y="534"/>
                      <a:pt x="24" y="529"/>
                      <a:pt x="16" y="524"/>
                    </a:cubicBezTo>
                    <a:cubicBezTo>
                      <a:pt x="12" y="522"/>
                      <a:pt x="9" y="520"/>
                      <a:pt x="7" y="518"/>
                    </a:cubicBezTo>
                    <a:cubicBezTo>
                      <a:pt x="5" y="517"/>
                      <a:pt x="4" y="517"/>
                      <a:pt x="4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3" y="517"/>
                      <a:pt x="3" y="517"/>
                      <a:pt x="3" y="517"/>
                    </a:cubicBezTo>
                    <a:cubicBezTo>
                      <a:pt x="3" y="516"/>
                      <a:pt x="3" y="516"/>
                      <a:pt x="3" y="516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3" y="517"/>
                      <a:pt x="3" y="517"/>
                      <a:pt x="3" y="517"/>
                    </a:cubicBezTo>
                    <a:cubicBezTo>
                      <a:pt x="3" y="517"/>
                      <a:pt x="3" y="517"/>
                      <a:pt x="3" y="517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3" y="518"/>
                      <a:pt x="3" y="517"/>
                      <a:pt x="3" y="517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7"/>
                      <a:pt x="2" y="517"/>
                      <a:pt x="2" y="517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7"/>
                      <a:pt x="2" y="517"/>
                      <a:pt x="2" y="517"/>
                    </a:cubicBezTo>
                    <a:cubicBezTo>
                      <a:pt x="2" y="518"/>
                      <a:pt x="2" y="518"/>
                      <a:pt x="2" y="518"/>
                    </a:cubicBezTo>
                    <a:cubicBezTo>
                      <a:pt x="2" y="518"/>
                      <a:pt x="2" y="518"/>
                      <a:pt x="3" y="518"/>
                    </a:cubicBezTo>
                    <a:cubicBezTo>
                      <a:pt x="6" y="519"/>
                      <a:pt x="16" y="525"/>
                      <a:pt x="26" y="530"/>
                    </a:cubicBezTo>
                    <a:cubicBezTo>
                      <a:pt x="31" y="532"/>
                      <a:pt x="35" y="535"/>
                      <a:pt x="39" y="537"/>
                    </a:cubicBezTo>
                    <a:cubicBezTo>
                      <a:pt x="42" y="538"/>
                      <a:pt x="44" y="539"/>
                      <a:pt x="44" y="539"/>
                    </a:cubicBezTo>
                    <a:cubicBezTo>
                      <a:pt x="45" y="540"/>
                      <a:pt x="46" y="540"/>
                      <a:pt x="46" y="539"/>
                    </a:cubicBezTo>
                    <a:cubicBezTo>
                      <a:pt x="47" y="538"/>
                      <a:pt x="46" y="537"/>
                      <a:pt x="46" y="537"/>
                    </a:cubicBezTo>
                    <a:cubicBezTo>
                      <a:pt x="46" y="537"/>
                      <a:pt x="43" y="535"/>
                      <a:pt x="39" y="533"/>
                    </a:cubicBezTo>
                    <a:cubicBezTo>
                      <a:pt x="33" y="529"/>
                      <a:pt x="24" y="524"/>
                      <a:pt x="17" y="519"/>
                    </a:cubicBezTo>
                    <a:cubicBezTo>
                      <a:pt x="13" y="517"/>
                      <a:pt x="10" y="515"/>
                      <a:pt x="7" y="514"/>
                    </a:cubicBezTo>
                    <a:cubicBezTo>
                      <a:pt x="6" y="513"/>
                      <a:pt x="5" y="512"/>
                      <a:pt x="5" y="512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4" y="512"/>
                      <a:pt x="4" y="512"/>
                      <a:pt x="4" y="512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4" y="512"/>
                      <a:pt x="4" y="512"/>
                      <a:pt x="4" y="512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4" y="513"/>
                      <a:pt x="4" y="513"/>
                      <a:pt x="4" y="513"/>
                    </a:cubicBezTo>
                    <a:cubicBezTo>
                      <a:pt x="4" y="512"/>
                      <a:pt x="4" y="512"/>
                      <a:pt x="4" y="512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4" y="513"/>
                      <a:pt x="4" y="513"/>
                      <a:pt x="4" y="513"/>
                    </a:cubicBezTo>
                    <a:cubicBezTo>
                      <a:pt x="4" y="513"/>
                      <a:pt x="4" y="513"/>
                      <a:pt x="4" y="513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3" y="513"/>
                      <a:pt x="3" y="513"/>
                      <a:pt x="3" y="513"/>
                    </a:cubicBezTo>
                    <a:cubicBezTo>
                      <a:pt x="3" y="513"/>
                      <a:pt x="4" y="513"/>
                      <a:pt x="4" y="513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3" y="513"/>
                      <a:pt x="3" y="513"/>
                      <a:pt x="3" y="513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3" y="513"/>
                      <a:pt x="3" y="513"/>
                      <a:pt x="3" y="513"/>
                    </a:cubicBezTo>
                    <a:cubicBezTo>
                      <a:pt x="3" y="513"/>
                      <a:pt x="3" y="513"/>
                      <a:pt x="3" y="513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3" y="513"/>
                      <a:pt x="3" y="513"/>
                      <a:pt x="3" y="513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3" y="513"/>
                      <a:pt x="3" y="513"/>
                      <a:pt x="3" y="513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3" y="513"/>
                      <a:pt x="3" y="514"/>
                      <a:pt x="5" y="514"/>
                    </a:cubicBezTo>
                    <a:cubicBezTo>
                      <a:pt x="9" y="516"/>
                      <a:pt x="18" y="521"/>
                      <a:pt x="26" y="525"/>
                    </a:cubicBezTo>
                    <a:cubicBezTo>
                      <a:pt x="30" y="527"/>
                      <a:pt x="34" y="529"/>
                      <a:pt x="37" y="530"/>
                    </a:cubicBezTo>
                    <a:cubicBezTo>
                      <a:pt x="39" y="531"/>
                      <a:pt x="40" y="532"/>
                      <a:pt x="41" y="532"/>
                    </a:cubicBezTo>
                    <a:cubicBezTo>
                      <a:pt x="41" y="532"/>
                      <a:pt x="42" y="533"/>
                      <a:pt x="42" y="533"/>
                    </a:cubicBezTo>
                    <a:cubicBezTo>
                      <a:pt x="42" y="533"/>
                      <a:pt x="42" y="533"/>
                      <a:pt x="42" y="533"/>
                    </a:cubicBezTo>
                    <a:cubicBezTo>
                      <a:pt x="43" y="533"/>
                      <a:pt x="43" y="533"/>
                      <a:pt x="43" y="533"/>
                    </a:cubicBezTo>
                    <a:cubicBezTo>
                      <a:pt x="43" y="533"/>
                      <a:pt x="43" y="533"/>
                      <a:pt x="43" y="533"/>
                    </a:cubicBezTo>
                    <a:cubicBezTo>
                      <a:pt x="44" y="533"/>
                      <a:pt x="44" y="533"/>
                      <a:pt x="44" y="532"/>
                    </a:cubicBezTo>
                    <a:cubicBezTo>
                      <a:pt x="45" y="532"/>
                      <a:pt x="45" y="532"/>
                      <a:pt x="45" y="531"/>
                    </a:cubicBezTo>
                    <a:cubicBezTo>
                      <a:pt x="44" y="531"/>
                      <a:pt x="44" y="530"/>
                      <a:pt x="44" y="530"/>
                    </a:cubicBezTo>
                    <a:cubicBezTo>
                      <a:pt x="44" y="530"/>
                      <a:pt x="41" y="529"/>
                      <a:pt x="37" y="526"/>
                    </a:cubicBezTo>
                    <a:cubicBezTo>
                      <a:pt x="32" y="523"/>
                      <a:pt x="23" y="518"/>
                      <a:pt x="16" y="514"/>
                    </a:cubicBezTo>
                    <a:cubicBezTo>
                      <a:pt x="13" y="511"/>
                      <a:pt x="9" y="509"/>
                      <a:pt x="7" y="508"/>
                    </a:cubicBezTo>
                    <a:cubicBezTo>
                      <a:pt x="6" y="507"/>
                      <a:pt x="5" y="506"/>
                      <a:pt x="4" y="506"/>
                    </a:cubicBezTo>
                    <a:cubicBezTo>
                      <a:pt x="4" y="505"/>
                      <a:pt x="4" y="505"/>
                      <a:pt x="4" y="505"/>
                    </a:cubicBezTo>
                    <a:cubicBezTo>
                      <a:pt x="4" y="505"/>
                      <a:pt x="4" y="505"/>
                      <a:pt x="4" y="505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4" y="506"/>
                      <a:pt x="4" y="506"/>
                      <a:pt x="4" y="506"/>
                    </a:cubicBezTo>
                    <a:cubicBezTo>
                      <a:pt x="4" y="505"/>
                      <a:pt x="4" y="505"/>
                      <a:pt x="4" y="505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4" y="506"/>
                      <a:pt x="4" y="506"/>
                      <a:pt x="4" y="506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4" y="506"/>
                      <a:pt x="4" y="506"/>
                      <a:pt x="4" y="506"/>
                    </a:cubicBezTo>
                    <a:cubicBezTo>
                      <a:pt x="4" y="506"/>
                      <a:pt x="4" y="506"/>
                      <a:pt x="4" y="506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4" y="506"/>
                      <a:pt x="4" y="506"/>
                      <a:pt x="4" y="506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4" y="506"/>
                      <a:pt x="4" y="506"/>
                      <a:pt x="4" y="506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4" y="507"/>
                      <a:pt x="4" y="507"/>
                      <a:pt x="4" y="507"/>
                    </a:cubicBezTo>
                    <a:cubicBezTo>
                      <a:pt x="3" y="506"/>
                      <a:pt x="3" y="506"/>
                      <a:pt x="3" y="506"/>
                    </a:cubicBezTo>
                    <a:cubicBezTo>
                      <a:pt x="2" y="507"/>
                      <a:pt x="2" y="507"/>
                      <a:pt x="2" y="507"/>
                    </a:cubicBezTo>
                    <a:cubicBezTo>
                      <a:pt x="2" y="507"/>
                      <a:pt x="12" y="513"/>
                      <a:pt x="22" y="518"/>
                    </a:cubicBezTo>
                    <a:cubicBezTo>
                      <a:pt x="27" y="521"/>
                      <a:pt x="32" y="523"/>
                      <a:pt x="36" y="525"/>
                    </a:cubicBezTo>
                    <a:cubicBezTo>
                      <a:pt x="38" y="526"/>
                      <a:pt x="40" y="527"/>
                      <a:pt x="41" y="528"/>
                    </a:cubicBezTo>
                    <a:cubicBezTo>
                      <a:pt x="42" y="528"/>
                      <a:pt x="43" y="528"/>
                      <a:pt x="43" y="528"/>
                    </a:cubicBezTo>
                    <a:cubicBezTo>
                      <a:pt x="43" y="529"/>
                      <a:pt x="43" y="529"/>
                      <a:pt x="43" y="529"/>
                    </a:cubicBezTo>
                    <a:cubicBezTo>
                      <a:pt x="44" y="529"/>
                      <a:pt x="44" y="529"/>
                      <a:pt x="44" y="529"/>
                    </a:cubicBezTo>
                    <a:cubicBezTo>
                      <a:pt x="45" y="529"/>
                      <a:pt x="45" y="529"/>
                      <a:pt x="45" y="529"/>
                    </a:cubicBezTo>
                    <a:cubicBezTo>
                      <a:pt x="45" y="528"/>
                      <a:pt x="45" y="528"/>
                      <a:pt x="45" y="528"/>
                    </a:cubicBezTo>
                    <a:cubicBezTo>
                      <a:pt x="46" y="528"/>
                      <a:pt x="46" y="527"/>
                      <a:pt x="46" y="527"/>
                    </a:cubicBezTo>
                    <a:cubicBezTo>
                      <a:pt x="46" y="527"/>
                      <a:pt x="45" y="526"/>
                      <a:pt x="45" y="526"/>
                    </a:cubicBezTo>
                    <a:cubicBezTo>
                      <a:pt x="45" y="526"/>
                      <a:pt x="42" y="525"/>
                      <a:pt x="39" y="522"/>
                    </a:cubicBezTo>
                    <a:cubicBezTo>
                      <a:pt x="33" y="519"/>
                      <a:pt x="25" y="514"/>
                      <a:pt x="17" y="509"/>
                    </a:cubicBezTo>
                    <a:cubicBezTo>
                      <a:pt x="14" y="507"/>
                      <a:pt x="11" y="505"/>
                      <a:pt x="8" y="504"/>
                    </a:cubicBezTo>
                    <a:cubicBezTo>
                      <a:pt x="7" y="503"/>
                      <a:pt x="6" y="502"/>
                      <a:pt x="6" y="502"/>
                    </a:cubicBezTo>
                    <a:cubicBezTo>
                      <a:pt x="5" y="501"/>
                      <a:pt x="5" y="501"/>
                      <a:pt x="5" y="501"/>
                    </a:cubicBezTo>
                    <a:cubicBezTo>
                      <a:pt x="5" y="501"/>
                      <a:pt x="5" y="501"/>
                      <a:pt x="5" y="501"/>
                    </a:cubicBezTo>
                    <a:cubicBezTo>
                      <a:pt x="5" y="502"/>
                      <a:pt x="5" y="502"/>
                      <a:pt x="5" y="502"/>
                    </a:cubicBezTo>
                    <a:cubicBezTo>
                      <a:pt x="5" y="501"/>
                      <a:pt x="5" y="501"/>
                      <a:pt x="5" y="501"/>
                    </a:cubicBezTo>
                    <a:cubicBezTo>
                      <a:pt x="5" y="501"/>
                      <a:pt x="5" y="501"/>
                      <a:pt x="5" y="501"/>
                    </a:cubicBezTo>
                    <a:cubicBezTo>
                      <a:pt x="5" y="502"/>
                      <a:pt x="5" y="502"/>
                      <a:pt x="5" y="502"/>
                    </a:cubicBezTo>
                    <a:cubicBezTo>
                      <a:pt x="5" y="501"/>
                      <a:pt x="5" y="501"/>
                      <a:pt x="5" y="501"/>
                    </a:cubicBezTo>
                    <a:cubicBezTo>
                      <a:pt x="4" y="502"/>
                      <a:pt x="4" y="502"/>
                      <a:pt x="4" y="502"/>
                    </a:cubicBezTo>
                    <a:cubicBezTo>
                      <a:pt x="5" y="502"/>
                      <a:pt x="5" y="502"/>
                      <a:pt x="5" y="502"/>
                    </a:cubicBezTo>
                    <a:cubicBezTo>
                      <a:pt x="5" y="502"/>
                      <a:pt x="5" y="501"/>
                      <a:pt x="5" y="501"/>
                    </a:cubicBezTo>
                    <a:cubicBezTo>
                      <a:pt x="4" y="502"/>
                      <a:pt x="4" y="502"/>
                      <a:pt x="4" y="502"/>
                    </a:cubicBezTo>
                    <a:cubicBezTo>
                      <a:pt x="5" y="502"/>
                      <a:pt x="5" y="502"/>
                      <a:pt x="5" y="502"/>
                    </a:cubicBezTo>
                    <a:cubicBezTo>
                      <a:pt x="4" y="502"/>
                      <a:pt x="4" y="502"/>
                      <a:pt x="4" y="502"/>
                    </a:cubicBezTo>
                    <a:cubicBezTo>
                      <a:pt x="5" y="503"/>
                      <a:pt x="5" y="503"/>
                      <a:pt x="5" y="503"/>
                    </a:cubicBezTo>
                    <a:cubicBezTo>
                      <a:pt x="5" y="502"/>
                      <a:pt x="5" y="502"/>
                      <a:pt x="5" y="502"/>
                    </a:cubicBezTo>
                    <a:cubicBezTo>
                      <a:pt x="4" y="502"/>
                      <a:pt x="4" y="502"/>
                      <a:pt x="4" y="502"/>
                    </a:cubicBezTo>
                    <a:cubicBezTo>
                      <a:pt x="5" y="503"/>
                      <a:pt x="5" y="503"/>
                      <a:pt x="5" y="503"/>
                    </a:cubicBezTo>
                    <a:cubicBezTo>
                      <a:pt x="4" y="502"/>
                      <a:pt x="4" y="502"/>
                      <a:pt x="4" y="502"/>
                    </a:cubicBezTo>
                    <a:cubicBezTo>
                      <a:pt x="3" y="503"/>
                      <a:pt x="3" y="503"/>
                      <a:pt x="3" y="503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3"/>
                      <a:pt x="45" y="523"/>
                      <a:pt x="45" y="523"/>
                    </a:cubicBezTo>
                    <a:cubicBezTo>
                      <a:pt x="46" y="522"/>
                      <a:pt x="46" y="522"/>
                      <a:pt x="46" y="521"/>
                    </a:cubicBezTo>
                    <a:cubicBezTo>
                      <a:pt x="46" y="521"/>
                      <a:pt x="46" y="521"/>
                      <a:pt x="46" y="521"/>
                    </a:cubicBezTo>
                    <a:cubicBezTo>
                      <a:pt x="46" y="520"/>
                      <a:pt x="46" y="520"/>
                      <a:pt x="46" y="520"/>
                    </a:cubicBezTo>
                    <a:cubicBezTo>
                      <a:pt x="45" y="520"/>
                      <a:pt x="45" y="520"/>
                      <a:pt x="45" y="520"/>
                    </a:cubicBezTo>
                    <a:cubicBezTo>
                      <a:pt x="45" y="520"/>
                      <a:pt x="45" y="520"/>
                      <a:pt x="43" y="519"/>
                    </a:cubicBezTo>
                    <a:cubicBezTo>
                      <a:pt x="39" y="516"/>
                      <a:pt x="29" y="510"/>
                      <a:pt x="21" y="505"/>
                    </a:cubicBezTo>
                    <a:cubicBezTo>
                      <a:pt x="16" y="502"/>
                      <a:pt x="12" y="500"/>
                      <a:pt x="9" y="498"/>
                    </a:cubicBezTo>
                    <a:cubicBezTo>
                      <a:pt x="8" y="497"/>
                      <a:pt x="6" y="496"/>
                      <a:pt x="6" y="496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4" y="495"/>
                      <a:pt x="4" y="495"/>
                      <a:pt x="4" y="495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4" y="495"/>
                      <a:pt x="4" y="495"/>
                      <a:pt x="4" y="495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4" y="496"/>
                      <a:pt x="4" y="496"/>
                      <a:pt x="4" y="496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4" y="496"/>
                      <a:pt x="4" y="496"/>
                      <a:pt x="4" y="496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3" y="496"/>
                      <a:pt x="3" y="496"/>
                      <a:pt x="3" y="496"/>
                    </a:cubicBezTo>
                    <a:cubicBezTo>
                      <a:pt x="5" y="496"/>
                      <a:pt x="5" y="496"/>
                      <a:pt x="5" y="496"/>
                    </a:cubicBezTo>
                    <a:cubicBezTo>
                      <a:pt x="5" y="495"/>
                      <a:pt x="5" y="495"/>
                      <a:pt x="5" y="495"/>
                    </a:cubicBezTo>
                    <a:cubicBezTo>
                      <a:pt x="3" y="496"/>
                      <a:pt x="3" y="496"/>
                      <a:pt x="3" y="496"/>
                    </a:cubicBezTo>
                    <a:cubicBezTo>
                      <a:pt x="5" y="496"/>
                      <a:pt x="5" y="496"/>
                      <a:pt x="5" y="496"/>
                    </a:cubicBezTo>
                    <a:cubicBezTo>
                      <a:pt x="3" y="496"/>
                      <a:pt x="3" y="496"/>
                      <a:pt x="3" y="496"/>
                    </a:cubicBezTo>
                    <a:cubicBezTo>
                      <a:pt x="5" y="497"/>
                      <a:pt x="5" y="497"/>
                      <a:pt x="5" y="497"/>
                    </a:cubicBezTo>
                    <a:cubicBezTo>
                      <a:pt x="4" y="496"/>
                      <a:pt x="4" y="496"/>
                      <a:pt x="4" y="496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5" y="497"/>
                    </a:cubicBezTo>
                    <a:cubicBezTo>
                      <a:pt x="4" y="496"/>
                      <a:pt x="4" y="496"/>
                      <a:pt x="4" y="496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6"/>
                      <a:pt x="4" y="496"/>
                      <a:pt x="4" y="496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6"/>
                      <a:pt x="4" y="496"/>
                      <a:pt x="4" y="496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4" y="497"/>
                      <a:pt x="4" y="497"/>
                    </a:cubicBezTo>
                    <a:cubicBezTo>
                      <a:pt x="4" y="497"/>
                      <a:pt x="5" y="498"/>
                      <a:pt x="6" y="498"/>
                    </a:cubicBezTo>
                    <a:cubicBezTo>
                      <a:pt x="11" y="500"/>
                      <a:pt x="20" y="505"/>
                      <a:pt x="28" y="509"/>
                    </a:cubicBezTo>
                    <a:cubicBezTo>
                      <a:pt x="33" y="511"/>
                      <a:pt x="37" y="513"/>
                      <a:pt x="40" y="514"/>
                    </a:cubicBezTo>
                    <a:cubicBezTo>
                      <a:pt x="41" y="515"/>
                      <a:pt x="42" y="515"/>
                      <a:pt x="43" y="516"/>
                    </a:cubicBezTo>
                    <a:cubicBezTo>
                      <a:pt x="44" y="516"/>
                      <a:pt x="44" y="516"/>
                      <a:pt x="44" y="516"/>
                    </a:cubicBezTo>
                    <a:cubicBezTo>
                      <a:pt x="45" y="516"/>
                      <a:pt x="45" y="516"/>
                      <a:pt x="45" y="516"/>
                    </a:cubicBezTo>
                    <a:cubicBezTo>
                      <a:pt x="45" y="517"/>
                      <a:pt x="45" y="517"/>
                      <a:pt x="45" y="517"/>
                    </a:cubicBezTo>
                    <a:cubicBezTo>
                      <a:pt x="46" y="517"/>
                      <a:pt x="46" y="517"/>
                      <a:pt x="46" y="517"/>
                    </a:cubicBezTo>
                    <a:cubicBezTo>
                      <a:pt x="46" y="516"/>
                      <a:pt x="46" y="516"/>
                      <a:pt x="47" y="516"/>
                    </a:cubicBezTo>
                    <a:cubicBezTo>
                      <a:pt x="47" y="516"/>
                      <a:pt x="47" y="515"/>
                      <a:pt x="47" y="515"/>
                    </a:cubicBezTo>
                    <a:cubicBezTo>
                      <a:pt x="47" y="514"/>
                      <a:pt x="47" y="514"/>
                      <a:pt x="46" y="514"/>
                    </a:cubicBezTo>
                    <a:cubicBezTo>
                      <a:pt x="46" y="514"/>
                      <a:pt x="44" y="512"/>
                      <a:pt x="40" y="510"/>
                    </a:cubicBezTo>
                    <a:cubicBezTo>
                      <a:pt x="34" y="506"/>
                      <a:pt x="25" y="501"/>
                      <a:pt x="17" y="496"/>
                    </a:cubicBezTo>
                    <a:cubicBezTo>
                      <a:pt x="14" y="494"/>
                      <a:pt x="10" y="492"/>
                      <a:pt x="8" y="490"/>
                    </a:cubicBezTo>
                    <a:cubicBezTo>
                      <a:pt x="7" y="489"/>
                      <a:pt x="6" y="489"/>
                      <a:pt x="5" y="488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4" y="488"/>
                      <a:pt x="4" y="488"/>
                      <a:pt x="4" y="488"/>
                    </a:cubicBezTo>
                    <a:cubicBezTo>
                      <a:pt x="4" y="488"/>
                      <a:pt x="4" y="488"/>
                      <a:pt x="4" y="488"/>
                    </a:cubicBezTo>
                    <a:cubicBezTo>
                      <a:pt x="4" y="488"/>
                      <a:pt x="4" y="488"/>
                      <a:pt x="4" y="488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4" y="488"/>
                      <a:pt x="4" y="488"/>
                      <a:pt x="4" y="488"/>
                    </a:cubicBezTo>
                    <a:cubicBezTo>
                      <a:pt x="4" y="488"/>
                      <a:pt x="4" y="488"/>
                      <a:pt x="4" y="488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4" y="489"/>
                      <a:pt x="4" y="489"/>
                      <a:pt x="4" y="489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4" y="489"/>
                      <a:pt x="4" y="489"/>
                      <a:pt x="4" y="489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5" y="489"/>
                      <a:pt x="5" y="489"/>
                      <a:pt x="5" y="489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5" y="489"/>
                      <a:pt x="5" y="489"/>
                      <a:pt x="5" y="489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5" y="489"/>
                      <a:pt x="5" y="489"/>
                      <a:pt x="5" y="489"/>
                    </a:cubicBezTo>
                    <a:cubicBezTo>
                      <a:pt x="5" y="489"/>
                      <a:pt x="5" y="489"/>
                      <a:pt x="5" y="489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5" y="489"/>
                      <a:pt x="5" y="489"/>
                      <a:pt x="5" y="489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5" y="489"/>
                      <a:pt x="5" y="489"/>
                      <a:pt x="5" y="489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5" y="490"/>
                      <a:pt x="5" y="490"/>
                      <a:pt x="5" y="490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5" y="490"/>
                      <a:pt x="5" y="490"/>
                      <a:pt x="5" y="490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4" y="489"/>
                      <a:pt x="4" y="489"/>
                      <a:pt x="4" y="489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4" y="489"/>
                      <a:pt x="4" y="489"/>
                      <a:pt x="4" y="489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3" y="490"/>
                      <a:pt x="3" y="490"/>
                      <a:pt x="3" y="490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4" y="490"/>
                      <a:pt x="4" y="490"/>
                      <a:pt x="4" y="490"/>
                    </a:cubicBezTo>
                    <a:cubicBezTo>
                      <a:pt x="3" y="490"/>
                      <a:pt x="3" y="490"/>
                      <a:pt x="3" y="490"/>
                    </a:cubicBezTo>
                    <a:cubicBezTo>
                      <a:pt x="4" y="490"/>
                      <a:pt x="5" y="491"/>
                      <a:pt x="6" y="491"/>
                    </a:cubicBezTo>
                    <a:cubicBezTo>
                      <a:pt x="10" y="493"/>
                      <a:pt x="20" y="498"/>
                      <a:pt x="28" y="502"/>
                    </a:cubicBezTo>
                    <a:cubicBezTo>
                      <a:pt x="32" y="504"/>
                      <a:pt x="35" y="506"/>
                      <a:pt x="38" y="508"/>
                    </a:cubicBezTo>
                    <a:cubicBezTo>
                      <a:pt x="41" y="509"/>
                      <a:pt x="43" y="510"/>
                      <a:pt x="43" y="510"/>
                    </a:cubicBezTo>
                    <a:cubicBezTo>
                      <a:pt x="43" y="511"/>
                      <a:pt x="44" y="510"/>
                      <a:pt x="45" y="510"/>
                    </a:cubicBezTo>
                    <a:cubicBezTo>
                      <a:pt x="45" y="509"/>
                      <a:pt x="45" y="509"/>
                      <a:pt x="45" y="509"/>
                    </a:cubicBezTo>
                    <a:cubicBezTo>
                      <a:pt x="45" y="508"/>
                      <a:pt x="45" y="508"/>
                      <a:pt x="45" y="508"/>
                    </a:cubicBezTo>
                    <a:cubicBezTo>
                      <a:pt x="44" y="508"/>
                      <a:pt x="44" y="508"/>
                      <a:pt x="44" y="508"/>
                    </a:cubicBezTo>
                    <a:cubicBezTo>
                      <a:pt x="43" y="507"/>
                      <a:pt x="43" y="506"/>
                      <a:pt x="41" y="505"/>
                    </a:cubicBezTo>
                    <a:cubicBezTo>
                      <a:pt x="31" y="499"/>
                      <a:pt x="2" y="482"/>
                      <a:pt x="2" y="482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3" y="484"/>
                      <a:pt x="3" y="484"/>
                      <a:pt x="3" y="484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4"/>
                      <a:pt x="3" y="484"/>
                      <a:pt x="3" y="484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1" y="484"/>
                      <a:pt x="1" y="484"/>
                      <a:pt x="1" y="484"/>
                    </a:cubicBezTo>
                    <a:cubicBezTo>
                      <a:pt x="2" y="484"/>
                      <a:pt x="2" y="484"/>
                      <a:pt x="2" y="484"/>
                    </a:cubicBezTo>
                    <a:cubicBezTo>
                      <a:pt x="2" y="483"/>
                      <a:pt x="2" y="483"/>
                      <a:pt x="2" y="483"/>
                    </a:cubicBezTo>
                    <a:cubicBezTo>
                      <a:pt x="1" y="484"/>
                      <a:pt x="1" y="484"/>
                      <a:pt x="1" y="484"/>
                    </a:cubicBezTo>
                    <a:cubicBezTo>
                      <a:pt x="1" y="484"/>
                      <a:pt x="1" y="484"/>
                      <a:pt x="1" y="484"/>
                    </a:cubicBezTo>
                    <a:cubicBezTo>
                      <a:pt x="2" y="484"/>
                      <a:pt x="3" y="485"/>
                      <a:pt x="4" y="486"/>
                    </a:cubicBezTo>
                    <a:cubicBezTo>
                      <a:pt x="9" y="488"/>
                      <a:pt x="19" y="492"/>
                      <a:pt x="28" y="497"/>
                    </a:cubicBezTo>
                    <a:cubicBezTo>
                      <a:pt x="36" y="501"/>
                      <a:pt x="44" y="504"/>
                      <a:pt x="44" y="504"/>
                    </a:cubicBezTo>
                    <a:cubicBezTo>
                      <a:pt x="44" y="505"/>
                      <a:pt x="45" y="504"/>
                      <a:pt x="45" y="504"/>
                    </a:cubicBezTo>
                    <a:cubicBezTo>
                      <a:pt x="46" y="503"/>
                      <a:pt x="46" y="502"/>
                      <a:pt x="45" y="502"/>
                    </a:cubicBezTo>
                    <a:cubicBezTo>
                      <a:pt x="45" y="502"/>
                      <a:pt x="42" y="500"/>
                      <a:pt x="38" y="498"/>
                    </a:cubicBezTo>
                    <a:cubicBezTo>
                      <a:pt x="32" y="494"/>
                      <a:pt x="24" y="489"/>
                      <a:pt x="16" y="484"/>
                    </a:cubicBezTo>
                    <a:cubicBezTo>
                      <a:pt x="12" y="482"/>
                      <a:pt x="9" y="480"/>
                      <a:pt x="7" y="478"/>
                    </a:cubicBezTo>
                    <a:cubicBezTo>
                      <a:pt x="6" y="477"/>
                      <a:pt x="5" y="477"/>
                      <a:pt x="4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2" y="477"/>
                      <a:pt x="2" y="477"/>
                      <a:pt x="2" y="477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2" y="477"/>
                      <a:pt x="2" y="477"/>
                      <a:pt x="2" y="477"/>
                    </a:cubicBezTo>
                    <a:cubicBezTo>
                      <a:pt x="3" y="476"/>
                      <a:pt x="3" y="476"/>
                      <a:pt x="3" y="476"/>
                    </a:cubicBezTo>
                    <a:cubicBezTo>
                      <a:pt x="2" y="477"/>
                      <a:pt x="2" y="477"/>
                      <a:pt x="2" y="477"/>
                    </a:cubicBezTo>
                    <a:cubicBezTo>
                      <a:pt x="4" y="477"/>
                      <a:pt x="4" y="477"/>
                      <a:pt x="4" y="477"/>
                    </a:cubicBezTo>
                    <a:cubicBezTo>
                      <a:pt x="4" y="476"/>
                      <a:pt x="3" y="476"/>
                      <a:pt x="3" y="476"/>
                    </a:cubicBezTo>
                    <a:cubicBezTo>
                      <a:pt x="2" y="477"/>
                      <a:pt x="2" y="477"/>
                      <a:pt x="2" y="477"/>
                    </a:cubicBezTo>
                    <a:cubicBezTo>
                      <a:pt x="4" y="477"/>
                      <a:pt x="4" y="477"/>
                      <a:pt x="4" y="477"/>
                    </a:cubicBezTo>
                    <a:cubicBezTo>
                      <a:pt x="2" y="477"/>
                      <a:pt x="2" y="477"/>
                      <a:pt x="2" y="477"/>
                    </a:cubicBezTo>
                    <a:cubicBezTo>
                      <a:pt x="1" y="478"/>
                      <a:pt x="1" y="478"/>
                      <a:pt x="1" y="478"/>
                    </a:cubicBezTo>
                    <a:cubicBezTo>
                      <a:pt x="1" y="478"/>
                      <a:pt x="11" y="483"/>
                      <a:pt x="22" y="488"/>
                    </a:cubicBezTo>
                    <a:cubicBezTo>
                      <a:pt x="27" y="491"/>
                      <a:pt x="32" y="493"/>
                      <a:pt x="36" y="495"/>
                    </a:cubicBezTo>
                    <a:cubicBezTo>
                      <a:pt x="38" y="496"/>
                      <a:pt x="40" y="497"/>
                      <a:pt x="42" y="497"/>
                    </a:cubicBezTo>
                    <a:cubicBezTo>
                      <a:pt x="42" y="498"/>
                      <a:pt x="43" y="498"/>
                      <a:pt x="43" y="498"/>
                    </a:cubicBezTo>
                    <a:cubicBezTo>
                      <a:pt x="44" y="498"/>
                      <a:pt x="44" y="498"/>
                      <a:pt x="45" y="498"/>
                    </a:cubicBezTo>
                    <a:cubicBezTo>
                      <a:pt x="45" y="498"/>
                      <a:pt x="45" y="498"/>
                      <a:pt x="45" y="498"/>
                    </a:cubicBezTo>
                    <a:cubicBezTo>
                      <a:pt x="46" y="498"/>
                      <a:pt x="46" y="498"/>
                      <a:pt x="46" y="498"/>
                    </a:cubicBezTo>
                    <a:cubicBezTo>
                      <a:pt x="46" y="497"/>
                      <a:pt x="47" y="497"/>
                      <a:pt x="46" y="496"/>
                    </a:cubicBezTo>
                    <a:cubicBezTo>
                      <a:pt x="46" y="496"/>
                      <a:pt x="46" y="496"/>
                      <a:pt x="46" y="496"/>
                    </a:cubicBezTo>
                    <a:cubicBezTo>
                      <a:pt x="24" y="482"/>
                      <a:pt x="24" y="482"/>
                      <a:pt x="24" y="482"/>
                    </a:cubicBezTo>
                    <a:cubicBezTo>
                      <a:pt x="44" y="491"/>
                      <a:pt x="44" y="491"/>
                      <a:pt x="44" y="491"/>
                    </a:cubicBezTo>
                    <a:cubicBezTo>
                      <a:pt x="45" y="491"/>
                      <a:pt x="45" y="491"/>
                      <a:pt x="46" y="490"/>
                    </a:cubicBezTo>
                    <a:cubicBezTo>
                      <a:pt x="46" y="490"/>
                      <a:pt x="46" y="489"/>
                      <a:pt x="45" y="489"/>
                    </a:cubicBezTo>
                    <a:cubicBezTo>
                      <a:pt x="33" y="481"/>
                      <a:pt x="33" y="481"/>
                      <a:pt x="33" y="481"/>
                    </a:cubicBezTo>
                    <a:cubicBezTo>
                      <a:pt x="44" y="486"/>
                      <a:pt x="44" y="486"/>
                      <a:pt x="44" y="486"/>
                    </a:cubicBezTo>
                    <a:cubicBezTo>
                      <a:pt x="45" y="487"/>
                      <a:pt x="46" y="487"/>
                      <a:pt x="46" y="486"/>
                    </a:cubicBezTo>
                    <a:cubicBezTo>
                      <a:pt x="46" y="485"/>
                      <a:pt x="46" y="484"/>
                      <a:pt x="45" y="484"/>
                    </a:cubicBezTo>
                    <a:cubicBezTo>
                      <a:pt x="45" y="484"/>
                      <a:pt x="43" y="482"/>
                      <a:pt x="39" y="480"/>
                    </a:cubicBezTo>
                    <a:cubicBezTo>
                      <a:pt x="33" y="476"/>
                      <a:pt x="25" y="471"/>
                      <a:pt x="17" y="467"/>
                    </a:cubicBezTo>
                    <a:cubicBezTo>
                      <a:pt x="14" y="465"/>
                      <a:pt x="11" y="463"/>
                      <a:pt x="8" y="461"/>
                    </a:cubicBezTo>
                    <a:cubicBezTo>
                      <a:pt x="7" y="460"/>
                      <a:pt x="6" y="460"/>
                      <a:pt x="6" y="459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4" y="459"/>
                      <a:pt x="4" y="459"/>
                      <a:pt x="4" y="459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4" y="459"/>
                      <a:pt x="4" y="459"/>
                      <a:pt x="4" y="459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5" y="460"/>
                      <a:pt x="5" y="460"/>
                      <a:pt x="5" y="460"/>
                    </a:cubicBezTo>
                    <a:cubicBezTo>
                      <a:pt x="5" y="459"/>
                      <a:pt x="5" y="459"/>
                      <a:pt x="5" y="459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5" y="460"/>
                      <a:pt x="5" y="460"/>
                      <a:pt x="5" y="460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5" y="461"/>
                      <a:pt x="5" y="461"/>
                      <a:pt x="5" y="461"/>
                    </a:cubicBezTo>
                    <a:cubicBezTo>
                      <a:pt x="5" y="460"/>
                      <a:pt x="5" y="460"/>
                      <a:pt x="5" y="460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5" y="461"/>
                      <a:pt x="5" y="461"/>
                      <a:pt x="5" y="461"/>
                    </a:cubicBezTo>
                    <a:cubicBezTo>
                      <a:pt x="5" y="460"/>
                      <a:pt x="5" y="460"/>
                      <a:pt x="5" y="460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1"/>
                      <a:pt x="5" y="461"/>
                      <a:pt x="5" y="460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4" y="461"/>
                      <a:pt x="4" y="461"/>
                      <a:pt x="4" y="461"/>
                    </a:cubicBezTo>
                    <a:cubicBezTo>
                      <a:pt x="4" y="461"/>
                      <a:pt x="5" y="461"/>
                      <a:pt x="6" y="462"/>
                    </a:cubicBezTo>
                    <a:cubicBezTo>
                      <a:pt x="11" y="464"/>
                      <a:pt x="20" y="468"/>
                      <a:pt x="28" y="472"/>
                    </a:cubicBezTo>
                    <a:cubicBezTo>
                      <a:pt x="36" y="475"/>
                      <a:pt x="43" y="478"/>
                      <a:pt x="43" y="478"/>
                    </a:cubicBezTo>
                    <a:cubicBezTo>
                      <a:pt x="44" y="479"/>
                      <a:pt x="44" y="479"/>
                      <a:pt x="45" y="478"/>
                    </a:cubicBezTo>
                    <a:cubicBezTo>
                      <a:pt x="45" y="477"/>
                      <a:pt x="45" y="476"/>
                      <a:pt x="44" y="476"/>
                    </a:cubicBezTo>
                    <a:cubicBezTo>
                      <a:pt x="24" y="463"/>
                      <a:pt x="24" y="463"/>
                      <a:pt x="24" y="463"/>
                    </a:cubicBezTo>
                    <a:cubicBezTo>
                      <a:pt x="43" y="472"/>
                      <a:pt x="43" y="472"/>
                      <a:pt x="43" y="472"/>
                    </a:cubicBezTo>
                    <a:cubicBezTo>
                      <a:pt x="44" y="472"/>
                      <a:pt x="44" y="472"/>
                      <a:pt x="45" y="471"/>
                    </a:cubicBezTo>
                    <a:cubicBezTo>
                      <a:pt x="45" y="471"/>
                      <a:pt x="45" y="470"/>
                      <a:pt x="44" y="470"/>
                    </a:cubicBezTo>
                    <a:cubicBezTo>
                      <a:pt x="3" y="444"/>
                      <a:pt x="3" y="444"/>
                      <a:pt x="3" y="444"/>
                    </a:cubicBezTo>
                    <a:cubicBezTo>
                      <a:pt x="2" y="445"/>
                      <a:pt x="2" y="445"/>
                      <a:pt x="2" y="445"/>
                    </a:cubicBezTo>
                    <a:cubicBezTo>
                      <a:pt x="2" y="446"/>
                      <a:pt x="2" y="446"/>
                      <a:pt x="2" y="446"/>
                    </a:cubicBezTo>
                    <a:cubicBezTo>
                      <a:pt x="2" y="446"/>
                      <a:pt x="11" y="451"/>
                      <a:pt x="21" y="455"/>
                    </a:cubicBezTo>
                    <a:cubicBezTo>
                      <a:pt x="26" y="458"/>
                      <a:pt x="31" y="460"/>
                      <a:pt x="35" y="461"/>
                    </a:cubicBezTo>
                    <a:cubicBezTo>
                      <a:pt x="37" y="462"/>
                      <a:pt x="39" y="463"/>
                      <a:pt x="40" y="464"/>
                    </a:cubicBezTo>
                    <a:cubicBezTo>
                      <a:pt x="41" y="464"/>
                      <a:pt x="41" y="464"/>
                      <a:pt x="42" y="464"/>
                    </a:cubicBezTo>
                    <a:cubicBezTo>
                      <a:pt x="42" y="464"/>
                      <a:pt x="42" y="464"/>
                      <a:pt x="42" y="464"/>
                    </a:cubicBezTo>
                    <a:cubicBezTo>
                      <a:pt x="43" y="464"/>
                      <a:pt x="43" y="464"/>
                      <a:pt x="43" y="464"/>
                    </a:cubicBezTo>
                    <a:cubicBezTo>
                      <a:pt x="44" y="464"/>
                      <a:pt x="44" y="464"/>
                      <a:pt x="44" y="464"/>
                    </a:cubicBezTo>
                    <a:cubicBezTo>
                      <a:pt x="44" y="464"/>
                      <a:pt x="44" y="464"/>
                      <a:pt x="44" y="464"/>
                    </a:cubicBezTo>
                    <a:cubicBezTo>
                      <a:pt x="45" y="463"/>
                      <a:pt x="45" y="463"/>
                      <a:pt x="45" y="463"/>
                    </a:cubicBezTo>
                    <a:cubicBezTo>
                      <a:pt x="45" y="462"/>
                      <a:pt x="44" y="462"/>
                      <a:pt x="44" y="462"/>
                    </a:cubicBezTo>
                    <a:cubicBezTo>
                      <a:pt x="5" y="437"/>
                      <a:pt x="5" y="437"/>
                      <a:pt x="5" y="437"/>
                    </a:cubicBezTo>
                    <a:cubicBezTo>
                      <a:pt x="4" y="438"/>
                      <a:pt x="4" y="438"/>
                      <a:pt x="4" y="438"/>
                    </a:cubicBezTo>
                    <a:cubicBezTo>
                      <a:pt x="3" y="440"/>
                      <a:pt x="3" y="440"/>
                      <a:pt x="3" y="440"/>
                    </a:cubicBezTo>
                    <a:cubicBezTo>
                      <a:pt x="3" y="440"/>
                      <a:pt x="13" y="444"/>
                      <a:pt x="22" y="449"/>
                    </a:cubicBezTo>
                    <a:cubicBezTo>
                      <a:pt x="27" y="452"/>
                      <a:pt x="32" y="454"/>
                      <a:pt x="36" y="456"/>
                    </a:cubicBezTo>
                    <a:cubicBezTo>
                      <a:pt x="38" y="457"/>
                      <a:pt x="40" y="458"/>
                      <a:pt x="41" y="458"/>
                    </a:cubicBezTo>
                    <a:cubicBezTo>
                      <a:pt x="41" y="458"/>
                      <a:pt x="42" y="459"/>
                      <a:pt x="42" y="459"/>
                    </a:cubicBezTo>
                    <a:cubicBezTo>
                      <a:pt x="43" y="459"/>
                      <a:pt x="43" y="459"/>
                      <a:pt x="43" y="459"/>
                    </a:cubicBezTo>
                    <a:cubicBezTo>
                      <a:pt x="43" y="459"/>
                      <a:pt x="43" y="459"/>
                      <a:pt x="44" y="459"/>
                    </a:cubicBezTo>
                    <a:cubicBezTo>
                      <a:pt x="44" y="459"/>
                      <a:pt x="44" y="459"/>
                      <a:pt x="44" y="459"/>
                    </a:cubicBezTo>
                    <a:cubicBezTo>
                      <a:pt x="44" y="459"/>
                      <a:pt x="45" y="459"/>
                      <a:pt x="45" y="458"/>
                    </a:cubicBezTo>
                    <a:cubicBezTo>
                      <a:pt x="45" y="458"/>
                      <a:pt x="45" y="458"/>
                      <a:pt x="45" y="457"/>
                    </a:cubicBezTo>
                    <a:cubicBezTo>
                      <a:pt x="45" y="457"/>
                      <a:pt x="45" y="457"/>
                      <a:pt x="45" y="456"/>
                    </a:cubicBezTo>
                    <a:cubicBezTo>
                      <a:pt x="3" y="431"/>
                      <a:pt x="3" y="431"/>
                      <a:pt x="3" y="431"/>
                    </a:cubicBezTo>
                    <a:cubicBezTo>
                      <a:pt x="3" y="432"/>
                      <a:pt x="3" y="432"/>
                      <a:pt x="3" y="432"/>
                    </a:cubicBezTo>
                    <a:cubicBezTo>
                      <a:pt x="4" y="433"/>
                      <a:pt x="4" y="433"/>
                      <a:pt x="4" y="433"/>
                    </a:cubicBezTo>
                    <a:cubicBezTo>
                      <a:pt x="3" y="432"/>
                      <a:pt x="3" y="432"/>
                      <a:pt x="3" y="432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4" y="433"/>
                      <a:pt x="4" y="433"/>
                    </a:cubicBezTo>
                    <a:cubicBezTo>
                      <a:pt x="3" y="432"/>
                      <a:pt x="3" y="432"/>
                      <a:pt x="3" y="432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2"/>
                      <a:pt x="3" y="432"/>
                      <a:pt x="3" y="432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2"/>
                      <a:pt x="3" y="432"/>
                      <a:pt x="3" y="432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3" y="433"/>
                      <a:pt x="3" y="433"/>
                    </a:cubicBezTo>
                    <a:cubicBezTo>
                      <a:pt x="3" y="433"/>
                      <a:pt x="4" y="434"/>
                      <a:pt x="5" y="434"/>
                    </a:cubicBezTo>
                    <a:cubicBezTo>
                      <a:pt x="10" y="436"/>
                      <a:pt x="20" y="440"/>
                      <a:pt x="28" y="444"/>
                    </a:cubicBezTo>
                    <a:cubicBezTo>
                      <a:pt x="32" y="446"/>
                      <a:pt x="36" y="448"/>
                      <a:pt x="39" y="449"/>
                    </a:cubicBezTo>
                    <a:cubicBezTo>
                      <a:pt x="40" y="450"/>
                      <a:pt x="41" y="451"/>
                      <a:pt x="42" y="451"/>
                    </a:cubicBezTo>
                    <a:cubicBezTo>
                      <a:pt x="42" y="451"/>
                      <a:pt x="43" y="451"/>
                      <a:pt x="43" y="451"/>
                    </a:cubicBezTo>
                    <a:cubicBezTo>
                      <a:pt x="43" y="452"/>
                      <a:pt x="43" y="452"/>
                      <a:pt x="43" y="452"/>
                    </a:cubicBezTo>
                    <a:cubicBezTo>
                      <a:pt x="43" y="452"/>
                      <a:pt x="43" y="452"/>
                      <a:pt x="43" y="452"/>
                    </a:cubicBezTo>
                    <a:cubicBezTo>
                      <a:pt x="43" y="452"/>
                      <a:pt x="43" y="452"/>
                      <a:pt x="43" y="452"/>
                    </a:cubicBezTo>
                    <a:cubicBezTo>
                      <a:pt x="43" y="452"/>
                      <a:pt x="43" y="452"/>
                      <a:pt x="43" y="452"/>
                    </a:cubicBezTo>
                    <a:cubicBezTo>
                      <a:pt x="44" y="452"/>
                      <a:pt x="44" y="452"/>
                      <a:pt x="44" y="452"/>
                    </a:cubicBezTo>
                    <a:cubicBezTo>
                      <a:pt x="44" y="452"/>
                      <a:pt x="44" y="452"/>
                      <a:pt x="44" y="452"/>
                    </a:cubicBezTo>
                    <a:cubicBezTo>
                      <a:pt x="45" y="452"/>
                      <a:pt x="45" y="451"/>
                      <a:pt x="45" y="451"/>
                    </a:cubicBezTo>
                    <a:cubicBezTo>
                      <a:pt x="46" y="450"/>
                      <a:pt x="45" y="449"/>
                      <a:pt x="45" y="449"/>
                    </a:cubicBezTo>
                    <a:cubicBezTo>
                      <a:pt x="3" y="423"/>
                      <a:pt x="3" y="423"/>
                      <a:pt x="3" y="423"/>
                    </a:cubicBezTo>
                    <a:cubicBezTo>
                      <a:pt x="2" y="424"/>
                      <a:pt x="2" y="424"/>
                      <a:pt x="2" y="424"/>
                    </a:cubicBezTo>
                    <a:cubicBezTo>
                      <a:pt x="3" y="425"/>
                      <a:pt x="3" y="425"/>
                      <a:pt x="3" y="425"/>
                    </a:cubicBezTo>
                    <a:cubicBezTo>
                      <a:pt x="2" y="424"/>
                      <a:pt x="2" y="424"/>
                      <a:pt x="2" y="424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3" y="425"/>
                      <a:pt x="3" y="425"/>
                      <a:pt x="3" y="425"/>
                    </a:cubicBezTo>
                    <a:cubicBezTo>
                      <a:pt x="2" y="424"/>
                      <a:pt x="2" y="424"/>
                      <a:pt x="2" y="424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4"/>
                      <a:pt x="2" y="424"/>
                      <a:pt x="2" y="424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4"/>
                      <a:pt x="2" y="424"/>
                      <a:pt x="2" y="424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2" y="425"/>
                      <a:pt x="2" y="425"/>
                    </a:cubicBezTo>
                    <a:cubicBezTo>
                      <a:pt x="2" y="425"/>
                      <a:pt x="3" y="426"/>
                      <a:pt x="5" y="426"/>
                    </a:cubicBezTo>
                    <a:cubicBezTo>
                      <a:pt x="10" y="428"/>
                      <a:pt x="20" y="433"/>
                      <a:pt x="28" y="437"/>
                    </a:cubicBezTo>
                    <a:cubicBezTo>
                      <a:pt x="33" y="439"/>
                      <a:pt x="37" y="441"/>
                      <a:pt x="40" y="443"/>
                    </a:cubicBezTo>
                    <a:cubicBezTo>
                      <a:pt x="41" y="444"/>
                      <a:pt x="42" y="444"/>
                      <a:pt x="43" y="445"/>
                    </a:cubicBezTo>
                    <a:cubicBezTo>
                      <a:pt x="44" y="445"/>
                      <a:pt x="44" y="445"/>
                      <a:pt x="44" y="445"/>
                    </a:cubicBezTo>
                    <a:cubicBezTo>
                      <a:pt x="45" y="445"/>
                      <a:pt x="45" y="445"/>
                      <a:pt x="45" y="445"/>
                    </a:cubicBezTo>
                    <a:cubicBezTo>
                      <a:pt x="45" y="445"/>
                      <a:pt x="45" y="445"/>
                      <a:pt x="45" y="445"/>
                    </a:cubicBezTo>
                    <a:cubicBezTo>
                      <a:pt x="45" y="445"/>
                      <a:pt x="45" y="445"/>
                      <a:pt x="45" y="445"/>
                    </a:cubicBezTo>
                    <a:cubicBezTo>
                      <a:pt x="45" y="445"/>
                      <a:pt x="45" y="445"/>
                      <a:pt x="45" y="445"/>
                    </a:cubicBezTo>
                    <a:cubicBezTo>
                      <a:pt x="45" y="445"/>
                      <a:pt x="45" y="445"/>
                      <a:pt x="45" y="445"/>
                    </a:cubicBezTo>
                    <a:cubicBezTo>
                      <a:pt x="46" y="445"/>
                      <a:pt x="47" y="445"/>
                      <a:pt x="47" y="444"/>
                    </a:cubicBezTo>
                    <a:cubicBezTo>
                      <a:pt x="47" y="444"/>
                      <a:pt x="47" y="443"/>
                      <a:pt x="46" y="443"/>
                    </a:cubicBezTo>
                    <a:cubicBezTo>
                      <a:pt x="4" y="417"/>
                      <a:pt x="4" y="417"/>
                      <a:pt x="4" y="417"/>
                    </a:cubicBezTo>
                    <a:cubicBezTo>
                      <a:pt x="3" y="418"/>
                      <a:pt x="3" y="418"/>
                      <a:pt x="3" y="418"/>
                    </a:cubicBezTo>
                    <a:cubicBezTo>
                      <a:pt x="5" y="419"/>
                      <a:pt x="5" y="419"/>
                      <a:pt x="5" y="419"/>
                    </a:cubicBezTo>
                    <a:cubicBezTo>
                      <a:pt x="4" y="418"/>
                      <a:pt x="4" y="418"/>
                      <a:pt x="4" y="418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4" y="419"/>
                      <a:pt x="4" y="419"/>
                      <a:pt x="5" y="419"/>
                    </a:cubicBezTo>
                    <a:cubicBezTo>
                      <a:pt x="4" y="418"/>
                      <a:pt x="4" y="418"/>
                      <a:pt x="4" y="418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4" y="418"/>
                      <a:pt x="4" y="418"/>
                      <a:pt x="4" y="418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4" y="418"/>
                      <a:pt x="4" y="418"/>
                      <a:pt x="4" y="418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3" y="419"/>
                      <a:pt x="3" y="419"/>
                      <a:pt x="3" y="419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4" y="419"/>
                      <a:pt x="4" y="419"/>
                      <a:pt x="4" y="419"/>
                    </a:cubicBezTo>
                    <a:cubicBezTo>
                      <a:pt x="3" y="419"/>
                      <a:pt x="3" y="419"/>
                      <a:pt x="3" y="419"/>
                    </a:cubicBezTo>
                    <a:cubicBezTo>
                      <a:pt x="4" y="419"/>
                      <a:pt x="5" y="420"/>
                      <a:pt x="6" y="420"/>
                    </a:cubicBezTo>
                    <a:cubicBezTo>
                      <a:pt x="11" y="422"/>
                      <a:pt x="20" y="427"/>
                      <a:pt x="28" y="431"/>
                    </a:cubicBezTo>
                    <a:cubicBezTo>
                      <a:pt x="32" y="433"/>
                      <a:pt x="36" y="435"/>
                      <a:pt x="39" y="436"/>
                    </a:cubicBezTo>
                    <a:cubicBezTo>
                      <a:pt x="42" y="438"/>
                      <a:pt x="43" y="439"/>
                      <a:pt x="43" y="439"/>
                    </a:cubicBezTo>
                    <a:cubicBezTo>
                      <a:pt x="44" y="439"/>
                      <a:pt x="45" y="439"/>
                      <a:pt x="45" y="438"/>
                    </a:cubicBezTo>
                    <a:cubicBezTo>
                      <a:pt x="46" y="437"/>
                      <a:pt x="46" y="437"/>
                      <a:pt x="46" y="437"/>
                    </a:cubicBezTo>
                    <a:cubicBezTo>
                      <a:pt x="46" y="437"/>
                      <a:pt x="45" y="437"/>
                      <a:pt x="45" y="437"/>
                    </a:cubicBezTo>
                    <a:cubicBezTo>
                      <a:pt x="45" y="436"/>
                      <a:pt x="45" y="436"/>
                      <a:pt x="45" y="436"/>
                    </a:cubicBezTo>
                    <a:cubicBezTo>
                      <a:pt x="44" y="436"/>
                      <a:pt x="43" y="435"/>
                      <a:pt x="42" y="434"/>
                    </a:cubicBezTo>
                    <a:cubicBezTo>
                      <a:pt x="37" y="431"/>
                      <a:pt x="28" y="425"/>
                      <a:pt x="20" y="420"/>
                    </a:cubicBezTo>
                    <a:cubicBezTo>
                      <a:pt x="16" y="418"/>
                      <a:pt x="12" y="415"/>
                      <a:pt x="9" y="414"/>
                    </a:cubicBezTo>
                    <a:cubicBezTo>
                      <a:pt x="8" y="413"/>
                      <a:pt x="6" y="412"/>
                      <a:pt x="6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1"/>
                      <a:pt x="5" y="411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2"/>
                      <a:pt x="5" y="412"/>
                      <a:pt x="5" y="412"/>
                    </a:cubicBezTo>
                    <a:cubicBezTo>
                      <a:pt x="5" y="412"/>
                      <a:pt x="5" y="412"/>
                      <a:pt x="5" y="411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2"/>
                      <a:pt x="5" y="412"/>
                      <a:pt x="5" y="412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5" y="413"/>
                      <a:pt x="5" y="413"/>
                      <a:pt x="5" y="413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5" y="413"/>
                      <a:pt x="5" y="413"/>
                      <a:pt x="5" y="413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2"/>
                      <a:pt x="4" y="412"/>
                      <a:pt x="4" y="412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3"/>
                      <a:pt x="4" y="413"/>
                      <a:pt x="4" y="413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3"/>
                      <a:pt x="4" y="413"/>
                      <a:pt x="4" y="413"/>
                    </a:cubicBezTo>
                    <a:cubicBezTo>
                      <a:pt x="4" y="414"/>
                      <a:pt x="4" y="414"/>
                      <a:pt x="4" y="414"/>
                    </a:cubicBezTo>
                    <a:cubicBezTo>
                      <a:pt x="4" y="414"/>
                      <a:pt x="5" y="414"/>
                      <a:pt x="6" y="415"/>
                    </a:cubicBezTo>
                    <a:cubicBezTo>
                      <a:pt x="11" y="417"/>
                      <a:pt x="20" y="421"/>
                      <a:pt x="28" y="425"/>
                    </a:cubicBezTo>
                    <a:cubicBezTo>
                      <a:pt x="32" y="427"/>
                      <a:pt x="36" y="429"/>
                      <a:pt x="39" y="431"/>
                    </a:cubicBezTo>
                    <a:cubicBezTo>
                      <a:pt x="40" y="432"/>
                      <a:pt x="41" y="432"/>
                      <a:pt x="42" y="433"/>
                    </a:cubicBezTo>
                    <a:cubicBezTo>
                      <a:pt x="43" y="433"/>
                      <a:pt x="43" y="433"/>
                      <a:pt x="44" y="433"/>
                    </a:cubicBezTo>
                    <a:cubicBezTo>
                      <a:pt x="44" y="433"/>
                      <a:pt x="44" y="433"/>
                      <a:pt x="45" y="433"/>
                    </a:cubicBezTo>
                    <a:cubicBezTo>
                      <a:pt x="45" y="433"/>
                      <a:pt x="45" y="433"/>
                      <a:pt x="45" y="433"/>
                    </a:cubicBezTo>
                    <a:cubicBezTo>
                      <a:pt x="45" y="433"/>
                      <a:pt x="46" y="433"/>
                      <a:pt x="46" y="433"/>
                    </a:cubicBezTo>
                    <a:cubicBezTo>
                      <a:pt x="46" y="433"/>
                      <a:pt x="46" y="433"/>
                      <a:pt x="46" y="433"/>
                    </a:cubicBezTo>
                    <a:cubicBezTo>
                      <a:pt x="46" y="432"/>
                      <a:pt x="46" y="432"/>
                      <a:pt x="46" y="432"/>
                    </a:cubicBezTo>
                    <a:cubicBezTo>
                      <a:pt x="46" y="431"/>
                      <a:pt x="46" y="431"/>
                      <a:pt x="46" y="431"/>
                    </a:cubicBezTo>
                    <a:cubicBezTo>
                      <a:pt x="46" y="430"/>
                      <a:pt x="46" y="430"/>
                      <a:pt x="46" y="430"/>
                    </a:cubicBezTo>
                    <a:cubicBezTo>
                      <a:pt x="45" y="430"/>
                      <a:pt x="44" y="429"/>
                      <a:pt x="43" y="428"/>
                    </a:cubicBezTo>
                    <a:cubicBezTo>
                      <a:pt x="33" y="422"/>
                      <a:pt x="4" y="405"/>
                      <a:pt x="4" y="405"/>
                    </a:cubicBezTo>
                    <a:cubicBezTo>
                      <a:pt x="3" y="406"/>
                      <a:pt x="3" y="406"/>
                      <a:pt x="3" y="406"/>
                    </a:cubicBezTo>
                    <a:cubicBezTo>
                      <a:pt x="2" y="407"/>
                      <a:pt x="2" y="407"/>
                      <a:pt x="2" y="407"/>
                    </a:cubicBezTo>
                    <a:cubicBezTo>
                      <a:pt x="2" y="407"/>
                      <a:pt x="12" y="412"/>
                      <a:pt x="23" y="418"/>
                    </a:cubicBezTo>
                    <a:cubicBezTo>
                      <a:pt x="28" y="420"/>
                      <a:pt x="33" y="423"/>
                      <a:pt x="37" y="425"/>
                    </a:cubicBezTo>
                    <a:cubicBezTo>
                      <a:pt x="39" y="426"/>
                      <a:pt x="41" y="427"/>
                      <a:pt x="42" y="427"/>
                    </a:cubicBezTo>
                    <a:cubicBezTo>
                      <a:pt x="43" y="428"/>
                      <a:pt x="43" y="428"/>
                      <a:pt x="44" y="428"/>
                    </a:cubicBezTo>
                    <a:cubicBezTo>
                      <a:pt x="44" y="428"/>
                      <a:pt x="44" y="428"/>
                      <a:pt x="44" y="428"/>
                    </a:cubicBezTo>
                    <a:cubicBezTo>
                      <a:pt x="44" y="428"/>
                      <a:pt x="45" y="428"/>
                      <a:pt x="45" y="428"/>
                    </a:cubicBezTo>
                    <a:cubicBezTo>
                      <a:pt x="45" y="428"/>
                      <a:pt x="45" y="428"/>
                      <a:pt x="45" y="428"/>
                    </a:cubicBezTo>
                    <a:cubicBezTo>
                      <a:pt x="46" y="428"/>
                      <a:pt x="46" y="428"/>
                      <a:pt x="46" y="428"/>
                    </a:cubicBezTo>
                    <a:cubicBezTo>
                      <a:pt x="46" y="428"/>
                      <a:pt x="46" y="428"/>
                      <a:pt x="46" y="428"/>
                    </a:cubicBezTo>
                    <a:cubicBezTo>
                      <a:pt x="46" y="427"/>
                      <a:pt x="46" y="427"/>
                      <a:pt x="46" y="427"/>
                    </a:cubicBezTo>
                    <a:cubicBezTo>
                      <a:pt x="46" y="426"/>
                      <a:pt x="46" y="426"/>
                      <a:pt x="46" y="426"/>
                    </a:cubicBezTo>
                    <a:cubicBezTo>
                      <a:pt x="46" y="425"/>
                      <a:pt x="45" y="425"/>
                      <a:pt x="45" y="425"/>
                    </a:cubicBezTo>
                    <a:cubicBezTo>
                      <a:pt x="43" y="423"/>
                      <a:pt x="40" y="421"/>
                      <a:pt x="36" y="419"/>
                    </a:cubicBezTo>
                    <a:cubicBezTo>
                      <a:pt x="29" y="415"/>
                      <a:pt x="21" y="410"/>
                      <a:pt x="15" y="406"/>
                    </a:cubicBezTo>
                    <a:cubicBezTo>
                      <a:pt x="12" y="404"/>
                      <a:pt x="9" y="402"/>
                      <a:pt x="7" y="401"/>
                    </a:cubicBezTo>
                    <a:cubicBezTo>
                      <a:pt x="6" y="401"/>
                      <a:pt x="5" y="400"/>
                      <a:pt x="4" y="400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400"/>
                      <a:pt x="4" y="400"/>
                      <a:pt x="4" y="400"/>
                    </a:cubicBezTo>
                    <a:cubicBezTo>
                      <a:pt x="4" y="399"/>
                      <a:pt x="4" y="399"/>
                      <a:pt x="4" y="399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400"/>
                      <a:pt x="4" y="400"/>
                      <a:pt x="4" y="400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400"/>
                      <a:pt x="4" y="400"/>
                      <a:pt x="4" y="400"/>
                    </a:cubicBezTo>
                    <a:cubicBezTo>
                      <a:pt x="4" y="400"/>
                      <a:pt x="4" y="400"/>
                      <a:pt x="4" y="400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400"/>
                      <a:pt x="4" y="400"/>
                      <a:pt x="4" y="400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4" y="401"/>
                      <a:pt x="4" y="401"/>
                      <a:pt x="4" y="401"/>
                    </a:cubicBezTo>
                    <a:cubicBezTo>
                      <a:pt x="3" y="401"/>
                      <a:pt x="3" y="401"/>
                      <a:pt x="3" y="401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2"/>
                      <a:pt x="4" y="402"/>
                      <a:pt x="4" y="401"/>
                    </a:cubicBezTo>
                    <a:cubicBezTo>
                      <a:pt x="3" y="401"/>
                      <a:pt x="3" y="401"/>
                      <a:pt x="3" y="401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1"/>
                      <a:pt x="3" y="401"/>
                      <a:pt x="3" y="401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1"/>
                      <a:pt x="3" y="401"/>
                      <a:pt x="3" y="401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1"/>
                      <a:pt x="3" y="401"/>
                      <a:pt x="3" y="401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1"/>
                      <a:pt x="3" y="401"/>
                      <a:pt x="3" y="401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3" y="402"/>
                      <a:pt x="3" y="402"/>
                      <a:pt x="3" y="402"/>
                    </a:cubicBezTo>
                    <a:cubicBezTo>
                      <a:pt x="6" y="403"/>
                      <a:pt x="17" y="408"/>
                      <a:pt x="26" y="412"/>
                    </a:cubicBezTo>
                    <a:cubicBezTo>
                      <a:pt x="31" y="414"/>
                      <a:pt x="35" y="416"/>
                      <a:pt x="38" y="418"/>
                    </a:cubicBezTo>
                    <a:cubicBezTo>
                      <a:pt x="42" y="419"/>
                      <a:pt x="44" y="420"/>
                      <a:pt x="44" y="420"/>
                    </a:cubicBezTo>
                    <a:cubicBezTo>
                      <a:pt x="45" y="421"/>
                      <a:pt x="45" y="420"/>
                      <a:pt x="46" y="420"/>
                    </a:cubicBezTo>
                    <a:cubicBezTo>
                      <a:pt x="46" y="419"/>
                      <a:pt x="46" y="418"/>
                      <a:pt x="45" y="418"/>
                    </a:cubicBezTo>
                    <a:cubicBezTo>
                      <a:pt x="45" y="418"/>
                      <a:pt x="43" y="416"/>
                      <a:pt x="39" y="414"/>
                    </a:cubicBezTo>
                    <a:cubicBezTo>
                      <a:pt x="33" y="410"/>
                      <a:pt x="24" y="405"/>
                      <a:pt x="16" y="401"/>
                    </a:cubicBezTo>
                    <a:cubicBezTo>
                      <a:pt x="13" y="398"/>
                      <a:pt x="9" y="396"/>
                      <a:pt x="7" y="394"/>
                    </a:cubicBezTo>
                    <a:cubicBezTo>
                      <a:pt x="6" y="394"/>
                      <a:pt x="5" y="393"/>
                      <a:pt x="4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3" y="392"/>
                      <a:pt x="3" y="392"/>
                      <a:pt x="3" y="392"/>
                    </a:cubicBezTo>
                    <a:cubicBezTo>
                      <a:pt x="2" y="393"/>
                      <a:pt x="2" y="393"/>
                      <a:pt x="2" y="393"/>
                    </a:cubicBezTo>
                    <a:cubicBezTo>
                      <a:pt x="4" y="393"/>
                      <a:pt x="4" y="393"/>
                      <a:pt x="4" y="393"/>
                    </a:cubicBezTo>
                    <a:cubicBezTo>
                      <a:pt x="4" y="392"/>
                      <a:pt x="3" y="392"/>
                      <a:pt x="3" y="392"/>
                    </a:cubicBezTo>
                    <a:cubicBezTo>
                      <a:pt x="2" y="393"/>
                      <a:pt x="2" y="393"/>
                      <a:pt x="2" y="393"/>
                    </a:cubicBezTo>
                    <a:cubicBezTo>
                      <a:pt x="4" y="393"/>
                      <a:pt x="4" y="393"/>
                      <a:pt x="4" y="393"/>
                    </a:cubicBezTo>
                    <a:cubicBezTo>
                      <a:pt x="2" y="393"/>
                      <a:pt x="2" y="393"/>
                      <a:pt x="2" y="393"/>
                    </a:cubicBezTo>
                    <a:cubicBezTo>
                      <a:pt x="3" y="393"/>
                      <a:pt x="3" y="393"/>
                      <a:pt x="3" y="393"/>
                    </a:cubicBezTo>
                    <a:cubicBezTo>
                      <a:pt x="4" y="393"/>
                      <a:pt x="4" y="393"/>
                      <a:pt x="4" y="393"/>
                    </a:cubicBezTo>
                    <a:cubicBezTo>
                      <a:pt x="2" y="393"/>
                      <a:pt x="2" y="393"/>
                      <a:pt x="2" y="393"/>
                    </a:cubicBezTo>
                    <a:cubicBezTo>
                      <a:pt x="3" y="393"/>
                      <a:pt x="3" y="393"/>
                      <a:pt x="3" y="393"/>
                    </a:cubicBezTo>
                    <a:cubicBezTo>
                      <a:pt x="2" y="393"/>
                      <a:pt x="2" y="393"/>
                      <a:pt x="2" y="393"/>
                    </a:cubicBezTo>
                    <a:cubicBezTo>
                      <a:pt x="1" y="394"/>
                      <a:pt x="1" y="394"/>
                      <a:pt x="1" y="394"/>
                    </a:cubicBezTo>
                    <a:cubicBezTo>
                      <a:pt x="1" y="394"/>
                      <a:pt x="12" y="399"/>
                      <a:pt x="23" y="404"/>
                    </a:cubicBezTo>
                    <a:cubicBezTo>
                      <a:pt x="28" y="407"/>
                      <a:pt x="33" y="409"/>
                      <a:pt x="37" y="411"/>
                    </a:cubicBezTo>
                    <a:cubicBezTo>
                      <a:pt x="40" y="412"/>
                      <a:pt x="41" y="413"/>
                      <a:pt x="43" y="414"/>
                    </a:cubicBezTo>
                    <a:cubicBezTo>
                      <a:pt x="43" y="414"/>
                      <a:pt x="44" y="414"/>
                      <a:pt x="44" y="414"/>
                    </a:cubicBezTo>
                    <a:cubicBezTo>
                      <a:pt x="45" y="415"/>
                      <a:pt x="45" y="415"/>
                      <a:pt x="45" y="415"/>
                    </a:cubicBezTo>
                    <a:cubicBezTo>
                      <a:pt x="45" y="415"/>
                      <a:pt x="45" y="415"/>
                      <a:pt x="45" y="415"/>
                    </a:cubicBezTo>
                    <a:cubicBezTo>
                      <a:pt x="45" y="415"/>
                      <a:pt x="45" y="415"/>
                      <a:pt x="45" y="415"/>
                    </a:cubicBezTo>
                    <a:cubicBezTo>
                      <a:pt x="46" y="415"/>
                      <a:pt x="46" y="415"/>
                      <a:pt x="46" y="415"/>
                    </a:cubicBezTo>
                    <a:cubicBezTo>
                      <a:pt x="46" y="415"/>
                      <a:pt x="46" y="415"/>
                      <a:pt x="47" y="414"/>
                    </a:cubicBezTo>
                    <a:cubicBezTo>
                      <a:pt x="47" y="414"/>
                      <a:pt x="47" y="414"/>
                      <a:pt x="47" y="414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47" y="413"/>
                      <a:pt x="47" y="413"/>
                      <a:pt x="47" y="413"/>
                    </a:cubicBezTo>
                    <a:cubicBezTo>
                      <a:pt x="46" y="412"/>
                      <a:pt x="46" y="412"/>
                      <a:pt x="46" y="412"/>
                    </a:cubicBezTo>
                    <a:cubicBezTo>
                      <a:pt x="46" y="412"/>
                      <a:pt x="46" y="412"/>
                      <a:pt x="45" y="411"/>
                    </a:cubicBezTo>
                    <a:cubicBezTo>
                      <a:pt x="42" y="409"/>
                      <a:pt x="32" y="403"/>
                      <a:pt x="22" y="397"/>
                    </a:cubicBezTo>
                    <a:cubicBezTo>
                      <a:pt x="13" y="391"/>
                      <a:pt x="4" y="386"/>
                      <a:pt x="4" y="386"/>
                    </a:cubicBezTo>
                    <a:cubicBezTo>
                      <a:pt x="3" y="387"/>
                      <a:pt x="3" y="387"/>
                      <a:pt x="3" y="387"/>
                    </a:cubicBezTo>
                    <a:cubicBezTo>
                      <a:pt x="2" y="388"/>
                      <a:pt x="2" y="388"/>
                      <a:pt x="2" y="388"/>
                    </a:cubicBezTo>
                    <a:cubicBezTo>
                      <a:pt x="43" y="408"/>
                      <a:pt x="43" y="408"/>
                      <a:pt x="43" y="408"/>
                    </a:cubicBezTo>
                    <a:cubicBezTo>
                      <a:pt x="44" y="408"/>
                      <a:pt x="44" y="408"/>
                      <a:pt x="45" y="407"/>
                    </a:cubicBezTo>
                    <a:cubicBezTo>
                      <a:pt x="45" y="407"/>
                      <a:pt x="45" y="407"/>
                      <a:pt x="45" y="406"/>
                    </a:cubicBezTo>
                    <a:cubicBezTo>
                      <a:pt x="45" y="406"/>
                      <a:pt x="45" y="405"/>
                      <a:pt x="45" y="405"/>
                    </a:cubicBezTo>
                    <a:cubicBezTo>
                      <a:pt x="45" y="405"/>
                      <a:pt x="45" y="405"/>
                      <a:pt x="45" y="405"/>
                    </a:cubicBezTo>
                    <a:cubicBezTo>
                      <a:pt x="45" y="405"/>
                      <a:pt x="44" y="405"/>
                      <a:pt x="44" y="404"/>
                    </a:cubicBezTo>
                    <a:cubicBezTo>
                      <a:pt x="41" y="402"/>
                      <a:pt x="31" y="397"/>
                      <a:pt x="21" y="391"/>
                    </a:cubicBezTo>
                    <a:cubicBezTo>
                      <a:pt x="17" y="388"/>
                      <a:pt x="12" y="386"/>
                      <a:pt x="9" y="383"/>
                    </a:cubicBezTo>
                    <a:cubicBezTo>
                      <a:pt x="7" y="382"/>
                      <a:pt x="6" y="381"/>
                      <a:pt x="5" y="381"/>
                    </a:cubicBezTo>
                    <a:cubicBezTo>
                      <a:pt x="5" y="380"/>
                      <a:pt x="4" y="380"/>
                      <a:pt x="4" y="380"/>
                    </a:cubicBezTo>
                    <a:cubicBezTo>
                      <a:pt x="4" y="380"/>
                      <a:pt x="4" y="380"/>
                      <a:pt x="4" y="380"/>
                    </a:cubicBezTo>
                    <a:cubicBezTo>
                      <a:pt x="4" y="380"/>
                      <a:pt x="4" y="380"/>
                      <a:pt x="4" y="380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4" y="381"/>
                      <a:pt x="4" y="381"/>
                      <a:pt x="4" y="381"/>
                    </a:cubicBezTo>
                    <a:cubicBezTo>
                      <a:pt x="4" y="380"/>
                      <a:pt x="4" y="380"/>
                      <a:pt x="4" y="380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4" y="381"/>
                      <a:pt x="4" y="381"/>
                      <a:pt x="4" y="381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4" y="381"/>
                      <a:pt x="4" y="381"/>
                      <a:pt x="4" y="381"/>
                    </a:cubicBezTo>
                    <a:cubicBezTo>
                      <a:pt x="4" y="381"/>
                      <a:pt x="4" y="381"/>
                      <a:pt x="4" y="381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4" y="381"/>
                      <a:pt x="4" y="381"/>
                      <a:pt x="4" y="381"/>
                    </a:cubicBezTo>
                    <a:cubicBezTo>
                      <a:pt x="4" y="381"/>
                      <a:pt x="4" y="381"/>
                      <a:pt x="4" y="381"/>
                    </a:cubicBezTo>
                    <a:cubicBezTo>
                      <a:pt x="3" y="380"/>
                      <a:pt x="3" y="380"/>
                      <a:pt x="3" y="380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2"/>
                      <a:pt x="4" y="382"/>
                      <a:pt x="4" y="381"/>
                    </a:cubicBezTo>
                    <a:cubicBezTo>
                      <a:pt x="3" y="380"/>
                      <a:pt x="3" y="380"/>
                      <a:pt x="3" y="380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1"/>
                      <a:pt x="3" y="381"/>
                      <a:pt x="3" y="381"/>
                    </a:cubicBezTo>
                    <a:cubicBezTo>
                      <a:pt x="3" y="382"/>
                      <a:pt x="3" y="382"/>
                      <a:pt x="3" y="382"/>
                    </a:cubicBezTo>
                    <a:cubicBezTo>
                      <a:pt x="3" y="382"/>
                      <a:pt x="4" y="382"/>
                      <a:pt x="5" y="383"/>
                    </a:cubicBezTo>
                    <a:cubicBezTo>
                      <a:pt x="10" y="385"/>
                      <a:pt x="19" y="390"/>
                      <a:pt x="27" y="394"/>
                    </a:cubicBezTo>
                    <a:cubicBezTo>
                      <a:pt x="31" y="396"/>
                      <a:pt x="35" y="398"/>
                      <a:pt x="38" y="400"/>
                    </a:cubicBezTo>
                    <a:cubicBezTo>
                      <a:pt x="41" y="401"/>
                      <a:pt x="43" y="402"/>
                      <a:pt x="43" y="402"/>
                    </a:cubicBezTo>
                    <a:cubicBezTo>
                      <a:pt x="43" y="403"/>
                      <a:pt x="44" y="402"/>
                      <a:pt x="45" y="402"/>
                    </a:cubicBezTo>
                    <a:cubicBezTo>
                      <a:pt x="45" y="401"/>
                      <a:pt x="45" y="400"/>
                      <a:pt x="44" y="400"/>
                    </a:cubicBezTo>
                    <a:cubicBezTo>
                      <a:pt x="4" y="375"/>
                      <a:pt x="4" y="375"/>
                      <a:pt x="4" y="375"/>
                    </a:cubicBezTo>
                    <a:cubicBezTo>
                      <a:pt x="3" y="376"/>
                      <a:pt x="3" y="376"/>
                      <a:pt x="3" y="376"/>
                    </a:cubicBezTo>
                    <a:cubicBezTo>
                      <a:pt x="3" y="377"/>
                      <a:pt x="3" y="377"/>
                      <a:pt x="3" y="377"/>
                    </a:cubicBezTo>
                    <a:cubicBezTo>
                      <a:pt x="3" y="377"/>
                      <a:pt x="12" y="382"/>
                      <a:pt x="23" y="387"/>
                    </a:cubicBezTo>
                    <a:cubicBezTo>
                      <a:pt x="28" y="389"/>
                      <a:pt x="33" y="392"/>
                      <a:pt x="37" y="394"/>
                    </a:cubicBezTo>
                    <a:cubicBezTo>
                      <a:pt x="39" y="394"/>
                      <a:pt x="40" y="395"/>
                      <a:pt x="41" y="396"/>
                    </a:cubicBezTo>
                    <a:cubicBezTo>
                      <a:pt x="42" y="396"/>
                      <a:pt x="43" y="396"/>
                      <a:pt x="43" y="396"/>
                    </a:cubicBezTo>
                    <a:cubicBezTo>
                      <a:pt x="43" y="397"/>
                      <a:pt x="43" y="397"/>
                      <a:pt x="43" y="397"/>
                    </a:cubicBezTo>
                    <a:cubicBezTo>
                      <a:pt x="44" y="397"/>
                      <a:pt x="44" y="397"/>
                      <a:pt x="44" y="397"/>
                    </a:cubicBezTo>
                    <a:cubicBezTo>
                      <a:pt x="44" y="397"/>
                      <a:pt x="44" y="397"/>
                      <a:pt x="44" y="397"/>
                    </a:cubicBezTo>
                    <a:cubicBezTo>
                      <a:pt x="45" y="397"/>
                      <a:pt x="45" y="397"/>
                      <a:pt x="45" y="397"/>
                    </a:cubicBezTo>
                    <a:cubicBezTo>
                      <a:pt x="45" y="396"/>
                      <a:pt x="45" y="396"/>
                      <a:pt x="45" y="396"/>
                    </a:cubicBezTo>
                    <a:cubicBezTo>
                      <a:pt x="46" y="396"/>
                      <a:pt x="46" y="395"/>
                      <a:pt x="46" y="395"/>
                    </a:cubicBezTo>
                    <a:cubicBezTo>
                      <a:pt x="46" y="395"/>
                      <a:pt x="45" y="394"/>
                      <a:pt x="45" y="394"/>
                    </a:cubicBezTo>
                    <a:cubicBezTo>
                      <a:pt x="29" y="384"/>
                      <a:pt x="29" y="384"/>
                      <a:pt x="29" y="384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4" y="391"/>
                      <a:pt x="45" y="391"/>
                      <a:pt x="45" y="390"/>
                    </a:cubicBezTo>
                    <a:cubicBezTo>
                      <a:pt x="45" y="390"/>
                      <a:pt x="45" y="390"/>
                      <a:pt x="45" y="390"/>
                    </a:cubicBezTo>
                    <a:cubicBezTo>
                      <a:pt x="45" y="389"/>
                      <a:pt x="45" y="389"/>
                      <a:pt x="45" y="389"/>
                    </a:cubicBezTo>
                    <a:cubicBezTo>
                      <a:pt x="45" y="388"/>
                      <a:pt x="45" y="388"/>
                      <a:pt x="45" y="388"/>
                    </a:cubicBezTo>
                    <a:cubicBezTo>
                      <a:pt x="44" y="388"/>
                      <a:pt x="43" y="387"/>
                      <a:pt x="42" y="386"/>
                    </a:cubicBezTo>
                    <a:cubicBezTo>
                      <a:pt x="32" y="380"/>
                      <a:pt x="4" y="363"/>
                      <a:pt x="4" y="363"/>
                    </a:cubicBezTo>
                    <a:cubicBezTo>
                      <a:pt x="3" y="364"/>
                      <a:pt x="3" y="364"/>
                      <a:pt x="3" y="364"/>
                    </a:cubicBezTo>
                    <a:cubicBezTo>
                      <a:pt x="3" y="366"/>
                      <a:pt x="3" y="366"/>
                      <a:pt x="3" y="366"/>
                    </a:cubicBezTo>
                    <a:cubicBezTo>
                      <a:pt x="43" y="385"/>
                      <a:pt x="43" y="385"/>
                      <a:pt x="43" y="385"/>
                    </a:cubicBezTo>
                    <a:cubicBezTo>
                      <a:pt x="44" y="385"/>
                      <a:pt x="44" y="385"/>
                      <a:pt x="45" y="384"/>
                    </a:cubicBezTo>
                    <a:cubicBezTo>
                      <a:pt x="45" y="384"/>
                      <a:pt x="45" y="383"/>
                      <a:pt x="44" y="382"/>
                    </a:cubicBezTo>
                    <a:cubicBezTo>
                      <a:pt x="34" y="376"/>
                      <a:pt x="34" y="376"/>
                      <a:pt x="34" y="376"/>
                    </a:cubicBezTo>
                    <a:cubicBezTo>
                      <a:pt x="44" y="381"/>
                      <a:pt x="44" y="381"/>
                      <a:pt x="44" y="381"/>
                    </a:cubicBezTo>
                    <a:cubicBezTo>
                      <a:pt x="45" y="382"/>
                      <a:pt x="46" y="381"/>
                      <a:pt x="46" y="381"/>
                    </a:cubicBezTo>
                    <a:cubicBezTo>
                      <a:pt x="47" y="380"/>
                      <a:pt x="47" y="379"/>
                      <a:pt x="46" y="379"/>
                    </a:cubicBezTo>
                    <a:cubicBezTo>
                      <a:pt x="28" y="368"/>
                      <a:pt x="28" y="368"/>
                      <a:pt x="28" y="368"/>
                    </a:cubicBezTo>
                    <a:cubicBezTo>
                      <a:pt x="44" y="375"/>
                      <a:pt x="44" y="375"/>
                      <a:pt x="44" y="375"/>
                    </a:cubicBezTo>
                    <a:cubicBezTo>
                      <a:pt x="44" y="376"/>
                      <a:pt x="45" y="375"/>
                      <a:pt x="46" y="375"/>
                    </a:cubicBezTo>
                    <a:cubicBezTo>
                      <a:pt x="46" y="374"/>
                      <a:pt x="46" y="373"/>
                      <a:pt x="45" y="373"/>
                    </a:cubicBezTo>
                    <a:cubicBezTo>
                      <a:pt x="28" y="362"/>
                      <a:pt x="28" y="362"/>
                      <a:pt x="28" y="362"/>
                    </a:cubicBezTo>
                    <a:cubicBezTo>
                      <a:pt x="43" y="370"/>
                      <a:pt x="43" y="370"/>
                      <a:pt x="43" y="370"/>
                    </a:cubicBezTo>
                    <a:cubicBezTo>
                      <a:pt x="44" y="370"/>
                      <a:pt x="45" y="370"/>
                      <a:pt x="45" y="369"/>
                    </a:cubicBezTo>
                    <a:cubicBezTo>
                      <a:pt x="46" y="368"/>
                      <a:pt x="46" y="368"/>
                      <a:pt x="46" y="368"/>
                    </a:cubicBezTo>
                    <a:cubicBezTo>
                      <a:pt x="46" y="368"/>
                      <a:pt x="45" y="367"/>
                      <a:pt x="45" y="367"/>
                    </a:cubicBezTo>
                    <a:cubicBezTo>
                      <a:pt x="45" y="367"/>
                      <a:pt x="45" y="367"/>
                      <a:pt x="45" y="367"/>
                    </a:cubicBezTo>
                    <a:cubicBezTo>
                      <a:pt x="44" y="366"/>
                      <a:pt x="43" y="366"/>
                      <a:pt x="42" y="365"/>
                    </a:cubicBezTo>
                    <a:cubicBezTo>
                      <a:pt x="32" y="358"/>
                      <a:pt x="4" y="341"/>
                      <a:pt x="4" y="341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5" y="344"/>
                      <a:pt x="5" y="344"/>
                      <a:pt x="5" y="344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4" y="344"/>
                      <a:pt x="4" y="344"/>
                      <a:pt x="4" y="344"/>
                    </a:cubicBezTo>
                    <a:cubicBezTo>
                      <a:pt x="4" y="344"/>
                      <a:pt x="4" y="344"/>
                      <a:pt x="5" y="344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4" y="344"/>
                      <a:pt x="4" y="344"/>
                      <a:pt x="4" y="344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4" y="344"/>
                      <a:pt x="4" y="344"/>
                      <a:pt x="4" y="344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3" y="343"/>
                      <a:pt x="3" y="343"/>
                      <a:pt x="3" y="343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3" y="344"/>
                      <a:pt x="3" y="344"/>
                      <a:pt x="3" y="344"/>
                    </a:cubicBezTo>
                    <a:cubicBezTo>
                      <a:pt x="3" y="344"/>
                      <a:pt x="5" y="345"/>
                      <a:pt x="6" y="345"/>
                    </a:cubicBezTo>
                    <a:cubicBezTo>
                      <a:pt x="11" y="348"/>
                      <a:pt x="20" y="352"/>
                      <a:pt x="28" y="356"/>
                    </a:cubicBezTo>
                    <a:cubicBezTo>
                      <a:pt x="36" y="361"/>
                      <a:pt x="43" y="364"/>
                      <a:pt x="43" y="364"/>
                    </a:cubicBezTo>
                    <a:cubicBezTo>
                      <a:pt x="44" y="365"/>
                      <a:pt x="45" y="364"/>
                      <a:pt x="45" y="364"/>
                    </a:cubicBezTo>
                    <a:cubicBezTo>
                      <a:pt x="45" y="363"/>
                      <a:pt x="45" y="362"/>
                      <a:pt x="45" y="362"/>
                    </a:cubicBezTo>
                    <a:cubicBezTo>
                      <a:pt x="45" y="362"/>
                      <a:pt x="42" y="360"/>
                      <a:pt x="38" y="358"/>
                    </a:cubicBezTo>
                    <a:cubicBezTo>
                      <a:pt x="32" y="355"/>
                      <a:pt x="24" y="350"/>
                      <a:pt x="17" y="345"/>
                    </a:cubicBezTo>
                    <a:cubicBezTo>
                      <a:pt x="13" y="343"/>
                      <a:pt x="10" y="341"/>
                      <a:pt x="7" y="339"/>
                    </a:cubicBezTo>
                    <a:cubicBezTo>
                      <a:pt x="6" y="339"/>
                      <a:pt x="5" y="338"/>
                      <a:pt x="5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4" y="338"/>
                      <a:pt x="4" y="338"/>
                      <a:pt x="4" y="338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4" y="338"/>
                      <a:pt x="4" y="338"/>
                      <a:pt x="4" y="338"/>
                    </a:cubicBezTo>
                    <a:cubicBezTo>
                      <a:pt x="4" y="338"/>
                      <a:pt x="4" y="338"/>
                      <a:pt x="4" y="338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4" y="338"/>
                      <a:pt x="4" y="338"/>
                      <a:pt x="4" y="338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8"/>
                      <a:pt x="3" y="338"/>
                      <a:pt x="3" y="338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8"/>
                      <a:pt x="3" y="338"/>
                      <a:pt x="3" y="338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3" y="339"/>
                      <a:pt x="3" y="339"/>
                    </a:cubicBezTo>
                    <a:cubicBezTo>
                      <a:pt x="3" y="339"/>
                      <a:pt x="4" y="339"/>
                      <a:pt x="5" y="340"/>
                    </a:cubicBezTo>
                    <a:cubicBezTo>
                      <a:pt x="9" y="342"/>
                      <a:pt x="18" y="347"/>
                      <a:pt x="26" y="351"/>
                    </a:cubicBezTo>
                    <a:cubicBezTo>
                      <a:pt x="30" y="353"/>
                      <a:pt x="34" y="355"/>
                      <a:pt x="37" y="357"/>
                    </a:cubicBezTo>
                    <a:cubicBezTo>
                      <a:pt x="39" y="357"/>
                      <a:pt x="40" y="358"/>
                      <a:pt x="41" y="358"/>
                    </a:cubicBezTo>
                    <a:cubicBezTo>
                      <a:pt x="42" y="359"/>
                      <a:pt x="42" y="359"/>
                      <a:pt x="42" y="359"/>
                    </a:cubicBezTo>
                    <a:cubicBezTo>
                      <a:pt x="43" y="359"/>
                      <a:pt x="43" y="359"/>
                      <a:pt x="44" y="359"/>
                    </a:cubicBezTo>
                    <a:cubicBezTo>
                      <a:pt x="44" y="359"/>
                      <a:pt x="44" y="359"/>
                      <a:pt x="44" y="359"/>
                    </a:cubicBezTo>
                    <a:cubicBezTo>
                      <a:pt x="44" y="359"/>
                      <a:pt x="45" y="359"/>
                      <a:pt x="45" y="358"/>
                    </a:cubicBezTo>
                    <a:cubicBezTo>
                      <a:pt x="45" y="358"/>
                      <a:pt x="45" y="358"/>
                      <a:pt x="45" y="357"/>
                    </a:cubicBezTo>
                    <a:cubicBezTo>
                      <a:pt x="45" y="357"/>
                      <a:pt x="45" y="357"/>
                      <a:pt x="45" y="356"/>
                    </a:cubicBezTo>
                    <a:cubicBezTo>
                      <a:pt x="27" y="345"/>
                      <a:pt x="27" y="345"/>
                      <a:pt x="27" y="345"/>
                    </a:cubicBezTo>
                    <a:cubicBezTo>
                      <a:pt x="43" y="353"/>
                      <a:pt x="43" y="353"/>
                      <a:pt x="43" y="353"/>
                    </a:cubicBezTo>
                    <a:cubicBezTo>
                      <a:pt x="44" y="354"/>
                      <a:pt x="45" y="353"/>
                      <a:pt x="45" y="353"/>
                    </a:cubicBezTo>
                    <a:cubicBezTo>
                      <a:pt x="45" y="352"/>
                      <a:pt x="45" y="351"/>
                      <a:pt x="44" y="351"/>
                    </a:cubicBezTo>
                    <a:cubicBezTo>
                      <a:pt x="4" y="325"/>
                      <a:pt x="4" y="325"/>
                      <a:pt x="4" y="325"/>
                    </a:cubicBezTo>
                    <a:cubicBezTo>
                      <a:pt x="3" y="326"/>
                      <a:pt x="3" y="326"/>
                      <a:pt x="3" y="326"/>
                    </a:cubicBezTo>
                    <a:cubicBezTo>
                      <a:pt x="2" y="328"/>
                      <a:pt x="2" y="328"/>
                      <a:pt x="2" y="328"/>
                    </a:cubicBezTo>
                    <a:cubicBezTo>
                      <a:pt x="2" y="328"/>
                      <a:pt x="11" y="332"/>
                      <a:pt x="21" y="337"/>
                    </a:cubicBezTo>
                    <a:cubicBezTo>
                      <a:pt x="26" y="340"/>
                      <a:pt x="31" y="342"/>
                      <a:pt x="35" y="344"/>
                    </a:cubicBezTo>
                    <a:cubicBezTo>
                      <a:pt x="37" y="345"/>
                      <a:pt x="39" y="346"/>
                      <a:pt x="40" y="346"/>
                    </a:cubicBezTo>
                    <a:cubicBezTo>
                      <a:pt x="41" y="347"/>
                      <a:pt x="41" y="347"/>
                      <a:pt x="42" y="347"/>
                    </a:cubicBezTo>
                    <a:cubicBezTo>
                      <a:pt x="42" y="347"/>
                      <a:pt x="43" y="347"/>
                      <a:pt x="43" y="347"/>
                    </a:cubicBezTo>
                    <a:cubicBezTo>
                      <a:pt x="44" y="347"/>
                      <a:pt x="44" y="347"/>
                      <a:pt x="44" y="347"/>
                    </a:cubicBezTo>
                    <a:cubicBezTo>
                      <a:pt x="44" y="347"/>
                      <a:pt x="44" y="347"/>
                      <a:pt x="45" y="346"/>
                    </a:cubicBezTo>
                    <a:cubicBezTo>
                      <a:pt x="45" y="346"/>
                      <a:pt x="45" y="346"/>
                      <a:pt x="45" y="346"/>
                    </a:cubicBezTo>
                    <a:cubicBezTo>
                      <a:pt x="45" y="346"/>
                      <a:pt x="45" y="346"/>
                      <a:pt x="45" y="346"/>
                    </a:cubicBezTo>
                    <a:cubicBezTo>
                      <a:pt x="45" y="345"/>
                      <a:pt x="45" y="345"/>
                      <a:pt x="45" y="344"/>
                    </a:cubicBezTo>
                    <a:cubicBezTo>
                      <a:pt x="44" y="344"/>
                      <a:pt x="44" y="344"/>
                      <a:pt x="43" y="343"/>
                    </a:cubicBezTo>
                    <a:cubicBezTo>
                      <a:pt x="42" y="342"/>
                      <a:pt x="38" y="340"/>
                      <a:pt x="34" y="337"/>
                    </a:cubicBezTo>
                    <a:cubicBezTo>
                      <a:pt x="28" y="333"/>
                      <a:pt x="20" y="329"/>
                      <a:pt x="14" y="325"/>
                    </a:cubicBezTo>
                    <a:cubicBezTo>
                      <a:pt x="10" y="323"/>
                      <a:pt x="7" y="321"/>
                      <a:pt x="5" y="320"/>
                    </a:cubicBezTo>
                    <a:cubicBezTo>
                      <a:pt x="4" y="320"/>
                      <a:pt x="4" y="319"/>
                      <a:pt x="3" y="319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3" y="318"/>
                      <a:pt x="3" y="318"/>
                      <a:pt x="3" y="318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9"/>
                      <a:pt x="2" y="319"/>
                      <a:pt x="2" y="319"/>
                    </a:cubicBezTo>
                    <a:cubicBezTo>
                      <a:pt x="3" y="318"/>
                      <a:pt x="3" y="318"/>
                      <a:pt x="3" y="318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3" y="319"/>
                      <a:pt x="3" y="319"/>
                      <a:pt x="3" y="319"/>
                    </a:cubicBezTo>
                    <a:cubicBezTo>
                      <a:pt x="3" y="318"/>
                      <a:pt x="3" y="318"/>
                      <a:pt x="3" y="318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3" y="319"/>
                      <a:pt x="3" y="319"/>
                      <a:pt x="3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3" y="319"/>
                      <a:pt x="3" y="319"/>
                      <a:pt x="3" y="319"/>
                    </a:cubicBezTo>
                    <a:cubicBezTo>
                      <a:pt x="3" y="319"/>
                      <a:pt x="3" y="319"/>
                      <a:pt x="3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3" y="319"/>
                      <a:pt x="3" y="319"/>
                      <a:pt x="3" y="319"/>
                    </a:cubicBezTo>
                    <a:cubicBezTo>
                      <a:pt x="1" y="319"/>
                      <a:pt x="1" y="319"/>
                      <a:pt x="1" y="319"/>
                    </a:cubicBezTo>
                    <a:cubicBezTo>
                      <a:pt x="1" y="321"/>
                      <a:pt x="1" y="321"/>
                      <a:pt x="1" y="321"/>
                    </a:cubicBezTo>
                    <a:cubicBezTo>
                      <a:pt x="43" y="342"/>
                      <a:pt x="43" y="342"/>
                      <a:pt x="43" y="342"/>
                    </a:cubicBezTo>
                    <a:cubicBezTo>
                      <a:pt x="44" y="342"/>
                      <a:pt x="45" y="342"/>
                      <a:pt x="45" y="341"/>
                    </a:cubicBezTo>
                    <a:cubicBezTo>
                      <a:pt x="45" y="340"/>
                      <a:pt x="45" y="340"/>
                      <a:pt x="44" y="339"/>
                    </a:cubicBezTo>
                    <a:cubicBezTo>
                      <a:pt x="44" y="339"/>
                      <a:pt x="42" y="338"/>
                      <a:pt x="38" y="335"/>
                    </a:cubicBezTo>
                    <a:cubicBezTo>
                      <a:pt x="33" y="332"/>
                      <a:pt x="24" y="327"/>
                      <a:pt x="17" y="323"/>
                    </a:cubicBezTo>
                    <a:cubicBezTo>
                      <a:pt x="14" y="320"/>
                      <a:pt x="11" y="318"/>
                      <a:pt x="8" y="317"/>
                    </a:cubicBezTo>
                    <a:cubicBezTo>
                      <a:pt x="7" y="316"/>
                      <a:pt x="6" y="316"/>
                      <a:pt x="6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4" y="315"/>
                      <a:pt x="4" y="315"/>
                      <a:pt x="4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4" y="315"/>
                      <a:pt x="4" y="315"/>
                      <a:pt x="4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4" y="316"/>
                      <a:pt x="4" y="316"/>
                      <a:pt x="4" y="316"/>
                    </a:cubicBezTo>
                    <a:cubicBezTo>
                      <a:pt x="5" y="316"/>
                      <a:pt x="5" y="316"/>
                      <a:pt x="5" y="316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4" y="316"/>
                      <a:pt x="4" y="316"/>
                      <a:pt x="4" y="316"/>
                    </a:cubicBezTo>
                    <a:cubicBezTo>
                      <a:pt x="5" y="316"/>
                      <a:pt x="5" y="316"/>
                      <a:pt x="5" y="316"/>
                    </a:cubicBezTo>
                    <a:cubicBezTo>
                      <a:pt x="4" y="316"/>
                      <a:pt x="4" y="316"/>
                      <a:pt x="4" y="316"/>
                    </a:cubicBezTo>
                    <a:cubicBezTo>
                      <a:pt x="5" y="316"/>
                      <a:pt x="5" y="316"/>
                      <a:pt x="5" y="316"/>
                    </a:cubicBezTo>
                    <a:cubicBezTo>
                      <a:pt x="5" y="316"/>
                      <a:pt x="5" y="316"/>
                      <a:pt x="5" y="316"/>
                    </a:cubicBezTo>
                    <a:cubicBezTo>
                      <a:pt x="4" y="316"/>
                      <a:pt x="4" y="316"/>
                      <a:pt x="4" y="316"/>
                    </a:cubicBezTo>
                    <a:cubicBezTo>
                      <a:pt x="5" y="316"/>
                      <a:pt x="5" y="316"/>
                      <a:pt x="5" y="316"/>
                    </a:cubicBezTo>
                    <a:cubicBezTo>
                      <a:pt x="4" y="315"/>
                      <a:pt x="4" y="315"/>
                      <a:pt x="4" y="315"/>
                    </a:cubicBezTo>
                    <a:cubicBezTo>
                      <a:pt x="3" y="317"/>
                      <a:pt x="3" y="317"/>
                      <a:pt x="3" y="317"/>
                    </a:cubicBezTo>
                    <a:cubicBezTo>
                      <a:pt x="3" y="317"/>
                      <a:pt x="13" y="322"/>
                      <a:pt x="24" y="327"/>
                    </a:cubicBezTo>
                    <a:cubicBezTo>
                      <a:pt x="29" y="330"/>
                      <a:pt x="34" y="332"/>
                      <a:pt x="38" y="334"/>
                    </a:cubicBezTo>
                    <a:cubicBezTo>
                      <a:pt x="40" y="335"/>
                      <a:pt x="41" y="336"/>
                      <a:pt x="43" y="337"/>
                    </a:cubicBezTo>
                    <a:cubicBezTo>
                      <a:pt x="43" y="337"/>
                      <a:pt x="44" y="337"/>
                      <a:pt x="44" y="337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6" y="338"/>
                      <a:pt x="46" y="338"/>
                      <a:pt x="46" y="337"/>
                    </a:cubicBezTo>
                    <a:cubicBezTo>
                      <a:pt x="47" y="337"/>
                      <a:pt x="47" y="336"/>
                      <a:pt x="47" y="336"/>
                    </a:cubicBezTo>
                    <a:cubicBezTo>
                      <a:pt x="47" y="336"/>
                      <a:pt x="46" y="335"/>
                      <a:pt x="46" y="335"/>
                    </a:cubicBezTo>
                    <a:cubicBezTo>
                      <a:pt x="23" y="320"/>
                      <a:pt x="23" y="320"/>
                      <a:pt x="23" y="320"/>
                    </a:cubicBezTo>
                    <a:cubicBezTo>
                      <a:pt x="44" y="330"/>
                      <a:pt x="44" y="330"/>
                      <a:pt x="44" y="330"/>
                    </a:cubicBezTo>
                    <a:cubicBezTo>
                      <a:pt x="44" y="330"/>
                      <a:pt x="45" y="330"/>
                      <a:pt x="46" y="329"/>
                    </a:cubicBezTo>
                    <a:cubicBezTo>
                      <a:pt x="46" y="328"/>
                      <a:pt x="46" y="328"/>
                      <a:pt x="45" y="327"/>
                    </a:cubicBezTo>
                    <a:cubicBezTo>
                      <a:pt x="45" y="327"/>
                      <a:pt x="42" y="326"/>
                      <a:pt x="38" y="323"/>
                    </a:cubicBezTo>
                    <a:cubicBezTo>
                      <a:pt x="32" y="320"/>
                      <a:pt x="23" y="314"/>
                      <a:pt x="16" y="310"/>
                    </a:cubicBezTo>
                    <a:cubicBezTo>
                      <a:pt x="12" y="307"/>
                      <a:pt x="9" y="305"/>
                      <a:pt x="6" y="304"/>
                    </a:cubicBezTo>
                    <a:cubicBezTo>
                      <a:pt x="5" y="303"/>
                      <a:pt x="4" y="302"/>
                      <a:pt x="4" y="302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3" y="302"/>
                      <a:pt x="3" y="302"/>
                      <a:pt x="3" y="302"/>
                    </a:cubicBezTo>
                    <a:cubicBezTo>
                      <a:pt x="3" y="301"/>
                      <a:pt x="3" y="301"/>
                      <a:pt x="3" y="301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3" y="302"/>
                      <a:pt x="3" y="302"/>
                      <a:pt x="3" y="302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3" y="303"/>
                      <a:pt x="3" y="303"/>
                      <a:pt x="3" y="303"/>
                    </a:cubicBezTo>
                    <a:cubicBezTo>
                      <a:pt x="3" y="302"/>
                      <a:pt x="3" y="302"/>
                      <a:pt x="3" y="302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3" y="303"/>
                      <a:pt x="3" y="303"/>
                      <a:pt x="3" y="303"/>
                    </a:cubicBezTo>
                    <a:cubicBezTo>
                      <a:pt x="3" y="303"/>
                      <a:pt x="3" y="303"/>
                      <a:pt x="3" y="303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3"/>
                      <a:pt x="3" y="303"/>
                      <a:pt x="3" y="303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3"/>
                      <a:pt x="2" y="303"/>
                      <a:pt x="2" y="304"/>
                    </a:cubicBezTo>
                    <a:cubicBezTo>
                      <a:pt x="6" y="305"/>
                      <a:pt x="16" y="310"/>
                      <a:pt x="26" y="314"/>
                    </a:cubicBezTo>
                    <a:cubicBezTo>
                      <a:pt x="31" y="316"/>
                      <a:pt x="35" y="319"/>
                      <a:pt x="39" y="320"/>
                    </a:cubicBezTo>
                    <a:cubicBezTo>
                      <a:pt x="42" y="322"/>
                      <a:pt x="44" y="323"/>
                      <a:pt x="44" y="323"/>
                    </a:cubicBezTo>
                    <a:cubicBezTo>
                      <a:pt x="45" y="323"/>
                      <a:pt x="46" y="323"/>
                      <a:pt x="46" y="322"/>
                    </a:cubicBezTo>
                    <a:cubicBezTo>
                      <a:pt x="47" y="322"/>
                      <a:pt x="46" y="321"/>
                      <a:pt x="46" y="320"/>
                    </a:cubicBezTo>
                    <a:cubicBezTo>
                      <a:pt x="4" y="294"/>
                      <a:pt x="4" y="294"/>
                      <a:pt x="4" y="294"/>
                    </a:cubicBezTo>
                    <a:cubicBezTo>
                      <a:pt x="3" y="296"/>
                      <a:pt x="3" y="296"/>
                      <a:pt x="3" y="296"/>
                    </a:cubicBezTo>
                    <a:cubicBezTo>
                      <a:pt x="5" y="296"/>
                      <a:pt x="5" y="296"/>
                      <a:pt x="5" y="296"/>
                    </a:cubicBezTo>
                    <a:cubicBezTo>
                      <a:pt x="4" y="296"/>
                      <a:pt x="4" y="296"/>
                      <a:pt x="4" y="296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5" y="296"/>
                      <a:pt x="5" y="296"/>
                      <a:pt x="5" y="296"/>
                    </a:cubicBezTo>
                    <a:cubicBezTo>
                      <a:pt x="4" y="296"/>
                      <a:pt x="4" y="296"/>
                      <a:pt x="4" y="296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6"/>
                      <a:pt x="4" y="296"/>
                      <a:pt x="4" y="296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6"/>
                      <a:pt x="4" y="296"/>
                      <a:pt x="4" y="296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4" y="297"/>
                      <a:pt x="4" y="297"/>
                    </a:cubicBezTo>
                    <a:cubicBezTo>
                      <a:pt x="4" y="297"/>
                      <a:pt x="5" y="297"/>
                      <a:pt x="6" y="298"/>
                    </a:cubicBezTo>
                    <a:cubicBezTo>
                      <a:pt x="10" y="300"/>
                      <a:pt x="19" y="304"/>
                      <a:pt x="27" y="308"/>
                    </a:cubicBezTo>
                    <a:cubicBezTo>
                      <a:pt x="31" y="310"/>
                      <a:pt x="35" y="312"/>
                      <a:pt x="37" y="313"/>
                    </a:cubicBezTo>
                    <a:cubicBezTo>
                      <a:pt x="39" y="314"/>
                      <a:pt x="40" y="315"/>
                      <a:pt x="41" y="315"/>
                    </a:cubicBezTo>
                    <a:cubicBezTo>
                      <a:pt x="41" y="315"/>
                      <a:pt x="42" y="316"/>
                      <a:pt x="42" y="316"/>
                    </a:cubicBezTo>
                    <a:cubicBezTo>
                      <a:pt x="42" y="316"/>
                      <a:pt x="42" y="316"/>
                      <a:pt x="42" y="316"/>
                    </a:cubicBezTo>
                    <a:cubicBezTo>
                      <a:pt x="43" y="316"/>
                      <a:pt x="43" y="316"/>
                      <a:pt x="43" y="316"/>
                    </a:cubicBezTo>
                    <a:cubicBezTo>
                      <a:pt x="44" y="316"/>
                      <a:pt x="44" y="316"/>
                      <a:pt x="44" y="316"/>
                    </a:cubicBezTo>
                    <a:cubicBezTo>
                      <a:pt x="44" y="316"/>
                      <a:pt x="44" y="316"/>
                      <a:pt x="44" y="315"/>
                    </a:cubicBezTo>
                    <a:cubicBezTo>
                      <a:pt x="45" y="315"/>
                      <a:pt x="45" y="314"/>
                      <a:pt x="45" y="314"/>
                    </a:cubicBezTo>
                    <a:cubicBezTo>
                      <a:pt x="45" y="314"/>
                      <a:pt x="44" y="313"/>
                      <a:pt x="44" y="313"/>
                    </a:cubicBezTo>
                    <a:cubicBezTo>
                      <a:pt x="32" y="306"/>
                      <a:pt x="32" y="306"/>
                      <a:pt x="32" y="306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44" y="312"/>
                      <a:pt x="45" y="312"/>
                      <a:pt x="45" y="312"/>
                    </a:cubicBezTo>
                    <a:cubicBezTo>
                      <a:pt x="45" y="311"/>
                      <a:pt x="46" y="311"/>
                      <a:pt x="46" y="310"/>
                    </a:cubicBezTo>
                    <a:cubicBezTo>
                      <a:pt x="46" y="310"/>
                      <a:pt x="45" y="309"/>
                      <a:pt x="45" y="309"/>
                    </a:cubicBezTo>
                    <a:cubicBezTo>
                      <a:pt x="45" y="309"/>
                      <a:pt x="45" y="309"/>
                      <a:pt x="45" y="309"/>
                    </a:cubicBezTo>
                    <a:cubicBezTo>
                      <a:pt x="45" y="309"/>
                      <a:pt x="45" y="309"/>
                      <a:pt x="44" y="308"/>
                    </a:cubicBezTo>
                    <a:cubicBezTo>
                      <a:pt x="38" y="304"/>
                      <a:pt x="3" y="283"/>
                      <a:pt x="3" y="283"/>
                    </a:cubicBezTo>
                    <a:cubicBezTo>
                      <a:pt x="2" y="284"/>
                      <a:pt x="2" y="284"/>
                      <a:pt x="2" y="284"/>
                    </a:cubicBezTo>
                    <a:cubicBezTo>
                      <a:pt x="1" y="285"/>
                      <a:pt x="1" y="285"/>
                      <a:pt x="1" y="285"/>
                    </a:cubicBezTo>
                    <a:cubicBezTo>
                      <a:pt x="1" y="285"/>
                      <a:pt x="12" y="290"/>
                      <a:pt x="22" y="295"/>
                    </a:cubicBezTo>
                    <a:cubicBezTo>
                      <a:pt x="27" y="298"/>
                      <a:pt x="33" y="300"/>
                      <a:pt x="37" y="302"/>
                    </a:cubicBezTo>
                    <a:cubicBezTo>
                      <a:pt x="39" y="303"/>
                      <a:pt x="40" y="304"/>
                      <a:pt x="42" y="304"/>
                    </a:cubicBezTo>
                    <a:cubicBezTo>
                      <a:pt x="42" y="305"/>
                      <a:pt x="43" y="305"/>
                      <a:pt x="43" y="305"/>
                    </a:cubicBezTo>
                    <a:cubicBezTo>
                      <a:pt x="44" y="305"/>
                      <a:pt x="44" y="305"/>
                      <a:pt x="44" y="305"/>
                    </a:cubicBezTo>
                    <a:cubicBezTo>
                      <a:pt x="44" y="305"/>
                      <a:pt x="44" y="305"/>
                      <a:pt x="44" y="305"/>
                    </a:cubicBezTo>
                    <a:cubicBezTo>
                      <a:pt x="45" y="305"/>
                      <a:pt x="45" y="305"/>
                      <a:pt x="45" y="305"/>
                    </a:cubicBezTo>
                    <a:cubicBezTo>
                      <a:pt x="45" y="305"/>
                      <a:pt x="45" y="305"/>
                      <a:pt x="46" y="305"/>
                    </a:cubicBezTo>
                    <a:cubicBezTo>
                      <a:pt x="46" y="304"/>
                      <a:pt x="46" y="304"/>
                      <a:pt x="46" y="304"/>
                    </a:cubicBezTo>
                    <a:cubicBezTo>
                      <a:pt x="46" y="303"/>
                      <a:pt x="46" y="303"/>
                      <a:pt x="46" y="303"/>
                    </a:cubicBezTo>
                    <a:cubicBezTo>
                      <a:pt x="45" y="303"/>
                      <a:pt x="45" y="303"/>
                      <a:pt x="45" y="303"/>
                    </a:cubicBezTo>
                    <a:cubicBezTo>
                      <a:pt x="45" y="302"/>
                      <a:pt x="45" y="302"/>
                      <a:pt x="44" y="302"/>
                    </a:cubicBezTo>
                    <a:cubicBezTo>
                      <a:pt x="41" y="300"/>
                      <a:pt x="31" y="294"/>
                      <a:pt x="21" y="288"/>
                    </a:cubicBezTo>
                    <a:cubicBezTo>
                      <a:pt x="16" y="285"/>
                      <a:pt x="12" y="282"/>
                      <a:pt x="8" y="280"/>
                    </a:cubicBezTo>
                    <a:cubicBezTo>
                      <a:pt x="7" y="279"/>
                      <a:pt x="5" y="278"/>
                      <a:pt x="4" y="277"/>
                    </a:cubicBezTo>
                    <a:cubicBezTo>
                      <a:pt x="4" y="277"/>
                      <a:pt x="4" y="277"/>
                      <a:pt x="3" y="277"/>
                    </a:cubicBezTo>
                    <a:cubicBezTo>
                      <a:pt x="3" y="277"/>
                      <a:pt x="3" y="277"/>
                      <a:pt x="3" y="277"/>
                    </a:cubicBezTo>
                    <a:cubicBezTo>
                      <a:pt x="3" y="277"/>
                      <a:pt x="3" y="277"/>
                      <a:pt x="3" y="277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3" y="277"/>
                      <a:pt x="3" y="277"/>
                      <a:pt x="3" y="277"/>
                    </a:cubicBezTo>
                    <a:cubicBezTo>
                      <a:pt x="3" y="277"/>
                      <a:pt x="3" y="277"/>
                      <a:pt x="3" y="277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3" y="277"/>
                      <a:pt x="3" y="277"/>
                      <a:pt x="3" y="277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3" y="278"/>
                      <a:pt x="3" y="278"/>
                      <a:pt x="3" y="278"/>
                    </a:cubicBezTo>
                    <a:cubicBezTo>
                      <a:pt x="3" y="277"/>
                      <a:pt x="3" y="277"/>
                      <a:pt x="3" y="277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3" y="278"/>
                      <a:pt x="3" y="278"/>
                      <a:pt x="3" y="278"/>
                    </a:cubicBezTo>
                    <a:cubicBezTo>
                      <a:pt x="3" y="278"/>
                      <a:pt x="3" y="278"/>
                      <a:pt x="3" y="278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3" y="278"/>
                      <a:pt x="3" y="278"/>
                      <a:pt x="3" y="278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8"/>
                      <a:pt x="2" y="278"/>
                      <a:pt x="2" y="278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8"/>
                      <a:pt x="2" y="278"/>
                      <a:pt x="2" y="278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9"/>
                      <a:pt x="2" y="279"/>
                      <a:pt x="2" y="279"/>
                    </a:cubicBezTo>
                    <a:cubicBezTo>
                      <a:pt x="2" y="279"/>
                      <a:pt x="3" y="279"/>
                      <a:pt x="5" y="280"/>
                    </a:cubicBezTo>
                    <a:cubicBezTo>
                      <a:pt x="9" y="282"/>
                      <a:pt x="19" y="287"/>
                      <a:pt x="28" y="291"/>
                    </a:cubicBezTo>
                    <a:cubicBezTo>
                      <a:pt x="32" y="294"/>
                      <a:pt x="36" y="296"/>
                      <a:pt x="39" y="297"/>
                    </a:cubicBezTo>
                    <a:cubicBezTo>
                      <a:pt x="41" y="298"/>
                      <a:pt x="42" y="298"/>
                      <a:pt x="43" y="299"/>
                    </a:cubicBezTo>
                    <a:cubicBezTo>
                      <a:pt x="43" y="299"/>
                      <a:pt x="44" y="299"/>
                      <a:pt x="44" y="299"/>
                    </a:cubicBezTo>
                    <a:cubicBezTo>
                      <a:pt x="45" y="299"/>
                      <a:pt x="45" y="299"/>
                      <a:pt x="45" y="299"/>
                    </a:cubicBezTo>
                    <a:cubicBezTo>
                      <a:pt x="45" y="300"/>
                      <a:pt x="45" y="300"/>
                      <a:pt x="45" y="300"/>
                    </a:cubicBezTo>
                    <a:cubicBezTo>
                      <a:pt x="46" y="300"/>
                      <a:pt x="46" y="300"/>
                      <a:pt x="46" y="300"/>
                    </a:cubicBezTo>
                    <a:cubicBezTo>
                      <a:pt x="46" y="299"/>
                      <a:pt x="46" y="299"/>
                      <a:pt x="46" y="299"/>
                    </a:cubicBezTo>
                    <a:cubicBezTo>
                      <a:pt x="47" y="299"/>
                      <a:pt x="47" y="298"/>
                      <a:pt x="47" y="298"/>
                    </a:cubicBezTo>
                    <a:cubicBezTo>
                      <a:pt x="47" y="297"/>
                      <a:pt x="46" y="297"/>
                      <a:pt x="46" y="297"/>
                    </a:cubicBezTo>
                    <a:cubicBezTo>
                      <a:pt x="4" y="270"/>
                      <a:pt x="4" y="270"/>
                      <a:pt x="4" y="270"/>
                    </a:cubicBezTo>
                    <a:cubicBezTo>
                      <a:pt x="3" y="272"/>
                      <a:pt x="3" y="272"/>
                      <a:pt x="3" y="272"/>
                    </a:cubicBezTo>
                    <a:cubicBezTo>
                      <a:pt x="2" y="273"/>
                      <a:pt x="2" y="273"/>
                      <a:pt x="2" y="273"/>
                    </a:cubicBezTo>
                    <a:cubicBezTo>
                      <a:pt x="2" y="273"/>
                      <a:pt x="12" y="278"/>
                      <a:pt x="22" y="283"/>
                    </a:cubicBezTo>
                    <a:cubicBezTo>
                      <a:pt x="27" y="285"/>
                      <a:pt x="32" y="288"/>
                      <a:pt x="36" y="290"/>
                    </a:cubicBezTo>
                    <a:cubicBezTo>
                      <a:pt x="38" y="291"/>
                      <a:pt x="40" y="292"/>
                      <a:pt x="42" y="292"/>
                    </a:cubicBezTo>
                    <a:cubicBezTo>
                      <a:pt x="42" y="292"/>
                      <a:pt x="43" y="293"/>
                      <a:pt x="43" y="293"/>
                    </a:cubicBezTo>
                    <a:cubicBezTo>
                      <a:pt x="44" y="293"/>
                      <a:pt x="44" y="293"/>
                      <a:pt x="45" y="293"/>
                    </a:cubicBezTo>
                    <a:cubicBezTo>
                      <a:pt x="45" y="293"/>
                      <a:pt x="45" y="293"/>
                      <a:pt x="45" y="293"/>
                    </a:cubicBezTo>
                    <a:cubicBezTo>
                      <a:pt x="46" y="293"/>
                      <a:pt x="46" y="293"/>
                      <a:pt x="46" y="292"/>
                    </a:cubicBezTo>
                    <a:cubicBezTo>
                      <a:pt x="46" y="292"/>
                      <a:pt x="47" y="292"/>
                      <a:pt x="46" y="291"/>
                    </a:cubicBezTo>
                    <a:cubicBezTo>
                      <a:pt x="46" y="291"/>
                      <a:pt x="46" y="291"/>
                      <a:pt x="46" y="290"/>
                    </a:cubicBezTo>
                    <a:cubicBezTo>
                      <a:pt x="4" y="264"/>
                      <a:pt x="4" y="264"/>
                      <a:pt x="4" y="264"/>
                    </a:cubicBezTo>
                    <a:cubicBezTo>
                      <a:pt x="3" y="266"/>
                      <a:pt x="3" y="266"/>
                      <a:pt x="3" y="266"/>
                    </a:cubicBezTo>
                    <a:cubicBezTo>
                      <a:pt x="3" y="267"/>
                      <a:pt x="3" y="267"/>
                      <a:pt x="3" y="267"/>
                    </a:cubicBezTo>
                    <a:cubicBezTo>
                      <a:pt x="3" y="267"/>
                      <a:pt x="12" y="271"/>
                      <a:pt x="22" y="276"/>
                    </a:cubicBezTo>
                    <a:cubicBezTo>
                      <a:pt x="27" y="278"/>
                      <a:pt x="32" y="280"/>
                      <a:pt x="36" y="282"/>
                    </a:cubicBezTo>
                    <a:cubicBezTo>
                      <a:pt x="38" y="282"/>
                      <a:pt x="39" y="283"/>
                      <a:pt x="41" y="284"/>
                    </a:cubicBezTo>
                    <a:cubicBezTo>
                      <a:pt x="41" y="284"/>
                      <a:pt x="42" y="284"/>
                      <a:pt x="42" y="284"/>
                    </a:cubicBezTo>
                    <a:cubicBezTo>
                      <a:pt x="43" y="284"/>
                      <a:pt x="43" y="284"/>
                      <a:pt x="43" y="284"/>
                    </a:cubicBezTo>
                    <a:cubicBezTo>
                      <a:pt x="43" y="284"/>
                      <a:pt x="43" y="284"/>
                      <a:pt x="43" y="285"/>
                    </a:cubicBezTo>
                    <a:cubicBezTo>
                      <a:pt x="44" y="284"/>
                      <a:pt x="44" y="284"/>
                      <a:pt x="44" y="284"/>
                    </a:cubicBezTo>
                    <a:cubicBezTo>
                      <a:pt x="44" y="284"/>
                      <a:pt x="44" y="284"/>
                      <a:pt x="44" y="284"/>
                    </a:cubicBezTo>
                    <a:cubicBezTo>
                      <a:pt x="45" y="284"/>
                      <a:pt x="45" y="284"/>
                      <a:pt x="45" y="284"/>
                    </a:cubicBezTo>
                    <a:cubicBezTo>
                      <a:pt x="45" y="283"/>
                      <a:pt x="45" y="283"/>
                      <a:pt x="45" y="283"/>
                    </a:cubicBezTo>
                    <a:cubicBezTo>
                      <a:pt x="45" y="283"/>
                      <a:pt x="45" y="282"/>
                      <a:pt x="45" y="282"/>
                    </a:cubicBezTo>
                    <a:cubicBezTo>
                      <a:pt x="44" y="282"/>
                      <a:pt x="44" y="282"/>
                      <a:pt x="44" y="282"/>
                    </a:cubicBezTo>
                    <a:cubicBezTo>
                      <a:pt x="43" y="281"/>
                      <a:pt x="42" y="280"/>
                      <a:pt x="41" y="279"/>
                    </a:cubicBezTo>
                    <a:cubicBezTo>
                      <a:pt x="32" y="273"/>
                      <a:pt x="3" y="256"/>
                      <a:pt x="3" y="256"/>
                    </a:cubicBezTo>
                    <a:cubicBezTo>
                      <a:pt x="2" y="257"/>
                      <a:pt x="2" y="257"/>
                      <a:pt x="2" y="257"/>
                    </a:cubicBezTo>
                    <a:cubicBezTo>
                      <a:pt x="2" y="259"/>
                      <a:pt x="2" y="259"/>
                      <a:pt x="2" y="259"/>
                    </a:cubicBezTo>
                    <a:cubicBezTo>
                      <a:pt x="45" y="278"/>
                      <a:pt x="45" y="278"/>
                      <a:pt x="45" y="278"/>
                    </a:cubicBezTo>
                    <a:cubicBezTo>
                      <a:pt x="45" y="278"/>
                      <a:pt x="46" y="278"/>
                      <a:pt x="46" y="277"/>
                    </a:cubicBezTo>
                    <a:cubicBezTo>
                      <a:pt x="47" y="276"/>
                      <a:pt x="47" y="276"/>
                      <a:pt x="47" y="276"/>
                    </a:cubicBezTo>
                    <a:cubicBezTo>
                      <a:pt x="47" y="276"/>
                      <a:pt x="46" y="276"/>
                      <a:pt x="46" y="276"/>
                    </a:cubicBezTo>
                    <a:cubicBezTo>
                      <a:pt x="46" y="275"/>
                      <a:pt x="46" y="275"/>
                      <a:pt x="46" y="275"/>
                    </a:cubicBezTo>
                    <a:cubicBezTo>
                      <a:pt x="45" y="274"/>
                      <a:pt x="44" y="274"/>
                      <a:pt x="43" y="273"/>
                    </a:cubicBezTo>
                    <a:cubicBezTo>
                      <a:pt x="33" y="266"/>
                      <a:pt x="3" y="249"/>
                      <a:pt x="3" y="249"/>
                    </a:cubicBezTo>
                    <a:cubicBezTo>
                      <a:pt x="2" y="250"/>
                      <a:pt x="2" y="250"/>
                      <a:pt x="2" y="250"/>
                    </a:cubicBezTo>
                    <a:cubicBezTo>
                      <a:pt x="4" y="251"/>
                      <a:pt x="4" y="251"/>
                      <a:pt x="4" y="251"/>
                    </a:cubicBezTo>
                    <a:cubicBezTo>
                      <a:pt x="2" y="250"/>
                      <a:pt x="2" y="250"/>
                      <a:pt x="2" y="250"/>
                    </a:cubicBezTo>
                    <a:cubicBezTo>
                      <a:pt x="3" y="251"/>
                      <a:pt x="3" y="251"/>
                      <a:pt x="3" y="251"/>
                    </a:cubicBezTo>
                    <a:cubicBezTo>
                      <a:pt x="3" y="251"/>
                      <a:pt x="3" y="251"/>
                      <a:pt x="4" y="251"/>
                    </a:cubicBezTo>
                    <a:cubicBezTo>
                      <a:pt x="2" y="250"/>
                      <a:pt x="2" y="250"/>
                      <a:pt x="2" y="250"/>
                    </a:cubicBezTo>
                    <a:cubicBezTo>
                      <a:pt x="3" y="251"/>
                      <a:pt x="3" y="251"/>
                      <a:pt x="3" y="251"/>
                    </a:cubicBezTo>
                    <a:cubicBezTo>
                      <a:pt x="2" y="250"/>
                      <a:pt x="2" y="250"/>
                      <a:pt x="2" y="250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3" y="251"/>
                      <a:pt x="3" y="251"/>
                      <a:pt x="3" y="251"/>
                    </a:cubicBezTo>
                    <a:cubicBezTo>
                      <a:pt x="2" y="250"/>
                      <a:pt x="2" y="250"/>
                      <a:pt x="2" y="250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2" y="251"/>
                      <a:pt x="2" y="251"/>
                      <a:pt x="2" y="251"/>
                    </a:cubicBezTo>
                    <a:cubicBezTo>
                      <a:pt x="2" y="251"/>
                      <a:pt x="3" y="252"/>
                      <a:pt x="5" y="252"/>
                    </a:cubicBezTo>
                    <a:cubicBezTo>
                      <a:pt x="9" y="254"/>
                      <a:pt x="19" y="259"/>
                      <a:pt x="28" y="263"/>
                    </a:cubicBezTo>
                    <a:cubicBezTo>
                      <a:pt x="32" y="265"/>
                      <a:pt x="36" y="267"/>
                      <a:pt x="39" y="268"/>
                    </a:cubicBezTo>
                    <a:cubicBezTo>
                      <a:pt x="41" y="270"/>
                      <a:pt x="43" y="271"/>
                      <a:pt x="43" y="271"/>
                    </a:cubicBezTo>
                    <a:cubicBezTo>
                      <a:pt x="44" y="271"/>
                      <a:pt x="45" y="271"/>
                      <a:pt x="45" y="270"/>
                    </a:cubicBezTo>
                    <a:cubicBezTo>
                      <a:pt x="46" y="269"/>
                      <a:pt x="45" y="268"/>
                      <a:pt x="45" y="268"/>
                    </a:cubicBezTo>
                    <a:cubicBezTo>
                      <a:pt x="22" y="254"/>
                      <a:pt x="22" y="254"/>
                      <a:pt x="22" y="254"/>
                    </a:cubicBezTo>
                    <a:cubicBezTo>
                      <a:pt x="43" y="263"/>
                      <a:pt x="43" y="263"/>
                      <a:pt x="43" y="263"/>
                    </a:cubicBezTo>
                    <a:cubicBezTo>
                      <a:pt x="43" y="263"/>
                      <a:pt x="44" y="263"/>
                      <a:pt x="44" y="262"/>
                    </a:cubicBezTo>
                    <a:cubicBezTo>
                      <a:pt x="45" y="262"/>
                      <a:pt x="45" y="262"/>
                      <a:pt x="45" y="262"/>
                    </a:cubicBezTo>
                    <a:cubicBezTo>
                      <a:pt x="45" y="261"/>
                      <a:pt x="44" y="261"/>
                      <a:pt x="44" y="261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43" y="260"/>
                      <a:pt x="42" y="259"/>
                      <a:pt x="41" y="258"/>
                    </a:cubicBezTo>
                    <a:cubicBezTo>
                      <a:pt x="32" y="252"/>
                      <a:pt x="3" y="235"/>
                      <a:pt x="3" y="235"/>
                    </a:cubicBezTo>
                    <a:cubicBezTo>
                      <a:pt x="3" y="236"/>
                      <a:pt x="3" y="236"/>
                      <a:pt x="3" y="236"/>
                    </a:cubicBezTo>
                    <a:cubicBezTo>
                      <a:pt x="2" y="238"/>
                      <a:pt x="2" y="238"/>
                      <a:pt x="2" y="238"/>
                    </a:cubicBezTo>
                    <a:cubicBezTo>
                      <a:pt x="44" y="257"/>
                      <a:pt x="44" y="257"/>
                      <a:pt x="44" y="257"/>
                    </a:cubicBezTo>
                    <a:cubicBezTo>
                      <a:pt x="45" y="258"/>
                      <a:pt x="46" y="258"/>
                      <a:pt x="46" y="257"/>
                    </a:cubicBezTo>
                    <a:cubicBezTo>
                      <a:pt x="46" y="256"/>
                      <a:pt x="46" y="256"/>
                      <a:pt x="46" y="256"/>
                    </a:cubicBezTo>
                    <a:cubicBezTo>
                      <a:pt x="46" y="256"/>
                      <a:pt x="46" y="255"/>
                      <a:pt x="46" y="255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5" y="254"/>
                      <a:pt x="44" y="253"/>
                      <a:pt x="43" y="253"/>
                    </a:cubicBezTo>
                    <a:cubicBezTo>
                      <a:pt x="38" y="249"/>
                      <a:pt x="28" y="244"/>
                      <a:pt x="20" y="239"/>
                    </a:cubicBezTo>
                    <a:cubicBezTo>
                      <a:pt x="15" y="236"/>
                      <a:pt x="12" y="234"/>
                      <a:pt x="9" y="232"/>
                    </a:cubicBezTo>
                    <a:cubicBezTo>
                      <a:pt x="7" y="231"/>
                      <a:pt x="6" y="231"/>
                      <a:pt x="5" y="230"/>
                    </a:cubicBezTo>
                    <a:cubicBezTo>
                      <a:pt x="5" y="230"/>
                      <a:pt x="5" y="230"/>
                      <a:pt x="4" y="229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5" y="230"/>
                      <a:pt x="5" y="230"/>
                      <a:pt x="4" y="229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5" y="230"/>
                      <a:pt x="5" y="230"/>
                      <a:pt x="5" y="230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4" y="231"/>
                      <a:pt x="4" y="231"/>
                      <a:pt x="4" y="231"/>
                    </a:cubicBezTo>
                    <a:cubicBezTo>
                      <a:pt x="5" y="231"/>
                      <a:pt x="5" y="231"/>
                      <a:pt x="5" y="231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4" y="232"/>
                      <a:pt x="4" y="231"/>
                      <a:pt x="5" y="231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3" y="231"/>
                      <a:pt x="3" y="231"/>
                      <a:pt x="3" y="231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3" y="231"/>
                      <a:pt x="3" y="231"/>
                      <a:pt x="3" y="231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3" y="232"/>
                      <a:pt x="4" y="232"/>
                      <a:pt x="6" y="233"/>
                    </a:cubicBezTo>
                    <a:cubicBezTo>
                      <a:pt x="10" y="235"/>
                      <a:pt x="20" y="239"/>
                      <a:pt x="28" y="243"/>
                    </a:cubicBezTo>
                    <a:cubicBezTo>
                      <a:pt x="36" y="247"/>
                      <a:pt x="43" y="250"/>
                      <a:pt x="43" y="250"/>
                    </a:cubicBezTo>
                    <a:cubicBezTo>
                      <a:pt x="44" y="251"/>
                      <a:pt x="45" y="250"/>
                      <a:pt x="45" y="250"/>
                    </a:cubicBezTo>
                    <a:cubicBezTo>
                      <a:pt x="45" y="249"/>
                      <a:pt x="45" y="248"/>
                      <a:pt x="44" y="248"/>
                    </a:cubicBezTo>
                    <a:cubicBezTo>
                      <a:pt x="3" y="222"/>
                      <a:pt x="3" y="222"/>
                      <a:pt x="3" y="222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3" y="224"/>
                      <a:pt x="3" y="224"/>
                      <a:pt x="3" y="224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3" y="224"/>
                      <a:pt x="3" y="224"/>
                      <a:pt x="3" y="224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3"/>
                      <a:pt x="2" y="223"/>
                      <a:pt x="2" y="223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4"/>
                      <a:pt x="2" y="224"/>
                      <a:pt x="2" y="224"/>
                    </a:cubicBezTo>
                    <a:cubicBezTo>
                      <a:pt x="2" y="224"/>
                      <a:pt x="3" y="225"/>
                      <a:pt x="4" y="225"/>
                    </a:cubicBezTo>
                    <a:cubicBezTo>
                      <a:pt x="9" y="228"/>
                      <a:pt x="19" y="233"/>
                      <a:pt x="28" y="237"/>
                    </a:cubicBezTo>
                    <a:cubicBezTo>
                      <a:pt x="32" y="239"/>
                      <a:pt x="36" y="241"/>
                      <a:pt x="39" y="243"/>
                    </a:cubicBezTo>
                    <a:cubicBezTo>
                      <a:pt x="42" y="244"/>
                      <a:pt x="44" y="245"/>
                      <a:pt x="44" y="245"/>
                    </a:cubicBezTo>
                    <a:cubicBezTo>
                      <a:pt x="45" y="246"/>
                      <a:pt x="45" y="245"/>
                      <a:pt x="46" y="245"/>
                    </a:cubicBezTo>
                    <a:cubicBezTo>
                      <a:pt x="46" y="244"/>
                      <a:pt x="46" y="243"/>
                      <a:pt x="45" y="243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20"/>
                      <a:pt x="5" y="220"/>
                      <a:pt x="5" y="219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5" y="220"/>
                      <a:pt x="8" y="222"/>
                      <a:pt x="12" y="224"/>
                    </a:cubicBezTo>
                    <a:cubicBezTo>
                      <a:pt x="18" y="227"/>
                      <a:pt x="25" y="231"/>
                      <a:pt x="32" y="234"/>
                    </a:cubicBezTo>
                    <a:cubicBezTo>
                      <a:pt x="38" y="237"/>
                      <a:pt x="43" y="239"/>
                      <a:pt x="43" y="239"/>
                    </a:cubicBezTo>
                    <a:cubicBezTo>
                      <a:pt x="43" y="240"/>
                      <a:pt x="44" y="240"/>
                      <a:pt x="45" y="239"/>
                    </a:cubicBezTo>
                    <a:cubicBezTo>
                      <a:pt x="45" y="238"/>
                      <a:pt x="45" y="237"/>
                      <a:pt x="44" y="237"/>
                    </a:cubicBezTo>
                    <a:cubicBezTo>
                      <a:pt x="3" y="211"/>
                      <a:pt x="3" y="211"/>
                      <a:pt x="3" y="211"/>
                    </a:cubicBezTo>
                    <a:cubicBezTo>
                      <a:pt x="2" y="212"/>
                      <a:pt x="2" y="212"/>
                      <a:pt x="2" y="212"/>
                    </a:cubicBezTo>
                    <a:cubicBezTo>
                      <a:pt x="2" y="214"/>
                      <a:pt x="2" y="214"/>
                      <a:pt x="2" y="214"/>
                    </a:cubicBezTo>
                    <a:cubicBezTo>
                      <a:pt x="2" y="214"/>
                      <a:pt x="12" y="218"/>
                      <a:pt x="22" y="223"/>
                    </a:cubicBezTo>
                    <a:cubicBezTo>
                      <a:pt x="27" y="225"/>
                      <a:pt x="32" y="228"/>
                      <a:pt x="36" y="229"/>
                    </a:cubicBezTo>
                    <a:cubicBezTo>
                      <a:pt x="38" y="230"/>
                      <a:pt x="39" y="231"/>
                      <a:pt x="40" y="231"/>
                    </a:cubicBezTo>
                    <a:cubicBezTo>
                      <a:pt x="41" y="232"/>
                      <a:pt x="42" y="232"/>
                      <a:pt x="42" y="232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3" y="232"/>
                      <a:pt x="43" y="232"/>
                      <a:pt x="43" y="232"/>
                    </a:cubicBezTo>
                    <a:cubicBezTo>
                      <a:pt x="44" y="232"/>
                      <a:pt x="44" y="232"/>
                      <a:pt x="44" y="232"/>
                    </a:cubicBezTo>
                    <a:cubicBezTo>
                      <a:pt x="44" y="232"/>
                      <a:pt x="44" y="232"/>
                      <a:pt x="44" y="232"/>
                    </a:cubicBezTo>
                    <a:cubicBezTo>
                      <a:pt x="44" y="231"/>
                      <a:pt x="44" y="231"/>
                      <a:pt x="44" y="231"/>
                    </a:cubicBezTo>
                    <a:cubicBezTo>
                      <a:pt x="45" y="231"/>
                      <a:pt x="45" y="231"/>
                      <a:pt x="45" y="231"/>
                    </a:cubicBezTo>
                    <a:cubicBezTo>
                      <a:pt x="45" y="230"/>
                      <a:pt x="44" y="230"/>
                      <a:pt x="44" y="230"/>
                    </a:cubicBezTo>
                    <a:cubicBezTo>
                      <a:pt x="44" y="229"/>
                      <a:pt x="44" y="229"/>
                      <a:pt x="44" y="229"/>
                    </a:cubicBezTo>
                    <a:cubicBezTo>
                      <a:pt x="43" y="229"/>
                      <a:pt x="42" y="228"/>
                      <a:pt x="41" y="227"/>
                    </a:cubicBezTo>
                    <a:cubicBezTo>
                      <a:pt x="31" y="221"/>
                      <a:pt x="2" y="203"/>
                      <a:pt x="2" y="203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3" y="205"/>
                      <a:pt x="3" y="205"/>
                      <a:pt x="3" y="205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2" y="206"/>
                      <a:pt x="2" y="206"/>
                      <a:pt x="2" y="206"/>
                    </a:cubicBezTo>
                    <a:cubicBezTo>
                      <a:pt x="2" y="206"/>
                      <a:pt x="2" y="206"/>
                      <a:pt x="3" y="205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2" y="206"/>
                      <a:pt x="2" y="206"/>
                      <a:pt x="2" y="206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6"/>
                      <a:pt x="2" y="206"/>
                      <a:pt x="2" y="206"/>
                    </a:cubicBezTo>
                    <a:cubicBezTo>
                      <a:pt x="2" y="206"/>
                      <a:pt x="2" y="206"/>
                      <a:pt x="2" y="206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6"/>
                      <a:pt x="2" y="206"/>
                      <a:pt x="2" y="206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2" y="206"/>
                      <a:pt x="2" y="206"/>
                      <a:pt x="2" y="206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2" y="206"/>
                      <a:pt x="3" y="206"/>
                      <a:pt x="4" y="207"/>
                    </a:cubicBezTo>
                    <a:cubicBezTo>
                      <a:pt x="9" y="209"/>
                      <a:pt x="19" y="214"/>
                      <a:pt x="28" y="219"/>
                    </a:cubicBezTo>
                    <a:cubicBezTo>
                      <a:pt x="32" y="221"/>
                      <a:pt x="36" y="223"/>
                      <a:pt x="39" y="225"/>
                    </a:cubicBezTo>
                    <a:cubicBezTo>
                      <a:pt x="41" y="225"/>
                      <a:pt x="42" y="226"/>
                      <a:pt x="43" y="226"/>
                    </a:cubicBezTo>
                    <a:cubicBezTo>
                      <a:pt x="43" y="227"/>
                      <a:pt x="44" y="227"/>
                      <a:pt x="44" y="227"/>
                    </a:cubicBezTo>
                    <a:cubicBezTo>
                      <a:pt x="45" y="227"/>
                      <a:pt x="45" y="227"/>
                      <a:pt x="45" y="227"/>
                    </a:cubicBezTo>
                    <a:cubicBezTo>
                      <a:pt x="45" y="227"/>
                      <a:pt x="45" y="227"/>
                      <a:pt x="45" y="227"/>
                    </a:cubicBezTo>
                    <a:cubicBezTo>
                      <a:pt x="45" y="227"/>
                      <a:pt x="45" y="227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7" y="226"/>
                      <a:pt x="47" y="226"/>
                      <a:pt x="47" y="226"/>
                    </a:cubicBezTo>
                    <a:cubicBezTo>
                      <a:pt x="47" y="225"/>
                      <a:pt x="46" y="225"/>
                      <a:pt x="46" y="224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5" y="200"/>
                      <a:pt x="5" y="200"/>
                      <a:pt x="5" y="200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4" y="201"/>
                      <a:pt x="4" y="201"/>
                      <a:pt x="4" y="201"/>
                    </a:cubicBezTo>
                    <a:cubicBezTo>
                      <a:pt x="4" y="201"/>
                      <a:pt x="4" y="201"/>
                      <a:pt x="5" y="200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4" y="201"/>
                      <a:pt x="4" y="201"/>
                      <a:pt x="4" y="201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4" y="201"/>
                      <a:pt x="4" y="201"/>
                      <a:pt x="4" y="201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1"/>
                      <a:pt x="4" y="201"/>
                      <a:pt x="4" y="201"/>
                    </a:cubicBezTo>
                    <a:cubicBezTo>
                      <a:pt x="7" y="203"/>
                      <a:pt x="17" y="208"/>
                      <a:pt x="27" y="213"/>
                    </a:cubicBezTo>
                    <a:cubicBezTo>
                      <a:pt x="31" y="215"/>
                      <a:pt x="36" y="218"/>
                      <a:pt x="39" y="219"/>
                    </a:cubicBezTo>
                    <a:cubicBezTo>
                      <a:pt x="42" y="221"/>
                      <a:pt x="44" y="222"/>
                      <a:pt x="44" y="222"/>
                    </a:cubicBezTo>
                    <a:cubicBezTo>
                      <a:pt x="45" y="223"/>
                      <a:pt x="46" y="222"/>
                      <a:pt x="46" y="222"/>
                    </a:cubicBezTo>
                    <a:cubicBezTo>
                      <a:pt x="47" y="221"/>
                      <a:pt x="47" y="220"/>
                      <a:pt x="46" y="220"/>
                    </a:cubicBezTo>
                    <a:cubicBezTo>
                      <a:pt x="3" y="193"/>
                      <a:pt x="3" y="193"/>
                      <a:pt x="3" y="193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3" y="195"/>
                      <a:pt x="3" y="195"/>
                      <a:pt x="3" y="195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3" y="195"/>
                      <a:pt x="3" y="195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4"/>
                      <a:pt x="2" y="194"/>
                      <a:pt x="2" y="194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2" y="195"/>
                      <a:pt x="2" y="195"/>
                    </a:cubicBezTo>
                    <a:cubicBezTo>
                      <a:pt x="2" y="195"/>
                      <a:pt x="3" y="196"/>
                      <a:pt x="4" y="196"/>
                    </a:cubicBezTo>
                    <a:cubicBezTo>
                      <a:pt x="9" y="198"/>
                      <a:pt x="19" y="203"/>
                      <a:pt x="27" y="207"/>
                    </a:cubicBezTo>
                    <a:cubicBezTo>
                      <a:pt x="31" y="209"/>
                      <a:pt x="35" y="211"/>
                      <a:pt x="38" y="213"/>
                    </a:cubicBezTo>
                    <a:cubicBezTo>
                      <a:pt x="41" y="214"/>
                      <a:pt x="43" y="215"/>
                      <a:pt x="43" y="215"/>
                    </a:cubicBezTo>
                    <a:cubicBezTo>
                      <a:pt x="44" y="215"/>
                      <a:pt x="44" y="215"/>
                      <a:pt x="45" y="214"/>
                    </a:cubicBezTo>
                    <a:cubicBezTo>
                      <a:pt x="45" y="214"/>
                      <a:pt x="45" y="213"/>
                      <a:pt x="44" y="212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3" y="188"/>
                      <a:pt x="3" y="188"/>
                      <a:pt x="3" y="188"/>
                    </a:cubicBezTo>
                    <a:cubicBezTo>
                      <a:pt x="4" y="189"/>
                      <a:pt x="4" y="189"/>
                      <a:pt x="4" y="189"/>
                    </a:cubicBezTo>
                    <a:cubicBezTo>
                      <a:pt x="3" y="188"/>
                      <a:pt x="3" y="188"/>
                      <a:pt x="3" y="188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4" y="190"/>
                      <a:pt x="4" y="190"/>
                      <a:pt x="4" y="189"/>
                    </a:cubicBezTo>
                    <a:cubicBezTo>
                      <a:pt x="3" y="188"/>
                      <a:pt x="3" y="188"/>
                      <a:pt x="3" y="188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4" y="190"/>
                      <a:pt x="4" y="190"/>
                      <a:pt x="4" y="190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3" y="189"/>
                      <a:pt x="3" y="189"/>
                      <a:pt x="3" y="189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3" y="190"/>
                      <a:pt x="3" y="190"/>
                      <a:pt x="3" y="190"/>
                    </a:cubicBezTo>
                    <a:cubicBezTo>
                      <a:pt x="4" y="190"/>
                      <a:pt x="7" y="192"/>
                      <a:pt x="11" y="193"/>
                    </a:cubicBezTo>
                    <a:cubicBezTo>
                      <a:pt x="17" y="196"/>
                      <a:pt x="25" y="200"/>
                      <a:pt x="32" y="203"/>
                    </a:cubicBezTo>
                    <a:cubicBezTo>
                      <a:pt x="35" y="204"/>
                      <a:pt x="38" y="206"/>
                      <a:pt x="40" y="207"/>
                    </a:cubicBezTo>
                    <a:cubicBezTo>
                      <a:pt x="41" y="207"/>
                      <a:pt x="42" y="208"/>
                      <a:pt x="43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5" y="209"/>
                      <a:pt x="45" y="209"/>
                      <a:pt x="45" y="209"/>
                    </a:cubicBezTo>
                    <a:cubicBezTo>
                      <a:pt x="45" y="208"/>
                      <a:pt x="45" y="208"/>
                      <a:pt x="46" y="208"/>
                    </a:cubicBezTo>
                    <a:cubicBezTo>
                      <a:pt x="46" y="207"/>
                      <a:pt x="46" y="207"/>
                      <a:pt x="46" y="207"/>
                    </a:cubicBezTo>
                    <a:cubicBezTo>
                      <a:pt x="46" y="207"/>
                      <a:pt x="46" y="206"/>
                      <a:pt x="46" y="206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5" y="206"/>
                      <a:pt x="45" y="205"/>
                      <a:pt x="44" y="205"/>
                    </a:cubicBezTo>
                    <a:cubicBezTo>
                      <a:pt x="41" y="203"/>
                      <a:pt x="31" y="197"/>
                      <a:pt x="21" y="191"/>
                    </a:cubicBezTo>
                    <a:cubicBezTo>
                      <a:pt x="17" y="188"/>
                      <a:pt x="12" y="185"/>
                      <a:pt x="8" y="183"/>
                    </a:cubicBezTo>
                    <a:cubicBezTo>
                      <a:pt x="7" y="182"/>
                      <a:pt x="5" y="181"/>
                      <a:pt x="4" y="180"/>
                    </a:cubicBezTo>
                    <a:cubicBezTo>
                      <a:pt x="4" y="180"/>
                      <a:pt x="4" y="180"/>
                      <a:pt x="3" y="180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3" y="179"/>
                      <a:pt x="3" y="179"/>
                      <a:pt x="3" y="179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2" y="180"/>
                      <a:pt x="2" y="180"/>
                      <a:pt x="2" y="180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4" y="181"/>
                      <a:pt x="4" y="181"/>
                      <a:pt x="4" y="181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3" y="182"/>
                      <a:pt x="3" y="182"/>
                      <a:pt x="3" y="181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2" y="181"/>
                      <a:pt x="2" y="181"/>
                      <a:pt x="2" y="181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2" y="182"/>
                      <a:pt x="3" y="182"/>
                      <a:pt x="5" y="183"/>
                    </a:cubicBezTo>
                    <a:cubicBezTo>
                      <a:pt x="9" y="185"/>
                      <a:pt x="19" y="190"/>
                      <a:pt x="28" y="194"/>
                    </a:cubicBezTo>
                    <a:cubicBezTo>
                      <a:pt x="32" y="197"/>
                      <a:pt x="36" y="199"/>
                      <a:pt x="39" y="200"/>
                    </a:cubicBezTo>
                    <a:cubicBezTo>
                      <a:pt x="42" y="202"/>
                      <a:pt x="44" y="203"/>
                      <a:pt x="44" y="203"/>
                    </a:cubicBezTo>
                    <a:cubicBezTo>
                      <a:pt x="45" y="203"/>
                      <a:pt x="45" y="203"/>
                      <a:pt x="46" y="202"/>
                    </a:cubicBezTo>
                    <a:cubicBezTo>
                      <a:pt x="46" y="201"/>
                      <a:pt x="46" y="200"/>
                      <a:pt x="45" y="200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2" y="174"/>
                      <a:pt x="2" y="174"/>
                      <a:pt x="2" y="174"/>
                    </a:cubicBezTo>
                    <a:cubicBezTo>
                      <a:pt x="3" y="175"/>
                      <a:pt x="3" y="175"/>
                      <a:pt x="3" y="175"/>
                    </a:cubicBezTo>
                    <a:cubicBezTo>
                      <a:pt x="2" y="174"/>
                      <a:pt x="2" y="174"/>
                      <a:pt x="2" y="174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3" y="175"/>
                      <a:pt x="3" y="175"/>
                      <a:pt x="3" y="175"/>
                    </a:cubicBezTo>
                    <a:cubicBezTo>
                      <a:pt x="2" y="174"/>
                      <a:pt x="2" y="174"/>
                      <a:pt x="2" y="174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5"/>
                      <a:pt x="2" y="175"/>
                      <a:pt x="2" y="175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5"/>
                      <a:pt x="2" y="175"/>
                      <a:pt x="2" y="175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5"/>
                      <a:pt x="2" y="175"/>
                      <a:pt x="2" y="175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5"/>
                      <a:pt x="2" y="175"/>
                      <a:pt x="2" y="175"/>
                    </a:cubicBezTo>
                    <a:cubicBezTo>
                      <a:pt x="2" y="176"/>
                      <a:pt x="2" y="176"/>
                      <a:pt x="2" y="176"/>
                    </a:cubicBezTo>
                    <a:cubicBezTo>
                      <a:pt x="2" y="176"/>
                      <a:pt x="3" y="176"/>
                      <a:pt x="4" y="177"/>
                    </a:cubicBezTo>
                    <a:cubicBezTo>
                      <a:pt x="9" y="179"/>
                      <a:pt x="19" y="185"/>
                      <a:pt x="28" y="189"/>
                    </a:cubicBezTo>
                    <a:cubicBezTo>
                      <a:pt x="32" y="192"/>
                      <a:pt x="37" y="194"/>
                      <a:pt x="40" y="196"/>
                    </a:cubicBezTo>
                    <a:cubicBezTo>
                      <a:pt x="42" y="197"/>
                      <a:pt x="44" y="198"/>
                      <a:pt x="44" y="198"/>
                    </a:cubicBezTo>
                    <a:cubicBezTo>
                      <a:pt x="45" y="199"/>
                      <a:pt x="46" y="198"/>
                      <a:pt x="46" y="198"/>
                    </a:cubicBezTo>
                    <a:cubicBezTo>
                      <a:pt x="47" y="197"/>
                      <a:pt x="47" y="197"/>
                      <a:pt x="47" y="197"/>
                    </a:cubicBezTo>
                    <a:cubicBezTo>
                      <a:pt x="47" y="196"/>
                      <a:pt x="46" y="196"/>
                      <a:pt x="46" y="196"/>
                    </a:cubicBezTo>
                    <a:cubicBezTo>
                      <a:pt x="46" y="195"/>
                      <a:pt x="46" y="195"/>
                      <a:pt x="46" y="195"/>
                    </a:cubicBezTo>
                    <a:cubicBezTo>
                      <a:pt x="45" y="195"/>
                      <a:pt x="44" y="194"/>
                      <a:pt x="43" y="193"/>
                    </a:cubicBezTo>
                    <a:cubicBezTo>
                      <a:pt x="38" y="190"/>
                      <a:pt x="28" y="184"/>
                      <a:pt x="19" y="179"/>
                    </a:cubicBezTo>
                    <a:cubicBezTo>
                      <a:pt x="15" y="176"/>
                      <a:pt x="11" y="174"/>
                      <a:pt x="8" y="172"/>
                    </a:cubicBezTo>
                    <a:cubicBezTo>
                      <a:pt x="6" y="171"/>
                      <a:pt x="5" y="170"/>
                      <a:pt x="4" y="170"/>
                    </a:cubicBezTo>
                    <a:cubicBezTo>
                      <a:pt x="4" y="169"/>
                      <a:pt x="4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3" y="169"/>
                      <a:pt x="3" y="169"/>
                      <a:pt x="3" y="169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4" y="170"/>
                      <a:pt x="4" y="170"/>
                      <a:pt x="4" y="170"/>
                    </a:cubicBezTo>
                    <a:cubicBezTo>
                      <a:pt x="4" y="170"/>
                      <a:pt x="3" y="169"/>
                      <a:pt x="3" y="169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4" y="170"/>
                      <a:pt x="4" y="170"/>
                      <a:pt x="4" y="170"/>
                    </a:cubicBezTo>
                    <a:cubicBezTo>
                      <a:pt x="2" y="170"/>
                      <a:pt x="2" y="170"/>
                      <a:pt x="2" y="170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1"/>
                      <a:pt x="12" y="176"/>
                      <a:pt x="23" y="181"/>
                    </a:cubicBezTo>
                    <a:cubicBezTo>
                      <a:pt x="28" y="183"/>
                      <a:pt x="33" y="186"/>
                      <a:pt x="37" y="188"/>
                    </a:cubicBezTo>
                    <a:cubicBezTo>
                      <a:pt x="39" y="189"/>
                      <a:pt x="41" y="189"/>
                      <a:pt x="42" y="190"/>
                    </a:cubicBezTo>
                    <a:cubicBezTo>
                      <a:pt x="43" y="190"/>
                      <a:pt x="44" y="190"/>
                      <a:pt x="44" y="191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5" y="191"/>
                      <a:pt x="45" y="191"/>
                      <a:pt x="45" y="191"/>
                    </a:cubicBezTo>
                    <a:cubicBezTo>
                      <a:pt x="46" y="191"/>
                      <a:pt x="46" y="191"/>
                      <a:pt x="46" y="191"/>
                    </a:cubicBezTo>
                    <a:cubicBezTo>
                      <a:pt x="46" y="191"/>
                      <a:pt x="46" y="191"/>
                      <a:pt x="46" y="190"/>
                    </a:cubicBezTo>
                    <a:cubicBezTo>
                      <a:pt x="47" y="190"/>
                      <a:pt x="47" y="190"/>
                      <a:pt x="47" y="190"/>
                    </a:cubicBezTo>
                    <a:cubicBezTo>
                      <a:pt x="47" y="189"/>
                      <a:pt x="47" y="189"/>
                      <a:pt x="47" y="189"/>
                    </a:cubicBezTo>
                    <a:cubicBezTo>
                      <a:pt x="47" y="189"/>
                      <a:pt x="47" y="189"/>
                      <a:pt x="47" y="188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45" y="187"/>
                      <a:pt x="44" y="187"/>
                      <a:pt x="43" y="186"/>
                    </a:cubicBezTo>
                    <a:cubicBezTo>
                      <a:pt x="33" y="179"/>
                      <a:pt x="3" y="161"/>
                      <a:pt x="3" y="161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4" y="163"/>
                      <a:pt x="4" y="163"/>
                      <a:pt x="4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4"/>
                      <a:pt x="3" y="164"/>
                      <a:pt x="3" y="164"/>
                    </a:cubicBezTo>
                    <a:cubicBezTo>
                      <a:pt x="3" y="164"/>
                      <a:pt x="4" y="164"/>
                      <a:pt x="5" y="165"/>
                    </a:cubicBezTo>
                    <a:cubicBezTo>
                      <a:pt x="9" y="167"/>
                      <a:pt x="18" y="172"/>
                      <a:pt x="26" y="176"/>
                    </a:cubicBezTo>
                    <a:cubicBezTo>
                      <a:pt x="30" y="178"/>
                      <a:pt x="34" y="180"/>
                      <a:pt x="37" y="181"/>
                    </a:cubicBezTo>
                    <a:cubicBezTo>
                      <a:pt x="39" y="182"/>
                      <a:pt x="40" y="182"/>
                      <a:pt x="41" y="183"/>
                    </a:cubicBezTo>
                    <a:cubicBezTo>
                      <a:pt x="41" y="183"/>
                      <a:pt x="42" y="183"/>
                      <a:pt x="42" y="183"/>
                    </a:cubicBezTo>
                    <a:cubicBezTo>
                      <a:pt x="42" y="183"/>
                      <a:pt x="43" y="184"/>
                      <a:pt x="43" y="184"/>
                    </a:cubicBezTo>
                    <a:cubicBezTo>
                      <a:pt x="44" y="183"/>
                      <a:pt x="44" y="183"/>
                      <a:pt x="44" y="183"/>
                    </a:cubicBezTo>
                    <a:cubicBezTo>
                      <a:pt x="44" y="183"/>
                      <a:pt x="44" y="183"/>
                      <a:pt x="44" y="183"/>
                    </a:cubicBezTo>
                    <a:cubicBezTo>
                      <a:pt x="45" y="183"/>
                      <a:pt x="45" y="182"/>
                      <a:pt x="45" y="182"/>
                    </a:cubicBezTo>
                    <a:cubicBezTo>
                      <a:pt x="45" y="181"/>
                      <a:pt x="44" y="181"/>
                      <a:pt x="44" y="181"/>
                    </a:cubicBezTo>
                    <a:cubicBezTo>
                      <a:pt x="44" y="181"/>
                      <a:pt x="41" y="179"/>
                      <a:pt x="38" y="177"/>
                    </a:cubicBezTo>
                    <a:cubicBezTo>
                      <a:pt x="32" y="174"/>
                      <a:pt x="24" y="169"/>
                      <a:pt x="17" y="164"/>
                    </a:cubicBezTo>
                    <a:cubicBezTo>
                      <a:pt x="13" y="162"/>
                      <a:pt x="10" y="160"/>
                      <a:pt x="8" y="159"/>
                    </a:cubicBezTo>
                    <a:cubicBezTo>
                      <a:pt x="7" y="158"/>
                      <a:pt x="6" y="157"/>
                      <a:pt x="5" y="157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7"/>
                      <a:pt x="4" y="157"/>
                      <a:pt x="4" y="157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5" y="157"/>
                      <a:pt x="5" y="157"/>
                      <a:pt x="5" y="157"/>
                    </a:cubicBezTo>
                    <a:cubicBezTo>
                      <a:pt x="5" y="157"/>
                      <a:pt x="4" y="157"/>
                      <a:pt x="4" y="156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5" y="157"/>
                      <a:pt x="5" y="157"/>
                      <a:pt x="5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5" y="157"/>
                      <a:pt x="5" y="157"/>
                      <a:pt x="5" y="157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4" y="158"/>
                      <a:pt x="4" y="158"/>
                      <a:pt x="4" y="158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3" y="159"/>
                      <a:pt x="13" y="164"/>
                      <a:pt x="22" y="168"/>
                    </a:cubicBezTo>
                    <a:cubicBezTo>
                      <a:pt x="27" y="171"/>
                      <a:pt x="32" y="173"/>
                      <a:pt x="36" y="175"/>
                    </a:cubicBezTo>
                    <a:cubicBezTo>
                      <a:pt x="38" y="176"/>
                      <a:pt x="39" y="177"/>
                      <a:pt x="40" y="177"/>
                    </a:cubicBezTo>
                    <a:cubicBezTo>
                      <a:pt x="41" y="177"/>
                      <a:pt x="42" y="178"/>
                      <a:pt x="42" y="178"/>
                    </a:cubicBezTo>
                    <a:cubicBezTo>
                      <a:pt x="43" y="178"/>
                      <a:pt x="43" y="178"/>
                      <a:pt x="43" y="178"/>
                    </a:cubicBezTo>
                    <a:cubicBezTo>
                      <a:pt x="43" y="178"/>
                      <a:pt x="43" y="178"/>
                      <a:pt x="43" y="178"/>
                    </a:cubicBezTo>
                    <a:cubicBezTo>
                      <a:pt x="44" y="178"/>
                      <a:pt x="44" y="178"/>
                      <a:pt x="44" y="178"/>
                    </a:cubicBezTo>
                    <a:cubicBezTo>
                      <a:pt x="44" y="178"/>
                      <a:pt x="44" y="178"/>
                      <a:pt x="45" y="177"/>
                    </a:cubicBezTo>
                    <a:cubicBezTo>
                      <a:pt x="45" y="177"/>
                      <a:pt x="45" y="176"/>
                      <a:pt x="45" y="176"/>
                    </a:cubicBezTo>
                    <a:cubicBezTo>
                      <a:pt x="45" y="176"/>
                      <a:pt x="44" y="175"/>
                      <a:pt x="44" y="175"/>
                    </a:cubicBezTo>
                    <a:cubicBezTo>
                      <a:pt x="44" y="175"/>
                      <a:pt x="42" y="174"/>
                      <a:pt x="38" y="171"/>
                    </a:cubicBezTo>
                    <a:cubicBezTo>
                      <a:pt x="32" y="168"/>
                      <a:pt x="24" y="163"/>
                      <a:pt x="17" y="159"/>
                    </a:cubicBezTo>
                    <a:cubicBezTo>
                      <a:pt x="13" y="157"/>
                      <a:pt x="10" y="155"/>
                      <a:pt x="8" y="153"/>
                    </a:cubicBezTo>
                    <a:cubicBezTo>
                      <a:pt x="6" y="152"/>
                      <a:pt x="6" y="152"/>
                      <a:pt x="5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4" y="152"/>
                      <a:pt x="4" y="152"/>
                      <a:pt x="4" y="152"/>
                    </a:cubicBezTo>
                    <a:cubicBezTo>
                      <a:pt x="4" y="151"/>
                      <a:pt x="4" y="151"/>
                      <a:pt x="4" y="151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4" y="152"/>
                      <a:pt x="4" y="152"/>
                      <a:pt x="4" y="152"/>
                    </a:cubicBezTo>
                    <a:cubicBezTo>
                      <a:pt x="3" y="151"/>
                      <a:pt x="3" y="151"/>
                      <a:pt x="3" y="151"/>
                    </a:cubicBezTo>
                    <a:cubicBezTo>
                      <a:pt x="2" y="153"/>
                      <a:pt x="2" y="153"/>
                      <a:pt x="2" y="153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4" y="173"/>
                      <a:pt x="45" y="172"/>
                      <a:pt x="45" y="172"/>
                    </a:cubicBezTo>
                    <a:cubicBezTo>
                      <a:pt x="46" y="171"/>
                      <a:pt x="46" y="170"/>
                      <a:pt x="45" y="170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44" y="165"/>
                      <a:pt x="44" y="165"/>
                      <a:pt x="44" y="165"/>
                    </a:cubicBezTo>
                    <a:cubicBezTo>
                      <a:pt x="45" y="166"/>
                      <a:pt x="46" y="165"/>
                      <a:pt x="46" y="165"/>
                    </a:cubicBezTo>
                    <a:cubicBezTo>
                      <a:pt x="46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45" y="162"/>
                      <a:pt x="44" y="161"/>
                      <a:pt x="43" y="160"/>
                    </a:cubicBezTo>
                    <a:cubicBezTo>
                      <a:pt x="33" y="154"/>
                      <a:pt x="4" y="137"/>
                      <a:pt x="4" y="137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5" y="140"/>
                      <a:pt x="5" y="139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38"/>
                      <a:pt x="4" y="138"/>
                      <a:pt x="4" y="138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3" y="140"/>
                      <a:pt x="3" y="140"/>
                      <a:pt x="3" y="140"/>
                    </a:cubicBezTo>
                    <a:cubicBezTo>
                      <a:pt x="4" y="140"/>
                      <a:pt x="4" y="140"/>
                      <a:pt x="6" y="141"/>
                    </a:cubicBezTo>
                    <a:cubicBezTo>
                      <a:pt x="10" y="143"/>
                      <a:pt x="18" y="147"/>
                      <a:pt x="26" y="151"/>
                    </a:cubicBezTo>
                    <a:cubicBezTo>
                      <a:pt x="30" y="153"/>
                      <a:pt x="34" y="155"/>
                      <a:pt x="37" y="156"/>
                    </a:cubicBezTo>
                    <a:cubicBezTo>
                      <a:pt x="38" y="157"/>
                      <a:pt x="40" y="158"/>
                      <a:pt x="41" y="158"/>
                    </a:cubicBezTo>
                    <a:cubicBezTo>
                      <a:pt x="41" y="158"/>
                      <a:pt x="41" y="158"/>
                      <a:pt x="42" y="159"/>
                    </a:cubicBezTo>
                    <a:cubicBezTo>
                      <a:pt x="42" y="159"/>
                      <a:pt x="42" y="159"/>
                      <a:pt x="43" y="159"/>
                    </a:cubicBezTo>
                    <a:cubicBezTo>
                      <a:pt x="43" y="159"/>
                      <a:pt x="43" y="159"/>
                      <a:pt x="43" y="159"/>
                    </a:cubicBezTo>
                    <a:cubicBezTo>
                      <a:pt x="44" y="159"/>
                      <a:pt x="44" y="158"/>
                      <a:pt x="44" y="158"/>
                    </a:cubicBezTo>
                    <a:cubicBezTo>
                      <a:pt x="45" y="158"/>
                      <a:pt x="45" y="157"/>
                      <a:pt x="45" y="157"/>
                    </a:cubicBezTo>
                    <a:cubicBezTo>
                      <a:pt x="44" y="157"/>
                      <a:pt x="44" y="156"/>
                      <a:pt x="44" y="156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4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4" y="133"/>
                      <a:pt x="4" y="133"/>
                      <a:pt x="4" y="133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4" y="134"/>
                      <a:pt x="6" y="136"/>
                      <a:pt x="10" y="138"/>
                    </a:cubicBezTo>
                    <a:cubicBezTo>
                      <a:pt x="16" y="141"/>
                      <a:pt x="23" y="145"/>
                      <a:pt x="30" y="148"/>
                    </a:cubicBezTo>
                    <a:cubicBezTo>
                      <a:pt x="33" y="150"/>
                      <a:pt x="36" y="151"/>
                      <a:pt x="39" y="152"/>
                    </a:cubicBezTo>
                    <a:cubicBezTo>
                      <a:pt x="40" y="153"/>
                      <a:pt x="41" y="153"/>
                      <a:pt x="42" y="154"/>
                    </a:cubicBezTo>
                    <a:cubicBezTo>
                      <a:pt x="42" y="154"/>
                      <a:pt x="42" y="154"/>
                      <a:pt x="42" y="154"/>
                    </a:cubicBezTo>
                    <a:cubicBezTo>
                      <a:pt x="43" y="154"/>
                      <a:pt x="43" y="154"/>
                      <a:pt x="43" y="154"/>
                    </a:cubicBezTo>
                    <a:cubicBezTo>
                      <a:pt x="44" y="154"/>
                      <a:pt x="44" y="154"/>
                      <a:pt x="44" y="154"/>
                    </a:cubicBezTo>
                    <a:cubicBezTo>
                      <a:pt x="44" y="154"/>
                      <a:pt x="45" y="154"/>
                      <a:pt x="45" y="154"/>
                    </a:cubicBezTo>
                    <a:cubicBezTo>
                      <a:pt x="45" y="153"/>
                      <a:pt x="45" y="153"/>
                      <a:pt x="45" y="153"/>
                    </a:cubicBezTo>
                    <a:cubicBezTo>
                      <a:pt x="45" y="152"/>
                      <a:pt x="45" y="152"/>
                      <a:pt x="44" y="152"/>
                    </a:cubicBezTo>
                    <a:cubicBezTo>
                      <a:pt x="44" y="152"/>
                      <a:pt x="42" y="150"/>
                      <a:pt x="38" y="148"/>
                    </a:cubicBezTo>
                    <a:cubicBezTo>
                      <a:pt x="32" y="144"/>
                      <a:pt x="24" y="139"/>
                      <a:pt x="17" y="135"/>
                    </a:cubicBezTo>
                    <a:cubicBezTo>
                      <a:pt x="13" y="133"/>
                      <a:pt x="10" y="131"/>
                      <a:pt x="8" y="129"/>
                    </a:cubicBezTo>
                    <a:cubicBezTo>
                      <a:pt x="7" y="128"/>
                      <a:pt x="6" y="128"/>
                      <a:pt x="5" y="127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5" y="127"/>
                      <a:pt x="5" y="127"/>
                      <a:pt x="5" y="127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5" y="128"/>
                      <a:pt x="5" y="128"/>
                      <a:pt x="5" y="128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4" y="129"/>
                      <a:pt x="4" y="129"/>
                      <a:pt x="4" y="129"/>
                    </a:cubicBezTo>
                    <a:cubicBezTo>
                      <a:pt x="3" y="128"/>
                      <a:pt x="3" y="128"/>
                      <a:pt x="3" y="128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29"/>
                      <a:pt x="12" y="134"/>
                      <a:pt x="22" y="138"/>
                    </a:cubicBezTo>
                    <a:cubicBezTo>
                      <a:pt x="27" y="141"/>
                      <a:pt x="32" y="143"/>
                      <a:pt x="36" y="145"/>
                    </a:cubicBezTo>
                    <a:cubicBezTo>
                      <a:pt x="38" y="146"/>
                      <a:pt x="40" y="146"/>
                      <a:pt x="41" y="147"/>
                    </a:cubicBezTo>
                    <a:cubicBezTo>
                      <a:pt x="41" y="147"/>
                      <a:pt x="42" y="147"/>
                      <a:pt x="42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4" y="148"/>
                      <a:pt x="44" y="148"/>
                      <a:pt x="44" y="14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47"/>
                      <a:pt x="45" y="147"/>
                      <a:pt x="45" y="146"/>
                    </a:cubicBezTo>
                    <a:cubicBezTo>
                      <a:pt x="45" y="146"/>
                      <a:pt x="45" y="145"/>
                      <a:pt x="44" y="145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3"/>
                      <a:pt x="5" y="123"/>
                      <a:pt x="5" y="122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2"/>
                      <a:pt x="4" y="122"/>
                      <a:pt x="4" y="122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3" y="123"/>
                      <a:pt x="3" y="123"/>
                      <a:pt x="3" y="123"/>
                    </a:cubicBezTo>
                    <a:cubicBezTo>
                      <a:pt x="4" y="123"/>
                      <a:pt x="5" y="123"/>
                      <a:pt x="6" y="124"/>
                    </a:cubicBezTo>
                    <a:cubicBezTo>
                      <a:pt x="11" y="126"/>
                      <a:pt x="20" y="131"/>
                      <a:pt x="28" y="135"/>
                    </a:cubicBezTo>
                    <a:cubicBezTo>
                      <a:pt x="36" y="138"/>
                      <a:pt x="43" y="142"/>
                      <a:pt x="43" y="142"/>
                    </a:cubicBezTo>
                    <a:cubicBezTo>
                      <a:pt x="44" y="142"/>
                      <a:pt x="44" y="142"/>
                      <a:pt x="45" y="141"/>
                    </a:cubicBezTo>
                    <a:cubicBezTo>
                      <a:pt x="45" y="141"/>
                      <a:pt x="45" y="141"/>
                      <a:pt x="45" y="141"/>
                    </a:cubicBezTo>
                    <a:cubicBezTo>
                      <a:pt x="45" y="140"/>
                      <a:pt x="45" y="140"/>
                      <a:pt x="45" y="140"/>
                    </a:cubicBezTo>
                    <a:cubicBezTo>
                      <a:pt x="45" y="139"/>
                      <a:pt x="44" y="139"/>
                      <a:pt x="44" y="139"/>
                    </a:cubicBezTo>
                    <a:cubicBezTo>
                      <a:pt x="42" y="137"/>
                      <a:pt x="39" y="135"/>
                      <a:pt x="35" y="133"/>
                    </a:cubicBezTo>
                    <a:cubicBezTo>
                      <a:pt x="24" y="126"/>
                      <a:pt x="5" y="114"/>
                      <a:pt x="5" y="114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6"/>
                      <a:pt x="4" y="116"/>
                      <a:pt x="4" y="116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3" y="117"/>
                      <a:pt x="3" y="117"/>
                      <a:pt x="3" y="117"/>
                    </a:cubicBezTo>
                    <a:cubicBezTo>
                      <a:pt x="4" y="117"/>
                      <a:pt x="6" y="119"/>
                      <a:pt x="10" y="120"/>
                    </a:cubicBezTo>
                    <a:cubicBezTo>
                      <a:pt x="16" y="123"/>
                      <a:pt x="24" y="127"/>
                      <a:pt x="30" y="130"/>
                    </a:cubicBezTo>
                    <a:cubicBezTo>
                      <a:pt x="34" y="132"/>
                      <a:pt x="37" y="133"/>
                      <a:pt x="39" y="134"/>
                    </a:cubicBezTo>
                    <a:cubicBezTo>
                      <a:pt x="41" y="135"/>
                      <a:pt x="42" y="135"/>
                      <a:pt x="42" y="135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5" y="136"/>
                      <a:pt x="45" y="136"/>
                      <a:pt x="45" y="136"/>
                    </a:cubicBezTo>
                    <a:cubicBezTo>
                      <a:pt x="45" y="136"/>
                      <a:pt x="45" y="136"/>
                      <a:pt x="46" y="135"/>
                    </a:cubicBezTo>
                    <a:cubicBezTo>
                      <a:pt x="46" y="135"/>
                      <a:pt x="46" y="135"/>
                      <a:pt x="46" y="134"/>
                    </a:cubicBezTo>
                    <a:cubicBezTo>
                      <a:pt x="46" y="134"/>
                      <a:pt x="45" y="133"/>
                      <a:pt x="45" y="133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5" y="130"/>
                      <a:pt x="46" y="129"/>
                      <a:pt x="46" y="129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6" y="127"/>
                      <a:pt x="46" y="127"/>
                      <a:pt x="46" y="127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45" y="126"/>
                      <a:pt x="44" y="126"/>
                      <a:pt x="43" y="125"/>
                    </a:cubicBezTo>
                    <a:cubicBezTo>
                      <a:pt x="38" y="122"/>
                      <a:pt x="28" y="116"/>
                      <a:pt x="20" y="111"/>
                    </a:cubicBezTo>
                    <a:cubicBezTo>
                      <a:pt x="15" y="109"/>
                      <a:pt x="12" y="106"/>
                      <a:pt x="9" y="104"/>
                    </a:cubicBezTo>
                    <a:cubicBezTo>
                      <a:pt x="7" y="103"/>
                      <a:pt x="6" y="103"/>
                      <a:pt x="5" y="102"/>
                    </a:cubicBezTo>
                    <a:cubicBezTo>
                      <a:pt x="5" y="102"/>
                      <a:pt x="5" y="102"/>
                      <a:pt x="5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1"/>
                      <a:pt x="4" y="101"/>
                      <a:pt x="4" y="101"/>
                    </a:cubicBezTo>
                    <a:cubicBezTo>
                      <a:pt x="4" y="102"/>
                      <a:pt x="4" y="102"/>
                      <a:pt x="4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03"/>
                      <a:pt x="3" y="103"/>
                      <a:pt x="3" y="103"/>
                    </a:cubicBezTo>
                    <a:cubicBezTo>
                      <a:pt x="44" y="122"/>
                      <a:pt x="44" y="122"/>
                      <a:pt x="44" y="122"/>
                    </a:cubicBezTo>
                    <a:cubicBezTo>
                      <a:pt x="45" y="123"/>
                      <a:pt x="46" y="122"/>
                      <a:pt x="46" y="122"/>
                    </a:cubicBezTo>
                    <a:cubicBezTo>
                      <a:pt x="47" y="121"/>
                      <a:pt x="47" y="120"/>
                      <a:pt x="46" y="120"/>
                    </a:cubicBezTo>
                    <a:cubicBezTo>
                      <a:pt x="3" y="93"/>
                      <a:pt x="3" y="93"/>
                      <a:pt x="3" y="93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2" y="95"/>
                      <a:pt x="3" y="96"/>
                      <a:pt x="4" y="96"/>
                    </a:cubicBezTo>
                    <a:cubicBezTo>
                      <a:pt x="9" y="98"/>
                      <a:pt x="18" y="103"/>
                      <a:pt x="26" y="108"/>
                    </a:cubicBezTo>
                    <a:cubicBezTo>
                      <a:pt x="30" y="110"/>
                      <a:pt x="34" y="112"/>
                      <a:pt x="37" y="113"/>
                    </a:cubicBezTo>
                    <a:cubicBezTo>
                      <a:pt x="39" y="114"/>
                      <a:pt x="40" y="115"/>
                      <a:pt x="41" y="115"/>
                    </a:cubicBezTo>
                    <a:cubicBezTo>
                      <a:pt x="41" y="115"/>
                      <a:pt x="42" y="116"/>
                      <a:pt x="42" y="116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3" y="116"/>
                      <a:pt x="43" y="116"/>
                      <a:pt x="43" y="116"/>
                    </a:cubicBezTo>
                    <a:cubicBezTo>
                      <a:pt x="43" y="116"/>
                      <a:pt x="43" y="116"/>
                      <a:pt x="43" y="116"/>
                    </a:cubicBezTo>
                    <a:cubicBezTo>
                      <a:pt x="44" y="116"/>
                      <a:pt x="44" y="116"/>
                      <a:pt x="44" y="115"/>
                    </a:cubicBezTo>
                    <a:cubicBezTo>
                      <a:pt x="45" y="115"/>
                      <a:pt x="45" y="115"/>
                      <a:pt x="45" y="114"/>
                    </a:cubicBezTo>
                    <a:cubicBezTo>
                      <a:pt x="44" y="114"/>
                      <a:pt x="44" y="114"/>
                      <a:pt x="44" y="113"/>
                    </a:cubicBezTo>
                    <a:cubicBezTo>
                      <a:pt x="3" y="88"/>
                      <a:pt x="3" y="88"/>
                      <a:pt x="3" y="88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4" y="90"/>
                      <a:pt x="4" y="90"/>
                      <a:pt x="4" y="90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0"/>
                      <a:pt x="3" y="90"/>
                      <a:pt x="4" y="90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2" y="89"/>
                      <a:pt x="2" y="89"/>
                      <a:pt x="2" y="89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2" y="91"/>
                      <a:pt x="3" y="91"/>
                      <a:pt x="5" y="92"/>
                    </a:cubicBezTo>
                    <a:cubicBezTo>
                      <a:pt x="9" y="94"/>
                      <a:pt x="19" y="98"/>
                      <a:pt x="27" y="102"/>
                    </a:cubicBezTo>
                    <a:cubicBezTo>
                      <a:pt x="31" y="104"/>
                      <a:pt x="35" y="106"/>
                      <a:pt x="38" y="108"/>
                    </a:cubicBezTo>
                    <a:cubicBezTo>
                      <a:pt x="39" y="108"/>
                      <a:pt x="41" y="109"/>
                      <a:pt x="42" y="109"/>
                    </a:cubicBezTo>
                    <a:cubicBezTo>
                      <a:pt x="42" y="110"/>
                      <a:pt x="42" y="110"/>
                      <a:pt x="43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10"/>
                      <a:pt x="43" y="110"/>
                      <a:pt x="44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45" y="109"/>
                      <a:pt x="45" y="109"/>
                      <a:pt x="45" y="108"/>
                    </a:cubicBezTo>
                    <a:cubicBezTo>
                      <a:pt x="45" y="108"/>
                      <a:pt x="45" y="108"/>
                      <a:pt x="45" y="107"/>
                    </a:cubicBezTo>
                    <a:cubicBezTo>
                      <a:pt x="28" y="97"/>
                      <a:pt x="28" y="97"/>
                      <a:pt x="28" y="97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4" y="104"/>
                      <a:pt x="45" y="104"/>
                    </a:cubicBezTo>
                    <a:cubicBezTo>
                      <a:pt x="45" y="103"/>
                      <a:pt x="45" y="102"/>
                      <a:pt x="44" y="102"/>
                    </a:cubicBezTo>
                    <a:cubicBezTo>
                      <a:pt x="44" y="102"/>
                      <a:pt x="41" y="100"/>
                      <a:pt x="38" y="98"/>
                    </a:cubicBezTo>
                    <a:cubicBezTo>
                      <a:pt x="32" y="94"/>
                      <a:pt x="23" y="89"/>
                      <a:pt x="16" y="85"/>
                    </a:cubicBezTo>
                    <a:cubicBezTo>
                      <a:pt x="12" y="83"/>
                      <a:pt x="9" y="81"/>
                      <a:pt x="7" y="79"/>
                    </a:cubicBezTo>
                    <a:cubicBezTo>
                      <a:pt x="6" y="78"/>
                      <a:pt x="5" y="78"/>
                      <a:pt x="4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45" y="99"/>
                      <a:pt x="45" y="99"/>
                      <a:pt x="46" y="98"/>
                    </a:cubicBezTo>
                    <a:cubicBezTo>
                      <a:pt x="46" y="97"/>
                      <a:pt x="46" y="96"/>
                      <a:pt x="45" y="96"/>
                    </a:cubicBezTo>
                    <a:cubicBezTo>
                      <a:pt x="45" y="96"/>
                      <a:pt x="43" y="94"/>
                      <a:pt x="39" y="92"/>
                    </a:cubicBezTo>
                    <a:cubicBezTo>
                      <a:pt x="33" y="89"/>
                      <a:pt x="25" y="83"/>
                      <a:pt x="17" y="79"/>
                    </a:cubicBezTo>
                    <a:cubicBezTo>
                      <a:pt x="14" y="77"/>
                      <a:pt x="11" y="75"/>
                      <a:pt x="8" y="73"/>
                    </a:cubicBezTo>
                    <a:cubicBezTo>
                      <a:pt x="7" y="72"/>
                      <a:pt x="6" y="72"/>
                      <a:pt x="6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5" y="71"/>
                      <a:pt x="5" y="71"/>
                      <a:pt x="5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2"/>
                      <a:pt x="5" y="72"/>
                      <a:pt x="5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5" y="73"/>
                      <a:pt x="5" y="73"/>
                      <a:pt x="5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3"/>
                      <a:pt x="5" y="74"/>
                      <a:pt x="6" y="74"/>
                    </a:cubicBezTo>
                    <a:cubicBezTo>
                      <a:pt x="10" y="76"/>
                      <a:pt x="19" y="81"/>
                      <a:pt x="27" y="86"/>
                    </a:cubicBezTo>
                    <a:cubicBezTo>
                      <a:pt x="31" y="88"/>
                      <a:pt x="35" y="90"/>
                      <a:pt x="38" y="91"/>
                    </a:cubicBezTo>
                    <a:cubicBezTo>
                      <a:pt x="39" y="92"/>
                      <a:pt x="41" y="92"/>
                      <a:pt x="42" y="93"/>
                    </a:cubicBezTo>
                    <a:cubicBezTo>
                      <a:pt x="42" y="93"/>
                      <a:pt x="43" y="93"/>
                      <a:pt x="43" y="93"/>
                    </a:cubicBezTo>
                    <a:cubicBezTo>
                      <a:pt x="43" y="94"/>
                      <a:pt x="44" y="94"/>
                      <a:pt x="44" y="94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6" y="93"/>
                      <a:pt x="46" y="92"/>
                      <a:pt x="46" y="92"/>
                    </a:cubicBezTo>
                    <a:cubicBezTo>
                      <a:pt x="46" y="91"/>
                      <a:pt x="45" y="91"/>
                      <a:pt x="45" y="91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44" y="87"/>
                      <a:pt x="44" y="87"/>
                      <a:pt x="44" y="87"/>
                    </a:cubicBezTo>
                    <a:cubicBezTo>
                      <a:pt x="45" y="87"/>
                      <a:pt x="46" y="87"/>
                      <a:pt x="46" y="86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5"/>
                      <a:pt x="46" y="84"/>
                      <a:pt x="46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5" y="83"/>
                      <a:pt x="44" y="83"/>
                      <a:pt x="43" y="82"/>
                    </a:cubicBezTo>
                    <a:cubicBezTo>
                      <a:pt x="38" y="78"/>
                      <a:pt x="28" y="72"/>
                      <a:pt x="19" y="67"/>
                    </a:cubicBezTo>
                    <a:cubicBezTo>
                      <a:pt x="14" y="64"/>
                      <a:pt x="10" y="62"/>
                      <a:pt x="7" y="60"/>
                    </a:cubicBezTo>
                    <a:cubicBezTo>
                      <a:pt x="6" y="59"/>
                      <a:pt x="5" y="59"/>
                      <a:pt x="4" y="58"/>
                    </a:cubicBezTo>
                    <a:cubicBezTo>
                      <a:pt x="4" y="58"/>
                      <a:pt x="3" y="58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1"/>
                      <a:pt x="44" y="80"/>
                      <a:pt x="44" y="80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78"/>
                      <a:pt x="44" y="78"/>
                      <a:pt x="44" y="78"/>
                    </a:cubicBezTo>
                    <a:cubicBezTo>
                      <a:pt x="44" y="77"/>
                      <a:pt x="43" y="77"/>
                      <a:pt x="43" y="77"/>
                    </a:cubicBezTo>
                    <a:cubicBezTo>
                      <a:pt x="41" y="76"/>
                      <a:pt x="38" y="74"/>
                      <a:pt x="34" y="71"/>
                    </a:cubicBezTo>
                    <a:cubicBezTo>
                      <a:pt x="29" y="68"/>
                      <a:pt x="21" y="63"/>
                      <a:pt x="15" y="60"/>
                    </a:cubicBezTo>
                    <a:cubicBezTo>
                      <a:pt x="12" y="58"/>
                      <a:pt x="9" y="56"/>
                      <a:pt x="7" y="55"/>
                    </a:cubicBezTo>
                    <a:cubicBezTo>
                      <a:pt x="6" y="55"/>
                      <a:pt x="6" y="54"/>
                      <a:pt x="5" y="5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4"/>
                      <a:pt x="5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5" y="55"/>
                      <a:pt x="5" y="55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4" y="56"/>
                      <a:pt x="5" y="57"/>
                    </a:cubicBezTo>
                    <a:cubicBezTo>
                      <a:pt x="10" y="59"/>
                      <a:pt x="19" y="63"/>
                      <a:pt x="27" y="67"/>
                    </a:cubicBezTo>
                    <a:cubicBezTo>
                      <a:pt x="31" y="69"/>
                      <a:pt x="35" y="71"/>
                      <a:pt x="38" y="73"/>
                    </a:cubicBezTo>
                    <a:cubicBezTo>
                      <a:pt x="40" y="73"/>
                      <a:pt x="41" y="74"/>
                      <a:pt x="42" y="74"/>
                    </a:cubicBezTo>
                    <a:cubicBezTo>
                      <a:pt x="43" y="75"/>
                      <a:pt x="43" y="75"/>
                      <a:pt x="44" y="75"/>
                    </a:cubicBezTo>
                    <a:cubicBezTo>
                      <a:pt x="44" y="75"/>
                      <a:pt x="44" y="75"/>
                      <a:pt x="45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6" y="75"/>
                      <a:pt x="46" y="75"/>
                      <a:pt x="46" y="74"/>
                    </a:cubicBezTo>
                    <a:cubicBezTo>
                      <a:pt x="46" y="74"/>
                      <a:pt x="47" y="74"/>
                      <a:pt x="46" y="73"/>
                    </a:cubicBezTo>
                    <a:cubicBezTo>
                      <a:pt x="46" y="73"/>
                      <a:pt x="46" y="73"/>
                      <a:pt x="46" y="72"/>
                    </a:cubicBezTo>
                    <a:cubicBezTo>
                      <a:pt x="46" y="72"/>
                      <a:pt x="43" y="71"/>
                      <a:pt x="39" y="68"/>
                    </a:cubicBezTo>
                    <a:cubicBezTo>
                      <a:pt x="33" y="65"/>
                      <a:pt x="24" y="59"/>
                      <a:pt x="16" y="54"/>
                    </a:cubicBezTo>
                    <a:cubicBezTo>
                      <a:pt x="12" y="52"/>
                      <a:pt x="9" y="50"/>
                      <a:pt x="6" y="48"/>
                    </a:cubicBezTo>
                    <a:cubicBezTo>
                      <a:pt x="5" y="47"/>
                      <a:pt x="4" y="47"/>
                      <a:pt x="4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1" y="53"/>
                      <a:pt x="21" y="59"/>
                    </a:cubicBezTo>
                    <a:cubicBezTo>
                      <a:pt x="26" y="61"/>
                      <a:pt x="31" y="64"/>
                      <a:pt x="35" y="66"/>
                    </a:cubicBezTo>
                    <a:cubicBezTo>
                      <a:pt x="37" y="67"/>
                      <a:pt x="39" y="68"/>
                      <a:pt x="41" y="68"/>
                    </a:cubicBezTo>
                    <a:cubicBezTo>
                      <a:pt x="41" y="69"/>
                      <a:pt x="42" y="69"/>
                      <a:pt x="42" y="69"/>
                    </a:cubicBezTo>
                    <a:cubicBezTo>
                      <a:pt x="43" y="69"/>
                      <a:pt x="43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5" y="69"/>
                      <a:pt x="45" y="69"/>
                      <a:pt x="45" y="69"/>
                    </a:cubicBezTo>
                    <a:cubicBezTo>
                      <a:pt x="45" y="68"/>
                      <a:pt x="46" y="68"/>
                      <a:pt x="45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" y="43"/>
                      <a:pt x="3" y="43"/>
                      <a:pt x="4" y="44"/>
                    </a:cubicBezTo>
                    <a:cubicBezTo>
                      <a:pt x="9" y="46"/>
                      <a:pt x="18" y="51"/>
                      <a:pt x="27" y="56"/>
                    </a:cubicBezTo>
                    <a:cubicBezTo>
                      <a:pt x="31" y="58"/>
                      <a:pt x="35" y="60"/>
                      <a:pt x="38" y="61"/>
                    </a:cubicBezTo>
                    <a:cubicBezTo>
                      <a:pt x="39" y="62"/>
                      <a:pt x="41" y="63"/>
                      <a:pt x="41" y="63"/>
                    </a:cubicBezTo>
                    <a:cubicBezTo>
                      <a:pt x="42" y="64"/>
                      <a:pt x="42" y="64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5" y="64"/>
                      <a:pt x="45" y="64"/>
                      <a:pt x="45" y="63"/>
                    </a:cubicBezTo>
                    <a:cubicBezTo>
                      <a:pt x="45" y="63"/>
                      <a:pt x="45" y="63"/>
                      <a:pt x="45" y="62"/>
                    </a:cubicBezTo>
                    <a:cubicBezTo>
                      <a:pt x="45" y="62"/>
                      <a:pt x="45" y="62"/>
                      <a:pt x="45" y="61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4" y="59"/>
                      <a:pt x="45" y="59"/>
                      <a:pt x="45" y="58"/>
                    </a:cubicBezTo>
                    <a:cubicBezTo>
                      <a:pt x="45" y="57"/>
                      <a:pt x="45" y="56"/>
                      <a:pt x="45" y="56"/>
                    </a:cubicBezTo>
                    <a:cubicBezTo>
                      <a:pt x="45" y="56"/>
                      <a:pt x="42" y="55"/>
                      <a:pt x="38" y="52"/>
                    </a:cubicBezTo>
                    <a:cubicBezTo>
                      <a:pt x="33" y="49"/>
                      <a:pt x="24" y="44"/>
                      <a:pt x="17" y="39"/>
                    </a:cubicBezTo>
                    <a:cubicBezTo>
                      <a:pt x="14" y="37"/>
                      <a:pt x="11" y="35"/>
                      <a:pt x="8" y="34"/>
                    </a:cubicBezTo>
                    <a:cubicBezTo>
                      <a:pt x="7" y="33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5" y="33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4"/>
                      <a:pt x="13" y="38"/>
                      <a:pt x="22" y="43"/>
                    </a:cubicBezTo>
                    <a:cubicBezTo>
                      <a:pt x="27" y="46"/>
                      <a:pt x="32" y="48"/>
                      <a:pt x="36" y="50"/>
                    </a:cubicBezTo>
                    <a:cubicBezTo>
                      <a:pt x="38" y="51"/>
                      <a:pt x="40" y="52"/>
                      <a:pt x="41" y="52"/>
                    </a:cubicBezTo>
                    <a:cubicBezTo>
                      <a:pt x="42" y="52"/>
                      <a:pt x="42" y="53"/>
                      <a:pt x="43" y="53"/>
                    </a:cubicBezTo>
                    <a:cubicBezTo>
                      <a:pt x="43" y="53"/>
                      <a:pt x="43" y="53"/>
                      <a:pt x="44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2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6" y="51"/>
                      <a:pt x="46" y="51"/>
                      <a:pt x="45" y="51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4" y="49"/>
                      <a:pt x="43" y="49"/>
                      <a:pt x="42" y="48"/>
                    </a:cubicBezTo>
                    <a:cubicBezTo>
                      <a:pt x="32" y="41"/>
                      <a:pt x="3" y="24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3" y="26"/>
                      <a:pt x="3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6" y="28"/>
                      <a:pt x="16" y="33"/>
                      <a:pt x="26" y="38"/>
                    </a:cubicBezTo>
                    <a:cubicBezTo>
                      <a:pt x="31" y="41"/>
                      <a:pt x="36" y="43"/>
                      <a:pt x="39" y="45"/>
                    </a:cubicBezTo>
                    <a:cubicBezTo>
                      <a:pt x="43" y="47"/>
                      <a:pt x="45" y="48"/>
                      <a:pt x="45" y="48"/>
                    </a:cubicBezTo>
                    <a:cubicBezTo>
                      <a:pt x="45" y="48"/>
                      <a:pt x="46" y="48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5" y="44"/>
                      <a:pt x="43" y="43"/>
                    </a:cubicBezTo>
                    <a:cubicBezTo>
                      <a:pt x="38" y="40"/>
                      <a:pt x="28" y="34"/>
                      <a:pt x="20" y="29"/>
                    </a:cubicBezTo>
                    <a:cubicBezTo>
                      <a:pt x="15" y="26"/>
                      <a:pt x="11" y="24"/>
                      <a:pt x="8" y="22"/>
                    </a:cubicBezTo>
                    <a:cubicBezTo>
                      <a:pt x="7" y="21"/>
                      <a:pt x="6" y="20"/>
                      <a:pt x="5" y="20"/>
                    </a:cubicBezTo>
                    <a:cubicBezTo>
                      <a:pt x="5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2"/>
                      <a:pt x="5" y="23"/>
                    </a:cubicBezTo>
                    <a:cubicBezTo>
                      <a:pt x="10" y="25"/>
                      <a:pt x="19" y="29"/>
                      <a:pt x="27" y="33"/>
                    </a:cubicBezTo>
                    <a:cubicBezTo>
                      <a:pt x="36" y="36"/>
                      <a:pt x="43" y="40"/>
                      <a:pt x="43" y="40"/>
                    </a:cubicBezTo>
                    <a:cubicBezTo>
                      <a:pt x="43" y="40"/>
                      <a:pt x="44" y="40"/>
                      <a:pt x="45" y="39"/>
                    </a:cubicBezTo>
                    <a:cubicBezTo>
                      <a:pt x="45" y="38"/>
                      <a:pt x="45" y="38"/>
                      <a:pt x="44" y="3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13" y="20"/>
                      <a:pt x="22" y="24"/>
                    </a:cubicBezTo>
                    <a:cubicBezTo>
                      <a:pt x="27" y="27"/>
                      <a:pt x="32" y="29"/>
                      <a:pt x="36" y="30"/>
                    </a:cubicBezTo>
                    <a:cubicBezTo>
                      <a:pt x="37" y="31"/>
                      <a:pt x="39" y="32"/>
                      <a:pt x="40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3" y="33"/>
                      <a:pt x="43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5" y="32"/>
                    </a:cubicBezTo>
                    <a:cubicBezTo>
                      <a:pt x="45" y="32"/>
                      <a:pt x="45" y="32"/>
                      <a:pt x="45" y="31"/>
                    </a:cubicBezTo>
                    <a:cubicBezTo>
                      <a:pt x="45" y="31"/>
                      <a:pt x="45" y="31"/>
                      <a:pt x="44" y="3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10" y="12"/>
                      <a:pt x="11" y="12"/>
                    </a:cubicBezTo>
                    <a:cubicBezTo>
                      <a:pt x="15" y="14"/>
                      <a:pt x="23" y="18"/>
                      <a:pt x="30" y="22"/>
                    </a:cubicBezTo>
                    <a:cubicBezTo>
                      <a:pt x="38" y="25"/>
                      <a:pt x="44" y="28"/>
                      <a:pt x="44" y="29"/>
                    </a:cubicBezTo>
                    <a:cubicBezTo>
                      <a:pt x="45" y="29"/>
                      <a:pt x="45" y="29"/>
                      <a:pt x="46" y="28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3" y="24"/>
                      <a:pt x="41" y="22"/>
                      <a:pt x="37" y="20"/>
                    </a:cubicBezTo>
                    <a:cubicBezTo>
                      <a:pt x="32" y="17"/>
                      <a:pt x="25" y="14"/>
                      <a:pt x="20" y="10"/>
                    </a:cubicBezTo>
                    <a:cubicBezTo>
                      <a:pt x="17" y="9"/>
                      <a:pt x="15" y="7"/>
                      <a:pt x="13" y="6"/>
                    </a:cubicBezTo>
                    <a:cubicBezTo>
                      <a:pt x="13" y="6"/>
                      <a:pt x="12" y="5"/>
                      <a:pt x="12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5" y="21"/>
                      <a:pt x="46" y="20"/>
                    </a:cubicBezTo>
                    <a:cubicBezTo>
                      <a:pt x="46" y="20"/>
                      <a:pt x="46" y="19"/>
                      <a:pt x="45" y="19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5"/>
                      <a:pt x="43" y="14"/>
                      <a:pt x="43" y="1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2" y="11"/>
                      <a:pt x="42" y="11"/>
                      <a:pt x="42" y="11"/>
                    </a:cubicBezTo>
                    <a:cubicBezTo>
                      <a:pt x="42" y="11"/>
                      <a:pt x="40" y="10"/>
                      <a:pt x="39" y="9"/>
                    </a:cubicBezTo>
                    <a:cubicBezTo>
                      <a:pt x="33" y="5"/>
                      <a:pt x="25" y="1"/>
                      <a:pt x="25" y="1"/>
                    </a:cubicBezTo>
                    <a:cubicBezTo>
                      <a:pt x="24" y="0"/>
                      <a:pt x="24" y="0"/>
                      <a:pt x="23" y="1"/>
                    </a:cubicBezTo>
                    <a:cubicBezTo>
                      <a:pt x="23" y="2"/>
                      <a:pt x="23" y="3"/>
                      <a:pt x="24" y="3"/>
                    </a:cubicBezTo>
                    <a:cubicBezTo>
                      <a:pt x="24" y="3"/>
                      <a:pt x="28" y="6"/>
                      <a:pt x="32" y="8"/>
                    </a:cubicBezTo>
                    <a:cubicBezTo>
                      <a:pt x="35" y="10"/>
                      <a:pt x="37" y="11"/>
                      <a:pt x="38" y="12"/>
                    </a:cubicBezTo>
                    <a:cubicBezTo>
                      <a:pt x="39" y="13"/>
                      <a:pt x="40" y="13"/>
                      <a:pt x="40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1" y="14"/>
                      <a:pt x="41" y="1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6" y="1"/>
                      <a:pt x="15" y="2"/>
                    </a:cubicBezTo>
                    <a:cubicBezTo>
                      <a:pt x="15" y="3"/>
                      <a:pt x="15" y="3"/>
                      <a:pt x="16" y="4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4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8"/>
                    </a:cubicBezTo>
                    <a:cubicBezTo>
                      <a:pt x="11" y="9"/>
                      <a:pt x="14" y="10"/>
                      <a:pt x="18" y="12"/>
                    </a:cubicBezTo>
                    <a:cubicBezTo>
                      <a:pt x="23" y="15"/>
                      <a:pt x="29" y="19"/>
                      <a:pt x="35" y="22"/>
                    </a:cubicBezTo>
                    <a:cubicBezTo>
                      <a:pt x="37" y="24"/>
                      <a:pt x="40" y="25"/>
                      <a:pt x="41" y="26"/>
                    </a:cubicBezTo>
                    <a:cubicBezTo>
                      <a:pt x="42" y="27"/>
                      <a:pt x="43" y="27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37" y="22"/>
                      <a:pt x="28" y="17"/>
                    </a:cubicBezTo>
                    <a:cubicBezTo>
                      <a:pt x="24" y="15"/>
                      <a:pt x="20" y="13"/>
                      <a:pt x="16" y="11"/>
                    </a:cubicBezTo>
                    <a:cubicBezTo>
                      <a:pt x="14" y="11"/>
                      <a:pt x="13" y="10"/>
                      <a:pt x="12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8" y="11"/>
                      <a:pt x="8" y="11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2" y="31"/>
                      <a:pt x="42" y="31"/>
                      <a:pt x="42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2" y="30"/>
                      <a:pt x="42" y="31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2" y="30"/>
                      <a:pt x="41" y="29"/>
                    </a:cubicBezTo>
                    <a:cubicBezTo>
                      <a:pt x="37" y="28"/>
                      <a:pt x="28" y="24"/>
                      <a:pt x="20" y="20"/>
                    </a:cubicBezTo>
                    <a:cubicBezTo>
                      <a:pt x="12" y="16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4"/>
                    </a:cubicBezTo>
                    <a:cubicBezTo>
                      <a:pt x="3" y="14"/>
                      <a:pt x="3" y="15"/>
                      <a:pt x="4" y="16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3" y="38"/>
                      <a:pt x="43" y="38"/>
                      <a:pt x="43" y="38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34" y="32"/>
                      <a:pt x="24" y="28"/>
                    </a:cubicBezTo>
                    <a:cubicBezTo>
                      <a:pt x="19" y="26"/>
                      <a:pt x="14" y="23"/>
                      <a:pt x="10" y="22"/>
                    </a:cubicBezTo>
                    <a:cubicBezTo>
                      <a:pt x="9" y="21"/>
                      <a:pt x="7" y="20"/>
                      <a:pt x="6" y="19"/>
                    </a:cubicBezTo>
                    <a:cubicBezTo>
                      <a:pt x="5" y="19"/>
                      <a:pt x="5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2"/>
                      <a:pt x="6" y="24"/>
                      <a:pt x="10" y="26"/>
                    </a:cubicBezTo>
                    <a:cubicBezTo>
                      <a:pt x="17" y="30"/>
                      <a:pt x="25" y="35"/>
                      <a:pt x="32" y="40"/>
                    </a:cubicBezTo>
                    <a:cubicBezTo>
                      <a:pt x="36" y="42"/>
                      <a:pt x="39" y="44"/>
                      <a:pt x="41" y="45"/>
                    </a:cubicBezTo>
                    <a:cubicBezTo>
                      <a:pt x="42" y="46"/>
                      <a:pt x="43" y="47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36" y="40"/>
                      <a:pt x="25" y="34"/>
                    </a:cubicBezTo>
                    <a:cubicBezTo>
                      <a:pt x="20" y="32"/>
                      <a:pt x="14" y="29"/>
                      <a:pt x="10" y="27"/>
                    </a:cubicBezTo>
                    <a:cubicBezTo>
                      <a:pt x="8" y="26"/>
                      <a:pt x="6" y="25"/>
                      <a:pt x="5" y="25"/>
                    </a:cubicBezTo>
                    <a:cubicBezTo>
                      <a:pt x="4" y="24"/>
                      <a:pt x="4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3"/>
                      <a:pt x="2" y="23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6"/>
                      <a:pt x="1" y="26"/>
                      <a:pt x="1" y="26"/>
                    </a:cubicBezTo>
                    <a:cubicBezTo>
                      <a:pt x="1" y="26"/>
                      <a:pt x="4" y="28"/>
                      <a:pt x="8" y="30"/>
                    </a:cubicBezTo>
                    <a:cubicBezTo>
                      <a:pt x="14" y="34"/>
                      <a:pt x="23" y="39"/>
                      <a:pt x="30" y="44"/>
                    </a:cubicBezTo>
                    <a:cubicBezTo>
                      <a:pt x="34" y="46"/>
                      <a:pt x="37" y="48"/>
                      <a:pt x="39" y="50"/>
                    </a:cubicBezTo>
                    <a:cubicBezTo>
                      <a:pt x="41" y="50"/>
                      <a:pt x="42" y="51"/>
                      <a:pt x="42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2"/>
                      <a:pt x="43" y="52"/>
                      <a:pt x="43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3" y="50"/>
                      <a:pt x="43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4" y="50"/>
                      <a:pt x="43" y="50"/>
                      <a:pt x="42" y="49"/>
                    </a:cubicBezTo>
                    <a:cubicBezTo>
                      <a:pt x="37" y="47"/>
                      <a:pt x="28" y="43"/>
                      <a:pt x="20" y="39"/>
                    </a:cubicBezTo>
                    <a:cubicBezTo>
                      <a:pt x="16" y="37"/>
                      <a:pt x="12" y="35"/>
                      <a:pt x="9" y="33"/>
                    </a:cubicBezTo>
                    <a:cubicBezTo>
                      <a:pt x="6" y="32"/>
                      <a:pt x="5" y="31"/>
                      <a:pt x="5" y="31"/>
                    </a:cubicBezTo>
                    <a:cubicBezTo>
                      <a:pt x="4" y="31"/>
                      <a:pt x="3" y="31"/>
                      <a:pt x="3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3" y="33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4" y="35"/>
                      <a:pt x="6" y="36"/>
                    </a:cubicBezTo>
                    <a:cubicBezTo>
                      <a:pt x="15" y="42"/>
                      <a:pt x="43" y="59"/>
                      <a:pt x="43" y="59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2" y="36"/>
                      <a:pt x="2" y="36"/>
                    </a:cubicBezTo>
                    <a:cubicBezTo>
                      <a:pt x="2" y="37"/>
                      <a:pt x="2" y="38"/>
                      <a:pt x="2" y="38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3" y="61"/>
                      <a:pt x="41" y="60"/>
                    </a:cubicBezTo>
                    <a:cubicBezTo>
                      <a:pt x="37" y="58"/>
                      <a:pt x="28" y="53"/>
                      <a:pt x="19" y="48"/>
                    </a:cubicBezTo>
                    <a:cubicBezTo>
                      <a:pt x="15" y="46"/>
                      <a:pt x="11" y="44"/>
                      <a:pt x="8" y="43"/>
                    </a:cubicBezTo>
                    <a:cubicBezTo>
                      <a:pt x="7" y="42"/>
                      <a:pt x="5" y="41"/>
                      <a:pt x="4" y="41"/>
                    </a:cubicBezTo>
                    <a:cubicBezTo>
                      <a:pt x="4" y="40"/>
                      <a:pt x="3" y="40"/>
                      <a:pt x="3" y="40"/>
                    </a:cubicBezTo>
                    <a:cubicBezTo>
                      <a:pt x="3" y="40"/>
                      <a:pt x="2" y="40"/>
                      <a:pt x="2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0"/>
                      <a:pt x="1" y="40"/>
                      <a:pt x="0" y="41"/>
                    </a:cubicBezTo>
                    <a:cubicBezTo>
                      <a:pt x="0" y="41"/>
                      <a:pt x="0" y="42"/>
                      <a:pt x="1" y="43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67"/>
                      <a:pt x="44" y="67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6"/>
                      <a:pt x="43" y="66"/>
                      <a:pt x="41" y="65"/>
                    </a:cubicBezTo>
                    <a:cubicBezTo>
                      <a:pt x="36" y="63"/>
                      <a:pt x="27" y="58"/>
                      <a:pt x="18" y="54"/>
                    </a:cubicBezTo>
                    <a:cubicBezTo>
                      <a:pt x="14" y="51"/>
                      <a:pt x="10" y="49"/>
                      <a:pt x="7" y="48"/>
                    </a:cubicBezTo>
                    <a:cubicBezTo>
                      <a:pt x="4" y="46"/>
                      <a:pt x="2" y="45"/>
                      <a:pt x="2" y="45"/>
                    </a:cubicBezTo>
                    <a:cubicBezTo>
                      <a:pt x="2" y="45"/>
                      <a:pt x="1" y="45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0" y="47"/>
                      <a:pt x="0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3" y="49"/>
                      <a:pt x="4" y="50"/>
                    </a:cubicBezTo>
                    <a:cubicBezTo>
                      <a:pt x="14" y="57"/>
                      <a:pt x="44" y="75"/>
                      <a:pt x="44" y="75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2"/>
                      <a:pt x="44" y="72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5" y="72"/>
                      <a:pt x="44" y="72"/>
                      <a:pt x="42" y="71"/>
                    </a:cubicBezTo>
                    <a:cubicBezTo>
                      <a:pt x="38" y="69"/>
                      <a:pt x="28" y="65"/>
                      <a:pt x="20" y="61"/>
                    </a:cubicBezTo>
                    <a:cubicBezTo>
                      <a:pt x="16" y="59"/>
                      <a:pt x="12" y="57"/>
                      <a:pt x="9" y="55"/>
                    </a:cubicBezTo>
                    <a:cubicBezTo>
                      <a:pt x="8" y="55"/>
                      <a:pt x="7" y="54"/>
                      <a:pt x="6" y="54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3" y="53"/>
                      <a:pt x="3" y="53"/>
                      <a:pt x="2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4" y="57"/>
                      <a:pt x="6" y="58"/>
                    </a:cubicBezTo>
                    <a:cubicBezTo>
                      <a:pt x="10" y="60"/>
                      <a:pt x="19" y="66"/>
                      <a:pt x="27" y="70"/>
                    </a:cubicBezTo>
                    <a:cubicBezTo>
                      <a:pt x="31" y="73"/>
                      <a:pt x="35" y="75"/>
                      <a:pt x="38" y="77"/>
                    </a:cubicBezTo>
                    <a:cubicBezTo>
                      <a:pt x="39" y="78"/>
                      <a:pt x="40" y="78"/>
                      <a:pt x="41" y="79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2" y="79"/>
                      <a:pt x="42" y="80"/>
                      <a:pt x="42" y="80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2" y="57"/>
                      <a:pt x="2" y="57"/>
                      <a:pt x="2" y="57"/>
                    </a:cubicBezTo>
                    <a:cubicBezTo>
                      <a:pt x="2" y="57"/>
                      <a:pt x="1" y="57"/>
                      <a:pt x="1" y="57"/>
                    </a:cubicBezTo>
                    <a:cubicBezTo>
                      <a:pt x="1" y="57"/>
                      <a:pt x="0" y="58"/>
                      <a:pt x="0" y="58"/>
                    </a:cubicBezTo>
                    <a:cubicBezTo>
                      <a:pt x="0" y="59"/>
                      <a:pt x="1" y="59"/>
                      <a:pt x="1" y="59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1" y="60"/>
                      <a:pt x="1" y="60"/>
                      <a:pt x="2" y="60"/>
                    </a:cubicBezTo>
                    <a:cubicBezTo>
                      <a:pt x="5" y="62"/>
                      <a:pt x="16" y="69"/>
                      <a:pt x="25" y="74"/>
                    </a:cubicBezTo>
                    <a:cubicBezTo>
                      <a:pt x="30" y="77"/>
                      <a:pt x="35" y="80"/>
                      <a:pt x="38" y="82"/>
                    </a:cubicBezTo>
                    <a:cubicBezTo>
                      <a:pt x="40" y="84"/>
                      <a:pt x="41" y="85"/>
                      <a:pt x="42" y="85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6"/>
                      <a:pt x="44" y="86"/>
                      <a:pt x="44" y="86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3" y="65"/>
                      <a:pt x="2" y="66"/>
                    </a:cubicBezTo>
                    <a:cubicBezTo>
                      <a:pt x="2" y="67"/>
                      <a:pt x="2" y="68"/>
                      <a:pt x="3" y="68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1"/>
                      <a:pt x="43" y="90"/>
                      <a:pt x="42" y="90"/>
                    </a:cubicBezTo>
                    <a:cubicBezTo>
                      <a:pt x="37" y="88"/>
                      <a:pt x="28" y="83"/>
                      <a:pt x="20" y="79"/>
                    </a:cubicBezTo>
                    <a:cubicBezTo>
                      <a:pt x="16" y="76"/>
                      <a:pt x="13" y="74"/>
                      <a:pt x="10" y="73"/>
                    </a:cubicBezTo>
                    <a:cubicBezTo>
                      <a:pt x="8" y="72"/>
                      <a:pt x="7" y="72"/>
                      <a:pt x="6" y="71"/>
                    </a:cubicBezTo>
                    <a:cubicBezTo>
                      <a:pt x="6" y="71"/>
                      <a:pt x="5" y="71"/>
                      <a:pt x="5" y="71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3" y="70"/>
                      <a:pt x="3" y="71"/>
                      <a:pt x="2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3" y="71"/>
                      <a:pt x="3" y="71"/>
                      <a:pt x="3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3" y="73"/>
                      <a:pt x="3" y="73"/>
                      <a:pt x="4" y="74"/>
                    </a:cubicBezTo>
                    <a:cubicBezTo>
                      <a:pt x="7" y="76"/>
                      <a:pt x="17" y="82"/>
                      <a:pt x="26" y="88"/>
                    </a:cubicBezTo>
                    <a:cubicBezTo>
                      <a:pt x="35" y="93"/>
                      <a:pt x="44" y="99"/>
                      <a:pt x="44" y="99"/>
                    </a:cubicBezTo>
                    <a:cubicBezTo>
                      <a:pt x="44" y="97"/>
                      <a:pt x="44" y="97"/>
                      <a:pt x="44" y="97"/>
                    </a:cubicBezTo>
                    <a:cubicBezTo>
                      <a:pt x="45" y="96"/>
                      <a:pt x="45" y="96"/>
                      <a:pt x="45" y="9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2" y="76"/>
                      <a:pt x="1" y="76"/>
                      <a:pt x="1" y="76"/>
                    </a:cubicBezTo>
                    <a:cubicBezTo>
                      <a:pt x="1" y="77"/>
                      <a:pt x="1" y="77"/>
                      <a:pt x="1" y="7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9"/>
                      <a:pt x="2" y="79"/>
                      <a:pt x="2" y="79"/>
                    </a:cubicBezTo>
                    <a:cubicBezTo>
                      <a:pt x="4" y="81"/>
                      <a:pt x="7" y="83"/>
                      <a:pt x="11" y="85"/>
                    </a:cubicBezTo>
                    <a:cubicBezTo>
                      <a:pt x="23" y="93"/>
                      <a:pt x="42" y="104"/>
                      <a:pt x="42" y="10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2" y="81"/>
                      <a:pt x="2" y="81"/>
                      <a:pt x="2" y="81"/>
                    </a:cubicBezTo>
                    <a:cubicBezTo>
                      <a:pt x="2" y="81"/>
                      <a:pt x="1" y="81"/>
                      <a:pt x="0" y="82"/>
                    </a:cubicBezTo>
                    <a:cubicBezTo>
                      <a:pt x="0" y="82"/>
                      <a:pt x="0" y="83"/>
                      <a:pt x="1" y="84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4" y="107"/>
                      <a:pt x="43" y="107"/>
                      <a:pt x="42" y="106"/>
                    </a:cubicBezTo>
                    <a:cubicBezTo>
                      <a:pt x="37" y="104"/>
                      <a:pt x="28" y="100"/>
                      <a:pt x="20" y="95"/>
                    </a:cubicBezTo>
                    <a:cubicBezTo>
                      <a:pt x="16" y="93"/>
                      <a:pt x="12" y="92"/>
                      <a:pt x="9" y="90"/>
                    </a:cubicBezTo>
                    <a:cubicBezTo>
                      <a:pt x="7" y="89"/>
                      <a:pt x="6" y="89"/>
                      <a:pt x="5" y="88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3" y="88"/>
                      <a:pt x="3" y="88"/>
                      <a:pt x="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2" y="88"/>
                      <a:pt x="1" y="88"/>
                      <a:pt x="1" y="88"/>
                    </a:cubicBezTo>
                    <a:cubicBezTo>
                      <a:pt x="1" y="89"/>
                      <a:pt x="1" y="90"/>
                      <a:pt x="2" y="90"/>
                    </a:cubicBezTo>
                    <a:cubicBezTo>
                      <a:pt x="42" y="116"/>
                      <a:pt x="42" y="116"/>
                      <a:pt x="42" y="116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2" y="114"/>
                      <a:pt x="42" y="114"/>
                      <a:pt x="42" y="114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2" y="113"/>
                      <a:pt x="42" y="113"/>
                      <a:pt x="42" y="114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5"/>
                      <a:pt x="43" y="115"/>
                      <a:pt x="43" y="115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4"/>
                      <a:pt x="43" y="114"/>
                      <a:pt x="43" y="114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4"/>
                      <a:pt x="43" y="114"/>
                      <a:pt x="43" y="114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43" y="113"/>
                      <a:pt x="42" y="113"/>
                      <a:pt x="41" y="112"/>
                    </a:cubicBezTo>
                    <a:cubicBezTo>
                      <a:pt x="37" y="110"/>
                      <a:pt x="27" y="105"/>
                      <a:pt x="19" y="101"/>
                    </a:cubicBezTo>
                    <a:cubicBezTo>
                      <a:pt x="15" y="99"/>
                      <a:pt x="11" y="97"/>
                      <a:pt x="8" y="95"/>
                    </a:cubicBezTo>
                    <a:cubicBezTo>
                      <a:pt x="7" y="94"/>
                      <a:pt x="5" y="94"/>
                      <a:pt x="4" y="93"/>
                    </a:cubicBezTo>
                    <a:cubicBezTo>
                      <a:pt x="4" y="93"/>
                      <a:pt x="3" y="93"/>
                      <a:pt x="3" y="93"/>
                    </a:cubicBezTo>
                    <a:cubicBezTo>
                      <a:pt x="3" y="93"/>
                      <a:pt x="3" y="93"/>
                      <a:pt x="2" y="92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4"/>
                      <a:pt x="0" y="95"/>
                      <a:pt x="1" y="95"/>
                    </a:cubicBezTo>
                    <a:cubicBezTo>
                      <a:pt x="25" y="110"/>
                      <a:pt x="25" y="110"/>
                      <a:pt x="25" y="110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3" y="100"/>
                      <a:pt x="2" y="101"/>
                      <a:pt x="2" y="101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2" y="104"/>
                      <a:pt x="3" y="104"/>
                      <a:pt x="3" y="104"/>
                    </a:cubicBezTo>
                    <a:cubicBezTo>
                      <a:pt x="5" y="106"/>
                      <a:pt x="8" y="108"/>
                      <a:pt x="12" y="110"/>
                    </a:cubicBezTo>
                    <a:cubicBezTo>
                      <a:pt x="19" y="114"/>
                      <a:pt x="27" y="119"/>
                      <a:pt x="33" y="122"/>
                    </a:cubicBezTo>
                    <a:cubicBezTo>
                      <a:pt x="36" y="124"/>
                      <a:pt x="39" y="126"/>
                      <a:pt x="41" y="127"/>
                    </a:cubicBezTo>
                    <a:cubicBezTo>
                      <a:pt x="42" y="128"/>
                      <a:pt x="43" y="128"/>
                      <a:pt x="43" y="129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3" y="129"/>
                      <a:pt x="44" y="129"/>
                      <a:pt x="44" y="129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4" y="127"/>
                      <a:pt x="44" y="127"/>
                      <a:pt x="44" y="127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7"/>
                      <a:pt x="45" y="127"/>
                      <a:pt x="45" y="127"/>
                    </a:cubicBezTo>
                    <a:cubicBezTo>
                      <a:pt x="3" y="107"/>
                      <a:pt x="3" y="107"/>
                      <a:pt x="3" y="107"/>
                    </a:cubicBezTo>
                    <a:cubicBezTo>
                      <a:pt x="3" y="107"/>
                      <a:pt x="2" y="107"/>
                      <a:pt x="1" y="108"/>
                    </a:cubicBezTo>
                    <a:cubicBezTo>
                      <a:pt x="1" y="108"/>
                      <a:pt x="1" y="109"/>
                      <a:pt x="2" y="110"/>
                    </a:cubicBezTo>
                    <a:cubicBezTo>
                      <a:pt x="43" y="136"/>
                      <a:pt x="43" y="136"/>
                      <a:pt x="43" y="136"/>
                    </a:cubicBezTo>
                    <a:cubicBezTo>
                      <a:pt x="44" y="135"/>
                      <a:pt x="44" y="135"/>
                      <a:pt x="44" y="135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3" y="133"/>
                      <a:pt x="43" y="134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4" y="133"/>
                      <a:pt x="44" y="133"/>
                      <a:pt x="44" y="133"/>
                    </a:cubicBezTo>
                    <a:cubicBezTo>
                      <a:pt x="41" y="132"/>
                      <a:pt x="31" y="127"/>
                      <a:pt x="22" y="123"/>
                    </a:cubicBezTo>
                    <a:cubicBezTo>
                      <a:pt x="17" y="121"/>
                      <a:pt x="13" y="119"/>
                      <a:pt x="10" y="117"/>
                    </a:cubicBezTo>
                    <a:cubicBezTo>
                      <a:pt x="8" y="116"/>
                      <a:pt x="7" y="116"/>
                      <a:pt x="6" y="115"/>
                    </a:cubicBezTo>
                    <a:cubicBezTo>
                      <a:pt x="6" y="115"/>
                      <a:pt x="5" y="115"/>
                      <a:pt x="5" y="115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4" y="114"/>
                      <a:pt x="4" y="114"/>
                      <a:pt x="4" y="114"/>
                    </a:cubicBezTo>
                    <a:cubicBezTo>
                      <a:pt x="3" y="114"/>
                      <a:pt x="3" y="115"/>
                      <a:pt x="3" y="115"/>
                    </a:cubicBezTo>
                    <a:cubicBezTo>
                      <a:pt x="2" y="116"/>
                      <a:pt x="3" y="117"/>
                      <a:pt x="3" y="117"/>
                    </a:cubicBezTo>
                    <a:cubicBezTo>
                      <a:pt x="3" y="117"/>
                      <a:pt x="6" y="118"/>
                      <a:pt x="9" y="121"/>
                    </a:cubicBezTo>
                    <a:cubicBezTo>
                      <a:pt x="15" y="124"/>
                      <a:pt x="23" y="129"/>
                      <a:pt x="30" y="133"/>
                    </a:cubicBezTo>
                    <a:cubicBezTo>
                      <a:pt x="34" y="135"/>
                      <a:pt x="37" y="137"/>
                      <a:pt x="39" y="139"/>
                    </a:cubicBezTo>
                    <a:cubicBezTo>
                      <a:pt x="40" y="140"/>
                      <a:pt x="41" y="140"/>
                      <a:pt x="42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4" y="141"/>
                      <a:pt x="44" y="141"/>
                      <a:pt x="44" y="141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4" y="141"/>
                      <a:pt x="44" y="141"/>
                      <a:pt x="44" y="141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44" y="141"/>
                      <a:pt x="44" y="141"/>
                      <a:pt x="44" y="141"/>
                    </a:cubicBezTo>
                    <a:cubicBezTo>
                      <a:pt x="44" y="139"/>
                      <a:pt x="44" y="139"/>
                      <a:pt x="44" y="139"/>
                    </a:cubicBezTo>
                    <a:cubicBezTo>
                      <a:pt x="44" y="139"/>
                      <a:pt x="35" y="134"/>
                      <a:pt x="25" y="130"/>
                    </a:cubicBezTo>
                    <a:cubicBezTo>
                      <a:pt x="20" y="127"/>
                      <a:pt x="15" y="125"/>
                      <a:pt x="11" y="123"/>
                    </a:cubicBezTo>
                    <a:cubicBezTo>
                      <a:pt x="9" y="122"/>
                      <a:pt x="8" y="121"/>
                      <a:pt x="6" y="121"/>
                    </a:cubicBezTo>
                    <a:cubicBezTo>
                      <a:pt x="6" y="121"/>
                      <a:pt x="5" y="120"/>
                      <a:pt x="5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3" y="120"/>
                      <a:pt x="3" y="120"/>
                      <a:pt x="3" y="120"/>
                    </a:cubicBezTo>
                    <a:cubicBezTo>
                      <a:pt x="3" y="120"/>
                      <a:pt x="3" y="120"/>
                      <a:pt x="2" y="121"/>
                    </a:cubicBezTo>
                    <a:cubicBezTo>
                      <a:pt x="2" y="121"/>
                      <a:pt x="2" y="122"/>
                      <a:pt x="3" y="123"/>
                    </a:cubicBezTo>
                    <a:cubicBezTo>
                      <a:pt x="43" y="148"/>
                      <a:pt x="43" y="148"/>
                      <a:pt x="43" y="148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2" y="145"/>
                      <a:pt x="42" y="145"/>
                      <a:pt x="42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3" y="145"/>
                      <a:pt x="42" y="144"/>
                      <a:pt x="41" y="144"/>
                    </a:cubicBezTo>
                    <a:cubicBezTo>
                      <a:pt x="37" y="142"/>
                      <a:pt x="27" y="137"/>
                      <a:pt x="19" y="134"/>
                    </a:cubicBezTo>
                    <a:cubicBezTo>
                      <a:pt x="11" y="130"/>
                      <a:pt x="4" y="126"/>
                      <a:pt x="4" y="126"/>
                    </a:cubicBezTo>
                    <a:cubicBezTo>
                      <a:pt x="3" y="126"/>
                      <a:pt x="3" y="126"/>
                      <a:pt x="2" y="127"/>
                    </a:cubicBezTo>
                    <a:cubicBezTo>
                      <a:pt x="2" y="127"/>
                      <a:pt x="2" y="128"/>
                      <a:pt x="2" y="128"/>
                    </a:cubicBezTo>
                    <a:cubicBezTo>
                      <a:pt x="2" y="128"/>
                      <a:pt x="2" y="129"/>
                      <a:pt x="2" y="129"/>
                    </a:cubicBezTo>
                    <a:cubicBezTo>
                      <a:pt x="3" y="129"/>
                      <a:pt x="3" y="129"/>
                      <a:pt x="3" y="129"/>
                    </a:cubicBezTo>
                    <a:cubicBezTo>
                      <a:pt x="3" y="130"/>
                      <a:pt x="4" y="130"/>
                      <a:pt x="5" y="131"/>
                    </a:cubicBezTo>
                    <a:cubicBezTo>
                      <a:pt x="15" y="137"/>
                      <a:pt x="43" y="154"/>
                      <a:pt x="43" y="154"/>
                    </a:cubicBezTo>
                    <a:cubicBezTo>
                      <a:pt x="44" y="153"/>
                      <a:pt x="44" y="153"/>
                      <a:pt x="44" y="153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3" y="152"/>
                      <a:pt x="43" y="152"/>
                      <a:pt x="42" y="152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3" y="153"/>
                      <a:pt x="43" y="153"/>
                      <a:pt x="43" y="153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3" y="151"/>
                      <a:pt x="42" y="151"/>
                      <a:pt x="41" y="150"/>
                    </a:cubicBezTo>
                    <a:cubicBezTo>
                      <a:pt x="36" y="148"/>
                      <a:pt x="27" y="143"/>
                      <a:pt x="19" y="139"/>
                    </a:cubicBezTo>
                    <a:cubicBezTo>
                      <a:pt x="15" y="137"/>
                      <a:pt x="12" y="135"/>
                      <a:pt x="9" y="134"/>
                    </a:cubicBezTo>
                    <a:cubicBezTo>
                      <a:pt x="8" y="133"/>
                      <a:pt x="6" y="132"/>
                      <a:pt x="6" y="132"/>
                    </a:cubicBezTo>
                    <a:cubicBezTo>
                      <a:pt x="5" y="132"/>
                      <a:pt x="5" y="132"/>
                      <a:pt x="5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4" y="131"/>
                      <a:pt x="4" y="131"/>
                      <a:pt x="4" y="13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2" y="132"/>
                      <a:pt x="2" y="132"/>
                      <a:pt x="2" y="132"/>
                    </a:cubicBezTo>
                    <a:cubicBezTo>
                      <a:pt x="2" y="133"/>
                      <a:pt x="2" y="134"/>
                      <a:pt x="3" y="134"/>
                    </a:cubicBezTo>
                    <a:cubicBezTo>
                      <a:pt x="42" y="159"/>
                      <a:pt x="42" y="159"/>
                      <a:pt x="42" y="159"/>
                    </a:cubicBezTo>
                    <a:cubicBezTo>
                      <a:pt x="43" y="157"/>
                      <a:pt x="43" y="157"/>
                      <a:pt x="43" y="157"/>
                    </a:cubicBezTo>
                    <a:cubicBezTo>
                      <a:pt x="42" y="156"/>
                      <a:pt x="42" y="156"/>
                      <a:pt x="42" y="156"/>
                    </a:cubicBezTo>
                    <a:cubicBezTo>
                      <a:pt x="43" y="157"/>
                      <a:pt x="43" y="157"/>
                      <a:pt x="43" y="157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2" y="156"/>
                      <a:pt x="42" y="156"/>
                      <a:pt x="42" y="156"/>
                    </a:cubicBezTo>
                    <a:cubicBezTo>
                      <a:pt x="43" y="157"/>
                      <a:pt x="43" y="157"/>
                      <a:pt x="43" y="157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7"/>
                      <a:pt x="43" y="157"/>
                      <a:pt x="43" y="157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7"/>
                      <a:pt x="43" y="157"/>
                      <a:pt x="43" y="157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3" y="156"/>
                      <a:pt x="43" y="156"/>
                    </a:cubicBezTo>
                    <a:cubicBezTo>
                      <a:pt x="43" y="156"/>
                      <a:pt x="42" y="155"/>
                      <a:pt x="41" y="155"/>
                    </a:cubicBezTo>
                    <a:cubicBezTo>
                      <a:pt x="36" y="153"/>
                      <a:pt x="28" y="149"/>
                      <a:pt x="20" y="145"/>
                    </a:cubicBezTo>
                    <a:cubicBezTo>
                      <a:pt x="16" y="143"/>
                      <a:pt x="12" y="141"/>
                      <a:pt x="9" y="139"/>
                    </a:cubicBezTo>
                    <a:cubicBezTo>
                      <a:pt x="8" y="139"/>
                      <a:pt x="7" y="138"/>
                      <a:pt x="6" y="138"/>
                    </a:cubicBezTo>
                    <a:cubicBezTo>
                      <a:pt x="5" y="137"/>
                      <a:pt x="5" y="137"/>
                      <a:pt x="5" y="137"/>
                    </a:cubicBezTo>
                    <a:cubicBezTo>
                      <a:pt x="4" y="137"/>
                      <a:pt x="4" y="137"/>
                      <a:pt x="4" y="137"/>
                    </a:cubicBezTo>
                    <a:cubicBezTo>
                      <a:pt x="4" y="137"/>
                      <a:pt x="4" y="137"/>
                      <a:pt x="4" y="137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3" y="137"/>
                      <a:pt x="3" y="137"/>
                      <a:pt x="2" y="138"/>
                    </a:cubicBezTo>
                    <a:cubicBezTo>
                      <a:pt x="2" y="138"/>
                      <a:pt x="2" y="138"/>
                      <a:pt x="2" y="139"/>
                    </a:cubicBezTo>
                    <a:cubicBezTo>
                      <a:pt x="2" y="139"/>
                      <a:pt x="3" y="139"/>
                      <a:pt x="3" y="140"/>
                    </a:cubicBezTo>
                    <a:cubicBezTo>
                      <a:pt x="3" y="140"/>
                      <a:pt x="6" y="141"/>
                      <a:pt x="9" y="143"/>
                    </a:cubicBezTo>
                    <a:cubicBezTo>
                      <a:pt x="15" y="147"/>
                      <a:pt x="24" y="152"/>
                      <a:pt x="31" y="157"/>
                    </a:cubicBezTo>
                    <a:cubicBezTo>
                      <a:pt x="35" y="159"/>
                      <a:pt x="38" y="161"/>
                      <a:pt x="40" y="162"/>
                    </a:cubicBezTo>
                    <a:cubicBezTo>
                      <a:pt x="41" y="163"/>
                      <a:pt x="42" y="164"/>
                      <a:pt x="43" y="164"/>
                    </a:cubicBezTo>
                    <a:cubicBezTo>
                      <a:pt x="43" y="165"/>
                      <a:pt x="43" y="165"/>
                      <a:pt x="43" y="165"/>
                    </a:cubicBezTo>
                    <a:cubicBezTo>
                      <a:pt x="43" y="165"/>
                      <a:pt x="43" y="165"/>
                      <a:pt x="43" y="165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3" y="165"/>
                      <a:pt x="43" y="165"/>
                      <a:pt x="43" y="165"/>
                    </a:cubicBezTo>
                    <a:cubicBezTo>
                      <a:pt x="43" y="165"/>
                      <a:pt x="43" y="165"/>
                      <a:pt x="43" y="165"/>
                    </a:cubicBezTo>
                    <a:cubicBezTo>
                      <a:pt x="44" y="164"/>
                      <a:pt x="44" y="164"/>
                      <a:pt x="44" y="164"/>
                    </a:cubicBezTo>
                    <a:cubicBezTo>
                      <a:pt x="43" y="165"/>
                      <a:pt x="43" y="165"/>
                      <a:pt x="43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3" y="165"/>
                      <a:pt x="43" y="165"/>
                      <a:pt x="43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43" y="164"/>
                      <a:pt x="43" y="164"/>
                      <a:pt x="43" y="164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3" y="163"/>
                      <a:pt x="43" y="163"/>
                      <a:pt x="43" y="163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4" y="144"/>
                      <a:pt x="4" y="144"/>
                      <a:pt x="4" y="144"/>
                    </a:cubicBezTo>
                    <a:cubicBezTo>
                      <a:pt x="3" y="144"/>
                      <a:pt x="2" y="144"/>
                      <a:pt x="2" y="145"/>
                    </a:cubicBezTo>
                    <a:cubicBezTo>
                      <a:pt x="1" y="145"/>
                      <a:pt x="2" y="146"/>
                      <a:pt x="2" y="147"/>
                    </a:cubicBezTo>
                    <a:cubicBezTo>
                      <a:pt x="21" y="158"/>
                      <a:pt x="21" y="158"/>
                      <a:pt x="21" y="158"/>
                    </a:cubicBezTo>
                    <a:cubicBezTo>
                      <a:pt x="4" y="150"/>
                      <a:pt x="4" y="150"/>
                      <a:pt x="4" y="150"/>
                    </a:cubicBezTo>
                    <a:cubicBezTo>
                      <a:pt x="3" y="150"/>
                      <a:pt x="2" y="150"/>
                      <a:pt x="2" y="150"/>
                    </a:cubicBez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2"/>
                      <a:pt x="2" y="152"/>
                      <a:pt x="2" y="152"/>
                    </a:cubicBezTo>
                    <a:cubicBezTo>
                      <a:pt x="2" y="153"/>
                      <a:pt x="3" y="153"/>
                      <a:pt x="3" y="153"/>
                    </a:cubicBezTo>
                    <a:cubicBezTo>
                      <a:pt x="5" y="155"/>
                      <a:pt x="8" y="157"/>
                      <a:pt x="12" y="159"/>
                    </a:cubicBezTo>
                    <a:cubicBezTo>
                      <a:pt x="24" y="167"/>
                      <a:pt x="43" y="178"/>
                      <a:pt x="43" y="178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2" y="176"/>
                      <a:pt x="42" y="176"/>
                      <a:pt x="42" y="176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5"/>
                      <a:pt x="42" y="175"/>
                      <a:pt x="42" y="176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6"/>
                      <a:pt x="43" y="176"/>
                      <a:pt x="43" y="176"/>
                    </a:cubicBezTo>
                    <a:cubicBezTo>
                      <a:pt x="43" y="175"/>
                      <a:pt x="43" y="175"/>
                      <a:pt x="43" y="175"/>
                    </a:cubicBezTo>
                    <a:cubicBezTo>
                      <a:pt x="43" y="175"/>
                      <a:pt x="42" y="175"/>
                      <a:pt x="41" y="174"/>
                    </a:cubicBezTo>
                    <a:cubicBezTo>
                      <a:pt x="37" y="172"/>
                      <a:pt x="27" y="167"/>
                      <a:pt x="19" y="163"/>
                    </a:cubicBezTo>
                    <a:cubicBezTo>
                      <a:pt x="15" y="161"/>
                      <a:pt x="11" y="159"/>
                      <a:pt x="8" y="158"/>
                    </a:cubicBezTo>
                    <a:cubicBezTo>
                      <a:pt x="7" y="157"/>
                      <a:pt x="6" y="157"/>
                      <a:pt x="5" y="156"/>
                    </a:cubicBezTo>
                    <a:cubicBezTo>
                      <a:pt x="5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4" y="156"/>
                      <a:pt x="4" y="156"/>
                      <a:pt x="4" y="156"/>
                    </a:cubicBezTo>
                    <a:cubicBezTo>
                      <a:pt x="3" y="155"/>
                      <a:pt x="3" y="155"/>
                      <a:pt x="3" y="155"/>
                    </a:cubicBezTo>
                    <a:cubicBezTo>
                      <a:pt x="3" y="155"/>
                      <a:pt x="2" y="156"/>
                      <a:pt x="2" y="156"/>
                    </a:cubicBezTo>
                    <a:cubicBezTo>
                      <a:pt x="2" y="157"/>
                      <a:pt x="2" y="157"/>
                      <a:pt x="2" y="157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3" y="159"/>
                      <a:pt x="3" y="159"/>
                    </a:cubicBezTo>
                    <a:cubicBezTo>
                      <a:pt x="5" y="160"/>
                      <a:pt x="8" y="163"/>
                      <a:pt x="12" y="165"/>
                    </a:cubicBezTo>
                    <a:cubicBezTo>
                      <a:pt x="24" y="173"/>
                      <a:pt x="42" y="183"/>
                      <a:pt x="43" y="183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2"/>
                      <a:pt x="43" y="182"/>
                      <a:pt x="43" y="182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3" y="181"/>
                      <a:pt x="43" y="181"/>
                      <a:pt x="43" y="181"/>
                    </a:cubicBezTo>
                    <a:cubicBezTo>
                      <a:pt x="42" y="180"/>
                      <a:pt x="39" y="179"/>
                      <a:pt x="35" y="177"/>
                    </a:cubicBezTo>
                    <a:cubicBezTo>
                      <a:pt x="30" y="174"/>
                      <a:pt x="22" y="170"/>
                      <a:pt x="16" y="167"/>
                    </a:cubicBezTo>
                    <a:cubicBezTo>
                      <a:pt x="13" y="165"/>
                      <a:pt x="10" y="164"/>
                      <a:pt x="8" y="163"/>
                    </a:cubicBezTo>
                    <a:cubicBezTo>
                      <a:pt x="6" y="162"/>
                      <a:pt x="5" y="162"/>
                      <a:pt x="5" y="162"/>
                    </a:cubicBezTo>
                    <a:cubicBezTo>
                      <a:pt x="4" y="161"/>
                      <a:pt x="4" y="161"/>
                      <a:pt x="4" y="161"/>
                    </a:cubicBezTo>
                    <a:cubicBezTo>
                      <a:pt x="3" y="161"/>
                      <a:pt x="3" y="161"/>
                      <a:pt x="3" y="161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1"/>
                      <a:pt x="2" y="161"/>
                      <a:pt x="1" y="162"/>
                    </a:cubicBezTo>
                    <a:cubicBezTo>
                      <a:pt x="1" y="162"/>
                      <a:pt x="1" y="163"/>
                      <a:pt x="1" y="163"/>
                    </a:cubicBezTo>
                    <a:cubicBezTo>
                      <a:pt x="1" y="163"/>
                      <a:pt x="1" y="164"/>
                      <a:pt x="2" y="164"/>
                    </a:cubicBezTo>
                    <a:cubicBezTo>
                      <a:pt x="2" y="164"/>
                      <a:pt x="4" y="165"/>
                      <a:pt x="8" y="168"/>
                    </a:cubicBezTo>
                    <a:cubicBezTo>
                      <a:pt x="14" y="171"/>
                      <a:pt x="23" y="177"/>
                      <a:pt x="31" y="181"/>
                    </a:cubicBezTo>
                    <a:cubicBezTo>
                      <a:pt x="35" y="184"/>
                      <a:pt x="38" y="186"/>
                      <a:pt x="41" y="187"/>
                    </a:cubicBezTo>
                    <a:cubicBezTo>
                      <a:pt x="42" y="188"/>
                      <a:pt x="43" y="189"/>
                      <a:pt x="43" y="189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4" y="189"/>
                      <a:pt x="44" y="189"/>
                      <a:pt x="44" y="189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4" y="188"/>
                      <a:pt x="44" y="188"/>
                      <a:pt x="44" y="188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8"/>
                      <a:pt x="44" y="188"/>
                      <a:pt x="44" y="188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9"/>
                      <a:pt x="45" y="189"/>
                      <a:pt x="45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2" y="186"/>
                      <a:pt x="31" y="182"/>
                      <a:pt x="21" y="177"/>
                    </a:cubicBezTo>
                    <a:cubicBezTo>
                      <a:pt x="16" y="175"/>
                      <a:pt x="12" y="173"/>
                      <a:pt x="8" y="171"/>
                    </a:cubicBezTo>
                    <a:cubicBezTo>
                      <a:pt x="5" y="170"/>
                      <a:pt x="3" y="169"/>
                      <a:pt x="3" y="169"/>
                    </a:cubicBezTo>
                    <a:cubicBezTo>
                      <a:pt x="2" y="169"/>
                      <a:pt x="2" y="169"/>
                      <a:pt x="1" y="169"/>
                    </a:cubicBezTo>
                    <a:cubicBezTo>
                      <a:pt x="1" y="169"/>
                      <a:pt x="1" y="170"/>
                      <a:pt x="1" y="170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71"/>
                      <a:pt x="1" y="171"/>
                      <a:pt x="1" y="171"/>
                    </a:cubicBezTo>
                    <a:cubicBezTo>
                      <a:pt x="1" y="171"/>
                      <a:pt x="2" y="172"/>
                      <a:pt x="2" y="172"/>
                    </a:cubicBezTo>
                    <a:cubicBezTo>
                      <a:pt x="5" y="174"/>
                      <a:pt x="16" y="180"/>
                      <a:pt x="26" y="186"/>
                    </a:cubicBezTo>
                    <a:cubicBezTo>
                      <a:pt x="30" y="189"/>
                      <a:pt x="35" y="192"/>
                      <a:pt x="39" y="194"/>
                    </a:cubicBezTo>
                    <a:cubicBezTo>
                      <a:pt x="40" y="195"/>
                      <a:pt x="42" y="196"/>
                      <a:pt x="43" y="197"/>
                    </a:cubicBezTo>
                    <a:cubicBezTo>
                      <a:pt x="43" y="197"/>
                      <a:pt x="44" y="198"/>
                      <a:pt x="44" y="198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5" y="197"/>
                      <a:pt x="45" y="197"/>
                      <a:pt x="45" y="197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4" y="198"/>
                      <a:pt x="44" y="198"/>
                      <a:pt x="44" y="198"/>
                    </a:cubicBezTo>
                    <a:cubicBezTo>
                      <a:pt x="45" y="197"/>
                      <a:pt x="45" y="197"/>
                      <a:pt x="45" y="197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5" y="197"/>
                      <a:pt x="45" y="197"/>
                      <a:pt x="45" y="197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44" y="197"/>
                      <a:pt x="44" y="197"/>
                      <a:pt x="44" y="197"/>
                    </a:cubicBezTo>
                    <a:cubicBezTo>
                      <a:pt x="45" y="197"/>
                      <a:pt x="45" y="197"/>
                      <a:pt x="45" y="197"/>
                    </a:cubicBezTo>
                    <a:cubicBezTo>
                      <a:pt x="44" y="196"/>
                      <a:pt x="44" y="196"/>
                      <a:pt x="44" y="196"/>
                    </a:cubicBezTo>
                    <a:cubicBezTo>
                      <a:pt x="45" y="197"/>
                      <a:pt x="45" y="197"/>
                      <a:pt x="45" y="197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46" y="196"/>
                      <a:pt x="36" y="190"/>
                      <a:pt x="25" y="184"/>
                    </a:cubicBezTo>
                    <a:cubicBezTo>
                      <a:pt x="20" y="182"/>
                      <a:pt x="15" y="179"/>
                      <a:pt x="10" y="177"/>
                    </a:cubicBezTo>
                    <a:cubicBezTo>
                      <a:pt x="8" y="176"/>
                      <a:pt x="6" y="175"/>
                      <a:pt x="5" y="174"/>
                    </a:cubicBezTo>
                    <a:cubicBezTo>
                      <a:pt x="4" y="174"/>
                      <a:pt x="4" y="173"/>
                      <a:pt x="3" y="173"/>
                    </a:cubicBezTo>
                    <a:cubicBezTo>
                      <a:pt x="3" y="173"/>
                      <a:pt x="2" y="173"/>
                      <a:pt x="2" y="173"/>
                    </a:cubicBezTo>
                    <a:cubicBezTo>
                      <a:pt x="1" y="173"/>
                      <a:pt x="1" y="173"/>
                      <a:pt x="1" y="173"/>
                    </a:cubicBezTo>
                    <a:cubicBezTo>
                      <a:pt x="1" y="173"/>
                      <a:pt x="1" y="173"/>
                      <a:pt x="0" y="174"/>
                    </a:cubicBezTo>
                    <a:cubicBezTo>
                      <a:pt x="0" y="174"/>
                      <a:pt x="0" y="175"/>
                      <a:pt x="1" y="176"/>
                    </a:cubicBezTo>
                    <a:cubicBezTo>
                      <a:pt x="44" y="202"/>
                      <a:pt x="44" y="202"/>
                      <a:pt x="44" y="202"/>
                    </a:cubicBezTo>
                    <a:cubicBezTo>
                      <a:pt x="45" y="201"/>
                      <a:pt x="45" y="201"/>
                      <a:pt x="45" y="201"/>
                    </a:cubicBezTo>
                    <a:cubicBezTo>
                      <a:pt x="45" y="200"/>
                      <a:pt x="45" y="200"/>
                      <a:pt x="45" y="200"/>
                    </a:cubicBezTo>
                    <a:cubicBezTo>
                      <a:pt x="45" y="200"/>
                      <a:pt x="35" y="195"/>
                      <a:pt x="25" y="190"/>
                    </a:cubicBezTo>
                    <a:cubicBezTo>
                      <a:pt x="20" y="187"/>
                      <a:pt x="15" y="184"/>
                      <a:pt x="10" y="182"/>
                    </a:cubicBezTo>
                    <a:cubicBezTo>
                      <a:pt x="8" y="181"/>
                      <a:pt x="7" y="181"/>
                      <a:pt x="5" y="180"/>
                    </a:cubicBezTo>
                    <a:cubicBezTo>
                      <a:pt x="5" y="180"/>
                      <a:pt x="4" y="179"/>
                      <a:pt x="4" y="179"/>
                    </a:cubicBezTo>
                    <a:cubicBezTo>
                      <a:pt x="3" y="179"/>
                      <a:pt x="3" y="179"/>
                      <a:pt x="2" y="179"/>
                    </a:cubicBezTo>
                    <a:cubicBezTo>
                      <a:pt x="2" y="179"/>
                      <a:pt x="2" y="179"/>
                      <a:pt x="2" y="179"/>
                    </a:cubicBezTo>
                    <a:cubicBezTo>
                      <a:pt x="1" y="179"/>
                      <a:pt x="1" y="179"/>
                      <a:pt x="1" y="180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1" y="181"/>
                      <a:pt x="1" y="181"/>
                      <a:pt x="1" y="181"/>
                    </a:cubicBezTo>
                    <a:cubicBezTo>
                      <a:pt x="1" y="182"/>
                      <a:pt x="1" y="182"/>
                      <a:pt x="1" y="182"/>
                    </a:cubicBezTo>
                    <a:cubicBezTo>
                      <a:pt x="1" y="182"/>
                      <a:pt x="2" y="182"/>
                      <a:pt x="2" y="182"/>
                    </a:cubicBezTo>
                    <a:cubicBezTo>
                      <a:pt x="5" y="184"/>
                      <a:pt x="15" y="191"/>
                      <a:pt x="25" y="197"/>
                    </a:cubicBezTo>
                    <a:cubicBezTo>
                      <a:pt x="30" y="199"/>
                      <a:pt x="35" y="202"/>
                      <a:pt x="38" y="205"/>
                    </a:cubicBezTo>
                    <a:cubicBezTo>
                      <a:pt x="40" y="206"/>
                      <a:pt x="41" y="207"/>
                      <a:pt x="42" y="207"/>
                    </a:cubicBezTo>
                    <a:cubicBezTo>
                      <a:pt x="43" y="207"/>
                      <a:pt x="43" y="208"/>
                      <a:pt x="43" y="208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3" y="207"/>
                      <a:pt x="43" y="207"/>
                      <a:pt x="43" y="207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3" y="207"/>
                      <a:pt x="43" y="207"/>
                      <a:pt x="43" y="207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3" y="206"/>
                      <a:pt x="43" y="206"/>
                      <a:pt x="43" y="206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4" y="206"/>
                      <a:pt x="44" y="206"/>
                      <a:pt x="43" y="206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4" y="207"/>
                      <a:pt x="44" y="207"/>
                      <a:pt x="44" y="207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5" y="206"/>
                      <a:pt x="45" y="206"/>
                      <a:pt x="45" y="206"/>
                    </a:cubicBezTo>
                    <a:cubicBezTo>
                      <a:pt x="45" y="206"/>
                      <a:pt x="44" y="205"/>
                      <a:pt x="42" y="205"/>
                    </a:cubicBezTo>
                    <a:cubicBezTo>
                      <a:pt x="38" y="203"/>
                      <a:pt x="29" y="198"/>
                      <a:pt x="20" y="194"/>
                    </a:cubicBezTo>
                    <a:cubicBezTo>
                      <a:pt x="16" y="192"/>
                      <a:pt x="12" y="191"/>
                      <a:pt x="9" y="189"/>
                    </a:cubicBezTo>
                    <a:cubicBezTo>
                      <a:pt x="8" y="189"/>
                      <a:pt x="6" y="188"/>
                      <a:pt x="5" y="188"/>
                    </a:cubicBezTo>
                    <a:cubicBezTo>
                      <a:pt x="5" y="187"/>
                      <a:pt x="5" y="187"/>
                      <a:pt x="4" y="187"/>
                    </a:cubicBezTo>
                    <a:cubicBezTo>
                      <a:pt x="4" y="187"/>
                      <a:pt x="4" y="187"/>
                      <a:pt x="4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3" y="187"/>
                      <a:pt x="3" y="187"/>
                      <a:pt x="3" y="187"/>
                    </a:cubicBezTo>
                    <a:cubicBezTo>
                      <a:pt x="2" y="187"/>
                      <a:pt x="2" y="187"/>
                      <a:pt x="2" y="188"/>
                    </a:cubicBezTo>
                    <a:cubicBezTo>
                      <a:pt x="1" y="188"/>
                      <a:pt x="2" y="189"/>
                      <a:pt x="2" y="190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44" y="214"/>
                      <a:pt x="44" y="214"/>
                      <a:pt x="44" y="214"/>
                    </a:cubicBezTo>
                    <a:cubicBezTo>
                      <a:pt x="44" y="212"/>
                      <a:pt x="44" y="212"/>
                      <a:pt x="44" y="212"/>
                    </a:cubicBezTo>
                    <a:cubicBezTo>
                      <a:pt x="44" y="212"/>
                      <a:pt x="34" y="207"/>
                      <a:pt x="24" y="202"/>
                    </a:cubicBezTo>
                    <a:cubicBezTo>
                      <a:pt x="19" y="200"/>
                      <a:pt x="14" y="197"/>
                      <a:pt x="10" y="196"/>
                    </a:cubicBezTo>
                    <a:cubicBezTo>
                      <a:pt x="8" y="195"/>
                      <a:pt x="6" y="194"/>
                      <a:pt x="5" y="193"/>
                    </a:cubicBezTo>
                    <a:cubicBezTo>
                      <a:pt x="4" y="193"/>
                      <a:pt x="4" y="193"/>
                      <a:pt x="3" y="193"/>
                    </a:cubicBezTo>
                    <a:cubicBezTo>
                      <a:pt x="3" y="192"/>
                      <a:pt x="2" y="192"/>
                      <a:pt x="2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2"/>
                      <a:pt x="1" y="193"/>
                      <a:pt x="1" y="193"/>
                    </a:cubicBezTo>
                    <a:cubicBezTo>
                      <a:pt x="0" y="194"/>
                      <a:pt x="0" y="195"/>
                      <a:pt x="1" y="195"/>
                    </a:cubicBezTo>
                    <a:cubicBezTo>
                      <a:pt x="44" y="222"/>
                      <a:pt x="44" y="222"/>
                      <a:pt x="44" y="222"/>
                    </a:cubicBezTo>
                    <a:cubicBezTo>
                      <a:pt x="45" y="221"/>
                      <a:pt x="45" y="221"/>
                      <a:pt x="45" y="221"/>
                    </a:cubicBezTo>
                    <a:cubicBezTo>
                      <a:pt x="46" y="220"/>
                      <a:pt x="46" y="220"/>
                      <a:pt x="46" y="220"/>
                    </a:cubicBezTo>
                    <a:cubicBezTo>
                      <a:pt x="46" y="220"/>
                      <a:pt x="36" y="214"/>
                      <a:pt x="26" y="209"/>
                    </a:cubicBezTo>
                    <a:cubicBezTo>
                      <a:pt x="21" y="206"/>
                      <a:pt x="16" y="204"/>
                      <a:pt x="11" y="202"/>
                    </a:cubicBezTo>
                    <a:cubicBezTo>
                      <a:pt x="9" y="201"/>
                      <a:pt x="8" y="200"/>
                      <a:pt x="6" y="199"/>
                    </a:cubicBezTo>
                    <a:cubicBezTo>
                      <a:pt x="6" y="199"/>
                      <a:pt x="5" y="199"/>
                      <a:pt x="5" y="198"/>
                    </a:cubicBezTo>
                    <a:cubicBezTo>
                      <a:pt x="4" y="198"/>
                      <a:pt x="4" y="198"/>
                      <a:pt x="4" y="198"/>
                    </a:cubicBezTo>
                    <a:cubicBezTo>
                      <a:pt x="4" y="198"/>
                      <a:pt x="4" y="198"/>
                      <a:pt x="3" y="198"/>
                    </a:cubicBezTo>
                    <a:cubicBezTo>
                      <a:pt x="3" y="198"/>
                      <a:pt x="3" y="198"/>
                      <a:pt x="3" y="198"/>
                    </a:cubicBezTo>
                    <a:cubicBezTo>
                      <a:pt x="3" y="198"/>
                      <a:pt x="2" y="198"/>
                      <a:pt x="2" y="199"/>
                    </a:cubicBezTo>
                    <a:cubicBezTo>
                      <a:pt x="2" y="200"/>
                      <a:pt x="2" y="200"/>
                      <a:pt x="3" y="201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45" y="226"/>
                      <a:pt x="45" y="226"/>
                      <a:pt x="45" y="226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5" y="226"/>
                      <a:pt x="45" y="226"/>
                      <a:pt x="45" y="226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24"/>
                      <a:pt x="45" y="224"/>
                      <a:pt x="44" y="225"/>
                    </a:cubicBezTo>
                    <a:cubicBezTo>
                      <a:pt x="45" y="226"/>
                      <a:pt x="45" y="226"/>
                      <a:pt x="45" y="226"/>
                    </a:cubicBezTo>
                    <a:cubicBezTo>
                      <a:pt x="45" y="224"/>
                      <a:pt x="45" y="224"/>
                      <a:pt x="45" y="224"/>
                    </a:cubicBezTo>
                    <a:cubicBezTo>
                      <a:pt x="45" y="226"/>
                      <a:pt x="45" y="226"/>
                      <a:pt x="45" y="226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6" y="224"/>
                      <a:pt x="46" y="224"/>
                      <a:pt x="45" y="224"/>
                    </a:cubicBezTo>
                    <a:cubicBezTo>
                      <a:pt x="45" y="226"/>
                      <a:pt x="45" y="226"/>
                      <a:pt x="45" y="226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6" y="224"/>
                      <a:pt x="46" y="224"/>
                      <a:pt x="46" y="224"/>
                    </a:cubicBezTo>
                    <a:cubicBezTo>
                      <a:pt x="45" y="224"/>
                      <a:pt x="45" y="224"/>
                      <a:pt x="43" y="223"/>
                    </a:cubicBezTo>
                    <a:cubicBezTo>
                      <a:pt x="39" y="221"/>
                      <a:pt x="29" y="216"/>
                      <a:pt x="20" y="212"/>
                    </a:cubicBezTo>
                    <a:cubicBezTo>
                      <a:pt x="16" y="209"/>
                      <a:pt x="11" y="207"/>
                      <a:pt x="8" y="206"/>
                    </a:cubicBezTo>
                    <a:cubicBezTo>
                      <a:pt x="7" y="205"/>
                      <a:pt x="5" y="204"/>
                      <a:pt x="4" y="204"/>
                    </a:cubicBezTo>
                    <a:cubicBezTo>
                      <a:pt x="4" y="204"/>
                      <a:pt x="3" y="204"/>
                      <a:pt x="3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1" y="203"/>
                      <a:pt x="1" y="203"/>
                      <a:pt x="1" y="203"/>
                    </a:cubicBezTo>
                    <a:cubicBezTo>
                      <a:pt x="1" y="203"/>
                      <a:pt x="0" y="203"/>
                      <a:pt x="0" y="204"/>
                    </a:cubicBezTo>
                    <a:cubicBezTo>
                      <a:pt x="0" y="204"/>
                      <a:pt x="0" y="205"/>
                      <a:pt x="0" y="205"/>
                    </a:cubicBezTo>
                    <a:cubicBezTo>
                      <a:pt x="0" y="205"/>
                      <a:pt x="0" y="206"/>
                      <a:pt x="1" y="206"/>
                    </a:cubicBezTo>
                    <a:cubicBezTo>
                      <a:pt x="1" y="206"/>
                      <a:pt x="3" y="207"/>
                      <a:pt x="7" y="210"/>
                    </a:cubicBezTo>
                    <a:cubicBezTo>
                      <a:pt x="13" y="213"/>
                      <a:pt x="22" y="219"/>
                      <a:pt x="29" y="223"/>
                    </a:cubicBezTo>
                    <a:cubicBezTo>
                      <a:pt x="33" y="226"/>
                      <a:pt x="36" y="228"/>
                      <a:pt x="39" y="229"/>
                    </a:cubicBezTo>
                    <a:cubicBezTo>
                      <a:pt x="40" y="230"/>
                      <a:pt x="41" y="231"/>
                      <a:pt x="41" y="231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2"/>
                      <a:pt x="42" y="232"/>
                      <a:pt x="42" y="232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1"/>
                      <a:pt x="42" y="231"/>
                      <a:pt x="42" y="231"/>
                    </a:cubicBezTo>
                    <a:cubicBezTo>
                      <a:pt x="42" y="231"/>
                      <a:pt x="42" y="231"/>
                      <a:pt x="42" y="232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1"/>
                      <a:pt x="42" y="231"/>
                      <a:pt x="42" y="231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0"/>
                      <a:pt x="42" y="230"/>
                      <a:pt x="42" y="230"/>
                    </a:cubicBezTo>
                    <a:cubicBezTo>
                      <a:pt x="42" y="231"/>
                      <a:pt x="42" y="231"/>
                      <a:pt x="42" y="231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0"/>
                      <a:pt x="42" y="230"/>
                      <a:pt x="42" y="230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2" y="230"/>
                      <a:pt x="42" y="230"/>
                      <a:pt x="42" y="230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2" y="230"/>
                      <a:pt x="42" y="230"/>
                      <a:pt x="42" y="230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31"/>
                      <a:pt x="43" y="231"/>
                      <a:pt x="43" y="231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30"/>
                      <a:pt x="43" y="230"/>
                      <a:pt x="43" y="230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30"/>
                      <a:pt x="43" y="230"/>
                      <a:pt x="43" y="230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3" y="229"/>
                      <a:pt x="42" y="229"/>
                      <a:pt x="41" y="228"/>
                    </a:cubicBezTo>
                    <a:cubicBezTo>
                      <a:pt x="36" y="226"/>
                      <a:pt x="27" y="222"/>
                      <a:pt x="18" y="218"/>
                    </a:cubicBezTo>
                    <a:cubicBezTo>
                      <a:pt x="10" y="214"/>
                      <a:pt x="3" y="211"/>
                      <a:pt x="3" y="211"/>
                    </a:cubicBezTo>
                    <a:cubicBezTo>
                      <a:pt x="2" y="211"/>
                      <a:pt x="1" y="211"/>
                      <a:pt x="1" y="212"/>
                    </a:cubicBezTo>
                    <a:cubicBezTo>
                      <a:pt x="1" y="212"/>
                      <a:pt x="1" y="213"/>
                      <a:pt x="2" y="214"/>
                    </a:cubicBezTo>
                    <a:cubicBezTo>
                      <a:pt x="43" y="239"/>
                      <a:pt x="43" y="239"/>
                      <a:pt x="43" y="239"/>
                    </a:cubicBezTo>
                    <a:cubicBezTo>
                      <a:pt x="43" y="238"/>
                      <a:pt x="43" y="238"/>
                      <a:pt x="43" y="238"/>
                    </a:cubicBezTo>
                    <a:cubicBezTo>
                      <a:pt x="44" y="237"/>
                      <a:pt x="44" y="237"/>
                      <a:pt x="44" y="237"/>
                    </a:cubicBezTo>
                    <a:cubicBezTo>
                      <a:pt x="44" y="237"/>
                      <a:pt x="35" y="232"/>
                      <a:pt x="25" y="227"/>
                    </a:cubicBezTo>
                    <a:cubicBezTo>
                      <a:pt x="20" y="225"/>
                      <a:pt x="15" y="222"/>
                      <a:pt x="11" y="220"/>
                    </a:cubicBezTo>
                    <a:cubicBezTo>
                      <a:pt x="10" y="219"/>
                      <a:pt x="8" y="219"/>
                      <a:pt x="7" y="218"/>
                    </a:cubicBezTo>
                    <a:cubicBezTo>
                      <a:pt x="6" y="218"/>
                      <a:pt x="6" y="218"/>
                      <a:pt x="5" y="217"/>
                    </a:cubicBezTo>
                    <a:cubicBezTo>
                      <a:pt x="5" y="217"/>
                      <a:pt x="5" y="217"/>
                      <a:pt x="5" y="217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7"/>
                      <a:pt x="3" y="217"/>
                      <a:pt x="3" y="218"/>
                    </a:cubicBezTo>
                    <a:cubicBezTo>
                      <a:pt x="2" y="219"/>
                      <a:pt x="2" y="219"/>
                      <a:pt x="3" y="220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5" y="244"/>
                      <a:pt x="45" y="244"/>
                      <a:pt x="45" y="244"/>
                    </a:cubicBezTo>
                    <a:cubicBezTo>
                      <a:pt x="45" y="243"/>
                      <a:pt x="45" y="243"/>
                      <a:pt x="45" y="243"/>
                    </a:cubicBezTo>
                    <a:cubicBezTo>
                      <a:pt x="45" y="243"/>
                      <a:pt x="35" y="237"/>
                      <a:pt x="24" y="232"/>
                    </a:cubicBezTo>
                    <a:cubicBezTo>
                      <a:pt x="19" y="229"/>
                      <a:pt x="14" y="227"/>
                      <a:pt x="10" y="225"/>
                    </a:cubicBezTo>
                    <a:cubicBezTo>
                      <a:pt x="8" y="224"/>
                      <a:pt x="6" y="223"/>
                      <a:pt x="5" y="222"/>
                    </a:cubicBezTo>
                    <a:cubicBezTo>
                      <a:pt x="4" y="222"/>
                      <a:pt x="4" y="222"/>
                      <a:pt x="3" y="222"/>
                    </a:cubicBezTo>
                    <a:cubicBezTo>
                      <a:pt x="3" y="221"/>
                      <a:pt x="3" y="221"/>
                      <a:pt x="3" y="221"/>
                    </a:cubicBezTo>
                    <a:cubicBezTo>
                      <a:pt x="2" y="221"/>
                      <a:pt x="2" y="221"/>
                      <a:pt x="2" y="221"/>
                    </a:cubicBezTo>
                    <a:cubicBezTo>
                      <a:pt x="2" y="221"/>
                      <a:pt x="2" y="221"/>
                      <a:pt x="2" y="221"/>
                    </a:cubicBezTo>
                    <a:cubicBezTo>
                      <a:pt x="1" y="221"/>
                      <a:pt x="1" y="221"/>
                      <a:pt x="1" y="221"/>
                    </a:cubicBezTo>
                    <a:cubicBezTo>
                      <a:pt x="1" y="221"/>
                      <a:pt x="1" y="222"/>
                      <a:pt x="1" y="222"/>
                    </a:cubicBezTo>
                    <a:cubicBezTo>
                      <a:pt x="0" y="223"/>
                      <a:pt x="0" y="224"/>
                      <a:pt x="1" y="224"/>
                    </a:cubicBezTo>
                    <a:cubicBezTo>
                      <a:pt x="43" y="250"/>
                      <a:pt x="43" y="250"/>
                      <a:pt x="43" y="250"/>
                    </a:cubicBezTo>
                    <a:cubicBezTo>
                      <a:pt x="44" y="249"/>
                      <a:pt x="44" y="249"/>
                      <a:pt x="44" y="249"/>
                    </a:cubicBezTo>
                    <a:cubicBezTo>
                      <a:pt x="44" y="248"/>
                      <a:pt x="44" y="248"/>
                      <a:pt x="44" y="248"/>
                    </a:cubicBezTo>
                    <a:cubicBezTo>
                      <a:pt x="44" y="248"/>
                      <a:pt x="35" y="243"/>
                      <a:pt x="25" y="238"/>
                    </a:cubicBezTo>
                    <a:cubicBezTo>
                      <a:pt x="20" y="236"/>
                      <a:pt x="15" y="233"/>
                      <a:pt x="11" y="232"/>
                    </a:cubicBezTo>
                    <a:cubicBezTo>
                      <a:pt x="9" y="231"/>
                      <a:pt x="7" y="230"/>
                      <a:pt x="6" y="230"/>
                    </a:cubicBezTo>
                    <a:cubicBezTo>
                      <a:pt x="5" y="229"/>
                      <a:pt x="5" y="229"/>
                      <a:pt x="4" y="229"/>
                    </a:cubicBezTo>
                    <a:cubicBezTo>
                      <a:pt x="4" y="229"/>
                      <a:pt x="4" y="229"/>
                      <a:pt x="4" y="229"/>
                    </a:cubicBezTo>
                    <a:cubicBezTo>
                      <a:pt x="4" y="229"/>
                      <a:pt x="4" y="229"/>
                      <a:pt x="3" y="229"/>
                    </a:cubicBezTo>
                    <a:cubicBezTo>
                      <a:pt x="3" y="229"/>
                      <a:pt x="3" y="229"/>
                      <a:pt x="3" y="229"/>
                    </a:cubicBezTo>
                    <a:cubicBezTo>
                      <a:pt x="3" y="229"/>
                      <a:pt x="2" y="229"/>
                      <a:pt x="2" y="229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2" y="230"/>
                      <a:pt x="2" y="230"/>
                      <a:pt x="2" y="230"/>
                    </a:cubicBezTo>
                    <a:cubicBezTo>
                      <a:pt x="2" y="231"/>
                      <a:pt x="2" y="231"/>
                      <a:pt x="2" y="231"/>
                    </a:cubicBezTo>
                    <a:cubicBezTo>
                      <a:pt x="3" y="232"/>
                      <a:pt x="3" y="232"/>
                      <a:pt x="3" y="232"/>
                    </a:cubicBezTo>
                    <a:cubicBezTo>
                      <a:pt x="3" y="232"/>
                      <a:pt x="4" y="233"/>
                      <a:pt x="5" y="234"/>
                    </a:cubicBezTo>
                    <a:cubicBezTo>
                      <a:pt x="10" y="237"/>
                      <a:pt x="20" y="242"/>
                      <a:pt x="28" y="247"/>
                    </a:cubicBezTo>
                    <a:cubicBezTo>
                      <a:pt x="33" y="250"/>
                      <a:pt x="36" y="252"/>
                      <a:pt x="39" y="254"/>
                    </a:cubicBezTo>
                    <a:cubicBezTo>
                      <a:pt x="41" y="255"/>
                      <a:pt x="42" y="256"/>
                      <a:pt x="43" y="256"/>
                    </a:cubicBezTo>
                    <a:cubicBezTo>
                      <a:pt x="43" y="256"/>
                      <a:pt x="43" y="257"/>
                      <a:pt x="43" y="257"/>
                    </a:cubicBezTo>
                    <a:cubicBezTo>
                      <a:pt x="44" y="257"/>
                      <a:pt x="44" y="257"/>
                      <a:pt x="44" y="257"/>
                    </a:cubicBezTo>
                    <a:cubicBezTo>
                      <a:pt x="44" y="257"/>
                      <a:pt x="44" y="257"/>
                      <a:pt x="44" y="257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44" y="257"/>
                      <a:pt x="44" y="257"/>
                      <a:pt x="44" y="257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7"/>
                      <a:pt x="43" y="257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3" y="256"/>
                      <a:pt x="43" y="256"/>
                      <a:pt x="43" y="256"/>
                    </a:cubicBezTo>
                    <a:cubicBezTo>
                      <a:pt x="43" y="256"/>
                      <a:pt x="43" y="257"/>
                      <a:pt x="43" y="257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3" y="256"/>
                      <a:pt x="43" y="256"/>
                      <a:pt x="43" y="256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3" y="255"/>
                      <a:pt x="43" y="255"/>
                      <a:pt x="43" y="255"/>
                    </a:cubicBezTo>
                    <a:cubicBezTo>
                      <a:pt x="43" y="256"/>
                      <a:pt x="43" y="256"/>
                      <a:pt x="43" y="256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3" y="255"/>
                      <a:pt x="43" y="255"/>
                      <a:pt x="43" y="255"/>
                    </a:cubicBezTo>
                    <a:cubicBezTo>
                      <a:pt x="45" y="256"/>
                      <a:pt x="45" y="256"/>
                      <a:pt x="45" y="256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3" y="235"/>
                      <a:pt x="3" y="235"/>
                      <a:pt x="3" y="235"/>
                    </a:cubicBezTo>
                    <a:cubicBezTo>
                      <a:pt x="2" y="235"/>
                      <a:pt x="2" y="235"/>
                      <a:pt x="1" y="236"/>
                    </a:cubicBezTo>
                    <a:cubicBezTo>
                      <a:pt x="1" y="236"/>
                      <a:pt x="1" y="237"/>
                      <a:pt x="2" y="237"/>
                    </a:cubicBezTo>
                    <a:cubicBezTo>
                      <a:pt x="2" y="237"/>
                      <a:pt x="4" y="239"/>
                      <a:pt x="8" y="241"/>
                    </a:cubicBezTo>
                    <a:cubicBezTo>
                      <a:pt x="14" y="245"/>
                      <a:pt x="22" y="250"/>
                      <a:pt x="30" y="254"/>
                    </a:cubicBezTo>
                    <a:cubicBezTo>
                      <a:pt x="33" y="257"/>
                      <a:pt x="36" y="259"/>
                      <a:pt x="39" y="260"/>
                    </a:cubicBezTo>
                    <a:cubicBezTo>
                      <a:pt x="40" y="261"/>
                      <a:pt x="41" y="261"/>
                      <a:pt x="41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2" y="261"/>
                      <a:pt x="42" y="261"/>
                      <a:pt x="42" y="261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2" y="261"/>
                      <a:pt x="42" y="261"/>
                      <a:pt x="42" y="261"/>
                    </a:cubicBezTo>
                    <a:cubicBezTo>
                      <a:pt x="43" y="262"/>
                      <a:pt x="43" y="262"/>
                      <a:pt x="43" y="262"/>
                    </a:cubicBezTo>
                    <a:cubicBezTo>
                      <a:pt x="44" y="260"/>
                      <a:pt x="44" y="260"/>
                      <a:pt x="44" y="260"/>
                    </a:cubicBezTo>
                    <a:cubicBezTo>
                      <a:pt x="4" y="243"/>
                      <a:pt x="4" y="243"/>
                      <a:pt x="4" y="243"/>
                    </a:cubicBezTo>
                    <a:cubicBezTo>
                      <a:pt x="4" y="243"/>
                      <a:pt x="3" y="243"/>
                      <a:pt x="3" y="243"/>
                    </a:cubicBezTo>
                    <a:cubicBezTo>
                      <a:pt x="2" y="244"/>
                      <a:pt x="2" y="245"/>
                      <a:pt x="3" y="245"/>
                    </a:cubicBezTo>
                    <a:cubicBezTo>
                      <a:pt x="43" y="270"/>
                      <a:pt x="43" y="270"/>
                      <a:pt x="43" y="270"/>
                    </a:cubicBezTo>
                    <a:cubicBezTo>
                      <a:pt x="44" y="269"/>
                      <a:pt x="44" y="269"/>
                      <a:pt x="44" y="269"/>
                    </a:cubicBezTo>
                    <a:cubicBezTo>
                      <a:pt x="45" y="268"/>
                      <a:pt x="45" y="268"/>
                      <a:pt x="45" y="268"/>
                    </a:cubicBezTo>
                    <a:cubicBezTo>
                      <a:pt x="45" y="268"/>
                      <a:pt x="35" y="263"/>
                      <a:pt x="25" y="258"/>
                    </a:cubicBezTo>
                    <a:cubicBezTo>
                      <a:pt x="20" y="256"/>
                      <a:pt x="15" y="253"/>
                      <a:pt x="11" y="251"/>
                    </a:cubicBezTo>
                    <a:cubicBezTo>
                      <a:pt x="9" y="251"/>
                      <a:pt x="7" y="250"/>
                      <a:pt x="5" y="249"/>
                    </a:cubicBezTo>
                    <a:cubicBezTo>
                      <a:pt x="5" y="249"/>
                      <a:pt x="4" y="249"/>
                      <a:pt x="4" y="249"/>
                    </a:cubicBezTo>
                    <a:cubicBezTo>
                      <a:pt x="3" y="248"/>
                      <a:pt x="3" y="248"/>
                      <a:pt x="2" y="248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2" y="248"/>
                      <a:pt x="1" y="249"/>
                      <a:pt x="1" y="249"/>
                    </a:cubicBezTo>
                    <a:cubicBezTo>
                      <a:pt x="1" y="249"/>
                      <a:pt x="1" y="250"/>
                      <a:pt x="1" y="250"/>
                    </a:cubicBezTo>
                    <a:cubicBezTo>
                      <a:pt x="1" y="251"/>
                      <a:pt x="1" y="251"/>
                      <a:pt x="2" y="251"/>
                    </a:cubicBezTo>
                    <a:cubicBezTo>
                      <a:pt x="2" y="251"/>
                      <a:pt x="4" y="253"/>
                      <a:pt x="8" y="255"/>
                    </a:cubicBezTo>
                    <a:cubicBezTo>
                      <a:pt x="14" y="259"/>
                      <a:pt x="23" y="264"/>
                      <a:pt x="31" y="269"/>
                    </a:cubicBezTo>
                    <a:cubicBezTo>
                      <a:pt x="35" y="271"/>
                      <a:pt x="38" y="273"/>
                      <a:pt x="40" y="275"/>
                    </a:cubicBezTo>
                    <a:cubicBezTo>
                      <a:pt x="42" y="275"/>
                      <a:pt x="43" y="276"/>
                      <a:pt x="43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4" y="276"/>
                      <a:pt x="44" y="276"/>
                      <a:pt x="44" y="276"/>
                    </a:cubicBezTo>
                    <a:cubicBezTo>
                      <a:pt x="44" y="277"/>
                      <a:pt x="44" y="277"/>
                      <a:pt x="44" y="277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4" y="276"/>
                      <a:pt x="44" y="276"/>
                      <a:pt x="44" y="276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4" y="276"/>
                      <a:pt x="44" y="276"/>
                      <a:pt x="44" y="276"/>
                    </a:cubicBezTo>
                    <a:cubicBezTo>
                      <a:pt x="44" y="276"/>
                      <a:pt x="44" y="276"/>
                      <a:pt x="44" y="276"/>
                    </a:cubicBezTo>
                    <a:cubicBezTo>
                      <a:pt x="45" y="276"/>
                      <a:pt x="45" y="276"/>
                      <a:pt x="45" y="276"/>
                    </a:cubicBezTo>
                    <a:cubicBezTo>
                      <a:pt x="44" y="276"/>
                      <a:pt x="44" y="276"/>
                      <a:pt x="44" y="276"/>
                    </a:cubicBezTo>
                    <a:cubicBezTo>
                      <a:pt x="45" y="277"/>
                      <a:pt x="45" y="277"/>
                      <a:pt x="45" y="277"/>
                    </a:cubicBezTo>
                    <a:cubicBezTo>
                      <a:pt x="46" y="275"/>
                      <a:pt x="46" y="275"/>
                      <a:pt x="46" y="275"/>
                    </a:cubicBezTo>
                    <a:cubicBezTo>
                      <a:pt x="3" y="256"/>
                      <a:pt x="3" y="256"/>
                      <a:pt x="3" y="256"/>
                    </a:cubicBezTo>
                    <a:cubicBezTo>
                      <a:pt x="2" y="256"/>
                      <a:pt x="1" y="256"/>
                      <a:pt x="1" y="257"/>
                    </a:cubicBezTo>
                    <a:cubicBezTo>
                      <a:pt x="1" y="257"/>
                      <a:pt x="1" y="258"/>
                      <a:pt x="2" y="259"/>
                    </a:cubicBezTo>
                    <a:cubicBezTo>
                      <a:pt x="2" y="259"/>
                      <a:pt x="4" y="260"/>
                      <a:pt x="8" y="262"/>
                    </a:cubicBezTo>
                    <a:cubicBezTo>
                      <a:pt x="14" y="266"/>
                      <a:pt x="22" y="271"/>
                      <a:pt x="30" y="276"/>
                    </a:cubicBezTo>
                    <a:cubicBezTo>
                      <a:pt x="33" y="278"/>
                      <a:pt x="36" y="280"/>
                      <a:pt x="39" y="281"/>
                    </a:cubicBezTo>
                    <a:cubicBezTo>
                      <a:pt x="40" y="282"/>
                      <a:pt x="41" y="283"/>
                      <a:pt x="41" y="283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2" y="283"/>
                      <a:pt x="42" y="283"/>
                      <a:pt x="42" y="283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2" y="283"/>
                      <a:pt x="42" y="283"/>
                      <a:pt x="42" y="283"/>
                    </a:cubicBezTo>
                    <a:cubicBezTo>
                      <a:pt x="42" y="284"/>
                      <a:pt x="42" y="284"/>
                      <a:pt x="42" y="284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2" y="283"/>
                      <a:pt x="42" y="283"/>
                      <a:pt x="42" y="283"/>
                    </a:cubicBezTo>
                    <a:cubicBezTo>
                      <a:pt x="42" y="283"/>
                      <a:pt x="42" y="284"/>
                      <a:pt x="42" y="284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2" y="283"/>
                      <a:pt x="42" y="283"/>
                      <a:pt x="42" y="283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2" y="282"/>
                      <a:pt x="42" y="282"/>
                      <a:pt x="42" y="282"/>
                    </a:cubicBezTo>
                    <a:cubicBezTo>
                      <a:pt x="42" y="283"/>
                      <a:pt x="42" y="283"/>
                      <a:pt x="42" y="283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2" y="282"/>
                      <a:pt x="42" y="282"/>
                      <a:pt x="42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2" y="282"/>
                      <a:pt x="42" y="282"/>
                      <a:pt x="42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2"/>
                      <a:pt x="42" y="282"/>
                      <a:pt x="42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3"/>
                      <a:pt x="43" y="283"/>
                      <a:pt x="43" y="283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2"/>
                      <a:pt x="43" y="282"/>
                      <a:pt x="43" y="282"/>
                    </a:cubicBezTo>
                    <a:cubicBezTo>
                      <a:pt x="43" y="281"/>
                      <a:pt x="42" y="281"/>
                      <a:pt x="41" y="281"/>
                    </a:cubicBezTo>
                    <a:cubicBezTo>
                      <a:pt x="36" y="279"/>
                      <a:pt x="27" y="275"/>
                      <a:pt x="19" y="271"/>
                    </a:cubicBezTo>
                    <a:cubicBezTo>
                      <a:pt x="11" y="267"/>
                      <a:pt x="4" y="264"/>
                      <a:pt x="4" y="264"/>
                    </a:cubicBezTo>
                    <a:cubicBezTo>
                      <a:pt x="3" y="264"/>
                      <a:pt x="2" y="264"/>
                      <a:pt x="2" y="265"/>
                    </a:cubicBezTo>
                    <a:cubicBezTo>
                      <a:pt x="2" y="266"/>
                      <a:pt x="2" y="266"/>
                      <a:pt x="2" y="267"/>
                    </a:cubicBezTo>
                    <a:cubicBezTo>
                      <a:pt x="44" y="293"/>
                      <a:pt x="44" y="293"/>
                      <a:pt x="44" y="293"/>
                    </a:cubicBezTo>
                    <a:cubicBezTo>
                      <a:pt x="45" y="292"/>
                      <a:pt x="45" y="292"/>
                      <a:pt x="45" y="292"/>
                    </a:cubicBezTo>
                    <a:cubicBezTo>
                      <a:pt x="44" y="291"/>
                      <a:pt x="44" y="291"/>
                      <a:pt x="44" y="291"/>
                    </a:cubicBezTo>
                    <a:cubicBezTo>
                      <a:pt x="45" y="292"/>
                      <a:pt x="45" y="292"/>
                      <a:pt x="45" y="292"/>
                    </a:cubicBezTo>
                    <a:cubicBezTo>
                      <a:pt x="44" y="290"/>
                      <a:pt x="44" y="290"/>
                      <a:pt x="44" y="290"/>
                    </a:cubicBezTo>
                    <a:cubicBezTo>
                      <a:pt x="44" y="290"/>
                      <a:pt x="44" y="290"/>
                      <a:pt x="44" y="291"/>
                    </a:cubicBezTo>
                    <a:cubicBezTo>
                      <a:pt x="45" y="292"/>
                      <a:pt x="45" y="292"/>
                      <a:pt x="45" y="292"/>
                    </a:cubicBezTo>
                    <a:cubicBezTo>
                      <a:pt x="44" y="290"/>
                      <a:pt x="44" y="290"/>
                      <a:pt x="44" y="290"/>
                    </a:cubicBezTo>
                    <a:cubicBezTo>
                      <a:pt x="45" y="291"/>
                      <a:pt x="45" y="291"/>
                      <a:pt x="45" y="291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4" y="290"/>
                      <a:pt x="44" y="290"/>
                      <a:pt x="44" y="290"/>
                    </a:cubicBezTo>
                    <a:cubicBezTo>
                      <a:pt x="45" y="291"/>
                      <a:pt x="45" y="291"/>
                      <a:pt x="45" y="291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5" y="290"/>
                      <a:pt x="45" y="290"/>
                      <a:pt x="45" y="290"/>
                    </a:cubicBezTo>
                    <a:cubicBezTo>
                      <a:pt x="45" y="290"/>
                      <a:pt x="44" y="290"/>
                      <a:pt x="42" y="289"/>
                    </a:cubicBezTo>
                    <a:cubicBezTo>
                      <a:pt x="37" y="287"/>
                      <a:pt x="28" y="282"/>
                      <a:pt x="19" y="278"/>
                    </a:cubicBezTo>
                    <a:cubicBezTo>
                      <a:pt x="15" y="276"/>
                      <a:pt x="11" y="274"/>
                      <a:pt x="8" y="273"/>
                    </a:cubicBezTo>
                    <a:cubicBezTo>
                      <a:pt x="5" y="271"/>
                      <a:pt x="3" y="270"/>
                      <a:pt x="3" y="270"/>
                    </a:cubicBezTo>
                    <a:cubicBezTo>
                      <a:pt x="3" y="270"/>
                      <a:pt x="2" y="270"/>
                      <a:pt x="1" y="271"/>
                    </a:cubicBezTo>
                    <a:cubicBezTo>
                      <a:pt x="1" y="272"/>
                      <a:pt x="1" y="272"/>
                      <a:pt x="2" y="273"/>
                    </a:cubicBezTo>
                    <a:cubicBezTo>
                      <a:pt x="44" y="299"/>
                      <a:pt x="44" y="299"/>
                      <a:pt x="44" y="299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4" y="297"/>
                      <a:pt x="44" y="297"/>
                      <a:pt x="44" y="297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4" y="297"/>
                      <a:pt x="44" y="297"/>
                      <a:pt x="44" y="297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6" y="297"/>
                      <a:pt x="46" y="297"/>
                      <a:pt x="46" y="297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5" y="298"/>
                      <a:pt x="45" y="298"/>
                      <a:pt x="45" y="298"/>
                    </a:cubicBezTo>
                    <a:cubicBezTo>
                      <a:pt x="46" y="297"/>
                      <a:pt x="46" y="297"/>
                      <a:pt x="46" y="297"/>
                    </a:cubicBezTo>
                    <a:cubicBezTo>
                      <a:pt x="45" y="297"/>
                      <a:pt x="45" y="297"/>
                      <a:pt x="45" y="297"/>
                    </a:cubicBezTo>
                    <a:cubicBezTo>
                      <a:pt x="45" y="297"/>
                      <a:pt x="44" y="296"/>
                      <a:pt x="43" y="295"/>
                    </a:cubicBezTo>
                    <a:cubicBezTo>
                      <a:pt x="38" y="293"/>
                      <a:pt x="28" y="288"/>
                      <a:pt x="20" y="284"/>
                    </a:cubicBezTo>
                    <a:cubicBezTo>
                      <a:pt x="15" y="282"/>
                      <a:pt x="11" y="280"/>
                      <a:pt x="8" y="278"/>
                    </a:cubicBezTo>
                    <a:cubicBezTo>
                      <a:pt x="7" y="277"/>
                      <a:pt x="5" y="277"/>
                      <a:pt x="4" y="276"/>
                    </a:cubicBezTo>
                    <a:cubicBezTo>
                      <a:pt x="4" y="276"/>
                      <a:pt x="3" y="276"/>
                      <a:pt x="3" y="276"/>
                    </a:cubicBezTo>
                    <a:cubicBezTo>
                      <a:pt x="3" y="276"/>
                      <a:pt x="3" y="276"/>
                      <a:pt x="3" y="276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1" y="276"/>
                      <a:pt x="1" y="276"/>
                      <a:pt x="1" y="276"/>
                    </a:cubicBezTo>
                    <a:cubicBezTo>
                      <a:pt x="2" y="277"/>
                      <a:pt x="2" y="277"/>
                      <a:pt x="2" y="277"/>
                    </a:cubicBezTo>
                    <a:cubicBezTo>
                      <a:pt x="1" y="276"/>
                      <a:pt x="1" y="276"/>
                      <a:pt x="1" y="276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1" y="278"/>
                      <a:pt x="1" y="278"/>
                      <a:pt x="1" y="278"/>
                    </a:cubicBezTo>
                    <a:cubicBezTo>
                      <a:pt x="1" y="279"/>
                      <a:pt x="2" y="279"/>
                      <a:pt x="2" y="279"/>
                    </a:cubicBezTo>
                    <a:cubicBezTo>
                      <a:pt x="4" y="281"/>
                      <a:pt x="7" y="283"/>
                      <a:pt x="11" y="286"/>
                    </a:cubicBezTo>
                    <a:cubicBezTo>
                      <a:pt x="18" y="289"/>
                      <a:pt x="26" y="294"/>
                      <a:pt x="32" y="298"/>
                    </a:cubicBezTo>
                    <a:cubicBezTo>
                      <a:pt x="36" y="300"/>
                      <a:pt x="38" y="302"/>
                      <a:pt x="40" y="303"/>
                    </a:cubicBezTo>
                    <a:cubicBezTo>
                      <a:pt x="41" y="303"/>
                      <a:pt x="42" y="304"/>
                      <a:pt x="43" y="304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4" y="304"/>
                      <a:pt x="44" y="304"/>
                      <a:pt x="44" y="304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4" y="304"/>
                      <a:pt x="44" y="304"/>
                      <a:pt x="44" y="304"/>
                    </a:cubicBezTo>
                    <a:cubicBezTo>
                      <a:pt x="43" y="305"/>
                      <a:pt x="43" y="305"/>
                      <a:pt x="43" y="305"/>
                    </a:cubicBezTo>
                    <a:cubicBezTo>
                      <a:pt x="44" y="304"/>
                      <a:pt x="44" y="304"/>
                      <a:pt x="44" y="304"/>
                    </a:cubicBezTo>
                    <a:cubicBezTo>
                      <a:pt x="43" y="304"/>
                      <a:pt x="43" y="304"/>
                      <a:pt x="43" y="304"/>
                    </a:cubicBezTo>
                    <a:cubicBezTo>
                      <a:pt x="43" y="304"/>
                      <a:pt x="43" y="305"/>
                      <a:pt x="43" y="305"/>
                    </a:cubicBezTo>
                    <a:cubicBezTo>
                      <a:pt x="44" y="304"/>
                      <a:pt x="44" y="304"/>
                      <a:pt x="44" y="304"/>
                    </a:cubicBezTo>
                    <a:cubicBezTo>
                      <a:pt x="43" y="304"/>
                      <a:pt x="43" y="304"/>
                      <a:pt x="43" y="304"/>
                    </a:cubicBezTo>
                    <a:cubicBezTo>
                      <a:pt x="45" y="304"/>
                      <a:pt x="45" y="304"/>
                      <a:pt x="45" y="304"/>
                    </a:cubicBezTo>
                    <a:cubicBezTo>
                      <a:pt x="43" y="303"/>
                      <a:pt x="43" y="303"/>
                      <a:pt x="43" y="303"/>
                    </a:cubicBezTo>
                    <a:cubicBezTo>
                      <a:pt x="45" y="304"/>
                      <a:pt x="45" y="304"/>
                      <a:pt x="45" y="304"/>
                    </a:cubicBezTo>
                    <a:cubicBezTo>
                      <a:pt x="44" y="302"/>
                      <a:pt x="44" y="302"/>
                      <a:pt x="44" y="302"/>
                    </a:cubicBezTo>
                    <a:cubicBezTo>
                      <a:pt x="44" y="302"/>
                      <a:pt x="44" y="303"/>
                      <a:pt x="43" y="303"/>
                    </a:cubicBezTo>
                    <a:cubicBezTo>
                      <a:pt x="45" y="304"/>
                      <a:pt x="45" y="304"/>
                      <a:pt x="45" y="304"/>
                    </a:cubicBezTo>
                    <a:cubicBezTo>
                      <a:pt x="44" y="302"/>
                      <a:pt x="44" y="302"/>
                      <a:pt x="44" y="302"/>
                    </a:cubicBezTo>
                    <a:cubicBezTo>
                      <a:pt x="44" y="304"/>
                      <a:pt x="44" y="304"/>
                      <a:pt x="44" y="304"/>
                    </a:cubicBezTo>
                    <a:cubicBezTo>
                      <a:pt x="44" y="302"/>
                      <a:pt x="44" y="302"/>
                      <a:pt x="44" y="302"/>
                    </a:cubicBezTo>
                    <a:cubicBezTo>
                      <a:pt x="44" y="302"/>
                      <a:pt x="44" y="302"/>
                      <a:pt x="44" y="302"/>
                    </a:cubicBezTo>
                    <a:cubicBezTo>
                      <a:pt x="44" y="304"/>
                      <a:pt x="44" y="304"/>
                      <a:pt x="44" y="304"/>
                    </a:cubicBezTo>
                    <a:cubicBezTo>
                      <a:pt x="44" y="302"/>
                      <a:pt x="44" y="302"/>
                      <a:pt x="44" y="302"/>
                    </a:cubicBezTo>
                    <a:cubicBezTo>
                      <a:pt x="44" y="303"/>
                      <a:pt x="44" y="303"/>
                      <a:pt x="44" y="303"/>
                    </a:cubicBezTo>
                    <a:cubicBezTo>
                      <a:pt x="45" y="302"/>
                      <a:pt x="45" y="302"/>
                      <a:pt x="45" y="302"/>
                    </a:cubicBezTo>
                    <a:cubicBezTo>
                      <a:pt x="44" y="302"/>
                      <a:pt x="44" y="302"/>
                      <a:pt x="44" y="302"/>
                    </a:cubicBezTo>
                    <a:cubicBezTo>
                      <a:pt x="44" y="303"/>
                      <a:pt x="44" y="303"/>
                      <a:pt x="44" y="303"/>
                    </a:cubicBezTo>
                    <a:cubicBezTo>
                      <a:pt x="45" y="302"/>
                      <a:pt x="45" y="302"/>
                      <a:pt x="45" y="302"/>
                    </a:cubicBezTo>
                    <a:cubicBezTo>
                      <a:pt x="45" y="302"/>
                      <a:pt x="45" y="302"/>
                      <a:pt x="45" y="302"/>
                    </a:cubicBezTo>
                    <a:cubicBezTo>
                      <a:pt x="44" y="302"/>
                      <a:pt x="43" y="302"/>
                      <a:pt x="42" y="301"/>
                    </a:cubicBezTo>
                    <a:cubicBezTo>
                      <a:pt x="37" y="299"/>
                      <a:pt x="27" y="294"/>
                      <a:pt x="19" y="290"/>
                    </a:cubicBezTo>
                    <a:cubicBezTo>
                      <a:pt x="10" y="286"/>
                      <a:pt x="3" y="283"/>
                      <a:pt x="3" y="283"/>
                    </a:cubicBezTo>
                    <a:cubicBezTo>
                      <a:pt x="2" y="282"/>
                      <a:pt x="1" y="283"/>
                      <a:pt x="1" y="283"/>
                    </a:cubicBezTo>
                    <a:cubicBezTo>
                      <a:pt x="0" y="284"/>
                      <a:pt x="1" y="285"/>
                      <a:pt x="1" y="285"/>
                    </a:cubicBezTo>
                    <a:cubicBezTo>
                      <a:pt x="1" y="285"/>
                      <a:pt x="4" y="287"/>
                      <a:pt x="8" y="289"/>
                    </a:cubicBezTo>
                    <a:cubicBezTo>
                      <a:pt x="14" y="293"/>
                      <a:pt x="23" y="298"/>
                      <a:pt x="30" y="303"/>
                    </a:cubicBezTo>
                    <a:cubicBezTo>
                      <a:pt x="34" y="305"/>
                      <a:pt x="37" y="307"/>
                      <a:pt x="40" y="309"/>
                    </a:cubicBezTo>
                    <a:cubicBezTo>
                      <a:pt x="41" y="310"/>
                      <a:pt x="42" y="310"/>
                      <a:pt x="42" y="311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4" y="311"/>
                      <a:pt x="44" y="311"/>
                      <a:pt x="44" y="311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4" y="311"/>
                      <a:pt x="44" y="311"/>
                      <a:pt x="44" y="311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4" y="310"/>
                      <a:pt x="44" y="310"/>
                      <a:pt x="44" y="310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4" y="310"/>
                      <a:pt x="44" y="310"/>
                      <a:pt x="44" y="310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4" y="310"/>
                      <a:pt x="44" y="310"/>
                      <a:pt x="44" y="310"/>
                    </a:cubicBezTo>
                    <a:cubicBezTo>
                      <a:pt x="43" y="310"/>
                      <a:pt x="43" y="310"/>
                      <a:pt x="43" y="310"/>
                    </a:cubicBezTo>
                    <a:cubicBezTo>
                      <a:pt x="43" y="311"/>
                      <a:pt x="43" y="311"/>
                      <a:pt x="43" y="311"/>
                    </a:cubicBezTo>
                    <a:cubicBezTo>
                      <a:pt x="44" y="310"/>
                      <a:pt x="44" y="310"/>
                      <a:pt x="44" y="310"/>
                    </a:cubicBezTo>
                    <a:cubicBezTo>
                      <a:pt x="43" y="310"/>
                      <a:pt x="43" y="310"/>
                      <a:pt x="43" y="310"/>
                    </a:cubicBezTo>
                    <a:cubicBezTo>
                      <a:pt x="44" y="310"/>
                      <a:pt x="44" y="310"/>
                      <a:pt x="44" y="310"/>
                    </a:cubicBezTo>
                    <a:cubicBezTo>
                      <a:pt x="45" y="309"/>
                      <a:pt x="45" y="309"/>
                      <a:pt x="45" y="309"/>
                    </a:cubicBezTo>
                    <a:cubicBezTo>
                      <a:pt x="4" y="288"/>
                      <a:pt x="4" y="288"/>
                      <a:pt x="4" y="288"/>
                    </a:cubicBezTo>
                    <a:cubicBezTo>
                      <a:pt x="3" y="288"/>
                      <a:pt x="3" y="288"/>
                      <a:pt x="2" y="289"/>
                    </a:cubicBezTo>
                    <a:cubicBezTo>
                      <a:pt x="2" y="290"/>
                      <a:pt x="2" y="290"/>
                      <a:pt x="3" y="291"/>
                    </a:cubicBezTo>
                    <a:cubicBezTo>
                      <a:pt x="42" y="316"/>
                      <a:pt x="42" y="316"/>
                      <a:pt x="42" y="316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2" y="314"/>
                      <a:pt x="42" y="314"/>
                      <a:pt x="42" y="314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4"/>
                      <a:pt x="43" y="314"/>
                      <a:pt x="43" y="314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3" y="313"/>
                      <a:pt x="43" y="313"/>
                    </a:cubicBezTo>
                    <a:cubicBezTo>
                      <a:pt x="43" y="313"/>
                      <a:pt x="42" y="313"/>
                      <a:pt x="41" y="312"/>
                    </a:cubicBezTo>
                    <a:cubicBezTo>
                      <a:pt x="37" y="310"/>
                      <a:pt x="28" y="306"/>
                      <a:pt x="20" y="302"/>
                    </a:cubicBezTo>
                    <a:cubicBezTo>
                      <a:pt x="17" y="300"/>
                      <a:pt x="13" y="298"/>
                      <a:pt x="10" y="296"/>
                    </a:cubicBezTo>
                    <a:cubicBezTo>
                      <a:pt x="8" y="296"/>
                      <a:pt x="7" y="295"/>
                      <a:pt x="6" y="295"/>
                    </a:cubicBezTo>
                    <a:cubicBezTo>
                      <a:pt x="6" y="295"/>
                      <a:pt x="5" y="294"/>
                      <a:pt x="5" y="294"/>
                    </a:cubicBezTo>
                    <a:cubicBezTo>
                      <a:pt x="4" y="294"/>
                      <a:pt x="4" y="294"/>
                      <a:pt x="4" y="294"/>
                    </a:cubicBezTo>
                    <a:cubicBezTo>
                      <a:pt x="3" y="294"/>
                      <a:pt x="3" y="294"/>
                      <a:pt x="3" y="294"/>
                    </a:cubicBezTo>
                    <a:cubicBezTo>
                      <a:pt x="3" y="294"/>
                      <a:pt x="2" y="295"/>
                      <a:pt x="2" y="295"/>
                    </a:cubicBezTo>
                    <a:cubicBezTo>
                      <a:pt x="2" y="296"/>
                      <a:pt x="2" y="297"/>
                      <a:pt x="3" y="297"/>
                    </a:cubicBezTo>
                    <a:cubicBezTo>
                      <a:pt x="44" y="323"/>
                      <a:pt x="44" y="323"/>
                      <a:pt x="44" y="323"/>
                    </a:cubicBezTo>
                    <a:cubicBezTo>
                      <a:pt x="45" y="322"/>
                      <a:pt x="45" y="322"/>
                      <a:pt x="45" y="322"/>
                    </a:cubicBezTo>
                    <a:cubicBezTo>
                      <a:pt x="46" y="320"/>
                      <a:pt x="46" y="320"/>
                      <a:pt x="46" y="320"/>
                    </a:cubicBezTo>
                    <a:cubicBezTo>
                      <a:pt x="46" y="320"/>
                      <a:pt x="35" y="315"/>
                      <a:pt x="25" y="310"/>
                    </a:cubicBezTo>
                    <a:cubicBezTo>
                      <a:pt x="19" y="308"/>
                      <a:pt x="14" y="305"/>
                      <a:pt x="10" y="304"/>
                    </a:cubicBezTo>
                    <a:cubicBezTo>
                      <a:pt x="8" y="303"/>
                      <a:pt x="6" y="302"/>
                      <a:pt x="5" y="301"/>
                    </a:cubicBezTo>
                    <a:cubicBezTo>
                      <a:pt x="4" y="301"/>
                      <a:pt x="3" y="301"/>
                      <a:pt x="3" y="301"/>
                    </a:cubicBezTo>
                    <a:cubicBezTo>
                      <a:pt x="2" y="300"/>
                      <a:pt x="2" y="300"/>
                      <a:pt x="2" y="300"/>
                    </a:cubicBezTo>
                    <a:cubicBezTo>
                      <a:pt x="2" y="300"/>
                      <a:pt x="2" y="300"/>
                      <a:pt x="2" y="300"/>
                    </a:cubicBezTo>
                    <a:cubicBezTo>
                      <a:pt x="1" y="300"/>
                      <a:pt x="1" y="300"/>
                      <a:pt x="1" y="300"/>
                    </a:cubicBezTo>
                    <a:cubicBezTo>
                      <a:pt x="1" y="300"/>
                      <a:pt x="1" y="301"/>
                      <a:pt x="0" y="301"/>
                    </a:cubicBezTo>
                    <a:cubicBezTo>
                      <a:pt x="2" y="302"/>
                      <a:pt x="2" y="302"/>
                      <a:pt x="2" y="302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0" y="302"/>
                      <a:pt x="0" y="303"/>
                      <a:pt x="0" y="303"/>
                    </a:cubicBezTo>
                    <a:cubicBezTo>
                      <a:pt x="1" y="303"/>
                      <a:pt x="1" y="303"/>
                      <a:pt x="1" y="304"/>
                    </a:cubicBezTo>
                    <a:cubicBezTo>
                      <a:pt x="3" y="305"/>
                      <a:pt x="6" y="307"/>
                      <a:pt x="11" y="310"/>
                    </a:cubicBezTo>
                    <a:cubicBezTo>
                      <a:pt x="23" y="318"/>
                      <a:pt x="43" y="330"/>
                      <a:pt x="43" y="330"/>
                    </a:cubicBezTo>
                    <a:cubicBezTo>
                      <a:pt x="44" y="328"/>
                      <a:pt x="44" y="328"/>
                      <a:pt x="44" y="328"/>
                    </a:cubicBezTo>
                    <a:cubicBezTo>
                      <a:pt x="45" y="327"/>
                      <a:pt x="45" y="327"/>
                      <a:pt x="45" y="327"/>
                    </a:cubicBezTo>
                    <a:cubicBezTo>
                      <a:pt x="4" y="309"/>
                      <a:pt x="4" y="309"/>
                      <a:pt x="4" y="309"/>
                    </a:cubicBezTo>
                    <a:cubicBezTo>
                      <a:pt x="3" y="308"/>
                      <a:pt x="2" y="309"/>
                      <a:pt x="2" y="309"/>
                    </a:cubicBezTo>
                    <a:cubicBezTo>
                      <a:pt x="2" y="310"/>
                      <a:pt x="2" y="311"/>
                      <a:pt x="3" y="311"/>
                    </a:cubicBezTo>
                    <a:cubicBezTo>
                      <a:pt x="45" y="338"/>
                      <a:pt x="45" y="338"/>
                      <a:pt x="45" y="338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4" y="335"/>
                      <a:pt x="44" y="335"/>
                      <a:pt x="44" y="335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5" y="335"/>
                      <a:pt x="45" y="335"/>
                      <a:pt x="45" y="335"/>
                    </a:cubicBezTo>
                    <a:cubicBezTo>
                      <a:pt x="45" y="335"/>
                      <a:pt x="45" y="335"/>
                      <a:pt x="44" y="335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5" y="335"/>
                      <a:pt x="45" y="335"/>
                      <a:pt x="45" y="335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5" y="335"/>
                      <a:pt x="45" y="335"/>
                      <a:pt x="45" y="335"/>
                    </a:cubicBezTo>
                    <a:cubicBezTo>
                      <a:pt x="45" y="336"/>
                      <a:pt x="45" y="336"/>
                      <a:pt x="45" y="336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35"/>
                      <a:pt x="46" y="335"/>
                      <a:pt x="46" y="335"/>
                    </a:cubicBezTo>
                    <a:cubicBezTo>
                      <a:pt x="46" y="335"/>
                      <a:pt x="45" y="334"/>
                      <a:pt x="43" y="334"/>
                    </a:cubicBezTo>
                    <a:cubicBezTo>
                      <a:pt x="39" y="332"/>
                      <a:pt x="29" y="327"/>
                      <a:pt x="20" y="322"/>
                    </a:cubicBezTo>
                    <a:cubicBezTo>
                      <a:pt x="12" y="318"/>
                      <a:pt x="4" y="314"/>
                      <a:pt x="4" y="314"/>
                    </a:cubicBezTo>
                    <a:cubicBezTo>
                      <a:pt x="4" y="314"/>
                      <a:pt x="3" y="314"/>
                      <a:pt x="3" y="315"/>
                    </a:cubicBezTo>
                    <a:cubicBezTo>
                      <a:pt x="2" y="316"/>
                      <a:pt x="2" y="316"/>
                      <a:pt x="2" y="316"/>
                    </a:cubicBezTo>
                    <a:cubicBezTo>
                      <a:pt x="2" y="316"/>
                      <a:pt x="3" y="316"/>
                      <a:pt x="3" y="316"/>
                    </a:cubicBezTo>
                    <a:cubicBezTo>
                      <a:pt x="3" y="317"/>
                      <a:pt x="3" y="317"/>
                      <a:pt x="3" y="317"/>
                    </a:cubicBezTo>
                    <a:cubicBezTo>
                      <a:pt x="4" y="317"/>
                      <a:pt x="5" y="318"/>
                      <a:pt x="6" y="319"/>
                    </a:cubicBezTo>
                    <a:cubicBezTo>
                      <a:pt x="15" y="325"/>
                      <a:pt x="43" y="342"/>
                      <a:pt x="43" y="342"/>
                    </a:cubicBezTo>
                    <a:cubicBezTo>
                      <a:pt x="44" y="340"/>
                      <a:pt x="44" y="340"/>
                      <a:pt x="44" y="340"/>
                    </a:cubicBezTo>
                    <a:cubicBezTo>
                      <a:pt x="44" y="339"/>
                      <a:pt x="44" y="339"/>
                      <a:pt x="44" y="339"/>
                    </a:cubicBezTo>
                    <a:cubicBezTo>
                      <a:pt x="2" y="318"/>
                      <a:pt x="2" y="318"/>
                      <a:pt x="2" y="318"/>
                    </a:cubicBezTo>
                    <a:cubicBezTo>
                      <a:pt x="2" y="318"/>
                      <a:pt x="1" y="318"/>
                      <a:pt x="1" y="318"/>
                    </a:cubicBezTo>
                    <a:cubicBezTo>
                      <a:pt x="0" y="318"/>
                      <a:pt x="0" y="319"/>
                      <a:pt x="0" y="319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1" y="321"/>
                      <a:pt x="1" y="321"/>
                      <a:pt x="1" y="321"/>
                    </a:cubicBezTo>
                    <a:cubicBezTo>
                      <a:pt x="1" y="321"/>
                      <a:pt x="1" y="321"/>
                      <a:pt x="1" y="321"/>
                    </a:cubicBezTo>
                    <a:cubicBezTo>
                      <a:pt x="2" y="321"/>
                      <a:pt x="5" y="323"/>
                      <a:pt x="9" y="326"/>
                    </a:cubicBezTo>
                    <a:cubicBezTo>
                      <a:pt x="15" y="329"/>
                      <a:pt x="23" y="334"/>
                      <a:pt x="30" y="338"/>
                    </a:cubicBezTo>
                    <a:cubicBezTo>
                      <a:pt x="34" y="341"/>
                      <a:pt x="37" y="342"/>
                      <a:pt x="39" y="344"/>
                    </a:cubicBezTo>
                    <a:cubicBezTo>
                      <a:pt x="40" y="345"/>
                      <a:pt x="41" y="345"/>
                      <a:pt x="42" y="346"/>
                    </a:cubicBezTo>
                    <a:cubicBezTo>
                      <a:pt x="42" y="346"/>
                      <a:pt x="42" y="346"/>
                      <a:pt x="42" y="346"/>
                    </a:cubicBezTo>
                    <a:cubicBezTo>
                      <a:pt x="42" y="346"/>
                      <a:pt x="42" y="346"/>
                      <a:pt x="42" y="346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2" y="346"/>
                      <a:pt x="42" y="346"/>
                      <a:pt x="42" y="346"/>
                    </a:cubicBezTo>
                    <a:cubicBezTo>
                      <a:pt x="42" y="346"/>
                      <a:pt x="42" y="346"/>
                      <a:pt x="42" y="346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2" y="346"/>
                      <a:pt x="42" y="346"/>
                      <a:pt x="42" y="346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2" y="345"/>
                      <a:pt x="42" y="345"/>
                      <a:pt x="42" y="345"/>
                    </a:cubicBezTo>
                    <a:cubicBezTo>
                      <a:pt x="42" y="346"/>
                      <a:pt x="42" y="346"/>
                      <a:pt x="42" y="346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2" y="345"/>
                      <a:pt x="42" y="345"/>
                      <a:pt x="42" y="345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2" y="345"/>
                      <a:pt x="42" y="345"/>
                      <a:pt x="42" y="345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4"/>
                      <a:pt x="42" y="345"/>
                      <a:pt x="42" y="345"/>
                    </a:cubicBezTo>
                    <a:cubicBezTo>
                      <a:pt x="43" y="346"/>
                      <a:pt x="43" y="346"/>
                      <a:pt x="43" y="346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5"/>
                      <a:pt x="43" y="345"/>
                      <a:pt x="43" y="345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5"/>
                      <a:pt x="43" y="345"/>
                      <a:pt x="43" y="345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5"/>
                      <a:pt x="43" y="345"/>
                      <a:pt x="43" y="345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5"/>
                      <a:pt x="43" y="345"/>
                      <a:pt x="43" y="345"/>
                    </a:cubicBezTo>
                    <a:cubicBezTo>
                      <a:pt x="43" y="344"/>
                      <a:pt x="43" y="344"/>
                      <a:pt x="43" y="344"/>
                    </a:cubicBezTo>
                    <a:cubicBezTo>
                      <a:pt x="43" y="344"/>
                      <a:pt x="42" y="344"/>
                      <a:pt x="41" y="343"/>
                    </a:cubicBezTo>
                    <a:cubicBezTo>
                      <a:pt x="36" y="341"/>
                      <a:pt x="27" y="337"/>
                      <a:pt x="19" y="333"/>
                    </a:cubicBezTo>
                    <a:cubicBezTo>
                      <a:pt x="14" y="331"/>
                      <a:pt x="11" y="329"/>
                      <a:pt x="8" y="327"/>
                    </a:cubicBezTo>
                    <a:cubicBezTo>
                      <a:pt x="5" y="326"/>
                      <a:pt x="3" y="325"/>
                      <a:pt x="3" y="325"/>
                    </a:cubicBezTo>
                    <a:cubicBezTo>
                      <a:pt x="3" y="325"/>
                      <a:pt x="2" y="325"/>
                      <a:pt x="1" y="326"/>
                    </a:cubicBezTo>
                    <a:cubicBezTo>
                      <a:pt x="1" y="326"/>
                      <a:pt x="1" y="327"/>
                      <a:pt x="2" y="328"/>
                    </a:cubicBezTo>
                    <a:cubicBezTo>
                      <a:pt x="19" y="338"/>
                      <a:pt x="19" y="338"/>
                      <a:pt x="19" y="338"/>
                    </a:cubicBezTo>
                    <a:cubicBezTo>
                      <a:pt x="2" y="330"/>
                      <a:pt x="2" y="330"/>
                      <a:pt x="2" y="330"/>
                    </a:cubicBezTo>
                    <a:cubicBezTo>
                      <a:pt x="2" y="330"/>
                      <a:pt x="1" y="330"/>
                      <a:pt x="0" y="331"/>
                    </a:cubicBezTo>
                    <a:cubicBezTo>
                      <a:pt x="0" y="331"/>
                      <a:pt x="0" y="332"/>
                      <a:pt x="1" y="333"/>
                    </a:cubicBezTo>
                    <a:cubicBezTo>
                      <a:pt x="43" y="359"/>
                      <a:pt x="43" y="359"/>
                      <a:pt x="43" y="359"/>
                    </a:cubicBezTo>
                    <a:cubicBezTo>
                      <a:pt x="44" y="358"/>
                      <a:pt x="44" y="358"/>
                      <a:pt x="44" y="358"/>
                    </a:cubicBezTo>
                    <a:cubicBezTo>
                      <a:pt x="43" y="357"/>
                      <a:pt x="43" y="357"/>
                      <a:pt x="43" y="357"/>
                    </a:cubicBezTo>
                    <a:cubicBezTo>
                      <a:pt x="44" y="358"/>
                      <a:pt x="44" y="358"/>
                      <a:pt x="44" y="358"/>
                    </a:cubicBezTo>
                    <a:cubicBezTo>
                      <a:pt x="43" y="356"/>
                      <a:pt x="43" y="356"/>
                      <a:pt x="43" y="356"/>
                    </a:cubicBezTo>
                    <a:cubicBezTo>
                      <a:pt x="43" y="357"/>
                      <a:pt x="43" y="357"/>
                      <a:pt x="43" y="357"/>
                    </a:cubicBezTo>
                    <a:cubicBezTo>
                      <a:pt x="44" y="358"/>
                      <a:pt x="44" y="358"/>
                      <a:pt x="44" y="358"/>
                    </a:cubicBezTo>
                    <a:cubicBezTo>
                      <a:pt x="43" y="356"/>
                      <a:pt x="43" y="356"/>
                      <a:pt x="43" y="356"/>
                    </a:cubicBezTo>
                    <a:cubicBezTo>
                      <a:pt x="44" y="357"/>
                      <a:pt x="44" y="357"/>
                      <a:pt x="44" y="357"/>
                    </a:cubicBezTo>
                    <a:cubicBezTo>
                      <a:pt x="44" y="356"/>
                      <a:pt x="44" y="356"/>
                      <a:pt x="44" y="356"/>
                    </a:cubicBezTo>
                    <a:cubicBezTo>
                      <a:pt x="43" y="356"/>
                      <a:pt x="43" y="356"/>
                      <a:pt x="43" y="356"/>
                    </a:cubicBezTo>
                    <a:cubicBezTo>
                      <a:pt x="44" y="357"/>
                      <a:pt x="44" y="357"/>
                      <a:pt x="44" y="357"/>
                    </a:cubicBezTo>
                    <a:cubicBezTo>
                      <a:pt x="44" y="356"/>
                      <a:pt x="44" y="356"/>
                      <a:pt x="44" y="356"/>
                    </a:cubicBezTo>
                    <a:cubicBezTo>
                      <a:pt x="44" y="357"/>
                      <a:pt x="44" y="357"/>
                      <a:pt x="44" y="357"/>
                    </a:cubicBezTo>
                    <a:cubicBezTo>
                      <a:pt x="44" y="356"/>
                      <a:pt x="44" y="356"/>
                      <a:pt x="44" y="356"/>
                    </a:cubicBezTo>
                    <a:cubicBezTo>
                      <a:pt x="44" y="356"/>
                      <a:pt x="44" y="356"/>
                      <a:pt x="44" y="356"/>
                    </a:cubicBezTo>
                    <a:cubicBezTo>
                      <a:pt x="44" y="357"/>
                      <a:pt x="44" y="357"/>
                      <a:pt x="44" y="357"/>
                    </a:cubicBezTo>
                    <a:cubicBezTo>
                      <a:pt x="44" y="356"/>
                      <a:pt x="44" y="356"/>
                      <a:pt x="44" y="356"/>
                    </a:cubicBezTo>
                    <a:cubicBezTo>
                      <a:pt x="44" y="356"/>
                      <a:pt x="43" y="356"/>
                      <a:pt x="41" y="355"/>
                    </a:cubicBezTo>
                    <a:cubicBezTo>
                      <a:pt x="37" y="353"/>
                      <a:pt x="28" y="348"/>
                      <a:pt x="19" y="344"/>
                    </a:cubicBezTo>
                    <a:cubicBezTo>
                      <a:pt x="15" y="342"/>
                      <a:pt x="11" y="340"/>
                      <a:pt x="9" y="339"/>
                    </a:cubicBezTo>
                    <a:cubicBezTo>
                      <a:pt x="7" y="338"/>
                      <a:pt x="6" y="337"/>
                      <a:pt x="5" y="337"/>
                    </a:cubicBezTo>
                    <a:cubicBezTo>
                      <a:pt x="5" y="337"/>
                      <a:pt x="4" y="336"/>
                      <a:pt x="4" y="336"/>
                    </a:cubicBezTo>
                    <a:cubicBezTo>
                      <a:pt x="4" y="336"/>
                      <a:pt x="4" y="336"/>
                      <a:pt x="4" y="336"/>
                    </a:cubicBezTo>
                    <a:cubicBezTo>
                      <a:pt x="3" y="336"/>
                      <a:pt x="3" y="336"/>
                      <a:pt x="3" y="336"/>
                    </a:cubicBezTo>
                    <a:cubicBezTo>
                      <a:pt x="2" y="336"/>
                      <a:pt x="2" y="336"/>
                      <a:pt x="2" y="336"/>
                    </a:cubicBezTo>
                    <a:cubicBezTo>
                      <a:pt x="2" y="336"/>
                      <a:pt x="2" y="336"/>
                      <a:pt x="2" y="337"/>
                    </a:cubicBezTo>
                    <a:cubicBezTo>
                      <a:pt x="3" y="337"/>
                      <a:pt x="3" y="337"/>
                      <a:pt x="3" y="337"/>
                    </a:cubicBezTo>
                    <a:cubicBezTo>
                      <a:pt x="2" y="337"/>
                      <a:pt x="2" y="337"/>
                      <a:pt x="2" y="337"/>
                    </a:cubicBezTo>
                    <a:cubicBezTo>
                      <a:pt x="1" y="337"/>
                      <a:pt x="1" y="337"/>
                      <a:pt x="1" y="337"/>
                    </a:cubicBezTo>
                    <a:cubicBezTo>
                      <a:pt x="1" y="338"/>
                      <a:pt x="2" y="338"/>
                      <a:pt x="2" y="339"/>
                    </a:cubicBezTo>
                    <a:cubicBezTo>
                      <a:pt x="2" y="339"/>
                      <a:pt x="2" y="339"/>
                      <a:pt x="3" y="340"/>
                    </a:cubicBezTo>
                    <a:cubicBezTo>
                      <a:pt x="5" y="341"/>
                      <a:pt x="8" y="343"/>
                      <a:pt x="12" y="346"/>
                    </a:cubicBezTo>
                    <a:cubicBezTo>
                      <a:pt x="24" y="353"/>
                      <a:pt x="43" y="364"/>
                      <a:pt x="43" y="364"/>
                    </a:cubicBezTo>
                    <a:cubicBezTo>
                      <a:pt x="44" y="363"/>
                      <a:pt x="44" y="363"/>
                      <a:pt x="44" y="363"/>
                    </a:cubicBezTo>
                    <a:cubicBezTo>
                      <a:pt x="44" y="362"/>
                      <a:pt x="44" y="362"/>
                      <a:pt x="44" y="362"/>
                    </a:cubicBezTo>
                    <a:cubicBezTo>
                      <a:pt x="44" y="362"/>
                      <a:pt x="35" y="357"/>
                      <a:pt x="25" y="352"/>
                    </a:cubicBezTo>
                    <a:cubicBezTo>
                      <a:pt x="20" y="349"/>
                      <a:pt x="15" y="346"/>
                      <a:pt x="11" y="345"/>
                    </a:cubicBezTo>
                    <a:cubicBezTo>
                      <a:pt x="9" y="344"/>
                      <a:pt x="7" y="343"/>
                      <a:pt x="6" y="342"/>
                    </a:cubicBezTo>
                    <a:cubicBezTo>
                      <a:pt x="6" y="342"/>
                      <a:pt x="5" y="342"/>
                      <a:pt x="5" y="342"/>
                    </a:cubicBezTo>
                    <a:cubicBezTo>
                      <a:pt x="4" y="341"/>
                      <a:pt x="4" y="341"/>
                      <a:pt x="4" y="341"/>
                    </a:cubicBezTo>
                    <a:cubicBezTo>
                      <a:pt x="4" y="341"/>
                      <a:pt x="4" y="341"/>
                      <a:pt x="3" y="341"/>
                    </a:cubicBezTo>
                    <a:cubicBezTo>
                      <a:pt x="3" y="341"/>
                      <a:pt x="3" y="341"/>
                      <a:pt x="3" y="341"/>
                    </a:cubicBezTo>
                    <a:cubicBezTo>
                      <a:pt x="3" y="341"/>
                      <a:pt x="2" y="342"/>
                      <a:pt x="2" y="342"/>
                    </a:cubicBezTo>
                    <a:cubicBezTo>
                      <a:pt x="2" y="342"/>
                      <a:pt x="2" y="343"/>
                      <a:pt x="2" y="343"/>
                    </a:cubicBezTo>
                    <a:cubicBezTo>
                      <a:pt x="2" y="343"/>
                      <a:pt x="2" y="344"/>
                      <a:pt x="3" y="344"/>
                    </a:cubicBezTo>
                    <a:cubicBezTo>
                      <a:pt x="3" y="344"/>
                      <a:pt x="5" y="346"/>
                      <a:pt x="9" y="348"/>
                    </a:cubicBezTo>
                    <a:cubicBezTo>
                      <a:pt x="15" y="351"/>
                      <a:pt x="23" y="356"/>
                      <a:pt x="30" y="361"/>
                    </a:cubicBezTo>
                    <a:cubicBezTo>
                      <a:pt x="34" y="363"/>
                      <a:pt x="37" y="365"/>
                      <a:pt x="39" y="367"/>
                    </a:cubicBezTo>
                    <a:cubicBezTo>
                      <a:pt x="41" y="367"/>
                      <a:pt x="42" y="368"/>
                      <a:pt x="42" y="368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4" y="368"/>
                      <a:pt x="44" y="368"/>
                      <a:pt x="44" y="368"/>
                    </a:cubicBezTo>
                    <a:cubicBezTo>
                      <a:pt x="43" y="368"/>
                      <a:pt x="43" y="368"/>
                      <a:pt x="43" y="368"/>
                    </a:cubicBezTo>
                    <a:cubicBezTo>
                      <a:pt x="43" y="369"/>
                      <a:pt x="43" y="369"/>
                      <a:pt x="43" y="369"/>
                    </a:cubicBezTo>
                    <a:cubicBezTo>
                      <a:pt x="44" y="368"/>
                      <a:pt x="44" y="368"/>
                      <a:pt x="44" y="368"/>
                    </a:cubicBezTo>
                    <a:cubicBezTo>
                      <a:pt x="43" y="368"/>
                      <a:pt x="43" y="368"/>
                      <a:pt x="43" y="368"/>
                    </a:cubicBezTo>
                    <a:cubicBezTo>
                      <a:pt x="44" y="368"/>
                      <a:pt x="44" y="368"/>
                      <a:pt x="44" y="368"/>
                    </a:cubicBezTo>
                    <a:cubicBezTo>
                      <a:pt x="43" y="367"/>
                      <a:pt x="43" y="367"/>
                      <a:pt x="43" y="367"/>
                    </a:cubicBezTo>
                    <a:cubicBezTo>
                      <a:pt x="43" y="368"/>
                      <a:pt x="43" y="368"/>
                      <a:pt x="43" y="368"/>
                    </a:cubicBezTo>
                    <a:cubicBezTo>
                      <a:pt x="44" y="368"/>
                      <a:pt x="44" y="368"/>
                      <a:pt x="44" y="368"/>
                    </a:cubicBezTo>
                    <a:cubicBezTo>
                      <a:pt x="43" y="367"/>
                      <a:pt x="43" y="367"/>
                      <a:pt x="43" y="367"/>
                    </a:cubicBezTo>
                    <a:cubicBezTo>
                      <a:pt x="44" y="368"/>
                      <a:pt x="44" y="368"/>
                      <a:pt x="44" y="368"/>
                    </a:cubicBezTo>
                    <a:cubicBezTo>
                      <a:pt x="45" y="367"/>
                      <a:pt x="45" y="367"/>
                      <a:pt x="45" y="367"/>
                    </a:cubicBezTo>
                    <a:cubicBezTo>
                      <a:pt x="2" y="346"/>
                      <a:pt x="2" y="346"/>
                      <a:pt x="2" y="346"/>
                    </a:cubicBezTo>
                    <a:cubicBezTo>
                      <a:pt x="2" y="346"/>
                      <a:pt x="1" y="346"/>
                      <a:pt x="1" y="347"/>
                    </a:cubicBezTo>
                    <a:cubicBezTo>
                      <a:pt x="0" y="347"/>
                      <a:pt x="0" y="348"/>
                      <a:pt x="1" y="349"/>
                    </a:cubicBezTo>
                    <a:cubicBezTo>
                      <a:pt x="19" y="360"/>
                      <a:pt x="19" y="360"/>
                      <a:pt x="19" y="360"/>
                    </a:cubicBezTo>
                    <a:cubicBezTo>
                      <a:pt x="4" y="352"/>
                      <a:pt x="4" y="352"/>
                      <a:pt x="4" y="352"/>
                    </a:cubicBezTo>
                    <a:cubicBezTo>
                      <a:pt x="3" y="352"/>
                      <a:pt x="2" y="352"/>
                      <a:pt x="2" y="353"/>
                    </a:cubicBezTo>
                    <a:cubicBezTo>
                      <a:pt x="2" y="354"/>
                      <a:pt x="2" y="355"/>
                      <a:pt x="2" y="355"/>
                    </a:cubicBezTo>
                    <a:cubicBezTo>
                      <a:pt x="15" y="363"/>
                      <a:pt x="15" y="363"/>
                      <a:pt x="15" y="363"/>
                    </a:cubicBezTo>
                    <a:cubicBezTo>
                      <a:pt x="4" y="358"/>
                      <a:pt x="4" y="358"/>
                      <a:pt x="4" y="358"/>
                    </a:cubicBezTo>
                    <a:cubicBezTo>
                      <a:pt x="4" y="357"/>
                      <a:pt x="3" y="357"/>
                      <a:pt x="3" y="358"/>
                    </a:cubicBezTo>
                    <a:cubicBezTo>
                      <a:pt x="2" y="359"/>
                      <a:pt x="2" y="360"/>
                      <a:pt x="3" y="360"/>
                    </a:cubicBezTo>
                    <a:cubicBezTo>
                      <a:pt x="20" y="371"/>
                      <a:pt x="20" y="371"/>
                      <a:pt x="20" y="371"/>
                    </a:cubicBezTo>
                    <a:cubicBezTo>
                      <a:pt x="4" y="363"/>
                      <a:pt x="4" y="363"/>
                      <a:pt x="4" y="363"/>
                    </a:cubicBezTo>
                    <a:cubicBezTo>
                      <a:pt x="3" y="363"/>
                      <a:pt x="2" y="363"/>
                      <a:pt x="2" y="364"/>
                    </a:cubicBezTo>
                    <a:cubicBezTo>
                      <a:pt x="2" y="364"/>
                      <a:pt x="2" y="365"/>
                      <a:pt x="3" y="366"/>
                    </a:cubicBezTo>
                    <a:cubicBezTo>
                      <a:pt x="3" y="366"/>
                      <a:pt x="5" y="367"/>
                      <a:pt x="9" y="370"/>
                    </a:cubicBezTo>
                    <a:cubicBezTo>
                      <a:pt x="15" y="373"/>
                      <a:pt x="23" y="378"/>
                      <a:pt x="30" y="382"/>
                    </a:cubicBezTo>
                    <a:cubicBezTo>
                      <a:pt x="34" y="385"/>
                      <a:pt x="37" y="387"/>
                      <a:pt x="39" y="388"/>
                    </a:cubicBezTo>
                    <a:cubicBezTo>
                      <a:pt x="40" y="389"/>
                      <a:pt x="41" y="390"/>
                      <a:pt x="42" y="390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0"/>
                      <a:pt x="43" y="390"/>
                      <a:pt x="43" y="390"/>
                    </a:cubicBezTo>
                    <a:cubicBezTo>
                      <a:pt x="43" y="390"/>
                      <a:pt x="43" y="390"/>
                      <a:pt x="43" y="390"/>
                    </a:cubicBezTo>
                    <a:cubicBezTo>
                      <a:pt x="43" y="391"/>
                      <a:pt x="43" y="391"/>
                      <a:pt x="43" y="391"/>
                    </a:cubicBezTo>
                    <a:cubicBezTo>
                      <a:pt x="43" y="390"/>
                      <a:pt x="43" y="390"/>
                      <a:pt x="43" y="390"/>
                    </a:cubicBezTo>
                    <a:cubicBezTo>
                      <a:pt x="43" y="390"/>
                      <a:pt x="43" y="390"/>
                      <a:pt x="43" y="390"/>
                    </a:cubicBezTo>
                    <a:cubicBezTo>
                      <a:pt x="44" y="390"/>
                      <a:pt x="44" y="390"/>
                      <a:pt x="44" y="390"/>
                    </a:cubicBezTo>
                    <a:cubicBezTo>
                      <a:pt x="42" y="390"/>
                      <a:pt x="42" y="390"/>
                      <a:pt x="42" y="390"/>
                    </a:cubicBezTo>
                    <a:cubicBezTo>
                      <a:pt x="42" y="390"/>
                      <a:pt x="42" y="390"/>
                      <a:pt x="43" y="390"/>
                    </a:cubicBezTo>
                    <a:cubicBezTo>
                      <a:pt x="44" y="390"/>
                      <a:pt x="44" y="390"/>
                      <a:pt x="44" y="390"/>
                    </a:cubicBezTo>
                    <a:cubicBezTo>
                      <a:pt x="42" y="390"/>
                      <a:pt x="42" y="390"/>
                      <a:pt x="42" y="390"/>
                    </a:cubicBezTo>
                    <a:cubicBezTo>
                      <a:pt x="44" y="390"/>
                      <a:pt x="44" y="390"/>
                      <a:pt x="44" y="390"/>
                    </a:cubicBezTo>
                    <a:cubicBezTo>
                      <a:pt x="43" y="389"/>
                      <a:pt x="43" y="389"/>
                      <a:pt x="43" y="389"/>
                    </a:cubicBezTo>
                    <a:cubicBezTo>
                      <a:pt x="42" y="390"/>
                      <a:pt x="42" y="390"/>
                      <a:pt x="42" y="390"/>
                    </a:cubicBezTo>
                    <a:cubicBezTo>
                      <a:pt x="44" y="390"/>
                      <a:pt x="44" y="390"/>
                      <a:pt x="44" y="390"/>
                    </a:cubicBezTo>
                    <a:cubicBezTo>
                      <a:pt x="43" y="389"/>
                      <a:pt x="43" y="389"/>
                      <a:pt x="43" y="389"/>
                    </a:cubicBezTo>
                    <a:cubicBezTo>
                      <a:pt x="44" y="390"/>
                      <a:pt x="44" y="390"/>
                      <a:pt x="44" y="390"/>
                    </a:cubicBezTo>
                    <a:cubicBezTo>
                      <a:pt x="44" y="388"/>
                      <a:pt x="44" y="388"/>
                      <a:pt x="44" y="388"/>
                    </a:cubicBezTo>
                    <a:cubicBezTo>
                      <a:pt x="3" y="368"/>
                      <a:pt x="3" y="368"/>
                      <a:pt x="3" y="368"/>
                    </a:cubicBezTo>
                    <a:cubicBezTo>
                      <a:pt x="2" y="368"/>
                      <a:pt x="2" y="368"/>
                      <a:pt x="1" y="368"/>
                    </a:cubicBezTo>
                    <a:cubicBezTo>
                      <a:pt x="1" y="369"/>
                      <a:pt x="1" y="370"/>
                      <a:pt x="2" y="370"/>
                    </a:cubicBezTo>
                    <a:cubicBezTo>
                      <a:pt x="43" y="396"/>
                      <a:pt x="43" y="396"/>
                      <a:pt x="43" y="396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3" y="394"/>
                      <a:pt x="43" y="394"/>
                      <a:pt x="43" y="394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3" y="394"/>
                      <a:pt x="43" y="394"/>
                      <a:pt x="43" y="394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5"/>
                      <a:pt x="44" y="395"/>
                      <a:pt x="44" y="395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4"/>
                      <a:pt x="44" y="394"/>
                      <a:pt x="44" y="394"/>
                    </a:cubicBezTo>
                    <a:cubicBezTo>
                      <a:pt x="44" y="394"/>
                      <a:pt x="43" y="393"/>
                      <a:pt x="42" y="393"/>
                    </a:cubicBezTo>
                    <a:cubicBezTo>
                      <a:pt x="37" y="391"/>
                      <a:pt x="28" y="386"/>
                      <a:pt x="19" y="382"/>
                    </a:cubicBezTo>
                    <a:cubicBezTo>
                      <a:pt x="11" y="378"/>
                      <a:pt x="4" y="374"/>
                      <a:pt x="4" y="374"/>
                    </a:cubicBezTo>
                    <a:cubicBezTo>
                      <a:pt x="3" y="374"/>
                      <a:pt x="2" y="374"/>
                      <a:pt x="2" y="375"/>
                    </a:cubicBezTo>
                    <a:cubicBezTo>
                      <a:pt x="1" y="376"/>
                      <a:pt x="2" y="377"/>
                      <a:pt x="2" y="377"/>
                    </a:cubicBezTo>
                    <a:cubicBezTo>
                      <a:pt x="43" y="402"/>
                      <a:pt x="43" y="402"/>
                      <a:pt x="43" y="402"/>
                    </a:cubicBezTo>
                    <a:cubicBezTo>
                      <a:pt x="43" y="401"/>
                      <a:pt x="43" y="401"/>
                      <a:pt x="43" y="401"/>
                    </a:cubicBezTo>
                    <a:cubicBezTo>
                      <a:pt x="44" y="400"/>
                      <a:pt x="44" y="400"/>
                      <a:pt x="44" y="400"/>
                    </a:cubicBezTo>
                    <a:cubicBezTo>
                      <a:pt x="44" y="400"/>
                      <a:pt x="35" y="394"/>
                      <a:pt x="25" y="389"/>
                    </a:cubicBezTo>
                    <a:cubicBezTo>
                      <a:pt x="20" y="387"/>
                      <a:pt x="15" y="384"/>
                      <a:pt x="11" y="382"/>
                    </a:cubicBezTo>
                    <a:cubicBezTo>
                      <a:pt x="9" y="381"/>
                      <a:pt x="7" y="381"/>
                      <a:pt x="6" y="380"/>
                    </a:cubicBezTo>
                    <a:cubicBezTo>
                      <a:pt x="5" y="380"/>
                      <a:pt x="5" y="379"/>
                      <a:pt x="4" y="379"/>
                    </a:cubicBezTo>
                    <a:cubicBezTo>
                      <a:pt x="4" y="379"/>
                      <a:pt x="3" y="379"/>
                      <a:pt x="3" y="379"/>
                    </a:cubicBezTo>
                    <a:cubicBezTo>
                      <a:pt x="2" y="379"/>
                      <a:pt x="2" y="379"/>
                      <a:pt x="2" y="379"/>
                    </a:cubicBezTo>
                    <a:cubicBezTo>
                      <a:pt x="2" y="379"/>
                      <a:pt x="2" y="379"/>
                      <a:pt x="1" y="380"/>
                    </a:cubicBezTo>
                    <a:cubicBezTo>
                      <a:pt x="3" y="380"/>
                      <a:pt x="3" y="380"/>
                      <a:pt x="3" y="380"/>
                    </a:cubicBezTo>
                    <a:cubicBezTo>
                      <a:pt x="1" y="380"/>
                      <a:pt x="1" y="380"/>
                      <a:pt x="1" y="380"/>
                    </a:cubicBezTo>
                    <a:cubicBezTo>
                      <a:pt x="1" y="381"/>
                      <a:pt x="1" y="381"/>
                      <a:pt x="1" y="381"/>
                    </a:cubicBezTo>
                    <a:cubicBezTo>
                      <a:pt x="1" y="381"/>
                      <a:pt x="1" y="381"/>
                      <a:pt x="2" y="382"/>
                    </a:cubicBezTo>
                    <a:cubicBezTo>
                      <a:pt x="2" y="382"/>
                      <a:pt x="2" y="382"/>
                      <a:pt x="3" y="383"/>
                    </a:cubicBezTo>
                    <a:cubicBezTo>
                      <a:pt x="4" y="384"/>
                      <a:pt x="8" y="386"/>
                      <a:pt x="12" y="389"/>
                    </a:cubicBezTo>
                    <a:cubicBezTo>
                      <a:pt x="18" y="392"/>
                      <a:pt x="26" y="397"/>
                      <a:pt x="32" y="401"/>
                    </a:cubicBezTo>
                    <a:cubicBezTo>
                      <a:pt x="35" y="403"/>
                      <a:pt x="38" y="404"/>
                      <a:pt x="40" y="405"/>
                    </a:cubicBezTo>
                    <a:cubicBezTo>
                      <a:pt x="41" y="406"/>
                      <a:pt x="42" y="406"/>
                      <a:pt x="42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6"/>
                      <a:pt x="43" y="406"/>
                      <a:pt x="43" y="406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4" y="406"/>
                      <a:pt x="44" y="406"/>
                      <a:pt x="44" y="406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4" y="406"/>
                      <a:pt x="44" y="406"/>
                      <a:pt x="44" y="406"/>
                    </a:cubicBezTo>
                    <a:cubicBezTo>
                      <a:pt x="43" y="407"/>
                      <a:pt x="43" y="407"/>
                      <a:pt x="43" y="407"/>
                    </a:cubicBezTo>
                    <a:cubicBezTo>
                      <a:pt x="44" y="406"/>
                      <a:pt x="44" y="406"/>
                      <a:pt x="44" y="406"/>
                    </a:cubicBezTo>
                    <a:cubicBezTo>
                      <a:pt x="42" y="406"/>
                      <a:pt x="42" y="406"/>
                      <a:pt x="42" y="406"/>
                    </a:cubicBezTo>
                    <a:cubicBezTo>
                      <a:pt x="42" y="407"/>
                      <a:pt x="43" y="407"/>
                      <a:pt x="43" y="407"/>
                    </a:cubicBezTo>
                    <a:cubicBezTo>
                      <a:pt x="44" y="406"/>
                      <a:pt x="44" y="406"/>
                      <a:pt x="44" y="406"/>
                    </a:cubicBezTo>
                    <a:cubicBezTo>
                      <a:pt x="42" y="406"/>
                      <a:pt x="42" y="406"/>
                      <a:pt x="42" y="406"/>
                    </a:cubicBezTo>
                    <a:cubicBezTo>
                      <a:pt x="44" y="406"/>
                      <a:pt x="44" y="406"/>
                      <a:pt x="44" y="406"/>
                    </a:cubicBezTo>
                    <a:cubicBezTo>
                      <a:pt x="45" y="405"/>
                      <a:pt x="45" y="405"/>
                      <a:pt x="45" y="405"/>
                    </a:cubicBezTo>
                    <a:cubicBezTo>
                      <a:pt x="4" y="386"/>
                      <a:pt x="4" y="386"/>
                      <a:pt x="4" y="386"/>
                    </a:cubicBezTo>
                    <a:cubicBezTo>
                      <a:pt x="3" y="385"/>
                      <a:pt x="2" y="386"/>
                      <a:pt x="2" y="386"/>
                    </a:cubicBezTo>
                    <a:cubicBezTo>
                      <a:pt x="1" y="387"/>
                      <a:pt x="2" y="388"/>
                      <a:pt x="2" y="388"/>
                    </a:cubicBezTo>
                    <a:cubicBezTo>
                      <a:pt x="2" y="388"/>
                      <a:pt x="5" y="390"/>
                      <a:pt x="9" y="392"/>
                    </a:cubicBezTo>
                    <a:cubicBezTo>
                      <a:pt x="15" y="396"/>
                      <a:pt x="24" y="401"/>
                      <a:pt x="31" y="406"/>
                    </a:cubicBezTo>
                    <a:cubicBezTo>
                      <a:pt x="35" y="408"/>
                      <a:pt x="38" y="410"/>
                      <a:pt x="41" y="412"/>
                    </a:cubicBezTo>
                    <a:cubicBezTo>
                      <a:pt x="42" y="413"/>
                      <a:pt x="43" y="413"/>
                      <a:pt x="43" y="414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5" y="414"/>
                      <a:pt x="45" y="414"/>
                      <a:pt x="45" y="414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5" y="414"/>
                      <a:pt x="45" y="414"/>
                      <a:pt x="45" y="414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4" y="413"/>
                      <a:pt x="44" y="413"/>
                      <a:pt x="44" y="413"/>
                    </a:cubicBezTo>
                    <a:cubicBezTo>
                      <a:pt x="44" y="414"/>
                      <a:pt x="44" y="414"/>
                      <a:pt x="44" y="414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4" y="413"/>
                      <a:pt x="44" y="413"/>
                      <a:pt x="44" y="413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4" y="413"/>
                      <a:pt x="44" y="413"/>
                      <a:pt x="44" y="413"/>
                    </a:cubicBezTo>
                    <a:cubicBezTo>
                      <a:pt x="44" y="413"/>
                      <a:pt x="44" y="413"/>
                      <a:pt x="44" y="413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4" y="413"/>
                      <a:pt x="44" y="413"/>
                      <a:pt x="44" y="413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4" y="412"/>
                      <a:pt x="44" y="412"/>
                      <a:pt x="44" y="412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5" y="412"/>
                      <a:pt x="44" y="412"/>
                      <a:pt x="44" y="412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6" y="412"/>
                      <a:pt x="46" y="412"/>
                      <a:pt x="46" y="412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5" y="413"/>
                      <a:pt x="45" y="413"/>
                      <a:pt x="45" y="413"/>
                    </a:cubicBezTo>
                    <a:cubicBezTo>
                      <a:pt x="46" y="412"/>
                      <a:pt x="46" y="412"/>
                      <a:pt x="46" y="412"/>
                    </a:cubicBezTo>
                    <a:cubicBezTo>
                      <a:pt x="46" y="412"/>
                      <a:pt x="46" y="412"/>
                      <a:pt x="46" y="412"/>
                    </a:cubicBezTo>
                    <a:cubicBezTo>
                      <a:pt x="45" y="412"/>
                      <a:pt x="44" y="411"/>
                      <a:pt x="43" y="411"/>
                    </a:cubicBezTo>
                    <a:cubicBezTo>
                      <a:pt x="38" y="408"/>
                      <a:pt x="28" y="404"/>
                      <a:pt x="19" y="399"/>
                    </a:cubicBezTo>
                    <a:cubicBezTo>
                      <a:pt x="10" y="395"/>
                      <a:pt x="3" y="391"/>
                      <a:pt x="3" y="391"/>
                    </a:cubicBezTo>
                    <a:cubicBezTo>
                      <a:pt x="2" y="391"/>
                      <a:pt x="1" y="391"/>
                      <a:pt x="1" y="392"/>
                    </a:cubicBezTo>
                    <a:cubicBezTo>
                      <a:pt x="1" y="393"/>
                      <a:pt x="1" y="393"/>
                      <a:pt x="1" y="393"/>
                    </a:cubicBezTo>
                    <a:cubicBezTo>
                      <a:pt x="1" y="393"/>
                      <a:pt x="1" y="394"/>
                      <a:pt x="1" y="394"/>
                    </a:cubicBezTo>
                    <a:cubicBezTo>
                      <a:pt x="1" y="394"/>
                      <a:pt x="2" y="394"/>
                      <a:pt x="2" y="395"/>
                    </a:cubicBezTo>
                    <a:cubicBezTo>
                      <a:pt x="4" y="396"/>
                      <a:pt x="7" y="398"/>
                      <a:pt x="11" y="401"/>
                    </a:cubicBezTo>
                    <a:cubicBezTo>
                      <a:pt x="24" y="409"/>
                      <a:pt x="44" y="420"/>
                      <a:pt x="44" y="420"/>
                    </a:cubicBezTo>
                    <a:cubicBezTo>
                      <a:pt x="44" y="419"/>
                      <a:pt x="44" y="419"/>
                      <a:pt x="44" y="419"/>
                    </a:cubicBezTo>
                    <a:cubicBezTo>
                      <a:pt x="45" y="418"/>
                      <a:pt x="45" y="418"/>
                      <a:pt x="45" y="418"/>
                    </a:cubicBezTo>
                    <a:cubicBezTo>
                      <a:pt x="45" y="418"/>
                      <a:pt x="35" y="413"/>
                      <a:pt x="25" y="408"/>
                    </a:cubicBezTo>
                    <a:cubicBezTo>
                      <a:pt x="20" y="406"/>
                      <a:pt x="15" y="404"/>
                      <a:pt x="11" y="402"/>
                    </a:cubicBezTo>
                    <a:cubicBezTo>
                      <a:pt x="9" y="401"/>
                      <a:pt x="7" y="400"/>
                      <a:pt x="6" y="400"/>
                    </a:cubicBezTo>
                    <a:cubicBezTo>
                      <a:pt x="5" y="400"/>
                      <a:pt x="4" y="399"/>
                      <a:pt x="4" y="399"/>
                    </a:cubicBezTo>
                    <a:cubicBezTo>
                      <a:pt x="3" y="399"/>
                      <a:pt x="3" y="399"/>
                      <a:pt x="3" y="399"/>
                    </a:cubicBezTo>
                    <a:cubicBezTo>
                      <a:pt x="3" y="399"/>
                      <a:pt x="3" y="399"/>
                      <a:pt x="3" y="399"/>
                    </a:cubicBezTo>
                    <a:cubicBezTo>
                      <a:pt x="2" y="399"/>
                      <a:pt x="2" y="399"/>
                      <a:pt x="2" y="399"/>
                    </a:cubicBezTo>
                    <a:cubicBezTo>
                      <a:pt x="2" y="399"/>
                      <a:pt x="2" y="399"/>
                      <a:pt x="1" y="400"/>
                    </a:cubicBezTo>
                    <a:cubicBezTo>
                      <a:pt x="1" y="400"/>
                      <a:pt x="1" y="400"/>
                      <a:pt x="1" y="400"/>
                    </a:cubicBezTo>
                    <a:cubicBezTo>
                      <a:pt x="1" y="401"/>
                      <a:pt x="2" y="401"/>
                      <a:pt x="2" y="401"/>
                    </a:cubicBezTo>
                    <a:cubicBezTo>
                      <a:pt x="2" y="402"/>
                      <a:pt x="2" y="402"/>
                      <a:pt x="2" y="402"/>
                    </a:cubicBezTo>
                    <a:cubicBezTo>
                      <a:pt x="2" y="402"/>
                      <a:pt x="2" y="402"/>
                      <a:pt x="3" y="402"/>
                    </a:cubicBezTo>
                    <a:cubicBezTo>
                      <a:pt x="6" y="404"/>
                      <a:pt x="16" y="410"/>
                      <a:pt x="26" y="416"/>
                    </a:cubicBezTo>
                    <a:cubicBezTo>
                      <a:pt x="31" y="419"/>
                      <a:pt x="35" y="422"/>
                      <a:pt x="39" y="424"/>
                    </a:cubicBezTo>
                    <a:cubicBezTo>
                      <a:pt x="40" y="425"/>
                      <a:pt x="42" y="426"/>
                      <a:pt x="43" y="427"/>
                    </a:cubicBezTo>
                    <a:cubicBezTo>
                      <a:pt x="43" y="427"/>
                      <a:pt x="43" y="427"/>
                      <a:pt x="44" y="427"/>
                    </a:cubicBezTo>
                    <a:cubicBezTo>
                      <a:pt x="44" y="427"/>
                      <a:pt x="44" y="427"/>
                      <a:pt x="44" y="427"/>
                    </a:cubicBezTo>
                    <a:cubicBezTo>
                      <a:pt x="44" y="428"/>
                      <a:pt x="44" y="428"/>
                      <a:pt x="44" y="428"/>
                    </a:cubicBezTo>
                    <a:cubicBezTo>
                      <a:pt x="44" y="427"/>
                      <a:pt x="44" y="427"/>
                      <a:pt x="44" y="427"/>
                    </a:cubicBezTo>
                    <a:cubicBezTo>
                      <a:pt x="44" y="427"/>
                      <a:pt x="44" y="427"/>
                      <a:pt x="44" y="427"/>
                    </a:cubicBezTo>
                    <a:cubicBezTo>
                      <a:pt x="44" y="428"/>
                      <a:pt x="44" y="428"/>
                      <a:pt x="44" y="428"/>
                    </a:cubicBezTo>
                    <a:cubicBezTo>
                      <a:pt x="44" y="427"/>
                      <a:pt x="44" y="427"/>
                      <a:pt x="44" y="427"/>
                    </a:cubicBezTo>
                    <a:cubicBezTo>
                      <a:pt x="44" y="427"/>
                      <a:pt x="44" y="427"/>
                      <a:pt x="44" y="427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3" y="427"/>
                      <a:pt x="43" y="427"/>
                      <a:pt x="43" y="427"/>
                    </a:cubicBezTo>
                    <a:cubicBezTo>
                      <a:pt x="43" y="427"/>
                      <a:pt x="44" y="427"/>
                      <a:pt x="44" y="427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3" y="427"/>
                      <a:pt x="43" y="427"/>
                      <a:pt x="43" y="427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4" y="426"/>
                      <a:pt x="44" y="426"/>
                      <a:pt x="44" y="426"/>
                    </a:cubicBezTo>
                    <a:cubicBezTo>
                      <a:pt x="43" y="427"/>
                      <a:pt x="43" y="427"/>
                      <a:pt x="43" y="427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4" y="426"/>
                      <a:pt x="44" y="426"/>
                      <a:pt x="44" y="426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4" y="426"/>
                      <a:pt x="44" y="426"/>
                      <a:pt x="44" y="426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4" y="425"/>
                      <a:pt x="44" y="425"/>
                      <a:pt x="44" y="425"/>
                    </a:cubicBezTo>
                    <a:cubicBezTo>
                      <a:pt x="44" y="426"/>
                      <a:pt x="44" y="426"/>
                      <a:pt x="44" y="426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4" y="425"/>
                      <a:pt x="44" y="425"/>
                      <a:pt x="44" y="425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5" y="425"/>
                      <a:pt x="45" y="425"/>
                      <a:pt x="45" y="425"/>
                    </a:cubicBezTo>
                    <a:cubicBezTo>
                      <a:pt x="44" y="425"/>
                      <a:pt x="44" y="425"/>
                      <a:pt x="44" y="425"/>
                    </a:cubicBezTo>
                    <a:cubicBezTo>
                      <a:pt x="45" y="427"/>
                      <a:pt x="45" y="427"/>
                      <a:pt x="45" y="427"/>
                    </a:cubicBezTo>
                    <a:cubicBezTo>
                      <a:pt x="45" y="425"/>
                      <a:pt x="45" y="425"/>
                      <a:pt x="45" y="425"/>
                    </a:cubicBezTo>
                    <a:cubicBezTo>
                      <a:pt x="45" y="426"/>
                      <a:pt x="45" y="426"/>
                      <a:pt x="45" y="426"/>
                    </a:cubicBezTo>
                    <a:cubicBezTo>
                      <a:pt x="45" y="425"/>
                      <a:pt x="45" y="425"/>
                      <a:pt x="45" y="425"/>
                    </a:cubicBezTo>
                    <a:cubicBezTo>
                      <a:pt x="45" y="425"/>
                      <a:pt x="45" y="425"/>
                      <a:pt x="45" y="425"/>
                    </a:cubicBezTo>
                    <a:cubicBezTo>
                      <a:pt x="45" y="426"/>
                      <a:pt x="45" y="426"/>
                      <a:pt x="45" y="426"/>
                    </a:cubicBezTo>
                    <a:cubicBezTo>
                      <a:pt x="45" y="425"/>
                      <a:pt x="45" y="425"/>
                      <a:pt x="45" y="425"/>
                    </a:cubicBezTo>
                    <a:cubicBezTo>
                      <a:pt x="45" y="425"/>
                      <a:pt x="45" y="425"/>
                      <a:pt x="45" y="425"/>
                    </a:cubicBezTo>
                    <a:cubicBezTo>
                      <a:pt x="45" y="425"/>
                      <a:pt x="44" y="425"/>
                      <a:pt x="42" y="424"/>
                    </a:cubicBezTo>
                    <a:cubicBezTo>
                      <a:pt x="37" y="422"/>
                      <a:pt x="28" y="417"/>
                      <a:pt x="19" y="413"/>
                    </a:cubicBezTo>
                    <a:cubicBezTo>
                      <a:pt x="15" y="410"/>
                      <a:pt x="11" y="408"/>
                      <a:pt x="8" y="407"/>
                    </a:cubicBezTo>
                    <a:cubicBezTo>
                      <a:pt x="6" y="405"/>
                      <a:pt x="4" y="405"/>
                      <a:pt x="4" y="405"/>
                    </a:cubicBezTo>
                    <a:cubicBezTo>
                      <a:pt x="3" y="404"/>
                      <a:pt x="2" y="404"/>
                      <a:pt x="2" y="405"/>
                    </a:cubicBezTo>
                    <a:cubicBezTo>
                      <a:pt x="1" y="406"/>
                      <a:pt x="2" y="407"/>
                      <a:pt x="2" y="407"/>
                    </a:cubicBezTo>
                    <a:cubicBezTo>
                      <a:pt x="2" y="407"/>
                      <a:pt x="5" y="409"/>
                      <a:pt x="9" y="411"/>
                    </a:cubicBezTo>
                    <a:cubicBezTo>
                      <a:pt x="15" y="415"/>
                      <a:pt x="24" y="420"/>
                      <a:pt x="31" y="424"/>
                    </a:cubicBezTo>
                    <a:cubicBezTo>
                      <a:pt x="35" y="427"/>
                      <a:pt x="38" y="429"/>
                      <a:pt x="40" y="430"/>
                    </a:cubicBezTo>
                    <a:cubicBezTo>
                      <a:pt x="41" y="431"/>
                      <a:pt x="42" y="432"/>
                      <a:pt x="43" y="432"/>
                    </a:cubicBezTo>
                    <a:cubicBezTo>
                      <a:pt x="44" y="433"/>
                      <a:pt x="44" y="433"/>
                      <a:pt x="44" y="433"/>
                    </a:cubicBezTo>
                    <a:cubicBezTo>
                      <a:pt x="44" y="433"/>
                      <a:pt x="44" y="433"/>
                      <a:pt x="44" y="433"/>
                    </a:cubicBezTo>
                    <a:cubicBezTo>
                      <a:pt x="44" y="432"/>
                      <a:pt x="44" y="432"/>
                      <a:pt x="44" y="432"/>
                    </a:cubicBezTo>
                    <a:cubicBezTo>
                      <a:pt x="44" y="433"/>
                      <a:pt x="44" y="433"/>
                      <a:pt x="44" y="433"/>
                    </a:cubicBezTo>
                    <a:cubicBezTo>
                      <a:pt x="44" y="433"/>
                      <a:pt x="44" y="433"/>
                      <a:pt x="44" y="433"/>
                    </a:cubicBezTo>
                    <a:cubicBezTo>
                      <a:pt x="44" y="432"/>
                      <a:pt x="44" y="432"/>
                      <a:pt x="44" y="432"/>
                    </a:cubicBezTo>
                    <a:cubicBezTo>
                      <a:pt x="44" y="433"/>
                      <a:pt x="44" y="433"/>
                      <a:pt x="44" y="433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3" y="432"/>
                      <a:pt x="43" y="432"/>
                      <a:pt x="43" y="432"/>
                    </a:cubicBezTo>
                    <a:cubicBezTo>
                      <a:pt x="43" y="432"/>
                      <a:pt x="44" y="433"/>
                      <a:pt x="44" y="433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3" y="432"/>
                      <a:pt x="43" y="432"/>
                      <a:pt x="43" y="432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3" y="432"/>
                      <a:pt x="43" y="432"/>
                      <a:pt x="43" y="432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5" y="430"/>
                      <a:pt x="45" y="430"/>
                      <a:pt x="45" y="430"/>
                    </a:cubicBezTo>
                    <a:cubicBezTo>
                      <a:pt x="44" y="431"/>
                      <a:pt x="44" y="431"/>
                      <a:pt x="44" y="431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5" y="430"/>
                      <a:pt x="45" y="430"/>
                      <a:pt x="45" y="430"/>
                    </a:cubicBezTo>
                    <a:cubicBezTo>
                      <a:pt x="45" y="431"/>
                      <a:pt x="45" y="431"/>
                      <a:pt x="45" y="431"/>
                    </a:cubicBezTo>
                    <a:cubicBezTo>
                      <a:pt x="45" y="430"/>
                      <a:pt x="45" y="430"/>
                      <a:pt x="45" y="430"/>
                    </a:cubicBezTo>
                    <a:cubicBezTo>
                      <a:pt x="45" y="430"/>
                      <a:pt x="45" y="430"/>
                      <a:pt x="45" y="430"/>
                    </a:cubicBezTo>
                    <a:cubicBezTo>
                      <a:pt x="45" y="431"/>
                      <a:pt x="45" y="431"/>
                      <a:pt x="45" y="431"/>
                    </a:cubicBezTo>
                    <a:cubicBezTo>
                      <a:pt x="45" y="430"/>
                      <a:pt x="45" y="430"/>
                      <a:pt x="45" y="430"/>
                    </a:cubicBezTo>
                    <a:cubicBezTo>
                      <a:pt x="45" y="430"/>
                      <a:pt x="45" y="430"/>
                      <a:pt x="45" y="430"/>
                    </a:cubicBezTo>
                    <a:cubicBezTo>
                      <a:pt x="45" y="430"/>
                      <a:pt x="44" y="430"/>
                      <a:pt x="42" y="429"/>
                    </a:cubicBezTo>
                    <a:cubicBezTo>
                      <a:pt x="38" y="427"/>
                      <a:pt x="29" y="423"/>
                      <a:pt x="21" y="418"/>
                    </a:cubicBezTo>
                    <a:cubicBezTo>
                      <a:pt x="17" y="416"/>
                      <a:pt x="13" y="415"/>
                      <a:pt x="10" y="413"/>
                    </a:cubicBezTo>
                    <a:cubicBezTo>
                      <a:pt x="9" y="412"/>
                      <a:pt x="7" y="412"/>
                      <a:pt x="6" y="411"/>
                    </a:cubicBezTo>
                    <a:cubicBezTo>
                      <a:pt x="6" y="411"/>
                      <a:pt x="5" y="411"/>
                      <a:pt x="5" y="411"/>
                    </a:cubicBezTo>
                    <a:cubicBezTo>
                      <a:pt x="5" y="411"/>
                      <a:pt x="4" y="411"/>
                      <a:pt x="4" y="411"/>
                    </a:cubicBezTo>
                    <a:cubicBezTo>
                      <a:pt x="3" y="411"/>
                      <a:pt x="3" y="411"/>
                      <a:pt x="3" y="411"/>
                    </a:cubicBezTo>
                    <a:cubicBezTo>
                      <a:pt x="3" y="411"/>
                      <a:pt x="3" y="411"/>
                      <a:pt x="2" y="411"/>
                    </a:cubicBezTo>
                    <a:cubicBezTo>
                      <a:pt x="2" y="412"/>
                      <a:pt x="2" y="412"/>
                      <a:pt x="2" y="412"/>
                    </a:cubicBezTo>
                    <a:cubicBezTo>
                      <a:pt x="2" y="413"/>
                      <a:pt x="2" y="413"/>
                      <a:pt x="2" y="413"/>
                    </a:cubicBezTo>
                    <a:cubicBezTo>
                      <a:pt x="3" y="413"/>
                      <a:pt x="3" y="413"/>
                      <a:pt x="3" y="413"/>
                    </a:cubicBezTo>
                    <a:cubicBezTo>
                      <a:pt x="3" y="414"/>
                      <a:pt x="3" y="414"/>
                      <a:pt x="3" y="414"/>
                    </a:cubicBezTo>
                    <a:cubicBezTo>
                      <a:pt x="4" y="414"/>
                      <a:pt x="7" y="416"/>
                      <a:pt x="11" y="418"/>
                    </a:cubicBezTo>
                    <a:cubicBezTo>
                      <a:pt x="17" y="422"/>
                      <a:pt x="25" y="427"/>
                      <a:pt x="31" y="431"/>
                    </a:cubicBezTo>
                    <a:cubicBezTo>
                      <a:pt x="35" y="433"/>
                      <a:pt x="38" y="435"/>
                      <a:pt x="40" y="436"/>
                    </a:cubicBezTo>
                    <a:cubicBezTo>
                      <a:pt x="41" y="437"/>
                      <a:pt x="42" y="437"/>
                      <a:pt x="42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4" y="437"/>
                      <a:pt x="44" y="437"/>
                      <a:pt x="44" y="437"/>
                    </a:cubicBezTo>
                    <a:cubicBezTo>
                      <a:pt x="43" y="437"/>
                      <a:pt x="43" y="437"/>
                      <a:pt x="43" y="437"/>
                    </a:cubicBezTo>
                    <a:cubicBezTo>
                      <a:pt x="43" y="438"/>
                      <a:pt x="43" y="438"/>
                      <a:pt x="43" y="438"/>
                    </a:cubicBezTo>
                    <a:cubicBezTo>
                      <a:pt x="44" y="437"/>
                      <a:pt x="44" y="437"/>
                      <a:pt x="44" y="437"/>
                    </a:cubicBezTo>
                    <a:cubicBezTo>
                      <a:pt x="43" y="437"/>
                      <a:pt x="43" y="437"/>
                      <a:pt x="43" y="437"/>
                    </a:cubicBezTo>
                    <a:cubicBezTo>
                      <a:pt x="44" y="437"/>
                      <a:pt x="44" y="437"/>
                      <a:pt x="44" y="437"/>
                    </a:cubicBezTo>
                    <a:cubicBezTo>
                      <a:pt x="43" y="437"/>
                      <a:pt x="43" y="437"/>
                      <a:pt x="43" y="437"/>
                    </a:cubicBezTo>
                    <a:cubicBezTo>
                      <a:pt x="43" y="437"/>
                      <a:pt x="43" y="437"/>
                      <a:pt x="43" y="437"/>
                    </a:cubicBezTo>
                    <a:cubicBezTo>
                      <a:pt x="44" y="437"/>
                      <a:pt x="44" y="437"/>
                      <a:pt x="44" y="437"/>
                    </a:cubicBezTo>
                    <a:cubicBezTo>
                      <a:pt x="43" y="437"/>
                      <a:pt x="43" y="437"/>
                      <a:pt x="43" y="437"/>
                    </a:cubicBezTo>
                    <a:cubicBezTo>
                      <a:pt x="44" y="437"/>
                      <a:pt x="44" y="437"/>
                      <a:pt x="44" y="437"/>
                    </a:cubicBezTo>
                    <a:cubicBezTo>
                      <a:pt x="45" y="436"/>
                      <a:pt x="45" y="436"/>
                      <a:pt x="45" y="436"/>
                    </a:cubicBezTo>
                    <a:cubicBezTo>
                      <a:pt x="45" y="436"/>
                      <a:pt x="35" y="431"/>
                      <a:pt x="25" y="426"/>
                    </a:cubicBezTo>
                    <a:cubicBezTo>
                      <a:pt x="21" y="424"/>
                      <a:pt x="16" y="421"/>
                      <a:pt x="12" y="420"/>
                    </a:cubicBezTo>
                    <a:cubicBezTo>
                      <a:pt x="10" y="419"/>
                      <a:pt x="8" y="418"/>
                      <a:pt x="7" y="417"/>
                    </a:cubicBezTo>
                    <a:cubicBezTo>
                      <a:pt x="6" y="417"/>
                      <a:pt x="5" y="417"/>
                      <a:pt x="5" y="417"/>
                    </a:cubicBezTo>
                    <a:cubicBezTo>
                      <a:pt x="4" y="416"/>
                      <a:pt x="4" y="416"/>
                      <a:pt x="4" y="416"/>
                    </a:cubicBezTo>
                    <a:cubicBezTo>
                      <a:pt x="3" y="416"/>
                      <a:pt x="3" y="416"/>
                      <a:pt x="3" y="416"/>
                    </a:cubicBezTo>
                    <a:cubicBezTo>
                      <a:pt x="3" y="416"/>
                      <a:pt x="2" y="417"/>
                      <a:pt x="2" y="417"/>
                    </a:cubicBezTo>
                    <a:cubicBezTo>
                      <a:pt x="2" y="418"/>
                      <a:pt x="2" y="419"/>
                      <a:pt x="3" y="419"/>
                    </a:cubicBezTo>
                    <a:cubicBezTo>
                      <a:pt x="44" y="445"/>
                      <a:pt x="44" y="445"/>
                      <a:pt x="44" y="445"/>
                    </a:cubicBezTo>
                    <a:cubicBezTo>
                      <a:pt x="45" y="444"/>
                      <a:pt x="45" y="444"/>
                      <a:pt x="45" y="444"/>
                    </a:cubicBezTo>
                    <a:cubicBezTo>
                      <a:pt x="45" y="442"/>
                      <a:pt x="45" y="442"/>
                      <a:pt x="45" y="442"/>
                    </a:cubicBezTo>
                    <a:cubicBezTo>
                      <a:pt x="45" y="444"/>
                      <a:pt x="45" y="444"/>
                      <a:pt x="45" y="444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5" y="442"/>
                      <a:pt x="45" y="442"/>
                      <a:pt x="45" y="442"/>
                    </a:cubicBezTo>
                    <a:cubicBezTo>
                      <a:pt x="45" y="444"/>
                      <a:pt x="45" y="444"/>
                      <a:pt x="45" y="444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5" y="444"/>
                      <a:pt x="45" y="444"/>
                      <a:pt x="45" y="444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5" y="444"/>
                      <a:pt x="45" y="444"/>
                      <a:pt x="45" y="444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6" y="442"/>
                      <a:pt x="43" y="441"/>
                      <a:pt x="39" y="439"/>
                    </a:cubicBezTo>
                    <a:cubicBezTo>
                      <a:pt x="33" y="436"/>
                      <a:pt x="25" y="432"/>
                      <a:pt x="17" y="429"/>
                    </a:cubicBezTo>
                    <a:cubicBezTo>
                      <a:pt x="14" y="427"/>
                      <a:pt x="10" y="425"/>
                      <a:pt x="8" y="424"/>
                    </a:cubicBezTo>
                    <a:cubicBezTo>
                      <a:pt x="6" y="424"/>
                      <a:pt x="5" y="423"/>
                      <a:pt x="4" y="423"/>
                    </a:cubicBezTo>
                    <a:cubicBezTo>
                      <a:pt x="4" y="423"/>
                      <a:pt x="3" y="423"/>
                      <a:pt x="3" y="423"/>
                    </a:cubicBezTo>
                    <a:cubicBezTo>
                      <a:pt x="3" y="423"/>
                      <a:pt x="3" y="422"/>
                      <a:pt x="2" y="422"/>
                    </a:cubicBezTo>
                    <a:cubicBezTo>
                      <a:pt x="2" y="423"/>
                      <a:pt x="2" y="423"/>
                      <a:pt x="2" y="423"/>
                    </a:cubicBezTo>
                    <a:cubicBezTo>
                      <a:pt x="1" y="423"/>
                      <a:pt x="1" y="423"/>
                      <a:pt x="1" y="423"/>
                    </a:cubicBezTo>
                    <a:cubicBezTo>
                      <a:pt x="0" y="424"/>
                      <a:pt x="0" y="425"/>
                      <a:pt x="1" y="425"/>
                    </a:cubicBezTo>
                    <a:cubicBezTo>
                      <a:pt x="43" y="451"/>
                      <a:pt x="43" y="451"/>
                      <a:pt x="43" y="451"/>
                    </a:cubicBezTo>
                    <a:cubicBezTo>
                      <a:pt x="44" y="450"/>
                      <a:pt x="44" y="450"/>
                      <a:pt x="44" y="450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50"/>
                      <a:pt x="44" y="450"/>
                      <a:pt x="44" y="450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50"/>
                      <a:pt x="44" y="450"/>
                      <a:pt x="44" y="450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50"/>
                      <a:pt x="44" y="450"/>
                      <a:pt x="44" y="450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50"/>
                      <a:pt x="44" y="450"/>
                      <a:pt x="44" y="450"/>
                    </a:cubicBezTo>
                    <a:cubicBezTo>
                      <a:pt x="44" y="449"/>
                      <a:pt x="44" y="449"/>
                      <a:pt x="44" y="449"/>
                    </a:cubicBezTo>
                    <a:cubicBezTo>
                      <a:pt x="44" y="449"/>
                      <a:pt x="44" y="448"/>
                      <a:pt x="43" y="448"/>
                    </a:cubicBezTo>
                    <a:cubicBezTo>
                      <a:pt x="39" y="446"/>
                      <a:pt x="30" y="442"/>
                      <a:pt x="21" y="438"/>
                    </a:cubicBezTo>
                    <a:cubicBezTo>
                      <a:pt x="17" y="436"/>
                      <a:pt x="13" y="434"/>
                      <a:pt x="9" y="433"/>
                    </a:cubicBezTo>
                    <a:cubicBezTo>
                      <a:pt x="8" y="432"/>
                      <a:pt x="7" y="432"/>
                      <a:pt x="5" y="431"/>
                    </a:cubicBezTo>
                    <a:cubicBezTo>
                      <a:pt x="5" y="431"/>
                      <a:pt x="4" y="431"/>
                      <a:pt x="4" y="431"/>
                    </a:cubicBezTo>
                    <a:cubicBezTo>
                      <a:pt x="4" y="431"/>
                      <a:pt x="3" y="430"/>
                      <a:pt x="3" y="430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2" y="431"/>
                      <a:pt x="2" y="431"/>
                      <a:pt x="1" y="431"/>
                    </a:cubicBezTo>
                    <a:cubicBezTo>
                      <a:pt x="1" y="432"/>
                      <a:pt x="1" y="433"/>
                      <a:pt x="2" y="433"/>
                    </a:cubicBezTo>
                    <a:cubicBezTo>
                      <a:pt x="43" y="459"/>
                      <a:pt x="43" y="459"/>
                      <a:pt x="43" y="459"/>
                    </a:cubicBezTo>
                    <a:cubicBezTo>
                      <a:pt x="44" y="458"/>
                      <a:pt x="44" y="458"/>
                      <a:pt x="44" y="458"/>
                    </a:cubicBezTo>
                    <a:cubicBezTo>
                      <a:pt x="42" y="457"/>
                      <a:pt x="42" y="457"/>
                      <a:pt x="42" y="457"/>
                    </a:cubicBezTo>
                    <a:cubicBezTo>
                      <a:pt x="44" y="458"/>
                      <a:pt x="44" y="458"/>
                      <a:pt x="44" y="458"/>
                    </a:cubicBezTo>
                    <a:cubicBezTo>
                      <a:pt x="43" y="456"/>
                      <a:pt x="43" y="456"/>
                      <a:pt x="43" y="456"/>
                    </a:cubicBezTo>
                    <a:cubicBezTo>
                      <a:pt x="43" y="456"/>
                      <a:pt x="43" y="456"/>
                      <a:pt x="42" y="457"/>
                    </a:cubicBezTo>
                    <a:cubicBezTo>
                      <a:pt x="44" y="458"/>
                      <a:pt x="44" y="458"/>
                      <a:pt x="44" y="458"/>
                    </a:cubicBezTo>
                    <a:cubicBezTo>
                      <a:pt x="43" y="456"/>
                      <a:pt x="43" y="456"/>
                      <a:pt x="43" y="456"/>
                    </a:cubicBezTo>
                    <a:cubicBezTo>
                      <a:pt x="44" y="458"/>
                      <a:pt x="44" y="458"/>
                      <a:pt x="44" y="458"/>
                    </a:cubicBezTo>
                    <a:cubicBezTo>
                      <a:pt x="44" y="456"/>
                      <a:pt x="44" y="456"/>
                      <a:pt x="44" y="456"/>
                    </a:cubicBezTo>
                    <a:cubicBezTo>
                      <a:pt x="43" y="456"/>
                      <a:pt x="43" y="456"/>
                      <a:pt x="43" y="456"/>
                    </a:cubicBezTo>
                    <a:cubicBezTo>
                      <a:pt x="44" y="458"/>
                      <a:pt x="44" y="458"/>
                      <a:pt x="44" y="458"/>
                    </a:cubicBezTo>
                    <a:cubicBezTo>
                      <a:pt x="44" y="456"/>
                      <a:pt x="44" y="456"/>
                      <a:pt x="44" y="456"/>
                    </a:cubicBezTo>
                    <a:cubicBezTo>
                      <a:pt x="44" y="457"/>
                      <a:pt x="44" y="457"/>
                      <a:pt x="44" y="457"/>
                    </a:cubicBezTo>
                    <a:cubicBezTo>
                      <a:pt x="44" y="456"/>
                      <a:pt x="44" y="456"/>
                      <a:pt x="44" y="456"/>
                    </a:cubicBezTo>
                    <a:cubicBezTo>
                      <a:pt x="44" y="456"/>
                      <a:pt x="44" y="456"/>
                      <a:pt x="44" y="456"/>
                    </a:cubicBezTo>
                    <a:cubicBezTo>
                      <a:pt x="44" y="457"/>
                      <a:pt x="44" y="457"/>
                      <a:pt x="44" y="457"/>
                    </a:cubicBezTo>
                    <a:cubicBezTo>
                      <a:pt x="44" y="456"/>
                      <a:pt x="44" y="456"/>
                      <a:pt x="44" y="456"/>
                    </a:cubicBezTo>
                    <a:cubicBezTo>
                      <a:pt x="44" y="456"/>
                      <a:pt x="44" y="456"/>
                      <a:pt x="44" y="456"/>
                    </a:cubicBezTo>
                    <a:cubicBezTo>
                      <a:pt x="43" y="456"/>
                      <a:pt x="40" y="454"/>
                      <a:pt x="36" y="453"/>
                    </a:cubicBezTo>
                    <a:cubicBezTo>
                      <a:pt x="30" y="450"/>
                      <a:pt x="22" y="446"/>
                      <a:pt x="16" y="443"/>
                    </a:cubicBezTo>
                    <a:cubicBezTo>
                      <a:pt x="9" y="439"/>
                      <a:pt x="4" y="437"/>
                      <a:pt x="4" y="437"/>
                    </a:cubicBezTo>
                    <a:cubicBezTo>
                      <a:pt x="4" y="437"/>
                      <a:pt x="3" y="437"/>
                      <a:pt x="3" y="438"/>
                    </a:cubicBezTo>
                    <a:cubicBezTo>
                      <a:pt x="2" y="438"/>
                      <a:pt x="2" y="439"/>
                      <a:pt x="3" y="440"/>
                    </a:cubicBezTo>
                    <a:cubicBezTo>
                      <a:pt x="42" y="464"/>
                      <a:pt x="42" y="464"/>
                      <a:pt x="42" y="464"/>
                    </a:cubicBezTo>
                    <a:cubicBezTo>
                      <a:pt x="43" y="463"/>
                      <a:pt x="43" y="463"/>
                      <a:pt x="43" y="463"/>
                    </a:cubicBezTo>
                    <a:cubicBezTo>
                      <a:pt x="42" y="462"/>
                      <a:pt x="42" y="462"/>
                      <a:pt x="42" y="462"/>
                    </a:cubicBezTo>
                    <a:cubicBezTo>
                      <a:pt x="43" y="463"/>
                      <a:pt x="43" y="463"/>
                      <a:pt x="43" y="463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2"/>
                      <a:pt x="42" y="462"/>
                      <a:pt x="42" y="462"/>
                    </a:cubicBezTo>
                    <a:cubicBezTo>
                      <a:pt x="43" y="463"/>
                      <a:pt x="43" y="463"/>
                      <a:pt x="43" y="463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3"/>
                      <a:pt x="43" y="463"/>
                      <a:pt x="43" y="463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3"/>
                      <a:pt x="43" y="463"/>
                      <a:pt x="43" y="463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2"/>
                      <a:pt x="43" y="462"/>
                      <a:pt x="43" y="462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2"/>
                      <a:pt x="43" y="462"/>
                      <a:pt x="43" y="462"/>
                    </a:cubicBezTo>
                    <a:cubicBezTo>
                      <a:pt x="43" y="461"/>
                      <a:pt x="43" y="461"/>
                      <a:pt x="43" y="461"/>
                    </a:cubicBezTo>
                    <a:cubicBezTo>
                      <a:pt x="43" y="461"/>
                      <a:pt x="42" y="461"/>
                      <a:pt x="41" y="461"/>
                    </a:cubicBezTo>
                    <a:cubicBezTo>
                      <a:pt x="36" y="459"/>
                      <a:pt x="27" y="455"/>
                      <a:pt x="18" y="451"/>
                    </a:cubicBezTo>
                    <a:cubicBezTo>
                      <a:pt x="10" y="447"/>
                      <a:pt x="3" y="444"/>
                      <a:pt x="3" y="444"/>
                    </a:cubicBezTo>
                    <a:cubicBezTo>
                      <a:pt x="2" y="443"/>
                      <a:pt x="1" y="444"/>
                      <a:pt x="1" y="444"/>
                    </a:cubicBezTo>
                    <a:cubicBezTo>
                      <a:pt x="1" y="445"/>
                      <a:pt x="1" y="446"/>
                      <a:pt x="2" y="446"/>
                    </a:cubicBezTo>
                    <a:cubicBezTo>
                      <a:pt x="22" y="459"/>
                      <a:pt x="22" y="459"/>
                      <a:pt x="22" y="459"/>
                    </a:cubicBezTo>
                    <a:cubicBezTo>
                      <a:pt x="3" y="450"/>
                      <a:pt x="3" y="450"/>
                      <a:pt x="3" y="450"/>
                    </a:cubicBezTo>
                    <a:cubicBezTo>
                      <a:pt x="2" y="450"/>
                      <a:pt x="1" y="450"/>
                      <a:pt x="1" y="451"/>
                    </a:cubicBezTo>
                    <a:cubicBezTo>
                      <a:pt x="0" y="451"/>
                      <a:pt x="1" y="452"/>
                      <a:pt x="1" y="453"/>
                    </a:cubicBezTo>
                    <a:cubicBezTo>
                      <a:pt x="43" y="478"/>
                      <a:pt x="43" y="478"/>
                      <a:pt x="43" y="478"/>
                    </a:cubicBezTo>
                    <a:cubicBezTo>
                      <a:pt x="44" y="477"/>
                      <a:pt x="44" y="477"/>
                      <a:pt x="44" y="477"/>
                    </a:cubicBezTo>
                    <a:cubicBezTo>
                      <a:pt x="44" y="476"/>
                      <a:pt x="44" y="476"/>
                      <a:pt x="44" y="476"/>
                    </a:cubicBezTo>
                    <a:cubicBezTo>
                      <a:pt x="44" y="476"/>
                      <a:pt x="35" y="471"/>
                      <a:pt x="25" y="467"/>
                    </a:cubicBezTo>
                    <a:cubicBezTo>
                      <a:pt x="20" y="465"/>
                      <a:pt x="15" y="463"/>
                      <a:pt x="12" y="461"/>
                    </a:cubicBezTo>
                    <a:cubicBezTo>
                      <a:pt x="10" y="460"/>
                      <a:pt x="8" y="459"/>
                      <a:pt x="7" y="459"/>
                    </a:cubicBezTo>
                    <a:cubicBezTo>
                      <a:pt x="6" y="459"/>
                      <a:pt x="6" y="458"/>
                      <a:pt x="5" y="458"/>
                    </a:cubicBezTo>
                    <a:cubicBezTo>
                      <a:pt x="5" y="458"/>
                      <a:pt x="4" y="458"/>
                      <a:pt x="4" y="458"/>
                    </a:cubicBezTo>
                    <a:cubicBezTo>
                      <a:pt x="3" y="458"/>
                      <a:pt x="3" y="458"/>
                      <a:pt x="3" y="458"/>
                    </a:cubicBezTo>
                    <a:cubicBezTo>
                      <a:pt x="3" y="458"/>
                      <a:pt x="3" y="458"/>
                      <a:pt x="2" y="459"/>
                    </a:cubicBezTo>
                    <a:cubicBezTo>
                      <a:pt x="4" y="460"/>
                      <a:pt x="4" y="460"/>
                      <a:pt x="4" y="460"/>
                    </a:cubicBezTo>
                    <a:cubicBezTo>
                      <a:pt x="3" y="459"/>
                      <a:pt x="3" y="459"/>
                      <a:pt x="3" y="459"/>
                    </a:cubicBezTo>
                    <a:cubicBezTo>
                      <a:pt x="2" y="459"/>
                      <a:pt x="2" y="459"/>
                      <a:pt x="2" y="460"/>
                    </a:cubicBezTo>
                    <a:cubicBezTo>
                      <a:pt x="2" y="460"/>
                      <a:pt x="3" y="460"/>
                      <a:pt x="3" y="461"/>
                    </a:cubicBezTo>
                    <a:cubicBezTo>
                      <a:pt x="3" y="461"/>
                      <a:pt x="3" y="461"/>
                      <a:pt x="3" y="461"/>
                    </a:cubicBezTo>
                    <a:cubicBezTo>
                      <a:pt x="4" y="461"/>
                      <a:pt x="5" y="462"/>
                      <a:pt x="6" y="463"/>
                    </a:cubicBezTo>
                    <a:cubicBezTo>
                      <a:pt x="15" y="469"/>
                      <a:pt x="44" y="486"/>
                      <a:pt x="44" y="486"/>
                    </a:cubicBezTo>
                    <a:cubicBezTo>
                      <a:pt x="45" y="485"/>
                      <a:pt x="45" y="485"/>
                      <a:pt x="45" y="485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4" y="463"/>
                      <a:pt x="4" y="463"/>
                      <a:pt x="4" y="463"/>
                    </a:cubicBezTo>
                    <a:cubicBezTo>
                      <a:pt x="4" y="462"/>
                      <a:pt x="3" y="463"/>
                      <a:pt x="2" y="463"/>
                    </a:cubicBezTo>
                    <a:cubicBezTo>
                      <a:pt x="2" y="464"/>
                      <a:pt x="2" y="465"/>
                      <a:pt x="3" y="465"/>
                    </a:cubicBezTo>
                    <a:cubicBezTo>
                      <a:pt x="24" y="479"/>
                      <a:pt x="24" y="479"/>
                      <a:pt x="24" y="479"/>
                    </a:cubicBezTo>
                    <a:cubicBezTo>
                      <a:pt x="4" y="470"/>
                      <a:pt x="4" y="470"/>
                      <a:pt x="4" y="470"/>
                    </a:cubicBezTo>
                    <a:cubicBezTo>
                      <a:pt x="3" y="469"/>
                      <a:pt x="3" y="470"/>
                      <a:pt x="2" y="470"/>
                    </a:cubicBezTo>
                    <a:cubicBezTo>
                      <a:pt x="2" y="471"/>
                      <a:pt x="2" y="472"/>
                      <a:pt x="3" y="472"/>
                    </a:cubicBezTo>
                    <a:cubicBezTo>
                      <a:pt x="44" y="498"/>
                      <a:pt x="44" y="498"/>
                      <a:pt x="44" y="498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4" y="496"/>
                      <a:pt x="44" y="496"/>
                      <a:pt x="44" y="496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4" y="495"/>
                      <a:pt x="44" y="495"/>
                      <a:pt x="44" y="495"/>
                    </a:cubicBezTo>
                    <a:cubicBezTo>
                      <a:pt x="44" y="495"/>
                      <a:pt x="44" y="496"/>
                      <a:pt x="44" y="496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4" y="495"/>
                      <a:pt x="44" y="495"/>
                      <a:pt x="44" y="495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5"/>
                      <a:pt x="45" y="495"/>
                      <a:pt x="45" y="495"/>
                    </a:cubicBezTo>
                    <a:cubicBezTo>
                      <a:pt x="44" y="495"/>
                      <a:pt x="44" y="495"/>
                      <a:pt x="44" y="495"/>
                    </a:cubicBezTo>
                    <a:cubicBezTo>
                      <a:pt x="45" y="497"/>
                      <a:pt x="45" y="497"/>
                      <a:pt x="45" y="497"/>
                    </a:cubicBezTo>
                    <a:cubicBezTo>
                      <a:pt x="45" y="495"/>
                      <a:pt x="45" y="495"/>
                      <a:pt x="45" y="495"/>
                    </a:cubicBezTo>
                    <a:cubicBezTo>
                      <a:pt x="45" y="496"/>
                      <a:pt x="45" y="496"/>
                      <a:pt x="45" y="496"/>
                    </a:cubicBezTo>
                    <a:cubicBezTo>
                      <a:pt x="45" y="495"/>
                      <a:pt x="45" y="495"/>
                      <a:pt x="45" y="495"/>
                    </a:cubicBezTo>
                    <a:cubicBezTo>
                      <a:pt x="45" y="495"/>
                      <a:pt x="45" y="495"/>
                      <a:pt x="45" y="495"/>
                    </a:cubicBezTo>
                    <a:cubicBezTo>
                      <a:pt x="45" y="496"/>
                      <a:pt x="45" y="496"/>
                      <a:pt x="45" y="496"/>
                    </a:cubicBezTo>
                    <a:cubicBezTo>
                      <a:pt x="45" y="495"/>
                      <a:pt x="45" y="495"/>
                      <a:pt x="45" y="495"/>
                    </a:cubicBezTo>
                    <a:cubicBezTo>
                      <a:pt x="45" y="495"/>
                      <a:pt x="44" y="495"/>
                      <a:pt x="42" y="494"/>
                    </a:cubicBezTo>
                    <a:cubicBezTo>
                      <a:pt x="37" y="492"/>
                      <a:pt x="27" y="488"/>
                      <a:pt x="19" y="483"/>
                    </a:cubicBezTo>
                    <a:cubicBezTo>
                      <a:pt x="14" y="481"/>
                      <a:pt x="10" y="479"/>
                      <a:pt x="8" y="478"/>
                    </a:cubicBezTo>
                    <a:cubicBezTo>
                      <a:pt x="5" y="476"/>
                      <a:pt x="3" y="475"/>
                      <a:pt x="3" y="475"/>
                    </a:cubicBezTo>
                    <a:cubicBezTo>
                      <a:pt x="2" y="475"/>
                      <a:pt x="2" y="475"/>
                      <a:pt x="1" y="475"/>
                    </a:cubicBezTo>
                    <a:cubicBezTo>
                      <a:pt x="1" y="476"/>
                      <a:pt x="1" y="476"/>
                      <a:pt x="1" y="477"/>
                    </a:cubicBezTo>
                    <a:cubicBezTo>
                      <a:pt x="1" y="477"/>
                      <a:pt x="1" y="477"/>
                      <a:pt x="1" y="478"/>
                    </a:cubicBezTo>
                    <a:cubicBezTo>
                      <a:pt x="1" y="478"/>
                      <a:pt x="1" y="478"/>
                      <a:pt x="1" y="478"/>
                    </a:cubicBezTo>
                    <a:cubicBezTo>
                      <a:pt x="1" y="478"/>
                      <a:pt x="2" y="478"/>
                      <a:pt x="2" y="479"/>
                    </a:cubicBezTo>
                    <a:cubicBezTo>
                      <a:pt x="5" y="481"/>
                      <a:pt x="15" y="487"/>
                      <a:pt x="25" y="493"/>
                    </a:cubicBezTo>
                    <a:cubicBezTo>
                      <a:pt x="35" y="499"/>
                      <a:pt x="43" y="504"/>
                      <a:pt x="43" y="504"/>
                    </a:cubicBezTo>
                    <a:cubicBezTo>
                      <a:pt x="44" y="503"/>
                      <a:pt x="44" y="503"/>
                      <a:pt x="44" y="503"/>
                    </a:cubicBezTo>
                    <a:cubicBezTo>
                      <a:pt x="45" y="502"/>
                      <a:pt x="45" y="502"/>
                      <a:pt x="45" y="502"/>
                    </a:cubicBezTo>
                    <a:cubicBezTo>
                      <a:pt x="45" y="502"/>
                      <a:pt x="35" y="497"/>
                      <a:pt x="24" y="492"/>
                    </a:cubicBezTo>
                    <a:cubicBezTo>
                      <a:pt x="19" y="489"/>
                      <a:pt x="14" y="487"/>
                      <a:pt x="9" y="485"/>
                    </a:cubicBezTo>
                    <a:cubicBezTo>
                      <a:pt x="7" y="484"/>
                      <a:pt x="6" y="483"/>
                      <a:pt x="4" y="482"/>
                    </a:cubicBezTo>
                    <a:cubicBezTo>
                      <a:pt x="4" y="482"/>
                      <a:pt x="3" y="482"/>
                      <a:pt x="3" y="482"/>
                    </a:cubicBezTo>
                    <a:cubicBezTo>
                      <a:pt x="2" y="482"/>
                      <a:pt x="2" y="482"/>
                      <a:pt x="2" y="482"/>
                    </a:cubicBezTo>
                    <a:cubicBezTo>
                      <a:pt x="2" y="481"/>
                      <a:pt x="2" y="481"/>
                      <a:pt x="2" y="481"/>
                    </a:cubicBezTo>
                    <a:cubicBezTo>
                      <a:pt x="1" y="481"/>
                      <a:pt x="1" y="481"/>
                      <a:pt x="1" y="481"/>
                    </a:cubicBezTo>
                    <a:cubicBezTo>
                      <a:pt x="1" y="482"/>
                      <a:pt x="1" y="482"/>
                      <a:pt x="0" y="482"/>
                    </a:cubicBezTo>
                    <a:cubicBezTo>
                      <a:pt x="0" y="482"/>
                      <a:pt x="0" y="483"/>
                      <a:pt x="0" y="483"/>
                    </a:cubicBezTo>
                    <a:cubicBezTo>
                      <a:pt x="0" y="484"/>
                      <a:pt x="0" y="484"/>
                      <a:pt x="1" y="484"/>
                    </a:cubicBezTo>
                    <a:cubicBezTo>
                      <a:pt x="1" y="484"/>
                      <a:pt x="3" y="486"/>
                      <a:pt x="7" y="488"/>
                    </a:cubicBezTo>
                    <a:cubicBezTo>
                      <a:pt x="13" y="492"/>
                      <a:pt x="22" y="497"/>
                      <a:pt x="29" y="501"/>
                    </a:cubicBezTo>
                    <a:cubicBezTo>
                      <a:pt x="33" y="504"/>
                      <a:pt x="36" y="506"/>
                      <a:pt x="39" y="507"/>
                    </a:cubicBezTo>
                    <a:cubicBezTo>
                      <a:pt x="40" y="508"/>
                      <a:pt x="41" y="509"/>
                      <a:pt x="41" y="509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2" y="510"/>
                      <a:pt x="42" y="510"/>
                      <a:pt x="42" y="510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2" y="509"/>
                      <a:pt x="42" y="509"/>
                      <a:pt x="42" y="509"/>
                    </a:cubicBezTo>
                    <a:cubicBezTo>
                      <a:pt x="42" y="509"/>
                      <a:pt x="42" y="510"/>
                      <a:pt x="42" y="510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2" y="509"/>
                      <a:pt x="42" y="509"/>
                      <a:pt x="42" y="509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2" y="508"/>
                      <a:pt x="42" y="508"/>
                      <a:pt x="42" y="508"/>
                    </a:cubicBezTo>
                    <a:cubicBezTo>
                      <a:pt x="42" y="509"/>
                      <a:pt x="42" y="509"/>
                      <a:pt x="42" y="509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2" y="508"/>
                      <a:pt x="42" y="508"/>
                      <a:pt x="42" y="508"/>
                    </a:cubicBezTo>
                    <a:cubicBezTo>
                      <a:pt x="43" y="509"/>
                      <a:pt x="43" y="509"/>
                      <a:pt x="43" y="509"/>
                    </a:cubicBezTo>
                    <a:cubicBezTo>
                      <a:pt x="44" y="508"/>
                      <a:pt x="44" y="508"/>
                      <a:pt x="44" y="508"/>
                    </a:cubicBezTo>
                    <a:cubicBezTo>
                      <a:pt x="44" y="508"/>
                      <a:pt x="35" y="503"/>
                      <a:pt x="25" y="498"/>
                    </a:cubicBezTo>
                    <a:cubicBezTo>
                      <a:pt x="20" y="495"/>
                      <a:pt x="15" y="492"/>
                      <a:pt x="12" y="491"/>
                    </a:cubicBezTo>
                    <a:cubicBezTo>
                      <a:pt x="10" y="490"/>
                      <a:pt x="8" y="489"/>
                      <a:pt x="7" y="488"/>
                    </a:cubicBezTo>
                    <a:cubicBezTo>
                      <a:pt x="6" y="488"/>
                      <a:pt x="5" y="488"/>
                      <a:pt x="5" y="488"/>
                    </a:cubicBezTo>
                    <a:cubicBezTo>
                      <a:pt x="4" y="487"/>
                      <a:pt x="4" y="487"/>
                      <a:pt x="4" y="487"/>
                    </a:cubicBezTo>
                    <a:cubicBezTo>
                      <a:pt x="3" y="487"/>
                      <a:pt x="3" y="487"/>
                      <a:pt x="3" y="487"/>
                    </a:cubicBezTo>
                    <a:cubicBezTo>
                      <a:pt x="3" y="487"/>
                      <a:pt x="2" y="488"/>
                      <a:pt x="2" y="488"/>
                    </a:cubicBezTo>
                    <a:cubicBezTo>
                      <a:pt x="3" y="489"/>
                      <a:pt x="3" y="489"/>
                      <a:pt x="3" y="489"/>
                    </a:cubicBezTo>
                    <a:cubicBezTo>
                      <a:pt x="2" y="488"/>
                      <a:pt x="2" y="488"/>
                      <a:pt x="2" y="488"/>
                    </a:cubicBezTo>
                    <a:cubicBezTo>
                      <a:pt x="2" y="488"/>
                      <a:pt x="2" y="488"/>
                      <a:pt x="2" y="488"/>
                    </a:cubicBezTo>
                    <a:cubicBezTo>
                      <a:pt x="2" y="489"/>
                      <a:pt x="2" y="489"/>
                      <a:pt x="2" y="489"/>
                    </a:cubicBezTo>
                    <a:cubicBezTo>
                      <a:pt x="2" y="489"/>
                      <a:pt x="2" y="489"/>
                      <a:pt x="2" y="490"/>
                    </a:cubicBezTo>
                    <a:cubicBezTo>
                      <a:pt x="2" y="490"/>
                      <a:pt x="2" y="490"/>
                      <a:pt x="2" y="490"/>
                    </a:cubicBezTo>
                    <a:cubicBezTo>
                      <a:pt x="3" y="490"/>
                      <a:pt x="3" y="490"/>
                      <a:pt x="3" y="491"/>
                    </a:cubicBezTo>
                    <a:cubicBezTo>
                      <a:pt x="6" y="493"/>
                      <a:pt x="17" y="499"/>
                      <a:pt x="26" y="505"/>
                    </a:cubicBezTo>
                    <a:cubicBezTo>
                      <a:pt x="36" y="511"/>
                      <a:pt x="45" y="516"/>
                      <a:pt x="45" y="516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5" y="514"/>
                      <a:pt x="45" y="514"/>
                      <a:pt x="45" y="514"/>
                    </a:cubicBezTo>
                    <a:cubicBezTo>
                      <a:pt x="45" y="514"/>
                      <a:pt x="45" y="514"/>
                      <a:pt x="44" y="514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5" y="514"/>
                      <a:pt x="45" y="514"/>
                      <a:pt x="45" y="514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5" y="514"/>
                      <a:pt x="45" y="514"/>
                      <a:pt x="45" y="514"/>
                    </a:cubicBezTo>
                    <a:cubicBezTo>
                      <a:pt x="45" y="514"/>
                      <a:pt x="45" y="514"/>
                      <a:pt x="45" y="514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5" y="514"/>
                      <a:pt x="45" y="514"/>
                      <a:pt x="45" y="514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6" y="514"/>
                      <a:pt x="46" y="514"/>
                      <a:pt x="46" y="514"/>
                    </a:cubicBezTo>
                    <a:cubicBezTo>
                      <a:pt x="45" y="514"/>
                      <a:pt x="45" y="514"/>
                      <a:pt x="45" y="514"/>
                    </a:cubicBezTo>
                    <a:cubicBezTo>
                      <a:pt x="45" y="515"/>
                      <a:pt x="45" y="515"/>
                      <a:pt x="45" y="515"/>
                    </a:cubicBezTo>
                    <a:cubicBezTo>
                      <a:pt x="46" y="514"/>
                      <a:pt x="46" y="514"/>
                      <a:pt x="46" y="514"/>
                    </a:cubicBezTo>
                    <a:cubicBezTo>
                      <a:pt x="46" y="514"/>
                      <a:pt x="46" y="514"/>
                      <a:pt x="46" y="514"/>
                    </a:cubicBezTo>
                    <a:cubicBezTo>
                      <a:pt x="45" y="514"/>
                      <a:pt x="44" y="513"/>
                      <a:pt x="43" y="513"/>
                    </a:cubicBezTo>
                    <a:cubicBezTo>
                      <a:pt x="39" y="510"/>
                      <a:pt x="29" y="506"/>
                      <a:pt x="21" y="502"/>
                    </a:cubicBezTo>
                    <a:cubicBezTo>
                      <a:pt x="17" y="500"/>
                      <a:pt x="13" y="498"/>
                      <a:pt x="10" y="497"/>
                    </a:cubicBezTo>
                    <a:cubicBezTo>
                      <a:pt x="8" y="496"/>
                      <a:pt x="7" y="495"/>
                      <a:pt x="6" y="495"/>
                    </a:cubicBezTo>
                    <a:cubicBezTo>
                      <a:pt x="6" y="495"/>
                      <a:pt x="5" y="495"/>
                      <a:pt x="5" y="494"/>
                    </a:cubicBezTo>
                    <a:cubicBezTo>
                      <a:pt x="4" y="494"/>
                      <a:pt x="4" y="494"/>
                      <a:pt x="4" y="494"/>
                    </a:cubicBezTo>
                    <a:cubicBezTo>
                      <a:pt x="3" y="494"/>
                      <a:pt x="3" y="494"/>
                      <a:pt x="3" y="494"/>
                    </a:cubicBezTo>
                    <a:cubicBezTo>
                      <a:pt x="3" y="494"/>
                      <a:pt x="2" y="495"/>
                      <a:pt x="2" y="495"/>
                    </a:cubicBezTo>
                    <a:cubicBezTo>
                      <a:pt x="2" y="496"/>
                      <a:pt x="2" y="496"/>
                      <a:pt x="2" y="496"/>
                    </a:cubicBezTo>
                    <a:cubicBezTo>
                      <a:pt x="2" y="496"/>
                      <a:pt x="2" y="496"/>
                      <a:pt x="2" y="497"/>
                    </a:cubicBezTo>
                    <a:cubicBezTo>
                      <a:pt x="3" y="497"/>
                      <a:pt x="3" y="497"/>
                      <a:pt x="3" y="497"/>
                    </a:cubicBezTo>
                    <a:cubicBezTo>
                      <a:pt x="3" y="497"/>
                      <a:pt x="3" y="497"/>
                      <a:pt x="3" y="498"/>
                    </a:cubicBezTo>
                    <a:cubicBezTo>
                      <a:pt x="6" y="500"/>
                      <a:pt x="16" y="506"/>
                      <a:pt x="26" y="512"/>
                    </a:cubicBezTo>
                    <a:cubicBezTo>
                      <a:pt x="31" y="515"/>
                      <a:pt x="35" y="517"/>
                      <a:pt x="38" y="519"/>
                    </a:cubicBezTo>
                    <a:cubicBezTo>
                      <a:pt x="40" y="520"/>
                      <a:pt x="41" y="521"/>
                      <a:pt x="42" y="522"/>
                    </a:cubicBezTo>
                    <a:cubicBezTo>
                      <a:pt x="43" y="522"/>
                      <a:pt x="43" y="522"/>
                      <a:pt x="43" y="522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2"/>
                      <a:pt x="44" y="522"/>
                      <a:pt x="44" y="522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2"/>
                      <a:pt x="44" y="522"/>
                      <a:pt x="44" y="522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5" y="522"/>
                      <a:pt x="45" y="522"/>
                      <a:pt x="45" y="522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5" y="522"/>
                      <a:pt x="45" y="522"/>
                      <a:pt x="45" y="522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3" y="522"/>
                      <a:pt x="43" y="522"/>
                      <a:pt x="43" y="522"/>
                    </a:cubicBezTo>
                    <a:cubicBezTo>
                      <a:pt x="44" y="523"/>
                      <a:pt x="44" y="523"/>
                      <a:pt x="44" y="523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3" y="522"/>
                      <a:pt x="43" y="522"/>
                      <a:pt x="43" y="522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3" y="521"/>
                      <a:pt x="43" y="521"/>
                      <a:pt x="43" y="521"/>
                    </a:cubicBezTo>
                    <a:cubicBezTo>
                      <a:pt x="43" y="522"/>
                      <a:pt x="43" y="522"/>
                      <a:pt x="43" y="522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3" y="521"/>
                      <a:pt x="43" y="521"/>
                      <a:pt x="43" y="521"/>
                    </a:cubicBezTo>
                    <a:cubicBezTo>
                      <a:pt x="45" y="521"/>
                      <a:pt x="45" y="521"/>
                      <a:pt x="45" y="521"/>
                    </a:cubicBezTo>
                    <a:cubicBezTo>
                      <a:pt x="45" y="520"/>
                      <a:pt x="45" y="520"/>
                      <a:pt x="45" y="520"/>
                    </a:cubicBezTo>
                    <a:cubicBezTo>
                      <a:pt x="5" y="501"/>
                      <a:pt x="5" y="501"/>
                      <a:pt x="5" y="501"/>
                    </a:cubicBezTo>
                    <a:cubicBezTo>
                      <a:pt x="4" y="500"/>
                      <a:pt x="3" y="501"/>
                      <a:pt x="3" y="501"/>
                    </a:cubicBezTo>
                    <a:cubicBezTo>
                      <a:pt x="2" y="502"/>
                      <a:pt x="2" y="502"/>
                      <a:pt x="2" y="502"/>
                    </a:cubicBezTo>
                    <a:cubicBezTo>
                      <a:pt x="2" y="503"/>
                      <a:pt x="3" y="503"/>
                      <a:pt x="3" y="503"/>
                    </a:cubicBezTo>
                    <a:cubicBezTo>
                      <a:pt x="3" y="504"/>
                      <a:pt x="3" y="504"/>
                      <a:pt x="3" y="504"/>
                    </a:cubicBezTo>
                    <a:cubicBezTo>
                      <a:pt x="4" y="504"/>
                      <a:pt x="5" y="505"/>
                      <a:pt x="6" y="506"/>
                    </a:cubicBezTo>
                    <a:cubicBezTo>
                      <a:pt x="15" y="512"/>
                      <a:pt x="43" y="529"/>
                      <a:pt x="43" y="529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3" y="526"/>
                      <a:pt x="43" y="526"/>
                      <a:pt x="43" y="526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3" y="526"/>
                      <a:pt x="43" y="526"/>
                      <a:pt x="43" y="526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7"/>
                      <a:pt x="44" y="527"/>
                      <a:pt x="44" y="527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4" y="526"/>
                      <a:pt x="44" y="526"/>
                    </a:cubicBezTo>
                    <a:cubicBezTo>
                      <a:pt x="44" y="526"/>
                      <a:pt x="43" y="525"/>
                      <a:pt x="42" y="525"/>
                    </a:cubicBezTo>
                    <a:cubicBezTo>
                      <a:pt x="37" y="523"/>
                      <a:pt x="28" y="518"/>
                      <a:pt x="19" y="513"/>
                    </a:cubicBezTo>
                    <a:cubicBezTo>
                      <a:pt x="15" y="511"/>
                      <a:pt x="11" y="509"/>
                      <a:pt x="8" y="507"/>
                    </a:cubicBezTo>
                    <a:cubicBezTo>
                      <a:pt x="5" y="506"/>
                      <a:pt x="3" y="505"/>
                      <a:pt x="3" y="505"/>
                    </a:cubicBezTo>
                    <a:cubicBezTo>
                      <a:pt x="3" y="504"/>
                      <a:pt x="2" y="505"/>
                      <a:pt x="1" y="505"/>
                    </a:cubicBezTo>
                    <a:cubicBezTo>
                      <a:pt x="1" y="506"/>
                      <a:pt x="1" y="506"/>
                      <a:pt x="1" y="506"/>
                    </a:cubicBezTo>
                    <a:cubicBezTo>
                      <a:pt x="1" y="507"/>
                      <a:pt x="1" y="507"/>
                      <a:pt x="1" y="507"/>
                    </a:cubicBezTo>
                    <a:cubicBezTo>
                      <a:pt x="2" y="508"/>
                      <a:pt x="2" y="508"/>
                      <a:pt x="3" y="508"/>
                    </a:cubicBezTo>
                    <a:cubicBezTo>
                      <a:pt x="4" y="510"/>
                      <a:pt x="7" y="512"/>
                      <a:pt x="11" y="514"/>
                    </a:cubicBezTo>
                    <a:cubicBezTo>
                      <a:pt x="23" y="522"/>
                      <a:pt x="42" y="533"/>
                      <a:pt x="42" y="533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2" y="531"/>
                      <a:pt x="42" y="531"/>
                      <a:pt x="42" y="531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2" y="530"/>
                      <a:pt x="42" y="530"/>
                      <a:pt x="42" y="531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1"/>
                      <a:pt x="43" y="531"/>
                      <a:pt x="43" y="531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3" y="530"/>
                      <a:pt x="43" y="530"/>
                    </a:cubicBezTo>
                    <a:cubicBezTo>
                      <a:pt x="43" y="530"/>
                      <a:pt x="42" y="530"/>
                      <a:pt x="41" y="529"/>
                    </a:cubicBezTo>
                    <a:cubicBezTo>
                      <a:pt x="37" y="527"/>
                      <a:pt x="27" y="522"/>
                      <a:pt x="19" y="518"/>
                    </a:cubicBezTo>
                    <a:cubicBezTo>
                      <a:pt x="15" y="516"/>
                      <a:pt x="11" y="514"/>
                      <a:pt x="8" y="513"/>
                    </a:cubicBezTo>
                    <a:cubicBezTo>
                      <a:pt x="7" y="512"/>
                      <a:pt x="6" y="511"/>
                      <a:pt x="5" y="511"/>
                    </a:cubicBezTo>
                    <a:cubicBezTo>
                      <a:pt x="4" y="511"/>
                      <a:pt x="4" y="511"/>
                      <a:pt x="4" y="511"/>
                    </a:cubicBezTo>
                    <a:cubicBezTo>
                      <a:pt x="3" y="510"/>
                      <a:pt x="3" y="510"/>
                      <a:pt x="3" y="510"/>
                    </a:cubicBezTo>
                    <a:cubicBezTo>
                      <a:pt x="3" y="510"/>
                      <a:pt x="3" y="510"/>
                      <a:pt x="3" y="510"/>
                    </a:cubicBezTo>
                    <a:cubicBezTo>
                      <a:pt x="3" y="510"/>
                      <a:pt x="3" y="510"/>
                      <a:pt x="3" y="510"/>
                    </a:cubicBezTo>
                    <a:cubicBezTo>
                      <a:pt x="2" y="510"/>
                      <a:pt x="2" y="510"/>
                      <a:pt x="2" y="510"/>
                    </a:cubicBezTo>
                    <a:cubicBezTo>
                      <a:pt x="2" y="510"/>
                      <a:pt x="2" y="511"/>
                      <a:pt x="1" y="511"/>
                    </a:cubicBezTo>
                    <a:cubicBezTo>
                      <a:pt x="3" y="512"/>
                      <a:pt x="3" y="512"/>
                      <a:pt x="3" y="512"/>
                    </a:cubicBezTo>
                    <a:cubicBezTo>
                      <a:pt x="2" y="511"/>
                      <a:pt x="2" y="511"/>
                      <a:pt x="2" y="511"/>
                    </a:cubicBezTo>
                    <a:cubicBezTo>
                      <a:pt x="1" y="512"/>
                      <a:pt x="1" y="512"/>
                      <a:pt x="1" y="512"/>
                    </a:cubicBezTo>
                    <a:cubicBezTo>
                      <a:pt x="1" y="512"/>
                      <a:pt x="1" y="513"/>
                      <a:pt x="2" y="513"/>
                    </a:cubicBezTo>
                    <a:cubicBezTo>
                      <a:pt x="2" y="513"/>
                      <a:pt x="2" y="513"/>
                      <a:pt x="2" y="513"/>
                    </a:cubicBezTo>
                    <a:cubicBezTo>
                      <a:pt x="3" y="514"/>
                      <a:pt x="4" y="514"/>
                      <a:pt x="5" y="515"/>
                    </a:cubicBezTo>
                    <a:cubicBezTo>
                      <a:pt x="15" y="522"/>
                      <a:pt x="44" y="539"/>
                      <a:pt x="44" y="539"/>
                    </a:cubicBezTo>
                    <a:cubicBezTo>
                      <a:pt x="45" y="538"/>
                      <a:pt x="45" y="538"/>
                      <a:pt x="45" y="538"/>
                    </a:cubicBezTo>
                    <a:cubicBezTo>
                      <a:pt x="46" y="537"/>
                      <a:pt x="46" y="537"/>
                      <a:pt x="46" y="537"/>
                    </a:cubicBezTo>
                    <a:cubicBezTo>
                      <a:pt x="46" y="537"/>
                      <a:pt x="35" y="531"/>
                      <a:pt x="25" y="526"/>
                    </a:cubicBezTo>
                    <a:cubicBezTo>
                      <a:pt x="20" y="523"/>
                      <a:pt x="14" y="520"/>
                      <a:pt x="10" y="518"/>
                    </a:cubicBezTo>
                    <a:cubicBezTo>
                      <a:pt x="8" y="517"/>
                      <a:pt x="6" y="516"/>
                      <a:pt x="5" y="516"/>
                    </a:cubicBezTo>
                    <a:cubicBezTo>
                      <a:pt x="4" y="516"/>
                      <a:pt x="4" y="515"/>
                      <a:pt x="3" y="515"/>
                    </a:cubicBezTo>
                    <a:cubicBezTo>
                      <a:pt x="3" y="515"/>
                      <a:pt x="3" y="515"/>
                      <a:pt x="3" y="515"/>
                    </a:cubicBezTo>
                    <a:cubicBezTo>
                      <a:pt x="3" y="515"/>
                      <a:pt x="2" y="515"/>
                      <a:pt x="2" y="515"/>
                    </a:cubicBezTo>
                    <a:cubicBezTo>
                      <a:pt x="1" y="515"/>
                      <a:pt x="1" y="515"/>
                      <a:pt x="1" y="515"/>
                    </a:cubicBezTo>
                    <a:cubicBezTo>
                      <a:pt x="1" y="515"/>
                      <a:pt x="1" y="515"/>
                      <a:pt x="1" y="515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1" y="515"/>
                      <a:pt x="1" y="515"/>
                      <a:pt x="1" y="515"/>
                    </a:cubicBezTo>
                    <a:cubicBezTo>
                      <a:pt x="0" y="516"/>
                      <a:pt x="0" y="516"/>
                      <a:pt x="0" y="516"/>
                    </a:cubicBezTo>
                    <a:cubicBezTo>
                      <a:pt x="0" y="517"/>
                      <a:pt x="1" y="517"/>
                      <a:pt x="1" y="517"/>
                    </a:cubicBezTo>
                    <a:cubicBezTo>
                      <a:pt x="1" y="518"/>
                      <a:pt x="1" y="518"/>
                      <a:pt x="1" y="518"/>
                    </a:cubicBezTo>
                    <a:cubicBezTo>
                      <a:pt x="2" y="518"/>
                      <a:pt x="3" y="519"/>
                      <a:pt x="4" y="520"/>
                    </a:cubicBezTo>
                    <a:cubicBezTo>
                      <a:pt x="14" y="527"/>
                      <a:pt x="44" y="544"/>
                      <a:pt x="44" y="544"/>
                    </a:cubicBezTo>
                    <a:cubicBezTo>
                      <a:pt x="45" y="543"/>
                      <a:pt x="45" y="543"/>
                      <a:pt x="45" y="543"/>
                    </a:cubicBezTo>
                    <a:cubicBezTo>
                      <a:pt x="45" y="542"/>
                      <a:pt x="45" y="542"/>
                      <a:pt x="45" y="542"/>
                    </a:cubicBezTo>
                    <a:cubicBezTo>
                      <a:pt x="3" y="523"/>
                      <a:pt x="3" y="523"/>
                      <a:pt x="3" y="523"/>
                    </a:cubicBezTo>
                    <a:cubicBezTo>
                      <a:pt x="2" y="522"/>
                      <a:pt x="1" y="523"/>
                      <a:pt x="1" y="523"/>
                    </a:cubicBezTo>
                    <a:cubicBezTo>
                      <a:pt x="0" y="524"/>
                      <a:pt x="1" y="525"/>
                      <a:pt x="1" y="525"/>
                    </a:cubicBezTo>
                    <a:cubicBezTo>
                      <a:pt x="21" y="538"/>
                      <a:pt x="21" y="538"/>
                      <a:pt x="21" y="538"/>
                    </a:cubicBezTo>
                    <a:cubicBezTo>
                      <a:pt x="3" y="529"/>
                      <a:pt x="3" y="529"/>
                      <a:pt x="3" y="529"/>
                    </a:cubicBezTo>
                    <a:cubicBezTo>
                      <a:pt x="2" y="529"/>
                      <a:pt x="1" y="529"/>
                      <a:pt x="1" y="529"/>
                    </a:cubicBezTo>
                    <a:cubicBezTo>
                      <a:pt x="0" y="530"/>
                      <a:pt x="0" y="530"/>
                      <a:pt x="0" y="530"/>
                    </a:cubicBezTo>
                    <a:cubicBezTo>
                      <a:pt x="0" y="531"/>
                      <a:pt x="1" y="531"/>
                      <a:pt x="1" y="531"/>
                    </a:cubicBezTo>
                    <a:cubicBezTo>
                      <a:pt x="1" y="532"/>
                      <a:pt x="1" y="532"/>
                      <a:pt x="1" y="532"/>
                    </a:cubicBezTo>
                    <a:cubicBezTo>
                      <a:pt x="2" y="532"/>
                      <a:pt x="3" y="533"/>
                      <a:pt x="4" y="534"/>
                    </a:cubicBezTo>
                    <a:cubicBezTo>
                      <a:pt x="14" y="540"/>
                      <a:pt x="43" y="558"/>
                      <a:pt x="43" y="558"/>
                    </a:cubicBezTo>
                    <a:cubicBezTo>
                      <a:pt x="44" y="556"/>
                      <a:pt x="44" y="556"/>
                      <a:pt x="44" y="556"/>
                    </a:cubicBezTo>
                    <a:cubicBezTo>
                      <a:pt x="44" y="555"/>
                      <a:pt x="44" y="555"/>
                      <a:pt x="44" y="555"/>
                    </a:cubicBezTo>
                    <a:cubicBezTo>
                      <a:pt x="4" y="536"/>
                      <a:pt x="4" y="536"/>
                      <a:pt x="4" y="536"/>
                    </a:cubicBezTo>
                    <a:cubicBezTo>
                      <a:pt x="3" y="536"/>
                      <a:pt x="2" y="536"/>
                      <a:pt x="2" y="537"/>
                    </a:cubicBezTo>
                    <a:cubicBezTo>
                      <a:pt x="1" y="537"/>
                      <a:pt x="1" y="538"/>
                      <a:pt x="2" y="539"/>
                    </a:cubicBezTo>
                    <a:cubicBezTo>
                      <a:pt x="44" y="564"/>
                      <a:pt x="44" y="564"/>
                      <a:pt x="44" y="564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3" y="562"/>
                      <a:pt x="43" y="562"/>
                      <a:pt x="43" y="562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2"/>
                      <a:pt x="43" y="562"/>
                      <a:pt x="43" y="562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5" y="562"/>
                      <a:pt x="45" y="562"/>
                      <a:pt x="45" y="562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3"/>
                      <a:pt x="44" y="563"/>
                      <a:pt x="44" y="563"/>
                    </a:cubicBezTo>
                    <a:cubicBezTo>
                      <a:pt x="45" y="562"/>
                      <a:pt x="45" y="562"/>
                      <a:pt x="45" y="562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4" y="562"/>
                      <a:pt x="43" y="561"/>
                      <a:pt x="42" y="561"/>
                    </a:cubicBezTo>
                    <a:cubicBezTo>
                      <a:pt x="37" y="558"/>
                      <a:pt x="27" y="554"/>
                      <a:pt x="19" y="549"/>
                    </a:cubicBezTo>
                    <a:cubicBezTo>
                      <a:pt x="14" y="547"/>
                      <a:pt x="10" y="545"/>
                      <a:pt x="7" y="544"/>
                    </a:cubicBezTo>
                    <a:cubicBezTo>
                      <a:pt x="5" y="542"/>
                      <a:pt x="3" y="541"/>
                      <a:pt x="3" y="541"/>
                    </a:cubicBezTo>
                    <a:cubicBezTo>
                      <a:pt x="2" y="541"/>
                      <a:pt x="1" y="541"/>
                      <a:pt x="1" y="542"/>
                    </a:cubicBezTo>
                    <a:cubicBezTo>
                      <a:pt x="1" y="543"/>
                      <a:pt x="1" y="543"/>
                      <a:pt x="1" y="543"/>
                    </a:cubicBezTo>
                    <a:cubicBezTo>
                      <a:pt x="1" y="543"/>
                      <a:pt x="1" y="543"/>
                      <a:pt x="1" y="544"/>
                    </a:cubicBezTo>
                    <a:cubicBezTo>
                      <a:pt x="1" y="544"/>
                      <a:pt x="1" y="544"/>
                      <a:pt x="1" y="544"/>
                    </a:cubicBezTo>
                    <a:cubicBezTo>
                      <a:pt x="2" y="545"/>
                      <a:pt x="3" y="545"/>
                      <a:pt x="4" y="546"/>
                    </a:cubicBezTo>
                    <a:cubicBezTo>
                      <a:pt x="9" y="550"/>
                      <a:pt x="20" y="555"/>
                      <a:pt x="28" y="561"/>
                    </a:cubicBezTo>
                    <a:cubicBezTo>
                      <a:pt x="33" y="563"/>
                      <a:pt x="37" y="566"/>
                      <a:pt x="40" y="568"/>
                    </a:cubicBezTo>
                    <a:cubicBezTo>
                      <a:pt x="41" y="569"/>
                      <a:pt x="42" y="569"/>
                      <a:pt x="43" y="570"/>
                    </a:cubicBezTo>
                    <a:cubicBezTo>
                      <a:pt x="44" y="570"/>
                      <a:pt x="44" y="570"/>
                      <a:pt x="44" y="571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4" y="570"/>
                      <a:pt x="44" y="570"/>
                      <a:pt x="44" y="570"/>
                    </a:cubicBezTo>
                    <a:cubicBezTo>
                      <a:pt x="44" y="570"/>
                      <a:pt x="44" y="570"/>
                      <a:pt x="44" y="571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4" y="570"/>
                      <a:pt x="44" y="570"/>
                      <a:pt x="44" y="570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4" y="569"/>
                      <a:pt x="44" y="569"/>
                      <a:pt x="44" y="569"/>
                    </a:cubicBezTo>
                    <a:cubicBezTo>
                      <a:pt x="44" y="570"/>
                      <a:pt x="44" y="570"/>
                      <a:pt x="44" y="570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4" y="569"/>
                      <a:pt x="44" y="569"/>
                      <a:pt x="44" y="569"/>
                    </a:cubicBezTo>
                    <a:cubicBezTo>
                      <a:pt x="45" y="570"/>
                      <a:pt x="45" y="570"/>
                      <a:pt x="45" y="570"/>
                    </a:cubicBezTo>
                    <a:cubicBezTo>
                      <a:pt x="46" y="568"/>
                      <a:pt x="46" y="568"/>
                      <a:pt x="46" y="568"/>
                    </a:cubicBezTo>
                    <a:cubicBezTo>
                      <a:pt x="3" y="547"/>
                      <a:pt x="3" y="547"/>
                      <a:pt x="3" y="547"/>
                    </a:cubicBezTo>
                    <a:cubicBezTo>
                      <a:pt x="2" y="547"/>
                      <a:pt x="1" y="547"/>
                      <a:pt x="1" y="548"/>
                    </a:cubicBezTo>
                    <a:cubicBezTo>
                      <a:pt x="1" y="548"/>
                      <a:pt x="1" y="549"/>
                      <a:pt x="2" y="550"/>
                    </a:cubicBezTo>
                    <a:cubicBezTo>
                      <a:pt x="2" y="550"/>
                      <a:pt x="4" y="551"/>
                      <a:pt x="8" y="554"/>
                    </a:cubicBezTo>
                    <a:cubicBezTo>
                      <a:pt x="14" y="557"/>
                      <a:pt x="23" y="563"/>
                      <a:pt x="31" y="567"/>
                    </a:cubicBezTo>
                    <a:cubicBezTo>
                      <a:pt x="34" y="570"/>
                      <a:pt x="38" y="572"/>
                      <a:pt x="40" y="573"/>
                    </a:cubicBezTo>
                    <a:cubicBezTo>
                      <a:pt x="41" y="574"/>
                      <a:pt x="42" y="575"/>
                      <a:pt x="43" y="575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4" y="575"/>
                      <a:pt x="44" y="575"/>
                      <a:pt x="44" y="575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4" y="575"/>
                      <a:pt x="44" y="575"/>
                      <a:pt x="44" y="575"/>
                    </a:cubicBezTo>
                    <a:cubicBezTo>
                      <a:pt x="44" y="576"/>
                      <a:pt x="44" y="576"/>
                      <a:pt x="44" y="576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3" y="575"/>
                      <a:pt x="43" y="575"/>
                      <a:pt x="43" y="575"/>
                    </a:cubicBezTo>
                    <a:cubicBezTo>
                      <a:pt x="43" y="575"/>
                      <a:pt x="44" y="575"/>
                      <a:pt x="44" y="576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3" y="575"/>
                      <a:pt x="43" y="575"/>
                      <a:pt x="43" y="575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4" y="574"/>
                      <a:pt x="44" y="574"/>
                      <a:pt x="44" y="574"/>
                    </a:cubicBezTo>
                    <a:cubicBezTo>
                      <a:pt x="43" y="575"/>
                      <a:pt x="43" y="575"/>
                      <a:pt x="43" y="575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4" y="574"/>
                      <a:pt x="44" y="574"/>
                      <a:pt x="44" y="574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4" y="574"/>
                      <a:pt x="44" y="574"/>
                      <a:pt x="44" y="574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4" y="573"/>
                      <a:pt x="44" y="573"/>
                      <a:pt x="44" y="573"/>
                    </a:cubicBezTo>
                    <a:cubicBezTo>
                      <a:pt x="44" y="573"/>
                      <a:pt x="44" y="574"/>
                      <a:pt x="44" y="574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4" y="573"/>
                      <a:pt x="44" y="573"/>
                      <a:pt x="44" y="573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5" y="573"/>
                      <a:pt x="45" y="573"/>
                      <a:pt x="45" y="573"/>
                    </a:cubicBezTo>
                    <a:cubicBezTo>
                      <a:pt x="44" y="573"/>
                      <a:pt x="44" y="573"/>
                      <a:pt x="44" y="573"/>
                    </a:cubicBezTo>
                    <a:cubicBezTo>
                      <a:pt x="45" y="575"/>
                      <a:pt x="45" y="575"/>
                      <a:pt x="45" y="575"/>
                    </a:cubicBezTo>
                    <a:cubicBezTo>
                      <a:pt x="45" y="573"/>
                      <a:pt x="45" y="573"/>
                      <a:pt x="45" y="573"/>
                    </a:cubicBezTo>
                    <a:cubicBezTo>
                      <a:pt x="45" y="574"/>
                      <a:pt x="45" y="574"/>
                      <a:pt x="45" y="574"/>
                    </a:cubicBezTo>
                    <a:cubicBezTo>
                      <a:pt x="45" y="573"/>
                      <a:pt x="45" y="573"/>
                      <a:pt x="45" y="573"/>
                    </a:cubicBezTo>
                    <a:cubicBezTo>
                      <a:pt x="45" y="573"/>
                      <a:pt x="45" y="573"/>
                      <a:pt x="45" y="573"/>
                    </a:cubicBezTo>
                    <a:cubicBezTo>
                      <a:pt x="45" y="574"/>
                      <a:pt x="45" y="574"/>
                      <a:pt x="45" y="574"/>
                    </a:cubicBezTo>
                    <a:cubicBezTo>
                      <a:pt x="45" y="573"/>
                      <a:pt x="45" y="573"/>
                      <a:pt x="45" y="573"/>
                    </a:cubicBezTo>
                    <a:cubicBezTo>
                      <a:pt x="45" y="573"/>
                      <a:pt x="45" y="573"/>
                      <a:pt x="45" y="573"/>
                    </a:cubicBezTo>
                    <a:cubicBezTo>
                      <a:pt x="45" y="573"/>
                      <a:pt x="44" y="573"/>
                      <a:pt x="42" y="572"/>
                    </a:cubicBezTo>
                    <a:cubicBezTo>
                      <a:pt x="38" y="570"/>
                      <a:pt x="28" y="565"/>
                      <a:pt x="20" y="561"/>
                    </a:cubicBezTo>
                    <a:cubicBezTo>
                      <a:pt x="16" y="559"/>
                      <a:pt x="12" y="557"/>
                      <a:pt x="9" y="556"/>
                    </a:cubicBezTo>
                    <a:cubicBezTo>
                      <a:pt x="7" y="555"/>
                      <a:pt x="6" y="555"/>
                      <a:pt x="5" y="554"/>
                    </a:cubicBezTo>
                    <a:cubicBezTo>
                      <a:pt x="5" y="554"/>
                      <a:pt x="4" y="554"/>
                      <a:pt x="4" y="554"/>
                    </a:cubicBezTo>
                    <a:cubicBezTo>
                      <a:pt x="4" y="554"/>
                      <a:pt x="4" y="554"/>
                      <a:pt x="4" y="554"/>
                    </a:cubicBezTo>
                    <a:cubicBezTo>
                      <a:pt x="3" y="554"/>
                      <a:pt x="3" y="554"/>
                      <a:pt x="3" y="554"/>
                    </a:cubicBezTo>
                    <a:cubicBezTo>
                      <a:pt x="2" y="554"/>
                      <a:pt x="2" y="554"/>
                      <a:pt x="2" y="554"/>
                    </a:cubicBezTo>
                    <a:cubicBezTo>
                      <a:pt x="2" y="554"/>
                      <a:pt x="2" y="554"/>
                      <a:pt x="2" y="554"/>
                    </a:cubicBezTo>
                    <a:cubicBezTo>
                      <a:pt x="3" y="555"/>
                      <a:pt x="3" y="555"/>
                      <a:pt x="3" y="555"/>
                    </a:cubicBezTo>
                    <a:cubicBezTo>
                      <a:pt x="2" y="554"/>
                      <a:pt x="2" y="554"/>
                      <a:pt x="2" y="554"/>
                    </a:cubicBezTo>
                    <a:cubicBezTo>
                      <a:pt x="1" y="555"/>
                      <a:pt x="1" y="555"/>
                      <a:pt x="1" y="555"/>
                    </a:cubicBezTo>
                    <a:cubicBezTo>
                      <a:pt x="1" y="556"/>
                      <a:pt x="2" y="556"/>
                      <a:pt x="2" y="556"/>
                    </a:cubicBezTo>
                    <a:cubicBezTo>
                      <a:pt x="2" y="557"/>
                      <a:pt x="2" y="557"/>
                      <a:pt x="2" y="557"/>
                    </a:cubicBezTo>
                    <a:cubicBezTo>
                      <a:pt x="3" y="557"/>
                      <a:pt x="4" y="558"/>
                      <a:pt x="5" y="559"/>
                    </a:cubicBezTo>
                    <a:cubicBezTo>
                      <a:pt x="15" y="565"/>
                      <a:pt x="43" y="582"/>
                      <a:pt x="43" y="582"/>
                    </a:cubicBezTo>
                    <a:cubicBezTo>
                      <a:pt x="44" y="581"/>
                      <a:pt x="44" y="581"/>
                      <a:pt x="44" y="581"/>
                    </a:cubicBezTo>
                    <a:cubicBezTo>
                      <a:pt x="44" y="579"/>
                      <a:pt x="44" y="579"/>
                      <a:pt x="44" y="579"/>
                    </a:cubicBezTo>
                    <a:cubicBezTo>
                      <a:pt x="4" y="560"/>
                      <a:pt x="4" y="560"/>
                      <a:pt x="4" y="560"/>
                    </a:cubicBezTo>
                    <a:cubicBezTo>
                      <a:pt x="4" y="560"/>
                      <a:pt x="3" y="560"/>
                      <a:pt x="2" y="561"/>
                    </a:cubicBezTo>
                    <a:cubicBezTo>
                      <a:pt x="2" y="561"/>
                      <a:pt x="2" y="562"/>
                      <a:pt x="3" y="563"/>
                    </a:cubicBezTo>
                    <a:cubicBezTo>
                      <a:pt x="44" y="588"/>
                      <a:pt x="44" y="588"/>
                      <a:pt x="44" y="588"/>
                    </a:cubicBezTo>
                    <a:cubicBezTo>
                      <a:pt x="45" y="587"/>
                      <a:pt x="45" y="587"/>
                      <a:pt x="45" y="587"/>
                    </a:cubicBezTo>
                    <a:cubicBezTo>
                      <a:pt x="46" y="586"/>
                      <a:pt x="46" y="586"/>
                      <a:pt x="46" y="586"/>
                    </a:cubicBezTo>
                    <a:cubicBezTo>
                      <a:pt x="46" y="586"/>
                      <a:pt x="36" y="581"/>
                      <a:pt x="25" y="575"/>
                    </a:cubicBezTo>
                    <a:cubicBezTo>
                      <a:pt x="20" y="573"/>
                      <a:pt x="15" y="570"/>
                      <a:pt x="11" y="568"/>
                    </a:cubicBezTo>
                    <a:cubicBezTo>
                      <a:pt x="9" y="567"/>
                      <a:pt x="7" y="566"/>
                      <a:pt x="6" y="565"/>
                    </a:cubicBezTo>
                    <a:cubicBezTo>
                      <a:pt x="5" y="565"/>
                      <a:pt x="5" y="565"/>
                      <a:pt x="4" y="565"/>
                    </a:cubicBezTo>
                    <a:cubicBezTo>
                      <a:pt x="3" y="565"/>
                      <a:pt x="3" y="565"/>
                      <a:pt x="3" y="565"/>
                    </a:cubicBezTo>
                    <a:cubicBezTo>
                      <a:pt x="3" y="564"/>
                      <a:pt x="3" y="564"/>
                      <a:pt x="3" y="564"/>
                    </a:cubicBezTo>
                    <a:cubicBezTo>
                      <a:pt x="2" y="564"/>
                      <a:pt x="2" y="564"/>
                      <a:pt x="2" y="564"/>
                    </a:cubicBezTo>
                    <a:cubicBezTo>
                      <a:pt x="2" y="565"/>
                      <a:pt x="2" y="565"/>
                      <a:pt x="1" y="565"/>
                    </a:cubicBezTo>
                    <a:cubicBezTo>
                      <a:pt x="3" y="566"/>
                      <a:pt x="3" y="566"/>
                      <a:pt x="3" y="566"/>
                    </a:cubicBezTo>
                    <a:cubicBezTo>
                      <a:pt x="1" y="565"/>
                      <a:pt x="1" y="565"/>
                      <a:pt x="1" y="565"/>
                    </a:cubicBezTo>
                    <a:cubicBezTo>
                      <a:pt x="1" y="566"/>
                      <a:pt x="1" y="566"/>
                      <a:pt x="1" y="566"/>
                    </a:cubicBezTo>
                    <a:cubicBezTo>
                      <a:pt x="1" y="567"/>
                      <a:pt x="1" y="567"/>
                      <a:pt x="1" y="567"/>
                    </a:cubicBezTo>
                    <a:cubicBezTo>
                      <a:pt x="2" y="567"/>
                      <a:pt x="2" y="567"/>
                      <a:pt x="2" y="567"/>
                    </a:cubicBezTo>
                    <a:cubicBezTo>
                      <a:pt x="2" y="568"/>
                      <a:pt x="3" y="568"/>
                      <a:pt x="5" y="569"/>
                    </a:cubicBezTo>
                    <a:cubicBezTo>
                      <a:pt x="10" y="572"/>
                      <a:pt x="20" y="578"/>
                      <a:pt x="28" y="583"/>
                    </a:cubicBezTo>
                    <a:cubicBezTo>
                      <a:pt x="32" y="586"/>
                      <a:pt x="36" y="588"/>
                      <a:pt x="39" y="590"/>
                    </a:cubicBezTo>
                    <a:cubicBezTo>
                      <a:pt x="41" y="591"/>
                      <a:pt x="42" y="592"/>
                      <a:pt x="43" y="592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4" y="593"/>
                      <a:pt x="44" y="593"/>
                      <a:pt x="44" y="593"/>
                    </a:cubicBezTo>
                    <a:cubicBezTo>
                      <a:pt x="44" y="593"/>
                      <a:pt x="44" y="593"/>
                      <a:pt x="44" y="593"/>
                    </a:cubicBezTo>
                    <a:cubicBezTo>
                      <a:pt x="44" y="592"/>
                      <a:pt x="44" y="592"/>
                      <a:pt x="44" y="592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4" y="593"/>
                      <a:pt x="44" y="593"/>
                      <a:pt x="44" y="593"/>
                    </a:cubicBezTo>
                    <a:cubicBezTo>
                      <a:pt x="44" y="592"/>
                      <a:pt x="44" y="592"/>
                      <a:pt x="44" y="592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3" y="592"/>
                      <a:pt x="43" y="592"/>
                      <a:pt x="43" y="592"/>
                    </a:cubicBezTo>
                    <a:cubicBezTo>
                      <a:pt x="43" y="593"/>
                      <a:pt x="43" y="593"/>
                      <a:pt x="43" y="593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3" y="592"/>
                      <a:pt x="43" y="592"/>
                      <a:pt x="43" y="592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3" y="591"/>
                      <a:pt x="43" y="591"/>
                      <a:pt x="43" y="591"/>
                    </a:cubicBezTo>
                    <a:cubicBezTo>
                      <a:pt x="43" y="592"/>
                      <a:pt x="43" y="592"/>
                      <a:pt x="43" y="592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3" y="591"/>
                      <a:pt x="43" y="591"/>
                      <a:pt x="43" y="591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4" y="591"/>
                      <a:pt x="44" y="591"/>
                      <a:pt x="44" y="591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4" y="591"/>
                      <a:pt x="44" y="591"/>
                      <a:pt x="44" y="591"/>
                    </a:cubicBezTo>
                    <a:cubicBezTo>
                      <a:pt x="44" y="591"/>
                      <a:pt x="44" y="591"/>
                      <a:pt x="44" y="591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4" y="591"/>
                      <a:pt x="44" y="591"/>
                      <a:pt x="44" y="591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4" y="591"/>
                      <a:pt x="44" y="591"/>
                      <a:pt x="44" y="591"/>
                    </a:cubicBezTo>
                    <a:cubicBezTo>
                      <a:pt x="45" y="592"/>
                      <a:pt x="45" y="592"/>
                      <a:pt x="45" y="592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5" y="591"/>
                      <a:pt x="45" y="591"/>
                      <a:pt x="45" y="591"/>
                    </a:cubicBezTo>
                    <a:cubicBezTo>
                      <a:pt x="45" y="591"/>
                      <a:pt x="44" y="590"/>
                      <a:pt x="42" y="590"/>
                    </a:cubicBezTo>
                    <a:cubicBezTo>
                      <a:pt x="38" y="588"/>
                      <a:pt x="28" y="583"/>
                      <a:pt x="20" y="579"/>
                    </a:cubicBezTo>
                    <a:cubicBezTo>
                      <a:pt x="15" y="577"/>
                      <a:pt x="12" y="575"/>
                      <a:pt x="9" y="574"/>
                    </a:cubicBezTo>
                    <a:cubicBezTo>
                      <a:pt x="7" y="573"/>
                      <a:pt x="6" y="573"/>
                      <a:pt x="5" y="572"/>
                    </a:cubicBezTo>
                    <a:cubicBezTo>
                      <a:pt x="5" y="572"/>
                      <a:pt x="4" y="572"/>
                      <a:pt x="4" y="572"/>
                    </a:cubicBezTo>
                    <a:cubicBezTo>
                      <a:pt x="4" y="572"/>
                      <a:pt x="4" y="572"/>
                      <a:pt x="4" y="572"/>
                    </a:cubicBezTo>
                    <a:cubicBezTo>
                      <a:pt x="4" y="571"/>
                      <a:pt x="4" y="571"/>
                      <a:pt x="4" y="571"/>
                    </a:cubicBezTo>
                    <a:cubicBezTo>
                      <a:pt x="4" y="571"/>
                      <a:pt x="4" y="571"/>
                      <a:pt x="4" y="571"/>
                    </a:cubicBezTo>
                    <a:cubicBezTo>
                      <a:pt x="4" y="571"/>
                      <a:pt x="4" y="571"/>
                      <a:pt x="3" y="571"/>
                    </a:cubicBezTo>
                    <a:cubicBezTo>
                      <a:pt x="3" y="571"/>
                      <a:pt x="2" y="572"/>
                      <a:pt x="2" y="572"/>
                    </a:cubicBezTo>
                    <a:cubicBezTo>
                      <a:pt x="2" y="573"/>
                      <a:pt x="2" y="574"/>
                      <a:pt x="2" y="574"/>
                    </a:cubicBezTo>
                    <a:cubicBezTo>
                      <a:pt x="25" y="588"/>
                      <a:pt x="25" y="588"/>
                      <a:pt x="25" y="588"/>
                    </a:cubicBezTo>
                    <a:cubicBezTo>
                      <a:pt x="4" y="579"/>
                      <a:pt x="4" y="579"/>
                      <a:pt x="4" y="579"/>
                    </a:cubicBezTo>
                    <a:cubicBezTo>
                      <a:pt x="3" y="578"/>
                      <a:pt x="2" y="579"/>
                      <a:pt x="2" y="579"/>
                    </a:cubicBezTo>
                    <a:cubicBezTo>
                      <a:pt x="1" y="580"/>
                      <a:pt x="2" y="581"/>
                      <a:pt x="2" y="581"/>
                    </a:cubicBezTo>
                    <a:cubicBezTo>
                      <a:pt x="2" y="581"/>
                      <a:pt x="5" y="583"/>
                      <a:pt x="9" y="585"/>
                    </a:cubicBezTo>
                    <a:cubicBezTo>
                      <a:pt x="15" y="589"/>
                      <a:pt x="24" y="594"/>
                      <a:pt x="31" y="599"/>
                    </a:cubicBezTo>
                    <a:cubicBezTo>
                      <a:pt x="35" y="601"/>
                      <a:pt x="38" y="603"/>
                      <a:pt x="40" y="605"/>
                    </a:cubicBezTo>
                    <a:cubicBezTo>
                      <a:pt x="42" y="605"/>
                      <a:pt x="43" y="606"/>
                      <a:pt x="43" y="607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6"/>
                      <a:pt x="44" y="606"/>
                      <a:pt x="44" y="606"/>
                    </a:cubicBezTo>
                    <a:cubicBezTo>
                      <a:pt x="44" y="607"/>
                      <a:pt x="44" y="607"/>
                      <a:pt x="44" y="607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6"/>
                      <a:pt x="44" y="606"/>
                      <a:pt x="44" y="606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6"/>
                      <a:pt x="44" y="606"/>
                      <a:pt x="44" y="606"/>
                    </a:cubicBezTo>
                    <a:cubicBezTo>
                      <a:pt x="44" y="606"/>
                      <a:pt x="44" y="606"/>
                      <a:pt x="44" y="606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6"/>
                      <a:pt x="44" y="606"/>
                      <a:pt x="44" y="606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4" y="605"/>
                      <a:pt x="44" y="605"/>
                      <a:pt x="44" y="605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4" y="605"/>
                      <a:pt x="44" y="605"/>
                      <a:pt x="44" y="605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6"/>
                      <a:pt x="45" y="606"/>
                      <a:pt x="45" y="606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5" y="605"/>
                      <a:pt x="45" y="605"/>
                      <a:pt x="45" y="605"/>
                    </a:cubicBezTo>
                    <a:cubicBezTo>
                      <a:pt x="41" y="603"/>
                      <a:pt x="32" y="599"/>
                      <a:pt x="23" y="595"/>
                    </a:cubicBezTo>
                    <a:cubicBezTo>
                      <a:pt x="18" y="592"/>
                      <a:pt x="14" y="590"/>
                      <a:pt x="10" y="589"/>
                    </a:cubicBezTo>
                    <a:cubicBezTo>
                      <a:pt x="9" y="588"/>
                      <a:pt x="7" y="587"/>
                      <a:pt x="6" y="587"/>
                    </a:cubicBezTo>
                    <a:cubicBezTo>
                      <a:pt x="6" y="587"/>
                      <a:pt x="5" y="587"/>
                      <a:pt x="5" y="586"/>
                    </a:cubicBezTo>
                    <a:cubicBezTo>
                      <a:pt x="4" y="586"/>
                      <a:pt x="4" y="586"/>
                      <a:pt x="4" y="586"/>
                    </a:cubicBezTo>
                    <a:cubicBezTo>
                      <a:pt x="4" y="586"/>
                      <a:pt x="4" y="586"/>
                      <a:pt x="4" y="586"/>
                    </a:cubicBezTo>
                    <a:cubicBezTo>
                      <a:pt x="3" y="586"/>
                      <a:pt x="3" y="586"/>
                      <a:pt x="3" y="586"/>
                    </a:cubicBezTo>
                    <a:cubicBezTo>
                      <a:pt x="3" y="586"/>
                      <a:pt x="3" y="586"/>
                      <a:pt x="2" y="587"/>
                    </a:cubicBezTo>
                    <a:cubicBezTo>
                      <a:pt x="4" y="588"/>
                      <a:pt x="4" y="588"/>
                      <a:pt x="4" y="588"/>
                    </a:cubicBezTo>
                    <a:cubicBezTo>
                      <a:pt x="2" y="587"/>
                      <a:pt x="2" y="587"/>
                      <a:pt x="2" y="587"/>
                    </a:cubicBezTo>
                    <a:cubicBezTo>
                      <a:pt x="2" y="588"/>
                      <a:pt x="2" y="588"/>
                      <a:pt x="2" y="588"/>
                    </a:cubicBezTo>
                    <a:cubicBezTo>
                      <a:pt x="2" y="588"/>
                      <a:pt x="2" y="589"/>
                      <a:pt x="2" y="589"/>
                    </a:cubicBezTo>
                    <a:cubicBezTo>
                      <a:pt x="3" y="589"/>
                      <a:pt x="3" y="590"/>
                      <a:pt x="4" y="590"/>
                    </a:cubicBezTo>
                    <a:cubicBezTo>
                      <a:pt x="5" y="591"/>
                      <a:pt x="8" y="593"/>
                      <a:pt x="12" y="596"/>
                    </a:cubicBezTo>
                    <a:cubicBezTo>
                      <a:pt x="24" y="603"/>
                      <a:pt x="43" y="614"/>
                      <a:pt x="43" y="614"/>
                    </a:cubicBezTo>
                    <a:cubicBezTo>
                      <a:pt x="44" y="613"/>
                      <a:pt x="44" y="613"/>
                      <a:pt x="44" y="613"/>
                    </a:cubicBezTo>
                    <a:cubicBezTo>
                      <a:pt x="43" y="612"/>
                      <a:pt x="43" y="612"/>
                      <a:pt x="43" y="612"/>
                    </a:cubicBezTo>
                    <a:cubicBezTo>
                      <a:pt x="44" y="613"/>
                      <a:pt x="44" y="613"/>
                      <a:pt x="44" y="613"/>
                    </a:cubicBezTo>
                    <a:cubicBezTo>
                      <a:pt x="44" y="612"/>
                      <a:pt x="44" y="612"/>
                      <a:pt x="44" y="612"/>
                    </a:cubicBezTo>
                    <a:cubicBezTo>
                      <a:pt x="43" y="612"/>
                      <a:pt x="43" y="612"/>
                      <a:pt x="43" y="612"/>
                    </a:cubicBezTo>
                    <a:cubicBezTo>
                      <a:pt x="44" y="613"/>
                      <a:pt x="44" y="613"/>
                      <a:pt x="44" y="613"/>
                    </a:cubicBezTo>
                    <a:cubicBezTo>
                      <a:pt x="44" y="612"/>
                      <a:pt x="44" y="612"/>
                      <a:pt x="44" y="612"/>
                    </a:cubicBezTo>
                    <a:cubicBezTo>
                      <a:pt x="44" y="613"/>
                      <a:pt x="44" y="613"/>
                      <a:pt x="44" y="613"/>
                    </a:cubicBezTo>
                    <a:cubicBezTo>
                      <a:pt x="44" y="611"/>
                      <a:pt x="44" y="611"/>
                      <a:pt x="44" y="611"/>
                    </a:cubicBezTo>
                    <a:cubicBezTo>
                      <a:pt x="44" y="612"/>
                      <a:pt x="44" y="612"/>
                      <a:pt x="44" y="612"/>
                    </a:cubicBezTo>
                    <a:cubicBezTo>
                      <a:pt x="44" y="613"/>
                      <a:pt x="44" y="613"/>
                      <a:pt x="44" y="613"/>
                    </a:cubicBezTo>
                    <a:cubicBezTo>
                      <a:pt x="44" y="611"/>
                      <a:pt x="44" y="611"/>
                      <a:pt x="44" y="611"/>
                    </a:cubicBezTo>
                    <a:cubicBezTo>
                      <a:pt x="44" y="612"/>
                      <a:pt x="44" y="612"/>
                      <a:pt x="44" y="612"/>
                    </a:cubicBezTo>
                    <a:cubicBezTo>
                      <a:pt x="44" y="611"/>
                      <a:pt x="44" y="611"/>
                      <a:pt x="44" y="611"/>
                    </a:cubicBezTo>
                    <a:cubicBezTo>
                      <a:pt x="44" y="611"/>
                      <a:pt x="44" y="611"/>
                      <a:pt x="44" y="611"/>
                    </a:cubicBezTo>
                    <a:cubicBezTo>
                      <a:pt x="44" y="612"/>
                      <a:pt x="44" y="612"/>
                      <a:pt x="44" y="612"/>
                    </a:cubicBezTo>
                    <a:cubicBezTo>
                      <a:pt x="44" y="611"/>
                      <a:pt x="44" y="611"/>
                      <a:pt x="44" y="611"/>
                    </a:cubicBezTo>
                    <a:cubicBezTo>
                      <a:pt x="44" y="611"/>
                      <a:pt x="44" y="611"/>
                      <a:pt x="43" y="611"/>
                    </a:cubicBezTo>
                    <a:cubicBezTo>
                      <a:pt x="40" y="610"/>
                      <a:pt x="31" y="605"/>
                      <a:pt x="22" y="601"/>
                    </a:cubicBezTo>
                    <a:cubicBezTo>
                      <a:pt x="17" y="598"/>
                      <a:pt x="13" y="596"/>
                      <a:pt x="10" y="595"/>
                    </a:cubicBezTo>
                    <a:cubicBezTo>
                      <a:pt x="8" y="594"/>
                      <a:pt x="7" y="593"/>
                      <a:pt x="6" y="593"/>
                    </a:cubicBezTo>
                    <a:cubicBezTo>
                      <a:pt x="5" y="593"/>
                      <a:pt x="5" y="592"/>
                      <a:pt x="4" y="592"/>
                    </a:cubicBezTo>
                    <a:cubicBezTo>
                      <a:pt x="4" y="592"/>
                      <a:pt x="4" y="592"/>
                      <a:pt x="4" y="592"/>
                    </a:cubicBezTo>
                    <a:cubicBezTo>
                      <a:pt x="4" y="592"/>
                      <a:pt x="4" y="592"/>
                      <a:pt x="4" y="592"/>
                    </a:cubicBezTo>
                    <a:cubicBezTo>
                      <a:pt x="4" y="592"/>
                      <a:pt x="4" y="592"/>
                      <a:pt x="3" y="592"/>
                    </a:cubicBezTo>
                    <a:cubicBezTo>
                      <a:pt x="3" y="592"/>
                      <a:pt x="3" y="592"/>
                      <a:pt x="2" y="593"/>
                    </a:cubicBezTo>
                    <a:cubicBezTo>
                      <a:pt x="2" y="593"/>
                      <a:pt x="2" y="594"/>
                      <a:pt x="3" y="595"/>
                    </a:cubicBezTo>
                    <a:cubicBezTo>
                      <a:pt x="22" y="607"/>
                      <a:pt x="22" y="607"/>
                      <a:pt x="22" y="607"/>
                    </a:cubicBezTo>
                    <a:cubicBezTo>
                      <a:pt x="3" y="598"/>
                      <a:pt x="3" y="598"/>
                      <a:pt x="3" y="598"/>
                    </a:cubicBezTo>
                    <a:cubicBezTo>
                      <a:pt x="3" y="598"/>
                      <a:pt x="2" y="598"/>
                      <a:pt x="2" y="599"/>
                    </a:cubicBezTo>
                    <a:cubicBezTo>
                      <a:pt x="1" y="599"/>
                      <a:pt x="1" y="600"/>
                      <a:pt x="2" y="601"/>
                    </a:cubicBezTo>
                    <a:cubicBezTo>
                      <a:pt x="25" y="615"/>
                      <a:pt x="25" y="615"/>
                      <a:pt x="25" y="615"/>
                    </a:cubicBezTo>
                    <a:cubicBezTo>
                      <a:pt x="3" y="605"/>
                      <a:pt x="3" y="605"/>
                      <a:pt x="3" y="605"/>
                    </a:cubicBezTo>
                    <a:cubicBezTo>
                      <a:pt x="2" y="604"/>
                      <a:pt x="1" y="605"/>
                      <a:pt x="1" y="605"/>
                    </a:cubicBezTo>
                    <a:cubicBezTo>
                      <a:pt x="0" y="606"/>
                      <a:pt x="1" y="607"/>
                      <a:pt x="1" y="607"/>
                    </a:cubicBezTo>
                    <a:cubicBezTo>
                      <a:pt x="43" y="633"/>
                      <a:pt x="43" y="633"/>
                      <a:pt x="43" y="633"/>
                    </a:cubicBezTo>
                    <a:cubicBezTo>
                      <a:pt x="44" y="632"/>
                      <a:pt x="44" y="632"/>
                      <a:pt x="44" y="632"/>
                    </a:cubicBezTo>
                    <a:cubicBezTo>
                      <a:pt x="43" y="631"/>
                      <a:pt x="43" y="631"/>
                      <a:pt x="43" y="631"/>
                    </a:cubicBezTo>
                    <a:cubicBezTo>
                      <a:pt x="44" y="632"/>
                      <a:pt x="44" y="632"/>
                      <a:pt x="44" y="632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3" y="631"/>
                      <a:pt x="43" y="631"/>
                      <a:pt x="43" y="631"/>
                    </a:cubicBezTo>
                    <a:cubicBezTo>
                      <a:pt x="44" y="632"/>
                      <a:pt x="44" y="632"/>
                      <a:pt x="44" y="632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2"/>
                      <a:pt x="44" y="632"/>
                      <a:pt x="44" y="632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2"/>
                      <a:pt x="44" y="632"/>
                      <a:pt x="44" y="632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4" y="631"/>
                      <a:pt x="44" y="631"/>
                    </a:cubicBezTo>
                    <a:cubicBezTo>
                      <a:pt x="44" y="631"/>
                      <a:pt x="43" y="630"/>
                      <a:pt x="42" y="630"/>
                    </a:cubicBezTo>
                    <a:cubicBezTo>
                      <a:pt x="37" y="628"/>
                      <a:pt x="28" y="623"/>
                      <a:pt x="19" y="619"/>
                    </a:cubicBezTo>
                    <a:cubicBezTo>
                      <a:pt x="15" y="617"/>
                      <a:pt x="11" y="615"/>
                      <a:pt x="9" y="614"/>
                    </a:cubicBezTo>
                    <a:cubicBezTo>
                      <a:pt x="6" y="612"/>
                      <a:pt x="4" y="611"/>
                      <a:pt x="4" y="611"/>
                    </a:cubicBezTo>
                    <a:cubicBezTo>
                      <a:pt x="3" y="611"/>
                      <a:pt x="3" y="611"/>
                      <a:pt x="2" y="612"/>
                    </a:cubicBezTo>
                    <a:cubicBezTo>
                      <a:pt x="2" y="612"/>
                      <a:pt x="2" y="612"/>
                      <a:pt x="2" y="613"/>
                    </a:cubicBezTo>
                    <a:cubicBezTo>
                      <a:pt x="2" y="613"/>
                      <a:pt x="2" y="613"/>
                      <a:pt x="2" y="613"/>
                    </a:cubicBezTo>
                    <a:cubicBezTo>
                      <a:pt x="2" y="614"/>
                      <a:pt x="2" y="614"/>
                      <a:pt x="3" y="614"/>
                    </a:cubicBezTo>
                    <a:cubicBezTo>
                      <a:pt x="3" y="614"/>
                      <a:pt x="4" y="615"/>
                      <a:pt x="5" y="616"/>
                    </a:cubicBezTo>
                    <a:cubicBezTo>
                      <a:pt x="10" y="619"/>
                      <a:pt x="20" y="624"/>
                      <a:pt x="28" y="630"/>
                    </a:cubicBezTo>
                    <a:cubicBezTo>
                      <a:pt x="33" y="632"/>
                      <a:pt x="37" y="635"/>
                      <a:pt x="40" y="636"/>
                    </a:cubicBezTo>
                    <a:cubicBezTo>
                      <a:pt x="41" y="637"/>
                      <a:pt x="42" y="638"/>
                      <a:pt x="43" y="639"/>
                    </a:cubicBezTo>
                    <a:cubicBezTo>
                      <a:pt x="43" y="639"/>
                      <a:pt x="44" y="639"/>
                      <a:pt x="44" y="639"/>
                    </a:cubicBezTo>
                    <a:cubicBezTo>
                      <a:pt x="44" y="639"/>
                      <a:pt x="44" y="639"/>
                      <a:pt x="44" y="639"/>
                    </a:cubicBezTo>
                    <a:cubicBezTo>
                      <a:pt x="44" y="639"/>
                      <a:pt x="44" y="639"/>
                      <a:pt x="44" y="639"/>
                    </a:cubicBezTo>
                    <a:cubicBezTo>
                      <a:pt x="45" y="639"/>
                      <a:pt x="45" y="639"/>
                      <a:pt x="45" y="639"/>
                    </a:cubicBezTo>
                    <a:cubicBezTo>
                      <a:pt x="44" y="639"/>
                      <a:pt x="44" y="639"/>
                      <a:pt x="44" y="639"/>
                    </a:cubicBezTo>
                    <a:cubicBezTo>
                      <a:pt x="44" y="639"/>
                      <a:pt x="44" y="639"/>
                      <a:pt x="44" y="639"/>
                    </a:cubicBezTo>
                    <a:cubicBezTo>
                      <a:pt x="45" y="639"/>
                      <a:pt x="45" y="639"/>
                      <a:pt x="45" y="639"/>
                    </a:cubicBezTo>
                    <a:cubicBezTo>
                      <a:pt x="44" y="639"/>
                      <a:pt x="44" y="639"/>
                      <a:pt x="44" y="639"/>
                    </a:cubicBezTo>
                    <a:cubicBezTo>
                      <a:pt x="45" y="639"/>
                      <a:pt x="45" y="639"/>
                      <a:pt x="45" y="639"/>
                    </a:cubicBezTo>
                    <a:cubicBezTo>
                      <a:pt x="44" y="638"/>
                      <a:pt x="44" y="638"/>
                      <a:pt x="44" y="638"/>
                    </a:cubicBezTo>
                    <a:cubicBezTo>
                      <a:pt x="44" y="639"/>
                      <a:pt x="44" y="639"/>
                      <a:pt x="44" y="639"/>
                    </a:cubicBezTo>
                    <a:cubicBezTo>
                      <a:pt x="45" y="639"/>
                      <a:pt x="45" y="639"/>
                      <a:pt x="45" y="639"/>
                    </a:cubicBezTo>
                    <a:cubicBezTo>
                      <a:pt x="44" y="638"/>
                      <a:pt x="44" y="638"/>
                      <a:pt x="44" y="638"/>
                    </a:cubicBezTo>
                    <a:cubicBezTo>
                      <a:pt x="45" y="639"/>
                      <a:pt x="45" y="639"/>
                      <a:pt x="45" y="639"/>
                    </a:cubicBezTo>
                    <a:cubicBezTo>
                      <a:pt x="46" y="637"/>
                      <a:pt x="46" y="637"/>
                      <a:pt x="46" y="637"/>
                    </a:cubicBezTo>
                    <a:cubicBezTo>
                      <a:pt x="46" y="637"/>
                      <a:pt x="36" y="632"/>
                      <a:pt x="25" y="627"/>
                    </a:cubicBezTo>
                    <a:cubicBezTo>
                      <a:pt x="20" y="625"/>
                      <a:pt x="14" y="623"/>
                      <a:pt x="10" y="621"/>
                    </a:cubicBezTo>
                    <a:cubicBezTo>
                      <a:pt x="8" y="620"/>
                      <a:pt x="6" y="619"/>
                      <a:pt x="5" y="618"/>
                    </a:cubicBezTo>
                    <a:cubicBezTo>
                      <a:pt x="4" y="618"/>
                      <a:pt x="4" y="618"/>
                      <a:pt x="3" y="618"/>
                    </a:cubicBezTo>
                    <a:cubicBezTo>
                      <a:pt x="3" y="618"/>
                      <a:pt x="3" y="618"/>
                      <a:pt x="3" y="618"/>
                    </a:cubicBezTo>
                    <a:cubicBezTo>
                      <a:pt x="2" y="617"/>
                      <a:pt x="2" y="617"/>
                      <a:pt x="2" y="617"/>
                    </a:cubicBezTo>
                    <a:cubicBezTo>
                      <a:pt x="2" y="617"/>
                      <a:pt x="2" y="617"/>
                      <a:pt x="2" y="617"/>
                    </a:cubicBezTo>
                    <a:cubicBezTo>
                      <a:pt x="1" y="618"/>
                      <a:pt x="1" y="618"/>
                      <a:pt x="1" y="618"/>
                    </a:cubicBezTo>
                    <a:cubicBezTo>
                      <a:pt x="0" y="619"/>
                      <a:pt x="1" y="620"/>
                      <a:pt x="1" y="620"/>
                    </a:cubicBezTo>
                    <a:cubicBezTo>
                      <a:pt x="45" y="647"/>
                      <a:pt x="45" y="647"/>
                      <a:pt x="45" y="647"/>
                    </a:cubicBezTo>
                    <a:cubicBezTo>
                      <a:pt x="45" y="646"/>
                      <a:pt x="45" y="646"/>
                      <a:pt x="45" y="646"/>
                    </a:cubicBezTo>
                    <a:cubicBezTo>
                      <a:pt x="44" y="645"/>
                      <a:pt x="44" y="645"/>
                      <a:pt x="44" y="645"/>
                    </a:cubicBezTo>
                    <a:cubicBezTo>
                      <a:pt x="45" y="646"/>
                      <a:pt x="45" y="646"/>
                      <a:pt x="45" y="646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4" y="645"/>
                      <a:pt x="44" y="645"/>
                    </a:cubicBezTo>
                    <a:cubicBezTo>
                      <a:pt x="45" y="646"/>
                      <a:pt x="45" y="646"/>
                      <a:pt x="45" y="646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6"/>
                      <a:pt x="45" y="646"/>
                      <a:pt x="45" y="646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6"/>
                      <a:pt x="45" y="646"/>
                      <a:pt x="45" y="646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5" y="645"/>
                      <a:pt x="45" y="645"/>
                    </a:cubicBezTo>
                    <a:cubicBezTo>
                      <a:pt x="45" y="645"/>
                      <a:pt x="44" y="644"/>
                      <a:pt x="43" y="644"/>
                    </a:cubicBezTo>
                    <a:cubicBezTo>
                      <a:pt x="38" y="642"/>
                      <a:pt x="28" y="637"/>
                      <a:pt x="19" y="633"/>
                    </a:cubicBezTo>
                    <a:cubicBezTo>
                      <a:pt x="15" y="631"/>
                      <a:pt x="11" y="629"/>
                      <a:pt x="8" y="627"/>
                    </a:cubicBezTo>
                    <a:cubicBezTo>
                      <a:pt x="5" y="626"/>
                      <a:pt x="3" y="625"/>
                      <a:pt x="3" y="625"/>
                    </a:cubicBezTo>
                    <a:cubicBezTo>
                      <a:pt x="3" y="625"/>
                      <a:pt x="2" y="625"/>
                      <a:pt x="1" y="626"/>
                    </a:cubicBezTo>
                    <a:cubicBezTo>
                      <a:pt x="1" y="627"/>
                      <a:pt x="1" y="627"/>
                      <a:pt x="1" y="627"/>
                    </a:cubicBezTo>
                    <a:cubicBezTo>
                      <a:pt x="1" y="627"/>
                      <a:pt x="1" y="627"/>
                      <a:pt x="2" y="628"/>
                    </a:cubicBezTo>
                    <a:cubicBezTo>
                      <a:pt x="2" y="628"/>
                      <a:pt x="2" y="628"/>
                      <a:pt x="3" y="629"/>
                    </a:cubicBezTo>
                    <a:cubicBezTo>
                      <a:pt x="4" y="630"/>
                      <a:pt x="8" y="632"/>
                      <a:pt x="12" y="634"/>
                    </a:cubicBezTo>
                    <a:cubicBezTo>
                      <a:pt x="18" y="638"/>
                      <a:pt x="26" y="643"/>
                      <a:pt x="32" y="646"/>
                    </a:cubicBezTo>
                    <a:cubicBezTo>
                      <a:pt x="35" y="648"/>
                      <a:pt x="38" y="650"/>
                      <a:pt x="40" y="651"/>
                    </a:cubicBezTo>
                    <a:cubicBezTo>
                      <a:pt x="41" y="652"/>
                      <a:pt x="42" y="652"/>
                      <a:pt x="42" y="653"/>
                    </a:cubicBezTo>
                    <a:cubicBezTo>
                      <a:pt x="43" y="653"/>
                      <a:pt x="43" y="653"/>
                      <a:pt x="43" y="653"/>
                    </a:cubicBezTo>
                    <a:cubicBezTo>
                      <a:pt x="43" y="653"/>
                      <a:pt x="43" y="653"/>
                      <a:pt x="43" y="653"/>
                    </a:cubicBezTo>
                    <a:cubicBezTo>
                      <a:pt x="43" y="652"/>
                      <a:pt x="43" y="652"/>
                      <a:pt x="43" y="652"/>
                    </a:cubicBezTo>
                    <a:cubicBezTo>
                      <a:pt x="42" y="653"/>
                      <a:pt x="42" y="653"/>
                      <a:pt x="42" y="653"/>
                    </a:cubicBezTo>
                    <a:cubicBezTo>
                      <a:pt x="43" y="653"/>
                      <a:pt x="43" y="653"/>
                      <a:pt x="43" y="653"/>
                    </a:cubicBezTo>
                    <a:cubicBezTo>
                      <a:pt x="43" y="652"/>
                      <a:pt x="43" y="652"/>
                      <a:pt x="43" y="652"/>
                    </a:cubicBezTo>
                    <a:cubicBezTo>
                      <a:pt x="42" y="653"/>
                      <a:pt x="42" y="653"/>
                      <a:pt x="42" y="653"/>
                    </a:cubicBezTo>
                    <a:cubicBezTo>
                      <a:pt x="44" y="652"/>
                      <a:pt x="44" y="652"/>
                      <a:pt x="44" y="652"/>
                    </a:cubicBezTo>
                    <a:cubicBezTo>
                      <a:pt x="42" y="652"/>
                      <a:pt x="42" y="652"/>
                      <a:pt x="42" y="652"/>
                    </a:cubicBezTo>
                    <a:cubicBezTo>
                      <a:pt x="42" y="653"/>
                      <a:pt x="42" y="653"/>
                      <a:pt x="42" y="653"/>
                    </a:cubicBezTo>
                    <a:cubicBezTo>
                      <a:pt x="44" y="652"/>
                      <a:pt x="44" y="652"/>
                      <a:pt x="44" y="652"/>
                    </a:cubicBezTo>
                    <a:cubicBezTo>
                      <a:pt x="42" y="652"/>
                      <a:pt x="42" y="652"/>
                      <a:pt x="42" y="652"/>
                    </a:cubicBezTo>
                    <a:cubicBezTo>
                      <a:pt x="44" y="652"/>
                      <a:pt x="44" y="652"/>
                      <a:pt x="44" y="652"/>
                    </a:cubicBezTo>
                    <a:cubicBezTo>
                      <a:pt x="43" y="651"/>
                      <a:pt x="43" y="651"/>
                      <a:pt x="43" y="651"/>
                    </a:cubicBezTo>
                    <a:cubicBezTo>
                      <a:pt x="42" y="652"/>
                      <a:pt x="42" y="652"/>
                      <a:pt x="42" y="652"/>
                    </a:cubicBezTo>
                    <a:cubicBezTo>
                      <a:pt x="44" y="652"/>
                      <a:pt x="44" y="652"/>
                      <a:pt x="44" y="652"/>
                    </a:cubicBezTo>
                    <a:cubicBezTo>
                      <a:pt x="43" y="651"/>
                      <a:pt x="43" y="651"/>
                      <a:pt x="43" y="651"/>
                    </a:cubicBezTo>
                    <a:cubicBezTo>
                      <a:pt x="44" y="652"/>
                      <a:pt x="44" y="652"/>
                      <a:pt x="44" y="652"/>
                    </a:cubicBezTo>
                    <a:cubicBezTo>
                      <a:pt x="44" y="651"/>
                      <a:pt x="44" y="651"/>
                      <a:pt x="44" y="651"/>
                    </a:cubicBezTo>
                    <a:cubicBezTo>
                      <a:pt x="4" y="633"/>
                      <a:pt x="4" y="633"/>
                      <a:pt x="4" y="633"/>
                    </a:cubicBezTo>
                    <a:cubicBezTo>
                      <a:pt x="3" y="633"/>
                      <a:pt x="2" y="633"/>
                      <a:pt x="2" y="634"/>
                    </a:cubicBezTo>
                    <a:cubicBezTo>
                      <a:pt x="2" y="634"/>
                      <a:pt x="2" y="634"/>
                      <a:pt x="2" y="634"/>
                    </a:cubicBezTo>
                    <a:cubicBezTo>
                      <a:pt x="2" y="635"/>
                      <a:pt x="2" y="635"/>
                      <a:pt x="2" y="635"/>
                    </a:cubicBezTo>
                    <a:cubicBezTo>
                      <a:pt x="2" y="636"/>
                      <a:pt x="2" y="636"/>
                      <a:pt x="2" y="636"/>
                    </a:cubicBezTo>
                    <a:cubicBezTo>
                      <a:pt x="3" y="636"/>
                      <a:pt x="4" y="637"/>
                      <a:pt x="5" y="638"/>
                    </a:cubicBezTo>
                    <a:cubicBezTo>
                      <a:pt x="15" y="645"/>
                      <a:pt x="44" y="662"/>
                      <a:pt x="44" y="662"/>
                    </a:cubicBezTo>
                    <a:cubicBezTo>
                      <a:pt x="45" y="661"/>
                      <a:pt x="45" y="661"/>
                      <a:pt x="45" y="661"/>
                    </a:cubicBezTo>
                    <a:cubicBezTo>
                      <a:pt x="44" y="660"/>
                      <a:pt x="44" y="660"/>
                      <a:pt x="44" y="660"/>
                    </a:cubicBezTo>
                    <a:cubicBezTo>
                      <a:pt x="45" y="661"/>
                      <a:pt x="45" y="661"/>
                      <a:pt x="45" y="661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4" y="659"/>
                      <a:pt x="44" y="659"/>
                      <a:pt x="44" y="660"/>
                    </a:cubicBezTo>
                    <a:cubicBezTo>
                      <a:pt x="45" y="661"/>
                      <a:pt x="45" y="661"/>
                      <a:pt x="45" y="661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60"/>
                      <a:pt x="45" y="660"/>
                      <a:pt x="45" y="660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60"/>
                      <a:pt x="45" y="660"/>
                      <a:pt x="45" y="660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60"/>
                      <a:pt x="45" y="660"/>
                      <a:pt x="45" y="660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60"/>
                      <a:pt x="45" y="660"/>
                      <a:pt x="45" y="660"/>
                    </a:cubicBezTo>
                    <a:cubicBezTo>
                      <a:pt x="45" y="659"/>
                      <a:pt x="45" y="659"/>
                      <a:pt x="45" y="659"/>
                    </a:cubicBezTo>
                    <a:cubicBezTo>
                      <a:pt x="45" y="659"/>
                      <a:pt x="44" y="659"/>
                      <a:pt x="43" y="658"/>
                    </a:cubicBezTo>
                    <a:cubicBezTo>
                      <a:pt x="38" y="656"/>
                      <a:pt x="28" y="651"/>
                      <a:pt x="19" y="647"/>
                    </a:cubicBezTo>
                    <a:cubicBezTo>
                      <a:pt x="15" y="644"/>
                      <a:pt x="11" y="642"/>
                      <a:pt x="8" y="641"/>
                    </a:cubicBezTo>
                    <a:cubicBezTo>
                      <a:pt x="5" y="639"/>
                      <a:pt x="4" y="638"/>
                      <a:pt x="4" y="638"/>
                    </a:cubicBezTo>
                    <a:cubicBezTo>
                      <a:pt x="3" y="638"/>
                      <a:pt x="2" y="638"/>
                      <a:pt x="2" y="639"/>
                    </a:cubicBezTo>
                    <a:cubicBezTo>
                      <a:pt x="1" y="640"/>
                      <a:pt x="1" y="641"/>
                      <a:pt x="2" y="641"/>
                    </a:cubicBezTo>
                    <a:cubicBezTo>
                      <a:pt x="2" y="641"/>
                      <a:pt x="5" y="643"/>
                      <a:pt x="9" y="645"/>
                    </a:cubicBezTo>
                    <a:cubicBezTo>
                      <a:pt x="15" y="648"/>
                      <a:pt x="24" y="654"/>
                      <a:pt x="31" y="658"/>
                    </a:cubicBezTo>
                    <a:cubicBezTo>
                      <a:pt x="35" y="661"/>
                      <a:pt x="38" y="663"/>
                      <a:pt x="40" y="664"/>
                    </a:cubicBezTo>
                    <a:cubicBezTo>
                      <a:pt x="41" y="665"/>
                      <a:pt x="42" y="666"/>
                      <a:pt x="43" y="666"/>
                    </a:cubicBezTo>
                    <a:cubicBezTo>
                      <a:pt x="44" y="667"/>
                      <a:pt x="44" y="667"/>
                      <a:pt x="44" y="667"/>
                    </a:cubicBezTo>
                    <a:cubicBezTo>
                      <a:pt x="44" y="667"/>
                      <a:pt x="44" y="667"/>
                      <a:pt x="44" y="667"/>
                    </a:cubicBezTo>
                    <a:cubicBezTo>
                      <a:pt x="44" y="666"/>
                      <a:pt x="44" y="666"/>
                      <a:pt x="44" y="666"/>
                    </a:cubicBezTo>
                    <a:cubicBezTo>
                      <a:pt x="44" y="667"/>
                      <a:pt x="44" y="667"/>
                      <a:pt x="44" y="667"/>
                    </a:cubicBezTo>
                    <a:cubicBezTo>
                      <a:pt x="44" y="667"/>
                      <a:pt x="44" y="667"/>
                      <a:pt x="44" y="667"/>
                    </a:cubicBezTo>
                    <a:cubicBezTo>
                      <a:pt x="44" y="666"/>
                      <a:pt x="44" y="666"/>
                      <a:pt x="44" y="666"/>
                    </a:cubicBezTo>
                    <a:cubicBezTo>
                      <a:pt x="44" y="667"/>
                      <a:pt x="44" y="667"/>
                      <a:pt x="44" y="667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4" y="666"/>
                      <a:pt x="44" y="666"/>
                      <a:pt x="44" y="666"/>
                    </a:cubicBezTo>
                    <a:cubicBezTo>
                      <a:pt x="44" y="666"/>
                      <a:pt x="44" y="667"/>
                      <a:pt x="44" y="667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4" y="666"/>
                      <a:pt x="44" y="666"/>
                      <a:pt x="44" y="666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4" y="665"/>
                      <a:pt x="44" y="665"/>
                      <a:pt x="44" y="665"/>
                    </a:cubicBezTo>
                    <a:cubicBezTo>
                      <a:pt x="44" y="666"/>
                      <a:pt x="44" y="666"/>
                      <a:pt x="44" y="666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4" y="665"/>
                      <a:pt x="44" y="665"/>
                      <a:pt x="44" y="665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4" y="665"/>
                      <a:pt x="44" y="665"/>
                      <a:pt x="44" y="665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4" y="665"/>
                      <a:pt x="44" y="665"/>
                      <a:pt x="44" y="665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5" y="664"/>
                      <a:pt x="45" y="664"/>
                      <a:pt x="45" y="664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6"/>
                      <a:pt x="45" y="666"/>
                      <a:pt x="45" y="666"/>
                    </a:cubicBezTo>
                    <a:cubicBezTo>
                      <a:pt x="45" y="664"/>
                      <a:pt x="45" y="664"/>
                      <a:pt x="45" y="664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4"/>
                      <a:pt x="45" y="664"/>
                      <a:pt x="45" y="664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5" y="664"/>
                      <a:pt x="44" y="664"/>
                      <a:pt x="43" y="663"/>
                    </a:cubicBezTo>
                    <a:cubicBezTo>
                      <a:pt x="38" y="661"/>
                      <a:pt x="29" y="657"/>
                      <a:pt x="21" y="653"/>
                    </a:cubicBezTo>
                    <a:cubicBezTo>
                      <a:pt x="17" y="651"/>
                      <a:pt x="13" y="649"/>
                      <a:pt x="10" y="647"/>
                    </a:cubicBezTo>
                    <a:cubicBezTo>
                      <a:pt x="8" y="647"/>
                      <a:pt x="7" y="646"/>
                      <a:pt x="6" y="646"/>
                    </a:cubicBezTo>
                    <a:cubicBezTo>
                      <a:pt x="6" y="645"/>
                      <a:pt x="5" y="645"/>
                      <a:pt x="5" y="645"/>
                    </a:cubicBezTo>
                    <a:cubicBezTo>
                      <a:pt x="4" y="645"/>
                      <a:pt x="4" y="645"/>
                      <a:pt x="4" y="645"/>
                    </a:cubicBezTo>
                    <a:cubicBezTo>
                      <a:pt x="3" y="645"/>
                      <a:pt x="3" y="645"/>
                      <a:pt x="3" y="645"/>
                    </a:cubicBezTo>
                    <a:cubicBezTo>
                      <a:pt x="3" y="645"/>
                      <a:pt x="3" y="645"/>
                      <a:pt x="2" y="646"/>
                    </a:cubicBezTo>
                    <a:cubicBezTo>
                      <a:pt x="2" y="646"/>
                      <a:pt x="2" y="647"/>
                      <a:pt x="3" y="648"/>
                    </a:cubicBezTo>
                    <a:cubicBezTo>
                      <a:pt x="44" y="674"/>
                      <a:pt x="44" y="674"/>
                      <a:pt x="44" y="674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4" y="671"/>
                      <a:pt x="44" y="671"/>
                      <a:pt x="44" y="671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4" y="671"/>
                      <a:pt x="44" y="671"/>
                      <a:pt x="44" y="671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2"/>
                      <a:pt x="45" y="672"/>
                      <a:pt x="45" y="672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5" y="671"/>
                      <a:pt x="45" y="671"/>
                    </a:cubicBezTo>
                    <a:cubicBezTo>
                      <a:pt x="45" y="671"/>
                      <a:pt x="44" y="670"/>
                      <a:pt x="43" y="670"/>
                    </a:cubicBezTo>
                    <a:cubicBezTo>
                      <a:pt x="39" y="668"/>
                      <a:pt x="30" y="663"/>
                      <a:pt x="21" y="659"/>
                    </a:cubicBezTo>
                    <a:cubicBezTo>
                      <a:pt x="17" y="657"/>
                      <a:pt x="13" y="655"/>
                      <a:pt x="10" y="654"/>
                    </a:cubicBezTo>
                    <a:cubicBezTo>
                      <a:pt x="9" y="653"/>
                      <a:pt x="8" y="653"/>
                      <a:pt x="6" y="652"/>
                    </a:cubicBezTo>
                    <a:cubicBezTo>
                      <a:pt x="6" y="652"/>
                      <a:pt x="6" y="652"/>
                      <a:pt x="5" y="652"/>
                    </a:cubicBezTo>
                    <a:cubicBezTo>
                      <a:pt x="5" y="652"/>
                      <a:pt x="4" y="652"/>
                      <a:pt x="4" y="652"/>
                    </a:cubicBezTo>
                    <a:cubicBezTo>
                      <a:pt x="3" y="652"/>
                      <a:pt x="3" y="652"/>
                      <a:pt x="3" y="652"/>
                    </a:cubicBezTo>
                    <a:cubicBezTo>
                      <a:pt x="3" y="652"/>
                      <a:pt x="3" y="652"/>
                      <a:pt x="3" y="652"/>
                    </a:cubicBezTo>
                    <a:cubicBezTo>
                      <a:pt x="4" y="653"/>
                      <a:pt x="4" y="653"/>
                      <a:pt x="4" y="653"/>
                    </a:cubicBezTo>
                    <a:cubicBezTo>
                      <a:pt x="3" y="652"/>
                      <a:pt x="3" y="652"/>
                      <a:pt x="3" y="652"/>
                    </a:cubicBezTo>
                    <a:cubicBezTo>
                      <a:pt x="2" y="653"/>
                      <a:pt x="2" y="653"/>
                      <a:pt x="2" y="653"/>
                    </a:cubicBezTo>
                    <a:cubicBezTo>
                      <a:pt x="2" y="654"/>
                      <a:pt x="3" y="654"/>
                      <a:pt x="3" y="654"/>
                    </a:cubicBezTo>
                    <a:cubicBezTo>
                      <a:pt x="3" y="655"/>
                      <a:pt x="3" y="655"/>
                      <a:pt x="3" y="655"/>
                    </a:cubicBezTo>
                    <a:cubicBezTo>
                      <a:pt x="4" y="655"/>
                      <a:pt x="5" y="656"/>
                      <a:pt x="6" y="657"/>
                    </a:cubicBezTo>
                    <a:cubicBezTo>
                      <a:pt x="16" y="663"/>
                      <a:pt x="44" y="680"/>
                      <a:pt x="44" y="680"/>
                    </a:cubicBezTo>
                    <a:cubicBezTo>
                      <a:pt x="45" y="679"/>
                      <a:pt x="45" y="679"/>
                      <a:pt x="45" y="679"/>
                    </a:cubicBezTo>
                    <a:cubicBezTo>
                      <a:pt x="44" y="678"/>
                      <a:pt x="44" y="678"/>
                      <a:pt x="44" y="678"/>
                    </a:cubicBezTo>
                    <a:cubicBezTo>
                      <a:pt x="45" y="679"/>
                      <a:pt x="45" y="679"/>
                      <a:pt x="45" y="679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4" y="678"/>
                      <a:pt x="44" y="678"/>
                    </a:cubicBezTo>
                    <a:cubicBezTo>
                      <a:pt x="45" y="679"/>
                      <a:pt x="45" y="679"/>
                      <a:pt x="45" y="679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9"/>
                      <a:pt x="45" y="679"/>
                      <a:pt x="45" y="679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9"/>
                      <a:pt x="45" y="679"/>
                      <a:pt x="45" y="679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8"/>
                    </a:cubicBezTo>
                    <a:cubicBezTo>
                      <a:pt x="45" y="678"/>
                      <a:pt x="45" y="678"/>
                      <a:pt x="45" y="677"/>
                    </a:cubicBezTo>
                    <a:cubicBezTo>
                      <a:pt x="41" y="676"/>
                      <a:pt x="31" y="671"/>
                      <a:pt x="21" y="666"/>
                    </a:cubicBezTo>
                    <a:cubicBezTo>
                      <a:pt x="16" y="664"/>
                      <a:pt x="12" y="662"/>
                      <a:pt x="8" y="660"/>
                    </a:cubicBezTo>
                    <a:cubicBezTo>
                      <a:pt x="7" y="659"/>
                      <a:pt x="5" y="658"/>
                      <a:pt x="4" y="658"/>
                    </a:cubicBezTo>
                    <a:cubicBezTo>
                      <a:pt x="4" y="658"/>
                      <a:pt x="4" y="658"/>
                      <a:pt x="3" y="657"/>
                    </a:cubicBezTo>
                    <a:cubicBezTo>
                      <a:pt x="3" y="657"/>
                      <a:pt x="3" y="657"/>
                      <a:pt x="3" y="657"/>
                    </a:cubicBezTo>
                    <a:cubicBezTo>
                      <a:pt x="3" y="657"/>
                      <a:pt x="3" y="657"/>
                      <a:pt x="3" y="657"/>
                    </a:cubicBezTo>
                    <a:cubicBezTo>
                      <a:pt x="3" y="657"/>
                      <a:pt x="3" y="657"/>
                      <a:pt x="3" y="657"/>
                    </a:cubicBezTo>
                    <a:cubicBezTo>
                      <a:pt x="3" y="657"/>
                      <a:pt x="3" y="657"/>
                      <a:pt x="3" y="657"/>
                    </a:cubicBezTo>
                    <a:cubicBezTo>
                      <a:pt x="3" y="657"/>
                      <a:pt x="3" y="657"/>
                      <a:pt x="2" y="657"/>
                    </a:cubicBezTo>
                    <a:cubicBezTo>
                      <a:pt x="2" y="657"/>
                      <a:pt x="1" y="657"/>
                      <a:pt x="1" y="658"/>
                    </a:cubicBezTo>
                    <a:cubicBezTo>
                      <a:pt x="1" y="659"/>
                      <a:pt x="1" y="659"/>
                      <a:pt x="1" y="660"/>
                    </a:cubicBezTo>
                    <a:cubicBezTo>
                      <a:pt x="45" y="687"/>
                      <a:pt x="45" y="687"/>
                      <a:pt x="45" y="687"/>
                    </a:cubicBezTo>
                    <a:cubicBezTo>
                      <a:pt x="45" y="686"/>
                      <a:pt x="45" y="686"/>
                      <a:pt x="45" y="686"/>
                    </a:cubicBezTo>
                    <a:cubicBezTo>
                      <a:pt x="44" y="685"/>
                      <a:pt x="44" y="685"/>
                      <a:pt x="44" y="685"/>
                    </a:cubicBezTo>
                    <a:cubicBezTo>
                      <a:pt x="45" y="685"/>
                      <a:pt x="45" y="685"/>
                      <a:pt x="45" y="685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4" y="684"/>
                      <a:pt x="44" y="685"/>
                    </a:cubicBezTo>
                    <a:cubicBezTo>
                      <a:pt x="45" y="685"/>
                      <a:pt x="45" y="685"/>
                      <a:pt x="45" y="685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5"/>
                      <a:pt x="45" y="685"/>
                      <a:pt x="45" y="685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5"/>
                      <a:pt x="45" y="685"/>
                      <a:pt x="45" y="685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5" y="684"/>
                      <a:pt x="45" y="684"/>
                    </a:cubicBezTo>
                    <a:cubicBezTo>
                      <a:pt x="45" y="684"/>
                      <a:pt x="44" y="684"/>
                      <a:pt x="43" y="683"/>
                    </a:cubicBezTo>
                    <a:cubicBezTo>
                      <a:pt x="38" y="681"/>
                      <a:pt x="29" y="677"/>
                      <a:pt x="21" y="673"/>
                    </a:cubicBezTo>
                    <a:cubicBezTo>
                      <a:pt x="17" y="671"/>
                      <a:pt x="13" y="669"/>
                      <a:pt x="10" y="668"/>
                    </a:cubicBezTo>
                    <a:cubicBezTo>
                      <a:pt x="8" y="667"/>
                      <a:pt x="7" y="666"/>
                      <a:pt x="6" y="666"/>
                    </a:cubicBezTo>
                    <a:cubicBezTo>
                      <a:pt x="5" y="666"/>
                      <a:pt x="5" y="666"/>
                      <a:pt x="5" y="666"/>
                    </a:cubicBezTo>
                    <a:cubicBezTo>
                      <a:pt x="4" y="665"/>
                      <a:pt x="4" y="665"/>
                      <a:pt x="3" y="665"/>
                    </a:cubicBezTo>
                    <a:cubicBezTo>
                      <a:pt x="3" y="665"/>
                      <a:pt x="3" y="665"/>
                      <a:pt x="3" y="665"/>
                    </a:cubicBezTo>
                    <a:cubicBezTo>
                      <a:pt x="3" y="665"/>
                      <a:pt x="2" y="666"/>
                      <a:pt x="2" y="666"/>
                    </a:cubicBezTo>
                    <a:cubicBezTo>
                      <a:pt x="2" y="667"/>
                      <a:pt x="2" y="668"/>
                      <a:pt x="3" y="668"/>
                    </a:cubicBezTo>
                    <a:cubicBezTo>
                      <a:pt x="43" y="693"/>
                      <a:pt x="43" y="693"/>
                      <a:pt x="43" y="693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3" y="691"/>
                      <a:pt x="43" y="691"/>
                      <a:pt x="43" y="691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3" y="691"/>
                      <a:pt x="43" y="691"/>
                      <a:pt x="43" y="691"/>
                    </a:cubicBezTo>
                    <a:cubicBezTo>
                      <a:pt x="43" y="691"/>
                      <a:pt x="43" y="691"/>
                      <a:pt x="43" y="691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3" y="691"/>
                      <a:pt x="43" y="691"/>
                      <a:pt x="43" y="691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3" y="691"/>
                      <a:pt x="43" y="691"/>
                      <a:pt x="43" y="691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2"/>
                      <a:pt x="44" y="692"/>
                      <a:pt x="44" y="692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4" y="691"/>
                      <a:pt x="44" y="691"/>
                    </a:cubicBezTo>
                    <a:cubicBezTo>
                      <a:pt x="44" y="691"/>
                      <a:pt x="43" y="690"/>
                      <a:pt x="42" y="690"/>
                    </a:cubicBezTo>
                    <a:cubicBezTo>
                      <a:pt x="37" y="687"/>
                      <a:pt x="28" y="682"/>
                      <a:pt x="20" y="678"/>
                    </a:cubicBezTo>
                    <a:cubicBezTo>
                      <a:pt x="16" y="676"/>
                      <a:pt x="12" y="674"/>
                      <a:pt x="9" y="672"/>
                    </a:cubicBezTo>
                    <a:cubicBezTo>
                      <a:pt x="7" y="671"/>
                      <a:pt x="6" y="671"/>
                      <a:pt x="5" y="670"/>
                    </a:cubicBezTo>
                    <a:cubicBezTo>
                      <a:pt x="4" y="670"/>
                      <a:pt x="4" y="670"/>
                      <a:pt x="4" y="670"/>
                    </a:cubicBezTo>
                    <a:cubicBezTo>
                      <a:pt x="3" y="670"/>
                      <a:pt x="3" y="670"/>
                      <a:pt x="3" y="670"/>
                    </a:cubicBezTo>
                    <a:cubicBezTo>
                      <a:pt x="2" y="669"/>
                      <a:pt x="2" y="669"/>
                      <a:pt x="2" y="669"/>
                    </a:cubicBezTo>
                    <a:cubicBezTo>
                      <a:pt x="2" y="670"/>
                      <a:pt x="2" y="670"/>
                      <a:pt x="2" y="670"/>
                    </a:cubicBezTo>
                    <a:cubicBezTo>
                      <a:pt x="2" y="670"/>
                      <a:pt x="1" y="670"/>
                      <a:pt x="1" y="670"/>
                    </a:cubicBezTo>
                    <a:cubicBezTo>
                      <a:pt x="2" y="671"/>
                      <a:pt x="2" y="671"/>
                      <a:pt x="2" y="671"/>
                    </a:cubicBezTo>
                    <a:cubicBezTo>
                      <a:pt x="1" y="670"/>
                      <a:pt x="1" y="670"/>
                      <a:pt x="1" y="670"/>
                    </a:cubicBezTo>
                    <a:cubicBezTo>
                      <a:pt x="1" y="670"/>
                      <a:pt x="1" y="671"/>
                      <a:pt x="1" y="671"/>
                    </a:cubicBezTo>
                    <a:cubicBezTo>
                      <a:pt x="1" y="671"/>
                      <a:pt x="1" y="672"/>
                      <a:pt x="1" y="672"/>
                    </a:cubicBezTo>
                    <a:cubicBezTo>
                      <a:pt x="1" y="672"/>
                      <a:pt x="1" y="672"/>
                      <a:pt x="2" y="672"/>
                    </a:cubicBezTo>
                    <a:cubicBezTo>
                      <a:pt x="2" y="673"/>
                      <a:pt x="3" y="673"/>
                      <a:pt x="4" y="674"/>
                    </a:cubicBezTo>
                    <a:cubicBezTo>
                      <a:pt x="14" y="681"/>
                      <a:pt x="44" y="699"/>
                      <a:pt x="44" y="699"/>
                    </a:cubicBezTo>
                    <a:cubicBezTo>
                      <a:pt x="45" y="698"/>
                      <a:pt x="45" y="698"/>
                      <a:pt x="45" y="698"/>
                    </a:cubicBezTo>
                    <a:cubicBezTo>
                      <a:pt x="46" y="696"/>
                      <a:pt x="46" y="696"/>
                      <a:pt x="46" y="696"/>
                    </a:cubicBezTo>
                    <a:cubicBezTo>
                      <a:pt x="4" y="677"/>
                      <a:pt x="4" y="677"/>
                      <a:pt x="4" y="677"/>
                    </a:cubicBezTo>
                    <a:cubicBezTo>
                      <a:pt x="3" y="677"/>
                      <a:pt x="2" y="677"/>
                      <a:pt x="2" y="678"/>
                    </a:cubicBezTo>
                    <a:cubicBezTo>
                      <a:pt x="2" y="679"/>
                      <a:pt x="2" y="680"/>
                      <a:pt x="3" y="680"/>
                    </a:cubicBezTo>
                    <a:cubicBezTo>
                      <a:pt x="23" y="693"/>
                      <a:pt x="23" y="693"/>
                      <a:pt x="23" y="693"/>
                    </a:cubicBezTo>
                    <a:cubicBezTo>
                      <a:pt x="4" y="684"/>
                      <a:pt x="4" y="684"/>
                      <a:pt x="4" y="684"/>
                    </a:cubicBezTo>
                    <a:cubicBezTo>
                      <a:pt x="3" y="684"/>
                      <a:pt x="3" y="684"/>
                      <a:pt x="2" y="684"/>
                    </a:cubicBezTo>
                    <a:cubicBezTo>
                      <a:pt x="2" y="685"/>
                      <a:pt x="2" y="685"/>
                      <a:pt x="2" y="685"/>
                    </a:cubicBezTo>
                    <a:cubicBezTo>
                      <a:pt x="2" y="686"/>
                      <a:pt x="2" y="686"/>
                      <a:pt x="2" y="686"/>
                    </a:cubicBezTo>
                    <a:cubicBezTo>
                      <a:pt x="3" y="687"/>
                      <a:pt x="3" y="687"/>
                      <a:pt x="3" y="687"/>
                    </a:cubicBezTo>
                    <a:cubicBezTo>
                      <a:pt x="3" y="687"/>
                      <a:pt x="4" y="688"/>
                      <a:pt x="6" y="689"/>
                    </a:cubicBezTo>
                    <a:cubicBezTo>
                      <a:pt x="10" y="692"/>
                      <a:pt x="20" y="698"/>
                      <a:pt x="28" y="702"/>
                    </a:cubicBezTo>
                    <a:cubicBezTo>
                      <a:pt x="32" y="705"/>
                      <a:pt x="36" y="707"/>
                      <a:pt x="39" y="709"/>
                    </a:cubicBezTo>
                    <a:cubicBezTo>
                      <a:pt x="40" y="710"/>
                      <a:pt x="41" y="711"/>
                      <a:pt x="42" y="711"/>
                    </a:cubicBezTo>
                    <a:cubicBezTo>
                      <a:pt x="42" y="711"/>
                      <a:pt x="43" y="711"/>
                      <a:pt x="43" y="712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3" y="712"/>
                      <a:pt x="43" y="712"/>
                      <a:pt x="43" y="712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3" y="711"/>
                      <a:pt x="43" y="711"/>
                      <a:pt x="43" y="711"/>
                    </a:cubicBezTo>
                    <a:cubicBezTo>
                      <a:pt x="44" y="711"/>
                      <a:pt x="44" y="711"/>
                      <a:pt x="44" y="711"/>
                    </a:cubicBezTo>
                    <a:cubicBezTo>
                      <a:pt x="45" y="709"/>
                      <a:pt x="45" y="709"/>
                      <a:pt x="45" y="709"/>
                    </a:cubicBezTo>
                    <a:cubicBezTo>
                      <a:pt x="4" y="691"/>
                      <a:pt x="4" y="691"/>
                      <a:pt x="4" y="691"/>
                    </a:cubicBezTo>
                    <a:cubicBezTo>
                      <a:pt x="3" y="690"/>
                      <a:pt x="3" y="691"/>
                      <a:pt x="2" y="691"/>
                    </a:cubicBezTo>
                    <a:cubicBezTo>
                      <a:pt x="2" y="692"/>
                      <a:pt x="2" y="693"/>
                      <a:pt x="3" y="693"/>
                    </a:cubicBezTo>
                    <a:cubicBezTo>
                      <a:pt x="21" y="705"/>
                      <a:pt x="21" y="705"/>
                      <a:pt x="21" y="705"/>
                    </a:cubicBezTo>
                    <a:cubicBezTo>
                      <a:pt x="4" y="697"/>
                      <a:pt x="4" y="697"/>
                      <a:pt x="4" y="697"/>
                    </a:cubicBezTo>
                    <a:cubicBezTo>
                      <a:pt x="4" y="696"/>
                      <a:pt x="3" y="697"/>
                      <a:pt x="2" y="697"/>
                    </a:cubicBezTo>
                    <a:cubicBezTo>
                      <a:pt x="2" y="698"/>
                      <a:pt x="2" y="699"/>
                      <a:pt x="3" y="699"/>
                    </a:cubicBezTo>
                    <a:cubicBezTo>
                      <a:pt x="44" y="725"/>
                      <a:pt x="44" y="725"/>
                      <a:pt x="44" y="725"/>
                    </a:cubicBezTo>
                    <a:cubicBezTo>
                      <a:pt x="44" y="723"/>
                      <a:pt x="44" y="723"/>
                      <a:pt x="44" y="723"/>
                    </a:cubicBezTo>
                    <a:cubicBezTo>
                      <a:pt x="45" y="722"/>
                      <a:pt x="45" y="722"/>
                      <a:pt x="45" y="722"/>
                    </a:cubicBezTo>
                    <a:cubicBezTo>
                      <a:pt x="45" y="722"/>
                      <a:pt x="35" y="717"/>
                      <a:pt x="25" y="711"/>
                    </a:cubicBezTo>
                    <a:cubicBezTo>
                      <a:pt x="20" y="709"/>
                      <a:pt x="14" y="706"/>
                      <a:pt x="10" y="704"/>
                    </a:cubicBezTo>
                    <a:cubicBezTo>
                      <a:pt x="8" y="703"/>
                      <a:pt x="7" y="702"/>
                      <a:pt x="5" y="702"/>
                    </a:cubicBezTo>
                    <a:cubicBezTo>
                      <a:pt x="5" y="701"/>
                      <a:pt x="4" y="701"/>
                      <a:pt x="4" y="701"/>
                    </a:cubicBezTo>
                    <a:cubicBezTo>
                      <a:pt x="3" y="701"/>
                      <a:pt x="3" y="701"/>
                      <a:pt x="3" y="701"/>
                    </a:cubicBezTo>
                    <a:cubicBezTo>
                      <a:pt x="3" y="701"/>
                      <a:pt x="3" y="701"/>
                      <a:pt x="2" y="701"/>
                    </a:cubicBezTo>
                    <a:cubicBezTo>
                      <a:pt x="2" y="701"/>
                      <a:pt x="2" y="701"/>
                      <a:pt x="2" y="701"/>
                    </a:cubicBezTo>
                    <a:cubicBezTo>
                      <a:pt x="2" y="701"/>
                      <a:pt x="1" y="701"/>
                      <a:pt x="1" y="701"/>
                    </a:cubicBezTo>
                    <a:cubicBezTo>
                      <a:pt x="1" y="702"/>
                      <a:pt x="1" y="703"/>
                      <a:pt x="2" y="703"/>
                    </a:cubicBezTo>
                    <a:cubicBezTo>
                      <a:pt x="43" y="730"/>
                      <a:pt x="43" y="730"/>
                      <a:pt x="43" y="730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3" y="727"/>
                      <a:pt x="43" y="727"/>
                      <a:pt x="43" y="727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3" y="727"/>
                      <a:pt x="43" y="727"/>
                      <a:pt x="43" y="727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5" y="727"/>
                      <a:pt x="45" y="727"/>
                      <a:pt x="45" y="727"/>
                    </a:cubicBezTo>
                    <a:cubicBezTo>
                      <a:pt x="44" y="727"/>
                      <a:pt x="45" y="727"/>
                      <a:pt x="44" y="727"/>
                    </a:cubicBezTo>
                    <a:cubicBezTo>
                      <a:pt x="44" y="728"/>
                      <a:pt x="44" y="728"/>
                      <a:pt x="44" y="728"/>
                    </a:cubicBezTo>
                    <a:cubicBezTo>
                      <a:pt x="45" y="727"/>
                      <a:pt x="45" y="727"/>
                      <a:pt x="45" y="727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5" y="727"/>
                      <a:pt x="45" y="727"/>
                      <a:pt x="45" y="727"/>
                    </a:cubicBezTo>
                    <a:cubicBezTo>
                      <a:pt x="45" y="727"/>
                      <a:pt x="45" y="727"/>
                      <a:pt x="45" y="727"/>
                    </a:cubicBezTo>
                    <a:cubicBezTo>
                      <a:pt x="44" y="727"/>
                      <a:pt x="44" y="727"/>
                      <a:pt x="44" y="727"/>
                    </a:cubicBezTo>
                    <a:cubicBezTo>
                      <a:pt x="45" y="727"/>
                      <a:pt x="45" y="727"/>
                      <a:pt x="45" y="727"/>
                    </a:cubicBezTo>
                    <a:cubicBezTo>
                      <a:pt x="44" y="727"/>
                      <a:pt x="44" y="726"/>
                      <a:pt x="42" y="726"/>
                    </a:cubicBezTo>
                    <a:cubicBezTo>
                      <a:pt x="38" y="724"/>
                      <a:pt x="29" y="720"/>
                      <a:pt x="21" y="716"/>
                    </a:cubicBezTo>
                    <a:cubicBezTo>
                      <a:pt x="17" y="714"/>
                      <a:pt x="13" y="712"/>
                      <a:pt x="10" y="711"/>
                    </a:cubicBezTo>
                    <a:cubicBezTo>
                      <a:pt x="9" y="710"/>
                      <a:pt x="8" y="710"/>
                      <a:pt x="7" y="709"/>
                    </a:cubicBezTo>
                    <a:cubicBezTo>
                      <a:pt x="6" y="709"/>
                      <a:pt x="6" y="709"/>
                      <a:pt x="5" y="709"/>
                    </a:cubicBezTo>
                    <a:cubicBezTo>
                      <a:pt x="5" y="709"/>
                      <a:pt x="5" y="708"/>
                      <a:pt x="4" y="708"/>
                    </a:cubicBezTo>
                    <a:cubicBezTo>
                      <a:pt x="4" y="709"/>
                      <a:pt x="4" y="709"/>
                      <a:pt x="4" y="709"/>
                    </a:cubicBezTo>
                    <a:cubicBezTo>
                      <a:pt x="3" y="709"/>
                      <a:pt x="3" y="709"/>
                      <a:pt x="3" y="709"/>
                    </a:cubicBezTo>
                    <a:cubicBezTo>
                      <a:pt x="2" y="710"/>
                      <a:pt x="2" y="710"/>
                      <a:pt x="2" y="710"/>
                    </a:cubicBezTo>
                    <a:cubicBezTo>
                      <a:pt x="2" y="711"/>
                      <a:pt x="3" y="711"/>
                      <a:pt x="3" y="711"/>
                    </a:cubicBezTo>
                    <a:cubicBezTo>
                      <a:pt x="3" y="711"/>
                      <a:pt x="3" y="711"/>
                      <a:pt x="3" y="711"/>
                    </a:cubicBezTo>
                    <a:cubicBezTo>
                      <a:pt x="3" y="711"/>
                      <a:pt x="4" y="712"/>
                      <a:pt x="4" y="712"/>
                    </a:cubicBezTo>
                    <a:cubicBezTo>
                      <a:pt x="7" y="714"/>
                      <a:pt x="17" y="720"/>
                      <a:pt x="26" y="725"/>
                    </a:cubicBezTo>
                    <a:cubicBezTo>
                      <a:pt x="31" y="728"/>
                      <a:pt x="36" y="731"/>
                      <a:pt x="39" y="733"/>
                    </a:cubicBezTo>
                    <a:cubicBezTo>
                      <a:pt x="41" y="734"/>
                      <a:pt x="42" y="735"/>
                      <a:pt x="43" y="736"/>
                    </a:cubicBezTo>
                    <a:cubicBezTo>
                      <a:pt x="43" y="736"/>
                      <a:pt x="44" y="736"/>
                      <a:pt x="44" y="736"/>
                    </a:cubicBezTo>
                    <a:cubicBezTo>
                      <a:pt x="44" y="737"/>
                      <a:pt x="44" y="737"/>
                      <a:pt x="44" y="737"/>
                    </a:cubicBezTo>
                    <a:cubicBezTo>
                      <a:pt x="44" y="737"/>
                      <a:pt x="44" y="737"/>
                      <a:pt x="44" y="737"/>
                    </a:cubicBezTo>
                    <a:cubicBezTo>
                      <a:pt x="44" y="737"/>
                      <a:pt x="44" y="737"/>
                      <a:pt x="44" y="737"/>
                    </a:cubicBezTo>
                    <a:cubicBezTo>
                      <a:pt x="44" y="737"/>
                      <a:pt x="44" y="737"/>
                      <a:pt x="44" y="737"/>
                    </a:cubicBezTo>
                    <a:cubicBezTo>
                      <a:pt x="44" y="737"/>
                      <a:pt x="44" y="737"/>
                      <a:pt x="44" y="737"/>
                    </a:cubicBezTo>
                    <a:cubicBezTo>
                      <a:pt x="44" y="737"/>
                      <a:pt x="44" y="737"/>
                      <a:pt x="44" y="737"/>
                    </a:cubicBezTo>
                    <a:cubicBezTo>
                      <a:pt x="45" y="736"/>
                      <a:pt x="45" y="736"/>
                      <a:pt x="45" y="736"/>
                    </a:cubicBezTo>
                    <a:cubicBezTo>
                      <a:pt x="44" y="736"/>
                      <a:pt x="44" y="736"/>
                      <a:pt x="44" y="736"/>
                    </a:cubicBezTo>
                    <a:cubicBezTo>
                      <a:pt x="44" y="736"/>
                      <a:pt x="44" y="736"/>
                      <a:pt x="44" y="737"/>
                    </a:cubicBezTo>
                    <a:cubicBezTo>
                      <a:pt x="45" y="736"/>
                      <a:pt x="45" y="736"/>
                      <a:pt x="45" y="736"/>
                    </a:cubicBezTo>
                    <a:cubicBezTo>
                      <a:pt x="44" y="736"/>
                      <a:pt x="44" y="736"/>
                      <a:pt x="44" y="736"/>
                    </a:cubicBezTo>
                    <a:cubicBezTo>
                      <a:pt x="45" y="736"/>
                      <a:pt x="45" y="736"/>
                      <a:pt x="45" y="736"/>
                    </a:cubicBezTo>
                    <a:cubicBezTo>
                      <a:pt x="44" y="735"/>
                      <a:pt x="44" y="735"/>
                      <a:pt x="44" y="735"/>
                    </a:cubicBezTo>
                    <a:cubicBezTo>
                      <a:pt x="44" y="736"/>
                      <a:pt x="44" y="736"/>
                      <a:pt x="44" y="736"/>
                    </a:cubicBezTo>
                    <a:cubicBezTo>
                      <a:pt x="45" y="736"/>
                      <a:pt x="45" y="736"/>
                      <a:pt x="45" y="736"/>
                    </a:cubicBezTo>
                    <a:cubicBezTo>
                      <a:pt x="44" y="735"/>
                      <a:pt x="44" y="735"/>
                      <a:pt x="44" y="735"/>
                    </a:cubicBezTo>
                    <a:cubicBezTo>
                      <a:pt x="45" y="736"/>
                      <a:pt x="45" y="736"/>
                      <a:pt x="45" y="736"/>
                    </a:cubicBezTo>
                    <a:cubicBezTo>
                      <a:pt x="46" y="734"/>
                      <a:pt x="46" y="734"/>
                      <a:pt x="46" y="734"/>
                    </a:cubicBezTo>
                    <a:cubicBezTo>
                      <a:pt x="3" y="714"/>
                      <a:pt x="3" y="714"/>
                      <a:pt x="3" y="714"/>
                    </a:cubicBezTo>
                    <a:cubicBezTo>
                      <a:pt x="2" y="714"/>
                      <a:pt x="1" y="714"/>
                      <a:pt x="1" y="715"/>
                    </a:cubicBezTo>
                    <a:cubicBezTo>
                      <a:pt x="0" y="716"/>
                      <a:pt x="1" y="716"/>
                      <a:pt x="1" y="717"/>
                    </a:cubicBezTo>
                    <a:cubicBezTo>
                      <a:pt x="17" y="727"/>
                      <a:pt x="17" y="727"/>
                      <a:pt x="17" y="727"/>
                    </a:cubicBezTo>
                    <a:cubicBezTo>
                      <a:pt x="3" y="720"/>
                      <a:pt x="3" y="720"/>
                      <a:pt x="3" y="720"/>
                    </a:cubicBezTo>
                    <a:cubicBezTo>
                      <a:pt x="3" y="719"/>
                      <a:pt x="2" y="720"/>
                      <a:pt x="1" y="720"/>
                    </a:cubicBezTo>
                    <a:cubicBezTo>
                      <a:pt x="1" y="721"/>
                      <a:pt x="1" y="722"/>
                      <a:pt x="2" y="722"/>
                    </a:cubicBezTo>
                    <a:cubicBezTo>
                      <a:pt x="43" y="748"/>
                      <a:pt x="43" y="748"/>
                      <a:pt x="43" y="748"/>
                    </a:cubicBezTo>
                    <a:cubicBezTo>
                      <a:pt x="44" y="747"/>
                      <a:pt x="44" y="747"/>
                      <a:pt x="44" y="747"/>
                    </a:cubicBezTo>
                    <a:cubicBezTo>
                      <a:pt x="43" y="746"/>
                      <a:pt x="43" y="746"/>
                      <a:pt x="43" y="746"/>
                    </a:cubicBezTo>
                    <a:cubicBezTo>
                      <a:pt x="44" y="747"/>
                      <a:pt x="44" y="747"/>
                      <a:pt x="44" y="747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3" y="746"/>
                      <a:pt x="43" y="746"/>
                      <a:pt x="43" y="746"/>
                    </a:cubicBezTo>
                    <a:cubicBezTo>
                      <a:pt x="44" y="747"/>
                      <a:pt x="44" y="747"/>
                      <a:pt x="44" y="747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7"/>
                      <a:pt x="44" y="747"/>
                      <a:pt x="44" y="747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7"/>
                      <a:pt x="44" y="747"/>
                      <a:pt x="44" y="747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4" y="746"/>
                      <a:pt x="44" y="746"/>
                    </a:cubicBezTo>
                    <a:cubicBezTo>
                      <a:pt x="44" y="746"/>
                      <a:pt x="43" y="745"/>
                      <a:pt x="42" y="745"/>
                    </a:cubicBezTo>
                    <a:cubicBezTo>
                      <a:pt x="37" y="743"/>
                      <a:pt x="27" y="738"/>
                      <a:pt x="18" y="733"/>
                    </a:cubicBezTo>
                    <a:cubicBezTo>
                      <a:pt x="14" y="731"/>
                      <a:pt x="10" y="729"/>
                      <a:pt x="7" y="728"/>
                    </a:cubicBezTo>
                    <a:cubicBezTo>
                      <a:pt x="4" y="726"/>
                      <a:pt x="2" y="725"/>
                      <a:pt x="2" y="725"/>
                    </a:cubicBezTo>
                    <a:cubicBezTo>
                      <a:pt x="2" y="725"/>
                      <a:pt x="1" y="725"/>
                      <a:pt x="0" y="726"/>
                    </a:cubicBezTo>
                    <a:cubicBezTo>
                      <a:pt x="0" y="726"/>
                      <a:pt x="0" y="727"/>
                      <a:pt x="0" y="727"/>
                    </a:cubicBezTo>
                    <a:cubicBezTo>
                      <a:pt x="0" y="727"/>
                      <a:pt x="0" y="727"/>
                      <a:pt x="0" y="728"/>
                    </a:cubicBezTo>
                    <a:cubicBezTo>
                      <a:pt x="1" y="728"/>
                      <a:pt x="1" y="728"/>
                      <a:pt x="1" y="728"/>
                    </a:cubicBezTo>
                    <a:cubicBezTo>
                      <a:pt x="1" y="728"/>
                      <a:pt x="1" y="728"/>
                      <a:pt x="2" y="729"/>
                    </a:cubicBezTo>
                    <a:cubicBezTo>
                      <a:pt x="5" y="731"/>
                      <a:pt x="15" y="738"/>
                      <a:pt x="25" y="744"/>
                    </a:cubicBezTo>
                    <a:cubicBezTo>
                      <a:pt x="35" y="750"/>
                      <a:pt x="45" y="755"/>
                      <a:pt x="45" y="755"/>
                    </a:cubicBezTo>
                    <a:cubicBezTo>
                      <a:pt x="45" y="754"/>
                      <a:pt x="45" y="754"/>
                      <a:pt x="45" y="754"/>
                    </a:cubicBezTo>
                    <a:cubicBezTo>
                      <a:pt x="46" y="753"/>
                      <a:pt x="46" y="753"/>
                      <a:pt x="46" y="753"/>
                    </a:cubicBezTo>
                    <a:cubicBezTo>
                      <a:pt x="46" y="753"/>
                      <a:pt x="36" y="747"/>
                      <a:pt x="25" y="742"/>
                    </a:cubicBezTo>
                    <a:cubicBezTo>
                      <a:pt x="20" y="739"/>
                      <a:pt x="14" y="736"/>
                      <a:pt x="10" y="734"/>
                    </a:cubicBezTo>
                    <a:cubicBezTo>
                      <a:pt x="8" y="733"/>
                      <a:pt x="7" y="732"/>
                      <a:pt x="5" y="732"/>
                    </a:cubicBezTo>
                    <a:cubicBezTo>
                      <a:pt x="5" y="732"/>
                      <a:pt x="4" y="731"/>
                      <a:pt x="4" y="731"/>
                    </a:cubicBezTo>
                    <a:cubicBezTo>
                      <a:pt x="3" y="731"/>
                      <a:pt x="3" y="731"/>
                      <a:pt x="3" y="731"/>
                    </a:cubicBezTo>
                    <a:cubicBezTo>
                      <a:pt x="3" y="731"/>
                      <a:pt x="3" y="731"/>
                      <a:pt x="3" y="731"/>
                    </a:cubicBezTo>
                    <a:cubicBezTo>
                      <a:pt x="3" y="731"/>
                      <a:pt x="3" y="731"/>
                      <a:pt x="3" y="731"/>
                    </a:cubicBezTo>
                    <a:cubicBezTo>
                      <a:pt x="2" y="731"/>
                      <a:pt x="2" y="731"/>
                      <a:pt x="2" y="731"/>
                    </a:cubicBezTo>
                    <a:cubicBezTo>
                      <a:pt x="2" y="731"/>
                      <a:pt x="1" y="731"/>
                      <a:pt x="1" y="732"/>
                    </a:cubicBezTo>
                    <a:cubicBezTo>
                      <a:pt x="2" y="732"/>
                      <a:pt x="2" y="732"/>
                      <a:pt x="2" y="732"/>
                    </a:cubicBezTo>
                    <a:cubicBezTo>
                      <a:pt x="1" y="731"/>
                      <a:pt x="1" y="731"/>
                      <a:pt x="1" y="731"/>
                    </a:cubicBezTo>
                    <a:cubicBezTo>
                      <a:pt x="1" y="732"/>
                      <a:pt x="1" y="732"/>
                      <a:pt x="1" y="732"/>
                    </a:cubicBezTo>
                    <a:cubicBezTo>
                      <a:pt x="1" y="733"/>
                      <a:pt x="1" y="733"/>
                      <a:pt x="1" y="733"/>
                    </a:cubicBezTo>
                    <a:cubicBezTo>
                      <a:pt x="2" y="734"/>
                      <a:pt x="2" y="734"/>
                      <a:pt x="2" y="734"/>
                    </a:cubicBezTo>
                    <a:cubicBezTo>
                      <a:pt x="2" y="734"/>
                      <a:pt x="3" y="735"/>
                      <a:pt x="5" y="736"/>
                    </a:cubicBezTo>
                    <a:cubicBezTo>
                      <a:pt x="14" y="742"/>
                      <a:pt x="43" y="759"/>
                      <a:pt x="43" y="759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4" y="756"/>
                      <a:pt x="44" y="756"/>
                      <a:pt x="44" y="756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4" y="757"/>
                      <a:pt x="44" y="757"/>
                      <a:pt x="44" y="757"/>
                    </a:cubicBezTo>
                    <a:cubicBezTo>
                      <a:pt x="44" y="756"/>
                      <a:pt x="44" y="756"/>
                      <a:pt x="44" y="756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4" y="757"/>
                      <a:pt x="44" y="757"/>
                      <a:pt x="44" y="757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4" y="757"/>
                      <a:pt x="44" y="757"/>
                      <a:pt x="44" y="757"/>
                    </a:cubicBezTo>
                    <a:cubicBezTo>
                      <a:pt x="44" y="757"/>
                      <a:pt x="44" y="757"/>
                      <a:pt x="44" y="757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4" y="757"/>
                      <a:pt x="44" y="757"/>
                      <a:pt x="44" y="757"/>
                    </a:cubicBezTo>
                    <a:cubicBezTo>
                      <a:pt x="44" y="757"/>
                      <a:pt x="43" y="756"/>
                      <a:pt x="42" y="756"/>
                    </a:cubicBezTo>
                    <a:cubicBezTo>
                      <a:pt x="38" y="753"/>
                      <a:pt x="29" y="749"/>
                      <a:pt x="20" y="744"/>
                    </a:cubicBezTo>
                    <a:cubicBezTo>
                      <a:pt x="16" y="742"/>
                      <a:pt x="12" y="740"/>
                      <a:pt x="9" y="739"/>
                    </a:cubicBezTo>
                    <a:cubicBezTo>
                      <a:pt x="8" y="738"/>
                      <a:pt x="7" y="737"/>
                      <a:pt x="6" y="737"/>
                    </a:cubicBezTo>
                    <a:cubicBezTo>
                      <a:pt x="5" y="737"/>
                      <a:pt x="5" y="737"/>
                      <a:pt x="4" y="736"/>
                    </a:cubicBezTo>
                    <a:cubicBezTo>
                      <a:pt x="4" y="736"/>
                      <a:pt x="4" y="736"/>
                      <a:pt x="4" y="736"/>
                    </a:cubicBezTo>
                    <a:cubicBezTo>
                      <a:pt x="3" y="736"/>
                      <a:pt x="3" y="736"/>
                      <a:pt x="3" y="736"/>
                    </a:cubicBezTo>
                    <a:cubicBezTo>
                      <a:pt x="3" y="736"/>
                      <a:pt x="3" y="736"/>
                      <a:pt x="3" y="736"/>
                    </a:cubicBezTo>
                    <a:cubicBezTo>
                      <a:pt x="3" y="736"/>
                      <a:pt x="2" y="737"/>
                      <a:pt x="2" y="737"/>
                    </a:cubicBezTo>
                    <a:cubicBezTo>
                      <a:pt x="3" y="738"/>
                      <a:pt x="3" y="738"/>
                      <a:pt x="3" y="738"/>
                    </a:cubicBezTo>
                    <a:cubicBezTo>
                      <a:pt x="2" y="737"/>
                      <a:pt x="2" y="737"/>
                      <a:pt x="2" y="737"/>
                    </a:cubicBezTo>
                    <a:cubicBezTo>
                      <a:pt x="2" y="738"/>
                      <a:pt x="2" y="738"/>
                      <a:pt x="2" y="738"/>
                    </a:cubicBezTo>
                    <a:cubicBezTo>
                      <a:pt x="2" y="738"/>
                      <a:pt x="2" y="739"/>
                      <a:pt x="2" y="739"/>
                    </a:cubicBezTo>
                    <a:cubicBezTo>
                      <a:pt x="2" y="739"/>
                      <a:pt x="3" y="740"/>
                      <a:pt x="3" y="740"/>
                    </a:cubicBezTo>
                    <a:cubicBezTo>
                      <a:pt x="5" y="741"/>
                      <a:pt x="8" y="744"/>
                      <a:pt x="12" y="746"/>
                    </a:cubicBezTo>
                    <a:cubicBezTo>
                      <a:pt x="25" y="754"/>
                      <a:pt x="44" y="765"/>
                      <a:pt x="44" y="765"/>
                    </a:cubicBezTo>
                    <a:cubicBezTo>
                      <a:pt x="45" y="764"/>
                      <a:pt x="45" y="764"/>
                      <a:pt x="45" y="764"/>
                    </a:cubicBezTo>
                    <a:cubicBezTo>
                      <a:pt x="46" y="763"/>
                      <a:pt x="46" y="763"/>
                      <a:pt x="46" y="763"/>
                    </a:cubicBezTo>
                    <a:cubicBezTo>
                      <a:pt x="5" y="742"/>
                      <a:pt x="5" y="742"/>
                      <a:pt x="5" y="742"/>
                    </a:cubicBezTo>
                    <a:cubicBezTo>
                      <a:pt x="4" y="742"/>
                      <a:pt x="4" y="742"/>
                      <a:pt x="3" y="742"/>
                    </a:cubicBezTo>
                    <a:cubicBezTo>
                      <a:pt x="3" y="743"/>
                      <a:pt x="2" y="743"/>
                      <a:pt x="2" y="744"/>
                    </a:cubicBezTo>
                    <a:cubicBezTo>
                      <a:pt x="2" y="744"/>
                      <a:pt x="3" y="744"/>
                      <a:pt x="3" y="744"/>
                    </a:cubicBezTo>
                    <a:cubicBezTo>
                      <a:pt x="3" y="745"/>
                      <a:pt x="3" y="745"/>
                      <a:pt x="3" y="745"/>
                    </a:cubicBezTo>
                    <a:cubicBezTo>
                      <a:pt x="3" y="745"/>
                      <a:pt x="3" y="745"/>
                      <a:pt x="4" y="745"/>
                    </a:cubicBezTo>
                    <a:cubicBezTo>
                      <a:pt x="7" y="747"/>
                      <a:pt x="17" y="754"/>
                      <a:pt x="26" y="759"/>
                    </a:cubicBezTo>
                    <a:cubicBezTo>
                      <a:pt x="36" y="765"/>
                      <a:pt x="44" y="771"/>
                      <a:pt x="44" y="771"/>
                    </a:cubicBezTo>
                    <a:cubicBezTo>
                      <a:pt x="45" y="769"/>
                      <a:pt x="45" y="769"/>
                      <a:pt x="45" y="769"/>
                    </a:cubicBezTo>
                    <a:cubicBezTo>
                      <a:pt x="46" y="768"/>
                      <a:pt x="46" y="768"/>
                      <a:pt x="46" y="768"/>
                    </a:cubicBezTo>
                    <a:cubicBezTo>
                      <a:pt x="4" y="747"/>
                      <a:pt x="4" y="747"/>
                      <a:pt x="4" y="747"/>
                    </a:cubicBezTo>
                    <a:cubicBezTo>
                      <a:pt x="3" y="747"/>
                      <a:pt x="2" y="747"/>
                      <a:pt x="2" y="748"/>
                    </a:cubicBezTo>
                    <a:cubicBezTo>
                      <a:pt x="2" y="748"/>
                      <a:pt x="2" y="749"/>
                      <a:pt x="3" y="749"/>
                    </a:cubicBezTo>
                    <a:cubicBezTo>
                      <a:pt x="44" y="776"/>
                      <a:pt x="44" y="776"/>
                      <a:pt x="44" y="776"/>
                    </a:cubicBezTo>
                    <a:cubicBezTo>
                      <a:pt x="45" y="774"/>
                      <a:pt x="45" y="774"/>
                      <a:pt x="45" y="774"/>
                    </a:cubicBezTo>
                    <a:cubicBezTo>
                      <a:pt x="44" y="774"/>
                      <a:pt x="44" y="774"/>
                      <a:pt x="44" y="774"/>
                    </a:cubicBezTo>
                    <a:cubicBezTo>
                      <a:pt x="45" y="774"/>
                      <a:pt x="45" y="774"/>
                      <a:pt x="45" y="774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4" y="773"/>
                      <a:pt x="44" y="774"/>
                    </a:cubicBezTo>
                    <a:cubicBezTo>
                      <a:pt x="45" y="774"/>
                      <a:pt x="45" y="774"/>
                      <a:pt x="45" y="774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4"/>
                      <a:pt x="45" y="774"/>
                      <a:pt x="45" y="774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4"/>
                      <a:pt x="45" y="774"/>
                      <a:pt x="45" y="774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5" y="773"/>
                      <a:pt x="45" y="773"/>
                    </a:cubicBezTo>
                    <a:cubicBezTo>
                      <a:pt x="45" y="773"/>
                      <a:pt x="44" y="773"/>
                      <a:pt x="42" y="772"/>
                    </a:cubicBezTo>
                    <a:cubicBezTo>
                      <a:pt x="37" y="770"/>
                      <a:pt x="28" y="765"/>
                      <a:pt x="19" y="761"/>
                    </a:cubicBezTo>
                    <a:cubicBezTo>
                      <a:pt x="15" y="759"/>
                      <a:pt x="11" y="757"/>
                      <a:pt x="8" y="756"/>
                    </a:cubicBezTo>
                    <a:cubicBezTo>
                      <a:pt x="5" y="754"/>
                      <a:pt x="3" y="753"/>
                      <a:pt x="3" y="753"/>
                    </a:cubicBezTo>
                    <a:cubicBezTo>
                      <a:pt x="2" y="753"/>
                      <a:pt x="1" y="753"/>
                      <a:pt x="1" y="754"/>
                    </a:cubicBezTo>
                    <a:cubicBezTo>
                      <a:pt x="0" y="755"/>
                      <a:pt x="1" y="756"/>
                      <a:pt x="1" y="756"/>
                    </a:cubicBezTo>
                    <a:cubicBezTo>
                      <a:pt x="20" y="768"/>
                      <a:pt x="20" y="768"/>
                      <a:pt x="20" y="768"/>
                    </a:cubicBezTo>
                    <a:cubicBezTo>
                      <a:pt x="3" y="759"/>
                      <a:pt x="3" y="759"/>
                      <a:pt x="3" y="759"/>
                    </a:cubicBezTo>
                    <a:cubicBezTo>
                      <a:pt x="2" y="759"/>
                      <a:pt x="1" y="759"/>
                      <a:pt x="1" y="760"/>
                    </a:cubicBezTo>
                    <a:cubicBezTo>
                      <a:pt x="0" y="761"/>
                      <a:pt x="1" y="762"/>
                      <a:pt x="1" y="762"/>
                    </a:cubicBezTo>
                    <a:cubicBezTo>
                      <a:pt x="43" y="788"/>
                      <a:pt x="43" y="788"/>
                      <a:pt x="43" y="788"/>
                    </a:cubicBezTo>
                    <a:cubicBezTo>
                      <a:pt x="44" y="787"/>
                      <a:pt x="44" y="787"/>
                      <a:pt x="44" y="787"/>
                    </a:cubicBezTo>
                    <a:cubicBezTo>
                      <a:pt x="43" y="786"/>
                      <a:pt x="43" y="786"/>
                      <a:pt x="43" y="786"/>
                    </a:cubicBezTo>
                    <a:cubicBezTo>
                      <a:pt x="44" y="787"/>
                      <a:pt x="44" y="787"/>
                      <a:pt x="44" y="787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3" y="786"/>
                      <a:pt x="43" y="786"/>
                      <a:pt x="43" y="786"/>
                    </a:cubicBezTo>
                    <a:cubicBezTo>
                      <a:pt x="44" y="787"/>
                      <a:pt x="44" y="787"/>
                      <a:pt x="44" y="787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7"/>
                      <a:pt x="44" y="787"/>
                      <a:pt x="44" y="787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7"/>
                      <a:pt x="44" y="787"/>
                      <a:pt x="44" y="787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4" y="786"/>
                      <a:pt x="44" y="786"/>
                    </a:cubicBezTo>
                    <a:cubicBezTo>
                      <a:pt x="44" y="786"/>
                      <a:pt x="43" y="785"/>
                      <a:pt x="42" y="785"/>
                    </a:cubicBezTo>
                    <a:cubicBezTo>
                      <a:pt x="37" y="782"/>
                      <a:pt x="27" y="777"/>
                      <a:pt x="19" y="773"/>
                    </a:cubicBezTo>
                    <a:cubicBezTo>
                      <a:pt x="15" y="771"/>
                      <a:pt x="11" y="769"/>
                      <a:pt x="8" y="767"/>
                    </a:cubicBezTo>
                    <a:cubicBezTo>
                      <a:pt x="6" y="766"/>
                      <a:pt x="5" y="766"/>
                      <a:pt x="4" y="765"/>
                    </a:cubicBezTo>
                    <a:cubicBezTo>
                      <a:pt x="4" y="765"/>
                      <a:pt x="4" y="765"/>
                      <a:pt x="3" y="765"/>
                    </a:cubicBezTo>
                    <a:cubicBezTo>
                      <a:pt x="3" y="764"/>
                      <a:pt x="3" y="764"/>
                      <a:pt x="3" y="764"/>
                    </a:cubicBezTo>
                    <a:cubicBezTo>
                      <a:pt x="3" y="764"/>
                      <a:pt x="3" y="764"/>
                      <a:pt x="3" y="764"/>
                    </a:cubicBezTo>
                    <a:cubicBezTo>
                      <a:pt x="2" y="764"/>
                      <a:pt x="2" y="764"/>
                      <a:pt x="2" y="764"/>
                    </a:cubicBezTo>
                    <a:cubicBezTo>
                      <a:pt x="2" y="764"/>
                      <a:pt x="2" y="764"/>
                      <a:pt x="2" y="764"/>
                    </a:cubicBezTo>
                    <a:cubicBezTo>
                      <a:pt x="1" y="764"/>
                      <a:pt x="1" y="765"/>
                      <a:pt x="1" y="765"/>
                    </a:cubicBezTo>
                    <a:cubicBezTo>
                      <a:pt x="0" y="766"/>
                      <a:pt x="1" y="767"/>
                      <a:pt x="1" y="767"/>
                    </a:cubicBezTo>
                    <a:cubicBezTo>
                      <a:pt x="1" y="767"/>
                      <a:pt x="4" y="769"/>
                      <a:pt x="8" y="771"/>
                    </a:cubicBezTo>
                    <a:cubicBezTo>
                      <a:pt x="14" y="775"/>
                      <a:pt x="23" y="780"/>
                      <a:pt x="30" y="785"/>
                    </a:cubicBezTo>
                    <a:cubicBezTo>
                      <a:pt x="34" y="787"/>
                      <a:pt x="37" y="789"/>
                      <a:pt x="39" y="790"/>
                    </a:cubicBezTo>
                    <a:cubicBezTo>
                      <a:pt x="41" y="791"/>
                      <a:pt x="42" y="792"/>
                      <a:pt x="42" y="792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3" y="792"/>
                      <a:pt x="43" y="792"/>
                      <a:pt x="43" y="792"/>
                    </a:cubicBezTo>
                    <a:cubicBezTo>
                      <a:pt x="43" y="793"/>
                      <a:pt x="43" y="793"/>
                      <a:pt x="43" y="793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3" y="792"/>
                      <a:pt x="43" y="792"/>
                      <a:pt x="43" y="792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3" y="791"/>
                      <a:pt x="43" y="791"/>
                      <a:pt x="43" y="791"/>
                    </a:cubicBezTo>
                    <a:cubicBezTo>
                      <a:pt x="43" y="792"/>
                      <a:pt x="43" y="792"/>
                      <a:pt x="43" y="792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3" y="791"/>
                      <a:pt x="43" y="791"/>
                      <a:pt x="43" y="791"/>
                    </a:cubicBezTo>
                    <a:cubicBezTo>
                      <a:pt x="44" y="792"/>
                      <a:pt x="44" y="792"/>
                      <a:pt x="44" y="792"/>
                    </a:cubicBezTo>
                    <a:cubicBezTo>
                      <a:pt x="45" y="791"/>
                      <a:pt x="45" y="791"/>
                      <a:pt x="45" y="791"/>
                    </a:cubicBezTo>
                    <a:cubicBezTo>
                      <a:pt x="4" y="771"/>
                      <a:pt x="4" y="771"/>
                      <a:pt x="4" y="771"/>
                    </a:cubicBezTo>
                    <a:cubicBezTo>
                      <a:pt x="4" y="770"/>
                      <a:pt x="3" y="771"/>
                      <a:pt x="3" y="771"/>
                    </a:cubicBezTo>
                    <a:cubicBezTo>
                      <a:pt x="2" y="772"/>
                      <a:pt x="2" y="773"/>
                      <a:pt x="3" y="773"/>
                    </a:cubicBezTo>
                    <a:cubicBezTo>
                      <a:pt x="44" y="799"/>
                      <a:pt x="44" y="799"/>
                      <a:pt x="44" y="799"/>
                    </a:cubicBezTo>
                    <a:cubicBezTo>
                      <a:pt x="45" y="798"/>
                      <a:pt x="45" y="798"/>
                      <a:pt x="45" y="798"/>
                    </a:cubicBezTo>
                    <a:cubicBezTo>
                      <a:pt x="44" y="797"/>
                      <a:pt x="44" y="797"/>
                      <a:pt x="44" y="797"/>
                    </a:cubicBezTo>
                    <a:cubicBezTo>
                      <a:pt x="45" y="798"/>
                      <a:pt x="45" y="798"/>
                      <a:pt x="45" y="798"/>
                    </a:cubicBezTo>
                    <a:cubicBezTo>
                      <a:pt x="44" y="796"/>
                      <a:pt x="44" y="796"/>
                      <a:pt x="44" y="796"/>
                    </a:cubicBezTo>
                    <a:cubicBezTo>
                      <a:pt x="44" y="797"/>
                      <a:pt x="44" y="797"/>
                      <a:pt x="44" y="797"/>
                    </a:cubicBezTo>
                    <a:cubicBezTo>
                      <a:pt x="45" y="798"/>
                      <a:pt x="45" y="798"/>
                      <a:pt x="45" y="798"/>
                    </a:cubicBezTo>
                    <a:cubicBezTo>
                      <a:pt x="44" y="796"/>
                      <a:pt x="44" y="796"/>
                      <a:pt x="44" y="796"/>
                    </a:cubicBezTo>
                    <a:cubicBezTo>
                      <a:pt x="45" y="798"/>
                      <a:pt x="45" y="798"/>
                      <a:pt x="45" y="798"/>
                    </a:cubicBezTo>
                    <a:cubicBezTo>
                      <a:pt x="45" y="796"/>
                      <a:pt x="45" y="796"/>
                      <a:pt x="45" y="796"/>
                    </a:cubicBezTo>
                    <a:cubicBezTo>
                      <a:pt x="44" y="796"/>
                      <a:pt x="44" y="796"/>
                      <a:pt x="44" y="796"/>
                    </a:cubicBezTo>
                    <a:cubicBezTo>
                      <a:pt x="45" y="798"/>
                      <a:pt x="45" y="798"/>
                      <a:pt x="45" y="798"/>
                    </a:cubicBezTo>
                    <a:cubicBezTo>
                      <a:pt x="45" y="796"/>
                      <a:pt x="45" y="796"/>
                      <a:pt x="45" y="796"/>
                    </a:cubicBezTo>
                    <a:cubicBezTo>
                      <a:pt x="45" y="797"/>
                      <a:pt x="45" y="797"/>
                      <a:pt x="45" y="797"/>
                    </a:cubicBezTo>
                    <a:cubicBezTo>
                      <a:pt x="45" y="796"/>
                      <a:pt x="45" y="796"/>
                      <a:pt x="45" y="796"/>
                    </a:cubicBezTo>
                    <a:cubicBezTo>
                      <a:pt x="45" y="796"/>
                      <a:pt x="45" y="796"/>
                      <a:pt x="45" y="796"/>
                    </a:cubicBezTo>
                    <a:cubicBezTo>
                      <a:pt x="45" y="797"/>
                      <a:pt x="45" y="797"/>
                      <a:pt x="45" y="797"/>
                    </a:cubicBezTo>
                    <a:cubicBezTo>
                      <a:pt x="45" y="796"/>
                      <a:pt x="45" y="796"/>
                      <a:pt x="45" y="796"/>
                    </a:cubicBezTo>
                    <a:cubicBezTo>
                      <a:pt x="45" y="796"/>
                      <a:pt x="45" y="796"/>
                      <a:pt x="44" y="796"/>
                    </a:cubicBezTo>
                    <a:cubicBezTo>
                      <a:pt x="41" y="795"/>
                      <a:pt x="31" y="789"/>
                      <a:pt x="21" y="785"/>
                    </a:cubicBezTo>
                    <a:cubicBezTo>
                      <a:pt x="17" y="782"/>
                      <a:pt x="12" y="780"/>
                      <a:pt x="9" y="778"/>
                    </a:cubicBezTo>
                    <a:cubicBezTo>
                      <a:pt x="6" y="776"/>
                      <a:pt x="4" y="775"/>
                      <a:pt x="4" y="775"/>
                    </a:cubicBezTo>
                    <a:cubicBezTo>
                      <a:pt x="3" y="775"/>
                      <a:pt x="2" y="775"/>
                      <a:pt x="2" y="776"/>
                    </a:cubicBezTo>
                    <a:cubicBezTo>
                      <a:pt x="1" y="776"/>
                      <a:pt x="1" y="777"/>
                      <a:pt x="2" y="778"/>
                    </a:cubicBezTo>
                    <a:cubicBezTo>
                      <a:pt x="2" y="778"/>
                      <a:pt x="5" y="779"/>
                      <a:pt x="8" y="782"/>
                    </a:cubicBezTo>
                    <a:cubicBezTo>
                      <a:pt x="14" y="785"/>
                      <a:pt x="23" y="790"/>
                      <a:pt x="30" y="795"/>
                    </a:cubicBezTo>
                    <a:cubicBezTo>
                      <a:pt x="34" y="797"/>
                      <a:pt x="37" y="799"/>
                      <a:pt x="39" y="801"/>
                    </a:cubicBezTo>
                    <a:cubicBezTo>
                      <a:pt x="40" y="801"/>
                      <a:pt x="41" y="802"/>
                      <a:pt x="42" y="802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3" y="802"/>
                      <a:pt x="43" y="802"/>
                      <a:pt x="43" y="802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3" y="802"/>
                      <a:pt x="43" y="802"/>
                      <a:pt x="43" y="802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3" y="803"/>
                      <a:pt x="43" y="803"/>
                      <a:pt x="43" y="803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2" y="802"/>
                      <a:pt x="42" y="802"/>
                      <a:pt x="42" y="802"/>
                    </a:cubicBezTo>
                    <a:cubicBezTo>
                      <a:pt x="42" y="802"/>
                      <a:pt x="43" y="803"/>
                      <a:pt x="43" y="803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2" y="802"/>
                      <a:pt x="42" y="802"/>
                      <a:pt x="42" y="802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3" y="801"/>
                      <a:pt x="43" y="801"/>
                      <a:pt x="43" y="801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3" y="801"/>
                      <a:pt x="43" y="801"/>
                      <a:pt x="43" y="801"/>
                    </a:cubicBezTo>
                    <a:cubicBezTo>
                      <a:pt x="43" y="801"/>
                      <a:pt x="43" y="801"/>
                      <a:pt x="43" y="801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3" y="801"/>
                      <a:pt x="43" y="801"/>
                      <a:pt x="43" y="801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4" y="801"/>
                      <a:pt x="44" y="801"/>
                      <a:pt x="44" y="801"/>
                    </a:cubicBezTo>
                    <a:cubicBezTo>
                      <a:pt x="43" y="801"/>
                      <a:pt x="43" y="801"/>
                      <a:pt x="43" y="801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4" y="801"/>
                      <a:pt x="44" y="801"/>
                      <a:pt x="44" y="801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4" y="801"/>
                      <a:pt x="44" y="801"/>
                      <a:pt x="44" y="801"/>
                    </a:cubicBezTo>
                    <a:cubicBezTo>
                      <a:pt x="44" y="801"/>
                      <a:pt x="44" y="801"/>
                      <a:pt x="44" y="801"/>
                    </a:cubicBezTo>
                    <a:cubicBezTo>
                      <a:pt x="44" y="802"/>
                      <a:pt x="44" y="802"/>
                      <a:pt x="44" y="802"/>
                    </a:cubicBezTo>
                    <a:cubicBezTo>
                      <a:pt x="44" y="801"/>
                      <a:pt x="44" y="801"/>
                      <a:pt x="44" y="801"/>
                    </a:cubicBezTo>
                    <a:cubicBezTo>
                      <a:pt x="44" y="801"/>
                      <a:pt x="44" y="801"/>
                      <a:pt x="44" y="801"/>
                    </a:cubicBezTo>
                    <a:cubicBezTo>
                      <a:pt x="44" y="800"/>
                      <a:pt x="43" y="800"/>
                      <a:pt x="42" y="799"/>
                    </a:cubicBezTo>
                    <a:cubicBezTo>
                      <a:pt x="37" y="797"/>
                      <a:pt x="28" y="793"/>
                      <a:pt x="20" y="789"/>
                    </a:cubicBezTo>
                    <a:cubicBezTo>
                      <a:pt x="16" y="787"/>
                      <a:pt x="12" y="785"/>
                      <a:pt x="9" y="783"/>
                    </a:cubicBezTo>
                    <a:cubicBezTo>
                      <a:pt x="8" y="783"/>
                      <a:pt x="7" y="782"/>
                      <a:pt x="6" y="782"/>
                    </a:cubicBezTo>
                    <a:cubicBezTo>
                      <a:pt x="5" y="782"/>
                      <a:pt x="5" y="781"/>
                      <a:pt x="5" y="781"/>
                    </a:cubicBezTo>
                    <a:cubicBezTo>
                      <a:pt x="4" y="781"/>
                      <a:pt x="4" y="781"/>
                      <a:pt x="4" y="781"/>
                    </a:cubicBezTo>
                    <a:cubicBezTo>
                      <a:pt x="4" y="781"/>
                      <a:pt x="4" y="781"/>
                      <a:pt x="4" y="781"/>
                    </a:cubicBezTo>
                    <a:cubicBezTo>
                      <a:pt x="3" y="781"/>
                      <a:pt x="3" y="781"/>
                      <a:pt x="3" y="781"/>
                    </a:cubicBezTo>
                    <a:cubicBezTo>
                      <a:pt x="3" y="781"/>
                      <a:pt x="3" y="781"/>
                      <a:pt x="2" y="782"/>
                    </a:cubicBezTo>
                    <a:cubicBezTo>
                      <a:pt x="2" y="782"/>
                      <a:pt x="2" y="782"/>
                      <a:pt x="2" y="783"/>
                    </a:cubicBezTo>
                    <a:cubicBezTo>
                      <a:pt x="2" y="783"/>
                      <a:pt x="2" y="784"/>
                      <a:pt x="3" y="784"/>
                    </a:cubicBezTo>
                    <a:cubicBezTo>
                      <a:pt x="3" y="784"/>
                      <a:pt x="5" y="785"/>
                      <a:pt x="9" y="788"/>
                    </a:cubicBezTo>
                    <a:cubicBezTo>
                      <a:pt x="15" y="791"/>
                      <a:pt x="23" y="796"/>
                      <a:pt x="30" y="800"/>
                    </a:cubicBezTo>
                    <a:cubicBezTo>
                      <a:pt x="34" y="803"/>
                      <a:pt x="37" y="805"/>
                      <a:pt x="39" y="806"/>
                    </a:cubicBezTo>
                    <a:cubicBezTo>
                      <a:pt x="41" y="807"/>
                      <a:pt x="41" y="808"/>
                      <a:pt x="42" y="808"/>
                    </a:cubicBezTo>
                    <a:cubicBezTo>
                      <a:pt x="43" y="808"/>
                      <a:pt x="43" y="808"/>
                      <a:pt x="43" y="808"/>
                    </a:cubicBezTo>
                    <a:cubicBezTo>
                      <a:pt x="43" y="809"/>
                      <a:pt x="43" y="809"/>
                      <a:pt x="43" y="809"/>
                    </a:cubicBezTo>
                    <a:cubicBezTo>
                      <a:pt x="43" y="808"/>
                      <a:pt x="43" y="808"/>
                      <a:pt x="43" y="808"/>
                    </a:cubicBezTo>
                    <a:cubicBezTo>
                      <a:pt x="43" y="808"/>
                      <a:pt x="43" y="808"/>
                      <a:pt x="43" y="808"/>
                    </a:cubicBezTo>
                    <a:cubicBezTo>
                      <a:pt x="43" y="809"/>
                      <a:pt x="43" y="809"/>
                      <a:pt x="43" y="809"/>
                    </a:cubicBezTo>
                    <a:cubicBezTo>
                      <a:pt x="43" y="808"/>
                      <a:pt x="43" y="808"/>
                      <a:pt x="43" y="808"/>
                    </a:cubicBezTo>
                    <a:cubicBezTo>
                      <a:pt x="43" y="808"/>
                      <a:pt x="43" y="808"/>
                      <a:pt x="43" y="808"/>
                    </a:cubicBezTo>
                    <a:cubicBezTo>
                      <a:pt x="44" y="808"/>
                      <a:pt x="44" y="808"/>
                      <a:pt x="44" y="808"/>
                    </a:cubicBezTo>
                    <a:cubicBezTo>
                      <a:pt x="42" y="808"/>
                      <a:pt x="42" y="808"/>
                      <a:pt x="42" y="808"/>
                    </a:cubicBezTo>
                    <a:cubicBezTo>
                      <a:pt x="42" y="808"/>
                      <a:pt x="43" y="808"/>
                      <a:pt x="43" y="808"/>
                    </a:cubicBezTo>
                    <a:cubicBezTo>
                      <a:pt x="44" y="808"/>
                      <a:pt x="44" y="808"/>
                      <a:pt x="44" y="808"/>
                    </a:cubicBezTo>
                    <a:cubicBezTo>
                      <a:pt x="42" y="808"/>
                      <a:pt x="42" y="808"/>
                      <a:pt x="42" y="808"/>
                    </a:cubicBezTo>
                    <a:cubicBezTo>
                      <a:pt x="44" y="808"/>
                      <a:pt x="44" y="808"/>
                      <a:pt x="44" y="808"/>
                    </a:cubicBezTo>
                    <a:cubicBezTo>
                      <a:pt x="43" y="807"/>
                      <a:pt x="43" y="807"/>
                      <a:pt x="43" y="807"/>
                    </a:cubicBezTo>
                    <a:cubicBezTo>
                      <a:pt x="42" y="808"/>
                      <a:pt x="42" y="808"/>
                      <a:pt x="42" y="808"/>
                    </a:cubicBezTo>
                    <a:cubicBezTo>
                      <a:pt x="44" y="808"/>
                      <a:pt x="44" y="808"/>
                      <a:pt x="44" y="808"/>
                    </a:cubicBezTo>
                    <a:cubicBezTo>
                      <a:pt x="43" y="807"/>
                      <a:pt x="43" y="807"/>
                      <a:pt x="43" y="807"/>
                    </a:cubicBezTo>
                    <a:cubicBezTo>
                      <a:pt x="44" y="808"/>
                      <a:pt x="44" y="808"/>
                      <a:pt x="44" y="808"/>
                    </a:cubicBezTo>
                    <a:cubicBezTo>
                      <a:pt x="45" y="806"/>
                      <a:pt x="45" y="806"/>
                      <a:pt x="45" y="806"/>
                    </a:cubicBezTo>
                    <a:cubicBezTo>
                      <a:pt x="2" y="786"/>
                      <a:pt x="2" y="786"/>
                      <a:pt x="2" y="786"/>
                    </a:cubicBezTo>
                    <a:cubicBezTo>
                      <a:pt x="2" y="786"/>
                      <a:pt x="1" y="786"/>
                      <a:pt x="0" y="787"/>
                    </a:cubicBezTo>
                    <a:cubicBezTo>
                      <a:pt x="0" y="788"/>
                      <a:pt x="0" y="788"/>
                      <a:pt x="1" y="789"/>
                    </a:cubicBezTo>
                    <a:cubicBezTo>
                      <a:pt x="45" y="816"/>
                      <a:pt x="45" y="816"/>
                      <a:pt x="45" y="816"/>
                    </a:cubicBezTo>
                    <a:cubicBezTo>
                      <a:pt x="45" y="815"/>
                      <a:pt x="45" y="815"/>
                      <a:pt x="45" y="815"/>
                    </a:cubicBezTo>
                    <a:cubicBezTo>
                      <a:pt x="46" y="814"/>
                      <a:pt x="46" y="814"/>
                      <a:pt x="46" y="814"/>
                    </a:cubicBezTo>
                    <a:cubicBezTo>
                      <a:pt x="46" y="814"/>
                      <a:pt x="36" y="808"/>
                      <a:pt x="25" y="803"/>
                    </a:cubicBezTo>
                    <a:cubicBezTo>
                      <a:pt x="20" y="800"/>
                      <a:pt x="15" y="798"/>
                      <a:pt x="10" y="796"/>
                    </a:cubicBezTo>
                    <a:cubicBezTo>
                      <a:pt x="8" y="795"/>
                      <a:pt x="6" y="794"/>
                      <a:pt x="5" y="793"/>
                    </a:cubicBezTo>
                    <a:cubicBezTo>
                      <a:pt x="4" y="793"/>
                      <a:pt x="4" y="793"/>
                      <a:pt x="3" y="793"/>
                    </a:cubicBezTo>
                    <a:cubicBezTo>
                      <a:pt x="3" y="793"/>
                      <a:pt x="2" y="793"/>
                      <a:pt x="2" y="792"/>
                    </a:cubicBezTo>
                    <a:cubicBezTo>
                      <a:pt x="1" y="793"/>
                      <a:pt x="1" y="793"/>
                      <a:pt x="1" y="793"/>
                    </a:cubicBezTo>
                    <a:cubicBezTo>
                      <a:pt x="1" y="793"/>
                      <a:pt x="1" y="793"/>
                      <a:pt x="0" y="793"/>
                    </a:cubicBezTo>
                    <a:cubicBezTo>
                      <a:pt x="0" y="794"/>
                      <a:pt x="0" y="795"/>
                      <a:pt x="1" y="795"/>
                    </a:cubicBezTo>
                    <a:cubicBezTo>
                      <a:pt x="44" y="822"/>
                      <a:pt x="44" y="822"/>
                      <a:pt x="44" y="822"/>
                    </a:cubicBezTo>
                    <a:cubicBezTo>
                      <a:pt x="45" y="821"/>
                      <a:pt x="45" y="821"/>
                      <a:pt x="45" y="821"/>
                    </a:cubicBezTo>
                    <a:cubicBezTo>
                      <a:pt x="46" y="820"/>
                      <a:pt x="46" y="820"/>
                      <a:pt x="46" y="820"/>
                    </a:cubicBezTo>
                    <a:cubicBezTo>
                      <a:pt x="46" y="820"/>
                      <a:pt x="36" y="815"/>
                      <a:pt x="26" y="810"/>
                    </a:cubicBezTo>
                    <a:cubicBezTo>
                      <a:pt x="20" y="807"/>
                      <a:pt x="15" y="804"/>
                      <a:pt x="11" y="802"/>
                    </a:cubicBezTo>
                    <a:cubicBezTo>
                      <a:pt x="9" y="801"/>
                      <a:pt x="7" y="801"/>
                      <a:pt x="6" y="800"/>
                    </a:cubicBezTo>
                    <a:cubicBezTo>
                      <a:pt x="5" y="800"/>
                      <a:pt x="4" y="799"/>
                      <a:pt x="4" y="799"/>
                    </a:cubicBezTo>
                    <a:cubicBezTo>
                      <a:pt x="3" y="799"/>
                      <a:pt x="3" y="799"/>
                      <a:pt x="2" y="799"/>
                    </a:cubicBezTo>
                    <a:cubicBezTo>
                      <a:pt x="2" y="799"/>
                      <a:pt x="2" y="799"/>
                      <a:pt x="2" y="799"/>
                    </a:cubicBezTo>
                    <a:cubicBezTo>
                      <a:pt x="1" y="799"/>
                      <a:pt x="1" y="799"/>
                      <a:pt x="1" y="800"/>
                    </a:cubicBezTo>
                    <a:cubicBezTo>
                      <a:pt x="2" y="801"/>
                      <a:pt x="2" y="801"/>
                      <a:pt x="2" y="801"/>
                    </a:cubicBezTo>
                    <a:cubicBezTo>
                      <a:pt x="1" y="800"/>
                      <a:pt x="1" y="800"/>
                      <a:pt x="1" y="800"/>
                    </a:cubicBezTo>
                    <a:cubicBezTo>
                      <a:pt x="1" y="801"/>
                      <a:pt x="1" y="801"/>
                      <a:pt x="1" y="801"/>
                    </a:cubicBezTo>
                    <a:cubicBezTo>
                      <a:pt x="1" y="801"/>
                      <a:pt x="1" y="801"/>
                      <a:pt x="1" y="801"/>
                    </a:cubicBezTo>
                    <a:cubicBezTo>
                      <a:pt x="1" y="802"/>
                      <a:pt x="1" y="802"/>
                      <a:pt x="2" y="802"/>
                    </a:cubicBezTo>
                    <a:cubicBezTo>
                      <a:pt x="3" y="804"/>
                      <a:pt x="7" y="806"/>
                      <a:pt x="11" y="808"/>
                    </a:cubicBezTo>
                    <a:cubicBezTo>
                      <a:pt x="17" y="812"/>
                      <a:pt x="25" y="817"/>
                      <a:pt x="32" y="820"/>
                    </a:cubicBezTo>
                    <a:cubicBezTo>
                      <a:pt x="35" y="822"/>
                      <a:pt x="38" y="824"/>
                      <a:pt x="40" y="825"/>
                    </a:cubicBezTo>
                    <a:cubicBezTo>
                      <a:pt x="41" y="826"/>
                      <a:pt x="42" y="827"/>
                      <a:pt x="42" y="827"/>
                    </a:cubicBezTo>
                    <a:cubicBezTo>
                      <a:pt x="43" y="827"/>
                      <a:pt x="43" y="827"/>
                      <a:pt x="43" y="827"/>
                    </a:cubicBezTo>
                    <a:cubicBezTo>
                      <a:pt x="43" y="827"/>
                      <a:pt x="43" y="827"/>
                      <a:pt x="43" y="827"/>
                    </a:cubicBezTo>
                    <a:cubicBezTo>
                      <a:pt x="43" y="827"/>
                      <a:pt x="43" y="827"/>
                      <a:pt x="43" y="827"/>
                    </a:cubicBezTo>
                    <a:cubicBezTo>
                      <a:pt x="43" y="827"/>
                      <a:pt x="43" y="827"/>
                      <a:pt x="43" y="827"/>
                    </a:cubicBezTo>
                    <a:cubicBezTo>
                      <a:pt x="43" y="827"/>
                      <a:pt x="43" y="827"/>
                      <a:pt x="43" y="827"/>
                    </a:cubicBezTo>
                    <a:cubicBezTo>
                      <a:pt x="43" y="827"/>
                      <a:pt x="43" y="827"/>
                      <a:pt x="43" y="827"/>
                    </a:cubicBezTo>
                    <a:cubicBezTo>
                      <a:pt x="44" y="827"/>
                      <a:pt x="44" y="827"/>
                      <a:pt x="44" y="827"/>
                    </a:cubicBezTo>
                    <a:cubicBezTo>
                      <a:pt x="42" y="827"/>
                      <a:pt x="42" y="827"/>
                      <a:pt x="42" y="827"/>
                    </a:cubicBezTo>
                    <a:cubicBezTo>
                      <a:pt x="42" y="827"/>
                      <a:pt x="43" y="827"/>
                      <a:pt x="43" y="827"/>
                    </a:cubicBezTo>
                    <a:cubicBezTo>
                      <a:pt x="44" y="827"/>
                      <a:pt x="44" y="827"/>
                      <a:pt x="44" y="827"/>
                    </a:cubicBezTo>
                    <a:cubicBezTo>
                      <a:pt x="42" y="827"/>
                      <a:pt x="42" y="827"/>
                      <a:pt x="42" y="827"/>
                    </a:cubicBezTo>
                    <a:cubicBezTo>
                      <a:pt x="44" y="827"/>
                      <a:pt x="44" y="827"/>
                      <a:pt x="44" y="827"/>
                    </a:cubicBezTo>
                    <a:cubicBezTo>
                      <a:pt x="43" y="826"/>
                      <a:pt x="43" y="826"/>
                      <a:pt x="43" y="826"/>
                    </a:cubicBezTo>
                    <a:cubicBezTo>
                      <a:pt x="42" y="827"/>
                      <a:pt x="42" y="827"/>
                      <a:pt x="42" y="827"/>
                    </a:cubicBezTo>
                    <a:cubicBezTo>
                      <a:pt x="44" y="827"/>
                      <a:pt x="44" y="827"/>
                      <a:pt x="44" y="827"/>
                    </a:cubicBezTo>
                    <a:cubicBezTo>
                      <a:pt x="43" y="826"/>
                      <a:pt x="43" y="826"/>
                      <a:pt x="43" y="826"/>
                    </a:cubicBezTo>
                    <a:cubicBezTo>
                      <a:pt x="44" y="827"/>
                      <a:pt x="44" y="827"/>
                      <a:pt x="44" y="827"/>
                    </a:cubicBezTo>
                    <a:cubicBezTo>
                      <a:pt x="44" y="825"/>
                      <a:pt x="44" y="825"/>
                      <a:pt x="44" y="825"/>
                    </a:cubicBezTo>
                    <a:cubicBezTo>
                      <a:pt x="44" y="825"/>
                      <a:pt x="35" y="821"/>
                      <a:pt x="24" y="816"/>
                    </a:cubicBezTo>
                    <a:cubicBezTo>
                      <a:pt x="19" y="814"/>
                      <a:pt x="14" y="811"/>
                      <a:pt x="10" y="810"/>
                    </a:cubicBezTo>
                    <a:cubicBezTo>
                      <a:pt x="8" y="809"/>
                      <a:pt x="7" y="808"/>
                      <a:pt x="5" y="807"/>
                    </a:cubicBezTo>
                    <a:cubicBezTo>
                      <a:pt x="5" y="807"/>
                      <a:pt x="4" y="807"/>
                      <a:pt x="4" y="807"/>
                    </a:cubicBezTo>
                    <a:cubicBezTo>
                      <a:pt x="3" y="807"/>
                      <a:pt x="3" y="807"/>
                      <a:pt x="3" y="807"/>
                    </a:cubicBezTo>
                    <a:cubicBezTo>
                      <a:pt x="3" y="807"/>
                      <a:pt x="3" y="807"/>
                      <a:pt x="3" y="807"/>
                    </a:cubicBezTo>
                    <a:cubicBezTo>
                      <a:pt x="2" y="807"/>
                      <a:pt x="2" y="807"/>
                      <a:pt x="2" y="807"/>
                    </a:cubicBezTo>
                    <a:cubicBezTo>
                      <a:pt x="2" y="807"/>
                      <a:pt x="2" y="807"/>
                      <a:pt x="1" y="807"/>
                    </a:cubicBezTo>
                    <a:cubicBezTo>
                      <a:pt x="1" y="808"/>
                      <a:pt x="1" y="809"/>
                      <a:pt x="2" y="809"/>
                    </a:cubicBezTo>
                    <a:cubicBezTo>
                      <a:pt x="44" y="836"/>
                      <a:pt x="44" y="836"/>
                      <a:pt x="44" y="836"/>
                    </a:cubicBezTo>
                    <a:cubicBezTo>
                      <a:pt x="45" y="834"/>
                      <a:pt x="45" y="834"/>
                      <a:pt x="45" y="834"/>
                    </a:cubicBezTo>
                    <a:cubicBezTo>
                      <a:pt x="43" y="833"/>
                      <a:pt x="43" y="833"/>
                      <a:pt x="43" y="833"/>
                    </a:cubicBezTo>
                    <a:cubicBezTo>
                      <a:pt x="45" y="834"/>
                      <a:pt x="45" y="834"/>
                      <a:pt x="45" y="834"/>
                    </a:cubicBezTo>
                    <a:cubicBezTo>
                      <a:pt x="44" y="833"/>
                      <a:pt x="44" y="833"/>
                      <a:pt x="44" y="833"/>
                    </a:cubicBezTo>
                    <a:cubicBezTo>
                      <a:pt x="44" y="833"/>
                      <a:pt x="44" y="833"/>
                      <a:pt x="43" y="833"/>
                    </a:cubicBezTo>
                    <a:cubicBezTo>
                      <a:pt x="45" y="834"/>
                      <a:pt x="45" y="834"/>
                      <a:pt x="45" y="834"/>
                    </a:cubicBezTo>
                    <a:cubicBezTo>
                      <a:pt x="44" y="833"/>
                      <a:pt x="44" y="833"/>
                      <a:pt x="44" y="833"/>
                    </a:cubicBezTo>
                    <a:cubicBezTo>
                      <a:pt x="44" y="834"/>
                      <a:pt x="44" y="834"/>
                      <a:pt x="44" y="834"/>
                    </a:cubicBezTo>
                    <a:cubicBezTo>
                      <a:pt x="44" y="833"/>
                      <a:pt x="44" y="833"/>
                      <a:pt x="44" y="833"/>
                    </a:cubicBezTo>
                    <a:cubicBezTo>
                      <a:pt x="44" y="833"/>
                      <a:pt x="44" y="833"/>
                      <a:pt x="44" y="833"/>
                    </a:cubicBezTo>
                    <a:cubicBezTo>
                      <a:pt x="44" y="834"/>
                      <a:pt x="44" y="834"/>
                      <a:pt x="44" y="834"/>
                    </a:cubicBezTo>
                    <a:cubicBezTo>
                      <a:pt x="44" y="833"/>
                      <a:pt x="44" y="833"/>
                      <a:pt x="44" y="833"/>
                    </a:cubicBezTo>
                    <a:cubicBezTo>
                      <a:pt x="44" y="834"/>
                      <a:pt x="44" y="834"/>
                      <a:pt x="44" y="834"/>
                    </a:cubicBezTo>
                    <a:cubicBezTo>
                      <a:pt x="45" y="833"/>
                      <a:pt x="45" y="833"/>
                      <a:pt x="45" y="833"/>
                    </a:cubicBezTo>
                    <a:cubicBezTo>
                      <a:pt x="44" y="833"/>
                      <a:pt x="44" y="833"/>
                      <a:pt x="44" y="833"/>
                    </a:cubicBezTo>
                    <a:cubicBezTo>
                      <a:pt x="44" y="834"/>
                      <a:pt x="44" y="834"/>
                      <a:pt x="44" y="834"/>
                    </a:cubicBezTo>
                    <a:cubicBezTo>
                      <a:pt x="45" y="833"/>
                      <a:pt x="45" y="833"/>
                      <a:pt x="45" y="833"/>
                    </a:cubicBezTo>
                    <a:cubicBezTo>
                      <a:pt x="45" y="833"/>
                      <a:pt x="44" y="832"/>
                      <a:pt x="42" y="832"/>
                    </a:cubicBezTo>
                    <a:cubicBezTo>
                      <a:pt x="38" y="830"/>
                      <a:pt x="28" y="826"/>
                      <a:pt x="20" y="822"/>
                    </a:cubicBezTo>
                    <a:cubicBezTo>
                      <a:pt x="16" y="820"/>
                      <a:pt x="12" y="818"/>
                      <a:pt x="9" y="817"/>
                    </a:cubicBezTo>
                    <a:cubicBezTo>
                      <a:pt x="7" y="816"/>
                      <a:pt x="6" y="815"/>
                      <a:pt x="5" y="815"/>
                    </a:cubicBezTo>
                    <a:cubicBezTo>
                      <a:pt x="5" y="815"/>
                      <a:pt x="4" y="815"/>
                      <a:pt x="4" y="814"/>
                    </a:cubicBezTo>
                    <a:cubicBezTo>
                      <a:pt x="4" y="814"/>
                      <a:pt x="4" y="814"/>
                      <a:pt x="4" y="814"/>
                    </a:cubicBezTo>
                    <a:cubicBezTo>
                      <a:pt x="4" y="814"/>
                      <a:pt x="4" y="814"/>
                      <a:pt x="4" y="814"/>
                    </a:cubicBezTo>
                    <a:cubicBezTo>
                      <a:pt x="3" y="814"/>
                      <a:pt x="3" y="814"/>
                      <a:pt x="3" y="814"/>
                    </a:cubicBezTo>
                    <a:cubicBezTo>
                      <a:pt x="3" y="814"/>
                      <a:pt x="3" y="814"/>
                      <a:pt x="3" y="814"/>
                    </a:cubicBezTo>
                    <a:cubicBezTo>
                      <a:pt x="2" y="814"/>
                      <a:pt x="2" y="814"/>
                      <a:pt x="2" y="815"/>
                    </a:cubicBezTo>
                    <a:cubicBezTo>
                      <a:pt x="2" y="815"/>
                      <a:pt x="2" y="816"/>
                      <a:pt x="2" y="816"/>
                    </a:cubicBezTo>
                    <a:cubicBezTo>
                      <a:pt x="2" y="816"/>
                      <a:pt x="2" y="817"/>
                      <a:pt x="2" y="817"/>
                    </a:cubicBezTo>
                    <a:cubicBezTo>
                      <a:pt x="2" y="817"/>
                      <a:pt x="5" y="819"/>
                      <a:pt x="9" y="821"/>
                    </a:cubicBezTo>
                    <a:cubicBezTo>
                      <a:pt x="15" y="824"/>
                      <a:pt x="24" y="830"/>
                      <a:pt x="31" y="834"/>
                    </a:cubicBezTo>
                    <a:cubicBezTo>
                      <a:pt x="35" y="837"/>
                      <a:pt x="38" y="839"/>
                      <a:pt x="40" y="840"/>
                    </a:cubicBezTo>
                    <a:cubicBezTo>
                      <a:pt x="42" y="841"/>
                      <a:pt x="43" y="842"/>
                      <a:pt x="43" y="842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4" y="842"/>
                      <a:pt x="44" y="842"/>
                      <a:pt x="44" y="842"/>
                    </a:cubicBezTo>
                    <a:cubicBezTo>
                      <a:pt x="44" y="843"/>
                      <a:pt x="44" y="843"/>
                      <a:pt x="44" y="843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4" y="842"/>
                      <a:pt x="44" y="842"/>
                      <a:pt x="44" y="842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4" y="841"/>
                      <a:pt x="44" y="841"/>
                      <a:pt x="44" y="841"/>
                    </a:cubicBezTo>
                    <a:cubicBezTo>
                      <a:pt x="44" y="842"/>
                      <a:pt x="44" y="842"/>
                      <a:pt x="44" y="842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4" y="841"/>
                      <a:pt x="44" y="841"/>
                      <a:pt x="44" y="841"/>
                    </a:cubicBezTo>
                    <a:cubicBezTo>
                      <a:pt x="45" y="842"/>
                      <a:pt x="45" y="842"/>
                      <a:pt x="45" y="842"/>
                    </a:cubicBezTo>
                    <a:cubicBezTo>
                      <a:pt x="46" y="840"/>
                      <a:pt x="46" y="840"/>
                      <a:pt x="46" y="840"/>
                    </a:cubicBezTo>
                    <a:cubicBezTo>
                      <a:pt x="4" y="822"/>
                      <a:pt x="4" y="822"/>
                      <a:pt x="4" y="822"/>
                    </a:cubicBezTo>
                    <a:cubicBezTo>
                      <a:pt x="4" y="822"/>
                      <a:pt x="3" y="822"/>
                      <a:pt x="2" y="822"/>
                    </a:cubicBezTo>
                    <a:cubicBezTo>
                      <a:pt x="2" y="823"/>
                      <a:pt x="2" y="823"/>
                      <a:pt x="2" y="823"/>
                    </a:cubicBezTo>
                    <a:cubicBezTo>
                      <a:pt x="2" y="824"/>
                      <a:pt x="2" y="824"/>
                      <a:pt x="2" y="824"/>
                    </a:cubicBezTo>
                    <a:cubicBezTo>
                      <a:pt x="3" y="825"/>
                      <a:pt x="3" y="825"/>
                      <a:pt x="3" y="825"/>
                    </a:cubicBezTo>
                    <a:cubicBezTo>
                      <a:pt x="3" y="825"/>
                      <a:pt x="4" y="826"/>
                      <a:pt x="6" y="827"/>
                    </a:cubicBezTo>
                    <a:cubicBezTo>
                      <a:pt x="15" y="833"/>
                      <a:pt x="44" y="850"/>
                      <a:pt x="44" y="850"/>
                    </a:cubicBezTo>
                    <a:cubicBezTo>
                      <a:pt x="45" y="849"/>
                      <a:pt x="45" y="849"/>
                      <a:pt x="45" y="849"/>
                    </a:cubicBezTo>
                    <a:cubicBezTo>
                      <a:pt x="43" y="848"/>
                      <a:pt x="43" y="848"/>
                      <a:pt x="43" y="848"/>
                    </a:cubicBezTo>
                    <a:cubicBezTo>
                      <a:pt x="44" y="849"/>
                      <a:pt x="44" y="849"/>
                      <a:pt x="44" y="849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3" y="848"/>
                    </a:cubicBezTo>
                    <a:cubicBezTo>
                      <a:pt x="44" y="849"/>
                      <a:pt x="44" y="849"/>
                      <a:pt x="44" y="849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9"/>
                      <a:pt x="44" y="849"/>
                      <a:pt x="44" y="849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9"/>
                      <a:pt x="44" y="849"/>
                      <a:pt x="44" y="849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4" y="848"/>
                      <a:pt x="44" y="848"/>
                    </a:cubicBezTo>
                    <a:cubicBezTo>
                      <a:pt x="44" y="848"/>
                      <a:pt x="43" y="847"/>
                      <a:pt x="42" y="847"/>
                    </a:cubicBezTo>
                    <a:cubicBezTo>
                      <a:pt x="37" y="845"/>
                      <a:pt x="28" y="840"/>
                      <a:pt x="20" y="836"/>
                    </a:cubicBezTo>
                    <a:cubicBezTo>
                      <a:pt x="16" y="834"/>
                      <a:pt x="12" y="832"/>
                      <a:pt x="9" y="831"/>
                    </a:cubicBezTo>
                    <a:cubicBezTo>
                      <a:pt x="8" y="830"/>
                      <a:pt x="6" y="830"/>
                      <a:pt x="6" y="829"/>
                    </a:cubicBezTo>
                    <a:cubicBezTo>
                      <a:pt x="5" y="829"/>
                      <a:pt x="5" y="829"/>
                      <a:pt x="5" y="829"/>
                    </a:cubicBezTo>
                    <a:cubicBezTo>
                      <a:pt x="4" y="829"/>
                      <a:pt x="4" y="829"/>
                      <a:pt x="4" y="829"/>
                    </a:cubicBezTo>
                    <a:cubicBezTo>
                      <a:pt x="4" y="829"/>
                      <a:pt x="4" y="829"/>
                      <a:pt x="4" y="829"/>
                    </a:cubicBezTo>
                    <a:cubicBezTo>
                      <a:pt x="4" y="829"/>
                      <a:pt x="4" y="829"/>
                      <a:pt x="4" y="829"/>
                    </a:cubicBezTo>
                    <a:cubicBezTo>
                      <a:pt x="4" y="829"/>
                      <a:pt x="4" y="829"/>
                      <a:pt x="4" y="829"/>
                    </a:cubicBezTo>
                    <a:cubicBezTo>
                      <a:pt x="3" y="829"/>
                      <a:pt x="3" y="829"/>
                      <a:pt x="3" y="829"/>
                    </a:cubicBezTo>
                    <a:cubicBezTo>
                      <a:pt x="2" y="830"/>
                      <a:pt x="2" y="830"/>
                      <a:pt x="2" y="830"/>
                    </a:cubicBezTo>
                    <a:cubicBezTo>
                      <a:pt x="4" y="830"/>
                      <a:pt x="4" y="830"/>
                      <a:pt x="4" y="830"/>
                    </a:cubicBezTo>
                    <a:cubicBezTo>
                      <a:pt x="2" y="829"/>
                      <a:pt x="2" y="829"/>
                      <a:pt x="2" y="829"/>
                    </a:cubicBezTo>
                    <a:cubicBezTo>
                      <a:pt x="2" y="830"/>
                      <a:pt x="2" y="830"/>
                      <a:pt x="2" y="830"/>
                    </a:cubicBezTo>
                    <a:cubicBezTo>
                      <a:pt x="2" y="831"/>
                      <a:pt x="2" y="831"/>
                      <a:pt x="3" y="831"/>
                    </a:cubicBezTo>
                    <a:cubicBezTo>
                      <a:pt x="3" y="832"/>
                      <a:pt x="3" y="832"/>
                      <a:pt x="4" y="832"/>
                    </a:cubicBezTo>
                    <a:cubicBezTo>
                      <a:pt x="5" y="834"/>
                      <a:pt x="8" y="836"/>
                      <a:pt x="12" y="838"/>
                    </a:cubicBezTo>
                    <a:cubicBezTo>
                      <a:pt x="25" y="846"/>
                      <a:pt x="43" y="857"/>
                      <a:pt x="43" y="857"/>
                    </a:cubicBezTo>
                    <a:cubicBezTo>
                      <a:pt x="44" y="855"/>
                      <a:pt x="44" y="855"/>
                      <a:pt x="44" y="855"/>
                    </a:cubicBezTo>
                    <a:cubicBezTo>
                      <a:pt x="45" y="854"/>
                      <a:pt x="45" y="854"/>
                      <a:pt x="45" y="854"/>
                    </a:cubicBezTo>
                    <a:cubicBezTo>
                      <a:pt x="3" y="835"/>
                      <a:pt x="3" y="835"/>
                      <a:pt x="3" y="835"/>
                    </a:cubicBezTo>
                    <a:cubicBezTo>
                      <a:pt x="2" y="835"/>
                      <a:pt x="2" y="835"/>
                      <a:pt x="1" y="835"/>
                    </a:cubicBezTo>
                    <a:cubicBezTo>
                      <a:pt x="1" y="836"/>
                      <a:pt x="1" y="836"/>
                      <a:pt x="1" y="837"/>
                    </a:cubicBezTo>
                    <a:cubicBezTo>
                      <a:pt x="1" y="837"/>
                      <a:pt x="1" y="837"/>
                      <a:pt x="1" y="838"/>
                    </a:cubicBezTo>
                    <a:cubicBezTo>
                      <a:pt x="1" y="838"/>
                      <a:pt x="1" y="838"/>
                      <a:pt x="1" y="838"/>
                    </a:cubicBezTo>
                    <a:cubicBezTo>
                      <a:pt x="1" y="838"/>
                      <a:pt x="2" y="838"/>
                      <a:pt x="2" y="839"/>
                    </a:cubicBezTo>
                    <a:cubicBezTo>
                      <a:pt x="5" y="841"/>
                      <a:pt x="16" y="847"/>
                      <a:pt x="25" y="853"/>
                    </a:cubicBezTo>
                    <a:cubicBezTo>
                      <a:pt x="30" y="856"/>
                      <a:pt x="35" y="859"/>
                      <a:pt x="39" y="861"/>
                    </a:cubicBezTo>
                    <a:cubicBezTo>
                      <a:pt x="40" y="862"/>
                      <a:pt x="42" y="863"/>
                      <a:pt x="43" y="864"/>
                    </a:cubicBezTo>
                    <a:cubicBezTo>
                      <a:pt x="43" y="864"/>
                      <a:pt x="43" y="864"/>
                      <a:pt x="44" y="864"/>
                    </a:cubicBezTo>
                    <a:cubicBezTo>
                      <a:pt x="44" y="865"/>
                      <a:pt x="44" y="865"/>
                      <a:pt x="44" y="865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4" y="865"/>
                      <a:pt x="44" y="865"/>
                      <a:pt x="44" y="865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4" y="863"/>
                      <a:pt x="44" y="863"/>
                      <a:pt x="44" y="863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4" y="863"/>
                      <a:pt x="44" y="863"/>
                      <a:pt x="44" y="863"/>
                    </a:cubicBezTo>
                    <a:cubicBezTo>
                      <a:pt x="45" y="864"/>
                      <a:pt x="45" y="864"/>
                      <a:pt x="45" y="864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3"/>
                      <a:pt x="45" y="863"/>
                      <a:pt x="45" y="863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3"/>
                      <a:pt x="45" y="863"/>
                      <a:pt x="45" y="863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3"/>
                      <a:pt x="45" y="863"/>
                      <a:pt x="45" y="863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3"/>
                      <a:pt x="45" y="863"/>
                      <a:pt x="45" y="863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2"/>
                      <a:pt x="45" y="862"/>
                      <a:pt x="45" y="862"/>
                    </a:cubicBezTo>
                    <a:cubicBezTo>
                      <a:pt x="45" y="862"/>
                      <a:pt x="44" y="862"/>
                      <a:pt x="42" y="861"/>
                    </a:cubicBezTo>
                    <a:cubicBezTo>
                      <a:pt x="38" y="859"/>
                      <a:pt x="28" y="853"/>
                      <a:pt x="20" y="849"/>
                    </a:cubicBezTo>
                    <a:cubicBezTo>
                      <a:pt x="15" y="847"/>
                      <a:pt x="11" y="845"/>
                      <a:pt x="8" y="843"/>
                    </a:cubicBezTo>
                    <a:cubicBezTo>
                      <a:pt x="7" y="842"/>
                      <a:pt x="5" y="842"/>
                      <a:pt x="4" y="841"/>
                    </a:cubicBezTo>
                    <a:cubicBezTo>
                      <a:pt x="4" y="841"/>
                      <a:pt x="3" y="841"/>
                      <a:pt x="3" y="841"/>
                    </a:cubicBezTo>
                    <a:cubicBezTo>
                      <a:pt x="3" y="841"/>
                      <a:pt x="2" y="840"/>
                      <a:pt x="2" y="840"/>
                    </a:cubicBezTo>
                    <a:cubicBezTo>
                      <a:pt x="1" y="840"/>
                      <a:pt x="1" y="840"/>
                      <a:pt x="1" y="840"/>
                    </a:cubicBezTo>
                    <a:cubicBezTo>
                      <a:pt x="1" y="841"/>
                      <a:pt x="1" y="841"/>
                      <a:pt x="0" y="841"/>
                    </a:cubicBezTo>
                    <a:cubicBezTo>
                      <a:pt x="0" y="842"/>
                      <a:pt x="0" y="843"/>
                      <a:pt x="1" y="843"/>
                    </a:cubicBezTo>
                    <a:cubicBezTo>
                      <a:pt x="22" y="857"/>
                      <a:pt x="22" y="857"/>
                      <a:pt x="22" y="857"/>
                    </a:cubicBezTo>
                    <a:cubicBezTo>
                      <a:pt x="4" y="848"/>
                      <a:pt x="4" y="848"/>
                      <a:pt x="4" y="848"/>
                    </a:cubicBezTo>
                    <a:cubicBezTo>
                      <a:pt x="4" y="848"/>
                      <a:pt x="3" y="848"/>
                      <a:pt x="2" y="849"/>
                    </a:cubicBezTo>
                    <a:cubicBezTo>
                      <a:pt x="2" y="849"/>
                      <a:pt x="2" y="850"/>
                      <a:pt x="3" y="851"/>
                    </a:cubicBezTo>
                    <a:cubicBezTo>
                      <a:pt x="3" y="851"/>
                      <a:pt x="5" y="852"/>
                      <a:pt x="9" y="855"/>
                    </a:cubicBezTo>
                    <a:cubicBezTo>
                      <a:pt x="15" y="858"/>
                      <a:pt x="23" y="863"/>
                      <a:pt x="30" y="868"/>
                    </a:cubicBezTo>
                    <a:cubicBezTo>
                      <a:pt x="34" y="870"/>
                      <a:pt x="37" y="872"/>
                      <a:pt x="39" y="873"/>
                    </a:cubicBezTo>
                    <a:cubicBezTo>
                      <a:pt x="41" y="874"/>
                      <a:pt x="42" y="875"/>
                      <a:pt x="42" y="875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3" y="875"/>
                      <a:pt x="43" y="875"/>
                      <a:pt x="43" y="875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3" y="875"/>
                      <a:pt x="43" y="875"/>
                      <a:pt x="43" y="875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4" y="875"/>
                      <a:pt x="44" y="875"/>
                      <a:pt x="44" y="875"/>
                    </a:cubicBezTo>
                    <a:cubicBezTo>
                      <a:pt x="43" y="875"/>
                      <a:pt x="43" y="875"/>
                      <a:pt x="43" y="875"/>
                    </a:cubicBezTo>
                    <a:cubicBezTo>
                      <a:pt x="43" y="876"/>
                      <a:pt x="43" y="876"/>
                      <a:pt x="43" y="876"/>
                    </a:cubicBezTo>
                    <a:cubicBezTo>
                      <a:pt x="44" y="875"/>
                      <a:pt x="44" y="875"/>
                      <a:pt x="44" y="875"/>
                    </a:cubicBezTo>
                    <a:cubicBezTo>
                      <a:pt x="43" y="875"/>
                      <a:pt x="43" y="875"/>
                      <a:pt x="43" y="875"/>
                    </a:cubicBezTo>
                    <a:cubicBezTo>
                      <a:pt x="44" y="875"/>
                      <a:pt x="44" y="875"/>
                      <a:pt x="44" y="875"/>
                    </a:cubicBezTo>
                    <a:cubicBezTo>
                      <a:pt x="42" y="875"/>
                      <a:pt x="42" y="875"/>
                      <a:pt x="42" y="875"/>
                    </a:cubicBezTo>
                    <a:cubicBezTo>
                      <a:pt x="43" y="875"/>
                      <a:pt x="43" y="875"/>
                      <a:pt x="43" y="875"/>
                    </a:cubicBezTo>
                    <a:cubicBezTo>
                      <a:pt x="44" y="875"/>
                      <a:pt x="44" y="875"/>
                      <a:pt x="44" y="875"/>
                    </a:cubicBezTo>
                    <a:cubicBezTo>
                      <a:pt x="42" y="875"/>
                      <a:pt x="42" y="875"/>
                      <a:pt x="42" y="875"/>
                    </a:cubicBezTo>
                    <a:cubicBezTo>
                      <a:pt x="44" y="875"/>
                      <a:pt x="44" y="875"/>
                      <a:pt x="44" y="875"/>
                    </a:cubicBezTo>
                    <a:cubicBezTo>
                      <a:pt x="45" y="873"/>
                      <a:pt x="45" y="873"/>
                      <a:pt x="45" y="873"/>
                    </a:cubicBezTo>
                    <a:cubicBezTo>
                      <a:pt x="45" y="873"/>
                      <a:pt x="35" y="869"/>
                      <a:pt x="25" y="864"/>
                    </a:cubicBezTo>
                    <a:cubicBezTo>
                      <a:pt x="20" y="862"/>
                      <a:pt x="15" y="859"/>
                      <a:pt x="11" y="857"/>
                    </a:cubicBezTo>
                    <a:cubicBezTo>
                      <a:pt x="9" y="857"/>
                      <a:pt x="8" y="856"/>
                      <a:pt x="6" y="855"/>
                    </a:cubicBezTo>
                    <a:cubicBezTo>
                      <a:pt x="6" y="855"/>
                      <a:pt x="5" y="855"/>
                      <a:pt x="5" y="855"/>
                    </a:cubicBezTo>
                    <a:cubicBezTo>
                      <a:pt x="4" y="855"/>
                      <a:pt x="4" y="855"/>
                      <a:pt x="4" y="855"/>
                    </a:cubicBezTo>
                    <a:cubicBezTo>
                      <a:pt x="4" y="854"/>
                      <a:pt x="4" y="854"/>
                      <a:pt x="4" y="854"/>
                    </a:cubicBezTo>
                    <a:cubicBezTo>
                      <a:pt x="3" y="854"/>
                      <a:pt x="3" y="854"/>
                      <a:pt x="3" y="854"/>
                    </a:cubicBezTo>
                    <a:cubicBezTo>
                      <a:pt x="3" y="855"/>
                      <a:pt x="3" y="855"/>
                      <a:pt x="2" y="855"/>
                    </a:cubicBezTo>
                    <a:cubicBezTo>
                      <a:pt x="2" y="856"/>
                      <a:pt x="2" y="857"/>
                      <a:pt x="3" y="857"/>
                    </a:cubicBezTo>
                    <a:cubicBezTo>
                      <a:pt x="43" y="882"/>
                      <a:pt x="43" y="882"/>
                      <a:pt x="43" y="882"/>
                    </a:cubicBezTo>
                    <a:cubicBezTo>
                      <a:pt x="44" y="881"/>
                      <a:pt x="44" y="881"/>
                      <a:pt x="44" y="881"/>
                    </a:cubicBezTo>
                    <a:cubicBezTo>
                      <a:pt x="42" y="880"/>
                      <a:pt x="42" y="880"/>
                      <a:pt x="42" y="880"/>
                    </a:cubicBezTo>
                    <a:cubicBezTo>
                      <a:pt x="44" y="881"/>
                      <a:pt x="44" y="881"/>
                      <a:pt x="44" y="881"/>
                    </a:cubicBezTo>
                    <a:cubicBezTo>
                      <a:pt x="43" y="879"/>
                      <a:pt x="43" y="879"/>
                      <a:pt x="43" y="879"/>
                    </a:cubicBezTo>
                    <a:cubicBezTo>
                      <a:pt x="43" y="879"/>
                      <a:pt x="43" y="880"/>
                      <a:pt x="42" y="880"/>
                    </a:cubicBezTo>
                    <a:cubicBezTo>
                      <a:pt x="44" y="881"/>
                      <a:pt x="44" y="881"/>
                      <a:pt x="44" y="881"/>
                    </a:cubicBezTo>
                    <a:cubicBezTo>
                      <a:pt x="43" y="879"/>
                      <a:pt x="43" y="879"/>
                      <a:pt x="43" y="879"/>
                    </a:cubicBezTo>
                    <a:cubicBezTo>
                      <a:pt x="44" y="881"/>
                      <a:pt x="44" y="881"/>
                      <a:pt x="44" y="881"/>
                    </a:cubicBezTo>
                    <a:cubicBezTo>
                      <a:pt x="44" y="879"/>
                      <a:pt x="44" y="879"/>
                      <a:pt x="44" y="879"/>
                    </a:cubicBezTo>
                    <a:cubicBezTo>
                      <a:pt x="43" y="879"/>
                      <a:pt x="43" y="879"/>
                      <a:pt x="43" y="879"/>
                    </a:cubicBezTo>
                    <a:cubicBezTo>
                      <a:pt x="44" y="881"/>
                      <a:pt x="44" y="881"/>
                      <a:pt x="44" y="881"/>
                    </a:cubicBezTo>
                    <a:cubicBezTo>
                      <a:pt x="44" y="879"/>
                      <a:pt x="44" y="879"/>
                      <a:pt x="44" y="879"/>
                    </a:cubicBezTo>
                    <a:cubicBezTo>
                      <a:pt x="44" y="880"/>
                      <a:pt x="44" y="880"/>
                      <a:pt x="44" y="880"/>
                    </a:cubicBezTo>
                    <a:cubicBezTo>
                      <a:pt x="44" y="879"/>
                      <a:pt x="44" y="879"/>
                      <a:pt x="44" y="879"/>
                    </a:cubicBezTo>
                    <a:cubicBezTo>
                      <a:pt x="44" y="879"/>
                      <a:pt x="44" y="879"/>
                      <a:pt x="44" y="879"/>
                    </a:cubicBezTo>
                    <a:cubicBezTo>
                      <a:pt x="44" y="880"/>
                      <a:pt x="44" y="880"/>
                      <a:pt x="44" y="880"/>
                    </a:cubicBezTo>
                    <a:cubicBezTo>
                      <a:pt x="44" y="879"/>
                      <a:pt x="44" y="879"/>
                      <a:pt x="44" y="879"/>
                    </a:cubicBezTo>
                    <a:cubicBezTo>
                      <a:pt x="44" y="879"/>
                      <a:pt x="44" y="879"/>
                      <a:pt x="44" y="879"/>
                    </a:cubicBezTo>
                    <a:cubicBezTo>
                      <a:pt x="44" y="879"/>
                      <a:pt x="43" y="879"/>
                      <a:pt x="41" y="878"/>
                    </a:cubicBezTo>
                    <a:cubicBezTo>
                      <a:pt x="37" y="876"/>
                      <a:pt x="28" y="872"/>
                      <a:pt x="20" y="868"/>
                    </a:cubicBezTo>
                    <a:cubicBezTo>
                      <a:pt x="16" y="867"/>
                      <a:pt x="12" y="865"/>
                      <a:pt x="9" y="863"/>
                    </a:cubicBezTo>
                    <a:cubicBezTo>
                      <a:pt x="7" y="863"/>
                      <a:pt x="6" y="862"/>
                      <a:pt x="5" y="862"/>
                    </a:cubicBezTo>
                    <a:cubicBezTo>
                      <a:pt x="4" y="862"/>
                      <a:pt x="4" y="862"/>
                      <a:pt x="4" y="861"/>
                    </a:cubicBezTo>
                    <a:cubicBezTo>
                      <a:pt x="3" y="861"/>
                      <a:pt x="3" y="861"/>
                      <a:pt x="3" y="861"/>
                    </a:cubicBezTo>
                    <a:cubicBezTo>
                      <a:pt x="2" y="861"/>
                      <a:pt x="2" y="861"/>
                      <a:pt x="2" y="861"/>
                    </a:cubicBezTo>
                    <a:cubicBezTo>
                      <a:pt x="2" y="861"/>
                      <a:pt x="1" y="862"/>
                      <a:pt x="1" y="862"/>
                    </a:cubicBezTo>
                    <a:cubicBezTo>
                      <a:pt x="1" y="862"/>
                      <a:pt x="1" y="863"/>
                      <a:pt x="1" y="863"/>
                    </a:cubicBezTo>
                    <a:cubicBezTo>
                      <a:pt x="1" y="863"/>
                      <a:pt x="1" y="864"/>
                      <a:pt x="2" y="864"/>
                    </a:cubicBezTo>
                    <a:cubicBezTo>
                      <a:pt x="2" y="864"/>
                      <a:pt x="4" y="866"/>
                      <a:pt x="8" y="868"/>
                    </a:cubicBezTo>
                    <a:cubicBezTo>
                      <a:pt x="14" y="872"/>
                      <a:pt x="23" y="877"/>
                      <a:pt x="31" y="882"/>
                    </a:cubicBezTo>
                    <a:cubicBezTo>
                      <a:pt x="35" y="884"/>
                      <a:pt x="38" y="886"/>
                      <a:pt x="40" y="888"/>
                    </a:cubicBezTo>
                    <a:cubicBezTo>
                      <a:pt x="42" y="889"/>
                      <a:pt x="42" y="889"/>
                      <a:pt x="43" y="890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5" y="890"/>
                      <a:pt x="45" y="890"/>
                      <a:pt x="45" y="890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5" y="890"/>
                      <a:pt x="45" y="890"/>
                      <a:pt x="45" y="890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5" y="889"/>
                      <a:pt x="45" y="889"/>
                      <a:pt x="45" y="889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5" y="889"/>
                      <a:pt x="45" y="889"/>
                      <a:pt x="45" y="889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5" y="889"/>
                      <a:pt x="45" y="889"/>
                      <a:pt x="45" y="889"/>
                    </a:cubicBezTo>
                    <a:cubicBezTo>
                      <a:pt x="44" y="889"/>
                      <a:pt x="44" y="889"/>
                      <a:pt x="44" y="889"/>
                    </a:cubicBezTo>
                    <a:cubicBezTo>
                      <a:pt x="44" y="890"/>
                      <a:pt x="44" y="890"/>
                      <a:pt x="44" y="890"/>
                    </a:cubicBezTo>
                    <a:cubicBezTo>
                      <a:pt x="45" y="889"/>
                      <a:pt x="45" y="889"/>
                      <a:pt x="45" y="889"/>
                    </a:cubicBezTo>
                    <a:cubicBezTo>
                      <a:pt x="44" y="889"/>
                      <a:pt x="44" y="889"/>
                      <a:pt x="44" y="889"/>
                    </a:cubicBezTo>
                    <a:cubicBezTo>
                      <a:pt x="45" y="889"/>
                      <a:pt x="45" y="889"/>
                      <a:pt x="45" y="889"/>
                    </a:cubicBezTo>
                    <a:cubicBezTo>
                      <a:pt x="46" y="888"/>
                      <a:pt x="46" y="888"/>
                      <a:pt x="46" y="888"/>
                    </a:cubicBezTo>
                    <a:cubicBezTo>
                      <a:pt x="46" y="888"/>
                      <a:pt x="36" y="883"/>
                      <a:pt x="26" y="879"/>
                    </a:cubicBezTo>
                    <a:cubicBezTo>
                      <a:pt x="21" y="876"/>
                      <a:pt x="16" y="874"/>
                      <a:pt x="12" y="872"/>
                    </a:cubicBezTo>
                    <a:cubicBezTo>
                      <a:pt x="10" y="872"/>
                      <a:pt x="8" y="871"/>
                      <a:pt x="7" y="870"/>
                    </a:cubicBezTo>
                    <a:cubicBezTo>
                      <a:pt x="6" y="870"/>
                      <a:pt x="6" y="870"/>
                      <a:pt x="5" y="870"/>
                    </a:cubicBezTo>
                    <a:cubicBezTo>
                      <a:pt x="5" y="870"/>
                      <a:pt x="4" y="869"/>
                      <a:pt x="4" y="869"/>
                    </a:cubicBezTo>
                    <a:cubicBezTo>
                      <a:pt x="3" y="870"/>
                      <a:pt x="3" y="870"/>
                      <a:pt x="3" y="870"/>
                    </a:cubicBezTo>
                    <a:cubicBezTo>
                      <a:pt x="3" y="870"/>
                      <a:pt x="3" y="870"/>
                      <a:pt x="2" y="870"/>
                    </a:cubicBezTo>
                    <a:cubicBezTo>
                      <a:pt x="2" y="871"/>
                      <a:pt x="2" y="872"/>
                      <a:pt x="3" y="872"/>
                    </a:cubicBezTo>
                    <a:cubicBezTo>
                      <a:pt x="23" y="885"/>
                      <a:pt x="23" y="885"/>
                      <a:pt x="23" y="885"/>
                    </a:cubicBezTo>
                    <a:cubicBezTo>
                      <a:pt x="3" y="876"/>
                      <a:pt x="3" y="876"/>
                      <a:pt x="3" y="876"/>
                    </a:cubicBezTo>
                    <a:cubicBezTo>
                      <a:pt x="3" y="875"/>
                      <a:pt x="2" y="875"/>
                      <a:pt x="1" y="876"/>
                    </a:cubicBezTo>
                    <a:cubicBezTo>
                      <a:pt x="1" y="876"/>
                      <a:pt x="1" y="877"/>
                      <a:pt x="1" y="877"/>
                    </a:cubicBezTo>
                    <a:cubicBezTo>
                      <a:pt x="1" y="877"/>
                      <a:pt x="1" y="878"/>
                      <a:pt x="1" y="878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2" y="879"/>
                      <a:pt x="3" y="879"/>
                      <a:pt x="5" y="880"/>
                    </a:cubicBezTo>
                    <a:cubicBezTo>
                      <a:pt x="14" y="886"/>
                      <a:pt x="44" y="904"/>
                      <a:pt x="44" y="904"/>
                    </a:cubicBezTo>
                    <a:cubicBezTo>
                      <a:pt x="45" y="903"/>
                      <a:pt x="45" y="903"/>
                      <a:pt x="45" y="903"/>
                    </a:cubicBezTo>
                    <a:cubicBezTo>
                      <a:pt x="43" y="902"/>
                      <a:pt x="43" y="902"/>
                      <a:pt x="43" y="902"/>
                    </a:cubicBezTo>
                    <a:cubicBezTo>
                      <a:pt x="45" y="903"/>
                      <a:pt x="45" y="903"/>
                      <a:pt x="45" y="903"/>
                    </a:cubicBezTo>
                    <a:cubicBezTo>
                      <a:pt x="44" y="902"/>
                      <a:pt x="44" y="902"/>
                      <a:pt x="44" y="902"/>
                    </a:cubicBezTo>
                    <a:cubicBezTo>
                      <a:pt x="43" y="902"/>
                      <a:pt x="43" y="902"/>
                      <a:pt x="43" y="902"/>
                    </a:cubicBezTo>
                    <a:cubicBezTo>
                      <a:pt x="45" y="903"/>
                      <a:pt x="45" y="903"/>
                      <a:pt x="45" y="903"/>
                    </a:cubicBezTo>
                    <a:cubicBezTo>
                      <a:pt x="44" y="902"/>
                      <a:pt x="44" y="902"/>
                      <a:pt x="44" y="902"/>
                    </a:cubicBezTo>
                    <a:cubicBezTo>
                      <a:pt x="45" y="903"/>
                      <a:pt x="45" y="903"/>
                      <a:pt x="45" y="903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4" y="902"/>
                      <a:pt x="44" y="902"/>
                      <a:pt x="44" y="902"/>
                    </a:cubicBezTo>
                    <a:cubicBezTo>
                      <a:pt x="45" y="903"/>
                      <a:pt x="45" y="903"/>
                      <a:pt x="45" y="903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5" y="902"/>
                      <a:pt x="45" y="902"/>
                      <a:pt x="45" y="902"/>
                    </a:cubicBezTo>
                    <a:cubicBezTo>
                      <a:pt x="45" y="902"/>
                      <a:pt x="44" y="901"/>
                      <a:pt x="42" y="901"/>
                    </a:cubicBezTo>
                    <a:cubicBezTo>
                      <a:pt x="38" y="899"/>
                      <a:pt x="28" y="894"/>
                      <a:pt x="20" y="890"/>
                    </a:cubicBezTo>
                    <a:cubicBezTo>
                      <a:pt x="16" y="888"/>
                      <a:pt x="12" y="886"/>
                      <a:pt x="9" y="884"/>
                    </a:cubicBezTo>
                    <a:cubicBezTo>
                      <a:pt x="7" y="884"/>
                      <a:pt x="6" y="883"/>
                      <a:pt x="5" y="883"/>
                    </a:cubicBezTo>
                    <a:cubicBezTo>
                      <a:pt x="4" y="882"/>
                      <a:pt x="4" y="882"/>
                      <a:pt x="3" y="882"/>
                    </a:cubicBezTo>
                    <a:cubicBezTo>
                      <a:pt x="3" y="882"/>
                      <a:pt x="3" y="882"/>
                      <a:pt x="2" y="882"/>
                    </a:cubicBezTo>
                    <a:cubicBezTo>
                      <a:pt x="1" y="882"/>
                      <a:pt x="1" y="882"/>
                      <a:pt x="1" y="882"/>
                    </a:cubicBezTo>
                    <a:cubicBezTo>
                      <a:pt x="1" y="882"/>
                      <a:pt x="1" y="882"/>
                      <a:pt x="1" y="883"/>
                    </a:cubicBezTo>
                    <a:cubicBezTo>
                      <a:pt x="2" y="883"/>
                      <a:pt x="2" y="883"/>
                      <a:pt x="2" y="883"/>
                    </a:cubicBezTo>
                    <a:cubicBezTo>
                      <a:pt x="1" y="883"/>
                      <a:pt x="1" y="883"/>
                      <a:pt x="1" y="883"/>
                    </a:cubicBezTo>
                    <a:cubicBezTo>
                      <a:pt x="0" y="883"/>
                      <a:pt x="0" y="883"/>
                      <a:pt x="0" y="883"/>
                    </a:cubicBezTo>
                    <a:cubicBezTo>
                      <a:pt x="0" y="884"/>
                      <a:pt x="1" y="884"/>
                      <a:pt x="1" y="884"/>
                    </a:cubicBezTo>
                    <a:cubicBezTo>
                      <a:pt x="1" y="885"/>
                      <a:pt x="1" y="885"/>
                      <a:pt x="1" y="885"/>
                    </a:cubicBezTo>
                    <a:cubicBezTo>
                      <a:pt x="2" y="885"/>
                      <a:pt x="3" y="886"/>
                      <a:pt x="4" y="887"/>
                    </a:cubicBezTo>
                    <a:cubicBezTo>
                      <a:pt x="14" y="894"/>
                      <a:pt x="45" y="912"/>
                      <a:pt x="45" y="912"/>
                    </a:cubicBezTo>
                    <a:cubicBezTo>
                      <a:pt x="46" y="911"/>
                      <a:pt x="46" y="911"/>
                      <a:pt x="46" y="911"/>
                    </a:cubicBezTo>
                    <a:cubicBezTo>
                      <a:pt x="44" y="910"/>
                      <a:pt x="44" y="910"/>
                      <a:pt x="44" y="910"/>
                    </a:cubicBezTo>
                    <a:cubicBezTo>
                      <a:pt x="45" y="911"/>
                      <a:pt x="45" y="911"/>
                      <a:pt x="45" y="911"/>
                    </a:cubicBezTo>
                    <a:cubicBezTo>
                      <a:pt x="45" y="909"/>
                      <a:pt x="45" y="909"/>
                      <a:pt x="45" y="909"/>
                    </a:cubicBezTo>
                    <a:cubicBezTo>
                      <a:pt x="44" y="910"/>
                      <a:pt x="44" y="910"/>
                      <a:pt x="44" y="910"/>
                    </a:cubicBezTo>
                    <a:cubicBezTo>
                      <a:pt x="45" y="911"/>
                      <a:pt x="45" y="911"/>
                      <a:pt x="45" y="911"/>
                    </a:cubicBezTo>
                    <a:cubicBezTo>
                      <a:pt x="45" y="909"/>
                      <a:pt x="45" y="909"/>
                      <a:pt x="45" y="909"/>
                    </a:cubicBezTo>
                    <a:cubicBezTo>
                      <a:pt x="45" y="911"/>
                      <a:pt x="45" y="911"/>
                      <a:pt x="45" y="911"/>
                    </a:cubicBezTo>
                    <a:cubicBezTo>
                      <a:pt x="45" y="909"/>
                      <a:pt x="45" y="909"/>
                      <a:pt x="45" y="909"/>
                    </a:cubicBezTo>
                    <a:cubicBezTo>
                      <a:pt x="45" y="909"/>
                      <a:pt x="45" y="909"/>
                      <a:pt x="45" y="909"/>
                    </a:cubicBezTo>
                    <a:cubicBezTo>
                      <a:pt x="45" y="911"/>
                      <a:pt x="45" y="911"/>
                      <a:pt x="45" y="911"/>
                    </a:cubicBezTo>
                    <a:cubicBezTo>
                      <a:pt x="45" y="909"/>
                      <a:pt x="45" y="909"/>
                      <a:pt x="45" y="909"/>
                    </a:cubicBezTo>
                    <a:cubicBezTo>
                      <a:pt x="45" y="910"/>
                      <a:pt x="45" y="910"/>
                      <a:pt x="45" y="910"/>
                    </a:cubicBezTo>
                    <a:cubicBezTo>
                      <a:pt x="46" y="909"/>
                      <a:pt x="46" y="909"/>
                      <a:pt x="46" y="909"/>
                    </a:cubicBezTo>
                    <a:cubicBezTo>
                      <a:pt x="45" y="909"/>
                      <a:pt x="45" y="909"/>
                      <a:pt x="45" y="909"/>
                    </a:cubicBezTo>
                    <a:cubicBezTo>
                      <a:pt x="45" y="910"/>
                      <a:pt x="45" y="910"/>
                      <a:pt x="45" y="910"/>
                    </a:cubicBezTo>
                    <a:cubicBezTo>
                      <a:pt x="46" y="909"/>
                      <a:pt x="46" y="909"/>
                      <a:pt x="46" y="909"/>
                    </a:cubicBezTo>
                    <a:cubicBezTo>
                      <a:pt x="46" y="909"/>
                      <a:pt x="46" y="909"/>
                      <a:pt x="46" y="909"/>
                    </a:cubicBezTo>
                    <a:cubicBezTo>
                      <a:pt x="45" y="909"/>
                      <a:pt x="44" y="909"/>
                      <a:pt x="43" y="908"/>
                    </a:cubicBezTo>
                    <a:cubicBezTo>
                      <a:pt x="38" y="906"/>
                      <a:pt x="29" y="900"/>
                      <a:pt x="20" y="896"/>
                    </a:cubicBezTo>
                    <a:cubicBezTo>
                      <a:pt x="16" y="894"/>
                      <a:pt x="12" y="892"/>
                      <a:pt x="9" y="890"/>
                    </a:cubicBezTo>
                    <a:cubicBezTo>
                      <a:pt x="7" y="889"/>
                      <a:pt x="6" y="889"/>
                      <a:pt x="5" y="888"/>
                    </a:cubicBezTo>
                    <a:cubicBezTo>
                      <a:pt x="4" y="888"/>
                      <a:pt x="4" y="888"/>
                      <a:pt x="3" y="888"/>
                    </a:cubicBezTo>
                    <a:cubicBezTo>
                      <a:pt x="3" y="887"/>
                      <a:pt x="3" y="887"/>
                      <a:pt x="2" y="887"/>
                    </a:cubicBezTo>
                    <a:cubicBezTo>
                      <a:pt x="2" y="887"/>
                      <a:pt x="2" y="887"/>
                      <a:pt x="2" y="887"/>
                    </a:cubicBezTo>
                    <a:cubicBezTo>
                      <a:pt x="1" y="887"/>
                      <a:pt x="1" y="888"/>
                      <a:pt x="1" y="888"/>
                    </a:cubicBezTo>
                    <a:cubicBezTo>
                      <a:pt x="0" y="889"/>
                      <a:pt x="1" y="890"/>
                      <a:pt x="1" y="890"/>
                    </a:cubicBezTo>
                    <a:cubicBezTo>
                      <a:pt x="21" y="903"/>
                      <a:pt x="21" y="903"/>
                      <a:pt x="21" y="903"/>
                    </a:cubicBezTo>
                    <a:cubicBezTo>
                      <a:pt x="4" y="895"/>
                      <a:pt x="4" y="895"/>
                      <a:pt x="4" y="895"/>
                    </a:cubicBezTo>
                    <a:cubicBezTo>
                      <a:pt x="4" y="894"/>
                      <a:pt x="3" y="894"/>
                      <a:pt x="3" y="895"/>
                    </a:cubicBezTo>
                    <a:cubicBezTo>
                      <a:pt x="2" y="895"/>
                      <a:pt x="2" y="895"/>
                      <a:pt x="2" y="896"/>
                    </a:cubicBezTo>
                    <a:cubicBezTo>
                      <a:pt x="2" y="896"/>
                      <a:pt x="2" y="897"/>
                      <a:pt x="2" y="897"/>
                    </a:cubicBezTo>
                    <a:cubicBezTo>
                      <a:pt x="3" y="897"/>
                      <a:pt x="3" y="897"/>
                      <a:pt x="3" y="897"/>
                    </a:cubicBezTo>
                    <a:cubicBezTo>
                      <a:pt x="3" y="897"/>
                      <a:pt x="3" y="897"/>
                      <a:pt x="3" y="897"/>
                    </a:cubicBezTo>
                    <a:cubicBezTo>
                      <a:pt x="4" y="898"/>
                      <a:pt x="7" y="900"/>
                      <a:pt x="11" y="902"/>
                    </a:cubicBezTo>
                    <a:cubicBezTo>
                      <a:pt x="17" y="906"/>
                      <a:pt x="25" y="911"/>
                      <a:pt x="32" y="915"/>
                    </a:cubicBezTo>
                    <a:cubicBezTo>
                      <a:pt x="35" y="917"/>
                      <a:pt x="39" y="919"/>
                      <a:pt x="41" y="920"/>
                    </a:cubicBezTo>
                    <a:cubicBezTo>
                      <a:pt x="42" y="921"/>
                      <a:pt x="43" y="921"/>
                      <a:pt x="43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4" y="921"/>
                      <a:pt x="44" y="921"/>
                      <a:pt x="44" y="921"/>
                    </a:cubicBezTo>
                    <a:cubicBezTo>
                      <a:pt x="44" y="922"/>
                      <a:pt x="44" y="922"/>
                      <a:pt x="44" y="922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4" y="921"/>
                      <a:pt x="44" y="921"/>
                      <a:pt x="44" y="921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4" y="921"/>
                      <a:pt x="44" y="921"/>
                      <a:pt x="44" y="921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4" y="920"/>
                      <a:pt x="44" y="920"/>
                      <a:pt x="44" y="921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2"/>
                      <a:pt x="45" y="922"/>
                      <a:pt x="45" y="922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1"/>
                      <a:pt x="45" y="921"/>
                      <a:pt x="45" y="921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1"/>
                      <a:pt x="45" y="921"/>
                      <a:pt x="45" y="921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0"/>
                      <a:pt x="45" y="920"/>
                      <a:pt x="45" y="920"/>
                    </a:cubicBezTo>
                    <a:cubicBezTo>
                      <a:pt x="45" y="920"/>
                      <a:pt x="44" y="920"/>
                      <a:pt x="43" y="919"/>
                    </a:cubicBezTo>
                    <a:cubicBezTo>
                      <a:pt x="38" y="917"/>
                      <a:pt x="28" y="913"/>
                      <a:pt x="20" y="909"/>
                    </a:cubicBezTo>
                    <a:cubicBezTo>
                      <a:pt x="16" y="907"/>
                      <a:pt x="12" y="905"/>
                      <a:pt x="9" y="904"/>
                    </a:cubicBezTo>
                    <a:cubicBezTo>
                      <a:pt x="7" y="903"/>
                      <a:pt x="6" y="903"/>
                      <a:pt x="5" y="902"/>
                    </a:cubicBezTo>
                    <a:cubicBezTo>
                      <a:pt x="5" y="902"/>
                      <a:pt x="5" y="902"/>
                      <a:pt x="4" y="902"/>
                    </a:cubicBezTo>
                    <a:cubicBezTo>
                      <a:pt x="4" y="902"/>
                      <a:pt x="4" y="902"/>
                      <a:pt x="4" y="902"/>
                    </a:cubicBezTo>
                    <a:cubicBezTo>
                      <a:pt x="4" y="902"/>
                      <a:pt x="4" y="902"/>
                      <a:pt x="4" y="902"/>
                    </a:cubicBezTo>
                    <a:cubicBezTo>
                      <a:pt x="3" y="901"/>
                      <a:pt x="3" y="901"/>
                      <a:pt x="3" y="901"/>
                    </a:cubicBezTo>
                    <a:cubicBezTo>
                      <a:pt x="3" y="902"/>
                      <a:pt x="3" y="902"/>
                      <a:pt x="3" y="902"/>
                    </a:cubicBezTo>
                    <a:cubicBezTo>
                      <a:pt x="3" y="902"/>
                      <a:pt x="2" y="902"/>
                      <a:pt x="2" y="902"/>
                    </a:cubicBezTo>
                    <a:cubicBezTo>
                      <a:pt x="2" y="903"/>
                      <a:pt x="2" y="904"/>
                      <a:pt x="3" y="904"/>
                    </a:cubicBezTo>
                    <a:cubicBezTo>
                      <a:pt x="3" y="904"/>
                      <a:pt x="5" y="906"/>
                      <a:pt x="9" y="908"/>
                    </a:cubicBezTo>
                    <a:cubicBezTo>
                      <a:pt x="15" y="911"/>
                      <a:pt x="24" y="917"/>
                      <a:pt x="31" y="921"/>
                    </a:cubicBezTo>
                    <a:cubicBezTo>
                      <a:pt x="35" y="923"/>
                      <a:pt x="38" y="926"/>
                      <a:pt x="40" y="927"/>
                    </a:cubicBezTo>
                    <a:cubicBezTo>
                      <a:pt x="41" y="928"/>
                      <a:pt x="42" y="929"/>
                      <a:pt x="43" y="929"/>
                    </a:cubicBezTo>
                    <a:cubicBezTo>
                      <a:pt x="44" y="930"/>
                      <a:pt x="44" y="930"/>
                      <a:pt x="44" y="930"/>
                    </a:cubicBezTo>
                    <a:cubicBezTo>
                      <a:pt x="44" y="930"/>
                      <a:pt x="44" y="930"/>
                      <a:pt x="44" y="930"/>
                    </a:cubicBezTo>
                    <a:cubicBezTo>
                      <a:pt x="44" y="929"/>
                      <a:pt x="44" y="929"/>
                      <a:pt x="44" y="929"/>
                    </a:cubicBezTo>
                    <a:cubicBezTo>
                      <a:pt x="44" y="930"/>
                      <a:pt x="44" y="930"/>
                      <a:pt x="44" y="930"/>
                    </a:cubicBezTo>
                    <a:cubicBezTo>
                      <a:pt x="44" y="930"/>
                      <a:pt x="44" y="930"/>
                      <a:pt x="44" y="930"/>
                    </a:cubicBezTo>
                    <a:cubicBezTo>
                      <a:pt x="44" y="929"/>
                      <a:pt x="44" y="929"/>
                      <a:pt x="44" y="929"/>
                    </a:cubicBezTo>
                    <a:cubicBezTo>
                      <a:pt x="44" y="930"/>
                      <a:pt x="44" y="930"/>
                      <a:pt x="44" y="930"/>
                    </a:cubicBezTo>
                    <a:cubicBezTo>
                      <a:pt x="45" y="929"/>
                      <a:pt x="45" y="929"/>
                      <a:pt x="45" y="929"/>
                    </a:cubicBezTo>
                    <a:cubicBezTo>
                      <a:pt x="43" y="929"/>
                      <a:pt x="43" y="929"/>
                      <a:pt x="43" y="929"/>
                    </a:cubicBezTo>
                    <a:cubicBezTo>
                      <a:pt x="43" y="929"/>
                      <a:pt x="44" y="929"/>
                      <a:pt x="44" y="930"/>
                    </a:cubicBezTo>
                    <a:cubicBezTo>
                      <a:pt x="45" y="929"/>
                      <a:pt x="45" y="929"/>
                      <a:pt x="45" y="929"/>
                    </a:cubicBezTo>
                    <a:cubicBezTo>
                      <a:pt x="43" y="929"/>
                      <a:pt x="43" y="929"/>
                      <a:pt x="43" y="929"/>
                    </a:cubicBezTo>
                    <a:cubicBezTo>
                      <a:pt x="45" y="929"/>
                      <a:pt x="45" y="929"/>
                      <a:pt x="45" y="929"/>
                    </a:cubicBezTo>
                    <a:cubicBezTo>
                      <a:pt x="44" y="928"/>
                      <a:pt x="44" y="928"/>
                      <a:pt x="44" y="928"/>
                    </a:cubicBezTo>
                    <a:cubicBezTo>
                      <a:pt x="43" y="929"/>
                      <a:pt x="43" y="929"/>
                      <a:pt x="43" y="929"/>
                    </a:cubicBezTo>
                    <a:cubicBezTo>
                      <a:pt x="45" y="929"/>
                      <a:pt x="45" y="929"/>
                      <a:pt x="45" y="929"/>
                    </a:cubicBezTo>
                    <a:cubicBezTo>
                      <a:pt x="44" y="928"/>
                      <a:pt x="44" y="928"/>
                      <a:pt x="44" y="928"/>
                    </a:cubicBezTo>
                    <a:cubicBezTo>
                      <a:pt x="45" y="929"/>
                      <a:pt x="45" y="929"/>
                      <a:pt x="45" y="929"/>
                    </a:cubicBezTo>
                    <a:cubicBezTo>
                      <a:pt x="46" y="928"/>
                      <a:pt x="46" y="928"/>
                      <a:pt x="46" y="928"/>
                    </a:cubicBezTo>
                    <a:cubicBezTo>
                      <a:pt x="46" y="928"/>
                      <a:pt x="36" y="922"/>
                      <a:pt x="25" y="917"/>
                    </a:cubicBezTo>
                    <a:cubicBezTo>
                      <a:pt x="20" y="914"/>
                      <a:pt x="15" y="912"/>
                      <a:pt x="11" y="909"/>
                    </a:cubicBezTo>
                    <a:cubicBezTo>
                      <a:pt x="9" y="908"/>
                      <a:pt x="7" y="908"/>
                      <a:pt x="5" y="907"/>
                    </a:cubicBezTo>
                    <a:cubicBezTo>
                      <a:pt x="5" y="907"/>
                      <a:pt x="4" y="906"/>
                      <a:pt x="4" y="906"/>
                    </a:cubicBezTo>
                    <a:cubicBezTo>
                      <a:pt x="3" y="906"/>
                      <a:pt x="3" y="906"/>
                      <a:pt x="2" y="906"/>
                    </a:cubicBezTo>
                    <a:cubicBezTo>
                      <a:pt x="2" y="906"/>
                      <a:pt x="2" y="906"/>
                      <a:pt x="2" y="906"/>
                    </a:cubicBezTo>
                    <a:cubicBezTo>
                      <a:pt x="1" y="906"/>
                      <a:pt x="1" y="906"/>
                      <a:pt x="1" y="907"/>
                    </a:cubicBezTo>
                    <a:cubicBezTo>
                      <a:pt x="2" y="907"/>
                      <a:pt x="2" y="907"/>
                      <a:pt x="2" y="907"/>
                    </a:cubicBezTo>
                    <a:cubicBezTo>
                      <a:pt x="1" y="907"/>
                      <a:pt x="1" y="907"/>
                      <a:pt x="1" y="907"/>
                    </a:cubicBezTo>
                    <a:cubicBezTo>
                      <a:pt x="1" y="908"/>
                      <a:pt x="1" y="908"/>
                      <a:pt x="1" y="908"/>
                    </a:cubicBezTo>
                    <a:cubicBezTo>
                      <a:pt x="1" y="908"/>
                      <a:pt x="1" y="908"/>
                      <a:pt x="1" y="908"/>
                    </a:cubicBezTo>
                    <a:cubicBezTo>
                      <a:pt x="1" y="909"/>
                      <a:pt x="1" y="909"/>
                      <a:pt x="1" y="909"/>
                    </a:cubicBezTo>
                    <a:cubicBezTo>
                      <a:pt x="2" y="909"/>
                      <a:pt x="3" y="910"/>
                      <a:pt x="4" y="911"/>
                    </a:cubicBezTo>
                    <a:cubicBezTo>
                      <a:pt x="14" y="918"/>
                      <a:pt x="44" y="935"/>
                      <a:pt x="44" y="935"/>
                    </a:cubicBezTo>
                    <a:cubicBezTo>
                      <a:pt x="45" y="934"/>
                      <a:pt x="45" y="934"/>
                      <a:pt x="45" y="934"/>
                    </a:cubicBezTo>
                    <a:cubicBezTo>
                      <a:pt x="45" y="933"/>
                      <a:pt x="45" y="933"/>
                      <a:pt x="45" y="933"/>
                    </a:cubicBezTo>
                    <a:cubicBezTo>
                      <a:pt x="3" y="913"/>
                      <a:pt x="3" y="913"/>
                      <a:pt x="3" y="913"/>
                    </a:cubicBezTo>
                    <a:cubicBezTo>
                      <a:pt x="2" y="913"/>
                      <a:pt x="1" y="913"/>
                      <a:pt x="1" y="914"/>
                    </a:cubicBezTo>
                    <a:cubicBezTo>
                      <a:pt x="0" y="914"/>
                      <a:pt x="1" y="915"/>
                      <a:pt x="1" y="916"/>
                    </a:cubicBezTo>
                    <a:cubicBezTo>
                      <a:pt x="24" y="930"/>
                      <a:pt x="24" y="930"/>
                      <a:pt x="24" y="930"/>
                    </a:cubicBezTo>
                    <a:cubicBezTo>
                      <a:pt x="2" y="920"/>
                      <a:pt x="2" y="920"/>
                      <a:pt x="2" y="920"/>
                    </a:cubicBezTo>
                    <a:cubicBezTo>
                      <a:pt x="2" y="920"/>
                      <a:pt x="1" y="920"/>
                      <a:pt x="1" y="920"/>
                    </a:cubicBezTo>
                    <a:cubicBezTo>
                      <a:pt x="0" y="920"/>
                      <a:pt x="0" y="921"/>
                      <a:pt x="0" y="921"/>
                    </a:cubicBezTo>
                    <a:cubicBezTo>
                      <a:pt x="0" y="922"/>
                      <a:pt x="0" y="922"/>
                      <a:pt x="1" y="922"/>
                    </a:cubicBezTo>
                    <a:cubicBezTo>
                      <a:pt x="1" y="922"/>
                      <a:pt x="1" y="922"/>
                      <a:pt x="1" y="922"/>
                    </a:cubicBezTo>
                    <a:cubicBezTo>
                      <a:pt x="1" y="923"/>
                      <a:pt x="1" y="923"/>
                      <a:pt x="2" y="923"/>
                    </a:cubicBezTo>
                    <a:cubicBezTo>
                      <a:pt x="8" y="927"/>
                      <a:pt x="43" y="949"/>
                      <a:pt x="43" y="949"/>
                    </a:cubicBezTo>
                    <a:cubicBezTo>
                      <a:pt x="44" y="948"/>
                      <a:pt x="44" y="948"/>
                      <a:pt x="44" y="948"/>
                    </a:cubicBezTo>
                    <a:cubicBezTo>
                      <a:pt x="43" y="947"/>
                      <a:pt x="43" y="947"/>
                      <a:pt x="43" y="947"/>
                    </a:cubicBezTo>
                    <a:cubicBezTo>
                      <a:pt x="44" y="948"/>
                      <a:pt x="44" y="948"/>
                      <a:pt x="44" y="948"/>
                    </a:cubicBezTo>
                    <a:cubicBezTo>
                      <a:pt x="43" y="946"/>
                      <a:pt x="43" y="946"/>
                      <a:pt x="43" y="946"/>
                    </a:cubicBezTo>
                    <a:cubicBezTo>
                      <a:pt x="43" y="946"/>
                      <a:pt x="43" y="946"/>
                      <a:pt x="43" y="947"/>
                    </a:cubicBezTo>
                    <a:cubicBezTo>
                      <a:pt x="44" y="948"/>
                      <a:pt x="44" y="948"/>
                      <a:pt x="44" y="948"/>
                    </a:cubicBezTo>
                    <a:cubicBezTo>
                      <a:pt x="43" y="946"/>
                      <a:pt x="43" y="946"/>
                      <a:pt x="43" y="946"/>
                    </a:cubicBezTo>
                    <a:cubicBezTo>
                      <a:pt x="44" y="948"/>
                      <a:pt x="44" y="948"/>
                      <a:pt x="44" y="948"/>
                    </a:cubicBezTo>
                    <a:cubicBezTo>
                      <a:pt x="44" y="946"/>
                      <a:pt x="44" y="946"/>
                      <a:pt x="44" y="946"/>
                    </a:cubicBezTo>
                    <a:cubicBezTo>
                      <a:pt x="43" y="946"/>
                      <a:pt x="43" y="946"/>
                      <a:pt x="43" y="946"/>
                    </a:cubicBezTo>
                    <a:cubicBezTo>
                      <a:pt x="44" y="948"/>
                      <a:pt x="44" y="948"/>
                      <a:pt x="44" y="948"/>
                    </a:cubicBezTo>
                    <a:cubicBezTo>
                      <a:pt x="44" y="946"/>
                      <a:pt x="44" y="946"/>
                      <a:pt x="44" y="946"/>
                    </a:cubicBezTo>
                    <a:cubicBezTo>
                      <a:pt x="44" y="947"/>
                      <a:pt x="44" y="947"/>
                      <a:pt x="44" y="947"/>
                    </a:cubicBezTo>
                    <a:cubicBezTo>
                      <a:pt x="44" y="946"/>
                      <a:pt x="44" y="946"/>
                      <a:pt x="44" y="946"/>
                    </a:cubicBezTo>
                    <a:cubicBezTo>
                      <a:pt x="44" y="946"/>
                      <a:pt x="44" y="946"/>
                      <a:pt x="44" y="946"/>
                    </a:cubicBezTo>
                    <a:cubicBezTo>
                      <a:pt x="44" y="947"/>
                      <a:pt x="44" y="947"/>
                      <a:pt x="44" y="947"/>
                    </a:cubicBezTo>
                    <a:cubicBezTo>
                      <a:pt x="44" y="946"/>
                      <a:pt x="44" y="946"/>
                      <a:pt x="44" y="946"/>
                    </a:cubicBezTo>
                    <a:cubicBezTo>
                      <a:pt x="44" y="946"/>
                      <a:pt x="44" y="946"/>
                      <a:pt x="44" y="946"/>
                    </a:cubicBezTo>
                    <a:cubicBezTo>
                      <a:pt x="44" y="946"/>
                      <a:pt x="43" y="946"/>
                      <a:pt x="41" y="945"/>
                    </a:cubicBezTo>
                    <a:cubicBezTo>
                      <a:pt x="37" y="943"/>
                      <a:pt x="27" y="939"/>
                      <a:pt x="19" y="935"/>
                    </a:cubicBezTo>
                    <a:cubicBezTo>
                      <a:pt x="10" y="931"/>
                      <a:pt x="3" y="927"/>
                      <a:pt x="3" y="927"/>
                    </a:cubicBezTo>
                    <a:cubicBezTo>
                      <a:pt x="2" y="927"/>
                      <a:pt x="1" y="927"/>
                      <a:pt x="1" y="928"/>
                    </a:cubicBezTo>
                    <a:cubicBezTo>
                      <a:pt x="1" y="929"/>
                      <a:pt x="1" y="929"/>
                      <a:pt x="1" y="929"/>
                    </a:cubicBezTo>
                    <a:cubicBezTo>
                      <a:pt x="1" y="929"/>
                      <a:pt x="1" y="929"/>
                      <a:pt x="1" y="929"/>
                    </a:cubicBezTo>
                    <a:cubicBezTo>
                      <a:pt x="2" y="930"/>
                      <a:pt x="2" y="930"/>
                      <a:pt x="2" y="930"/>
                    </a:cubicBezTo>
                    <a:cubicBezTo>
                      <a:pt x="2" y="930"/>
                      <a:pt x="3" y="931"/>
                      <a:pt x="4" y="932"/>
                    </a:cubicBezTo>
                    <a:cubicBezTo>
                      <a:pt x="14" y="939"/>
                      <a:pt x="43" y="956"/>
                      <a:pt x="43" y="956"/>
                    </a:cubicBezTo>
                    <a:cubicBezTo>
                      <a:pt x="44" y="955"/>
                      <a:pt x="44" y="955"/>
                      <a:pt x="44" y="955"/>
                    </a:cubicBezTo>
                    <a:cubicBezTo>
                      <a:pt x="45" y="953"/>
                      <a:pt x="45" y="953"/>
                      <a:pt x="45" y="953"/>
                    </a:cubicBezTo>
                    <a:cubicBezTo>
                      <a:pt x="3" y="932"/>
                      <a:pt x="3" y="932"/>
                      <a:pt x="3" y="932"/>
                    </a:cubicBezTo>
                    <a:cubicBezTo>
                      <a:pt x="3" y="932"/>
                      <a:pt x="2" y="932"/>
                      <a:pt x="1" y="933"/>
                    </a:cubicBezTo>
                    <a:cubicBezTo>
                      <a:pt x="1" y="934"/>
                      <a:pt x="1" y="934"/>
                      <a:pt x="2" y="935"/>
                    </a:cubicBezTo>
                    <a:cubicBezTo>
                      <a:pt x="2" y="935"/>
                      <a:pt x="5" y="936"/>
                      <a:pt x="8" y="939"/>
                    </a:cubicBezTo>
                    <a:cubicBezTo>
                      <a:pt x="14" y="942"/>
                      <a:pt x="23" y="947"/>
                      <a:pt x="30" y="952"/>
                    </a:cubicBezTo>
                    <a:cubicBezTo>
                      <a:pt x="33" y="954"/>
                      <a:pt x="36" y="956"/>
                      <a:pt x="39" y="957"/>
                    </a:cubicBezTo>
                    <a:cubicBezTo>
                      <a:pt x="40" y="958"/>
                      <a:pt x="41" y="959"/>
                      <a:pt x="41" y="959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2" y="960"/>
                      <a:pt x="42" y="960"/>
                      <a:pt x="42" y="960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2" y="959"/>
                      <a:pt x="42" y="959"/>
                      <a:pt x="42" y="959"/>
                    </a:cubicBezTo>
                    <a:cubicBezTo>
                      <a:pt x="42" y="959"/>
                      <a:pt x="42" y="960"/>
                      <a:pt x="42" y="960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2" y="959"/>
                      <a:pt x="42" y="959"/>
                      <a:pt x="42" y="959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2" y="958"/>
                      <a:pt x="42" y="958"/>
                      <a:pt x="42" y="958"/>
                    </a:cubicBezTo>
                    <a:cubicBezTo>
                      <a:pt x="42" y="959"/>
                      <a:pt x="42" y="959"/>
                      <a:pt x="42" y="959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2" y="958"/>
                      <a:pt x="42" y="958"/>
                      <a:pt x="42" y="958"/>
                    </a:cubicBezTo>
                    <a:cubicBezTo>
                      <a:pt x="43" y="959"/>
                      <a:pt x="43" y="959"/>
                      <a:pt x="43" y="959"/>
                    </a:cubicBezTo>
                    <a:cubicBezTo>
                      <a:pt x="44" y="957"/>
                      <a:pt x="44" y="957"/>
                      <a:pt x="44" y="957"/>
                    </a:cubicBezTo>
                    <a:cubicBezTo>
                      <a:pt x="3" y="938"/>
                      <a:pt x="3" y="938"/>
                      <a:pt x="3" y="938"/>
                    </a:cubicBezTo>
                    <a:cubicBezTo>
                      <a:pt x="2" y="938"/>
                      <a:pt x="1" y="938"/>
                      <a:pt x="1" y="939"/>
                    </a:cubicBezTo>
                    <a:cubicBezTo>
                      <a:pt x="0" y="940"/>
                      <a:pt x="1" y="941"/>
                      <a:pt x="1" y="941"/>
                    </a:cubicBezTo>
                    <a:cubicBezTo>
                      <a:pt x="18" y="951"/>
                      <a:pt x="18" y="951"/>
                      <a:pt x="18" y="951"/>
                    </a:cubicBezTo>
                    <a:cubicBezTo>
                      <a:pt x="4" y="944"/>
                      <a:pt x="4" y="944"/>
                      <a:pt x="4" y="944"/>
                    </a:cubicBezTo>
                    <a:cubicBezTo>
                      <a:pt x="3" y="944"/>
                      <a:pt x="3" y="944"/>
                      <a:pt x="2" y="945"/>
                    </a:cubicBezTo>
                    <a:cubicBezTo>
                      <a:pt x="2" y="946"/>
                      <a:pt x="2" y="946"/>
                      <a:pt x="2" y="946"/>
                    </a:cubicBezTo>
                    <a:cubicBezTo>
                      <a:pt x="2" y="947"/>
                      <a:pt x="2" y="947"/>
                      <a:pt x="2" y="947"/>
                    </a:cubicBezTo>
                    <a:cubicBezTo>
                      <a:pt x="3" y="947"/>
                      <a:pt x="3" y="948"/>
                      <a:pt x="3" y="948"/>
                    </a:cubicBezTo>
                    <a:cubicBezTo>
                      <a:pt x="5" y="949"/>
                      <a:pt x="8" y="952"/>
                      <a:pt x="13" y="954"/>
                    </a:cubicBezTo>
                    <a:cubicBezTo>
                      <a:pt x="25" y="962"/>
                      <a:pt x="44" y="973"/>
                      <a:pt x="44" y="973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3" y="970"/>
                      <a:pt x="43" y="970"/>
                      <a:pt x="43" y="970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4" y="970"/>
                      <a:pt x="44" y="970"/>
                      <a:pt x="44" y="970"/>
                    </a:cubicBezTo>
                    <a:cubicBezTo>
                      <a:pt x="43" y="970"/>
                      <a:pt x="43" y="970"/>
                      <a:pt x="43" y="970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4" y="970"/>
                      <a:pt x="44" y="970"/>
                      <a:pt x="44" y="970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4" y="970"/>
                      <a:pt x="44" y="970"/>
                      <a:pt x="44" y="970"/>
                    </a:cubicBezTo>
                    <a:cubicBezTo>
                      <a:pt x="44" y="970"/>
                      <a:pt x="44" y="970"/>
                      <a:pt x="44" y="970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4" y="970"/>
                      <a:pt x="44" y="970"/>
                      <a:pt x="44" y="970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5" y="970"/>
                      <a:pt x="45" y="970"/>
                      <a:pt x="45" y="970"/>
                    </a:cubicBezTo>
                    <a:cubicBezTo>
                      <a:pt x="44" y="970"/>
                      <a:pt x="44" y="970"/>
                      <a:pt x="44" y="970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5" y="970"/>
                      <a:pt x="45" y="970"/>
                      <a:pt x="45" y="970"/>
                    </a:cubicBezTo>
                    <a:cubicBezTo>
                      <a:pt x="45" y="971"/>
                      <a:pt x="45" y="971"/>
                      <a:pt x="45" y="971"/>
                    </a:cubicBezTo>
                    <a:cubicBezTo>
                      <a:pt x="45" y="970"/>
                      <a:pt x="45" y="970"/>
                      <a:pt x="45" y="970"/>
                    </a:cubicBezTo>
                    <a:cubicBezTo>
                      <a:pt x="45" y="970"/>
                      <a:pt x="45" y="970"/>
                      <a:pt x="45" y="970"/>
                    </a:cubicBezTo>
                    <a:cubicBezTo>
                      <a:pt x="45" y="971"/>
                      <a:pt x="45" y="971"/>
                      <a:pt x="45" y="971"/>
                    </a:cubicBezTo>
                    <a:cubicBezTo>
                      <a:pt x="45" y="970"/>
                      <a:pt x="45" y="970"/>
                      <a:pt x="45" y="970"/>
                    </a:cubicBezTo>
                    <a:cubicBezTo>
                      <a:pt x="45" y="970"/>
                      <a:pt x="44" y="970"/>
                      <a:pt x="43" y="969"/>
                    </a:cubicBezTo>
                    <a:cubicBezTo>
                      <a:pt x="38" y="967"/>
                      <a:pt x="29" y="962"/>
                      <a:pt x="21" y="958"/>
                    </a:cubicBezTo>
                    <a:cubicBezTo>
                      <a:pt x="16" y="956"/>
                      <a:pt x="12" y="954"/>
                      <a:pt x="9" y="953"/>
                    </a:cubicBezTo>
                    <a:cubicBezTo>
                      <a:pt x="8" y="952"/>
                      <a:pt x="7" y="952"/>
                      <a:pt x="6" y="951"/>
                    </a:cubicBezTo>
                    <a:cubicBezTo>
                      <a:pt x="5" y="951"/>
                      <a:pt x="5" y="951"/>
                      <a:pt x="4" y="951"/>
                    </a:cubicBezTo>
                    <a:cubicBezTo>
                      <a:pt x="4" y="950"/>
                      <a:pt x="4" y="950"/>
                      <a:pt x="4" y="950"/>
                    </a:cubicBezTo>
                    <a:cubicBezTo>
                      <a:pt x="3" y="950"/>
                      <a:pt x="3" y="950"/>
                      <a:pt x="3" y="950"/>
                    </a:cubicBezTo>
                    <a:cubicBezTo>
                      <a:pt x="3" y="950"/>
                      <a:pt x="3" y="950"/>
                      <a:pt x="3" y="950"/>
                    </a:cubicBezTo>
                    <a:cubicBezTo>
                      <a:pt x="3" y="951"/>
                      <a:pt x="2" y="951"/>
                      <a:pt x="2" y="951"/>
                    </a:cubicBezTo>
                    <a:cubicBezTo>
                      <a:pt x="2" y="952"/>
                      <a:pt x="2" y="953"/>
                      <a:pt x="2" y="953"/>
                    </a:cubicBezTo>
                    <a:cubicBezTo>
                      <a:pt x="45" y="980"/>
                      <a:pt x="45" y="980"/>
                      <a:pt x="45" y="980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4" y="977"/>
                      <a:pt x="44" y="977"/>
                      <a:pt x="44" y="977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5" y="977"/>
                      <a:pt x="45" y="977"/>
                      <a:pt x="45" y="977"/>
                    </a:cubicBezTo>
                    <a:cubicBezTo>
                      <a:pt x="44" y="977"/>
                      <a:pt x="44" y="977"/>
                      <a:pt x="44" y="977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5" y="977"/>
                      <a:pt x="45" y="977"/>
                      <a:pt x="45" y="977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5" y="977"/>
                      <a:pt x="45" y="977"/>
                      <a:pt x="45" y="977"/>
                    </a:cubicBezTo>
                    <a:cubicBezTo>
                      <a:pt x="45" y="977"/>
                      <a:pt x="45" y="977"/>
                      <a:pt x="45" y="977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5" y="977"/>
                      <a:pt x="45" y="977"/>
                      <a:pt x="45" y="977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6" y="977"/>
                      <a:pt x="46" y="977"/>
                      <a:pt x="46" y="977"/>
                    </a:cubicBezTo>
                    <a:cubicBezTo>
                      <a:pt x="45" y="977"/>
                      <a:pt x="45" y="977"/>
                      <a:pt x="45" y="977"/>
                    </a:cubicBezTo>
                    <a:cubicBezTo>
                      <a:pt x="45" y="978"/>
                      <a:pt x="45" y="978"/>
                      <a:pt x="45" y="978"/>
                    </a:cubicBezTo>
                    <a:cubicBezTo>
                      <a:pt x="46" y="977"/>
                      <a:pt x="46" y="977"/>
                      <a:pt x="46" y="977"/>
                    </a:cubicBezTo>
                    <a:cubicBezTo>
                      <a:pt x="45" y="977"/>
                      <a:pt x="44" y="976"/>
                      <a:pt x="43" y="976"/>
                    </a:cubicBezTo>
                    <a:cubicBezTo>
                      <a:pt x="38" y="974"/>
                      <a:pt x="28" y="968"/>
                      <a:pt x="19" y="964"/>
                    </a:cubicBezTo>
                    <a:cubicBezTo>
                      <a:pt x="15" y="961"/>
                      <a:pt x="11" y="959"/>
                      <a:pt x="8" y="958"/>
                    </a:cubicBezTo>
                    <a:cubicBezTo>
                      <a:pt x="6" y="957"/>
                      <a:pt x="5" y="956"/>
                      <a:pt x="4" y="956"/>
                    </a:cubicBezTo>
                    <a:cubicBezTo>
                      <a:pt x="4" y="956"/>
                      <a:pt x="3" y="955"/>
                      <a:pt x="3" y="955"/>
                    </a:cubicBezTo>
                    <a:cubicBezTo>
                      <a:pt x="2" y="955"/>
                      <a:pt x="2" y="955"/>
                      <a:pt x="2" y="955"/>
                    </a:cubicBezTo>
                    <a:cubicBezTo>
                      <a:pt x="2" y="955"/>
                      <a:pt x="2" y="955"/>
                      <a:pt x="2" y="955"/>
                    </a:cubicBezTo>
                    <a:cubicBezTo>
                      <a:pt x="1" y="955"/>
                      <a:pt x="1" y="955"/>
                      <a:pt x="1" y="955"/>
                    </a:cubicBezTo>
                    <a:cubicBezTo>
                      <a:pt x="1" y="955"/>
                      <a:pt x="1" y="955"/>
                      <a:pt x="0" y="956"/>
                    </a:cubicBezTo>
                    <a:cubicBezTo>
                      <a:pt x="0" y="956"/>
                      <a:pt x="0" y="956"/>
                      <a:pt x="0" y="956"/>
                    </a:cubicBezTo>
                    <a:cubicBezTo>
                      <a:pt x="0" y="957"/>
                      <a:pt x="0" y="957"/>
                      <a:pt x="1" y="957"/>
                    </a:cubicBezTo>
                    <a:cubicBezTo>
                      <a:pt x="1" y="958"/>
                      <a:pt x="1" y="958"/>
                      <a:pt x="1" y="958"/>
                    </a:cubicBezTo>
                    <a:cubicBezTo>
                      <a:pt x="1" y="958"/>
                      <a:pt x="1" y="958"/>
                      <a:pt x="2" y="958"/>
                    </a:cubicBezTo>
                    <a:cubicBezTo>
                      <a:pt x="5" y="960"/>
                      <a:pt x="15" y="966"/>
                      <a:pt x="25" y="972"/>
                    </a:cubicBezTo>
                    <a:cubicBezTo>
                      <a:pt x="29" y="975"/>
                      <a:pt x="34" y="978"/>
                      <a:pt x="37" y="980"/>
                    </a:cubicBezTo>
                    <a:cubicBezTo>
                      <a:pt x="39" y="981"/>
                      <a:pt x="40" y="982"/>
                      <a:pt x="41" y="983"/>
                    </a:cubicBezTo>
                    <a:cubicBezTo>
                      <a:pt x="42" y="983"/>
                      <a:pt x="42" y="983"/>
                      <a:pt x="42" y="983"/>
                    </a:cubicBezTo>
                    <a:cubicBezTo>
                      <a:pt x="43" y="984"/>
                      <a:pt x="43" y="984"/>
                      <a:pt x="43" y="984"/>
                    </a:cubicBezTo>
                    <a:cubicBezTo>
                      <a:pt x="43" y="983"/>
                      <a:pt x="43" y="983"/>
                      <a:pt x="43" y="983"/>
                    </a:cubicBezTo>
                    <a:cubicBezTo>
                      <a:pt x="43" y="984"/>
                      <a:pt x="43" y="984"/>
                      <a:pt x="43" y="984"/>
                    </a:cubicBezTo>
                    <a:cubicBezTo>
                      <a:pt x="43" y="984"/>
                      <a:pt x="43" y="984"/>
                      <a:pt x="43" y="984"/>
                    </a:cubicBezTo>
                    <a:cubicBezTo>
                      <a:pt x="43" y="983"/>
                      <a:pt x="43" y="983"/>
                      <a:pt x="43" y="983"/>
                    </a:cubicBezTo>
                    <a:cubicBezTo>
                      <a:pt x="43" y="984"/>
                      <a:pt x="43" y="984"/>
                      <a:pt x="43" y="984"/>
                    </a:cubicBezTo>
                    <a:cubicBezTo>
                      <a:pt x="43" y="983"/>
                      <a:pt x="43" y="983"/>
                      <a:pt x="43" y="983"/>
                    </a:cubicBezTo>
                    <a:cubicBezTo>
                      <a:pt x="42" y="983"/>
                      <a:pt x="42" y="983"/>
                      <a:pt x="42" y="983"/>
                    </a:cubicBezTo>
                    <a:cubicBezTo>
                      <a:pt x="43" y="984"/>
                      <a:pt x="43" y="984"/>
                      <a:pt x="43" y="984"/>
                    </a:cubicBezTo>
                    <a:cubicBezTo>
                      <a:pt x="43" y="983"/>
                      <a:pt x="43" y="983"/>
                      <a:pt x="43" y="983"/>
                    </a:cubicBezTo>
                    <a:cubicBezTo>
                      <a:pt x="42" y="983"/>
                      <a:pt x="42" y="983"/>
                      <a:pt x="42" y="983"/>
                    </a:cubicBezTo>
                    <a:cubicBezTo>
                      <a:pt x="44" y="983"/>
                      <a:pt x="44" y="983"/>
                      <a:pt x="44" y="983"/>
                    </a:cubicBezTo>
                    <a:cubicBezTo>
                      <a:pt x="42" y="983"/>
                      <a:pt x="42" y="983"/>
                      <a:pt x="42" y="983"/>
                    </a:cubicBezTo>
                    <a:cubicBezTo>
                      <a:pt x="42" y="983"/>
                      <a:pt x="42" y="983"/>
                      <a:pt x="42" y="983"/>
                    </a:cubicBezTo>
                    <a:cubicBezTo>
                      <a:pt x="44" y="983"/>
                      <a:pt x="44" y="983"/>
                      <a:pt x="44" y="983"/>
                    </a:cubicBezTo>
                    <a:cubicBezTo>
                      <a:pt x="42" y="983"/>
                      <a:pt x="42" y="983"/>
                      <a:pt x="42" y="983"/>
                    </a:cubicBezTo>
                    <a:cubicBezTo>
                      <a:pt x="44" y="983"/>
                      <a:pt x="44" y="983"/>
                      <a:pt x="44" y="983"/>
                    </a:cubicBezTo>
                    <a:cubicBezTo>
                      <a:pt x="44" y="981"/>
                      <a:pt x="44" y="981"/>
                      <a:pt x="44" y="981"/>
                    </a:cubicBezTo>
                    <a:cubicBezTo>
                      <a:pt x="3" y="962"/>
                      <a:pt x="3" y="962"/>
                      <a:pt x="3" y="962"/>
                    </a:cubicBezTo>
                    <a:cubicBezTo>
                      <a:pt x="2" y="961"/>
                      <a:pt x="2" y="962"/>
                      <a:pt x="1" y="962"/>
                    </a:cubicBezTo>
                    <a:cubicBezTo>
                      <a:pt x="1" y="963"/>
                      <a:pt x="1" y="964"/>
                      <a:pt x="2" y="964"/>
                    </a:cubicBezTo>
                    <a:cubicBezTo>
                      <a:pt x="2" y="964"/>
                      <a:pt x="4" y="966"/>
                      <a:pt x="8" y="968"/>
                    </a:cubicBezTo>
                    <a:cubicBezTo>
                      <a:pt x="14" y="972"/>
                      <a:pt x="23" y="977"/>
                      <a:pt x="30" y="981"/>
                    </a:cubicBezTo>
                    <a:cubicBezTo>
                      <a:pt x="33" y="983"/>
                      <a:pt x="37" y="985"/>
                      <a:pt x="39" y="987"/>
                    </a:cubicBezTo>
                    <a:cubicBezTo>
                      <a:pt x="40" y="988"/>
                      <a:pt x="41" y="988"/>
                      <a:pt x="42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3" y="989"/>
                      <a:pt x="43" y="989"/>
                      <a:pt x="43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3" y="989"/>
                      <a:pt x="43" y="989"/>
                      <a:pt x="43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3" y="989"/>
                      <a:pt x="43" y="989"/>
                      <a:pt x="43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3" y="989"/>
                      <a:pt x="43" y="989"/>
                      <a:pt x="43" y="989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4" y="989"/>
                      <a:pt x="44" y="989"/>
                      <a:pt x="44" y="989"/>
                    </a:cubicBezTo>
                    <a:cubicBezTo>
                      <a:pt x="42" y="988"/>
                      <a:pt x="42" y="988"/>
                      <a:pt x="42" y="988"/>
                    </a:cubicBezTo>
                    <a:cubicBezTo>
                      <a:pt x="42" y="989"/>
                      <a:pt x="42" y="989"/>
                      <a:pt x="42" y="989"/>
                    </a:cubicBezTo>
                    <a:cubicBezTo>
                      <a:pt x="44" y="989"/>
                      <a:pt x="44" y="989"/>
                      <a:pt x="44" y="989"/>
                    </a:cubicBezTo>
                    <a:cubicBezTo>
                      <a:pt x="42" y="988"/>
                      <a:pt x="42" y="988"/>
                      <a:pt x="42" y="988"/>
                    </a:cubicBezTo>
                    <a:cubicBezTo>
                      <a:pt x="44" y="989"/>
                      <a:pt x="44" y="989"/>
                      <a:pt x="44" y="989"/>
                    </a:cubicBezTo>
                    <a:cubicBezTo>
                      <a:pt x="44" y="987"/>
                      <a:pt x="44" y="987"/>
                      <a:pt x="44" y="987"/>
                    </a:cubicBezTo>
                    <a:cubicBezTo>
                      <a:pt x="4" y="969"/>
                      <a:pt x="4" y="969"/>
                      <a:pt x="4" y="969"/>
                    </a:cubicBezTo>
                    <a:cubicBezTo>
                      <a:pt x="4" y="968"/>
                      <a:pt x="3" y="969"/>
                      <a:pt x="2" y="969"/>
                    </a:cubicBezTo>
                    <a:cubicBezTo>
                      <a:pt x="2" y="970"/>
                      <a:pt x="2" y="971"/>
                      <a:pt x="3" y="971"/>
                    </a:cubicBezTo>
                    <a:cubicBezTo>
                      <a:pt x="25" y="985"/>
                      <a:pt x="25" y="985"/>
                      <a:pt x="25" y="985"/>
                    </a:cubicBezTo>
                    <a:cubicBezTo>
                      <a:pt x="2" y="975"/>
                      <a:pt x="2" y="975"/>
                      <a:pt x="2" y="975"/>
                    </a:cubicBezTo>
                    <a:cubicBezTo>
                      <a:pt x="1" y="975"/>
                      <a:pt x="1" y="975"/>
                      <a:pt x="0" y="976"/>
                    </a:cubicBezTo>
                    <a:cubicBezTo>
                      <a:pt x="0" y="976"/>
                      <a:pt x="0" y="977"/>
                      <a:pt x="1" y="978"/>
                    </a:cubicBezTo>
                    <a:cubicBezTo>
                      <a:pt x="1" y="978"/>
                      <a:pt x="4" y="979"/>
                      <a:pt x="8" y="982"/>
                    </a:cubicBezTo>
                    <a:cubicBezTo>
                      <a:pt x="14" y="985"/>
                      <a:pt x="23" y="991"/>
                      <a:pt x="31" y="996"/>
                    </a:cubicBezTo>
                    <a:cubicBezTo>
                      <a:pt x="34" y="998"/>
                      <a:pt x="38" y="1000"/>
                      <a:pt x="40" y="1002"/>
                    </a:cubicBezTo>
                    <a:cubicBezTo>
                      <a:pt x="42" y="1003"/>
                      <a:pt x="43" y="1003"/>
                      <a:pt x="43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3"/>
                      <a:pt x="44" y="1003"/>
                      <a:pt x="44" y="1003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3"/>
                      <a:pt x="44" y="1003"/>
                      <a:pt x="44" y="1003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4" y="1003"/>
                      <a:pt x="44" y="1003"/>
                      <a:pt x="44" y="1003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4" y="1003"/>
                      <a:pt x="44" y="1003"/>
                      <a:pt x="44" y="1003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4"/>
                      <a:pt x="45" y="1004"/>
                      <a:pt x="45" y="1004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3"/>
                      <a:pt x="45" y="1003"/>
                      <a:pt x="45" y="1003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3"/>
                      <a:pt x="45" y="1003"/>
                      <a:pt x="45" y="1003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2"/>
                      <a:pt x="45" y="1002"/>
                      <a:pt x="45" y="1002"/>
                    </a:cubicBezTo>
                    <a:cubicBezTo>
                      <a:pt x="45" y="1002"/>
                      <a:pt x="44" y="1002"/>
                      <a:pt x="43" y="1001"/>
                    </a:cubicBezTo>
                    <a:cubicBezTo>
                      <a:pt x="38" y="998"/>
                      <a:pt x="28" y="993"/>
                      <a:pt x="19" y="989"/>
                    </a:cubicBezTo>
                    <a:cubicBezTo>
                      <a:pt x="15" y="987"/>
                      <a:pt x="11" y="984"/>
                      <a:pt x="8" y="983"/>
                    </a:cubicBezTo>
                    <a:cubicBezTo>
                      <a:pt x="5" y="981"/>
                      <a:pt x="3" y="980"/>
                      <a:pt x="3" y="980"/>
                    </a:cubicBezTo>
                    <a:cubicBezTo>
                      <a:pt x="2" y="980"/>
                      <a:pt x="1" y="980"/>
                      <a:pt x="1" y="981"/>
                    </a:cubicBezTo>
                    <a:cubicBezTo>
                      <a:pt x="0" y="982"/>
                      <a:pt x="1" y="982"/>
                      <a:pt x="1" y="983"/>
                    </a:cubicBezTo>
                    <a:cubicBezTo>
                      <a:pt x="44" y="1009"/>
                      <a:pt x="44" y="1009"/>
                      <a:pt x="44" y="1009"/>
                    </a:cubicBezTo>
                    <a:cubicBezTo>
                      <a:pt x="44" y="1008"/>
                      <a:pt x="44" y="1008"/>
                      <a:pt x="44" y="1008"/>
                    </a:cubicBezTo>
                    <a:cubicBezTo>
                      <a:pt x="43" y="1007"/>
                      <a:pt x="43" y="1007"/>
                      <a:pt x="43" y="1007"/>
                    </a:cubicBezTo>
                    <a:cubicBezTo>
                      <a:pt x="44" y="1008"/>
                      <a:pt x="44" y="1008"/>
                      <a:pt x="44" y="1008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3" y="1007"/>
                      <a:pt x="43" y="1007"/>
                    </a:cubicBezTo>
                    <a:cubicBezTo>
                      <a:pt x="44" y="1008"/>
                      <a:pt x="44" y="1008"/>
                      <a:pt x="44" y="1008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8"/>
                      <a:pt x="44" y="1008"/>
                      <a:pt x="44" y="1008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8"/>
                      <a:pt x="44" y="1008"/>
                      <a:pt x="44" y="1008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4" y="1007"/>
                      <a:pt x="44" y="1007"/>
                    </a:cubicBezTo>
                    <a:cubicBezTo>
                      <a:pt x="44" y="1007"/>
                      <a:pt x="43" y="1006"/>
                      <a:pt x="42" y="1006"/>
                    </a:cubicBezTo>
                    <a:cubicBezTo>
                      <a:pt x="37" y="1004"/>
                      <a:pt x="27" y="999"/>
                      <a:pt x="19" y="995"/>
                    </a:cubicBezTo>
                    <a:cubicBezTo>
                      <a:pt x="14" y="993"/>
                      <a:pt x="11" y="991"/>
                      <a:pt x="8" y="989"/>
                    </a:cubicBezTo>
                    <a:cubicBezTo>
                      <a:pt x="5" y="988"/>
                      <a:pt x="3" y="987"/>
                      <a:pt x="3" y="987"/>
                    </a:cubicBezTo>
                    <a:cubicBezTo>
                      <a:pt x="2" y="987"/>
                      <a:pt x="1" y="987"/>
                      <a:pt x="1" y="987"/>
                    </a:cubicBezTo>
                    <a:cubicBezTo>
                      <a:pt x="1" y="988"/>
                      <a:pt x="1" y="988"/>
                      <a:pt x="1" y="988"/>
                    </a:cubicBezTo>
                    <a:cubicBezTo>
                      <a:pt x="1" y="989"/>
                      <a:pt x="1" y="989"/>
                      <a:pt x="1" y="989"/>
                    </a:cubicBezTo>
                    <a:cubicBezTo>
                      <a:pt x="2" y="990"/>
                      <a:pt x="2" y="990"/>
                      <a:pt x="2" y="990"/>
                    </a:cubicBezTo>
                    <a:cubicBezTo>
                      <a:pt x="2" y="990"/>
                      <a:pt x="3" y="991"/>
                      <a:pt x="4" y="992"/>
                    </a:cubicBezTo>
                    <a:cubicBezTo>
                      <a:pt x="14" y="998"/>
                      <a:pt x="43" y="1015"/>
                      <a:pt x="43" y="1015"/>
                    </a:cubicBezTo>
                    <a:cubicBezTo>
                      <a:pt x="44" y="1014"/>
                      <a:pt x="44" y="1014"/>
                      <a:pt x="44" y="1014"/>
                    </a:cubicBezTo>
                    <a:cubicBezTo>
                      <a:pt x="44" y="1013"/>
                      <a:pt x="44" y="1013"/>
                      <a:pt x="44" y="1013"/>
                    </a:cubicBezTo>
                    <a:cubicBezTo>
                      <a:pt x="44" y="1013"/>
                      <a:pt x="34" y="1008"/>
                      <a:pt x="24" y="1003"/>
                    </a:cubicBezTo>
                    <a:cubicBezTo>
                      <a:pt x="19" y="1001"/>
                      <a:pt x="14" y="998"/>
                      <a:pt x="10" y="997"/>
                    </a:cubicBezTo>
                    <a:cubicBezTo>
                      <a:pt x="8" y="996"/>
                      <a:pt x="7" y="995"/>
                      <a:pt x="5" y="994"/>
                    </a:cubicBezTo>
                    <a:cubicBezTo>
                      <a:pt x="5" y="994"/>
                      <a:pt x="4" y="994"/>
                      <a:pt x="4" y="994"/>
                    </a:cubicBezTo>
                    <a:cubicBezTo>
                      <a:pt x="3" y="994"/>
                      <a:pt x="3" y="994"/>
                      <a:pt x="3" y="994"/>
                    </a:cubicBezTo>
                    <a:cubicBezTo>
                      <a:pt x="3" y="994"/>
                      <a:pt x="3" y="994"/>
                      <a:pt x="3" y="994"/>
                    </a:cubicBezTo>
                    <a:cubicBezTo>
                      <a:pt x="3" y="994"/>
                      <a:pt x="3" y="994"/>
                      <a:pt x="3" y="994"/>
                    </a:cubicBezTo>
                    <a:cubicBezTo>
                      <a:pt x="2" y="994"/>
                      <a:pt x="2" y="994"/>
                      <a:pt x="2" y="994"/>
                    </a:cubicBezTo>
                    <a:cubicBezTo>
                      <a:pt x="2" y="994"/>
                      <a:pt x="2" y="994"/>
                      <a:pt x="1" y="994"/>
                    </a:cubicBezTo>
                    <a:cubicBezTo>
                      <a:pt x="1" y="995"/>
                      <a:pt x="1" y="995"/>
                      <a:pt x="1" y="995"/>
                    </a:cubicBezTo>
                    <a:cubicBezTo>
                      <a:pt x="1" y="996"/>
                      <a:pt x="1" y="996"/>
                      <a:pt x="1" y="996"/>
                    </a:cubicBezTo>
                    <a:cubicBezTo>
                      <a:pt x="2" y="996"/>
                      <a:pt x="2" y="996"/>
                      <a:pt x="2" y="996"/>
                    </a:cubicBezTo>
                    <a:cubicBezTo>
                      <a:pt x="2" y="996"/>
                      <a:pt x="2" y="997"/>
                      <a:pt x="3" y="997"/>
                    </a:cubicBezTo>
                    <a:cubicBezTo>
                      <a:pt x="6" y="999"/>
                      <a:pt x="16" y="1005"/>
                      <a:pt x="26" y="1011"/>
                    </a:cubicBezTo>
                    <a:cubicBezTo>
                      <a:pt x="36" y="1017"/>
                      <a:pt x="44" y="1023"/>
                      <a:pt x="44" y="1023"/>
                    </a:cubicBezTo>
                    <a:cubicBezTo>
                      <a:pt x="45" y="1022"/>
                      <a:pt x="45" y="1022"/>
                      <a:pt x="45" y="1022"/>
                    </a:cubicBezTo>
                    <a:cubicBezTo>
                      <a:pt x="46" y="1020"/>
                      <a:pt x="46" y="1020"/>
                      <a:pt x="46" y="1020"/>
                    </a:cubicBezTo>
                    <a:cubicBezTo>
                      <a:pt x="4" y="1001"/>
                      <a:pt x="4" y="1001"/>
                      <a:pt x="4" y="1001"/>
                    </a:cubicBezTo>
                    <a:cubicBezTo>
                      <a:pt x="3" y="1001"/>
                      <a:pt x="2" y="1001"/>
                      <a:pt x="2" y="1002"/>
                    </a:cubicBezTo>
                    <a:cubicBezTo>
                      <a:pt x="1" y="1003"/>
                      <a:pt x="2" y="1004"/>
                      <a:pt x="2" y="1004"/>
                    </a:cubicBezTo>
                    <a:cubicBezTo>
                      <a:pt x="42" y="1029"/>
                      <a:pt x="42" y="1029"/>
                      <a:pt x="42" y="1029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1" y="1027"/>
                      <a:pt x="41" y="1027"/>
                      <a:pt x="41" y="1027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2" y="1026"/>
                      <a:pt x="42" y="1026"/>
                      <a:pt x="42" y="1026"/>
                    </a:cubicBezTo>
                    <a:cubicBezTo>
                      <a:pt x="42" y="1026"/>
                      <a:pt x="41" y="1026"/>
                      <a:pt x="41" y="1027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2" y="1026"/>
                      <a:pt x="42" y="1026"/>
                      <a:pt x="42" y="1026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2" y="1026"/>
                      <a:pt x="42" y="1026"/>
                      <a:pt x="42" y="1026"/>
                    </a:cubicBezTo>
                    <a:cubicBezTo>
                      <a:pt x="42" y="1026"/>
                      <a:pt x="42" y="1026"/>
                      <a:pt x="42" y="1026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2" y="1026"/>
                      <a:pt x="42" y="1026"/>
                      <a:pt x="42" y="1026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3" y="1026"/>
                      <a:pt x="43" y="1026"/>
                      <a:pt x="43" y="1026"/>
                    </a:cubicBezTo>
                    <a:cubicBezTo>
                      <a:pt x="42" y="1026"/>
                      <a:pt x="42" y="1026"/>
                      <a:pt x="42" y="1026"/>
                    </a:cubicBezTo>
                    <a:cubicBezTo>
                      <a:pt x="42" y="1027"/>
                      <a:pt x="42" y="1027"/>
                      <a:pt x="42" y="1027"/>
                    </a:cubicBezTo>
                    <a:cubicBezTo>
                      <a:pt x="43" y="1026"/>
                      <a:pt x="43" y="1026"/>
                      <a:pt x="43" y="1026"/>
                    </a:cubicBezTo>
                    <a:cubicBezTo>
                      <a:pt x="43" y="1026"/>
                      <a:pt x="43" y="1026"/>
                      <a:pt x="43" y="1026"/>
                    </a:cubicBezTo>
                    <a:cubicBezTo>
                      <a:pt x="42" y="1026"/>
                      <a:pt x="41" y="1026"/>
                      <a:pt x="40" y="1025"/>
                    </a:cubicBezTo>
                    <a:cubicBezTo>
                      <a:pt x="36" y="1023"/>
                      <a:pt x="27" y="1019"/>
                      <a:pt x="19" y="1016"/>
                    </a:cubicBezTo>
                    <a:cubicBezTo>
                      <a:pt x="15" y="1014"/>
                      <a:pt x="11" y="1012"/>
                      <a:pt x="9" y="1011"/>
                    </a:cubicBezTo>
                    <a:cubicBezTo>
                      <a:pt x="7" y="1010"/>
                      <a:pt x="6" y="1010"/>
                      <a:pt x="5" y="1010"/>
                    </a:cubicBezTo>
                    <a:cubicBezTo>
                      <a:pt x="5" y="1009"/>
                      <a:pt x="5" y="1009"/>
                      <a:pt x="4" y="1009"/>
                    </a:cubicBezTo>
                    <a:cubicBezTo>
                      <a:pt x="4" y="1009"/>
                      <a:pt x="4" y="1009"/>
                      <a:pt x="4" y="1009"/>
                    </a:cubicBezTo>
                    <a:cubicBezTo>
                      <a:pt x="4" y="1009"/>
                      <a:pt x="4" y="1009"/>
                      <a:pt x="4" y="1009"/>
                    </a:cubicBezTo>
                    <a:cubicBezTo>
                      <a:pt x="4" y="1009"/>
                      <a:pt x="4" y="1009"/>
                      <a:pt x="4" y="1009"/>
                    </a:cubicBezTo>
                    <a:cubicBezTo>
                      <a:pt x="3" y="1009"/>
                      <a:pt x="3" y="1009"/>
                      <a:pt x="3" y="1009"/>
                    </a:cubicBezTo>
                    <a:cubicBezTo>
                      <a:pt x="3" y="1009"/>
                      <a:pt x="2" y="1009"/>
                      <a:pt x="2" y="1010"/>
                    </a:cubicBezTo>
                    <a:cubicBezTo>
                      <a:pt x="2" y="1010"/>
                      <a:pt x="2" y="1011"/>
                      <a:pt x="3" y="1012"/>
                    </a:cubicBezTo>
                    <a:cubicBezTo>
                      <a:pt x="39" y="1034"/>
                      <a:pt x="39" y="1034"/>
                      <a:pt x="39" y="1034"/>
                    </a:cubicBezTo>
                    <a:cubicBezTo>
                      <a:pt x="40" y="1033"/>
                      <a:pt x="40" y="1033"/>
                      <a:pt x="40" y="1033"/>
                    </a:cubicBezTo>
                    <a:cubicBezTo>
                      <a:pt x="39" y="1032"/>
                      <a:pt x="39" y="1032"/>
                      <a:pt x="39" y="1032"/>
                    </a:cubicBezTo>
                    <a:cubicBezTo>
                      <a:pt x="40" y="1033"/>
                      <a:pt x="40" y="1033"/>
                      <a:pt x="40" y="1033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39" y="1032"/>
                      <a:pt x="39" y="1032"/>
                      <a:pt x="39" y="1032"/>
                    </a:cubicBezTo>
                    <a:cubicBezTo>
                      <a:pt x="40" y="1033"/>
                      <a:pt x="40" y="1033"/>
                      <a:pt x="40" y="1033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3"/>
                      <a:pt x="40" y="1033"/>
                      <a:pt x="40" y="1033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3"/>
                      <a:pt x="40" y="1033"/>
                      <a:pt x="40" y="1033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39" y="1031"/>
                      <a:pt x="38" y="1031"/>
                    </a:cubicBezTo>
                    <a:cubicBezTo>
                      <a:pt x="33" y="1029"/>
                      <a:pt x="25" y="1025"/>
                      <a:pt x="17" y="1022"/>
                    </a:cubicBezTo>
                    <a:cubicBezTo>
                      <a:pt x="13" y="1020"/>
                      <a:pt x="10" y="1018"/>
                      <a:pt x="7" y="1017"/>
                    </a:cubicBezTo>
                    <a:cubicBezTo>
                      <a:pt x="6" y="1017"/>
                      <a:pt x="5" y="1016"/>
                      <a:pt x="4" y="1016"/>
                    </a:cubicBezTo>
                    <a:cubicBezTo>
                      <a:pt x="3" y="1016"/>
                      <a:pt x="3" y="1015"/>
                      <a:pt x="3" y="1015"/>
                    </a:cubicBezTo>
                    <a:cubicBezTo>
                      <a:pt x="2" y="1015"/>
                      <a:pt x="2" y="1015"/>
                      <a:pt x="2" y="1015"/>
                    </a:cubicBezTo>
                    <a:cubicBezTo>
                      <a:pt x="2" y="1015"/>
                      <a:pt x="2" y="1015"/>
                      <a:pt x="2" y="1015"/>
                    </a:cubicBezTo>
                    <a:cubicBezTo>
                      <a:pt x="1" y="1015"/>
                      <a:pt x="1" y="1015"/>
                      <a:pt x="1" y="1015"/>
                    </a:cubicBezTo>
                    <a:cubicBezTo>
                      <a:pt x="1" y="1015"/>
                      <a:pt x="1" y="1015"/>
                      <a:pt x="1" y="1016"/>
                    </a:cubicBezTo>
                    <a:cubicBezTo>
                      <a:pt x="0" y="1016"/>
                      <a:pt x="0" y="1017"/>
                      <a:pt x="0" y="1017"/>
                    </a:cubicBezTo>
                    <a:cubicBezTo>
                      <a:pt x="1" y="1017"/>
                      <a:pt x="1" y="1018"/>
                      <a:pt x="1" y="1018"/>
                    </a:cubicBezTo>
                    <a:cubicBezTo>
                      <a:pt x="1" y="1018"/>
                      <a:pt x="3" y="1019"/>
                      <a:pt x="6" y="1021"/>
                    </a:cubicBezTo>
                    <a:cubicBezTo>
                      <a:pt x="11" y="1024"/>
                      <a:pt x="19" y="1028"/>
                      <a:pt x="25" y="1032"/>
                    </a:cubicBezTo>
                    <a:cubicBezTo>
                      <a:pt x="28" y="1034"/>
                      <a:pt x="30" y="1035"/>
                      <a:pt x="32" y="1037"/>
                    </a:cubicBezTo>
                    <a:cubicBezTo>
                      <a:pt x="33" y="1037"/>
                      <a:pt x="34" y="1038"/>
                      <a:pt x="35" y="1038"/>
                    </a:cubicBezTo>
                    <a:cubicBezTo>
                      <a:pt x="35" y="1039"/>
                      <a:pt x="35" y="1039"/>
                      <a:pt x="35" y="1039"/>
                    </a:cubicBezTo>
                    <a:cubicBezTo>
                      <a:pt x="35" y="1039"/>
                      <a:pt x="35" y="1039"/>
                      <a:pt x="35" y="1039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9"/>
                      <a:pt x="35" y="1039"/>
                      <a:pt x="35" y="1039"/>
                    </a:cubicBezTo>
                    <a:cubicBezTo>
                      <a:pt x="35" y="1039"/>
                      <a:pt x="35" y="1039"/>
                      <a:pt x="35" y="1039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9"/>
                      <a:pt x="35" y="1039"/>
                      <a:pt x="35" y="1039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8"/>
                      <a:pt x="35" y="1038"/>
                      <a:pt x="35" y="1038"/>
                    </a:cubicBezTo>
                    <a:cubicBezTo>
                      <a:pt x="35" y="1039"/>
                      <a:pt x="35" y="1039"/>
                      <a:pt x="35" y="1039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8"/>
                      <a:pt x="35" y="1038"/>
                      <a:pt x="35" y="1038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7"/>
                      <a:pt x="35" y="1037"/>
                      <a:pt x="35" y="1037"/>
                    </a:cubicBezTo>
                    <a:cubicBezTo>
                      <a:pt x="35" y="1038"/>
                      <a:pt x="35" y="1038"/>
                      <a:pt x="35" y="1038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7"/>
                      <a:pt x="35" y="1037"/>
                      <a:pt x="35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5" y="1037"/>
                      <a:pt x="35" y="1037"/>
                      <a:pt x="35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6" y="1037"/>
                      <a:pt x="35" y="1037"/>
                      <a:pt x="35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7" y="1037"/>
                      <a:pt x="37" y="1037"/>
                      <a:pt x="37" y="1037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6" y="1038"/>
                      <a:pt x="36" y="1038"/>
                      <a:pt x="36" y="1038"/>
                    </a:cubicBezTo>
                    <a:cubicBezTo>
                      <a:pt x="37" y="1037"/>
                      <a:pt x="37" y="1037"/>
                      <a:pt x="37" y="1037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7" y="1037"/>
                      <a:pt x="37" y="1037"/>
                      <a:pt x="37" y="1037"/>
                    </a:cubicBezTo>
                    <a:cubicBezTo>
                      <a:pt x="37" y="1037"/>
                      <a:pt x="37" y="1037"/>
                      <a:pt x="37" y="1037"/>
                    </a:cubicBezTo>
                    <a:cubicBezTo>
                      <a:pt x="36" y="1037"/>
                      <a:pt x="36" y="1037"/>
                      <a:pt x="36" y="1037"/>
                    </a:cubicBezTo>
                    <a:cubicBezTo>
                      <a:pt x="37" y="1037"/>
                      <a:pt x="37" y="1037"/>
                      <a:pt x="37" y="1037"/>
                    </a:cubicBezTo>
                    <a:cubicBezTo>
                      <a:pt x="36" y="1037"/>
                      <a:pt x="36" y="1036"/>
                      <a:pt x="35" y="1036"/>
                    </a:cubicBezTo>
                    <a:cubicBezTo>
                      <a:pt x="31" y="1034"/>
                      <a:pt x="23" y="1031"/>
                      <a:pt x="16" y="1027"/>
                    </a:cubicBezTo>
                    <a:cubicBezTo>
                      <a:pt x="9" y="1024"/>
                      <a:pt x="3" y="1021"/>
                      <a:pt x="3" y="1021"/>
                    </a:cubicBezTo>
                    <a:cubicBezTo>
                      <a:pt x="2" y="1021"/>
                      <a:pt x="2" y="1021"/>
                      <a:pt x="1" y="1021"/>
                    </a:cubicBezTo>
                    <a:cubicBezTo>
                      <a:pt x="1" y="1022"/>
                      <a:pt x="0" y="1022"/>
                      <a:pt x="0" y="1022"/>
                    </a:cubicBezTo>
                    <a:cubicBezTo>
                      <a:pt x="0" y="1023"/>
                      <a:pt x="1" y="1023"/>
                      <a:pt x="1" y="1023"/>
                    </a:cubicBezTo>
                    <a:cubicBezTo>
                      <a:pt x="1" y="1024"/>
                      <a:pt x="1" y="1024"/>
                      <a:pt x="1" y="1024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4" y="1026"/>
                      <a:pt x="11" y="1030"/>
                      <a:pt x="18" y="1034"/>
                    </a:cubicBezTo>
                    <a:cubicBezTo>
                      <a:pt x="22" y="1036"/>
                      <a:pt x="25" y="1038"/>
                      <a:pt x="28" y="1040"/>
                    </a:cubicBezTo>
                    <a:cubicBezTo>
                      <a:pt x="29" y="1041"/>
                      <a:pt x="30" y="1041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2" y="1042"/>
                      <a:pt x="32" y="1042"/>
                      <a:pt x="32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2" y="1042"/>
                      <a:pt x="32" y="1042"/>
                      <a:pt x="32" y="1042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3" y="1042"/>
                      <a:pt x="33" y="1042"/>
                      <a:pt x="33" y="1042"/>
                    </a:cubicBezTo>
                    <a:cubicBezTo>
                      <a:pt x="31" y="1041"/>
                      <a:pt x="31" y="1041"/>
                      <a:pt x="31" y="1041"/>
                    </a:cubicBezTo>
                    <a:cubicBezTo>
                      <a:pt x="31" y="1042"/>
                      <a:pt x="31" y="1042"/>
                      <a:pt x="31" y="1042"/>
                    </a:cubicBezTo>
                    <a:cubicBezTo>
                      <a:pt x="33" y="1042"/>
                      <a:pt x="33" y="1042"/>
                      <a:pt x="33" y="1042"/>
                    </a:cubicBezTo>
                    <a:cubicBezTo>
                      <a:pt x="31" y="1041"/>
                      <a:pt x="31" y="1041"/>
                      <a:pt x="31" y="1041"/>
                    </a:cubicBezTo>
                    <a:cubicBezTo>
                      <a:pt x="31" y="1041"/>
                      <a:pt x="31" y="1041"/>
                      <a:pt x="31" y="1041"/>
                    </a:cubicBezTo>
                    <a:cubicBezTo>
                      <a:pt x="33" y="1042"/>
                      <a:pt x="33" y="1042"/>
                      <a:pt x="33" y="1042"/>
                    </a:cubicBezTo>
                    <a:cubicBezTo>
                      <a:pt x="32" y="1040"/>
                      <a:pt x="32" y="1040"/>
                      <a:pt x="32" y="1040"/>
                    </a:cubicBezTo>
                    <a:cubicBezTo>
                      <a:pt x="32" y="1040"/>
                      <a:pt x="32" y="1040"/>
                      <a:pt x="31" y="1041"/>
                    </a:cubicBezTo>
                    <a:cubicBezTo>
                      <a:pt x="33" y="1042"/>
                      <a:pt x="33" y="1042"/>
                      <a:pt x="33" y="1042"/>
                    </a:cubicBezTo>
                    <a:cubicBezTo>
                      <a:pt x="32" y="1040"/>
                      <a:pt x="32" y="1040"/>
                      <a:pt x="32" y="1040"/>
                    </a:cubicBezTo>
                    <a:cubicBezTo>
                      <a:pt x="33" y="1041"/>
                      <a:pt x="33" y="1041"/>
                      <a:pt x="33" y="1041"/>
                    </a:cubicBezTo>
                    <a:cubicBezTo>
                      <a:pt x="33" y="1040"/>
                      <a:pt x="33" y="1040"/>
                      <a:pt x="33" y="1040"/>
                    </a:cubicBezTo>
                    <a:cubicBezTo>
                      <a:pt x="32" y="1040"/>
                      <a:pt x="32" y="1040"/>
                      <a:pt x="32" y="1040"/>
                    </a:cubicBezTo>
                    <a:cubicBezTo>
                      <a:pt x="33" y="1041"/>
                      <a:pt x="33" y="1041"/>
                      <a:pt x="33" y="1041"/>
                    </a:cubicBezTo>
                    <a:cubicBezTo>
                      <a:pt x="33" y="1040"/>
                      <a:pt x="33" y="1040"/>
                      <a:pt x="33" y="1040"/>
                    </a:cubicBezTo>
                    <a:cubicBezTo>
                      <a:pt x="33" y="1041"/>
                      <a:pt x="33" y="1041"/>
                      <a:pt x="33" y="1041"/>
                    </a:cubicBezTo>
                    <a:cubicBezTo>
                      <a:pt x="33" y="1040"/>
                      <a:pt x="33" y="1040"/>
                      <a:pt x="33" y="1040"/>
                    </a:cubicBezTo>
                    <a:cubicBezTo>
                      <a:pt x="33" y="1040"/>
                      <a:pt x="33" y="1040"/>
                      <a:pt x="33" y="1040"/>
                    </a:cubicBezTo>
                    <a:cubicBezTo>
                      <a:pt x="33" y="1041"/>
                      <a:pt x="33" y="1041"/>
                      <a:pt x="33" y="1041"/>
                    </a:cubicBezTo>
                    <a:cubicBezTo>
                      <a:pt x="33" y="1040"/>
                      <a:pt x="33" y="1040"/>
                      <a:pt x="33" y="1040"/>
                    </a:cubicBezTo>
                    <a:cubicBezTo>
                      <a:pt x="33" y="1040"/>
                      <a:pt x="32" y="1040"/>
                      <a:pt x="31" y="1040"/>
                    </a:cubicBezTo>
                    <a:cubicBezTo>
                      <a:pt x="28" y="1038"/>
                      <a:pt x="21" y="1035"/>
                      <a:pt x="15" y="1033"/>
                    </a:cubicBezTo>
                    <a:cubicBezTo>
                      <a:pt x="12" y="1031"/>
                      <a:pt x="10" y="1030"/>
                      <a:pt x="8" y="1029"/>
                    </a:cubicBezTo>
                    <a:cubicBezTo>
                      <a:pt x="7" y="1029"/>
                      <a:pt x="6" y="1028"/>
                      <a:pt x="5" y="1028"/>
                    </a:cubicBezTo>
                    <a:cubicBezTo>
                      <a:pt x="5" y="1028"/>
                      <a:pt x="5" y="1028"/>
                      <a:pt x="5" y="1028"/>
                    </a:cubicBezTo>
                    <a:cubicBezTo>
                      <a:pt x="5" y="1028"/>
                      <a:pt x="5" y="1028"/>
                      <a:pt x="5" y="1028"/>
                    </a:cubicBezTo>
                    <a:cubicBezTo>
                      <a:pt x="4" y="1028"/>
                      <a:pt x="4" y="1028"/>
                      <a:pt x="4" y="1028"/>
                    </a:cubicBezTo>
                    <a:cubicBezTo>
                      <a:pt x="4" y="1028"/>
                      <a:pt x="4" y="1028"/>
                      <a:pt x="4" y="1028"/>
                    </a:cubicBezTo>
                    <a:cubicBezTo>
                      <a:pt x="4" y="1028"/>
                      <a:pt x="4" y="1028"/>
                      <a:pt x="4" y="1028"/>
                    </a:cubicBezTo>
                    <a:cubicBezTo>
                      <a:pt x="4" y="1028"/>
                      <a:pt x="4" y="1028"/>
                      <a:pt x="4" y="1028"/>
                    </a:cubicBezTo>
                    <a:cubicBezTo>
                      <a:pt x="4" y="1028"/>
                      <a:pt x="4" y="1028"/>
                      <a:pt x="4" y="1028"/>
                    </a:cubicBezTo>
                    <a:cubicBezTo>
                      <a:pt x="3" y="1028"/>
                      <a:pt x="3" y="1028"/>
                      <a:pt x="2" y="1029"/>
                    </a:cubicBezTo>
                    <a:cubicBezTo>
                      <a:pt x="2" y="1029"/>
                      <a:pt x="3" y="1030"/>
                      <a:pt x="3" y="1030"/>
                    </a:cubicBezTo>
                    <a:cubicBezTo>
                      <a:pt x="16" y="1038"/>
                      <a:pt x="16" y="1038"/>
                      <a:pt x="16" y="1038"/>
                    </a:cubicBezTo>
                    <a:cubicBezTo>
                      <a:pt x="10" y="1037"/>
                      <a:pt x="10" y="1037"/>
                      <a:pt x="10" y="1037"/>
                    </a:cubicBezTo>
                    <a:cubicBezTo>
                      <a:pt x="9" y="1036"/>
                      <a:pt x="9" y="1037"/>
                      <a:pt x="8" y="1037"/>
                    </a:cubicBezTo>
                    <a:cubicBezTo>
                      <a:pt x="8" y="1038"/>
                      <a:pt x="8" y="1039"/>
                      <a:pt x="9" y="1039"/>
                    </a:cubicBezTo>
                    <a:cubicBezTo>
                      <a:pt x="18" y="1045"/>
                      <a:pt x="18" y="1045"/>
                      <a:pt x="18" y="1045"/>
                    </a:cubicBezTo>
                    <a:cubicBezTo>
                      <a:pt x="18" y="1045"/>
                      <a:pt x="19" y="1045"/>
                      <a:pt x="20" y="1044"/>
                    </a:cubicBezTo>
                    <a:cubicBezTo>
                      <a:pt x="20" y="1043"/>
                      <a:pt x="20" y="1043"/>
                      <a:pt x="19" y="1042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7" name="Freeform 1215"/>
              <p:cNvSpPr>
                <a:spLocks/>
              </p:cNvSpPr>
              <p:nvPr/>
            </p:nvSpPr>
            <p:spPr bwMode="auto">
              <a:xfrm>
                <a:off x="4078642" y="317987"/>
                <a:ext cx="70825" cy="2274437"/>
              </a:xfrm>
              <a:custGeom>
                <a:avLst/>
                <a:gdLst>
                  <a:gd name="T0" fmla="*/ 7 w 32"/>
                  <a:gd name="T1" fmla="*/ 1001 h 1038"/>
                  <a:gd name="T2" fmla="*/ 9 w 32"/>
                  <a:gd name="T3" fmla="*/ 964 h 1038"/>
                  <a:gd name="T4" fmla="*/ 6 w 32"/>
                  <a:gd name="T5" fmla="*/ 929 h 1038"/>
                  <a:gd name="T6" fmla="*/ 9 w 32"/>
                  <a:gd name="T7" fmla="*/ 892 h 1038"/>
                  <a:gd name="T8" fmla="*/ 5 w 32"/>
                  <a:gd name="T9" fmla="*/ 859 h 1038"/>
                  <a:gd name="T10" fmla="*/ 10 w 32"/>
                  <a:gd name="T11" fmla="*/ 825 h 1038"/>
                  <a:gd name="T12" fmla="*/ 6 w 32"/>
                  <a:gd name="T13" fmla="*/ 795 h 1038"/>
                  <a:gd name="T14" fmla="*/ 8 w 32"/>
                  <a:gd name="T15" fmla="*/ 762 h 1038"/>
                  <a:gd name="T16" fmla="*/ 5 w 32"/>
                  <a:gd name="T17" fmla="*/ 728 h 1038"/>
                  <a:gd name="T18" fmla="*/ 9 w 32"/>
                  <a:gd name="T19" fmla="*/ 695 h 1038"/>
                  <a:gd name="T20" fmla="*/ 6 w 32"/>
                  <a:gd name="T21" fmla="*/ 659 h 1038"/>
                  <a:gd name="T22" fmla="*/ 10 w 32"/>
                  <a:gd name="T23" fmla="*/ 620 h 1038"/>
                  <a:gd name="T24" fmla="*/ 8 w 32"/>
                  <a:gd name="T25" fmla="*/ 590 h 1038"/>
                  <a:gd name="T26" fmla="*/ 7 w 32"/>
                  <a:gd name="T27" fmla="*/ 556 h 1038"/>
                  <a:gd name="T28" fmla="*/ 8 w 32"/>
                  <a:gd name="T29" fmla="*/ 521 h 1038"/>
                  <a:gd name="T30" fmla="*/ 10 w 32"/>
                  <a:gd name="T31" fmla="*/ 494 h 1038"/>
                  <a:gd name="T32" fmla="*/ 8 w 32"/>
                  <a:gd name="T33" fmla="*/ 456 h 1038"/>
                  <a:gd name="T34" fmla="*/ 6 w 32"/>
                  <a:gd name="T35" fmla="*/ 420 h 1038"/>
                  <a:gd name="T36" fmla="*/ 10 w 32"/>
                  <a:gd name="T37" fmla="*/ 386 h 1038"/>
                  <a:gd name="T38" fmla="*/ 6 w 32"/>
                  <a:gd name="T39" fmla="*/ 352 h 1038"/>
                  <a:gd name="T40" fmla="*/ 8 w 32"/>
                  <a:gd name="T41" fmla="*/ 319 h 1038"/>
                  <a:gd name="T42" fmla="*/ 6 w 32"/>
                  <a:gd name="T43" fmla="*/ 287 h 1038"/>
                  <a:gd name="T44" fmla="*/ 10 w 32"/>
                  <a:gd name="T45" fmla="*/ 254 h 1038"/>
                  <a:gd name="T46" fmla="*/ 6 w 32"/>
                  <a:gd name="T47" fmla="*/ 220 h 1038"/>
                  <a:gd name="T48" fmla="*/ 9 w 32"/>
                  <a:gd name="T49" fmla="*/ 188 h 1038"/>
                  <a:gd name="T50" fmla="*/ 6 w 32"/>
                  <a:gd name="T51" fmla="*/ 154 h 1038"/>
                  <a:gd name="T52" fmla="*/ 9 w 32"/>
                  <a:gd name="T53" fmla="*/ 122 h 1038"/>
                  <a:gd name="T54" fmla="*/ 6 w 32"/>
                  <a:gd name="T55" fmla="*/ 93 h 1038"/>
                  <a:gd name="T56" fmla="*/ 7 w 32"/>
                  <a:gd name="T57" fmla="*/ 55 h 1038"/>
                  <a:gd name="T58" fmla="*/ 11 w 32"/>
                  <a:gd name="T59" fmla="*/ 20 h 1038"/>
                  <a:gd name="T60" fmla="*/ 24 w 32"/>
                  <a:gd name="T61" fmla="*/ 0 h 1038"/>
                  <a:gd name="T62" fmla="*/ 1 w 32"/>
                  <a:gd name="T63" fmla="*/ 23 h 1038"/>
                  <a:gd name="T64" fmla="*/ 1 w 32"/>
                  <a:gd name="T65" fmla="*/ 59 h 1038"/>
                  <a:gd name="T66" fmla="*/ 2 w 32"/>
                  <a:gd name="T67" fmla="*/ 95 h 1038"/>
                  <a:gd name="T68" fmla="*/ 2 w 32"/>
                  <a:gd name="T69" fmla="*/ 127 h 1038"/>
                  <a:gd name="T70" fmla="*/ 2 w 32"/>
                  <a:gd name="T71" fmla="*/ 161 h 1038"/>
                  <a:gd name="T72" fmla="*/ 2 w 32"/>
                  <a:gd name="T73" fmla="*/ 192 h 1038"/>
                  <a:gd name="T74" fmla="*/ 1 w 32"/>
                  <a:gd name="T75" fmla="*/ 226 h 1038"/>
                  <a:gd name="T76" fmla="*/ 3 w 32"/>
                  <a:gd name="T77" fmla="*/ 258 h 1038"/>
                  <a:gd name="T78" fmla="*/ 2 w 32"/>
                  <a:gd name="T79" fmla="*/ 291 h 1038"/>
                  <a:gd name="T80" fmla="*/ 2 w 32"/>
                  <a:gd name="T81" fmla="*/ 324 h 1038"/>
                  <a:gd name="T82" fmla="*/ 1 w 32"/>
                  <a:gd name="T83" fmla="*/ 355 h 1038"/>
                  <a:gd name="T84" fmla="*/ 2 w 32"/>
                  <a:gd name="T85" fmla="*/ 390 h 1038"/>
                  <a:gd name="T86" fmla="*/ 1 w 32"/>
                  <a:gd name="T87" fmla="*/ 425 h 1038"/>
                  <a:gd name="T88" fmla="*/ 5 w 32"/>
                  <a:gd name="T89" fmla="*/ 462 h 1038"/>
                  <a:gd name="T90" fmla="*/ 2 w 32"/>
                  <a:gd name="T91" fmla="*/ 496 h 1038"/>
                  <a:gd name="T92" fmla="*/ 5 w 32"/>
                  <a:gd name="T93" fmla="*/ 527 h 1038"/>
                  <a:gd name="T94" fmla="*/ 1 w 32"/>
                  <a:gd name="T95" fmla="*/ 562 h 1038"/>
                  <a:gd name="T96" fmla="*/ 5 w 32"/>
                  <a:gd name="T97" fmla="*/ 594 h 1038"/>
                  <a:gd name="T98" fmla="*/ 1 w 32"/>
                  <a:gd name="T99" fmla="*/ 625 h 1038"/>
                  <a:gd name="T100" fmla="*/ 3 w 32"/>
                  <a:gd name="T101" fmla="*/ 663 h 1038"/>
                  <a:gd name="T102" fmla="*/ 3 w 32"/>
                  <a:gd name="T103" fmla="*/ 699 h 1038"/>
                  <a:gd name="T104" fmla="*/ 2 w 32"/>
                  <a:gd name="T105" fmla="*/ 735 h 1038"/>
                  <a:gd name="T106" fmla="*/ 2 w 32"/>
                  <a:gd name="T107" fmla="*/ 766 h 1038"/>
                  <a:gd name="T108" fmla="*/ 2 w 32"/>
                  <a:gd name="T109" fmla="*/ 798 h 1038"/>
                  <a:gd name="T110" fmla="*/ 3 w 32"/>
                  <a:gd name="T111" fmla="*/ 831 h 1038"/>
                  <a:gd name="T112" fmla="*/ 1 w 32"/>
                  <a:gd name="T113" fmla="*/ 863 h 1038"/>
                  <a:gd name="T114" fmla="*/ 2 w 32"/>
                  <a:gd name="T115" fmla="*/ 898 h 1038"/>
                  <a:gd name="T116" fmla="*/ 1 w 32"/>
                  <a:gd name="T117" fmla="*/ 931 h 1038"/>
                  <a:gd name="T118" fmla="*/ 3 w 32"/>
                  <a:gd name="T119" fmla="*/ 969 h 1038"/>
                  <a:gd name="T120" fmla="*/ 2 w 32"/>
                  <a:gd name="T121" fmla="*/ 1005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" h="1038">
                    <a:moveTo>
                      <a:pt x="13" y="1035"/>
                    </a:moveTo>
                    <a:cubicBezTo>
                      <a:pt x="7" y="1031"/>
                      <a:pt x="7" y="1031"/>
                      <a:pt x="7" y="1031"/>
                    </a:cubicBezTo>
                    <a:cubicBezTo>
                      <a:pt x="10" y="1030"/>
                      <a:pt x="10" y="1030"/>
                      <a:pt x="10" y="1030"/>
                    </a:cubicBezTo>
                    <a:cubicBezTo>
                      <a:pt x="11" y="1030"/>
                      <a:pt x="11" y="1030"/>
                      <a:pt x="11" y="1029"/>
                    </a:cubicBezTo>
                    <a:cubicBezTo>
                      <a:pt x="11" y="1029"/>
                      <a:pt x="11" y="1028"/>
                      <a:pt x="10" y="1028"/>
                    </a:cubicBezTo>
                    <a:cubicBezTo>
                      <a:pt x="6" y="1025"/>
                      <a:pt x="6" y="1025"/>
                      <a:pt x="6" y="1025"/>
                    </a:cubicBezTo>
                    <a:cubicBezTo>
                      <a:pt x="8" y="1023"/>
                      <a:pt x="8" y="1023"/>
                      <a:pt x="8" y="1023"/>
                    </a:cubicBezTo>
                    <a:cubicBezTo>
                      <a:pt x="9" y="1023"/>
                      <a:pt x="9" y="1022"/>
                      <a:pt x="9" y="1022"/>
                    </a:cubicBezTo>
                    <a:cubicBezTo>
                      <a:pt x="9" y="1021"/>
                      <a:pt x="8" y="1021"/>
                      <a:pt x="8" y="1021"/>
                    </a:cubicBezTo>
                    <a:cubicBezTo>
                      <a:pt x="6" y="1019"/>
                      <a:pt x="6" y="1019"/>
                      <a:pt x="6" y="1019"/>
                    </a:cubicBezTo>
                    <a:cubicBezTo>
                      <a:pt x="9" y="1016"/>
                      <a:pt x="9" y="1016"/>
                      <a:pt x="9" y="1016"/>
                    </a:cubicBezTo>
                    <a:cubicBezTo>
                      <a:pt x="9" y="1016"/>
                      <a:pt x="9" y="1016"/>
                      <a:pt x="9" y="1015"/>
                    </a:cubicBezTo>
                    <a:cubicBezTo>
                      <a:pt x="9" y="1015"/>
                      <a:pt x="9" y="1014"/>
                      <a:pt x="8" y="1014"/>
                    </a:cubicBezTo>
                    <a:cubicBezTo>
                      <a:pt x="5" y="1012"/>
                      <a:pt x="5" y="1012"/>
                      <a:pt x="5" y="1012"/>
                    </a:cubicBezTo>
                    <a:cubicBezTo>
                      <a:pt x="8" y="1010"/>
                      <a:pt x="8" y="1010"/>
                      <a:pt x="8" y="1010"/>
                    </a:cubicBezTo>
                    <a:cubicBezTo>
                      <a:pt x="8" y="1010"/>
                      <a:pt x="9" y="1010"/>
                      <a:pt x="9" y="1009"/>
                    </a:cubicBezTo>
                    <a:cubicBezTo>
                      <a:pt x="9" y="1009"/>
                      <a:pt x="9" y="1008"/>
                      <a:pt x="8" y="1008"/>
                    </a:cubicBezTo>
                    <a:cubicBezTo>
                      <a:pt x="5" y="1006"/>
                      <a:pt x="5" y="1006"/>
                      <a:pt x="5" y="1006"/>
                    </a:cubicBezTo>
                    <a:cubicBezTo>
                      <a:pt x="8" y="1004"/>
                      <a:pt x="8" y="1004"/>
                      <a:pt x="8" y="1004"/>
                    </a:cubicBezTo>
                    <a:cubicBezTo>
                      <a:pt x="8" y="1004"/>
                      <a:pt x="8" y="1003"/>
                      <a:pt x="8" y="1003"/>
                    </a:cubicBezTo>
                    <a:cubicBezTo>
                      <a:pt x="8" y="1002"/>
                      <a:pt x="8" y="1002"/>
                      <a:pt x="8" y="1002"/>
                    </a:cubicBezTo>
                    <a:cubicBezTo>
                      <a:pt x="7" y="1001"/>
                      <a:pt x="7" y="1001"/>
                      <a:pt x="7" y="1001"/>
                    </a:cubicBezTo>
                    <a:cubicBezTo>
                      <a:pt x="9" y="1001"/>
                      <a:pt x="9" y="1001"/>
                      <a:pt x="9" y="1001"/>
                    </a:cubicBezTo>
                    <a:cubicBezTo>
                      <a:pt x="10" y="1001"/>
                      <a:pt x="10" y="1000"/>
                      <a:pt x="10" y="1000"/>
                    </a:cubicBezTo>
                    <a:cubicBezTo>
                      <a:pt x="10" y="999"/>
                      <a:pt x="10" y="998"/>
                      <a:pt x="9" y="998"/>
                    </a:cubicBezTo>
                    <a:cubicBezTo>
                      <a:pt x="6" y="996"/>
                      <a:pt x="6" y="996"/>
                      <a:pt x="6" y="996"/>
                    </a:cubicBezTo>
                    <a:cubicBezTo>
                      <a:pt x="8" y="992"/>
                      <a:pt x="8" y="992"/>
                      <a:pt x="8" y="992"/>
                    </a:cubicBezTo>
                    <a:cubicBezTo>
                      <a:pt x="8" y="991"/>
                      <a:pt x="8" y="991"/>
                      <a:pt x="8" y="991"/>
                    </a:cubicBezTo>
                    <a:cubicBezTo>
                      <a:pt x="8" y="990"/>
                      <a:pt x="8" y="990"/>
                      <a:pt x="8" y="990"/>
                    </a:cubicBezTo>
                    <a:cubicBezTo>
                      <a:pt x="5" y="988"/>
                      <a:pt x="5" y="988"/>
                      <a:pt x="5" y="988"/>
                    </a:cubicBezTo>
                    <a:cubicBezTo>
                      <a:pt x="9" y="986"/>
                      <a:pt x="9" y="986"/>
                      <a:pt x="9" y="986"/>
                    </a:cubicBezTo>
                    <a:cubicBezTo>
                      <a:pt x="9" y="985"/>
                      <a:pt x="9" y="985"/>
                      <a:pt x="9" y="984"/>
                    </a:cubicBezTo>
                    <a:cubicBezTo>
                      <a:pt x="9" y="984"/>
                      <a:pt x="9" y="983"/>
                      <a:pt x="9" y="983"/>
                    </a:cubicBezTo>
                    <a:cubicBezTo>
                      <a:pt x="6" y="982"/>
                      <a:pt x="6" y="982"/>
                      <a:pt x="6" y="982"/>
                    </a:cubicBezTo>
                    <a:cubicBezTo>
                      <a:pt x="9" y="980"/>
                      <a:pt x="9" y="980"/>
                      <a:pt x="9" y="980"/>
                    </a:cubicBezTo>
                    <a:cubicBezTo>
                      <a:pt x="10" y="979"/>
                      <a:pt x="10" y="979"/>
                      <a:pt x="10" y="978"/>
                    </a:cubicBezTo>
                    <a:cubicBezTo>
                      <a:pt x="10" y="978"/>
                      <a:pt x="10" y="977"/>
                      <a:pt x="10" y="977"/>
                    </a:cubicBezTo>
                    <a:cubicBezTo>
                      <a:pt x="6" y="975"/>
                      <a:pt x="6" y="975"/>
                      <a:pt x="6" y="975"/>
                    </a:cubicBezTo>
                    <a:cubicBezTo>
                      <a:pt x="10" y="972"/>
                      <a:pt x="10" y="972"/>
                      <a:pt x="10" y="972"/>
                    </a:cubicBezTo>
                    <a:cubicBezTo>
                      <a:pt x="10" y="972"/>
                      <a:pt x="10" y="972"/>
                      <a:pt x="10" y="971"/>
                    </a:cubicBezTo>
                    <a:cubicBezTo>
                      <a:pt x="10" y="971"/>
                      <a:pt x="10" y="970"/>
                      <a:pt x="10" y="970"/>
                    </a:cubicBezTo>
                    <a:cubicBezTo>
                      <a:pt x="6" y="968"/>
                      <a:pt x="6" y="968"/>
                      <a:pt x="6" y="968"/>
                    </a:cubicBezTo>
                    <a:cubicBezTo>
                      <a:pt x="9" y="965"/>
                      <a:pt x="9" y="965"/>
                      <a:pt x="9" y="965"/>
                    </a:cubicBezTo>
                    <a:cubicBezTo>
                      <a:pt x="9" y="965"/>
                      <a:pt x="9" y="965"/>
                      <a:pt x="9" y="964"/>
                    </a:cubicBezTo>
                    <a:cubicBezTo>
                      <a:pt x="9" y="964"/>
                      <a:pt x="9" y="963"/>
                      <a:pt x="9" y="963"/>
                    </a:cubicBezTo>
                    <a:cubicBezTo>
                      <a:pt x="5" y="961"/>
                      <a:pt x="5" y="961"/>
                      <a:pt x="5" y="961"/>
                    </a:cubicBezTo>
                    <a:cubicBezTo>
                      <a:pt x="8" y="957"/>
                      <a:pt x="8" y="957"/>
                      <a:pt x="8" y="957"/>
                    </a:cubicBezTo>
                    <a:cubicBezTo>
                      <a:pt x="8" y="957"/>
                      <a:pt x="8" y="956"/>
                      <a:pt x="8" y="956"/>
                    </a:cubicBezTo>
                    <a:cubicBezTo>
                      <a:pt x="8" y="956"/>
                      <a:pt x="8" y="955"/>
                      <a:pt x="7" y="955"/>
                    </a:cubicBezTo>
                    <a:cubicBezTo>
                      <a:pt x="6" y="954"/>
                      <a:pt x="6" y="954"/>
                      <a:pt x="6" y="954"/>
                    </a:cubicBezTo>
                    <a:cubicBezTo>
                      <a:pt x="10" y="951"/>
                      <a:pt x="10" y="951"/>
                      <a:pt x="10" y="951"/>
                    </a:cubicBezTo>
                    <a:cubicBezTo>
                      <a:pt x="10" y="951"/>
                      <a:pt x="10" y="950"/>
                      <a:pt x="10" y="950"/>
                    </a:cubicBezTo>
                    <a:cubicBezTo>
                      <a:pt x="10" y="949"/>
                      <a:pt x="10" y="949"/>
                      <a:pt x="10" y="949"/>
                    </a:cubicBezTo>
                    <a:cubicBezTo>
                      <a:pt x="6" y="946"/>
                      <a:pt x="6" y="946"/>
                      <a:pt x="6" y="946"/>
                    </a:cubicBezTo>
                    <a:cubicBezTo>
                      <a:pt x="9" y="945"/>
                      <a:pt x="9" y="945"/>
                      <a:pt x="9" y="945"/>
                    </a:cubicBezTo>
                    <a:cubicBezTo>
                      <a:pt x="10" y="944"/>
                      <a:pt x="10" y="944"/>
                      <a:pt x="10" y="943"/>
                    </a:cubicBezTo>
                    <a:cubicBezTo>
                      <a:pt x="10" y="943"/>
                      <a:pt x="10" y="942"/>
                      <a:pt x="9" y="942"/>
                    </a:cubicBezTo>
                    <a:cubicBezTo>
                      <a:pt x="5" y="940"/>
                      <a:pt x="5" y="940"/>
                      <a:pt x="5" y="940"/>
                    </a:cubicBezTo>
                    <a:cubicBezTo>
                      <a:pt x="9" y="938"/>
                      <a:pt x="9" y="938"/>
                      <a:pt x="9" y="938"/>
                    </a:cubicBezTo>
                    <a:cubicBezTo>
                      <a:pt x="10" y="938"/>
                      <a:pt x="10" y="938"/>
                      <a:pt x="10" y="937"/>
                    </a:cubicBezTo>
                    <a:cubicBezTo>
                      <a:pt x="10" y="936"/>
                      <a:pt x="10" y="936"/>
                      <a:pt x="9" y="936"/>
                    </a:cubicBezTo>
                    <a:cubicBezTo>
                      <a:pt x="5" y="933"/>
                      <a:pt x="5" y="933"/>
                      <a:pt x="5" y="933"/>
                    </a:cubicBezTo>
                    <a:cubicBezTo>
                      <a:pt x="7" y="932"/>
                      <a:pt x="7" y="932"/>
                      <a:pt x="7" y="932"/>
                    </a:cubicBezTo>
                    <a:cubicBezTo>
                      <a:pt x="8" y="932"/>
                      <a:pt x="8" y="932"/>
                      <a:pt x="8" y="931"/>
                    </a:cubicBezTo>
                    <a:cubicBezTo>
                      <a:pt x="8" y="930"/>
                      <a:pt x="8" y="930"/>
                      <a:pt x="7" y="930"/>
                    </a:cubicBezTo>
                    <a:cubicBezTo>
                      <a:pt x="6" y="929"/>
                      <a:pt x="6" y="929"/>
                      <a:pt x="6" y="929"/>
                    </a:cubicBezTo>
                    <a:cubicBezTo>
                      <a:pt x="8" y="927"/>
                      <a:pt x="8" y="927"/>
                      <a:pt x="8" y="927"/>
                    </a:cubicBezTo>
                    <a:cubicBezTo>
                      <a:pt x="9" y="926"/>
                      <a:pt x="9" y="926"/>
                      <a:pt x="9" y="925"/>
                    </a:cubicBezTo>
                    <a:cubicBezTo>
                      <a:pt x="9" y="925"/>
                      <a:pt x="9" y="925"/>
                      <a:pt x="8" y="924"/>
                    </a:cubicBezTo>
                    <a:cubicBezTo>
                      <a:pt x="5" y="922"/>
                      <a:pt x="5" y="922"/>
                      <a:pt x="5" y="922"/>
                    </a:cubicBezTo>
                    <a:cubicBezTo>
                      <a:pt x="7" y="920"/>
                      <a:pt x="7" y="920"/>
                      <a:pt x="7" y="920"/>
                    </a:cubicBezTo>
                    <a:cubicBezTo>
                      <a:pt x="8" y="920"/>
                      <a:pt x="8" y="919"/>
                      <a:pt x="8" y="919"/>
                    </a:cubicBezTo>
                    <a:cubicBezTo>
                      <a:pt x="8" y="918"/>
                      <a:pt x="8" y="918"/>
                      <a:pt x="7" y="918"/>
                    </a:cubicBezTo>
                    <a:cubicBezTo>
                      <a:pt x="5" y="916"/>
                      <a:pt x="5" y="916"/>
                      <a:pt x="5" y="916"/>
                    </a:cubicBezTo>
                    <a:cubicBezTo>
                      <a:pt x="9" y="915"/>
                      <a:pt x="9" y="915"/>
                      <a:pt x="9" y="915"/>
                    </a:cubicBezTo>
                    <a:cubicBezTo>
                      <a:pt x="10" y="914"/>
                      <a:pt x="10" y="914"/>
                      <a:pt x="10" y="913"/>
                    </a:cubicBezTo>
                    <a:cubicBezTo>
                      <a:pt x="10" y="913"/>
                      <a:pt x="10" y="912"/>
                      <a:pt x="10" y="912"/>
                    </a:cubicBezTo>
                    <a:cubicBezTo>
                      <a:pt x="6" y="910"/>
                      <a:pt x="6" y="910"/>
                      <a:pt x="6" y="910"/>
                    </a:cubicBezTo>
                    <a:cubicBezTo>
                      <a:pt x="9" y="907"/>
                      <a:pt x="9" y="907"/>
                      <a:pt x="9" y="907"/>
                    </a:cubicBezTo>
                    <a:cubicBezTo>
                      <a:pt x="9" y="907"/>
                      <a:pt x="9" y="906"/>
                      <a:pt x="9" y="906"/>
                    </a:cubicBezTo>
                    <a:cubicBezTo>
                      <a:pt x="9" y="906"/>
                      <a:pt x="9" y="905"/>
                      <a:pt x="8" y="905"/>
                    </a:cubicBezTo>
                    <a:cubicBezTo>
                      <a:pt x="5" y="903"/>
                      <a:pt x="5" y="903"/>
                      <a:pt x="5" y="903"/>
                    </a:cubicBezTo>
                    <a:cubicBezTo>
                      <a:pt x="8" y="901"/>
                      <a:pt x="8" y="901"/>
                      <a:pt x="8" y="901"/>
                    </a:cubicBezTo>
                    <a:cubicBezTo>
                      <a:pt x="9" y="901"/>
                      <a:pt x="9" y="900"/>
                      <a:pt x="9" y="900"/>
                    </a:cubicBezTo>
                    <a:cubicBezTo>
                      <a:pt x="9" y="899"/>
                      <a:pt x="9" y="899"/>
                      <a:pt x="9" y="899"/>
                    </a:cubicBezTo>
                    <a:cubicBezTo>
                      <a:pt x="5" y="897"/>
                      <a:pt x="5" y="897"/>
                      <a:pt x="5" y="897"/>
                    </a:cubicBezTo>
                    <a:cubicBezTo>
                      <a:pt x="8" y="893"/>
                      <a:pt x="8" y="893"/>
                      <a:pt x="8" y="893"/>
                    </a:cubicBezTo>
                    <a:cubicBezTo>
                      <a:pt x="8" y="893"/>
                      <a:pt x="9" y="893"/>
                      <a:pt x="9" y="892"/>
                    </a:cubicBezTo>
                    <a:cubicBezTo>
                      <a:pt x="8" y="892"/>
                      <a:pt x="8" y="891"/>
                      <a:pt x="8" y="891"/>
                    </a:cubicBezTo>
                    <a:cubicBezTo>
                      <a:pt x="6" y="890"/>
                      <a:pt x="6" y="890"/>
                      <a:pt x="6" y="890"/>
                    </a:cubicBezTo>
                    <a:cubicBezTo>
                      <a:pt x="8" y="889"/>
                      <a:pt x="8" y="889"/>
                      <a:pt x="8" y="889"/>
                    </a:cubicBezTo>
                    <a:cubicBezTo>
                      <a:pt x="9" y="889"/>
                      <a:pt x="9" y="889"/>
                      <a:pt x="10" y="888"/>
                    </a:cubicBezTo>
                    <a:cubicBezTo>
                      <a:pt x="10" y="887"/>
                      <a:pt x="9" y="887"/>
                      <a:pt x="9" y="887"/>
                    </a:cubicBezTo>
                    <a:cubicBezTo>
                      <a:pt x="4" y="884"/>
                      <a:pt x="4" y="884"/>
                      <a:pt x="4" y="884"/>
                    </a:cubicBezTo>
                    <a:cubicBezTo>
                      <a:pt x="7" y="881"/>
                      <a:pt x="7" y="881"/>
                      <a:pt x="7" y="881"/>
                    </a:cubicBezTo>
                    <a:cubicBezTo>
                      <a:pt x="8" y="881"/>
                      <a:pt x="8" y="880"/>
                      <a:pt x="8" y="880"/>
                    </a:cubicBezTo>
                    <a:cubicBezTo>
                      <a:pt x="8" y="879"/>
                      <a:pt x="8" y="879"/>
                      <a:pt x="7" y="879"/>
                    </a:cubicBezTo>
                    <a:cubicBezTo>
                      <a:pt x="6" y="878"/>
                      <a:pt x="6" y="878"/>
                      <a:pt x="6" y="878"/>
                    </a:cubicBezTo>
                    <a:cubicBezTo>
                      <a:pt x="9" y="876"/>
                      <a:pt x="9" y="876"/>
                      <a:pt x="9" y="876"/>
                    </a:cubicBezTo>
                    <a:cubicBezTo>
                      <a:pt x="9" y="875"/>
                      <a:pt x="9" y="875"/>
                      <a:pt x="9" y="875"/>
                    </a:cubicBezTo>
                    <a:cubicBezTo>
                      <a:pt x="9" y="874"/>
                      <a:pt x="9" y="874"/>
                      <a:pt x="8" y="873"/>
                    </a:cubicBezTo>
                    <a:cubicBezTo>
                      <a:pt x="5" y="871"/>
                      <a:pt x="5" y="871"/>
                      <a:pt x="5" y="871"/>
                    </a:cubicBezTo>
                    <a:cubicBezTo>
                      <a:pt x="8" y="868"/>
                      <a:pt x="8" y="868"/>
                      <a:pt x="8" y="868"/>
                    </a:cubicBezTo>
                    <a:cubicBezTo>
                      <a:pt x="8" y="868"/>
                      <a:pt x="8" y="867"/>
                      <a:pt x="8" y="867"/>
                    </a:cubicBezTo>
                    <a:cubicBezTo>
                      <a:pt x="8" y="866"/>
                      <a:pt x="8" y="866"/>
                      <a:pt x="8" y="866"/>
                    </a:cubicBezTo>
                    <a:cubicBezTo>
                      <a:pt x="5" y="864"/>
                      <a:pt x="5" y="864"/>
                      <a:pt x="5" y="864"/>
                    </a:cubicBezTo>
                    <a:cubicBezTo>
                      <a:pt x="8" y="863"/>
                      <a:pt x="8" y="863"/>
                      <a:pt x="8" y="863"/>
                    </a:cubicBezTo>
                    <a:cubicBezTo>
                      <a:pt x="8" y="862"/>
                      <a:pt x="8" y="862"/>
                      <a:pt x="8" y="861"/>
                    </a:cubicBezTo>
                    <a:cubicBezTo>
                      <a:pt x="8" y="861"/>
                      <a:pt x="8" y="860"/>
                      <a:pt x="8" y="860"/>
                    </a:cubicBezTo>
                    <a:cubicBezTo>
                      <a:pt x="5" y="859"/>
                      <a:pt x="5" y="859"/>
                      <a:pt x="5" y="859"/>
                    </a:cubicBezTo>
                    <a:cubicBezTo>
                      <a:pt x="9" y="857"/>
                      <a:pt x="9" y="857"/>
                      <a:pt x="9" y="857"/>
                    </a:cubicBezTo>
                    <a:cubicBezTo>
                      <a:pt x="10" y="857"/>
                      <a:pt x="10" y="856"/>
                      <a:pt x="10" y="856"/>
                    </a:cubicBezTo>
                    <a:cubicBezTo>
                      <a:pt x="10" y="855"/>
                      <a:pt x="10" y="855"/>
                      <a:pt x="9" y="854"/>
                    </a:cubicBezTo>
                    <a:cubicBezTo>
                      <a:pt x="6" y="852"/>
                      <a:pt x="6" y="852"/>
                      <a:pt x="6" y="852"/>
                    </a:cubicBezTo>
                    <a:cubicBezTo>
                      <a:pt x="8" y="851"/>
                      <a:pt x="8" y="851"/>
                      <a:pt x="8" y="851"/>
                    </a:cubicBezTo>
                    <a:cubicBezTo>
                      <a:pt x="9" y="850"/>
                      <a:pt x="9" y="850"/>
                      <a:pt x="9" y="850"/>
                    </a:cubicBezTo>
                    <a:cubicBezTo>
                      <a:pt x="9" y="849"/>
                      <a:pt x="9" y="849"/>
                      <a:pt x="8" y="848"/>
                    </a:cubicBezTo>
                    <a:cubicBezTo>
                      <a:pt x="6" y="847"/>
                      <a:pt x="6" y="847"/>
                      <a:pt x="6" y="847"/>
                    </a:cubicBezTo>
                    <a:cubicBezTo>
                      <a:pt x="8" y="846"/>
                      <a:pt x="8" y="846"/>
                      <a:pt x="8" y="846"/>
                    </a:cubicBezTo>
                    <a:cubicBezTo>
                      <a:pt x="8" y="845"/>
                      <a:pt x="9" y="845"/>
                      <a:pt x="8" y="844"/>
                    </a:cubicBezTo>
                    <a:cubicBezTo>
                      <a:pt x="8" y="844"/>
                      <a:pt x="8" y="844"/>
                      <a:pt x="8" y="843"/>
                    </a:cubicBezTo>
                    <a:cubicBezTo>
                      <a:pt x="5" y="841"/>
                      <a:pt x="5" y="841"/>
                      <a:pt x="5" y="841"/>
                    </a:cubicBezTo>
                    <a:cubicBezTo>
                      <a:pt x="8" y="838"/>
                      <a:pt x="8" y="838"/>
                      <a:pt x="8" y="838"/>
                    </a:cubicBezTo>
                    <a:cubicBezTo>
                      <a:pt x="8" y="837"/>
                      <a:pt x="8" y="837"/>
                      <a:pt x="8" y="837"/>
                    </a:cubicBezTo>
                    <a:cubicBezTo>
                      <a:pt x="8" y="836"/>
                      <a:pt x="8" y="836"/>
                      <a:pt x="8" y="836"/>
                    </a:cubicBezTo>
                    <a:cubicBezTo>
                      <a:pt x="7" y="835"/>
                      <a:pt x="7" y="835"/>
                      <a:pt x="7" y="835"/>
                    </a:cubicBezTo>
                    <a:cubicBezTo>
                      <a:pt x="9" y="834"/>
                      <a:pt x="9" y="834"/>
                      <a:pt x="9" y="834"/>
                    </a:cubicBezTo>
                    <a:cubicBezTo>
                      <a:pt x="10" y="834"/>
                      <a:pt x="10" y="833"/>
                      <a:pt x="10" y="833"/>
                    </a:cubicBezTo>
                    <a:cubicBezTo>
                      <a:pt x="10" y="832"/>
                      <a:pt x="10" y="831"/>
                      <a:pt x="10" y="831"/>
                    </a:cubicBezTo>
                    <a:cubicBezTo>
                      <a:pt x="6" y="829"/>
                      <a:pt x="6" y="829"/>
                      <a:pt x="6" y="829"/>
                    </a:cubicBezTo>
                    <a:cubicBezTo>
                      <a:pt x="10" y="827"/>
                      <a:pt x="10" y="827"/>
                      <a:pt x="10" y="827"/>
                    </a:cubicBezTo>
                    <a:cubicBezTo>
                      <a:pt x="10" y="826"/>
                      <a:pt x="10" y="826"/>
                      <a:pt x="10" y="825"/>
                    </a:cubicBezTo>
                    <a:cubicBezTo>
                      <a:pt x="10" y="825"/>
                      <a:pt x="10" y="824"/>
                      <a:pt x="9" y="824"/>
                    </a:cubicBezTo>
                    <a:cubicBezTo>
                      <a:pt x="5" y="822"/>
                      <a:pt x="5" y="822"/>
                      <a:pt x="5" y="822"/>
                    </a:cubicBezTo>
                    <a:cubicBezTo>
                      <a:pt x="9" y="820"/>
                      <a:pt x="9" y="820"/>
                      <a:pt x="9" y="820"/>
                    </a:cubicBezTo>
                    <a:cubicBezTo>
                      <a:pt x="9" y="820"/>
                      <a:pt x="10" y="819"/>
                      <a:pt x="10" y="819"/>
                    </a:cubicBezTo>
                    <a:cubicBezTo>
                      <a:pt x="10" y="818"/>
                      <a:pt x="9" y="818"/>
                      <a:pt x="9" y="817"/>
                    </a:cubicBezTo>
                    <a:cubicBezTo>
                      <a:pt x="5" y="815"/>
                      <a:pt x="5" y="815"/>
                      <a:pt x="5" y="815"/>
                    </a:cubicBezTo>
                    <a:cubicBezTo>
                      <a:pt x="7" y="814"/>
                      <a:pt x="7" y="814"/>
                      <a:pt x="7" y="814"/>
                    </a:cubicBezTo>
                    <a:cubicBezTo>
                      <a:pt x="8" y="814"/>
                      <a:pt x="8" y="813"/>
                      <a:pt x="8" y="813"/>
                    </a:cubicBezTo>
                    <a:cubicBezTo>
                      <a:pt x="8" y="812"/>
                      <a:pt x="8" y="812"/>
                      <a:pt x="7" y="811"/>
                    </a:cubicBezTo>
                    <a:cubicBezTo>
                      <a:pt x="6" y="811"/>
                      <a:pt x="6" y="811"/>
                      <a:pt x="6" y="811"/>
                    </a:cubicBezTo>
                    <a:cubicBezTo>
                      <a:pt x="9" y="809"/>
                      <a:pt x="9" y="809"/>
                      <a:pt x="9" y="809"/>
                    </a:cubicBezTo>
                    <a:cubicBezTo>
                      <a:pt x="9" y="809"/>
                      <a:pt x="9" y="809"/>
                      <a:pt x="10" y="808"/>
                    </a:cubicBezTo>
                    <a:cubicBezTo>
                      <a:pt x="10" y="808"/>
                      <a:pt x="9" y="807"/>
                      <a:pt x="9" y="807"/>
                    </a:cubicBezTo>
                    <a:cubicBezTo>
                      <a:pt x="6" y="805"/>
                      <a:pt x="6" y="805"/>
                      <a:pt x="6" y="805"/>
                    </a:cubicBezTo>
                    <a:cubicBezTo>
                      <a:pt x="8" y="803"/>
                      <a:pt x="8" y="803"/>
                      <a:pt x="8" y="803"/>
                    </a:cubicBezTo>
                    <a:cubicBezTo>
                      <a:pt x="8" y="803"/>
                      <a:pt x="8" y="803"/>
                      <a:pt x="8" y="802"/>
                    </a:cubicBezTo>
                    <a:cubicBezTo>
                      <a:pt x="8" y="802"/>
                      <a:pt x="8" y="801"/>
                      <a:pt x="8" y="801"/>
                    </a:cubicBezTo>
                    <a:cubicBezTo>
                      <a:pt x="6" y="800"/>
                      <a:pt x="6" y="800"/>
                      <a:pt x="6" y="800"/>
                    </a:cubicBezTo>
                    <a:cubicBezTo>
                      <a:pt x="9" y="799"/>
                      <a:pt x="9" y="799"/>
                      <a:pt x="9" y="799"/>
                    </a:cubicBezTo>
                    <a:cubicBezTo>
                      <a:pt x="9" y="799"/>
                      <a:pt x="10" y="798"/>
                      <a:pt x="10" y="798"/>
                    </a:cubicBezTo>
                    <a:cubicBezTo>
                      <a:pt x="10" y="797"/>
                      <a:pt x="9" y="797"/>
                      <a:pt x="9" y="796"/>
                    </a:cubicBezTo>
                    <a:cubicBezTo>
                      <a:pt x="6" y="795"/>
                      <a:pt x="6" y="795"/>
                      <a:pt x="6" y="795"/>
                    </a:cubicBezTo>
                    <a:cubicBezTo>
                      <a:pt x="10" y="793"/>
                      <a:pt x="10" y="793"/>
                      <a:pt x="10" y="793"/>
                    </a:cubicBezTo>
                    <a:cubicBezTo>
                      <a:pt x="10" y="792"/>
                      <a:pt x="10" y="792"/>
                      <a:pt x="10" y="791"/>
                    </a:cubicBezTo>
                    <a:cubicBezTo>
                      <a:pt x="10" y="791"/>
                      <a:pt x="10" y="790"/>
                      <a:pt x="10" y="790"/>
                    </a:cubicBezTo>
                    <a:cubicBezTo>
                      <a:pt x="6" y="788"/>
                      <a:pt x="6" y="788"/>
                      <a:pt x="6" y="788"/>
                    </a:cubicBezTo>
                    <a:cubicBezTo>
                      <a:pt x="8" y="787"/>
                      <a:pt x="8" y="787"/>
                      <a:pt x="8" y="787"/>
                    </a:cubicBezTo>
                    <a:cubicBezTo>
                      <a:pt x="8" y="787"/>
                      <a:pt x="9" y="786"/>
                      <a:pt x="9" y="786"/>
                    </a:cubicBezTo>
                    <a:cubicBezTo>
                      <a:pt x="9" y="785"/>
                      <a:pt x="8" y="785"/>
                      <a:pt x="8" y="784"/>
                    </a:cubicBezTo>
                    <a:cubicBezTo>
                      <a:pt x="7" y="784"/>
                      <a:pt x="7" y="784"/>
                      <a:pt x="7" y="784"/>
                    </a:cubicBezTo>
                    <a:cubicBezTo>
                      <a:pt x="9" y="782"/>
                      <a:pt x="9" y="782"/>
                      <a:pt x="9" y="782"/>
                    </a:cubicBezTo>
                    <a:cubicBezTo>
                      <a:pt x="9" y="782"/>
                      <a:pt x="9" y="782"/>
                      <a:pt x="10" y="781"/>
                    </a:cubicBezTo>
                    <a:cubicBezTo>
                      <a:pt x="10" y="781"/>
                      <a:pt x="9" y="780"/>
                      <a:pt x="9" y="780"/>
                    </a:cubicBezTo>
                    <a:cubicBezTo>
                      <a:pt x="6" y="778"/>
                      <a:pt x="6" y="778"/>
                      <a:pt x="6" y="778"/>
                    </a:cubicBezTo>
                    <a:cubicBezTo>
                      <a:pt x="8" y="775"/>
                      <a:pt x="8" y="775"/>
                      <a:pt x="8" y="775"/>
                    </a:cubicBezTo>
                    <a:cubicBezTo>
                      <a:pt x="8" y="775"/>
                      <a:pt x="8" y="774"/>
                      <a:pt x="8" y="774"/>
                    </a:cubicBezTo>
                    <a:cubicBezTo>
                      <a:pt x="8" y="773"/>
                      <a:pt x="8" y="773"/>
                      <a:pt x="8" y="773"/>
                    </a:cubicBezTo>
                    <a:cubicBezTo>
                      <a:pt x="5" y="771"/>
                      <a:pt x="5" y="771"/>
                      <a:pt x="5" y="771"/>
                    </a:cubicBezTo>
                    <a:cubicBezTo>
                      <a:pt x="8" y="769"/>
                      <a:pt x="8" y="769"/>
                      <a:pt x="8" y="769"/>
                    </a:cubicBezTo>
                    <a:cubicBezTo>
                      <a:pt x="9" y="769"/>
                      <a:pt x="9" y="768"/>
                      <a:pt x="9" y="768"/>
                    </a:cubicBezTo>
                    <a:cubicBezTo>
                      <a:pt x="9" y="767"/>
                      <a:pt x="9" y="767"/>
                      <a:pt x="8" y="766"/>
                    </a:cubicBezTo>
                    <a:cubicBezTo>
                      <a:pt x="5" y="765"/>
                      <a:pt x="5" y="765"/>
                      <a:pt x="5" y="765"/>
                    </a:cubicBezTo>
                    <a:cubicBezTo>
                      <a:pt x="8" y="763"/>
                      <a:pt x="8" y="763"/>
                      <a:pt x="8" y="763"/>
                    </a:cubicBezTo>
                    <a:cubicBezTo>
                      <a:pt x="8" y="763"/>
                      <a:pt x="8" y="762"/>
                      <a:pt x="8" y="762"/>
                    </a:cubicBezTo>
                    <a:cubicBezTo>
                      <a:pt x="8" y="761"/>
                      <a:pt x="8" y="761"/>
                      <a:pt x="8" y="761"/>
                    </a:cubicBezTo>
                    <a:cubicBezTo>
                      <a:pt x="7" y="760"/>
                      <a:pt x="7" y="760"/>
                      <a:pt x="7" y="760"/>
                    </a:cubicBezTo>
                    <a:cubicBezTo>
                      <a:pt x="9" y="759"/>
                      <a:pt x="9" y="759"/>
                      <a:pt x="9" y="759"/>
                    </a:cubicBezTo>
                    <a:cubicBezTo>
                      <a:pt x="9" y="759"/>
                      <a:pt x="9" y="758"/>
                      <a:pt x="9" y="758"/>
                    </a:cubicBezTo>
                    <a:cubicBezTo>
                      <a:pt x="9" y="757"/>
                      <a:pt x="9" y="757"/>
                      <a:pt x="9" y="756"/>
                    </a:cubicBezTo>
                    <a:cubicBezTo>
                      <a:pt x="5" y="754"/>
                      <a:pt x="5" y="754"/>
                      <a:pt x="5" y="754"/>
                    </a:cubicBezTo>
                    <a:cubicBezTo>
                      <a:pt x="8" y="750"/>
                      <a:pt x="8" y="750"/>
                      <a:pt x="8" y="750"/>
                    </a:cubicBezTo>
                    <a:cubicBezTo>
                      <a:pt x="8" y="750"/>
                      <a:pt x="8" y="749"/>
                      <a:pt x="8" y="749"/>
                    </a:cubicBezTo>
                    <a:cubicBezTo>
                      <a:pt x="8" y="748"/>
                      <a:pt x="8" y="748"/>
                      <a:pt x="7" y="748"/>
                    </a:cubicBezTo>
                    <a:cubicBezTo>
                      <a:pt x="5" y="747"/>
                      <a:pt x="5" y="747"/>
                      <a:pt x="5" y="747"/>
                    </a:cubicBezTo>
                    <a:cubicBezTo>
                      <a:pt x="8" y="745"/>
                      <a:pt x="8" y="745"/>
                      <a:pt x="8" y="745"/>
                    </a:cubicBezTo>
                    <a:cubicBezTo>
                      <a:pt x="8" y="744"/>
                      <a:pt x="9" y="744"/>
                      <a:pt x="9" y="743"/>
                    </a:cubicBezTo>
                    <a:cubicBezTo>
                      <a:pt x="9" y="743"/>
                      <a:pt x="8" y="742"/>
                      <a:pt x="8" y="742"/>
                    </a:cubicBezTo>
                    <a:cubicBezTo>
                      <a:pt x="7" y="741"/>
                      <a:pt x="7" y="741"/>
                      <a:pt x="7" y="741"/>
                    </a:cubicBezTo>
                    <a:cubicBezTo>
                      <a:pt x="9" y="740"/>
                      <a:pt x="9" y="740"/>
                      <a:pt x="9" y="740"/>
                    </a:cubicBezTo>
                    <a:cubicBezTo>
                      <a:pt x="9" y="740"/>
                      <a:pt x="10" y="739"/>
                      <a:pt x="10" y="739"/>
                    </a:cubicBezTo>
                    <a:cubicBezTo>
                      <a:pt x="10" y="738"/>
                      <a:pt x="10" y="738"/>
                      <a:pt x="9" y="738"/>
                    </a:cubicBezTo>
                    <a:cubicBezTo>
                      <a:pt x="5" y="735"/>
                      <a:pt x="5" y="735"/>
                      <a:pt x="5" y="735"/>
                    </a:cubicBezTo>
                    <a:cubicBezTo>
                      <a:pt x="8" y="732"/>
                      <a:pt x="8" y="732"/>
                      <a:pt x="8" y="732"/>
                    </a:cubicBezTo>
                    <a:cubicBezTo>
                      <a:pt x="9" y="731"/>
                      <a:pt x="9" y="731"/>
                      <a:pt x="9" y="731"/>
                    </a:cubicBezTo>
                    <a:cubicBezTo>
                      <a:pt x="9" y="730"/>
                      <a:pt x="8" y="730"/>
                      <a:pt x="8" y="730"/>
                    </a:cubicBezTo>
                    <a:cubicBezTo>
                      <a:pt x="5" y="728"/>
                      <a:pt x="5" y="728"/>
                      <a:pt x="5" y="728"/>
                    </a:cubicBezTo>
                    <a:cubicBezTo>
                      <a:pt x="8" y="726"/>
                      <a:pt x="8" y="726"/>
                      <a:pt x="8" y="726"/>
                    </a:cubicBezTo>
                    <a:cubicBezTo>
                      <a:pt x="9" y="726"/>
                      <a:pt x="9" y="726"/>
                      <a:pt x="9" y="725"/>
                    </a:cubicBezTo>
                    <a:cubicBezTo>
                      <a:pt x="9" y="724"/>
                      <a:pt x="9" y="724"/>
                      <a:pt x="8" y="724"/>
                    </a:cubicBezTo>
                    <a:cubicBezTo>
                      <a:pt x="6" y="722"/>
                      <a:pt x="6" y="722"/>
                      <a:pt x="6" y="722"/>
                    </a:cubicBezTo>
                    <a:cubicBezTo>
                      <a:pt x="8" y="722"/>
                      <a:pt x="8" y="722"/>
                      <a:pt x="8" y="722"/>
                    </a:cubicBezTo>
                    <a:cubicBezTo>
                      <a:pt x="8" y="721"/>
                      <a:pt x="9" y="721"/>
                      <a:pt x="9" y="720"/>
                    </a:cubicBezTo>
                    <a:cubicBezTo>
                      <a:pt x="9" y="720"/>
                      <a:pt x="9" y="719"/>
                      <a:pt x="8" y="719"/>
                    </a:cubicBezTo>
                    <a:cubicBezTo>
                      <a:pt x="5" y="717"/>
                      <a:pt x="5" y="717"/>
                      <a:pt x="5" y="717"/>
                    </a:cubicBezTo>
                    <a:cubicBezTo>
                      <a:pt x="8" y="714"/>
                      <a:pt x="8" y="714"/>
                      <a:pt x="8" y="714"/>
                    </a:cubicBezTo>
                    <a:cubicBezTo>
                      <a:pt x="8" y="714"/>
                      <a:pt x="8" y="713"/>
                      <a:pt x="8" y="713"/>
                    </a:cubicBezTo>
                    <a:cubicBezTo>
                      <a:pt x="8" y="713"/>
                      <a:pt x="8" y="712"/>
                      <a:pt x="8" y="712"/>
                    </a:cubicBezTo>
                    <a:cubicBezTo>
                      <a:pt x="6" y="711"/>
                      <a:pt x="6" y="711"/>
                      <a:pt x="6" y="711"/>
                    </a:cubicBezTo>
                    <a:cubicBezTo>
                      <a:pt x="9" y="707"/>
                      <a:pt x="9" y="707"/>
                      <a:pt x="9" y="707"/>
                    </a:cubicBezTo>
                    <a:cubicBezTo>
                      <a:pt x="9" y="707"/>
                      <a:pt x="9" y="707"/>
                      <a:pt x="9" y="706"/>
                    </a:cubicBezTo>
                    <a:cubicBezTo>
                      <a:pt x="9" y="706"/>
                      <a:pt x="9" y="705"/>
                      <a:pt x="8" y="705"/>
                    </a:cubicBezTo>
                    <a:cubicBezTo>
                      <a:pt x="5" y="703"/>
                      <a:pt x="5" y="703"/>
                      <a:pt x="5" y="703"/>
                    </a:cubicBezTo>
                    <a:cubicBezTo>
                      <a:pt x="8" y="701"/>
                      <a:pt x="8" y="701"/>
                      <a:pt x="8" y="701"/>
                    </a:cubicBezTo>
                    <a:cubicBezTo>
                      <a:pt x="9" y="701"/>
                      <a:pt x="9" y="700"/>
                      <a:pt x="9" y="700"/>
                    </a:cubicBezTo>
                    <a:cubicBezTo>
                      <a:pt x="9" y="699"/>
                      <a:pt x="9" y="699"/>
                      <a:pt x="8" y="698"/>
                    </a:cubicBezTo>
                    <a:cubicBezTo>
                      <a:pt x="7" y="697"/>
                      <a:pt x="7" y="697"/>
                      <a:pt x="7" y="697"/>
                    </a:cubicBezTo>
                    <a:cubicBezTo>
                      <a:pt x="8" y="696"/>
                      <a:pt x="8" y="696"/>
                      <a:pt x="8" y="696"/>
                    </a:cubicBezTo>
                    <a:cubicBezTo>
                      <a:pt x="9" y="696"/>
                      <a:pt x="9" y="695"/>
                      <a:pt x="9" y="695"/>
                    </a:cubicBezTo>
                    <a:cubicBezTo>
                      <a:pt x="9" y="694"/>
                      <a:pt x="9" y="694"/>
                      <a:pt x="8" y="694"/>
                    </a:cubicBezTo>
                    <a:cubicBezTo>
                      <a:pt x="6" y="692"/>
                      <a:pt x="6" y="692"/>
                      <a:pt x="6" y="692"/>
                    </a:cubicBezTo>
                    <a:cubicBezTo>
                      <a:pt x="8" y="689"/>
                      <a:pt x="8" y="689"/>
                      <a:pt x="8" y="689"/>
                    </a:cubicBezTo>
                    <a:cubicBezTo>
                      <a:pt x="9" y="689"/>
                      <a:pt x="9" y="688"/>
                      <a:pt x="9" y="688"/>
                    </a:cubicBezTo>
                    <a:cubicBezTo>
                      <a:pt x="9" y="688"/>
                      <a:pt x="8" y="687"/>
                      <a:pt x="8" y="687"/>
                    </a:cubicBezTo>
                    <a:cubicBezTo>
                      <a:pt x="6" y="686"/>
                      <a:pt x="6" y="686"/>
                      <a:pt x="6" y="686"/>
                    </a:cubicBezTo>
                    <a:cubicBezTo>
                      <a:pt x="9" y="682"/>
                      <a:pt x="9" y="682"/>
                      <a:pt x="9" y="682"/>
                    </a:cubicBezTo>
                    <a:cubicBezTo>
                      <a:pt x="9" y="682"/>
                      <a:pt x="9" y="681"/>
                      <a:pt x="9" y="681"/>
                    </a:cubicBezTo>
                    <a:cubicBezTo>
                      <a:pt x="9" y="680"/>
                      <a:pt x="9" y="680"/>
                      <a:pt x="8" y="680"/>
                    </a:cubicBezTo>
                    <a:cubicBezTo>
                      <a:pt x="6" y="678"/>
                      <a:pt x="6" y="678"/>
                      <a:pt x="6" y="678"/>
                    </a:cubicBezTo>
                    <a:cubicBezTo>
                      <a:pt x="9" y="676"/>
                      <a:pt x="9" y="676"/>
                      <a:pt x="9" y="676"/>
                    </a:cubicBezTo>
                    <a:cubicBezTo>
                      <a:pt x="10" y="676"/>
                      <a:pt x="10" y="675"/>
                      <a:pt x="10" y="675"/>
                    </a:cubicBezTo>
                    <a:cubicBezTo>
                      <a:pt x="10" y="674"/>
                      <a:pt x="10" y="674"/>
                      <a:pt x="9" y="674"/>
                    </a:cubicBezTo>
                    <a:cubicBezTo>
                      <a:pt x="5" y="671"/>
                      <a:pt x="5" y="671"/>
                      <a:pt x="5" y="671"/>
                    </a:cubicBezTo>
                    <a:cubicBezTo>
                      <a:pt x="9" y="668"/>
                      <a:pt x="9" y="668"/>
                      <a:pt x="9" y="668"/>
                    </a:cubicBezTo>
                    <a:cubicBezTo>
                      <a:pt x="9" y="668"/>
                      <a:pt x="9" y="667"/>
                      <a:pt x="9" y="667"/>
                    </a:cubicBezTo>
                    <a:cubicBezTo>
                      <a:pt x="9" y="666"/>
                      <a:pt x="9" y="666"/>
                      <a:pt x="9" y="666"/>
                    </a:cubicBezTo>
                    <a:cubicBezTo>
                      <a:pt x="6" y="664"/>
                      <a:pt x="6" y="664"/>
                      <a:pt x="6" y="664"/>
                    </a:cubicBezTo>
                    <a:cubicBezTo>
                      <a:pt x="8" y="663"/>
                      <a:pt x="8" y="663"/>
                      <a:pt x="8" y="663"/>
                    </a:cubicBezTo>
                    <a:cubicBezTo>
                      <a:pt x="9" y="663"/>
                      <a:pt x="9" y="662"/>
                      <a:pt x="9" y="662"/>
                    </a:cubicBezTo>
                    <a:cubicBezTo>
                      <a:pt x="9" y="661"/>
                      <a:pt x="9" y="661"/>
                      <a:pt x="9" y="660"/>
                    </a:cubicBezTo>
                    <a:cubicBezTo>
                      <a:pt x="6" y="659"/>
                      <a:pt x="6" y="659"/>
                      <a:pt x="6" y="659"/>
                    </a:cubicBezTo>
                    <a:cubicBezTo>
                      <a:pt x="9" y="657"/>
                      <a:pt x="9" y="657"/>
                      <a:pt x="9" y="657"/>
                    </a:cubicBezTo>
                    <a:cubicBezTo>
                      <a:pt x="9" y="657"/>
                      <a:pt x="10" y="657"/>
                      <a:pt x="10" y="656"/>
                    </a:cubicBezTo>
                    <a:cubicBezTo>
                      <a:pt x="10" y="656"/>
                      <a:pt x="10" y="655"/>
                      <a:pt x="9" y="655"/>
                    </a:cubicBezTo>
                    <a:cubicBezTo>
                      <a:pt x="6" y="653"/>
                      <a:pt x="6" y="653"/>
                      <a:pt x="6" y="653"/>
                    </a:cubicBezTo>
                    <a:cubicBezTo>
                      <a:pt x="8" y="652"/>
                      <a:pt x="8" y="652"/>
                      <a:pt x="8" y="652"/>
                    </a:cubicBezTo>
                    <a:cubicBezTo>
                      <a:pt x="9" y="651"/>
                      <a:pt x="9" y="651"/>
                      <a:pt x="9" y="650"/>
                    </a:cubicBezTo>
                    <a:cubicBezTo>
                      <a:pt x="9" y="650"/>
                      <a:pt x="9" y="649"/>
                      <a:pt x="8" y="649"/>
                    </a:cubicBezTo>
                    <a:cubicBezTo>
                      <a:pt x="5" y="647"/>
                      <a:pt x="5" y="647"/>
                      <a:pt x="5" y="647"/>
                    </a:cubicBezTo>
                    <a:cubicBezTo>
                      <a:pt x="8" y="643"/>
                      <a:pt x="8" y="643"/>
                      <a:pt x="8" y="643"/>
                    </a:cubicBezTo>
                    <a:cubicBezTo>
                      <a:pt x="8" y="643"/>
                      <a:pt x="8" y="643"/>
                      <a:pt x="8" y="642"/>
                    </a:cubicBezTo>
                    <a:cubicBezTo>
                      <a:pt x="8" y="642"/>
                      <a:pt x="8" y="641"/>
                      <a:pt x="8" y="641"/>
                    </a:cubicBezTo>
                    <a:cubicBezTo>
                      <a:pt x="6" y="640"/>
                      <a:pt x="6" y="640"/>
                      <a:pt x="6" y="640"/>
                    </a:cubicBezTo>
                    <a:cubicBezTo>
                      <a:pt x="8" y="636"/>
                      <a:pt x="8" y="636"/>
                      <a:pt x="8" y="636"/>
                    </a:cubicBezTo>
                    <a:cubicBezTo>
                      <a:pt x="8" y="635"/>
                      <a:pt x="8" y="634"/>
                      <a:pt x="7" y="634"/>
                    </a:cubicBezTo>
                    <a:cubicBezTo>
                      <a:pt x="6" y="633"/>
                      <a:pt x="6" y="633"/>
                      <a:pt x="6" y="633"/>
                    </a:cubicBezTo>
                    <a:cubicBezTo>
                      <a:pt x="9" y="630"/>
                      <a:pt x="9" y="630"/>
                      <a:pt x="9" y="630"/>
                    </a:cubicBezTo>
                    <a:cubicBezTo>
                      <a:pt x="10" y="629"/>
                      <a:pt x="10" y="629"/>
                      <a:pt x="10" y="628"/>
                    </a:cubicBezTo>
                    <a:cubicBezTo>
                      <a:pt x="10" y="628"/>
                      <a:pt x="9" y="628"/>
                      <a:pt x="9" y="627"/>
                    </a:cubicBezTo>
                    <a:cubicBezTo>
                      <a:pt x="5" y="625"/>
                      <a:pt x="5" y="625"/>
                      <a:pt x="5" y="625"/>
                    </a:cubicBezTo>
                    <a:cubicBezTo>
                      <a:pt x="9" y="623"/>
                      <a:pt x="9" y="623"/>
                      <a:pt x="9" y="623"/>
                    </a:cubicBezTo>
                    <a:cubicBezTo>
                      <a:pt x="10" y="623"/>
                      <a:pt x="10" y="622"/>
                      <a:pt x="10" y="622"/>
                    </a:cubicBezTo>
                    <a:cubicBezTo>
                      <a:pt x="10" y="621"/>
                      <a:pt x="10" y="621"/>
                      <a:pt x="10" y="620"/>
                    </a:cubicBezTo>
                    <a:cubicBezTo>
                      <a:pt x="7" y="618"/>
                      <a:pt x="7" y="618"/>
                      <a:pt x="7" y="618"/>
                    </a:cubicBezTo>
                    <a:cubicBezTo>
                      <a:pt x="9" y="617"/>
                      <a:pt x="9" y="617"/>
                      <a:pt x="9" y="617"/>
                    </a:cubicBezTo>
                    <a:cubicBezTo>
                      <a:pt x="9" y="617"/>
                      <a:pt x="9" y="616"/>
                      <a:pt x="9" y="616"/>
                    </a:cubicBezTo>
                    <a:cubicBezTo>
                      <a:pt x="9" y="615"/>
                      <a:pt x="9" y="615"/>
                      <a:pt x="9" y="614"/>
                    </a:cubicBezTo>
                    <a:cubicBezTo>
                      <a:pt x="6" y="613"/>
                      <a:pt x="6" y="613"/>
                      <a:pt x="6" y="613"/>
                    </a:cubicBezTo>
                    <a:cubicBezTo>
                      <a:pt x="9" y="612"/>
                      <a:pt x="9" y="612"/>
                      <a:pt x="9" y="612"/>
                    </a:cubicBezTo>
                    <a:cubicBezTo>
                      <a:pt x="10" y="612"/>
                      <a:pt x="10" y="611"/>
                      <a:pt x="10" y="611"/>
                    </a:cubicBezTo>
                    <a:cubicBezTo>
                      <a:pt x="10" y="610"/>
                      <a:pt x="10" y="609"/>
                      <a:pt x="10" y="609"/>
                    </a:cubicBezTo>
                    <a:cubicBezTo>
                      <a:pt x="7" y="607"/>
                      <a:pt x="7" y="607"/>
                      <a:pt x="7" y="607"/>
                    </a:cubicBezTo>
                    <a:cubicBezTo>
                      <a:pt x="9" y="607"/>
                      <a:pt x="9" y="607"/>
                      <a:pt x="9" y="607"/>
                    </a:cubicBezTo>
                    <a:cubicBezTo>
                      <a:pt x="9" y="607"/>
                      <a:pt x="10" y="607"/>
                      <a:pt x="10" y="606"/>
                    </a:cubicBezTo>
                    <a:cubicBezTo>
                      <a:pt x="10" y="605"/>
                      <a:pt x="10" y="605"/>
                      <a:pt x="9" y="604"/>
                    </a:cubicBezTo>
                    <a:cubicBezTo>
                      <a:pt x="6" y="602"/>
                      <a:pt x="6" y="602"/>
                      <a:pt x="6" y="602"/>
                    </a:cubicBezTo>
                    <a:cubicBezTo>
                      <a:pt x="9" y="602"/>
                      <a:pt x="9" y="602"/>
                      <a:pt x="9" y="602"/>
                    </a:cubicBezTo>
                    <a:cubicBezTo>
                      <a:pt x="9" y="602"/>
                      <a:pt x="10" y="601"/>
                      <a:pt x="10" y="601"/>
                    </a:cubicBezTo>
                    <a:cubicBezTo>
                      <a:pt x="10" y="600"/>
                      <a:pt x="10" y="600"/>
                      <a:pt x="9" y="599"/>
                    </a:cubicBezTo>
                    <a:cubicBezTo>
                      <a:pt x="6" y="597"/>
                      <a:pt x="6" y="597"/>
                      <a:pt x="6" y="597"/>
                    </a:cubicBezTo>
                    <a:cubicBezTo>
                      <a:pt x="9" y="595"/>
                      <a:pt x="9" y="595"/>
                      <a:pt x="9" y="595"/>
                    </a:cubicBezTo>
                    <a:cubicBezTo>
                      <a:pt x="9" y="595"/>
                      <a:pt x="9" y="594"/>
                      <a:pt x="9" y="594"/>
                    </a:cubicBezTo>
                    <a:cubicBezTo>
                      <a:pt x="9" y="593"/>
                      <a:pt x="9" y="593"/>
                      <a:pt x="8" y="593"/>
                    </a:cubicBezTo>
                    <a:cubicBezTo>
                      <a:pt x="6" y="591"/>
                      <a:pt x="6" y="591"/>
                      <a:pt x="6" y="591"/>
                    </a:cubicBezTo>
                    <a:cubicBezTo>
                      <a:pt x="8" y="590"/>
                      <a:pt x="8" y="590"/>
                      <a:pt x="8" y="590"/>
                    </a:cubicBezTo>
                    <a:cubicBezTo>
                      <a:pt x="8" y="590"/>
                      <a:pt x="9" y="589"/>
                      <a:pt x="9" y="589"/>
                    </a:cubicBezTo>
                    <a:cubicBezTo>
                      <a:pt x="9" y="588"/>
                      <a:pt x="8" y="588"/>
                      <a:pt x="8" y="587"/>
                    </a:cubicBezTo>
                    <a:cubicBezTo>
                      <a:pt x="6" y="586"/>
                      <a:pt x="6" y="586"/>
                      <a:pt x="6" y="586"/>
                    </a:cubicBezTo>
                    <a:cubicBezTo>
                      <a:pt x="10" y="584"/>
                      <a:pt x="10" y="584"/>
                      <a:pt x="10" y="584"/>
                    </a:cubicBezTo>
                    <a:cubicBezTo>
                      <a:pt x="10" y="584"/>
                      <a:pt x="10" y="583"/>
                      <a:pt x="10" y="583"/>
                    </a:cubicBezTo>
                    <a:cubicBezTo>
                      <a:pt x="10" y="582"/>
                      <a:pt x="10" y="582"/>
                      <a:pt x="10" y="582"/>
                    </a:cubicBezTo>
                    <a:cubicBezTo>
                      <a:pt x="6" y="579"/>
                      <a:pt x="6" y="579"/>
                      <a:pt x="6" y="579"/>
                    </a:cubicBezTo>
                    <a:cubicBezTo>
                      <a:pt x="8" y="577"/>
                      <a:pt x="8" y="577"/>
                      <a:pt x="8" y="577"/>
                    </a:cubicBezTo>
                    <a:cubicBezTo>
                      <a:pt x="8" y="577"/>
                      <a:pt x="8" y="576"/>
                      <a:pt x="8" y="576"/>
                    </a:cubicBezTo>
                    <a:cubicBezTo>
                      <a:pt x="8" y="575"/>
                      <a:pt x="8" y="575"/>
                      <a:pt x="8" y="574"/>
                    </a:cubicBezTo>
                    <a:cubicBezTo>
                      <a:pt x="6" y="573"/>
                      <a:pt x="6" y="573"/>
                      <a:pt x="6" y="573"/>
                    </a:cubicBezTo>
                    <a:cubicBezTo>
                      <a:pt x="8" y="572"/>
                      <a:pt x="8" y="572"/>
                      <a:pt x="8" y="572"/>
                    </a:cubicBezTo>
                    <a:cubicBezTo>
                      <a:pt x="9" y="572"/>
                      <a:pt x="9" y="571"/>
                      <a:pt x="9" y="571"/>
                    </a:cubicBezTo>
                    <a:cubicBezTo>
                      <a:pt x="9" y="570"/>
                      <a:pt x="9" y="570"/>
                      <a:pt x="8" y="569"/>
                    </a:cubicBezTo>
                    <a:cubicBezTo>
                      <a:pt x="6" y="568"/>
                      <a:pt x="6" y="568"/>
                      <a:pt x="6" y="568"/>
                    </a:cubicBezTo>
                    <a:cubicBezTo>
                      <a:pt x="9" y="566"/>
                      <a:pt x="9" y="566"/>
                      <a:pt x="9" y="566"/>
                    </a:cubicBezTo>
                    <a:cubicBezTo>
                      <a:pt x="10" y="566"/>
                      <a:pt x="10" y="566"/>
                      <a:pt x="10" y="565"/>
                    </a:cubicBezTo>
                    <a:cubicBezTo>
                      <a:pt x="10" y="565"/>
                      <a:pt x="9" y="564"/>
                      <a:pt x="9" y="564"/>
                    </a:cubicBezTo>
                    <a:cubicBezTo>
                      <a:pt x="5" y="561"/>
                      <a:pt x="5" y="561"/>
                      <a:pt x="5" y="561"/>
                    </a:cubicBezTo>
                    <a:cubicBezTo>
                      <a:pt x="8" y="558"/>
                      <a:pt x="8" y="558"/>
                      <a:pt x="8" y="558"/>
                    </a:cubicBezTo>
                    <a:cubicBezTo>
                      <a:pt x="8" y="558"/>
                      <a:pt x="8" y="557"/>
                      <a:pt x="8" y="557"/>
                    </a:cubicBezTo>
                    <a:cubicBezTo>
                      <a:pt x="8" y="556"/>
                      <a:pt x="8" y="556"/>
                      <a:pt x="7" y="556"/>
                    </a:cubicBezTo>
                    <a:cubicBezTo>
                      <a:pt x="6" y="555"/>
                      <a:pt x="6" y="555"/>
                      <a:pt x="6" y="555"/>
                    </a:cubicBezTo>
                    <a:cubicBezTo>
                      <a:pt x="9" y="553"/>
                      <a:pt x="9" y="553"/>
                      <a:pt x="9" y="553"/>
                    </a:cubicBezTo>
                    <a:cubicBezTo>
                      <a:pt x="9" y="552"/>
                      <a:pt x="10" y="552"/>
                      <a:pt x="10" y="552"/>
                    </a:cubicBezTo>
                    <a:cubicBezTo>
                      <a:pt x="10" y="551"/>
                      <a:pt x="9" y="551"/>
                      <a:pt x="9" y="550"/>
                    </a:cubicBezTo>
                    <a:cubicBezTo>
                      <a:pt x="6" y="549"/>
                      <a:pt x="6" y="549"/>
                      <a:pt x="6" y="549"/>
                    </a:cubicBezTo>
                    <a:cubicBezTo>
                      <a:pt x="8" y="545"/>
                      <a:pt x="8" y="545"/>
                      <a:pt x="8" y="545"/>
                    </a:cubicBezTo>
                    <a:cubicBezTo>
                      <a:pt x="9" y="545"/>
                      <a:pt x="9" y="544"/>
                      <a:pt x="9" y="544"/>
                    </a:cubicBezTo>
                    <a:cubicBezTo>
                      <a:pt x="8" y="544"/>
                      <a:pt x="8" y="543"/>
                      <a:pt x="8" y="543"/>
                    </a:cubicBezTo>
                    <a:cubicBezTo>
                      <a:pt x="6" y="542"/>
                      <a:pt x="6" y="542"/>
                      <a:pt x="6" y="542"/>
                    </a:cubicBezTo>
                    <a:cubicBezTo>
                      <a:pt x="8" y="539"/>
                      <a:pt x="8" y="539"/>
                      <a:pt x="8" y="539"/>
                    </a:cubicBezTo>
                    <a:cubicBezTo>
                      <a:pt x="8" y="539"/>
                      <a:pt x="9" y="539"/>
                      <a:pt x="8" y="538"/>
                    </a:cubicBezTo>
                    <a:cubicBezTo>
                      <a:pt x="8" y="538"/>
                      <a:pt x="8" y="537"/>
                      <a:pt x="8" y="537"/>
                    </a:cubicBezTo>
                    <a:cubicBezTo>
                      <a:pt x="7" y="537"/>
                      <a:pt x="7" y="537"/>
                      <a:pt x="7" y="537"/>
                    </a:cubicBezTo>
                    <a:cubicBezTo>
                      <a:pt x="9" y="536"/>
                      <a:pt x="9" y="536"/>
                      <a:pt x="9" y="536"/>
                    </a:cubicBezTo>
                    <a:cubicBezTo>
                      <a:pt x="10" y="536"/>
                      <a:pt x="10" y="535"/>
                      <a:pt x="10" y="535"/>
                    </a:cubicBezTo>
                    <a:cubicBezTo>
                      <a:pt x="10" y="534"/>
                      <a:pt x="10" y="534"/>
                      <a:pt x="9" y="533"/>
                    </a:cubicBezTo>
                    <a:cubicBezTo>
                      <a:pt x="5" y="531"/>
                      <a:pt x="5" y="531"/>
                      <a:pt x="5" y="531"/>
                    </a:cubicBezTo>
                    <a:cubicBezTo>
                      <a:pt x="8" y="527"/>
                      <a:pt x="8" y="527"/>
                      <a:pt x="8" y="527"/>
                    </a:cubicBezTo>
                    <a:cubicBezTo>
                      <a:pt x="8" y="527"/>
                      <a:pt x="8" y="527"/>
                      <a:pt x="8" y="526"/>
                    </a:cubicBezTo>
                    <a:cubicBezTo>
                      <a:pt x="8" y="526"/>
                      <a:pt x="8" y="525"/>
                      <a:pt x="8" y="525"/>
                    </a:cubicBezTo>
                    <a:cubicBezTo>
                      <a:pt x="4" y="523"/>
                      <a:pt x="4" y="523"/>
                      <a:pt x="4" y="523"/>
                    </a:cubicBezTo>
                    <a:cubicBezTo>
                      <a:pt x="8" y="521"/>
                      <a:pt x="8" y="521"/>
                      <a:pt x="8" y="521"/>
                    </a:cubicBezTo>
                    <a:cubicBezTo>
                      <a:pt x="8" y="521"/>
                      <a:pt x="9" y="520"/>
                      <a:pt x="9" y="520"/>
                    </a:cubicBezTo>
                    <a:cubicBezTo>
                      <a:pt x="9" y="519"/>
                      <a:pt x="8" y="519"/>
                      <a:pt x="8" y="519"/>
                    </a:cubicBezTo>
                    <a:cubicBezTo>
                      <a:pt x="6" y="517"/>
                      <a:pt x="6" y="517"/>
                      <a:pt x="6" y="517"/>
                    </a:cubicBezTo>
                    <a:cubicBezTo>
                      <a:pt x="8" y="516"/>
                      <a:pt x="8" y="516"/>
                      <a:pt x="8" y="516"/>
                    </a:cubicBezTo>
                    <a:cubicBezTo>
                      <a:pt x="9" y="516"/>
                      <a:pt x="9" y="516"/>
                      <a:pt x="9" y="515"/>
                    </a:cubicBezTo>
                    <a:cubicBezTo>
                      <a:pt x="9" y="514"/>
                      <a:pt x="9" y="514"/>
                      <a:pt x="9" y="514"/>
                    </a:cubicBezTo>
                    <a:cubicBezTo>
                      <a:pt x="6" y="512"/>
                      <a:pt x="6" y="512"/>
                      <a:pt x="6" y="512"/>
                    </a:cubicBezTo>
                    <a:cubicBezTo>
                      <a:pt x="9" y="512"/>
                      <a:pt x="9" y="512"/>
                      <a:pt x="9" y="512"/>
                    </a:cubicBezTo>
                    <a:cubicBezTo>
                      <a:pt x="10" y="512"/>
                      <a:pt x="10" y="511"/>
                      <a:pt x="10" y="511"/>
                    </a:cubicBezTo>
                    <a:cubicBezTo>
                      <a:pt x="10" y="510"/>
                      <a:pt x="10" y="509"/>
                      <a:pt x="9" y="509"/>
                    </a:cubicBezTo>
                    <a:cubicBezTo>
                      <a:pt x="6" y="507"/>
                      <a:pt x="6" y="507"/>
                      <a:pt x="6" y="507"/>
                    </a:cubicBezTo>
                    <a:cubicBezTo>
                      <a:pt x="8" y="505"/>
                      <a:pt x="8" y="505"/>
                      <a:pt x="8" y="505"/>
                    </a:cubicBezTo>
                    <a:cubicBezTo>
                      <a:pt x="8" y="505"/>
                      <a:pt x="8" y="504"/>
                      <a:pt x="8" y="504"/>
                    </a:cubicBezTo>
                    <a:cubicBezTo>
                      <a:pt x="8" y="503"/>
                      <a:pt x="8" y="503"/>
                      <a:pt x="8" y="503"/>
                    </a:cubicBezTo>
                    <a:cubicBezTo>
                      <a:pt x="6" y="502"/>
                      <a:pt x="6" y="502"/>
                      <a:pt x="6" y="502"/>
                    </a:cubicBezTo>
                    <a:cubicBezTo>
                      <a:pt x="8" y="500"/>
                      <a:pt x="8" y="500"/>
                      <a:pt x="8" y="500"/>
                    </a:cubicBezTo>
                    <a:cubicBezTo>
                      <a:pt x="8" y="500"/>
                      <a:pt x="9" y="499"/>
                      <a:pt x="8" y="499"/>
                    </a:cubicBezTo>
                    <a:cubicBezTo>
                      <a:pt x="8" y="498"/>
                      <a:pt x="8" y="498"/>
                      <a:pt x="8" y="498"/>
                    </a:cubicBezTo>
                    <a:cubicBezTo>
                      <a:pt x="7" y="497"/>
                      <a:pt x="7" y="497"/>
                      <a:pt x="7" y="497"/>
                    </a:cubicBezTo>
                    <a:cubicBezTo>
                      <a:pt x="9" y="497"/>
                      <a:pt x="9" y="497"/>
                      <a:pt x="9" y="497"/>
                    </a:cubicBezTo>
                    <a:cubicBezTo>
                      <a:pt x="10" y="497"/>
                      <a:pt x="10" y="496"/>
                      <a:pt x="10" y="495"/>
                    </a:cubicBezTo>
                    <a:cubicBezTo>
                      <a:pt x="10" y="495"/>
                      <a:pt x="10" y="494"/>
                      <a:pt x="10" y="494"/>
                    </a:cubicBezTo>
                    <a:cubicBezTo>
                      <a:pt x="5" y="491"/>
                      <a:pt x="5" y="491"/>
                      <a:pt x="5" y="491"/>
                    </a:cubicBezTo>
                    <a:cubicBezTo>
                      <a:pt x="9" y="490"/>
                      <a:pt x="9" y="490"/>
                      <a:pt x="9" y="490"/>
                    </a:cubicBezTo>
                    <a:cubicBezTo>
                      <a:pt x="9" y="490"/>
                      <a:pt x="9" y="490"/>
                      <a:pt x="10" y="489"/>
                    </a:cubicBezTo>
                    <a:cubicBezTo>
                      <a:pt x="10" y="488"/>
                      <a:pt x="9" y="488"/>
                      <a:pt x="9" y="488"/>
                    </a:cubicBezTo>
                    <a:cubicBezTo>
                      <a:pt x="4" y="485"/>
                      <a:pt x="4" y="485"/>
                      <a:pt x="4" y="485"/>
                    </a:cubicBezTo>
                    <a:cubicBezTo>
                      <a:pt x="8" y="482"/>
                      <a:pt x="8" y="482"/>
                      <a:pt x="8" y="482"/>
                    </a:cubicBezTo>
                    <a:cubicBezTo>
                      <a:pt x="8" y="482"/>
                      <a:pt x="9" y="481"/>
                      <a:pt x="8" y="481"/>
                    </a:cubicBezTo>
                    <a:cubicBezTo>
                      <a:pt x="8" y="480"/>
                      <a:pt x="8" y="480"/>
                      <a:pt x="8" y="480"/>
                    </a:cubicBezTo>
                    <a:cubicBezTo>
                      <a:pt x="6" y="479"/>
                      <a:pt x="6" y="479"/>
                      <a:pt x="6" y="479"/>
                    </a:cubicBezTo>
                    <a:cubicBezTo>
                      <a:pt x="9" y="476"/>
                      <a:pt x="9" y="476"/>
                      <a:pt x="9" y="476"/>
                    </a:cubicBezTo>
                    <a:cubicBezTo>
                      <a:pt x="10" y="475"/>
                      <a:pt x="10" y="475"/>
                      <a:pt x="10" y="474"/>
                    </a:cubicBezTo>
                    <a:cubicBezTo>
                      <a:pt x="10" y="474"/>
                      <a:pt x="9" y="473"/>
                      <a:pt x="9" y="473"/>
                    </a:cubicBezTo>
                    <a:cubicBezTo>
                      <a:pt x="6" y="472"/>
                      <a:pt x="6" y="472"/>
                      <a:pt x="6" y="472"/>
                    </a:cubicBezTo>
                    <a:cubicBezTo>
                      <a:pt x="9" y="469"/>
                      <a:pt x="9" y="469"/>
                      <a:pt x="9" y="469"/>
                    </a:cubicBezTo>
                    <a:cubicBezTo>
                      <a:pt x="10" y="469"/>
                      <a:pt x="10" y="468"/>
                      <a:pt x="10" y="468"/>
                    </a:cubicBezTo>
                    <a:cubicBezTo>
                      <a:pt x="10" y="467"/>
                      <a:pt x="10" y="467"/>
                      <a:pt x="9" y="466"/>
                    </a:cubicBezTo>
                    <a:cubicBezTo>
                      <a:pt x="6" y="465"/>
                      <a:pt x="6" y="465"/>
                      <a:pt x="6" y="465"/>
                    </a:cubicBezTo>
                    <a:cubicBezTo>
                      <a:pt x="9" y="464"/>
                      <a:pt x="9" y="464"/>
                      <a:pt x="9" y="464"/>
                    </a:cubicBezTo>
                    <a:cubicBezTo>
                      <a:pt x="9" y="464"/>
                      <a:pt x="10" y="463"/>
                      <a:pt x="10" y="463"/>
                    </a:cubicBezTo>
                    <a:cubicBezTo>
                      <a:pt x="10" y="462"/>
                      <a:pt x="10" y="462"/>
                      <a:pt x="9" y="461"/>
                    </a:cubicBezTo>
                    <a:cubicBezTo>
                      <a:pt x="6" y="459"/>
                      <a:pt x="6" y="459"/>
                      <a:pt x="6" y="459"/>
                    </a:cubicBezTo>
                    <a:cubicBezTo>
                      <a:pt x="8" y="456"/>
                      <a:pt x="8" y="456"/>
                      <a:pt x="8" y="456"/>
                    </a:cubicBezTo>
                    <a:cubicBezTo>
                      <a:pt x="8" y="455"/>
                      <a:pt x="8" y="454"/>
                      <a:pt x="7" y="454"/>
                    </a:cubicBezTo>
                    <a:cubicBezTo>
                      <a:pt x="5" y="453"/>
                      <a:pt x="5" y="453"/>
                      <a:pt x="5" y="453"/>
                    </a:cubicBezTo>
                    <a:cubicBezTo>
                      <a:pt x="8" y="449"/>
                      <a:pt x="8" y="449"/>
                      <a:pt x="8" y="449"/>
                    </a:cubicBezTo>
                    <a:cubicBezTo>
                      <a:pt x="8" y="449"/>
                      <a:pt x="8" y="448"/>
                      <a:pt x="8" y="448"/>
                    </a:cubicBezTo>
                    <a:cubicBezTo>
                      <a:pt x="8" y="448"/>
                      <a:pt x="8" y="447"/>
                      <a:pt x="8" y="447"/>
                    </a:cubicBezTo>
                    <a:cubicBezTo>
                      <a:pt x="6" y="446"/>
                      <a:pt x="6" y="446"/>
                      <a:pt x="6" y="446"/>
                    </a:cubicBezTo>
                    <a:cubicBezTo>
                      <a:pt x="8" y="442"/>
                      <a:pt x="8" y="442"/>
                      <a:pt x="8" y="442"/>
                    </a:cubicBezTo>
                    <a:cubicBezTo>
                      <a:pt x="8" y="442"/>
                      <a:pt x="8" y="442"/>
                      <a:pt x="8" y="441"/>
                    </a:cubicBezTo>
                    <a:cubicBezTo>
                      <a:pt x="8" y="441"/>
                      <a:pt x="8" y="440"/>
                      <a:pt x="8" y="440"/>
                    </a:cubicBezTo>
                    <a:cubicBezTo>
                      <a:pt x="5" y="439"/>
                      <a:pt x="5" y="439"/>
                      <a:pt x="5" y="439"/>
                    </a:cubicBezTo>
                    <a:cubicBezTo>
                      <a:pt x="8" y="436"/>
                      <a:pt x="8" y="436"/>
                      <a:pt x="8" y="436"/>
                    </a:cubicBezTo>
                    <a:cubicBezTo>
                      <a:pt x="8" y="436"/>
                      <a:pt x="9" y="435"/>
                      <a:pt x="9" y="435"/>
                    </a:cubicBezTo>
                    <a:cubicBezTo>
                      <a:pt x="9" y="434"/>
                      <a:pt x="8" y="434"/>
                      <a:pt x="8" y="434"/>
                    </a:cubicBezTo>
                    <a:cubicBezTo>
                      <a:pt x="5" y="432"/>
                      <a:pt x="5" y="432"/>
                      <a:pt x="5" y="432"/>
                    </a:cubicBezTo>
                    <a:cubicBezTo>
                      <a:pt x="8" y="431"/>
                      <a:pt x="8" y="431"/>
                      <a:pt x="8" y="431"/>
                    </a:cubicBezTo>
                    <a:cubicBezTo>
                      <a:pt x="8" y="430"/>
                      <a:pt x="8" y="430"/>
                      <a:pt x="8" y="429"/>
                    </a:cubicBezTo>
                    <a:cubicBezTo>
                      <a:pt x="8" y="429"/>
                      <a:pt x="8" y="428"/>
                      <a:pt x="8" y="428"/>
                    </a:cubicBezTo>
                    <a:cubicBezTo>
                      <a:pt x="5" y="426"/>
                      <a:pt x="5" y="426"/>
                      <a:pt x="5" y="426"/>
                    </a:cubicBezTo>
                    <a:cubicBezTo>
                      <a:pt x="9" y="424"/>
                      <a:pt x="9" y="424"/>
                      <a:pt x="9" y="424"/>
                    </a:cubicBezTo>
                    <a:cubicBezTo>
                      <a:pt x="9" y="424"/>
                      <a:pt x="9" y="424"/>
                      <a:pt x="9" y="423"/>
                    </a:cubicBezTo>
                    <a:cubicBezTo>
                      <a:pt x="9" y="423"/>
                      <a:pt x="9" y="422"/>
                      <a:pt x="9" y="422"/>
                    </a:cubicBezTo>
                    <a:cubicBezTo>
                      <a:pt x="6" y="420"/>
                      <a:pt x="6" y="420"/>
                      <a:pt x="6" y="420"/>
                    </a:cubicBezTo>
                    <a:cubicBezTo>
                      <a:pt x="9" y="419"/>
                      <a:pt x="9" y="419"/>
                      <a:pt x="9" y="419"/>
                    </a:cubicBezTo>
                    <a:cubicBezTo>
                      <a:pt x="9" y="419"/>
                      <a:pt x="10" y="419"/>
                      <a:pt x="10" y="418"/>
                    </a:cubicBezTo>
                    <a:cubicBezTo>
                      <a:pt x="10" y="418"/>
                      <a:pt x="10" y="417"/>
                      <a:pt x="9" y="417"/>
                    </a:cubicBezTo>
                    <a:cubicBezTo>
                      <a:pt x="5" y="414"/>
                      <a:pt x="5" y="414"/>
                      <a:pt x="5" y="414"/>
                    </a:cubicBezTo>
                    <a:cubicBezTo>
                      <a:pt x="8" y="411"/>
                      <a:pt x="8" y="411"/>
                      <a:pt x="8" y="411"/>
                    </a:cubicBezTo>
                    <a:cubicBezTo>
                      <a:pt x="8" y="411"/>
                      <a:pt x="8" y="410"/>
                      <a:pt x="8" y="410"/>
                    </a:cubicBezTo>
                    <a:cubicBezTo>
                      <a:pt x="8" y="409"/>
                      <a:pt x="8" y="409"/>
                      <a:pt x="7" y="409"/>
                    </a:cubicBezTo>
                    <a:cubicBezTo>
                      <a:pt x="6" y="408"/>
                      <a:pt x="6" y="408"/>
                      <a:pt x="6" y="408"/>
                    </a:cubicBezTo>
                    <a:cubicBezTo>
                      <a:pt x="9" y="405"/>
                      <a:pt x="9" y="405"/>
                      <a:pt x="9" y="405"/>
                    </a:cubicBezTo>
                    <a:cubicBezTo>
                      <a:pt x="9" y="405"/>
                      <a:pt x="9" y="405"/>
                      <a:pt x="9" y="404"/>
                    </a:cubicBezTo>
                    <a:cubicBezTo>
                      <a:pt x="9" y="404"/>
                      <a:pt x="9" y="403"/>
                      <a:pt x="9" y="403"/>
                    </a:cubicBezTo>
                    <a:cubicBezTo>
                      <a:pt x="7" y="402"/>
                      <a:pt x="7" y="402"/>
                      <a:pt x="7" y="402"/>
                    </a:cubicBezTo>
                    <a:cubicBezTo>
                      <a:pt x="9" y="401"/>
                      <a:pt x="9" y="401"/>
                      <a:pt x="9" y="401"/>
                    </a:cubicBezTo>
                    <a:cubicBezTo>
                      <a:pt x="9" y="400"/>
                      <a:pt x="10" y="400"/>
                      <a:pt x="10" y="399"/>
                    </a:cubicBezTo>
                    <a:cubicBezTo>
                      <a:pt x="10" y="399"/>
                      <a:pt x="9" y="398"/>
                      <a:pt x="9" y="398"/>
                    </a:cubicBezTo>
                    <a:cubicBezTo>
                      <a:pt x="6" y="396"/>
                      <a:pt x="6" y="396"/>
                      <a:pt x="6" y="396"/>
                    </a:cubicBezTo>
                    <a:cubicBezTo>
                      <a:pt x="8" y="392"/>
                      <a:pt x="8" y="392"/>
                      <a:pt x="8" y="392"/>
                    </a:cubicBezTo>
                    <a:cubicBezTo>
                      <a:pt x="8" y="392"/>
                      <a:pt x="8" y="392"/>
                      <a:pt x="8" y="391"/>
                    </a:cubicBezTo>
                    <a:cubicBezTo>
                      <a:pt x="8" y="391"/>
                      <a:pt x="8" y="390"/>
                      <a:pt x="8" y="390"/>
                    </a:cubicBezTo>
                    <a:cubicBezTo>
                      <a:pt x="6" y="389"/>
                      <a:pt x="6" y="389"/>
                      <a:pt x="6" y="389"/>
                    </a:cubicBezTo>
                    <a:cubicBezTo>
                      <a:pt x="9" y="387"/>
                      <a:pt x="9" y="387"/>
                      <a:pt x="9" y="387"/>
                    </a:cubicBezTo>
                    <a:cubicBezTo>
                      <a:pt x="10" y="387"/>
                      <a:pt x="10" y="386"/>
                      <a:pt x="10" y="386"/>
                    </a:cubicBezTo>
                    <a:cubicBezTo>
                      <a:pt x="10" y="385"/>
                      <a:pt x="10" y="385"/>
                      <a:pt x="9" y="384"/>
                    </a:cubicBezTo>
                    <a:cubicBezTo>
                      <a:pt x="6" y="382"/>
                      <a:pt x="6" y="382"/>
                      <a:pt x="6" y="382"/>
                    </a:cubicBezTo>
                    <a:cubicBezTo>
                      <a:pt x="9" y="380"/>
                      <a:pt x="9" y="380"/>
                      <a:pt x="9" y="380"/>
                    </a:cubicBezTo>
                    <a:cubicBezTo>
                      <a:pt x="9" y="380"/>
                      <a:pt x="10" y="379"/>
                      <a:pt x="10" y="379"/>
                    </a:cubicBezTo>
                    <a:cubicBezTo>
                      <a:pt x="10" y="378"/>
                      <a:pt x="9" y="378"/>
                      <a:pt x="9" y="378"/>
                    </a:cubicBezTo>
                    <a:cubicBezTo>
                      <a:pt x="6" y="376"/>
                      <a:pt x="6" y="376"/>
                      <a:pt x="6" y="376"/>
                    </a:cubicBezTo>
                    <a:cubicBezTo>
                      <a:pt x="8" y="373"/>
                      <a:pt x="8" y="373"/>
                      <a:pt x="8" y="373"/>
                    </a:cubicBezTo>
                    <a:cubicBezTo>
                      <a:pt x="8" y="373"/>
                      <a:pt x="8" y="373"/>
                      <a:pt x="8" y="372"/>
                    </a:cubicBezTo>
                    <a:cubicBezTo>
                      <a:pt x="8" y="372"/>
                      <a:pt x="8" y="371"/>
                      <a:pt x="7" y="371"/>
                    </a:cubicBezTo>
                    <a:cubicBezTo>
                      <a:pt x="7" y="371"/>
                      <a:pt x="7" y="371"/>
                      <a:pt x="7" y="371"/>
                    </a:cubicBezTo>
                    <a:cubicBezTo>
                      <a:pt x="9" y="369"/>
                      <a:pt x="9" y="369"/>
                      <a:pt x="9" y="369"/>
                    </a:cubicBezTo>
                    <a:cubicBezTo>
                      <a:pt x="10" y="369"/>
                      <a:pt x="10" y="369"/>
                      <a:pt x="10" y="368"/>
                    </a:cubicBezTo>
                    <a:cubicBezTo>
                      <a:pt x="10" y="368"/>
                      <a:pt x="10" y="367"/>
                      <a:pt x="10" y="367"/>
                    </a:cubicBezTo>
                    <a:cubicBezTo>
                      <a:pt x="5" y="364"/>
                      <a:pt x="5" y="364"/>
                      <a:pt x="5" y="364"/>
                    </a:cubicBezTo>
                    <a:cubicBezTo>
                      <a:pt x="8" y="361"/>
                      <a:pt x="8" y="361"/>
                      <a:pt x="8" y="361"/>
                    </a:cubicBezTo>
                    <a:cubicBezTo>
                      <a:pt x="8" y="360"/>
                      <a:pt x="8" y="360"/>
                      <a:pt x="8" y="360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6" y="357"/>
                      <a:pt x="6" y="357"/>
                      <a:pt x="6" y="357"/>
                    </a:cubicBezTo>
                    <a:cubicBezTo>
                      <a:pt x="9" y="357"/>
                      <a:pt x="9" y="357"/>
                      <a:pt x="9" y="357"/>
                    </a:cubicBezTo>
                    <a:cubicBezTo>
                      <a:pt x="9" y="357"/>
                      <a:pt x="10" y="356"/>
                      <a:pt x="10" y="356"/>
                    </a:cubicBezTo>
                    <a:cubicBezTo>
                      <a:pt x="10" y="355"/>
                      <a:pt x="10" y="354"/>
                      <a:pt x="9" y="354"/>
                    </a:cubicBezTo>
                    <a:cubicBezTo>
                      <a:pt x="6" y="352"/>
                      <a:pt x="6" y="352"/>
                      <a:pt x="6" y="352"/>
                    </a:cubicBezTo>
                    <a:cubicBezTo>
                      <a:pt x="9" y="351"/>
                      <a:pt x="9" y="351"/>
                      <a:pt x="9" y="351"/>
                    </a:cubicBezTo>
                    <a:cubicBezTo>
                      <a:pt x="9" y="350"/>
                      <a:pt x="10" y="350"/>
                      <a:pt x="10" y="349"/>
                    </a:cubicBezTo>
                    <a:cubicBezTo>
                      <a:pt x="10" y="349"/>
                      <a:pt x="10" y="348"/>
                      <a:pt x="9" y="348"/>
                    </a:cubicBezTo>
                    <a:cubicBezTo>
                      <a:pt x="5" y="345"/>
                      <a:pt x="5" y="345"/>
                      <a:pt x="5" y="345"/>
                    </a:cubicBezTo>
                    <a:cubicBezTo>
                      <a:pt x="8" y="342"/>
                      <a:pt x="8" y="342"/>
                      <a:pt x="8" y="342"/>
                    </a:cubicBezTo>
                    <a:cubicBezTo>
                      <a:pt x="8" y="342"/>
                      <a:pt x="8" y="342"/>
                      <a:pt x="8" y="341"/>
                    </a:cubicBezTo>
                    <a:cubicBezTo>
                      <a:pt x="8" y="341"/>
                      <a:pt x="8" y="340"/>
                      <a:pt x="8" y="340"/>
                    </a:cubicBezTo>
                    <a:cubicBezTo>
                      <a:pt x="7" y="339"/>
                      <a:pt x="7" y="339"/>
                      <a:pt x="7" y="339"/>
                    </a:cubicBezTo>
                    <a:cubicBezTo>
                      <a:pt x="9" y="339"/>
                      <a:pt x="9" y="339"/>
                      <a:pt x="9" y="339"/>
                    </a:cubicBezTo>
                    <a:cubicBezTo>
                      <a:pt x="10" y="339"/>
                      <a:pt x="10" y="338"/>
                      <a:pt x="10" y="338"/>
                    </a:cubicBezTo>
                    <a:cubicBezTo>
                      <a:pt x="10" y="337"/>
                      <a:pt x="10" y="337"/>
                      <a:pt x="10" y="336"/>
                    </a:cubicBezTo>
                    <a:cubicBezTo>
                      <a:pt x="6" y="334"/>
                      <a:pt x="6" y="334"/>
                      <a:pt x="6" y="334"/>
                    </a:cubicBezTo>
                    <a:cubicBezTo>
                      <a:pt x="8" y="331"/>
                      <a:pt x="8" y="331"/>
                      <a:pt x="8" y="331"/>
                    </a:cubicBezTo>
                    <a:cubicBezTo>
                      <a:pt x="8" y="331"/>
                      <a:pt x="8" y="330"/>
                      <a:pt x="8" y="330"/>
                    </a:cubicBezTo>
                    <a:cubicBezTo>
                      <a:pt x="8" y="330"/>
                      <a:pt x="8" y="329"/>
                      <a:pt x="7" y="329"/>
                    </a:cubicBezTo>
                    <a:cubicBezTo>
                      <a:pt x="6" y="328"/>
                      <a:pt x="6" y="328"/>
                      <a:pt x="6" y="328"/>
                    </a:cubicBezTo>
                    <a:cubicBezTo>
                      <a:pt x="8" y="327"/>
                      <a:pt x="8" y="327"/>
                      <a:pt x="8" y="327"/>
                    </a:cubicBezTo>
                    <a:cubicBezTo>
                      <a:pt x="8" y="327"/>
                      <a:pt x="9" y="327"/>
                      <a:pt x="9" y="326"/>
                    </a:cubicBezTo>
                    <a:cubicBezTo>
                      <a:pt x="9" y="326"/>
                      <a:pt x="9" y="325"/>
                      <a:pt x="8" y="325"/>
                    </a:cubicBezTo>
                    <a:cubicBezTo>
                      <a:pt x="5" y="323"/>
                      <a:pt x="5" y="323"/>
                      <a:pt x="5" y="323"/>
                    </a:cubicBezTo>
                    <a:cubicBezTo>
                      <a:pt x="7" y="320"/>
                      <a:pt x="7" y="320"/>
                      <a:pt x="7" y="320"/>
                    </a:cubicBezTo>
                    <a:cubicBezTo>
                      <a:pt x="8" y="320"/>
                      <a:pt x="8" y="319"/>
                      <a:pt x="8" y="319"/>
                    </a:cubicBezTo>
                    <a:cubicBezTo>
                      <a:pt x="8" y="318"/>
                      <a:pt x="8" y="318"/>
                      <a:pt x="7" y="318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8" y="316"/>
                      <a:pt x="8" y="316"/>
                      <a:pt x="8" y="316"/>
                    </a:cubicBezTo>
                    <a:cubicBezTo>
                      <a:pt x="8" y="316"/>
                      <a:pt x="9" y="315"/>
                      <a:pt x="9" y="315"/>
                    </a:cubicBezTo>
                    <a:cubicBezTo>
                      <a:pt x="9" y="314"/>
                      <a:pt x="9" y="314"/>
                      <a:pt x="8" y="313"/>
                    </a:cubicBezTo>
                    <a:cubicBezTo>
                      <a:pt x="6" y="312"/>
                      <a:pt x="6" y="312"/>
                      <a:pt x="6" y="312"/>
                    </a:cubicBezTo>
                    <a:cubicBezTo>
                      <a:pt x="9" y="309"/>
                      <a:pt x="9" y="309"/>
                      <a:pt x="9" y="309"/>
                    </a:cubicBezTo>
                    <a:cubicBezTo>
                      <a:pt x="10" y="309"/>
                      <a:pt x="10" y="308"/>
                      <a:pt x="10" y="308"/>
                    </a:cubicBezTo>
                    <a:cubicBezTo>
                      <a:pt x="10" y="307"/>
                      <a:pt x="9" y="307"/>
                      <a:pt x="9" y="307"/>
                    </a:cubicBezTo>
                    <a:cubicBezTo>
                      <a:pt x="6" y="305"/>
                      <a:pt x="6" y="305"/>
                      <a:pt x="6" y="305"/>
                    </a:cubicBezTo>
                    <a:cubicBezTo>
                      <a:pt x="8" y="303"/>
                      <a:pt x="8" y="303"/>
                      <a:pt x="8" y="303"/>
                    </a:cubicBezTo>
                    <a:cubicBezTo>
                      <a:pt x="8" y="303"/>
                      <a:pt x="8" y="303"/>
                      <a:pt x="8" y="302"/>
                    </a:cubicBezTo>
                    <a:cubicBezTo>
                      <a:pt x="8" y="302"/>
                      <a:pt x="8" y="301"/>
                      <a:pt x="8" y="301"/>
                    </a:cubicBezTo>
                    <a:cubicBezTo>
                      <a:pt x="5" y="299"/>
                      <a:pt x="5" y="299"/>
                      <a:pt x="5" y="299"/>
                    </a:cubicBezTo>
                    <a:cubicBezTo>
                      <a:pt x="8" y="296"/>
                      <a:pt x="8" y="296"/>
                      <a:pt x="8" y="296"/>
                    </a:cubicBezTo>
                    <a:cubicBezTo>
                      <a:pt x="8" y="296"/>
                      <a:pt x="9" y="296"/>
                      <a:pt x="8" y="295"/>
                    </a:cubicBezTo>
                    <a:cubicBezTo>
                      <a:pt x="8" y="295"/>
                      <a:pt x="8" y="294"/>
                      <a:pt x="8" y="294"/>
                    </a:cubicBezTo>
                    <a:cubicBezTo>
                      <a:pt x="6" y="293"/>
                      <a:pt x="6" y="293"/>
                      <a:pt x="6" y="293"/>
                    </a:cubicBezTo>
                    <a:cubicBezTo>
                      <a:pt x="8" y="291"/>
                      <a:pt x="8" y="291"/>
                      <a:pt x="8" y="291"/>
                    </a:cubicBezTo>
                    <a:cubicBezTo>
                      <a:pt x="9" y="291"/>
                      <a:pt x="9" y="291"/>
                      <a:pt x="9" y="290"/>
                    </a:cubicBezTo>
                    <a:cubicBezTo>
                      <a:pt x="9" y="290"/>
                      <a:pt x="9" y="289"/>
                      <a:pt x="8" y="289"/>
                    </a:cubicBezTo>
                    <a:cubicBezTo>
                      <a:pt x="6" y="287"/>
                      <a:pt x="6" y="287"/>
                      <a:pt x="6" y="287"/>
                    </a:cubicBezTo>
                    <a:cubicBezTo>
                      <a:pt x="9" y="283"/>
                      <a:pt x="9" y="283"/>
                      <a:pt x="9" y="283"/>
                    </a:cubicBezTo>
                    <a:cubicBezTo>
                      <a:pt x="9" y="283"/>
                      <a:pt x="9" y="283"/>
                      <a:pt x="9" y="282"/>
                    </a:cubicBezTo>
                    <a:cubicBezTo>
                      <a:pt x="9" y="282"/>
                      <a:pt x="9" y="281"/>
                      <a:pt x="8" y="281"/>
                    </a:cubicBezTo>
                    <a:cubicBezTo>
                      <a:pt x="6" y="280"/>
                      <a:pt x="6" y="280"/>
                      <a:pt x="6" y="280"/>
                    </a:cubicBezTo>
                    <a:cubicBezTo>
                      <a:pt x="8" y="278"/>
                      <a:pt x="8" y="278"/>
                      <a:pt x="8" y="278"/>
                    </a:cubicBezTo>
                    <a:cubicBezTo>
                      <a:pt x="8" y="278"/>
                      <a:pt x="9" y="277"/>
                      <a:pt x="9" y="277"/>
                    </a:cubicBezTo>
                    <a:cubicBezTo>
                      <a:pt x="9" y="277"/>
                      <a:pt x="8" y="276"/>
                      <a:pt x="8" y="276"/>
                    </a:cubicBezTo>
                    <a:cubicBezTo>
                      <a:pt x="6" y="274"/>
                      <a:pt x="6" y="274"/>
                      <a:pt x="6" y="274"/>
                    </a:cubicBezTo>
                    <a:cubicBezTo>
                      <a:pt x="8" y="272"/>
                      <a:pt x="8" y="272"/>
                      <a:pt x="8" y="272"/>
                    </a:cubicBezTo>
                    <a:cubicBezTo>
                      <a:pt x="8" y="272"/>
                      <a:pt x="9" y="272"/>
                      <a:pt x="9" y="271"/>
                    </a:cubicBezTo>
                    <a:cubicBezTo>
                      <a:pt x="8" y="271"/>
                      <a:pt x="8" y="270"/>
                      <a:pt x="8" y="270"/>
                    </a:cubicBezTo>
                    <a:cubicBezTo>
                      <a:pt x="6" y="269"/>
                      <a:pt x="6" y="269"/>
                      <a:pt x="6" y="269"/>
                    </a:cubicBezTo>
                    <a:cubicBezTo>
                      <a:pt x="9" y="267"/>
                      <a:pt x="9" y="267"/>
                      <a:pt x="9" y="267"/>
                    </a:cubicBezTo>
                    <a:cubicBezTo>
                      <a:pt x="10" y="267"/>
                      <a:pt x="10" y="266"/>
                      <a:pt x="10" y="266"/>
                    </a:cubicBezTo>
                    <a:cubicBezTo>
                      <a:pt x="10" y="265"/>
                      <a:pt x="10" y="265"/>
                      <a:pt x="9" y="264"/>
                    </a:cubicBezTo>
                    <a:cubicBezTo>
                      <a:pt x="5" y="262"/>
                      <a:pt x="5" y="262"/>
                      <a:pt x="5" y="262"/>
                    </a:cubicBezTo>
                    <a:cubicBezTo>
                      <a:pt x="8" y="260"/>
                      <a:pt x="8" y="260"/>
                      <a:pt x="8" y="260"/>
                    </a:cubicBezTo>
                    <a:cubicBezTo>
                      <a:pt x="9" y="260"/>
                      <a:pt x="9" y="260"/>
                      <a:pt x="9" y="259"/>
                    </a:cubicBezTo>
                    <a:cubicBezTo>
                      <a:pt x="9" y="259"/>
                      <a:pt x="9" y="258"/>
                      <a:pt x="8" y="258"/>
                    </a:cubicBezTo>
                    <a:cubicBezTo>
                      <a:pt x="7" y="257"/>
                      <a:pt x="7" y="257"/>
                      <a:pt x="7" y="257"/>
                    </a:cubicBezTo>
                    <a:cubicBezTo>
                      <a:pt x="9" y="255"/>
                      <a:pt x="9" y="255"/>
                      <a:pt x="9" y="255"/>
                    </a:cubicBezTo>
                    <a:cubicBezTo>
                      <a:pt x="10" y="255"/>
                      <a:pt x="10" y="254"/>
                      <a:pt x="10" y="254"/>
                    </a:cubicBezTo>
                    <a:cubicBezTo>
                      <a:pt x="10" y="253"/>
                      <a:pt x="10" y="253"/>
                      <a:pt x="9" y="252"/>
                    </a:cubicBezTo>
                    <a:cubicBezTo>
                      <a:pt x="6" y="250"/>
                      <a:pt x="6" y="250"/>
                      <a:pt x="6" y="250"/>
                    </a:cubicBezTo>
                    <a:cubicBezTo>
                      <a:pt x="8" y="247"/>
                      <a:pt x="8" y="247"/>
                      <a:pt x="8" y="247"/>
                    </a:cubicBezTo>
                    <a:cubicBezTo>
                      <a:pt x="8" y="247"/>
                      <a:pt x="8" y="246"/>
                      <a:pt x="8" y="246"/>
                    </a:cubicBezTo>
                    <a:cubicBezTo>
                      <a:pt x="8" y="246"/>
                      <a:pt x="8" y="245"/>
                      <a:pt x="7" y="245"/>
                    </a:cubicBezTo>
                    <a:cubicBezTo>
                      <a:pt x="5" y="244"/>
                      <a:pt x="5" y="244"/>
                      <a:pt x="5" y="244"/>
                    </a:cubicBezTo>
                    <a:cubicBezTo>
                      <a:pt x="8" y="242"/>
                      <a:pt x="8" y="242"/>
                      <a:pt x="8" y="242"/>
                    </a:cubicBezTo>
                    <a:cubicBezTo>
                      <a:pt x="9" y="242"/>
                      <a:pt x="9" y="241"/>
                      <a:pt x="9" y="241"/>
                    </a:cubicBezTo>
                    <a:cubicBezTo>
                      <a:pt x="9" y="240"/>
                      <a:pt x="9" y="240"/>
                      <a:pt x="8" y="240"/>
                    </a:cubicBezTo>
                    <a:cubicBezTo>
                      <a:pt x="6" y="238"/>
                      <a:pt x="6" y="238"/>
                      <a:pt x="6" y="238"/>
                    </a:cubicBezTo>
                    <a:cubicBezTo>
                      <a:pt x="8" y="236"/>
                      <a:pt x="8" y="236"/>
                      <a:pt x="8" y="236"/>
                    </a:cubicBezTo>
                    <a:cubicBezTo>
                      <a:pt x="8" y="236"/>
                      <a:pt x="8" y="235"/>
                      <a:pt x="8" y="235"/>
                    </a:cubicBezTo>
                    <a:cubicBezTo>
                      <a:pt x="8" y="234"/>
                      <a:pt x="8" y="234"/>
                      <a:pt x="8" y="234"/>
                    </a:cubicBezTo>
                    <a:cubicBezTo>
                      <a:pt x="5" y="232"/>
                      <a:pt x="5" y="232"/>
                      <a:pt x="5" y="232"/>
                    </a:cubicBezTo>
                    <a:cubicBezTo>
                      <a:pt x="7" y="231"/>
                      <a:pt x="7" y="231"/>
                      <a:pt x="7" y="231"/>
                    </a:cubicBezTo>
                    <a:cubicBezTo>
                      <a:pt x="8" y="231"/>
                      <a:pt x="8" y="230"/>
                      <a:pt x="8" y="230"/>
                    </a:cubicBezTo>
                    <a:cubicBezTo>
                      <a:pt x="8" y="229"/>
                      <a:pt x="8" y="229"/>
                      <a:pt x="7" y="229"/>
                    </a:cubicBezTo>
                    <a:cubicBezTo>
                      <a:pt x="5" y="227"/>
                      <a:pt x="5" y="227"/>
                      <a:pt x="5" y="227"/>
                    </a:cubicBezTo>
                    <a:cubicBezTo>
                      <a:pt x="9" y="224"/>
                      <a:pt x="9" y="224"/>
                      <a:pt x="9" y="224"/>
                    </a:cubicBezTo>
                    <a:cubicBezTo>
                      <a:pt x="9" y="224"/>
                      <a:pt x="9" y="224"/>
                      <a:pt x="9" y="223"/>
                    </a:cubicBezTo>
                    <a:cubicBezTo>
                      <a:pt x="9" y="223"/>
                      <a:pt x="9" y="222"/>
                      <a:pt x="9" y="222"/>
                    </a:cubicBezTo>
                    <a:cubicBezTo>
                      <a:pt x="6" y="220"/>
                      <a:pt x="6" y="220"/>
                      <a:pt x="6" y="220"/>
                    </a:cubicBezTo>
                    <a:cubicBezTo>
                      <a:pt x="8" y="218"/>
                      <a:pt x="8" y="218"/>
                      <a:pt x="8" y="218"/>
                    </a:cubicBezTo>
                    <a:cubicBezTo>
                      <a:pt x="8" y="217"/>
                      <a:pt x="8" y="217"/>
                      <a:pt x="8" y="216"/>
                    </a:cubicBezTo>
                    <a:cubicBezTo>
                      <a:pt x="8" y="216"/>
                      <a:pt x="8" y="216"/>
                      <a:pt x="7" y="215"/>
                    </a:cubicBezTo>
                    <a:cubicBezTo>
                      <a:pt x="5" y="214"/>
                      <a:pt x="5" y="214"/>
                      <a:pt x="5" y="214"/>
                    </a:cubicBezTo>
                    <a:cubicBezTo>
                      <a:pt x="8" y="212"/>
                      <a:pt x="8" y="212"/>
                      <a:pt x="8" y="212"/>
                    </a:cubicBezTo>
                    <a:cubicBezTo>
                      <a:pt x="8" y="211"/>
                      <a:pt x="8" y="211"/>
                      <a:pt x="8" y="210"/>
                    </a:cubicBezTo>
                    <a:cubicBezTo>
                      <a:pt x="8" y="210"/>
                      <a:pt x="8" y="210"/>
                      <a:pt x="7" y="209"/>
                    </a:cubicBezTo>
                    <a:cubicBezTo>
                      <a:pt x="5" y="208"/>
                      <a:pt x="5" y="208"/>
                      <a:pt x="5" y="208"/>
                    </a:cubicBezTo>
                    <a:cubicBezTo>
                      <a:pt x="9" y="207"/>
                      <a:pt x="9" y="207"/>
                      <a:pt x="9" y="207"/>
                    </a:cubicBezTo>
                    <a:cubicBezTo>
                      <a:pt x="9" y="207"/>
                      <a:pt x="10" y="206"/>
                      <a:pt x="10" y="206"/>
                    </a:cubicBezTo>
                    <a:cubicBezTo>
                      <a:pt x="10" y="205"/>
                      <a:pt x="9" y="205"/>
                      <a:pt x="9" y="204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8" y="199"/>
                      <a:pt x="8" y="199"/>
                      <a:pt x="8" y="198"/>
                    </a:cubicBezTo>
                    <a:cubicBezTo>
                      <a:pt x="8" y="198"/>
                      <a:pt x="8" y="198"/>
                      <a:pt x="8" y="197"/>
                    </a:cubicBezTo>
                    <a:cubicBezTo>
                      <a:pt x="6" y="197"/>
                      <a:pt x="6" y="197"/>
                      <a:pt x="6" y="197"/>
                    </a:cubicBezTo>
                    <a:cubicBezTo>
                      <a:pt x="8" y="195"/>
                      <a:pt x="8" y="195"/>
                      <a:pt x="8" y="195"/>
                    </a:cubicBezTo>
                    <a:cubicBezTo>
                      <a:pt x="8" y="195"/>
                      <a:pt x="9" y="194"/>
                      <a:pt x="9" y="194"/>
                    </a:cubicBezTo>
                    <a:cubicBezTo>
                      <a:pt x="9" y="193"/>
                      <a:pt x="8" y="193"/>
                      <a:pt x="8" y="193"/>
                    </a:cubicBezTo>
                    <a:cubicBezTo>
                      <a:pt x="5" y="191"/>
                      <a:pt x="5" y="191"/>
                      <a:pt x="5" y="191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9" y="189"/>
                      <a:pt x="9" y="188"/>
                      <a:pt x="9" y="188"/>
                    </a:cubicBezTo>
                    <a:cubicBezTo>
                      <a:pt x="9" y="187"/>
                      <a:pt x="9" y="187"/>
                      <a:pt x="8" y="186"/>
                    </a:cubicBezTo>
                    <a:cubicBezTo>
                      <a:pt x="7" y="186"/>
                      <a:pt x="7" y="186"/>
                      <a:pt x="7" y="186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10" y="185"/>
                      <a:pt x="10" y="184"/>
                      <a:pt x="10" y="184"/>
                    </a:cubicBezTo>
                    <a:cubicBezTo>
                      <a:pt x="10" y="183"/>
                      <a:pt x="10" y="183"/>
                      <a:pt x="10" y="182"/>
                    </a:cubicBezTo>
                    <a:cubicBezTo>
                      <a:pt x="6" y="180"/>
                      <a:pt x="6" y="180"/>
                      <a:pt x="6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9"/>
                      <a:pt x="10" y="179"/>
                    </a:cubicBezTo>
                    <a:cubicBezTo>
                      <a:pt x="10" y="178"/>
                      <a:pt x="10" y="177"/>
                      <a:pt x="9" y="177"/>
                    </a:cubicBezTo>
                    <a:cubicBezTo>
                      <a:pt x="5" y="175"/>
                      <a:pt x="5" y="175"/>
                      <a:pt x="5" y="175"/>
                    </a:cubicBezTo>
                    <a:cubicBezTo>
                      <a:pt x="8" y="172"/>
                      <a:pt x="8" y="172"/>
                      <a:pt x="8" y="172"/>
                    </a:cubicBezTo>
                    <a:cubicBezTo>
                      <a:pt x="8" y="172"/>
                      <a:pt x="9" y="172"/>
                      <a:pt x="9" y="171"/>
                    </a:cubicBezTo>
                    <a:cubicBezTo>
                      <a:pt x="9" y="171"/>
                      <a:pt x="8" y="170"/>
                      <a:pt x="8" y="170"/>
                    </a:cubicBezTo>
                    <a:cubicBezTo>
                      <a:pt x="6" y="168"/>
                      <a:pt x="6" y="168"/>
                      <a:pt x="6" y="168"/>
                    </a:cubicBezTo>
                    <a:cubicBezTo>
                      <a:pt x="9" y="166"/>
                      <a:pt x="9" y="166"/>
                      <a:pt x="9" y="166"/>
                    </a:cubicBezTo>
                    <a:cubicBezTo>
                      <a:pt x="9" y="166"/>
                      <a:pt x="10" y="165"/>
                      <a:pt x="10" y="165"/>
                    </a:cubicBezTo>
                    <a:cubicBezTo>
                      <a:pt x="10" y="164"/>
                      <a:pt x="9" y="164"/>
                      <a:pt x="9" y="164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57"/>
                      <a:pt x="9" y="157"/>
                      <a:pt x="8" y="156"/>
                    </a:cubicBezTo>
                    <a:cubicBezTo>
                      <a:pt x="8" y="156"/>
                      <a:pt x="8" y="156"/>
                      <a:pt x="8" y="155"/>
                    </a:cubicBezTo>
                    <a:cubicBezTo>
                      <a:pt x="6" y="154"/>
                      <a:pt x="6" y="154"/>
                      <a:pt x="6" y="154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9" y="154"/>
                      <a:pt x="9" y="153"/>
                      <a:pt x="10" y="153"/>
                    </a:cubicBezTo>
                    <a:cubicBezTo>
                      <a:pt x="10" y="152"/>
                      <a:pt x="9" y="152"/>
                      <a:pt x="9" y="151"/>
                    </a:cubicBezTo>
                    <a:cubicBezTo>
                      <a:pt x="5" y="149"/>
                      <a:pt x="5" y="149"/>
                      <a:pt x="5" y="149"/>
                    </a:cubicBezTo>
                    <a:cubicBezTo>
                      <a:pt x="9" y="146"/>
                      <a:pt x="9" y="146"/>
                      <a:pt x="9" y="146"/>
                    </a:cubicBezTo>
                    <a:cubicBezTo>
                      <a:pt x="9" y="145"/>
                      <a:pt x="9" y="145"/>
                      <a:pt x="9" y="144"/>
                    </a:cubicBezTo>
                    <a:cubicBezTo>
                      <a:pt x="9" y="144"/>
                      <a:pt x="9" y="144"/>
                      <a:pt x="8" y="143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8" y="141"/>
                      <a:pt x="9" y="140"/>
                      <a:pt x="9" y="140"/>
                    </a:cubicBezTo>
                    <a:cubicBezTo>
                      <a:pt x="9" y="139"/>
                      <a:pt x="9" y="139"/>
                      <a:pt x="8" y="138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9" y="136"/>
                      <a:pt x="9" y="135"/>
                      <a:pt x="9" y="135"/>
                    </a:cubicBezTo>
                    <a:cubicBezTo>
                      <a:pt x="9" y="134"/>
                      <a:pt x="9" y="133"/>
                      <a:pt x="8" y="133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10" y="131"/>
                      <a:pt x="10" y="130"/>
                      <a:pt x="10" y="130"/>
                    </a:cubicBezTo>
                    <a:cubicBezTo>
                      <a:pt x="10" y="129"/>
                      <a:pt x="10" y="129"/>
                      <a:pt x="9" y="128"/>
                    </a:cubicBezTo>
                    <a:cubicBezTo>
                      <a:pt x="6" y="126"/>
                      <a:pt x="6" y="126"/>
                      <a:pt x="6" y="126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9" y="123"/>
                      <a:pt x="9" y="123"/>
                      <a:pt x="9" y="122"/>
                    </a:cubicBezTo>
                    <a:cubicBezTo>
                      <a:pt x="9" y="122"/>
                      <a:pt x="8" y="121"/>
                      <a:pt x="8" y="121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8" y="118"/>
                      <a:pt x="8" y="117"/>
                      <a:pt x="8" y="117"/>
                    </a:cubicBezTo>
                    <a:cubicBezTo>
                      <a:pt x="8" y="116"/>
                      <a:pt x="8" y="115"/>
                      <a:pt x="7" y="115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9" y="112"/>
                      <a:pt x="9" y="112"/>
                      <a:pt x="9" y="111"/>
                    </a:cubicBezTo>
                    <a:cubicBezTo>
                      <a:pt x="9" y="110"/>
                      <a:pt x="9" y="110"/>
                      <a:pt x="8" y="110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7" y="107"/>
                      <a:pt x="7" y="107"/>
                      <a:pt x="7" y="107"/>
                    </a:cubicBezTo>
                    <a:cubicBezTo>
                      <a:pt x="8" y="106"/>
                      <a:pt x="8" y="106"/>
                      <a:pt x="8" y="105"/>
                    </a:cubicBezTo>
                    <a:cubicBezTo>
                      <a:pt x="8" y="105"/>
                      <a:pt x="8" y="104"/>
                      <a:pt x="7" y="104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8" y="100"/>
                      <a:pt x="8" y="100"/>
                      <a:pt x="8" y="99"/>
                    </a:cubicBezTo>
                    <a:cubicBezTo>
                      <a:pt x="8" y="99"/>
                      <a:pt x="8" y="99"/>
                      <a:pt x="7" y="98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9" y="97"/>
                      <a:pt x="9" y="96"/>
                      <a:pt x="9" y="96"/>
                    </a:cubicBezTo>
                    <a:cubicBezTo>
                      <a:pt x="10" y="95"/>
                      <a:pt x="9" y="95"/>
                      <a:pt x="9" y="94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9" y="90"/>
                      <a:pt x="10" y="90"/>
                      <a:pt x="10" y="89"/>
                    </a:cubicBezTo>
                    <a:cubicBezTo>
                      <a:pt x="10" y="89"/>
                      <a:pt x="9" y="89"/>
                      <a:pt x="9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8" y="83"/>
                      <a:pt x="8" y="82"/>
                      <a:pt x="8" y="82"/>
                    </a:cubicBezTo>
                    <a:cubicBezTo>
                      <a:pt x="8" y="82"/>
                      <a:pt x="8" y="81"/>
                      <a:pt x="8" y="81"/>
                    </a:cubicBezTo>
                    <a:cubicBezTo>
                      <a:pt x="6" y="80"/>
                      <a:pt x="6" y="80"/>
                      <a:pt x="6" y="80"/>
                    </a:cubicBezTo>
                    <a:cubicBezTo>
                      <a:pt x="8" y="79"/>
                      <a:pt x="8" y="79"/>
                      <a:pt x="8" y="79"/>
                    </a:cubicBezTo>
                    <a:cubicBezTo>
                      <a:pt x="8" y="79"/>
                      <a:pt x="9" y="78"/>
                      <a:pt x="9" y="78"/>
                    </a:cubicBezTo>
                    <a:cubicBezTo>
                      <a:pt x="9" y="77"/>
                      <a:pt x="9" y="77"/>
                      <a:pt x="8" y="76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8" y="71"/>
                      <a:pt x="8" y="71"/>
                      <a:pt x="8" y="71"/>
                    </a:cubicBezTo>
                    <a:cubicBezTo>
                      <a:pt x="9" y="70"/>
                      <a:pt x="9" y="69"/>
                      <a:pt x="8" y="69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" y="63"/>
                      <a:pt x="9" y="63"/>
                      <a:pt x="9" y="62"/>
                    </a:cubicBezTo>
                    <a:cubicBezTo>
                      <a:pt x="9" y="62"/>
                      <a:pt x="8" y="61"/>
                      <a:pt x="8" y="61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8" y="57"/>
                      <a:pt x="8" y="57"/>
                      <a:pt x="8" y="56"/>
                    </a:cubicBezTo>
                    <a:cubicBezTo>
                      <a:pt x="8" y="56"/>
                      <a:pt x="8" y="55"/>
                      <a:pt x="7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50"/>
                      <a:pt x="8" y="49"/>
                      <a:pt x="7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4"/>
                      <a:pt x="8" y="44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9" y="38"/>
                    </a:cubicBezTo>
                    <a:cubicBezTo>
                      <a:pt x="9" y="38"/>
                      <a:pt x="8" y="37"/>
                      <a:pt x="8" y="37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1"/>
                      <a:pt x="9" y="31"/>
                    </a:cubicBezTo>
                    <a:cubicBezTo>
                      <a:pt x="9" y="31"/>
                      <a:pt x="9" y="30"/>
                      <a:pt x="8" y="30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8" y="24"/>
                      <a:pt x="8" y="24"/>
                      <a:pt x="7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1" y="20"/>
                    </a:cubicBezTo>
                    <a:cubicBezTo>
                      <a:pt x="11" y="19"/>
                      <a:pt x="11" y="19"/>
                      <a:pt x="10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8"/>
                      <a:pt x="23" y="7"/>
                      <a:pt x="23" y="6"/>
                    </a:cubicBezTo>
                    <a:cubicBezTo>
                      <a:pt x="23" y="6"/>
                      <a:pt x="23" y="5"/>
                      <a:pt x="23" y="5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1" y="7"/>
                      <a:pt x="31" y="6"/>
                    </a:cubicBezTo>
                    <a:cubicBezTo>
                      <a:pt x="32" y="6"/>
                      <a:pt x="31" y="5"/>
                      <a:pt x="31" y="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2" y="0"/>
                      <a:pt x="22" y="1"/>
                    </a:cubicBezTo>
                    <a:cubicBezTo>
                      <a:pt x="21" y="1"/>
                      <a:pt x="21" y="2"/>
                      <a:pt x="22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6" y="4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2"/>
                      <a:pt x="6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3" y="16"/>
                      <a:pt x="3" y="17"/>
                    </a:cubicBezTo>
                    <a:cubicBezTo>
                      <a:pt x="3" y="17"/>
                      <a:pt x="4" y="18"/>
                      <a:pt x="4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7"/>
                      <a:pt x="0" y="27"/>
                      <a:pt x="0" y="28"/>
                    </a:cubicBezTo>
                    <a:cubicBezTo>
                      <a:pt x="0" y="28"/>
                      <a:pt x="0" y="29"/>
                      <a:pt x="1" y="29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7"/>
                      <a:pt x="3" y="37"/>
                      <a:pt x="3" y="37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0" y="40"/>
                      <a:pt x="0" y="41"/>
                    </a:cubicBezTo>
                    <a:cubicBezTo>
                      <a:pt x="0" y="41"/>
                      <a:pt x="0" y="42"/>
                      <a:pt x="1" y="42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1" y="47"/>
                      <a:pt x="1" y="47"/>
                    </a:cubicBezTo>
                    <a:cubicBezTo>
                      <a:pt x="1" y="48"/>
                      <a:pt x="1" y="48"/>
                      <a:pt x="2" y="48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4"/>
                      <a:pt x="2" y="55"/>
                      <a:pt x="3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1" y="58"/>
                      <a:pt x="1" y="59"/>
                      <a:pt x="1" y="59"/>
                    </a:cubicBezTo>
                    <a:cubicBezTo>
                      <a:pt x="1" y="60"/>
                      <a:pt x="1" y="60"/>
                      <a:pt x="2" y="61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6"/>
                      <a:pt x="1" y="67"/>
                      <a:pt x="1" y="67"/>
                    </a:cubicBezTo>
                    <a:cubicBezTo>
                      <a:pt x="1" y="67"/>
                      <a:pt x="1" y="68"/>
                      <a:pt x="2" y="68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3" y="76"/>
                      <a:pt x="3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1" y="78"/>
                      <a:pt x="1" y="78"/>
                      <a:pt x="1" y="78"/>
                    </a:cubicBezTo>
                    <a:cubicBezTo>
                      <a:pt x="1" y="78"/>
                      <a:pt x="0" y="78"/>
                      <a:pt x="0" y="79"/>
                    </a:cubicBezTo>
                    <a:cubicBezTo>
                      <a:pt x="0" y="79"/>
                      <a:pt x="1" y="80"/>
                      <a:pt x="1" y="80"/>
                    </a:cubicBezTo>
                    <a:cubicBezTo>
                      <a:pt x="5" y="83"/>
                      <a:pt x="5" y="83"/>
                      <a:pt x="5" y="83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2" y="92"/>
                      <a:pt x="2" y="92"/>
                      <a:pt x="2" y="93"/>
                    </a:cubicBezTo>
                    <a:cubicBezTo>
                      <a:pt x="2" y="93"/>
                      <a:pt x="2" y="94"/>
                      <a:pt x="3" y="94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6"/>
                      <a:pt x="1" y="96"/>
                      <a:pt x="1" y="97"/>
                    </a:cubicBezTo>
                    <a:cubicBezTo>
                      <a:pt x="1" y="97"/>
                      <a:pt x="1" y="98"/>
                      <a:pt x="2" y="9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2" y="102"/>
                      <a:pt x="1" y="103"/>
                      <a:pt x="2" y="103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2" y="107"/>
                      <a:pt x="2" y="107"/>
                      <a:pt x="2" y="107"/>
                    </a:cubicBezTo>
                    <a:cubicBezTo>
                      <a:pt x="2" y="107"/>
                      <a:pt x="1" y="107"/>
                      <a:pt x="1" y="108"/>
                    </a:cubicBezTo>
                    <a:cubicBezTo>
                      <a:pt x="1" y="108"/>
                      <a:pt x="2" y="109"/>
                      <a:pt x="2" y="109"/>
                    </a:cubicBezTo>
                    <a:cubicBezTo>
                      <a:pt x="4" y="111"/>
                      <a:pt x="4" y="111"/>
                      <a:pt x="4" y="111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1" y="112"/>
                      <a:pt x="0" y="113"/>
                      <a:pt x="0" y="113"/>
                    </a:cubicBezTo>
                    <a:cubicBezTo>
                      <a:pt x="0" y="114"/>
                      <a:pt x="0" y="114"/>
                      <a:pt x="1" y="115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0" y="118"/>
                      <a:pt x="0" y="118"/>
                      <a:pt x="0" y="119"/>
                    </a:cubicBezTo>
                    <a:cubicBezTo>
                      <a:pt x="0" y="119"/>
                      <a:pt x="0" y="120"/>
                      <a:pt x="1" y="120"/>
                    </a:cubicBezTo>
                    <a:cubicBezTo>
                      <a:pt x="5" y="123"/>
                      <a:pt x="5" y="123"/>
                      <a:pt x="5" y="123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2" y="125"/>
                      <a:pt x="2" y="126"/>
                      <a:pt x="2" y="126"/>
                    </a:cubicBezTo>
                    <a:cubicBezTo>
                      <a:pt x="2" y="127"/>
                      <a:pt x="2" y="127"/>
                      <a:pt x="2" y="127"/>
                    </a:cubicBezTo>
                    <a:cubicBezTo>
                      <a:pt x="5" y="129"/>
                      <a:pt x="5" y="129"/>
                      <a:pt x="5" y="129"/>
                    </a:cubicBezTo>
                    <a:cubicBezTo>
                      <a:pt x="2" y="130"/>
                      <a:pt x="2" y="130"/>
                      <a:pt x="2" y="130"/>
                    </a:cubicBezTo>
                    <a:cubicBezTo>
                      <a:pt x="1" y="130"/>
                      <a:pt x="1" y="130"/>
                      <a:pt x="1" y="131"/>
                    </a:cubicBezTo>
                    <a:cubicBezTo>
                      <a:pt x="1" y="131"/>
                      <a:pt x="1" y="132"/>
                      <a:pt x="1" y="132"/>
                    </a:cubicBezTo>
                    <a:cubicBezTo>
                      <a:pt x="4" y="134"/>
                      <a:pt x="4" y="134"/>
                      <a:pt x="4" y="134"/>
                    </a:cubicBezTo>
                    <a:cubicBezTo>
                      <a:pt x="2" y="135"/>
                      <a:pt x="2" y="135"/>
                      <a:pt x="2" y="135"/>
                    </a:cubicBezTo>
                    <a:cubicBezTo>
                      <a:pt x="1" y="135"/>
                      <a:pt x="1" y="136"/>
                      <a:pt x="1" y="136"/>
                    </a:cubicBezTo>
                    <a:cubicBezTo>
                      <a:pt x="1" y="137"/>
                      <a:pt x="1" y="137"/>
                      <a:pt x="1" y="138"/>
                    </a:cubicBezTo>
                    <a:cubicBezTo>
                      <a:pt x="4" y="139"/>
                      <a:pt x="4" y="139"/>
                      <a:pt x="4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1" y="140"/>
                      <a:pt x="1" y="141"/>
                      <a:pt x="1" y="141"/>
                    </a:cubicBezTo>
                    <a:cubicBezTo>
                      <a:pt x="1" y="142"/>
                      <a:pt x="1" y="142"/>
                      <a:pt x="2" y="143"/>
                    </a:cubicBezTo>
                    <a:cubicBezTo>
                      <a:pt x="5" y="145"/>
                      <a:pt x="5" y="145"/>
                      <a:pt x="5" y="145"/>
                    </a:cubicBezTo>
                    <a:cubicBezTo>
                      <a:pt x="1" y="148"/>
                      <a:pt x="1" y="148"/>
                      <a:pt x="1" y="148"/>
                    </a:cubicBezTo>
                    <a:cubicBezTo>
                      <a:pt x="1" y="148"/>
                      <a:pt x="1" y="148"/>
                      <a:pt x="1" y="149"/>
                    </a:cubicBezTo>
                    <a:cubicBezTo>
                      <a:pt x="1" y="149"/>
                      <a:pt x="1" y="150"/>
                      <a:pt x="2" y="150"/>
                    </a:cubicBezTo>
                    <a:cubicBezTo>
                      <a:pt x="4" y="152"/>
                      <a:pt x="4" y="152"/>
                      <a:pt x="4" y="152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2"/>
                      <a:pt x="0" y="152"/>
                      <a:pt x="0" y="153"/>
                    </a:cubicBezTo>
                    <a:cubicBezTo>
                      <a:pt x="0" y="154"/>
                      <a:pt x="0" y="154"/>
                      <a:pt x="1" y="155"/>
                    </a:cubicBezTo>
                    <a:cubicBezTo>
                      <a:pt x="5" y="157"/>
                      <a:pt x="5" y="157"/>
                      <a:pt x="5" y="157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1" y="161"/>
                      <a:pt x="1" y="161"/>
                      <a:pt x="1" y="162"/>
                    </a:cubicBezTo>
                    <a:cubicBezTo>
                      <a:pt x="1" y="162"/>
                      <a:pt x="2" y="163"/>
                      <a:pt x="2" y="163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2" y="167"/>
                      <a:pt x="2" y="167"/>
                      <a:pt x="2" y="167"/>
                    </a:cubicBezTo>
                    <a:cubicBezTo>
                      <a:pt x="2" y="167"/>
                      <a:pt x="1" y="168"/>
                      <a:pt x="1" y="168"/>
                    </a:cubicBezTo>
                    <a:cubicBezTo>
                      <a:pt x="1" y="169"/>
                      <a:pt x="2" y="169"/>
                      <a:pt x="2" y="170"/>
                    </a:cubicBezTo>
                    <a:cubicBezTo>
                      <a:pt x="5" y="171"/>
                      <a:pt x="5" y="171"/>
                      <a:pt x="5" y="171"/>
                    </a:cubicBezTo>
                    <a:cubicBezTo>
                      <a:pt x="2" y="174"/>
                      <a:pt x="2" y="174"/>
                      <a:pt x="2" y="174"/>
                    </a:cubicBezTo>
                    <a:cubicBezTo>
                      <a:pt x="1" y="174"/>
                      <a:pt x="1" y="174"/>
                      <a:pt x="1" y="175"/>
                    </a:cubicBezTo>
                    <a:cubicBezTo>
                      <a:pt x="1" y="175"/>
                      <a:pt x="1" y="176"/>
                      <a:pt x="2" y="176"/>
                    </a:cubicBezTo>
                    <a:cubicBezTo>
                      <a:pt x="4" y="178"/>
                      <a:pt x="4" y="178"/>
                      <a:pt x="4" y="178"/>
                    </a:cubicBezTo>
                    <a:cubicBezTo>
                      <a:pt x="2" y="178"/>
                      <a:pt x="2" y="178"/>
                      <a:pt x="2" y="178"/>
                    </a:cubicBezTo>
                    <a:cubicBezTo>
                      <a:pt x="1" y="178"/>
                      <a:pt x="1" y="179"/>
                      <a:pt x="1" y="179"/>
                    </a:cubicBezTo>
                    <a:cubicBezTo>
                      <a:pt x="1" y="180"/>
                      <a:pt x="1" y="181"/>
                      <a:pt x="1" y="181"/>
                    </a:cubicBezTo>
                    <a:cubicBezTo>
                      <a:pt x="5" y="183"/>
                      <a:pt x="5" y="183"/>
                      <a:pt x="5" y="183"/>
                    </a:cubicBezTo>
                    <a:cubicBezTo>
                      <a:pt x="3" y="183"/>
                      <a:pt x="3" y="183"/>
                      <a:pt x="3" y="183"/>
                    </a:cubicBezTo>
                    <a:cubicBezTo>
                      <a:pt x="2" y="184"/>
                      <a:pt x="2" y="184"/>
                      <a:pt x="2" y="185"/>
                    </a:cubicBezTo>
                    <a:cubicBezTo>
                      <a:pt x="1" y="185"/>
                      <a:pt x="2" y="186"/>
                      <a:pt x="2" y="186"/>
                    </a:cubicBezTo>
                    <a:cubicBezTo>
                      <a:pt x="5" y="188"/>
                      <a:pt x="5" y="188"/>
                      <a:pt x="5" y="188"/>
                    </a:cubicBezTo>
                    <a:cubicBezTo>
                      <a:pt x="2" y="190"/>
                      <a:pt x="2" y="190"/>
                      <a:pt x="2" y="190"/>
                    </a:cubicBezTo>
                    <a:cubicBezTo>
                      <a:pt x="1" y="190"/>
                      <a:pt x="1" y="190"/>
                      <a:pt x="1" y="191"/>
                    </a:cubicBezTo>
                    <a:cubicBezTo>
                      <a:pt x="1" y="191"/>
                      <a:pt x="1" y="192"/>
                      <a:pt x="2" y="192"/>
                    </a:cubicBezTo>
                    <a:cubicBezTo>
                      <a:pt x="5" y="194"/>
                      <a:pt x="5" y="194"/>
                      <a:pt x="5" y="194"/>
                    </a:cubicBezTo>
                    <a:cubicBezTo>
                      <a:pt x="3" y="196"/>
                      <a:pt x="3" y="196"/>
                      <a:pt x="3" y="196"/>
                    </a:cubicBezTo>
                    <a:cubicBezTo>
                      <a:pt x="3" y="196"/>
                      <a:pt x="2" y="196"/>
                      <a:pt x="2" y="197"/>
                    </a:cubicBezTo>
                    <a:cubicBezTo>
                      <a:pt x="2" y="197"/>
                      <a:pt x="3" y="198"/>
                      <a:pt x="3" y="198"/>
                    </a:cubicBezTo>
                    <a:cubicBezTo>
                      <a:pt x="4" y="199"/>
                      <a:pt x="4" y="199"/>
                      <a:pt x="4" y="199"/>
                    </a:cubicBezTo>
                    <a:cubicBezTo>
                      <a:pt x="2" y="201"/>
                      <a:pt x="2" y="201"/>
                      <a:pt x="2" y="201"/>
                    </a:cubicBezTo>
                    <a:cubicBezTo>
                      <a:pt x="2" y="202"/>
                      <a:pt x="1" y="202"/>
                      <a:pt x="2" y="203"/>
                    </a:cubicBezTo>
                    <a:cubicBezTo>
                      <a:pt x="2" y="203"/>
                      <a:pt x="2" y="203"/>
                      <a:pt x="2" y="204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1" y="207"/>
                      <a:pt x="0" y="207"/>
                      <a:pt x="0" y="208"/>
                    </a:cubicBezTo>
                    <a:cubicBezTo>
                      <a:pt x="0" y="208"/>
                      <a:pt x="1" y="209"/>
                      <a:pt x="1" y="209"/>
                    </a:cubicBezTo>
                    <a:cubicBezTo>
                      <a:pt x="4" y="211"/>
                      <a:pt x="4" y="211"/>
                      <a:pt x="4" y="211"/>
                    </a:cubicBezTo>
                    <a:cubicBezTo>
                      <a:pt x="2" y="214"/>
                      <a:pt x="2" y="214"/>
                      <a:pt x="2" y="214"/>
                    </a:cubicBezTo>
                    <a:cubicBezTo>
                      <a:pt x="2" y="214"/>
                      <a:pt x="2" y="214"/>
                      <a:pt x="2" y="215"/>
                    </a:cubicBezTo>
                    <a:cubicBezTo>
                      <a:pt x="2" y="215"/>
                      <a:pt x="2" y="216"/>
                      <a:pt x="2" y="216"/>
                    </a:cubicBezTo>
                    <a:cubicBezTo>
                      <a:pt x="4" y="217"/>
                      <a:pt x="4" y="217"/>
                      <a:pt x="4" y="217"/>
                    </a:cubicBezTo>
                    <a:cubicBezTo>
                      <a:pt x="2" y="219"/>
                      <a:pt x="2" y="219"/>
                      <a:pt x="2" y="219"/>
                    </a:cubicBezTo>
                    <a:cubicBezTo>
                      <a:pt x="2" y="220"/>
                      <a:pt x="2" y="220"/>
                      <a:pt x="2" y="221"/>
                    </a:cubicBezTo>
                    <a:cubicBezTo>
                      <a:pt x="2" y="221"/>
                      <a:pt x="2" y="221"/>
                      <a:pt x="3" y="222"/>
                    </a:cubicBezTo>
                    <a:cubicBezTo>
                      <a:pt x="5" y="223"/>
                      <a:pt x="5" y="223"/>
                      <a:pt x="5" y="223"/>
                    </a:cubicBezTo>
                    <a:cubicBezTo>
                      <a:pt x="1" y="226"/>
                      <a:pt x="1" y="226"/>
                      <a:pt x="1" y="226"/>
                    </a:cubicBezTo>
                    <a:cubicBezTo>
                      <a:pt x="1" y="226"/>
                      <a:pt x="1" y="227"/>
                      <a:pt x="1" y="227"/>
                    </a:cubicBezTo>
                    <a:cubicBezTo>
                      <a:pt x="1" y="228"/>
                      <a:pt x="1" y="228"/>
                      <a:pt x="2" y="228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2" y="231"/>
                      <a:pt x="2" y="231"/>
                      <a:pt x="2" y="231"/>
                    </a:cubicBezTo>
                    <a:cubicBezTo>
                      <a:pt x="1" y="231"/>
                      <a:pt x="1" y="232"/>
                      <a:pt x="1" y="232"/>
                    </a:cubicBezTo>
                    <a:cubicBezTo>
                      <a:pt x="1" y="233"/>
                      <a:pt x="1" y="233"/>
                      <a:pt x="1" y="233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3" y="238"/>
                      <a:pt x="3" y="238"/>
                      <a:pt x="3" y="238"/>
                    </a:cubicBezTo>
                    <a:cubicBezTo>
                      <a:pt x="2" y="238"/>
                      <a:pt x="2" y="239"/>
                      <a:pt x="2" y="239"/>
                    </a:cubicBezTo>
                    <a:cubicBezTo>
                      <a:pt x="3" y="239"/>
                      <a:pt x="3" y="240"/>
                      <a:pt x="3" y="240"/>
                    </a:cubicBezTo>
                    <a:cubicBezTo>
                      <a:pt x="5" y="241"/>
                      <a:pt x="5" y="241"/>
                      <a:pt x="5" y="241"/>
                    </a:cubicBezTo>
                    <a:cubicBezTo>
                      <a:pt x="2" y="243"/>
                      <a:pt x="2" y="243"/>
                      <a:pt x="2" y="243"/>
                    </a:cubicBezTo>
                    <a:cubicBezTo>
                      <a:pt x="1" y="243"/>
                      <a:pt x="1" y="243"/>
                      <a:pt x="1" y="244"/>
                    </a:cubicBezTo>
                    <a:cubicBezTo>
                      <a:pt x="1" y="244"/>
                      <a:pt x="1" y="245"/>
                      <a:pt x="2" y="245"/>
                    </a:cubicBezTo>
                    <a:cubicBezTo>
                      <a:pt x="5" y="247"/>
                      <a:pt x="5" y="247"/>
                      <a:pt x="5" y="247"/>
                    </a:cubicBezTo>
                    <a:cubicBezTo>
                      <a:pt x="3" y="250"/>
                      <a:pt x="3" y="250"/>
                      <a:pt x="3" y="250"/>
                    </a:cubicBezTo>
                    <a:cubicBezTo>
                      <a:pt x="2" y="250"/>
                      <a:pt x="2" y="250"/>
                      <a:pt x="2" y="251"/>
                    </a:cubicBezTo>
                    <a:cubicBezTo>
                      <a:pt x="3" y="251"/>
                      <a:pt x="3" y="252"/>
                      <a:pt x="3" y="252"/>
                    </a:cubicBezTo>
                    <a:cubicBezTo>
                      <a:pt x="6" y="253"/>
                      <a:pt x="6" y="253"/>
                      <a:pt x="6" y="253"/>
                    </a:cubicBezTo>
                    <a:cubicBezTo>
                      <a:pt x="3" y="255"/>
                      <a:pt x="3" y="255"/>
                      <a:pt x="3" y="255"/>
                    </a:cubicBezTo>
                    <a:cubicBezTo>
                      <a:pt x="2" y="255"/>
                      <a:pt x="2" y="256"/>
                      <a:pt x="2" y="256"/>
                    </a:cubicBezTo>
                    <a:cubicBezTo>
                      <a:pt x="2" y="257"/>
                      <a:pt x="2" y="257"/>
                      <a:pt x="3" y="258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1" y="260"/>
                      <a:pt x="1" y="260"/>
                      <a:pt x="1" y="260"/>
                    </a:cubicBezTo>
                    <a:cubicBezTo>
                      <a:pt x="1" y="260"/>
                      <a:pt x="0" y="261"/>
                      <a:pt x="0" y="262"/>
                    </a:cubicBezTo>
                    <a:cubicBezTo>
                      <a:pt x="0" y="262"/>
                      <a:pt x="1" y="263"/>
                      <a:pt x="1" y="263"/>
                    </a:cubicBezTo>
                    <a:cubicBezTo>
                      <a:pt x="5" y="266"/>
                      <a:pt x="5" y="266"/>
                      <a:pt x="5" y="266"/>
                    </a:cubicBezTo>
                    <a:cubicBezTo>
                      <a:pt x="2" y="267"/>
                      <a:pt x="2" y="267"/>
                      <a:pt x="2" y="267"/>
                    </a:cubicBezTo>
                    <a:cubicBezTo>
                      <a:pt x="2" y="268"/>
                      <a:pt x="2" y="268"/>
                      <a:pt x="2" y="269"/>
                    </a:cubicBezTo>
                    <a:cubicBezTo>
                      <a:pt x="1" y="269"/>
                      <a:pt x="2" y="270"/>
                      <a:pt x="2" y="270"/>
                    </a:cubicBezTo>
                    <a:cubicBezTo>
                      <a:pt x="5" y="271"/>
                      <a:pt x="5" y="271"/>
                      <a:pt x="5" y="271"/>
                    </a:cubicBezTo>
                    <a:cubicBezTo>
                      <a:pt x="2" y="273"/>
                      <a:pt x="2" y="273"/>
                      <a:pt x="2" y="273"/>
                    </a:cubicBezTo>
                    <a:cubicBezTo>
                      <a:pt x="2" y="274"/>
                      <a:pt x="1" y="274"/>
                      <a:pt x="2" y="275"/>
                    </a:cubicBezTo>
                    <a:cubicBezTo>
                      <a:pt x="2" y="275"/>
                      <a:pt x="2" y="276"/>
                      <a:pt x="2" y="276"/>
                    </a:cubicBezTo>
                    <a:cubicBezTo>
                      <a:pt x="5" y="277"/>
                      <a:pt x="5" y="277"/>
                      <a:pt x="5" y="277"/>
                    </a:cubicBezTo>
                    <a:cubicBezTo>
                      <a:pt x="3" y="279"/>
                      <a:pt x="3" y="279"/>
                      <a:pt x="3" y="279"/>
                    </a:cubicBezTo>
                    <a:cubicBezTo>
                      <a:pt x="2" y="279"/>
                      <a:pt x="2" y="280"/>
                      <a:pt x="2" y="280"/>
                    </a:cubicBezTo>
                    <a:cubicBezTo>
                      <a:pt x="2" y="281"/>
                      <a:pt x="3" y="281"/>
                      <a:pt x="3" y="281"/>
                    </a:cubicBezTo>
                    <a:cubicBezTo>
                      <a:pt x="5" y="283"/>
                      <a:pt x="5" y="283"/>
                      <a:pt x="5" y="283"/>
                    </a:cubicBezTo>
                    <a:cubicBezTo>
                      <a:pt x="2" y="287"/>
                      <a:pt x="2" y="287"/>
                      <a:pt x="2" y="287"/>
                    </a:cubicBezTo>
                    <a:cubicBezTo>
                      <a:pt x="2" y="287"/>
                      <a:pt x="2" y="288"/>
                      <a:pt x="2" y="288"/>
                    </a:cubicBezTo>
                    <a:cubicBezTo>
                      <a:pt x="2" y="288"/>
                      <a:pt x="3" y="289"/>
                      <a:pt x="3" y="289"/>
                    </a:cubicBezTo>
                    <a:cubicBezTo>
                      <a:pt x="4" y="290"/>
                      <a:pt x="4" y="290"/>
                      <a:pt x="4" y="290"/>
                    </a:cubicBezTo>
                    <a:cubicBezTo>
                      <a:pt x="2" y="291"/>
                      <a:pt x="2" y="291"/>
                      <a:pt x="2" y="291"/>
                    </a:cubicBezTo>
                    <a:cubicBezTo>
                      <a:pt x="1" y="292"/>
                      <a:pt x="1" y="292"/>
                      <a:pt x="1" y="293"/>
                    </a:cubicBezTo>
                    <a:cubicBezTo>
                      <a:pt x="1" y="293"/>
                      <a:pt x="1" y="294"/>
                      <a:pt x="2" y="294"/>
                    </a:cubicBezTo>
                    <a:cubicBezTo>
                      <a:pt x="5" y="296"/>
                      <a:pt x="5" y="296"/>
                      <a:pt x="5" y="296"/>
                    </a:cubicBezTo>
                    <a:cubicBezTo>
                      <a:pt x="2" y="299"/>
                      <a:pt x="2" y="299"/>
                      <a:pt x="2" y="299"/>
                    </a:cubicBezTo>
                    <a:cubicBezTo>
                      <a:pt x="2" y="299"/>
                      <a:pt x="1" y="299"/>
                      <a:pt x="1" y="300"/>
                    </a:cubicBezTo>
                    <a:cubicBezTo>
                      <a:pt x="1" y="300"/>
                      <a:pt x="2" y="301"/>
                      <a:pt x="2" y="301"/>
                    </a:cubicBezTo>
                    <a:cubicBezTo>
                      <a:pt x="4" y="302"/>
                      <a:pt x="4" y="302"/>
                      <a:pt x="4" y="302"/>
                    </a:cubicBezTo>
                    <a:cubicBezTo>
                      <a:pt x="2" y="303"/>
                      <a:pt x="2" y="303"/>
                      <a:pt x="2" y="303"/>
                    </a:cubicBezTo>
                    <a:cubicBezTo>
                      <a:pt x="2" y="304"/>
                      <a:pt x="1" y="304"/>
                      <a:pt x="1" y="305"/>
                    </a:cubicBezTo>
                    <a:cubicBezTo>
                      <a:pt x="1" y="305"/>
                      <a:pt x="2" y="306"/>
                      <a:pt x="2" y="306"/>
                    </a:cubicBezTo>
                    <a:cubicBezTo>
                      <a:pt x="6" y="308"/>
                      <a:pt x="6" y="308"/>
                      <a:pt x="6" y="308"/>
                    </a:cubicBezTo>
                    <a:cubicBezTo>
                      <a:pt x="2" y="311"/>
                      <a:pt x="2" y="311"/>
                      <a:pt x="2" y="311"/>
                    </a:cubicBezTo>
                    <a:cubicBezTo>
                      <a:pt x="2" y="311"/>
                      <a:pt x="2" y="312"/>
                      <a:pt x="2" y="312"/>
                    </a:cubicBezTo>
                    <a:cubicBezTo>
                      <a:pt x="2" y="313"/>
                      <a:pt x="2" y="313"/>
                      <a:pt x="3" y="313"/>
                    </a:cubicBezTo>
                    <a:cubicBezTo>
                      <a:pt x="4" y="314"/>
                      <a:pt x="4" y="314"/>
                      <a:pt x="4" y="314"/>
                    </a:cubicBezTo>
                    <a:cubicBezTo>
                      <a:pt x="1" y="315"/>
                      <a:pt x="1" y="315"/>
                      <a:pt x="1" y="315"/>
                    </a:cubicBezTo>
                    <a:cubicBezTo>
                      <a:pt x="1" y="315"/>
                      <a:pt x="0" y="315"/>
                      <a:pt x="0" y="316"/>
                    </a:cubicBezTo>
                    <a:cubicBezTo>
                      <a:pt x="0" y="316"/>
                      <a:pt x="1" y="317"/>
                      <a:pt x="1" y="317"/>
                    </a:cubicBezTo>
                    <a:cubicBezTo>
                      <a:pt x="4" y="319"/>
                      <a:pt x="4" y="319"/>
                      <a:pt x="4" y="319"/>
                    </a:cubicBezTo>
                    <a:cubicBezTo>
                      <a:pt x="1" y="322"/>
                      <a:pt x="1" y="322"/>
                      <a:pt x="1" y="322"/>
                    </a:cubicBezTo>
                    <a:cubicBezTo>
                      <a:pt x="1" y="322"/>
                      <a:pt x="1" y="322"/>
                      <a:pt x="1" y="323"/>
                    </a:cubicBezTo>
                    <a:cubicBezTo>
                      <a:pt x="1" y="323"/>
                      <a:pt x="1" y="324"/>
                      <a:pt x="2" y="324"/>
                    </a:cubicBezTo>
                    <a:cubicBezTo>
                      <a:pt x="4" y="325"/>
                      <a:pt x="4" y="325"/>
                      <a:pt x="4" y="325"/>
                    </a:cubicBezTo>
                    <a:cubicBezTo>
                      <a:pt x="2" y="326"/>
                      <a:pt x="2" y="326"/>
                      <a:pt x="2" y="326"/>
                    </a:cubicBezTo>
                    <a:cubicBezTo>
                      <a:pt x="1" y="326"/>
                      <a:pt x="1" y="326"/>
                      <a:pt x="0" y="327"/>
                    </a:cubicBezTo>
                    <a:cubicBezTo>
                      <a:pt x="0" y="328"/>
                      <a:pt x="1" y="328"/>
                      <a:pt x="1" y="328"/>
                    </a:cubicBezTo>
                    <a:cubicBezTo>
                      <a:pt x="4" y="330"/>
                      <a:pt x="4" y="330"/>
                      <a:pt x="4" y="330"/>
                    </a:cubicBezTo>
                    <a:cubicBezTo>
                      <a:pt x="2" y="333"/>
                      <a:pt x="2" y="333"/>
                      <a:pt x="2" y="333"/>
                    </a:cubicBezTo>
                    <a:cubicBezTo>
                      <a:pt x="2" y="333"/>
                      <a:pt x="2" y="334"/>
                      <a:pt x="2" y="334"/>
                    </a:cubicBezTo>
                    <a:cubicBezTo>
                      <a:pt x="2" y="335"/>
                      <a:pt x="2" y="335"/>
                      <a:pt x="2" y="335"/>
                    </a:cubicBezTo>
                    <a:cubicBezTo>
                      <a:pt x="5" y="337"/>
                      <a:pt x="5" y="337"/>
                      <a:pt x="5" y="337"/>
                    </a:cubicBezTo>
                    <a:cubicBezTo>
                      <a:pt x="2" y="337"/>
                      <a:pt x="2" y="337"/>
                      <a:pt x="2" y="337"/>
                    </a:cubicBezTo>
                    <a:cubicBezTo>
                      <a:pt x="2" y="337"/>
                      <a:pt x="1" y="338"/>
                      <a:pt x="1" y="338"/>
                    </a:cubicBezTo>
                    <a:cubicBezTo>
                      <a:pt x="1" y="339"/>
                      <a:pt x="1" y="339"/>
                      <a:pt x="2" y="340"/>
                    </a:cubicBezTo>
                    <a:cubicBezTo>
                      <a:pt x="4" y="342"/>
                      <a:pt x="4" y="342"/>
                      <a:pt x="4" y="342"/>
                    </a:cubicBezTo>
                    <a:cubicBezTo>
                      <a:pt x="1" y="344"/>
                      <a:pt x="1" y="344"/>
                      <a:pt x="1" y="344"/>
                    </a:cubicBezTo>
                    <a:cubicBezTo>
                      <a:pt x="1" y="344"/>
                      <a:pt x="1" y="345"/>
                      <a:pt x="1" y="345"/>
                    </a:cubicBezTo>
                    <a:cubicBezTo>
                      <a:pt x="1" y="346"/>
                      <a:pt x="1" y="346"/>
                      <a:pt x="1" y="347"/>
                    </a:cubicBezTo>
                    <a:cubicBezTo>
                      <a:pt x="5" y="349"/>
                      <a:pt x="5" y="349"/>
                      <a:pt x="5" y="349"/>
                    </a:cubicBezTo>
                    <a:cubicBezTo>
                      <a:pt x="2" y="350"/>
                      <a:pt x="2" y="350"/>
                      <a:pt x="2" y="350"/>
                    </a:cubicBezTo>
                    <a:cubicBezTo>
                      <a:pt x="1" y="350"/>
                      <a:pt x="1" y="351"/>
                      <a:pt x="1" y="351"/>
                    </a:cubicBezTo>
                    <a:cubicBezTo>
                      <a:pt x="1" y="352"/>
                      <a:pt x="1" y="352"/>
                      <a:pt x="1" y="353"/>
                    </a:cubicBezTo>
                    <a:cubicBezTo>
                      <a:pt x="5" y="355"/>
                      <a:pt x="5" y="355"/>
                      <a:pt x="5" y="355"/>
                    </a:cubicBezTo>
                    <a:cubicBezTo>
                      <a:pt x="1" y="355"/>
                      <a:pt x="1" y="355"/>
                      <a:pt x="1" y="355"/>
                    </a:cubicBezTo>
                    <a:cubicBezTo>
                      <a:pt x="1" y="355"/>
                      <a:pt x="0" y="356"/>
                      <a:pt x="0" y="356"/>
                    </a:cubicBezTo>
                    <a:cubicBezTo>
                      <a:pt x="0" y="357"/>
                      <a:pt x="0" y="358"/>
                      <a:pt x="1" y="358"/>
                    </a:cubicBezTo>
                    <a:cubicBezTo>
                      <a:pt x="4" y="360"/>
                      <a:pt x="4" y="360"/>
                      <a:pt x="4" y="360"/>
                    </a:cubicBezTo>
                    <a:cubicBezTo>
                      <a:pt x="2" y="363"/>
                      <a:pt x="2" y="363"/>
                      <a:pt x="2" y="363"/>
                    </a:cubicBezTo>
                    <a:cubicBezTo>
                      <a:pt x="1" y="364"/>
                      <a:pt x="1" y="364"/>
                      <a:pt x="1" y="365"/>
                    </a:cubicBezTo>
                    <a:cubicBezTo>
                      <a:pt x="1" y="365"/>
                      <a:pt x="2" y="365"/>
                      <a:pt x="2" y="366"/>
                    </a:cubicBezTo>
                    <a:cubicBezTo>
                      <a:pt x="6" y="368"/>
                      <a:pt x="6" y="368"/>
                      <a:pt x="6" y="368"/>
                    </a:cubicBezTo>
                    <a:cubicBezTo>
                      <a:pt x="3" y="369"/>
                      <a:pt x="3" y="369"/>
                      <a:pt x="3" y="369"/>
                    </a:cubicBezTo>
                    <a:cubicBezTo>
                      <a:pt x="3" y="370"/>
                      <a:pt x="2" y="370"/>
                      <a:pt x="2" y="371"/>
                    </a:cubicBezTo>
                    <a:cubicBezTo>
                      <a:pt x="2" y="371"/>
                      <a:pt x="3" y="372"/>
                      <a:pt x="3" y="372"/>
                    </a:cubicBezTo>
                    <a:cubicBezTo>
                      <a:pt x="4" y="373"/>
                      <a:pt x="4" y="373"/>
                      <a:pt x="4" y="373"/>
                    </a:cubicBezTo>
                    <a:cubicBezTo>
                      <a:pt x="2" y="375"/>
                      <a:pt x="2" y="375"/>
                      <a:pt x="2" y="375"/>
                    </a:cubicBezTo>
                    <a:cubicBezTo>
                      <a:pt x="2" y="375"/>
                      <a:pt x="2" y="376"/>
                      <a:pt x="2" y="376"/>
                    </a:cubicBezTo>
                    <a:cubicBezTo>
                      <a:pt x="2" y="377"/>
                      <a:pt x="2" y="377"/>
                      <a:pt x="3" y="377"/>
                    </a:cubicBezTo>
                    <a:cubicBezTo>
                      <a:pt x="5" y="379"/>
                      <a:pt x="5" y="379"/>
                      <a:pt x="5" y="379"/>
                    </a:cubicBezTo>
                    <a:cubicBezTo>
                      <a:pt x="2" y="381"/>
                      <a:pt x="2" y="381"/>
                      <a:pt x="2" y="381"/>
                    </a:cubicBezTo>
                    <a:cubicBezTo>
                      <a:pt x="2" y="381"/>
                      <a:pt x="2" y="382"/>
                      <a:pt x="2" y="382"/>
                    </a:cubicBezTo>
                    <a:cubicBezTo>
                      <a:pt x="2" y="383"/>
                      <a:pt x="2" y="383"/>
                      <a:pt x="2" y="383"/>
                    </a:cubicBezTo>
                    <a:cubicBezTo>
                      <a:pt x="6" y="386"/>
                      <a:pt x="6" y="386"/>
                      <a:pt x="6" y="386"/>
                    </a:cubicBezTo>
                    <a:cubicBezTo>
                      <a:pt x="2" y="388"/>
                      <a:pt x="2" y="388"/>
                      <a:pt x="2" y="388"/>
                    </a:cubicBezTo>
                    <a:cubicBezTo>
                      <a:pt x="2" y="388"/>
                      <a:pt x="1" y="389"/>
                      <a:pt x="1" y="389"/>
                    </a:cubicBezTo>
                    <a:cubicBezTo>
                      <a:pt x="1" y="390"/>
                      <a:pt x="2" y="390"/>
                      <a:pt x="2" y="390"/>
                    </a:cubicBezTo>
                    <a:cubicBezTo>
                      <a:pt x="5" y="392"/>
                      <a:pt x="5" y="392"/>
                      <a:pt x="5" y="392"/>
                    </a:cubicBezTo>
                    <a:cubicBezTo>
                      <a:pt x="2" y="396"/>
                      <a:pt x="2" y="396"/>
                      <a:pt x="2" y="396"/>
                    </a:cubicBezTo>
                    <a:cubicBezTo>
                      <a:pt x="2" y="396"/>
                      <a:pt x="2" y="396"/>
                      <a:pt x="2" y="397"/>
                    </a:cubicBezTo>
                    <a:cubicBezTo>
                      <a:pt x="2" y="397"/>
                      <a:pt x="2" y="397"/>
                      <a:pt x="3" y="398"/>
                    </a:cubicBezTo>
                    <a:cubicBezTo>
                      <a:pt x="5" y="399"/>
                      <a:pt x="5" y="399"/>
                      <a:pt x="5" y="399"/>
                    </a:cubicBezTo>
                    <a:cubicBezTo>
                      <a:pt x="3" y="400"/>
                      <a:pt x="3" y="400"/>
                      <a:pt x="3" y="400"/>
                    </a:cubicBezTo>
                    <a:cubicBezTo>
                      <a:pt x="2" y="400"/>
                      <a:pt x="2" y="401"/>
                      <a:pt x="2" y="402"/>
                    </a:cubicBezTo>
                    <a:cubicBezTo>
                      <a:pt x="2" y="402"/>
                      <a:pt x="2" y="403"/>
                      <a:pt x="3" y="403"/>
                    </a:cubicBezTo>
                    <a:cubicBezTo>
                      <a:pt x="5" y="404"/>
                      <a:pt x="5" y="404"/>
                      <a:pt x="5" y="404"/>
                    </a:cubicBezTo>
                    <a:cubicBezTo>
                      <a:pt x="2" y="407"/>
                      <a:pt x="2" y="407"/>
                      <a:pt x="2" y="407"/>
                    </a:cubicBezTo>
                    <a:cubicBezTo>
                      <a:pt x="2" y="407"/>
                      <a:pt x="2" y="408"/>
                      <a:pt x="2" y="408"/>
                    </a:cubicBezTo>
                    <a:cubicBezTo>
                      <a:pt x="2" y="408"/>
                      <a:pt x="2" y="409"/>
                      <a:pt x="2" y="409"/>
                    </a:cubicBezTo>
                    <a:cubicBezTo>
                      <a:pt x="4" y="410"/>
                      <a:pt x="4" y="410"/>
                      <a:pt x="4" y="410"/>
                    </a:cubicBezTo>
                    <a:cubicBezTo>
                      <a:pt x="2" y="414"/>
                      <a:pt x="2" y="414"/>
                      <a:pt x="2" y="414"/>
                    </a:cubicBezTo>
                    <a:cubicBezTo>
                      <a:pt x="2" y="414"/>
                      <a:pt x="2" y="415"/>
                      <a:pt x="2" y="415"/>
                    </a:cubicBezTo>
                    <a:cubicBezTo>
                      <a:pt x="2" y="415"/>
                      <a:pt x="2" y="416"/>
                      <a:pt x="2" y="416"/>
                    </a:cubicBezTo>
                    <a:cubicBezTo>
                      <a:pt x="5" y="417"/>
                      <a:pt x="5" y="417"/>
                      <a:pt x="5" y="417"/>
                    </a:cubicBezTo>
                    <a:cubicBezTo>
                      <a:pt x="2" y="418"/>
                      <a:pt x="2" y="418"/>
                      <a:pt x="2" y="418"/>
                    </a:cubicBezTo>
                    <a:cubicBezTo>
                      <a:pt x="1" y="418"/>
                      <a:pt x="1" y="419"/>
                      <a:pt x="1" y="419"/>
                    </a:cubicBezTo>
                    <a:cubicBezTo>
                      <a:pt x="1" y="420"/>
                      <a:pt x="1" y="421"/>
                      <a:pt x="1" y="421"/>
                    </a:cubicBezTo>
                    <a:cubicBezTo>
                      <a:pt x="5" y="423"/>
                      <a:pt x="5" y="423"/>
                      <a:pt x="5" y="423"/>
                    </a:cubicBezTo>
                    <a:cubicBezTo>
                      <a:pt x="1" y="425"/>
                      <a:pt x="1" y="425"/>
                      <a:pt x="1" y="425"/>
                    </a:cubicBezTo>
                    <a:cubicBezTo>
                      <a:pt x="1" y="425"/>
                      <a:pt x="1" y="426"/>
                      <a:pt x="1" y="426"/>
                    </a:cubicBezTo>
                    <a:cubicBezTo>
                      <a:pt x="1" y="427"/>
                      <a:pt x="1" y="427"/>
                      <a:pt x="1" y="428"/>
                    </a:cubicBezTo>
                    <a:cubicBezTo>
                      <a:pt x="4" y="429"/>
                      <a:pt x="4" y="429"/>
                      <a:pt x="4" y="429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1" y="431"/>
                      <a:pt x="1" y="432"/>
                      <a:pt x="1" y="432"/>
                    </a:cubicBezTo>
                    <a:cubicBezTo>
                      <a:pt x="1" y="433"/>
                      <a:pt x="1" y="433"/>
                      <a:pt x="2" y="433"/>
                    </a:cubicBezTo>
                    <a:cubicBezTo>
                      <a:pt x="5" y="435"/>
                      <a:pt x="5" y="435"/>
                      <a:pt x="5" y="435"/>
                    </a:cubicBezTo>
                    <a:cubicBezTo>
                      <a:pt x="2" y="438"/>
                      <a:pt x="2" y="438"/>
                      <a:pt x="2" y="438"/>
                    </a:cubicBezTo>
                    <a:cubicBezTo>
                      <a:pt x="1" y="438"/>
                      <a:pt x="1" y="438"/>
                      <a:pt x="1" y="439"/>
                    </a:cubicBezTo>
                    <a:cubicBezTo>
                      <a:pt x="1" y="439"/>
                      <a:pt x="1" y="440"/>
                      <a:pt x="2" y="440"/>
                    </a:cubicBezTo>
                    <a:cubicBezTo>
                      <a:pt x="5" y="442"/>
                      <a:pt x="5" y="442"/>
                      <a:pt x="5" y="442"/>
                    </a:cubicBezTo>
                    <a:cubicBezTo>
                      <a:pt x="2" y="445"/>
                      <a:pt x="2" y="445"/>
                      <a:pt x="2" y="445"/>
                    </a:cubicBezTo>
                    <a:cubicBezTo>
                      <a:pt x="2" y="446"/>
                      <a:pt x="2" y="446"/>
                      <a:pt x="2" y="447"/>
                    </a:cubicBezTo>
                    <a:cubicBezTo>
                      <a:pt x="2" y="447"/>
                      <a:pt x="2" y="447"/>
                      <a:pt x="3" y="448"/>
                    </a:cubicBezTo>
                    <a:cubicBezTo>
                      <a:pt x="5" y="449"/>
                      <a:pt x="5" y="449"/>
                      <a:pt x="5" y="449"/>
                    </a:cubicBezTo>
                    <a:cubicBezTo>
                      <a:pt x="2" y="452"/>
                      <a:pt x="2" y="452"/>
                      <a:pt x="2" y="452"/>
                    </a:cubicBezTo>
                    <a:cubicBezTo>
                      <a:pt x="2" y="453"/>
                      <a:pt x="2" y="453"/>
                      <a:pt x="2" y="454"/>
                    </a:cubicBezTo>
                    <a:cubicBezTo>
                      <a:pt x="2" y="454"/>
                      <a:pt x="2" y="454"/>
                      <a:pt x="2" y="455"/>
                    </a:cubicBezTo>
                    <a:cubicBezTo>
                      <a:pt x="5" y="456"/>
                      <a:pt x="5" y="456"/>
                      <a:pt x="5" y="456"/>
                    </a:cubicBezTo>
                    <a:cubicBezTo>
                      <a:pt x="3" y="459"/>
                      <a:pt x="3" y="459"/>
                      <a:pt x="3" y="459"/>
                    </a:cubicBezTo>
                    <a:cubicBezTo>
                      <a:pt x="2" y="460"/>
                      <a:pt x="3" y="461"/>
                      <a:pt x="3" y="461"/>
                    </a:cubicBezTo>
                    <a:cubicBezTo>
                      <a:pt x="5" y="462"/>
                      <a:pt x="5" y="462"/>
                      <a:pt x="5" y="462"/>
                    </a:cubicBezTo>
                    <a:cubicBezTo>
                      <a:pt x="2" y="463"/>
                      <a:pt x="2" y="463"/>
                      <a:pt x="2" y="463"/>
                    </a:cubicBezTo>
                    <a:cubicBezTo>
                      <a:pt x="2" y="463"/>
                      <a:pt x="1" y="463"/>
                      <a:pt x="1" y="464"/>
                    </a:cubicBezTo>
                    <a:cubicBezTo>
                      <a:pt x="1" y="464"/>
                      <a:pt x="1" y="465"/>
                      <a:pt x="2" y="465"/>
                    </a:cubicBezTo>
                    <a:cubicBezTo>
                      <a:pt x="6" y="468"/>
                      <a:pt x="6" y="468"/>
                      <a:pt x="6" y="468"/>
                    </a:cubicBezTo>
                    <a:cubicBezTo>
                      <a:pt x="3" y="470"/>
                      <a:pt x="3" y="470"/>
                      <a:pt x="3" y="470"/>
                    </a:cubicBezTo>
                    <a:cubicBezTo>
                      <a:pt x="2" y="471"/>
                      <a:pt x="2" y="471"/>
                      <a:pt x="2" y="472"/>
                    </a:cubicBezTo>
                    <a:cubicBezTo>
                      <a:pt x="2" y="472"/>
                      <a:pt x="2" y="473"/>
                      <a:pt x="3" y="473"/>
                    </a:cubicBezTo>
                    <a:cubicBezTo>
                      <a:pt x="6" y="475"/>
                      <a:pt x="6" y="475"/>
                      <a:pt x="6" y="475"/>
                    </a:cubicBezTo>
                    <a:cubicBezTo>
                      <a:pt x="3" y="478"/>
                      <a:pt x="3" y="478"/>
                      <a:pt x="3" y="478"/>
                    </a:cubicBezTo>
                    <a:cubicBezTo>
                      <a:pt x="2" y="478"/>
                      <a:pt x="2" y="479"/>
                      <a:pt x="2" y="479"/>
                    </a:cubicBezTo>
                    <a:cubicBezTo>
                      <a:pt x="2" y="480"/>
                      <a:pt x="3" y="480"/>
                      <a:pt x="3" y="480"/>
                    </a:cubicBezTo>
                    <a:cubicBezTo>
                      <a:pt x="4" y="481"/>
                      <a:pt x="4" y="481"/>
                      <a:pt x="4" y="481"/>
                    </a:cubicBezTo>
                    <a:cubicBezTo>
                      <a:pt x="1" y="484"/>
                      <a:pt x="1" y="484"/>
                      <a:pt x="1" y="484"/>
                    </a:cubicBezTo>
                    <a:cubicBezTo>
                      <a:pt x="0" y="484"/>
                      <a:pt x="0" y="484"/>
                      <a:pt x="0" y="485"/>
                    </a:cubicBezTo>
                    <a:cubicBezTo>
                      <a:pt x="0" y="485"/>
                      <a:pt x="1" y="486"/>
                      <a:pt x="1" y="486"/>
                    </a:cubicBezTo>
                    <a:cubicBezTo>
                      <a:pt x="5" y="488"/>
                      <a:pt x="5" y="488"/>
                      <a:pt x="5" y="488"/>
                    </a:cubicBezTo>
                    <a:cubicBezTo>
                      <a:pt x="1" y="490"/>
                      <a:pt x="1" y="490"/>
                      <a:pt x="1" y="490"/>
                    </a:cubicBezTo>
                    <a:cubicBezTo>
                      <a:pt x="1" y="490"/>
                      <a:pt x="0" y="490"/>
                      <a:pt x="0" y="491"/>
                    </a:cubicBezTo>
                    <a:cubicBezTo>
                      <a:pt x="0" y="491"/>
                      <a:pt x="1" y="492"/>
                      <a:pt x="1" y="492"/>
                    </a:cubicBezTo>
                    <a:cubicBezTo>
                      <a:pt x="5" y="494"/>
                      <a:pt x="5" y="494"/>
                      <a:pt x="5" y="494"/>
                    </a:cubicBezTo>
                    <a:cubicBezTo>
                      <a:pt x="3" y="495"/>
                      <a:pt x="3" y="495"/>
                      <a:pt x="3" y="495"/>
                    </a:cubicBezTo>
                    <a:cubicBezTo>
                      <a:pt x="2" y="495"/>
                      <a:pt x="2" y="495"/>
                      <a:pt x="2" y="496"/>
                    </a:cubicBezTo>
                    <a:cubicBezTo>
                      <a:pt x="1" y="497"/>
                      <a:pt x="2" y="497"/>
                      <a:pt x="2" y="498"/>
                    </a:cubicBezTo>
                    <a:cubicBezTo>
                      <a:pt x="5" y="499"/>
                      <a:pt x="5" y="499"/>
                      <a:pt x="5" y="499"/>
                    </a:cubicBezTo>
                    <a:cubicBezTo>
                      <a:pt x="3" y="501"/>
                      <a:pt x="3" y="501"/>
                      <a:pt x="3" y="501"/>
                    </a:cubicBezTo>
                    <a:cubicBezTo>
                      <a:pt x="2" y="501"/>
                      <a:pt x="2" y="501"/>
                      <a:pt x="2" y="502"/>
                    </a:cubicBezTo>
                    <a:cubicBezTo>
                      <a:pt x="2" y="502"/>
                      <a:pt x="2" y="503"/>
                      <a:pt x="3" y="503"/>
                    </a:cubicBezTo>
                    <a:cubicBezTo>
                      <a:pt x="4" y="504"/>
                      <a:pt x="4" y="504"/>
                      <a:pt x="4" y="504"/>
                    </a:cubicBezTo>
                    <a:cubicBezTo>
                      <a:pt x="2" y="506"/>
                      <a:pt x="2" y="506"/>
                      <a:pt x="2" y="506"/>
                    </a:cubicBezTo>
                    <a:cubicBezTo>
                      <a:pt x="2" y="506"/>
                      <a:pt x="1" y="506"/>
                      <a:pt x="1" y="507"/>
                    </a:cubicBezTo>
                    <a:cubicBezTo>
                      <a:pt x="2" y="507"/>
                      <a:pt x="2" y="508"/>
                      <a:pt x="2" y="508"/>
                    </a:cubicBezTo>
                    <a:cubicBezTo>
                      <a:pt x="5" y="510"/>
                      <a:pt x="5" y="510"/>
                      <a:pt x="5" y="510"/>
                    </a:cubicBezTo>
                    <a:cubicBezTo>
                      <a:pt x="2" y="510"/>
                      <a:pt x="2" y="510"/>
                      <a:pt x="2" y="510"/>
                    </a:cubicBezTo>
                    <a:cubicBezTo>
                      <a:pt x="2" y="510"/>
                      <a:pt x="1" y="511"/>
                      <a:pt x="1" y="511"/>
                    </a:cubicBezTo>
                    <a:cubicBezTo>
                      <a:pt x="1" y="512"/>
                      <a:pt x="1" y="512"/>
                      <a:pt x="2" y="513"/>
                    </a:cubicBezTo>
                    <a:cubicBezTo>
                      <a:pt x="4" y="515"/>
                      <a:pt x="4" y="515"/>
                      <a:pt x="4" y="515"/>
                    </a:cubicBezTo>
                    <a:cubicBezTo>
                      <a:pt x="2" y="516"/>
                      <a:pt x="2" y="516"/>
                      <a:pt x="2" y="516"/>
                    </a:cubicBezTo>
                    <a:cubicBezTo>
                      <a:pt x="1" y="516"/>
                      <a:pt x="1" y="516"/>
                      <a:pt x="1" y="517"/>
                    </a:cubicBezTo>
                    <a:cubicBezTo>
                      <a:pt x="1" y="517"/>
                      <a:pt x="1" y="518"/>
                      <a:pt x="2" y="518"/>
                    </a:cubicBezTo>
                    <a:cubicBezTo>
                      <a:pt x="4" y="520"/>
                      <a:pt x="4" y="520"/>
                      <a:pt x="4" y="520"/>
                    </a:cubicBezTo>
                    <a:cubicBezTo>
                      <a:pt x="1" y="522"/>
                      <a:pt x="1" y="522"/>
                      <a:pt x="1" y="522"/>
                    </a:cubicBezTo>
                    <a:cubicBezTo>
                      <a:pt x="0" y="522"/>
                      <a:pt x="0" y="523"/>
                      <a:pt x="0" y="523"/>
                    </a:cubicBezTo>
                    <a:cubicBezTo>
                      <a:pt x="0" y="524"/>
                      <a:pt x="0" y="524"/>
                      <a:pt x="1" y="524"/>
                    </a:cubicBezTo>
                    <a:cubicBezTo>
                      <a:pt x="5" y="527"/>
                      <a:pt x="5" y="527"/>
                      <a:pt x="5" y="527"/>
                    </a:cubicBezTo>
                    <a:cubicBezTo>
                      <a:pt x="2" y="530"/>
                      <a:pt x="2" y="530"/>
                      <a:pt x="2" y="530"/>
                    </a:cubicBezTo>
                    <a:cubicBezTo>
                      <a:pt x="2" y="531"/>
                      <a:pt x="2" y="531"/>
                      <a:pt x="2" y="531"/>
                    </a:cubicBezTo>
                    <a:cubicBezTo>
                      <a:pt x="2" y="532"/>
                      <a:pt x="2" y="532"/>
                      <a:pt x="2" y="532"/>
                    </a:cubicBezTo>
                    <a:cubicBezTo>
                      <a:pt x="5" y="534"/>
                      <a:pt x="5" y="534"/>
                      <a:pt x="5" y="534"/>
                    </a:cubicBezTo>
                    <a:cubicBezTo>
                      <a:pt x="3" y="535"/>
                      <a:pt x="3" y="535"/>
                      <a:pt x="3" y="535"/>
                    </a:cubicBezTo>
                    <a:cubicBezTo>
                      <a:pt x="3" y="535"/>
                      <a:pt x="2" y="536"/>
                      <a:pt x="2" y="536"/>
                    </a:cubicBezTo>
                    <a:cubicBezTo>
                      <a:pt x="2" y="537"/>
                      <a:pt x="2" y="537"/>
                      <a:pt x="3" y="538"/>
                    </a:cubicBezTo>
                    <a:cubicBezTo>
                      <a:pt x="5" y="539"/>
                      <a:pt x="5" y="539"/>
                      <a:pt x="5" y="539"/>
                    </a:cubicBezTo>
                    <a:cubicBezTo>
                      <a:pt x="3" y="541"/>
                      <a:pt x="3" y="541"/>
                      <a:pt x="3" y="541"/>
                    </a:cubicBezTo>
                    <a:cubicBezTo>
                      <a:pt x="2" y="542"/>
                      <a:pt x="2" y="542"/>
                      <a:pt x="2" y="542"/>
                    </a:cubicBezTo>
                    <a:cubicBezTo>
                      <a:pt x="2" y="543"/>
                      <a:pt x="3" y="543"/>
                      <a:pt x="3" y="543"/>
                    </a:cubicBezTo>
                    <a:cubicBezTo>
                      <a:pt x="5" y="545"/>
                      <a:pt x="5" y="545"/>
                      <a:pt x="5" y="545"/>
                    </a:cubicBezTo>
                    <a:cubicBezTo>
                      <a:pt x="3" y="548"/>
                      <a:pt x="3" y="548"/>
                      <a:pt x="3" y="548"/>
                    </a:cubicBezTo>
                    <a:cubicBezTo>
                      <a:pt x="2" y="548"/>
                      <a:pt x="2" y="549"/>
                      <a:pt x="2" y="549"/>
                    </a:cubicBezTo>
                    <a:cubicBezTo>
                      <a:pt x="2" y="550"/>
                      <a:pt x="3" y="550"/>
                      <a:pt x="3" y="550"/>
                    </a:cubicBezTo>
                    <a:cubicBezTo>
                      <a:pt x="5" y="552"/>
                      <a:pt x="5" y="552"/>
                      <a:pt x="5" y="552"/>
                    </a:cubicBezTo>
                    <a:cubicBezTo>
                      <a:pt x="3" y="554"/>
                      <a:pt x="3" y="554"/>
                      <a:pt x="3" y="554"/>
                    </a:cubicBezTo>
                    <a:cubicBezTo>
                      <a:pt x="2" y="554"/>
                      <a:pt x="2" y="555"/>
                      <a:pt x="2" y="555"/>
                    </a:cubicBezTo>
                    <a:cubicBezTo>
                      <a:pt x="2" y="556"/>
                      <a:pt x="2" y="556"/>
                      <a:pt x="3" y="556"/>
                    </a:cubicBezTo>
                    <a:cubicBezTo>
                      <a:pt x="4" y="557"/>
                      <a:pt x="4" y="557"/>
                      <a:pt x="4" y="557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1"/>
                      <a:pt x="1" y="561"/>
                      <a:pt x="1" y="562"/>
                    </a:cubicBezTo>
                    <a:cubicBezTo>
                      <a:pt x="1" y="562"/>
                      <a:pt x="1" y="562"/>
                      <a:pt x="2" y="563"/>
                    </a:cubicBezTo>
                    <a:cubicBezTo>
                      <a:pt x="6" y="565"/>
                      <a:pt x="6" y="565"/>
                      <a:pt x="6" y="565"/>
                    </a:cubicBezTo>
                    <a:cubicBezTo>
                      <a:pt x="3" y="567"/>
                      <a:pt x="3" y="567"/>
                      <a:pt x="3" y="567"/>
                    </a:cubicBezTo>
                    <a:cubicBezTo>
                      <a:pt x="2" y="567"/>
                      <a:pt x="2" y="568"/>
                      <a:pt x="2" y="568"/>
                    </a:cubicBezTo>
                    <a:cubicBezTo>
                      <a:pt x="2" y="569"/>
                      <a:pt x="2" y="569"/>
                      <a:pt x="3" y="570"/>
                    </a:cubicBezTo>
                    <a:cubicBezTo>
                      <a:pt x="5" y="571"/>
                      <a:pt x="5" y="571"/>
                      <a:pt x="5" y="571"/>
                    </a:cubicBezTo>
                    <a:cubicBezTo>
                      <a:pt x="2" y="572"/>
                      <a:pt x="2" y="572"/>
                      <a:pt x="2" y="572"/>
                    </a:cubicBezTo>
                    <a:cubicBezTo>
                      <a:pt x="2" y="572"/>
                      <a:pt x="2" y="573"/>
                      <a:pt x="2" y="573"/>
                    </a:cubicBezTo>
                    <a:cubicBezTo>
                      <a:pt x="2" y="574"/>
                      <a:pt x="2" y="574"/>
                      <a:pt x="2" y="575"/>
                    </a:cubicBezTo>
                    <a:cubicBezTo>
                      <a:pt x="4" y="576"/>
                      <a:pt x="4" y="576"/>
                      <a:pt x="4" y="576"/>
                    </a:cubicBezTo>
                    <a:cubicBezTo>
                      <a:pt x="2" y="578"/>
                      <a:pt x="2" y="578"/>
                      <a:pt x="2" y="578"/>
                    </a:cubicBezTo>
                    <a:cubicBezTo>
                      <a:pt x="2" y="578"/>
                      <a:pt x="2" y="579"/>
                      <a:pt x="2" y="579"/>
                    </a:cubicBezTo>
                    <a:cubicBezTo>
                      <a:pt x="2" y="580"/>
                      <a:pt x="2" y="580"/>
                      <a:pt x="2" y="580"/>
                    </a:cubicBezTo>
                    <a:cubicBezTo>
                      <a:pt x="6" y="583"/>
                      <a:pt x="6" y="583"/>
                      <a:pt x="6" y="583"/>
                    </a:cubicBezTo>
                    <a:cubicBezTo>
                      <a:pt x="2" y="585"/>
                      <a:pt x="2" y="585"/>
                      <a:pt x="2" y="585"/>
                    </a:cubicBezTo>
                    <a:cubicBezTo>
                      <a:pt x="2" y="585"/>
                      <a:pt x="2" y="586"/>
                      <a:pt x="2" y="586"/>
                    </a:cubicBezTo>
                    <a:cubicBezTo>
                      <a:pt x="2" y="587"/>
                      <a:pt x="2" y="587"/>
                      <a:pt x="2" y="588"/>
                    </a:cubicBezTo>
                    <a:cubicBezTo>
                      <a:pt x="4" y="589"/>
                      <a:pt x="4" y="589"/>
                      <a:pt x="4" y="589"/>
                    </a:cubicBezTo>
                    <a:cubicBezTo>
                      <a:pt x="3" y="590"/>
                      <a:pt x="3" y="590"/>
                      <a:pt x="3" y="590"/>
                    </a:cubicBezTo>
                    <a:cubicBezTo>
                      <a:pt x="2" y="591"/>
                      <a:pt x="2" y="591"/>
                      <a:pt x="2" y="592"/>
                    </a:cubicBezTo>
                    <a:cubicBezTo>
                      <a:pt x="2" y="592"/>
                      <a:pt x="2" y="592"/>
                      <a:pt x="3" y="593"/>
                    </a:cubicBezTo>
                    <a:cubicBezTo>
                      <a:pt x="5" y="594"/>
                      <a:pt x="5" y="594"/>
                      <a:pt x="5" y="594"/>
                    </a:cubicBezTo>
                    <a:cubicBezTo>
                      <a:pt x="3" y="596"/>
                      <a:pt x="3" y="596"/>
                      <a:pt x="3" y="596"/>
                    </a:cubicBezTo>
                    <a:cubicBezTo>
                      <a:pt x="2" y="597"/>
                      <a:pt x="2" y="597"/>
                      <a:pt x="2" y="598"/>
                    </a:cubicBezTo>
                    <a:cubicBezTo>
                      <a:pt x="2" y="598"/>
                      <a:pt x="3" y="599"/>
                      <a:pt x="3" y="599"/>
                    </a:cubicBezTo>
                    <a:cubicBezTo>
                      <a:pt x="4" y="600"/>
                      <a:pt x="4" y="600"/>
                      <a:pt x="4" y="600"/>
                    </a:cubicBezTo>
                    <a:cubicBezTo>
                      <a:pt x="2" y="600"/>
                      <a:pt x="2" y="600"/>
                      <a:pt x="2" y="600"/>
                    </a:cubicBezTo>
                    <a:cubicBezTo>
                      <a:pt x="1" y="600"/>
                      <a:pt x="0" y="600"/>
                      <a:pt x="0" y="601"/>
                    </a:cubicBezTo>
                    <a:cubicBezTo>
                      <a:pt x="0" y="602"/>
                      <a:pt x="0" y="602"/>
                      <a:pt x="1" y="603"/>
                    </a:cubicBezTo>
                    <a:cubicBezTo>
                      <a:pt x="4" y="604"/>
                      <a:pt x="4" y="604"/>
                      <a:pt x="4" y="604"/>
                    </a:cubicBezTo>
                    <a:cubicBezTo>
                      <a:pt x="2" y="605"/>
                      <a:pt x="2" y="605"/>
                      <a:pt x="2" y="605"/>
                    </a:cubicBezTo>
                    <a:cubicBezTo>
                      <a:pt x="1" y="605"/>
                      <a:pt x="1" y="605"/>
                      <a:pt x="1" y="606"/>
                    </a:cubicBezTo>
                    <a:cubicBezTo>
                      <a:pt x="0" y="606"/>
                      <a:pt x="1" y="607"/>
                      <a:pt x="1" y="607"/>
                    </a:cubicBezTo>
                    <a:cubicBezTo>
                      <a:pt x="5" y="610"/>
                      <a:pt x="5" y="610"/>
                      <a:pt x="5" y="610"/>
                    </a:cubicBezTo>
                    <a:cubicBezTo>
                      <a:pt x="2" y="611"/>
                      <a:pt x="2" y="611"/>
                      <a:pt x="2" y="611"/>
                    </a:cubicBezTo>
                    <a:cubicBezTo>
                      <a:pt x="1" y="611"/>
                      <a:pt x="1" y="611"/>
                      <a:pt x="1" y="612"/>
                    </a:cubicBezTo>
                    <a:cubicBezTo>
                      <a:pt x="0" y="612"/>
                      <a:pt x="1" y="613"/>
                      <a:pt x="1" y="613"/>
                    </a:cubicBezTo>
                    <a:cubicBezTo>
                      <a:pt x="5" y="616"/>
                      <a:pt x="5" y="616"/>
                      <a:pt x="5" y="616"/>
                    </a:cubicBezTo>
                    <a:cubicBezTo>
                      <a:pt x="3" y="617"/>
                      <a:pt x="3" y="617"/>
                      <a:pt x="3" y="617"/>
                    </a:cubicBezTo>
                    <a:cubicBezTo>
                      <a:pt x="3" y="618"/>
                      <a:pt x="2" y="618"/>
                      <a:pt x="2" y="619"/>
                    </a:cubicBezTo>
                    <a:cubicBezTo>
                      <a:pt x="2" y="619"/>
                      <a:pt x="3" y="620"/>
                      <a:pt x="3" y="620"/>
                    </a:cubicBezTo>
                    <a:cubicBezTo>
                      <a:pt x="6" y="621"/>
                      <a:pt x="6" y="621"/>
                      <a:pt x="6" y="621"/>
                    </a:cubicBezTo>
                    <a:cubicBezTo>
                      <a:pt x="1" y="623"/>
                      <a:pt x="1" y="623"/>
                      <a:pt x="1" y="623"/>
                    </a:cubicBezTo>
                    <a:cubicBezTo>
                      <a:pt x="1" y="624"/>
                      <a:pt x="1" y="624"/>
                      <a:pt x="1" y="625"/>
                    </a:cubicBezTo>
                    <a:cubicBezTo>
                      <a:pt x="1" y="625"/>
                      <a:pt x="1" y="626"/>
                      <a:pt x="1" y="626"/>
                    </a:cubicBezTo>
                    <a:cubicBezTo>
                      <a:pt x="6" y="629"/>
                      <a:pt x="6" y="629"/>
                      <a:pt x="6" y="629"/>
                    </a:cubicBezTo>
                    <a:cubicBezTo>
                      <a:pt x="3" y="632"/>
                      <a:pt x="3" y="632"/>
                      <a:pt x="3" y="632"/>
                    </a:cubicBezTo>
                    <a:cubicBezTo>
                      <a:pt x="2" y="633"/>
                      <a:pt x="2" y="633"/>
                      <a:pt x="2" y="633"/>
                    </a:cubicBezTo>
                    <a:cubicBezTo>
                      <a:pt x="2" y="634"/>
                      <a:pt x="3" y="634"/>
                      <a:pt x="3" y="635"/>
                    </a:cubicBezTo>
                    <a:cubicBezTo>
                      <a:pt x="5" y="636"/>
                      <a:pt x="5" y="636"/>
                      <a:pt x="5" y="636"/>
                    </a:cubicBezTo>
                    <a:cubicBezTo>
                      <a:pt x="3" y="640"/>
                      <a:pt x="3" y="640"/>
                      <a:pt x="3" y="640"/>
                    </a:cubicBezTo>
                    <a:cubicBezTo>
                      <a:pt x="2" y="641"/>
                      <a:pt x="2" y="641"/>
                      <a:pt x="3" y="642"/>
                    </a:cubicBezTo>
                    <a:cubicBezTo>
                      <a:pt x="5" y="643"/>
                      <a:pt x="5" y="643"/>
                      <a:pt x="5" y="643"/>
                    </a:cubicBezTo>
                    <a:cubicBezTo>
                      <a:pt x="2" y="646"/>
                      <a:pt x="2" y="646"/>
                      <a:pt x="2" y="646"/>
                    </a:cubicBezTo>
                    <a:cubicBezTo>
                      <a:pt x="1" y="647"/>
                      <a:pt x="1" y="647"/>
                      <a:pt x="1" y="647"/>
                    </a:cubicBezTo>
                    <a:cubicBezTo>
                      <a:pt x="1" y="648"/>
                      <a:pt x="2" y="648"/>
                      <a:pt x="2" y="648"/>
                    </a:cubicBezTo>
                    <a:cubicBezTo>
                      <a:pt x="5" y="650"/>
                      <a:pt x="5" y="650"/>
                      <a:pt x="5" y="650"/>
                    </a:cubicBezTo>
                    <a:cubicBezTo>
                      <a:pt x="2" y="651"/>
                      <a:pt x="2" y="651"/>
                      <a:pt x="2" y="651"/>
                    </a:cubicBezTo>
                    <a:cubicBezTo>
                      <a:pt x="2" y="652"/>
                      <a:pt x="2" y="652"/>
                      <a:pt x="1" y="653"/>
                    </a:cubicBezTo>
                    <a:cubicBezTo>
                      <a:pt x="1" y="653"/>
                      <a:pt x="2" y="654"/>
                      <a:pt x="2" y="654"/>
                    </a:cubicBezTo>
                    <a:cubicBezTo>
                      <a:pt x="5" y="656"/>
                      <a:pt x="5" y="656"/>
                      <a:pt x="5" y="656"/>
                    </a:cubicBezTo>
                    <a:cubicBezTo>
                      <a:pt x="2" y="657"/>
                      <a:pt x="2" y="657"/>
                      <a:pt x="2" y="657"/>
                    </a:cubicBezTo>
                    <a:cubicBezTo>
                      <a:pt x="1" y="657"/>
                      <a:pt x="1" y="658"/>
                      <a:pt x="1" y="658"/>
                    </a:cubicBezTo>
                    <a:cubicBezTo>
                      <a:pt x="1" y="659"/>
                      <a:pt x="1" y="659"/>
                      <a:pt x="1" y="659"/>
                    </a:cubicBezTo>
                    <a:cubicBezTo>
                      <a:pt x="5" y="662"/>
                      <a:pt x="5" y="662"/>
                      <a:pt x="5" y="662"/>
                    </a:cubicBezTo>
                    <a:cubicBezTo>
                      <a:pt x="3" y="663"/>
                      <a:pt x="3" y="663"/>
                      <a:pt x="3" y="663"/>
                    </a:cubicBezTo>
                    <a:cubicBezTo>
                      <a:pt x="2" y="663"/>
                      <a:pt x="2" y="663"/>
                      <a:pt x="2" y="664"/>
                    </a:cubicBezTo>
                    <a:cubicBezTo>
                      <a:pt x="2" y="664"/>
                      <a:pt x="2" y="665"/>
                      <a:pt x="2" y="665"/>
                    </a:cubicBezTo>
                    <a:cubicBezTo>
                      <a:pt x="5" y="667"/>
                      <a:pt x="5" y="667"/>
                      <a:pt x="5" y="667"/>
                    </a:cubicBezTo>
                    <a:cubicBezTo>
                      <a:pt x="1" y="670"/>
                      <a:pt x="1" y="670"/>
                      <a:pt x="1" y="670"/>
                    </a:cubicBezTo>
                    <a:cubicBezTo>
                      <a:pt x="1" y="670"/>
                      <a:pt x="1" y="671"/>
                      <a:pt x="1" y="671"/>
                    </a:cubicBezTo>
                    <a:cubicBezTo>
                      <a:pt x="1" y="672"/>
                      <a:pt x="1" y="672"/>
                      <a:pt x="2" y="672"/>
                    </a:cubicBezTo>
                    <a:cubicBezTo>
                      <a:pt x="6" y="675"/>
                      <a:pt x="6" y="675"/>
                      <a:pt x="6" y="675"/>
                    </a:cubicBezTo>
                    <a:cubicBezTo>
                      <a:pt x="3" y="677"/>
                      <a:pt x="3" y="677"/>
                      <a:pt x="3" y="677"/>
                    </a:cubicBezTo>
                    <a:cubicBezTo>
                      <a:pt x="2" y="678"/>
                      <a:pt x="2" y="678"/>
                      <a:pt x="2" y="679"/>
                    </a:cubicBezTo>
                    <a:cubicBezTo>
                      <a:pt x="2" y="679"/>
                      <a:pt x="2" y="680"/>
                      <a:pt x="3" y="680"/>
                    </a:cubicBezTo>
                    <a:cubicBezTo>
                      <a:pt x="6" y="682"/>
                      <a:pt x="6" y="682"/>
                      <a:pt x="6" y="682"/>
                    </a:cubicBezTo>
                    <a:cubicBezTo>
                      <a:pt x="3" y="685"/>
                      <a:pt x="3" y="685"/>
                      <a:pt x="3" y="685"/>
                    </a:cubicBezTo>
                    <a:cubicBezTo>
                      <a:pt x="2" y="686"/>
                      <a:pt x="2" y="686"/>
                      <a:pt x="2" y="686"/>
                    </a:cubicBezTo>
                    <a:cubicBezTo>
                      <a:pt x="2" y="687"/>
                      <a:pt x="3" y="687"/>
                      <a:pt x="3" y="687"/>
                    </a:cubicBezTo>
                    <a:cubicBezTo>
                      <a:pt x="5" y="689"/>
                      <a:pt x="5" y="689"/>
                      <a:pt x="5" y="689"/>
                    </a:cubicBezTo>
                    <a:cubicBezTo>
                      <a:pt x="3" y="692"/>
                      <a:pt x="3" y="692"/>
                      <a:pt x="3" y="692"/>
                    </a:cubicBezTo>
                    <a:cubicBezTo>
                      <a:pt x="2" y="692"/>
                      <a:pt x="2" y="692"/>
                      <a:pt x="2" y="693"/>
                    </a:cubicBezTo>
                    <a:cubicBezTo>
                      <a:pt x="2" y="693"/>
                      <a:pt x="3" y="694"/>
                      <a:pt x="3" y="694"/>
                    </a:cubicBezTo>
                    <a:cubicBezTo>
                      <a:pt x="5" y="695"/>
                      <a:pt x="5" y="695"/>
                      <a:pt x="5" y="695"/>
                    </a:cubicBezTo>
                    <a:cubicBezTo>
                      <a:pt x="3" y="697"/>
                      <a:pt x="3" y="697"/>
                      <a:pt x="3" y="697"/>
                    </a:cubicBezTo>
                    <a:cubicBezTo>
                      <a:pt x="3" y="697"/>
                      <a:pt x="3" y="697"/>
                      <a:pt x="3" y="698"/>
                    </a:cubicBezTo>
                    <a:cubicBezTo>
                      <a:pt x="3" y="698"/>
                      <a:pt x="3" y="699"/>
                      <a:pt x="3" y="699"/>
                    </a:cubicBezTo>
                    <a:cubicBezTo>
                      <a:pt x="5" y="700"/>
                      <a:pt x="5" y="700"/>
                      <a:pt x="5" y="700"/>
                    </a:cubicBezTo>
                    <a:cubicBezTo>
                      <a:pt x="1" y="702"/>
                      <a:pt x="1" y="702"/>
                      <a:pt x="1" y="702"/>
                    </a:cubicBezTo>
                    <a:cubicBezTo>
                      <a:pt x="1" y="702"/>
                      <a:pt x="1" y="703"/>
                      <a:pt x="1" y="703"/>
                    </a:cubicBezTo>
                    <a:cubicBezTo>
                      <a:pt x="1" y="704"/>
                      <a:pt x="1" y="704"/>
                      <a:pt x="1" y="704"/>
                    </a:cubicBezTo>
                    <a:cubicBezTo>
                      <a:pt x="5" y="707"/>
                      <a:pt x="5" y="707"/>
                      <a:pt x="5" y="707"/>
                    </a:cubicBezTo>
                    <a:cubicBezTo>
                      <a:pt x="3" y="710"/>
                      <a:pt x="3" y="710"/>
                      <a:pt x="3" y="710"/>
                    </a:cubicBezTo>
                    <a:cubicBezTo>
                      <a:pt x="2" y="711"/>
                      <a:pt x="2" y="711"/>
                      <a:pt x="2" y="711"/>
                    </a:cubicBezTo>
                    <a:cubicBezTo>
                      <a:pt x="2" y="712"/>
                      <a:pt x="2" y="712"/>
                      <a:pt x="3" y="712"/>
                    </a:cubicBezTo>
                    <a:cubicBezTo>
                      <a:pt x="4" y="713"/>
                      <a:pt x="4" y="713"/>
                      <a:pt x="4" y="713"/>
                    </a:cubicBezTo>
                    <a:cubicBezTo>
                      <a:pt x="1" y="716"/>
                      <a:pt x="1" y="716"/>
                      <a:pt x="1" y="716"/>
                    </a:cubicBezTo>
                    <a:cubicBezTo>
                      <a:pt x="1" y="716"/>
                      <a:pt x="1" y="717"/>
                      <a:pt x="1" y="717"/>
                    </a:cubicBezTo>
                    <a:cubicBezTo>
                      <a:pt x="1" y="718"/>
                      <a:pt x="1" y="718"/>
                      <a:pt x="2" y="718"/>
                    </a:cubicBezTo>
                    <a:cubicBezTo>
                      <a:pt x="4" y="720"/>
                      <a:pt x="4" y="720"/>
                      <a:pt x="4" y="720"/>
                    </a:cubicBezTo>
                    <a:cubicBezTo>
                      <a:pt x="2" y="720"/>
                      <a:pt x="2" y="720"/>
                      <a:pt x="2" y="720"/>
                    </a:cubicBezTo>
                    <a:cubicBezTo>
                      <a:pt x="1" y="720"/>
                      <a:pt x="1" y="721"/>
                      <a:pt x="1" y="721"/>
                    </a:cubicBezTo>
                    <a:cubicBezTo>
                      <a:pt x="1" y="722"/>
                      <a:pt x="1" y="722"/>
                      <a:pt x="1" y="723"/>
                    </a:cubicBezTo>
                    <a:cubicBezTo>
                      <a:pt x="5" y="725"/>
                      <a:pt x="5" y="725"/>
                      <a:pt x="5" y="725"/>
                    </a:cubicBezTo>
                    <a:cubicBezTo>
                      <a:pt x="1" y="726"/>
                      <a:pt x="1" y="726"/>
                      <a:pt x="1" y="726"/>
                    </a:cubicBezTo>
                    <a:cubicBezTo>
                      <a:pt x="1" y="726"/>
                      <a:pt x="0" y="727"/>
                      <a:pt x="0" y="727"/>
                    </a:cubicBezTo>
                    <a:cubicBezTo>
                      <a:pt x="0" y="728"/>
                      <a:pt x="1" y="729"/>
                      <a:pt x="1" y="729"/>
                    </a:cubicBezTo>
                    <a:cubicBezTo>
                      <a:pt x="5" y="731"/>
                      <a:pt x="5" y="731"/>
                      <a:pt x="5" y="731"/>
                    </a:cubicBezTo>
                    <a:cubicBezTo>
                      <a:pt x="2" y="735"/>
                      <a:pt x="2" y="735"/>
                      <a:pt x="2" y="735"/>
                    </a:cubicBezTo>
                    <a:cubicBezTo>
                      <a:pt x="2" y="735"/>
                      <a:pt x="2" y="736"/>
                      <a:pt x="2" y="736"/>
                    </a:cubicBezTo>
                    <a:cubicBezTo>
                      <a:pt x="2" y="736"/>
                      <a:pt x="2" y="737"/>
                      <a:pt x="2" y="737"/>
                    </a:cubicBezTo>
                    <a:cubicBezTo>
                      <a:pt x="5" y="739"/>
                      <a:pt x="5" y="739"/>
                      <a:pt x="5" y="739"/>
                    </a:cubicBezTo>
                    <a:cubicBezTo>
                      <a:pt x="3" y="740"/>
                      <a:pt x="3" y="740"/>
                      <a:pt x="3" y="740"/>
                    </a:cubicBezTo>
                    <a:cubicBezTo>
                      <a:pt x="3" y="740"/>
                      <a:pt x="3" y="741"/>
                      <a:pt x="3" y="741"/>
                    </a:cubicBezTo>
                    <a:cubicBezTo>
                      <a:pt x="2" y="742"/>
                      <a:pt x="3" y="742"/>
                      <a:pt x="3" y="743"/>
                    </a:cubicBezTo>
                    <a:cubicBezTo>
                      <a:pt x="4" y="743"/>
                      <a:pt x="4" y="743"/>
                      <a:pt x="4" y="743"/>
                    </a:cubicBezTo>
                    <a:cubicBezTo>
                      <a:pt x="2" y="745"/>
                      <a:pt x="2" y="745"/>
                      <a:pt x="2" y="745"/>
                    </a:cubicBezTo>
                    <a:cubicBezTo>
                      <a:pt x="1" y="746"/>
                      <a:pt x="1" y="746"/>
                      <a:pt x="1" y="747"/>
                    </a:cubicBezTo>
                    <a:cubicBezTo>
                      <a:pt x="1" y="747"/>
                      <a:pt x="1" y="748"/>
                      <a:pt x="2" y="748"/>
                    </a:cubicBezTo>
                    <a:cubicBezTo>
                      <a:pt x="5" y="750"/>
                      <a:pt x="5" y="750"/>
                      <a:pt x="5" y="750"/>
                    </a:cubicBezTo>
                    <a:cubicBezTo>
                      <a:pt x="2" y="754"/>
                      <a:pt x="2" y="754"/>
                      <a:pt x="2" y="754"/>
                    </a:cubicBezTo>
                    <a:cubicBezTo>
                      <a:pt x="1" y="754"/>
                      <a:pt x="1" y="754"/>
                      <a:pt x="1" y="755"/>
                    </a:cubicBezTo>
                    <a:cubicBezTo>
                      <a:pt x="2" y="755"/>
                      <a:pt x="2" y="755"/>
                      <a:pt x="2" y="756"/>
                    </a:cubicBezTo>
                    <a:cubicBezTo>
                      <a:pt x="5" y="758"/>
                      <a:pt x="5" y="758"/>
                      <a:pt x="5" y="758"/>
                    </a:cubicBezTo>
                    <a:cubicBezTo>
                      <a:pt x="3" y="759"/>
                      <a:pt x="3" y="759"/>
                      <a:pt x="3" y="759"/>
                    </a:cubicBezTo>
                    <a:cubicBezTo>
                      <a:pt x="3" y="759"/>
                      <a:pt x="2" y="760"/>
                      <a:pt x="2" y="760"/>
                    </a:cubicBezTo>
                    <a:cubicBezTo>
                      <a:pt x="2" y="761"/>
                      <a:pt x="3" y="761"/>
                      <a:pt x="3" y="761"/>
                    </a:cubicBezTo>
                    <a:cubicBezTo>
                      <a:pt x="4" y="762"/>
                      <a:pt x="4" y="762"/>
                      <a:pt x="4" y="762"/>
                    </a:cubicBezTo>
                    <a:cubicBezTo>
                      <a:pt x="2" y="763"/>
                      <a:pt x="2" y="763"/>
                      <a:pt x="2" y="763"/>
                    </a:cubicBezTo>
                    <a:cubicBezTo>
                      <a:pt x="1" y="764"/>
                      <a:pt x="1" y="764"/>
                      <a:pt x="1" y="765"/>
                    </a:cubicBezTo>
                    <a:cubicBezTo>
                      <a:pt x="1" y="765"/>
                      <a:pt x="1" y="766"/>
                      <a:pt x="2" y="766"/>
                    </a:cubicBezTo>
                    <a:cubicBezTo>
                      <a:pt x="5" y="768"/>
                      <a:pt x="5" y="768"/>
                      <a:pt x="5" y="768"/>
                    </a:cubicBezTo>
                    <a:cubicBezTo>
                      <a:pt x="1" y="770"/>
                      <a:pt x="1" y="770"/>
                      <a:pt x="1" y="770"/>
                    </a:cubicBezTo>
                    <a:cubicBezTo>
                      <a:pt x="1" y="770"/>
                      <a:pt x="1" y="771"/>
                      <a:pt x="1" y="771"/>
                    </a:cubicBezTo>
                    <a:cubicBezTo>
                      <a:pt x="1" y="772"/>
                      <a:pt x="1" y="772"/>
                      <a:pt x="1" y="773"/>
                    </a:cubicBezTo>
                    <a:cubicBezTo>
                      <a:pt x="5" y="775"/>
                      <a:pt x="5" y="775"/>
                      <a:pt x="5" y="775"/>
                    </a:cubicBezTo>
                    <a:cubicBezTo>
                      <a:pt x="3" y="778"/>
                      <a:pt x="3" y="778"/>
                      <a:pt x="3" y="778"/>
                    </a:cubicBezTo>
                    <a:cubicBezTo>
                      <a:pt x="2" y="778"/>
                      <a:pt x="2" y="779"/>
                      <a:pt x="2" y="779"/>
                    </a:cubicBezTo>
                    <a:cubicBezTo>
                      <a:pt x="3" y="779"/>
                      <a:pt x="3" y="780"/>
                      <a:pt x="3" y="780"/>
                    </a:cubicBezTo>
                    <a:cubicBezTo>
                      <a:pt x="5" y="781"/>
                      <a:pt x="5" y="781"/>
                      <a:pt x="5" y="781"/>
                    </a:cubicBezTo>
                    <a:cubicBezTo>
                      <a:pt x="3" y="782"/>
                      <a:pt x="3" y="782"/>
                      <a:pt x="3" y="782"/>
                    </a:cubicBezTo>
                    <a:cubicBezTo>
                      <a:pt x="3" y="783"/>
                      <a:pt x="2" y="783"/>
                      <a:pt x="2" y="784"/>
                    </a:cubicBezTo>
                    <a:cubicBezTo>
                      <a:pt x="2" y="784"/>
                      <a:pt x="3" y="785"/>
                      <a:pt x="3" y="785"/>
                    </a:cubicBezTo>
                    <a:cubicBezTo>
                      <a:pt x="4" y="786"/>
                      <a:pt x="4" y="786"/>
                      <a:pt x="4" y="786"/>
                    </a:cubicBezTo>
                    <a:cubicBezTo>
                      <a:pt x="2" y="786"/>
                      <a:pt x="2" y="786"/>
                      <a:pt x="2" y="786"/>
                    </a:cubicBezTo>
                    <a:cubicBezTo>
                      <a:pt x="2" y="787"/>
                      <a:pt x="2" y="787"/>
                      <a:pt x="2" y="788"/>
                    </a:cubicBezTo>
                    <a:cubicBezTo>
                      <a:pt x="1" y="788"/>
                      <a:pt x="2" y="789"/>
                      <a:pt x="2" y="789"/>
                    </a:cubicBezTo>
                    <a:cubicBezTo>
                      <a:pt x="6" y="791"/>
                      <a:pt x="6" y="791"/>
                      <a:pt x="6" y="791"/>
                    </a:cubicBezTo>
                    <a:cubicBezTo>
                      <a:pt x="3" y="794"/>
                      <a:pt x="3" y="794"/>
                      <a:pt x="3" y="794"/>
                    </a:cubicBezTo>
                    <a:cubicBezTo>
                      <a:pt x="2" y="794"/>
                      <a:pt x="2" y="794"/>
                      <a:pt x="2" y="795"/>
                    </a:cubicBezTo>
                    <a:cubicBezTo>
                      <a:pt x="2" y="795"/>
                      <a:pt x="2" y="796"/>
                      <a:pt x="3" y="796"/>
                    </a:cubicBezTo>
                    <a:cubicBezTo>
                      <a:pt x="5" y="797"/>
                      <a:pt x="5" y="797"/>
                      <a:pt x="5" y="797"/>
                    </a:cubicBezTo>
                    <a:cubicBezTo>
                      <a:pt x="2" y="798"/>
                      <a:pt x="2" y="798"/>
                      <a:pt x="2" y="798"/>
                    </a:cubicBezTo>
                    <a:cubicBezTo>
                      <a:pt x="1" y="798"/>
                      <a:pt x="1" y="799"/>
                      <a:pt x="1" y="799"/>
                    </a:cubicBezTo>
                    <a:cubicBezTo>
                      <a:pt x="1" y="800"/>
                      <a:pt x="1" y="800"/>
                      <a:pt x="1" y="801"/>
                    </a:cubicBezTo>
                    <a:cubicBezTo>
                      <a:pt x="4" y="802"/>
                      <a:pt x="4" y="802"/>
                      <a:pt x="4" y="802"/>
                    </a:cubicBezTo>
                    <a:cubicBezTo>
                      <a:pt x="3" y="804"/>
                      <a:pt x="3" y="804"/>
                      <a:pt x="3" y="804"/>
                    </a:cubicBezTo>
                    <a:cubicBezTo>
                      <a:pt x="2" y="804"/>
                      <a:pt x="2" y="805"/>
                      <a:pt x="2" y="805"/>
                    </a:cubicBezTo>
                    <a:cubicBezTo>
                      <a:pt x="2" y="806"/>
                      <a:pt x="2" y="806"/>
                      <a:pt x="3" y="807"/>
                    </a:cubicBezTo>
                    <a:cubicBezTo>
                      <a:pt x="5" y="808"/>
                      <a:pt x="5" y="808"/>
                      <a:pt x="5" y="808"/>
                    </a:cubicBezTo>
                    <a:cubicBezTo>
                      <a:pt x="2" y="809"/>
                      <a:pt x="2" y="809"/>
                      <a:pt x="2" y="809"/>
                    </a:cubicBezTo>
                    <a:cubicBezTo>
                      <a:pt x="2" y="809"/>
                      <a:pt x="1" y="810"/>
                      <a:pt x="1" y="810"/>
                    </a:cubicBezTo>
                    <a:cubicBezTo>
                      <a:pt x="1" y="811"/>
                      <a:pt x="1" y="811"/>
                      <a:pt x="2" y="812"/>
                    </a:cubicBezTo>
                    <a:cubicBezTo>
                      <a:pt x="3" y="813"/>
                      <a:pt x="3" y="813"/>
                      <a:pt x="3" y="813"/>
                    </a:cubicBezTo>
                    <a:cubicBezTo>
                      <a:pt x="1" y="813"/>
                      <a:pt x="1" y="813"/>
                      <a:pt x="1" y="813"/>
                    </a:cubicBezTo>
                    <a:cubicBezTo>
                      <a:pt x="1" y="814"/>
                      <a:pt x="1" y="814"/>
                      <a:pt x="1" y="815"/>
                    </a:cubicBezTo>
                    <a:cubicBezTo>
                      <a:pt x="0" y="815"/>
                      <a:pt x="1" y="816"/>
                      <a:pt x="1" y="816"/>
                    </a:cubicBezTo>
                    <a:cubicBezTo>
                      <a:pt x="5" y="819"/>
                      <a:pt x="5" y="819"/>
                      <a:pt x="5" y="819"/>
                    </a:cubicBezTo>
                    <a:cubicBezTo>
                      <a:pt x="2" y="820"/>
                      <a:pt x="2" y="820"/>
                      <a:pt x="2" y="820"/>
                    </a:cubicBezTo>
                    <a:cubicBezTo>
                      <a:pt x="1" y="821"/>
                      <a:pt x="1" y="821"/>
                      <a:pt x="1" y="822"/>
                    </a:cubicBezTo>
                    <a:cubicBezTo>
                      <a:pt x="1" y="822"/>
                      <a:pt x="1" y="823"/>
                      <a:pt x="2" y="823"/>
                    </a:cubicBezTo>
                    <a:cubicBezTo>
                      <a:pt x="6" y="826"/>
                      <a:pt x="6" y="826"/>
                      <a:pt x="6" y="826"/>
                    </a:cubicBezTo>
                    <a:cubicBezTo>
                      <a:pt x="3" y="828"/>
                      <a:pt x="3" y="828"/>
                      <a:pt x="3" y="828"/>
                    </a:cubicBezTo>
                    <a:cubicBezTo>
                      <a:pt x="3" y="828"/>
                      <a:pt x="2" y="829"/>
                      <a:pt x="2" y="829"/>
                    </a:cubicBezTo>
                    <a:cubicBezTo>
                      <a:pt x="2" y="830"/>
                      <a:pt x="3" y="830"/>
                      <a:pt x="3" y="831"/>
                    </a:cubicBezTo>
                    <a:cubicBezTo>
                      <a:pt x="6" y="832"/>
                      <a:pt x="6" y="832"/>
                      <a:pt x="6" y="832"/>
                    </a:cubicBezTo>
                    <a:cubicBezTo>
                      <a:pt x="3" y="833"/>
                      <a:pt x="3" y="833"/>
                      <a:pt x="3" y="833"/>
                    </a:cubicBezTo>
                    <a:cubicBezTo>
                      <a:pt x="2" y="833"/>
                      <a:pt x="2" y="834"/>
                      <a:pt x="2" y="834"/>
                    </a:cubicBezTo>
                    <a:cubicBezTo>
                      <a:pt x="2" y="835"/>
                      <a:pt x="2" y="836"/>
                      <a:pt x="3" y="836"/>
                    </a:cubicBezTo>
                    <a:cubicBezTo>
                      <a:pt x="5" y="837"/>
                      <a:pt x="5" y="837"/>
                      <a:pt x="5" y="837"/>
                    </a:cubicBezTo>
                    <a:cubicBezTo>
                      <a:pt x="1" y="841"/>
                      <a:pt x="1" y="841"/>
                      <a:pt x="1" y="841"/>
                    </a:cubicBezTo>
                    <a:cubicBezTo>
                      <a:pt x="1" y="841"/>
                      <a:pt x="1" y="841"/>
                      <a:pt x="1" y="842"/>
                    </a:cubicBezTo>
                    <a:cubicBezTo>
                      <a:pt x="1" y="842"/>
                      <a:pt x="1" y="843"/>
                      <a:pt x="2" y="843"/>
                    </a:cubicBezTo>
                    <a:cubicBezTo>
                      <a:pt x="5" y="845"/>
                      <a:pt x="5" y="845"/>
                      <a:pt x="5" y="845"/>
                    </a:cubicBezTo>
                    <a:cubicBezTo>
                      <a:pt x="3" y="846"/>
                      <a:pt x="3" y="846"/>
                      <a:pt x="3" y="846"/>
                    </a:cubicBezTo>
                    <a:cubicBezTo>
                      <a:pt x="3" y="847"/>
                      <a:pt x="2" y="847"/>
                      <a:pt x="2" y="848"/>
                    </a:cubicBezTo>
                    <a:cubicBezTo>
                      <a:pt x="2" y="848"/>
                      <a:pt x="3" y="848"/>
                      <a:pt x="3" y="849"/>
                    </a:cubicBezTo>
                    <a:cubicBezTo>
                      <a:pt x="5" y="850"/>
                      <a:pt x="5" y="850"/>
                      <a:pt x="5" y="850"/>
                    </a:cubicBezTo>
                    <a:cubicBezTo>
                      <a:pt x="3" y="851"/>
                      <a:pt x="3" y="851"/>
                      <a:pt x="3" y="851"/>
                    </a:cubicBezTo>
                    <a:cubicBezTo>
                      <a:pt x="2" y="852"/>
                      <a:pt x="2" y="852"/>
                      <a:pt x="2" y="853"/>
                    </a:cubicBezTo>
                    <a:cubicBezTo>
                      <a:pt x="2" y="853"/>
                      <a:pt x="2" y="854"/>
                      <a:pt x="3" y="854"/>
                    </a:cubicBezTo>
                    <a:cubicBezTo>
                      <a:pt x="5" y="855"/>
                      <a:pt x="5" y="855"/>
                      <a:pt x="5" y="855"/>
                    </a:cubicBezTo>
                    <a:cubicBezTo>
                      <a:pt x="2" y="857"/>
                      <a:pt x="2" y="857"/>
                      <a:pt x="2" y="857"/>
                    </a:cubicBezTo>
                    <a:cubicBezTo>
                      <a:pt x="1" y="857"/>
                      <a:pt x="1" y="858"/>
                      <a:pt x="1" y="858"/>
                    </a:cubicBezTo>
                    <a:cubicBezTo>
                      <a:pt x="1" y="859"/>
                      <a:pt x="1" y="859"/>
                      <a:pt x="1" y="860"/>
                    </a:cubicBezTo>
                    <a:cubicBezTo>
                      <a:pt x="4" y="861"/>
                      <a:pt x="4" y="861"/>
                      <a:pt x="4" y="861"/>
                    </a:cubicBezTo>
                    <a:cubicBezTo>
                      <a:pt x="1" y="863"/>
                      <a:pt x="1" y="863"/>
                      <a:pt x="1" y="863"/>
                    </a:cubicBezTo>
                    <a:cubicBezTo>
                      <a:pt x="1" y="863"/>
                      <a:pt x="1" y="863"/>
                      <a:pt x="1" y="864"/>
                    </a:cubicBezTo>
                    <a:cubicBezTo>
                      <a:pt x="1" y="865"/>
                      <a:pt x="1" y="865"/>
                      <a:pt x="1" y="865"/>
                    </a:cubicBezTo>
                    <a:cubicBezTo>
                      <a:pt x="4" y="867"/>
                      <a:pt x="4" y="867"/>
                      <a:pt x="4" y="867"/>
                    </a:cubicBezTo>
                    <a:cubicBezTo>
                      <a:pt x="1" y="870"/>
                      <a:pt x="1" y="870"/>
                      <a:pt x="1" y="870"/>
                    </a:cubicBezTo>
                    <a:cubicBezTo>
                      <a:pt x="1" y="871"/>
                      <a:pt x="1" y="871"/>
                      <a:pt x="1" y="872"/>
                    </a:cubicBezTo>
                    <a:cubicBezTo>
                      <a:pt x="1" y="872"/>
                      <a:pt x="1" y="872"/>
                      <a:pt x="2" y="873"/>
                    </a:cubicBezTo>
                    <a:cubicBezTo>
                      <a:pt x="5" y="875"/>
                      <a:pt x="5" y="875"/>
                      <a:pt x="5" y="875"/>
                    </a:cubicBezTo>
                    <a:cubicBezTo>
                      <a:pt x="3" y="877"/>
                      <a:pt x="3" y="877"/>
                      <a:pt x="3" y="877"/>
                    </a:cubicBezTo>
                    <a:cubicBezTo>
                      <a:pt x="2" y="877"/>
                      <a:pt x="2" y="878"/>
                      <a:pt x="2" y="878"/>
                    </a:cubicBezTo>
                    <a:cubicBezTo>
                      <a:pt x="2" y="879"/>
                      <a:pt x="2" y="879"/>
                      <a:pt x="3" y="879"/>
                    </a:cubicBezTo>
                    <a:cubicBezTo>
                      <a:pt x="4" y="880"/>
                      <a:pt x="4" y="880"/>
                      <a:pt x="4" y="880"/>
                    </a:cubicBezTo>
                    <a:cubicBezTo>
                      <a:pt x="1" y="883"/>
                      <a:pt x="1" y="883"/>
                      <a:pt x="1" y="883"/>
                    </a:cubicBezTo>
                    <a:cubicBezTo>
                      <a:pt x="0" y="883"/>
                      <a:pt x="0" y="883"/>
                      <a:pt x="0" y="884"/>
                    </a:cubicBezTo>
                    <a:cubicBezTo>
                      <a:pt x="0" y="884"/>
                      <a:pt x="0" y="885"/>
                      <a:pt x="1" y="885"/>
                    </a:cubicBezTo>
                    <a:cubicBezTo>
                      <a:pt x="4" y="887"/>
                      <a:pt x="4" y="887"/>
                      <a:pt x="4" y="887"/>
                    </a:cubicBezTo>
                    <a:cubicBezTo>
                      <a:pt x="2" y="888"/>
                      <a:pt x="2" y="888"/>
                      <a:pt x="2" y="888"/>
                    </a:cubicBezTo>
                    <a:cubicBezTo>
                      <a:pt x="1" y="888"/>
                      <a:pt x="1" y="889"/>
                      <a:pt x="1" y="889"/>
                    </a:cubicBezTo>
                    <a:cubicBezTo>
                      <a:pt x="1" y="890"/>
                      <a:pt x="1" y="890"/>
                      <a:pt x="2" y="891"/>
                    </a:cubicBezTo>
                    <a:cubicBezTo>
                      <a:pt x="5" y="893"/>
                      <a:pt x="5" y="893"/>
                      <a:pt x="5" y="893"/>
                    </a:cubicBezTo>
                    <a:cubicBezTo>
                      <a:pt x="2" y="896"/>
                      <a:pt x="2" y="896"/>
                      <a:pt x="2" y="896"/>
                    </a:cubicBezTo>
                    <a:cubicBezTo>
                      <a:pt x="2" y="896"/>
                      <a:pt x="2" y="897"/>
                      <a:pt x="2" y="897"/>
                    </a:cubicBezTo>
                    <a:cubicBezTo>
                      <a:pt x="2" y="898"/>
                      <a:pt x="2" y="898"/>
                      <a:pt x="2" y="898"/>
                    </a:cubicBezTo>
                    <a:cubicBezTo>
                      <a:pt x="5" y="900"/>
                      <a:pt x="5" y="900"/>
                      <a:pt x="5" y="900"/>
                    </a:cubicBezTo>
                    <a:cubicBezTo>
                      <a:pt x="1" y="902"/>
                      <a:pt x="1" y="902"/>
                      <a:pt x="1" y="902"/>
                    </a:cubicBezTo>
                    <a:cubicBezTo>
                      <a:pt x="1" y="902"/>
                      <a:pt x="1" y="902"/>
                      <a:pt x="1" y="903"/>
                    </a:cubicBezTo>
                    <a:cubicBezTo>
                      <a:pt x="1" y="903"/>
                      <a:pt x="1" y="904"/>
                      <a:pt x="1" y="904"/>
                    </a:cubicBezTo>
                    <a:cubicBezTo>
                      <a:pt x="5" y="907"/>
                      <a:pt x="5" y="907"/>
                      <a:pt x="5" y="907"/>
                    </a:cubicBezTo>
                    <a:cubicBezTo>
                      <a:pt x="3" y="909"/>
                      <a:pt x="3" y="909"/>
                      <a:pt x="3" y="909"/>
                    </a:cubicBezTo>
                    <a:cubicBezTo>
                      <a:pt x="2" y="909"/>
                      <a:pt x="2" y="910"/>
                      <a:pt x="2" y="910"/>
                    </a:cubicBezTo>
                    <a:cubicBezTo>
                      <a:pt x="2" y="911"/>
                      <a:pt x="3" y="911"/>
                      <a:pt x="3" y="911"/>
                    </a:cubicBezTo>
                    <a:cubicBezTo>
                      <a:pt x="6" y="913"/>
                      <a:pt x="6" y="913"/>
                      <a:pt x="6" y="913"/>
                    </a:cubicBezTo>
                    <a:cubicBezTo>
                      <a:pt x="2" y="915"/>
                      <a:pt x="2" y="915"/>
                      <a:pt x="2" y="915"/>
                    </a:cubicBezTo>
                    <a:cubicBezTo>
                      <a:pt x="1" y="915"/>
                      <a:pt x="1" y="916"/>
                      <a:pt x="1" y="916"/>
                    </a:cubicBezTo>
                    <a:cubicBezTo>
                      <a:pt x="1" y="917"/>
                      <a:pt x="1" y="917"/>
                      <a:pt x="2" y="917"/>
                    </a:cubicBezTo>
                    <a:cubicBezTo>
                      <a:pt x="4" y="919"/>
                      <a:pt x="4" y="919"/>
                      <a:pt x="4" y="919"/>
                    </a:cubicBezTo>
                    <a:cubicBezTo>
                      <a:pt x="1" y="921"/>
                      <a:pt x="1" y="921"/>
                      <a:pt x="1" y="921"/>
                    </a:cubicBezTo>
                    <a:cubicBezTo>
                      <a:pt x="1" y="922"/>
                      <a:pt x="1" y="922"/>
                      <a:pt x="1" y="923"/>
                    </a:cubicBezTo>
                    <a:cubicBezTo>
                      <a:pt x="1" y="923"/>
                      <a:pt x="1" y="923"/>
                      <a:pt x="2" y="924"/>
                    </a:cubicBezTo>
                    <a:cubicBezTo>
                      <a:pt x="5" y="926"/>
                      <a:pt x="5" y="926"/>
                      <a:pt x="5" y="926"/>
                    </a:cubicBezTo>
                    <a:cubicBezTo>
                      <a:pt x="3" y="928"/>
                      <a:pt x="3" y="928"/>
                      <a:pt x="3" y="928"/>
                    </a:cubicBezTo>
                    <a:cubicBezTo>
                      <a:pt x="2" y="928"/>
                      <a:pt x="2" y="929"/>
                      <a:pt x="2" y="929"/>
                    </a:cubicBezTo>
                    <a:cubicBezTo>
                      <a:pt x="2" y="930"/>
                      <a:pt x="3" y="930"/>
                      <a:pt x="3" y="930"/>
                    </a:cubicBezTo>
                    <a:cubicBezTo>
                      <a:pt x="3" y="931"/>
                      <a:pt x="3" y="931"/>
                      <a:pt x="3" y="931"/>
                    </a:cubicBezTo>
                    <a:cubicBezTo>
                      <a:pt x="1" y="931"/>
                      <a:pt x="1" y="931"/>
                      <a:pt x="1" y="931"/>
                    </a:cubicBezTo>
                    <a:cubicBezTo>
                      <a:pt x="1" y="932"/>
                      <a:pt x="1" y="932"/>
                      <a:pt x="1" y="933"/>
                    </a:cubicBezTo>
                    <a:cubicBezTo>
                      <a:pt x="0" y="933"/>
                      <a:pt x="1" y="934"/>
                      <a:pt x="1" y="934"/>
                    </a:cubicBezTo>
                    <a:cubicBezTo>
                      <a:pt x="5" y="936"/>
                      <a:pt x="5" y="936"/>
                      <a:pt x="5" y="936"/>
                    </a:cubicBezTo>
                    <a:cubicBezTo>
                      <a:pt x="1" y="938"/>
                      <a:pt x="1" y="938"/>
                      <a:pt x="1" y="938"/>
                    </a:cubicBezTo>
                    <a:cubicBezTo>
                      <a:pt x="1" y="938"/>
                      <a:pt x="0" y="939"/>
                      <a:pt x="0" y="939"/>
                    </a:cubicBezTo>
                    <a:cubicBezTo>
                      <a:pt x="0" y="940"/>
                      <a:pt x="1" y="940"/>
                      <a:pt x="1" y="941"/>
                    </a:cubicBezTo>
                    <a:cubicBezTo>
                      <a:pt x="5" y="943"/>
                      <a:pt x="5" y="943"/>
                      <a:pt x="5" y="943"/>
                    </a:cubicBezTo>
                    <a:cubicBezTo>
                      <a:pt x="2" y="945"/>
                      <a:pt x="2" y="945"/>
                      <a:pt x="2" y="945"/>
                    </a:cubicBezTo>
                    <a:cubicBezTo>
                      <a:pt x="2" y="945"/>
                      <a:pt x="2" y="946"/>
                      <a:pt x="2" y="946"/>
                    </a:cubicBezTo>
                    <a:cubicBezTo>
                      <a:pt x="2" y="947"/>
                      <a:pt x="2" y="947"/>
                      <a:pt x="2" y="948"/>
                    </a:cubicBezTo>
                    <a:cubicBezTo>
                      <a:pt x="6" y="950"/>
                      <a:pt x="6" y="950"/>
                      <a:pt x="6" y="950"/>
                    </a:cubicBezTo>
                    <a:cubicBezTo>
                      <a:pt x="2" y="953"/>
                      <a:pt x="2" y="953"/>
                      <a:pt x="2" y="953"/>
                    </a:cubicBezTo>
                    <a:cubicBezTo>
                      <a:pt x="2" y="953"/>
                      <a:pt x="2" y="954"/>
                      <a:pt x="2" y="954"/>
                    </a:cubicBezTo>
                    <a:cubicBezTo>
                      <a:pt x="2" y="955"/>
                      <a:pt x="2" y="955"/>
                      <a:pt x="3" y="955"/>
                    </a:cubicBezTo>
                    <a:cubicBezTo>
                      <a:pt x="5" y="957"/>
                      <a:pt x="5" y="957"/>
                      <a:pt x="5" y="957"/>
                    </a:cubicBezTo>
                    <a:cubicBezTo>
                      <a:pt x="2" y="960"/>
                      <a:pt x="2" y="960"/>
                      <a:pt x="2" y="960"/>
                    </a:cubicBezTo>
                    <a:cubicBezTo>
                      <a:pt x="2" y="961"/>
                      <a:pt x="1" y="961"/>
                      <a:pt x="2" y="962"/>
                    </a:cubicBezTo>
                    <a:cubicBezTo>
                      <a:pt x="2" y="962"/>
                      <a:pt x="2" y="962"/>
                      <a:pt x="2" y="963"/>
                    </a:cubicBezTo>
                    <a:cubicBezTo>
                      <a:pt x="5" y="965"/>
                      <a:pt x="5" y="965"/>
                      <a:pt x="5" y="965"/>
                    </a:cubicBezTo>
                    <a:cubicBezTo>
                      <a:pt x="3" y="967"/>
                      <a:pt x="3" y="967"/>
                      <a:pt x="3" y="967"/>
                    </a:cubicBezTo>
                    <a:cubicBezTo>
                      <a:pt x="3" y="967"/>
                      <a:pt x="2" y="968"/>
                      <a:pt x="2" y="968"/>
                    </a:cubicBezTo>
                    <a:cubicBezTo>
                      <a:pt x="2" y="969"/>
                      <a:pt x="3" y="969"/>
                      <a:pt x="3" y="969"/>
                    </a:cubicBezTo>
                    <a:cubicBezTo>
                      <a:pt x="6" y="971"/>
                      <a:pt x="6" y="971"/>
                      <a:pt x="6" y="971"/>
                    </a:cubicBezTo>
                    <a:cubicBezTo>
                      <a:pt x="3" y="974"/>
                      <a:pt x="3" y="974"/>
                      <a:pt x="3" y="974"/>
                    </a:cubicBezTo>
                    <a:cubicBezTo>
                      <a:pt x="2" y="974"/>
                      <a:pt x="2" y="975"/>
                      <a:pt x="2" y="975"/>
                    </a:cubicBezTo>
                    <a:cubicBezTo>
                      <a:pt x="2" y="976"/>
                      <a:pt x="2" y="976"/>
                      <a:pt x="3" y="976"/>
                    </a:cubicBezTo>
                    <a:cubicBezTo>
                      <a:pt x="6" y="978"/>
                      <a:pt x="6" y="978"/>
                      <a:pt x="6" y="978"/>
                    </a:cubicBezTo>
                    <a:cubicBezTo>
                      <a:pt x="2" y="980"/>
                      <a:pt x="2" y="980"/>
                      <a:pt x="2" y="980"/>
                    </a:cubicBezTo>
                    <a:cubicBezTo>
                      <a:pt x="2" y="980"/>
                      <a:pt x="2" y="981"/>
                      <a:pt x="2" y="981"/>
                    </a:cubicBezTo>
                    <a:cubicBezTo>
                      <a:pt x="2" y="982"/>
                      <a:pt x="2" y="982"/>
                      <a:pt x="2" y="983"/>
                    </a:cubicBezTo>
                    <a:cubicBezTo>
                      <a:pt x="5" y="985"/>
                      <a:pt x="5" y="985"/>
                      <a:pt x="5" y="985"/>
                    </a:cubicBezTo>
                    <a:cubicBezTo>
                      <a:pt x="2" y="987"/>
                      <a:pt x="2" y="987"/>
                      <a:pt x="2" y="987"/>
                    </a:cubicBezTo>
                    <a:cubicBezTo>
                      <a:pt x="1" y="987"/>
                      <a:pt x="1" y="988"/>
                      <a:pt x="1" y="988"/>
                    </a:cubicBezTo>
                    <a:cubicBezTo>
                      <a:pt x="1" y="989"/>
                      <a:pt x="1" y="989"/>
                      <a:pt x="2" y="990"/>
                    </a:cubicBezTo>
                    <a:cubicBezTo>
                      <a:pt x="5" y="991"/>
                      <a:pt x="5" y="991"/>
                      <a:pt x="5" y="991"/>
                    </a:cubicBezTo>
                    <a:cubicBezTo>
                      <a:pt x="2" y="995"/>
                      <a:pt x="2" y="995"/>
                      <a:pt x="2" y="995"/>
                    </a:cubicBezTo>
                    <a:cubicBezTo>
                      <a:pt x="2" y="996"/>
                      <a:pt x="2" y="996"/>
                      <a:pt x="2" y="996"/>
                    </a:cubicBezTo>
                    <a:cubicBezTo>
                      <a:pt x="2" y="997"/>
                      <a:pt x="2" y="997"/>
                      <a:pt x="3" y="997"/>
                    </a:cubicBezTo>
                    <a:cubicBezTo>
                      <a:pt x="5" y="999"/>
                      <a:pt x="5" y="999"/>
                      <a:pt x="5" y="999"/>
                    </a:cubicBezTo>
                    <a:cubicBezTo>
                      <a:pt x="3" y="999"/>
                      <a:pt x="3" y="999"/>
                      <a:pt x="3" y="999"/>
                    </a:cubicBezTo>
                    <a:cubicBezTo>
                      <a:pt x="2" y="999"/>
                      <a:pt x="1" y="1000"/>
                      <a:pt x="1" y="1000"/>
                    </a:cubicBezTo>
                    <a:cubicBezTo>
                      <a:pt x="1" y="1001"/>
                      <a:pt x="2" y="1002"/>
                      <a:pt x="2" y="1002"/>
                    </a:cubicBezTo>
                    <a:cubicBezTo>
                      <a:pt x="4" y="1003"/>
                      <a:pt x="4" y="1003"/>
                      <a:pt x="4" y="1003"/>
                    </a:cubicBezTo>
                    <a:cubicBezTo>
                      <a:pt x="2" y="1005"/>
                      <a:pt x="2" y="1005"/>
                      <a:pt x="2" y="1005"/>
                    </a:cubicBezTo>
                    <a:cubicBezTo>
                      <a:pt x="1" y="1005"/>
                      <a:pt x="1" y="1006"/>
                      <a:pt x="1" y="1006"/>
                    </a:cubicBezTo>
                    <a:cubicBezTo>
                      <a:pt x="1" y="1007"/>
                      <a:pt x="2" y="1007"/>
                      <a:pt x="2" y="1008"/>
                    </a:cubicBezTo>
                    <a:cubicBezTo>
                      <a:pt x="4" y="1009"/>
                      <a:pt x="4" y="1009"/>
                      <a:pt x="4" y="1009"/>
                    </a:cubicBezTo>
                    <a:cubicBezTo>
                      <a:pt x="1" y="1011"/>
                      <a:pt x="1" y="1011"/>
                      <a:pt x="1" y="1011"/>
                    </a:cubicBezTo>
                    <a:cubicBezTo>
                      <a:pt x="1" y="1011"/>
                      <a:pt x="0" y="1011"/>
                      <a:pt x="0" y="1012"/>
                    </a:cubicBezTo>
                    <a:cubicBezTo>
                      <a:pt x="0" y="1012"/>
                      <a:pt x="1" y="1013"/>
                      <a:pt x="1" y="1013"/>
                    </a:cubicBezTo>
                    <a:cubicBezTo>
                      <a:pt x="5" y="1016"/>
                      <a:pt x="5" y="1016"/>
                      <a:pt x="5" y="1016"/>
                    </a:cubicBezTo>
                    <a:cubicBezTo>
                      <a:pt x="3" y="1019"/>
                      <a:pt x="3" y="1019"/>
                      <a:pt x="3" y="1019"/>
                    </a:cubicBezTo>
                    <a:cubicBezTo>
                      <a:pt x="2" y="1019"/>
                      <a:pt x="2" y="1019"/>
                      <a:pt x="2" y="1020"/>
                    </a:cubicBezTo>
                    <a:cubicBezTo>
                      <a:pt x="2" y="1020"/>
                      <a:pt x="3" y="1021"/>
                      <a:pt x="3" y="1021"/>
                    </a:cubicBezTo>
                    <a:cubicBezTo>
                      <a:pt x="5" y="1022"/>
                      <a:pt x="5" y="1022"/>
                      <a:pt x="5" y="1022"/>
                    </a:cubicBezTo>
                    <a:cubicBezTo>
                      <a:pt x="2" y="1024"/>
                      <a:pt x="2" y="1024"/>
                      <a:pt x="2" y="1024"/>
                    </a:cubicBezTo>
                    <a:cubicBezTo>
                      <a:pt x="2" y="1024"/>
                      <a:pt x="2" y="1025"/>
                      <a:pt x="2" y="1025"/>
                    </a:cubicBezTo>
                    <a:cubicBezTo>
                      <a:pt x="2" y="1026"/>
                      <a:pt x="2" y="1026"/>
                      <a:pt x="3" y="1026"/>
                    </a:cubicBezTo>
                    <a:cubicBezTo>
                      <a:pt x="6" y="1028"/>
                      <a:pt x="6" y="1028"/>
                      <a:pt x="6" y="1028"/>
                    </a:cubicBezTo>
                    <a:cubicBezTo>
                      <a:pt x="3" y="1029"/>
                      <a:pt x="3" y="1029"/>
                      <a:pt x="3" y="1029"/>
                    </a:cubicBezTo>
                    <a:cubicBezTo>
                      <a:pt x="2" y="1030"/>
                      <a:pt x="2" y="1030"/>
                      <a:pt x="2" y="1031"/>
                    </a:cubicBezTo>
                    <a:cubicBezTo>
                      <a:pt x="2" y="1031"/>
                      <a:pt x="2" y="1032"/>
                      <a:pt x="2" y="1032"/>
                    </a:cubicBezTo>
                    <a:cubicBezTo>
                      <a:pt x="12" y="1038"/>
                      <a:pt x="12" y="1038"/>
                      <a:pt x="12" y="1038"/>
                    </a:cubicBezTo>
                    <a:cubicBezTo>
                      <a:pt x="12" y="1038"/>
                      <a:pt x="13" y="1038"/>
                      <a:pt x="14" y="1037"/>
                    </a:cubicBezTo>
                    <a:cubicBezTo>
                      <a:pt x="14" y="1037"/>
                      <a:pt x="14" y="1036"/>
                      <a:pt x="13" y="1035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8" name="Freeform 1216"/>
              <p:cNvSpPr>
                <a:spLocks/>
              </p:cNvSpPr>
              <p:nvPr/>
            </p:nvSpPr>
            <p:spPr bwMode="auto">
              <a:xfrm>
                <a:off x="4085081" y="316378"/>
                <a:ext cx="109456" cy="2301801"/>
              </a:xfrm>
              <a:custGeom>
                <a:avLst/>
                <a:gdLst>
                  <a:gd name="T0" fmla="*/ 1 w 50"/>
                  <a:gd name="T1" fmla="*/ 1036 h 1051"/>
                  <a:gd name="T2" fmla="*/ 44 w 50"/>
                  <a:gd name="T3" fmla="*/ 1033 h 1051"/>
                  <a:gd name="T4" fmla="*/ 48 w 50"/>
                  <a:gd name="T5" fmla="*/ 997 h 1051"/>
                  <a:gd name="T6" fmla="*/ 48 w 50"/>
                  <a:gd name="T7" fmla="*/ 964 h 1051"/>
                  <a:gd name="T8" fmla="*/ 46 w 50"/>
                  <a:gd name="T9" fmla="*/ 927 h 1051"/>
                  <a:gd name="T10" fmla="*/ 47 w 50"/>
                  <a:gd name="T11" fmla="*/ 888 h 1051"/>
                  <a:gd name="T12" fmla="*/ 49 w 50"/>
                  <a:gd name="T13" fmla="*/ 850 h 1051"/>
                  <a:gd name="T14" fmla="*/ 48 w 50"/>
                  <a:gd name="T15" fmla="*/ 811 h 1051"/>
                  <a:gd name="T16" fmla="*/ 46 w 50"/>
                  <a:gd name="T17" fmla="*/ 780 h 1051"/>
                  <a:gd name="T18" fmla="*/ 48 w 50"/>
                  <a:gd name="T19" fmla="*/ 749 h 1051"/>
                  <a:gd name="T20" fmla="*/ 48 w 50"/>
                  <a:gd name="T21" fmla="*/ 712 h 1051"/>
                  <a:gd name="T22" fmla="*/ 49 w 50"/>
                  <a:gd name="T23" fmla="*/ 675 h 1051"/>
                  <a:gd name="T24" fmla="*/ 45 w 50"/>
                  <a:gd name="T25" fmla="*/ 637 h 1051"/>
                  <a:gd name="T26" fmla="*/ 48 w 50"/>
                  <a:gd name="T27" fmla="*/ 599 h 1051"/>
                  <a:gd name="T28" fmla="*/ 48 w 50"/>
                  <a:gd name="T29" fmla="*/ 564 h 1051"/>
                  <a:gd name="T30" fmla="*/ 48 w 50"/>
                  <a:gd name="T31" fmla="*/ 531 h 1051"/>
                  <a:gd name="T32" fmla="*/ 46 w 50"/>
                  <a:gd name="T33" fmla="*/ 496 h 1051"/>
                  <a:gd name="T34" fmla="*/ 45 w 50"/>
                  <a:gd name="T35" fmla="*/ 455 h 1051"/>
                  <a:gd name="T36" fmla="*/ 49 w 50"/>
                  <a:gd name="T37" fmla="*/ 420 h 1051"/>
                  <a:gd name="T38" fmla="*/ 49 w 50"/>
                  <a:gd name="T39" fmla="*/ 388 h 1051"/>
                  <a:gd name="T40" fmla="*/ 47 w 50"/>
                  <a:gd name="T41" fmla="*/ 355 h 1051"/>
                  <a:gd name="T42" fmla="*/ 46 w 50"/>
                  <a:gd name="T43" fmla="*/ 321 h 1051"/>
                  <a:gd name="T44" fmla="*/ 45 w 50"/>
                  <a:gd name="T45" fmla="*/ 281 h 1051"/>
                  <a:gd name="T46" fmla="*/ 44 w 50"/>
                  <a:gd name="T47" fmla="*/ 243 h 1051"/>
                  <a:gd name="T48" fmla="*/ 48 w 50"/>
                  <a:gd name="T49" fmla="*/ 208 h 1051"/>
                  <a:gd name="T50" fmla="*/ 49 w 50"/>
                  <a:gd name="T51" fmla="*/ 172 h 1051"/>
                  <a:gd name="T52" fmla="*/ 49 w 50"/>
                  <a:gd name="T53" fmla="*/ 136 h 1051"/>
                  <a:gd name="T54" fmla="*/ 48 w 50"/>
                  <a:gd name="T55" fmla="*/ 102 h 1051"/>
                  <a:gd name="T56" fmla="*/ 46 w 50"/>
                  <a:gd name="T57" fmla="*/ 68 h 1051"/>
                  <a:gd name="T58" fmla="*/ 48 w 50"/>
                  <a:gd name="T59" fmla="*/ 34 h 1051"/>
                  <a:gd name="T60" fmla="*/ 26 w 50"/>
                  <a:gd name="T61" fmla="*/ 1 h 1051"/>
                  <a:gd name="T62" fmla="*/ 43 w 50"/>
                  <a:gd name="T63" fmla="*/ 14 h 1051"/>
                  <a:gd name="T64" fmla="*/ 41 w 50"/>
                  <a:gd name="T65" fmla="*/ 30 h 1051"/>
                  <a:gd name="T66" fmla="*/ 44 w 50"/>
                  <a:gd name="T67" fmla="*/ 66 h 1051"/>
                  <a:gd name="T68" fmla="*/ 42 w 50"/>
                  <a:gd name="T69" fmla="*/ 99 h 1051"/>
                  <a:gd name="T70" fmla="*/ 41 w 50"/>
                  <a:gd name="T71" fmla="*/ 133 h 1051"/>
                  <a:gd name="T72" fmla="*/ 42 w 50"/>
                  <a:gd name="T73" fmla="*/ 169 h 1051"/>
                  <a:gd name="T74" fmla="*/ 41 w 50"/>
                  <a:gd name="T75" fmla="*/ 204 h 1051"/>
                  <a:gd name="T76" fmla="*/ 44 w 50"/>
                  <a:gd name="T77" fmla="*/ 239 h 1051"/>
                  <a:gd name="T78" fmla="*/ 44 w 50"/>
                  <a:gd name="T79" fmla="*/ 278 h 1051"/>
                  <a:gd name="T80" fmla="*/ 44 w 50"/>
                  <a:gd name="T81" fmla="*/ 318 h 1051"/>
                  <a:gd name="T82" fmla="*/ 40 w 50"/>
                  <a:gd name="T83" fmla="*/ 352 h 1051"/>
                  <a:gd name="T84" fmla="*/ 41 w 50"/>
                  <a:gd name="T85" fmla="*/ 385 h 1051"/>
                  <a:gd name="T86" fmla="*/ 42 w 50"/>
                  <a:gd name="T87" fmla="*/ 417 h 1051"/>
                  <a:gd name="T88" fmla="*/ 45 w 50"/>
                  <a:gd name="T89" fmla="*/ 452 h 1051"/>
                  <a:gd name="T90" fmla="*/ 44 w 50"/>
                  <a:gd name="T91" fmla="*/ 493 h 1051"/>
                  <a:gd name="T92" fmla="*/ 42 w 50"/>
                  <a:gd name="T93" fmla="*/ 528 h 1051"/>
                  <a:gd name="T94" fmla="*/ 40 w 50"/>
                  <a:gd name="T95" fmla="*/ 562 h 1051"/>
                  <a:gd name="T96" fmla="*/ 42 w 50"/>
                  <a:gd name="T97" fmla="*/ 596 h 1051"/>
                  <a:gd name="T98" fmla="*/ 45 w 50"/>
                  <a:gd name="T99" fmla="*/ 634 h 1051"/>
                  <a:gd name="T100" fmla="*/ 42 w 50"/>
                  <a:gd name="T101" fmla="*/ 672 h 1051"/>
                  <a:gd name="T102" fmla="*/ 42 w 50"/>
                  <a:gd name="T103" fmla="*/ 710 h 1051"/>
                  <a:gd name="T104" fmla="*/ 41 w 50"/>
                  <a:gd name="T105" fmla="*/ 745 h 1051"/>
                  <a:gd name="T106" fmla="*/ 45 w 50"/>
                  <a:gd name="T107" fmla="*/ 777 h 1051"/>
                  <a:gd name="T108" fmla="*/ 42 w 50"/>
                  <a:gd name="T109" fmla="*/ 809 h 1051"/>
                  <a:gd name="T110" fmla="*/ 41 w 50"/>
                  <a:gd name="T111" fmla="*/ 847 h 1051"/>
                  <a:gd name="T112" fmla="*/ 42 w 50"/>
                  <a:gd name="T113" fmla="*/ 886 h 1051"/>
                  <a:gd name="T114" fmla="*/ 44 w 50"/>
                  <a:gd name="T115" fmla="*/ 923 h 1051"/>
                  <a:gd name="T116" fmla="*/ 41 w 50"/>
                  <a:gd name="T117" fmla="*/ 961 h 1051"/>
                  <a:gd name="T118" fmla="*/ 41 w 50"/>
                  <a:gd name="T119" fmla="*/ 994 h 1051"/>
                  <a:gd name="T120" fmla="*/ 40 w 50"/>
                  <a:gd name="T121" fmla="*/ 1032 h 1051"/>
                  <a:gd name="T122" fmla="*/ 32 w 50"/>
                  <a:gd name="T123" fmla="*/ 1047 h 1051"/>
                  <a:gd name="T124" fmla="*/ 2 w 50"/>
                  <a:gd name="T125" fmla="*/ 1033 h 1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" h="1051">
                    <a:moveTo>
                      <a:pt x="18" y="1048"/>
                    </a:moveTo>
                    <a:cubicBezTo>
                      <a:pt x="8" y="1042"/>
                      <a:pt x="8" y="1042"/>
                      <a:pt x="8" y="1042"/>
                    </a:cubicBezTo>
                    <a:cubicBezTo>
                      <a:pt x="7" y="1043"/>
                      <a:pt x="7" y="1043"/>
                      <a:pt x="7" y="1043"/>
                    </a:cubicBezTo>
                    <a:cubicBezTo>
                      <a:pt x="7" y="1044"/>
                      <a:pt x="7" y="1044"/>
                      <a:pt x="7" y="1044"/>
                    </a:cubicBezTo>
                    <a:cubicBezTo>
                      <a:pt x="25" y="1051"/>
                      <a:pt x="25" y="1051"/>
                      <a:pt x="25" y="1051"/>
                    </a:cubicBezTo>
                    <a:cubicBezTo>
                      <a:pt x="26" y="1051"/>
                      <a:pt x="27" y="1051"/>
                      <a:pt x="27" y="1050"/>
                    </a:cubicBezTo>
                    <a:cubicBezTo>
                      <a:pt x="28" y="1049"/>
                      <a:pt x="27" y="1048"/>
                      <a:pt x="27" y="1048"/>
                    </a:cubicBezTo>
                    <a:cubicBezTo>
                      <a:pt x="3" y="1033"/>
                      <a:pt x="3" y="1033"/>
                      <a:pt x="3" y="1033"/>
                    </a:cubicBezTo>
                    <a:cubicBezTo>
                      <a:pt x="2" y="1034"/>
                      <a:pt x="2" y="1034"/>
                      <a:pt x="2" y="1034"/>
                    </a:cubicBezTo>
                    <a:cubicBezTo>
                      <a:pt x="2" y="1036"/>
                      <a:pt x="2" y="1036"/>
                      <a:pt x="2" y="1036"/>
                    </a:cubicBezTo>
                    <a:cubicBezTo>
                      <a:pt x="2" y="1034"/>
                      <a:pt x="2" y="1034"/>
                      <a:pt x="2" y="1034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2" y="1036"/>
                      <a:pt x="2" y="1036"/>
                      <a:pt x="2" y="1036"/>
                    </a:cubicBezTo>
                    <a:cubicBezTo>
                      <a:pt x="2" y="1034"/>
                      <a:pt x="2" y="1034"/>
                      <a:pt x="2" y="1034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2" y="1034"/>
                      <a:pt x="2" y="1034"/>
                      <a:pt x="2" y="1034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2" y="1034"/>
                      <a:pt x="2" y="1034"/>
                      <a:pt x="2" y="1034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1" y="1035"/>
                      <a:pt x="1" y="1035"/>
                      <a:pt x="1" y="1035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1" y="1035"/>
                      <a:pt x="1" y="1035"/>
                      <a:pt x="1" y="1035"/>
                    </a:cubicBezTo>
                    <a:cubicBezTo>
                      <a:pt x="1" y="1036"/>
                      <a:pt x="1" y="1036"/>
                      <a:pt x="1" y="1036"/>
                    </a:cubicBezTo>
                    <a:cubicBezTo>
                      <a:pt x="2" y="1036"/>
                      <a:pt x="9" y="1039"/>
                      <a:pt x="16" y="1043"/>
                    </a:cubicBezTo>
                    <a:cubicBezTo>
                      <a:pt x="20" y="1044"/>
                      <a:pt x="23" y="1046"/>
                      <a:pt x="26" y="1047"/>
                    </a:cubicBezTo>
                    <a:cubicBezTo>
                      <a:pt x="28" y="1048"/>
                      <a:pt x="29" y="1048"/>
                      <a:pt x="30" y="1049"/>
                    </a:cubicBezTo>
                    <a:cubicBezTo>
                      <a:pt x="30" y="1049"/>
                      <a:pt x="31" y="1049"/>
                      <a:pt x="31" y="1049"/>
                    </a:cubicBezTo>
                    <a:cubicBezTo>
                      <a:pt x="32" y="1049"/>
                      <a:pt x="32" y="1050"/>
                      <a:pt x="32" y="1050"/>
                    </a:cubicBezTo>
                    <a:cubicBezTo>
                      <a:pt x="33" y="1049"/>
                      <a:pt x="33" y="1049"/>
                      <a:pt x="33" y="1049"/>
                    </a:cubicBezTo>
                    <a:cubicBezTo>
                      <a:pt x="33" y="1049"/>
                      <a:pt x="33" y="1049"/>
                      <a:pt x="34" y="1049"/>
                    </a:cubicBezTo>
                    <a:cubicBezTo>
                      <a:pt x="34" y="1048"/>
                      <a:pt x="34" y="1048"/>
                      <a:pt x="34" y="1048"/>
                    </a:cubicBezTo>
                    <a:cubicBezTo>
                      <a:pt x="34" y="1047"/>
                      <a:pt x="33" y="1047"/>
                      <a:pt x="33" y="1047"/>
                    </a:cubicBezTo>
                    <a:cubicBezTo>
                      <a:pt x="31" y="1046"/>
                      <a:pt x="31" y="1046"/>
                      <a:pt x="31" y="1046"/>
                    </a:cubicBezTo>
                    <a:cubicBezTo>
                      <a:pt x="36" y="1046"/>
                      <a:pt x="36" y="1046"/>
                      <a:pt x="36" y="1046"/>
                    </a:cubicBezTo>
                    <a:cubicBezTo>
                      <a:pt x="37" y="1046"/>
                      <a:pt x="38" y="1046"/>
                      <a:pt x="38" y="1045"/>
                    </a:cubicBezTo>
                    <a:cubicBezTo>
                      <a:pt x="38" y="1044"/>
                      <a:pt x="38" y="1044"/>
                      <a:pt x="37" y="1043"/>
                    </a:cubicBezTo>
                    <a:cubicBezTo>
                      <a:pt x="36" y="1042"/>
                      <a:pt x="36" y="1042"/>
                      <a:pt x="36" y="1042"/>
                    </a:cubicBezTo>
                    <a:cubicBezTo>
                      <a:pt x="41" y="1042"/>
                      <a:pt x="41" y="1042"/>
                      <a:pt x="41" y="1042"/>
                    </a:cubicBezTo>
                    <a:cubicBezTo>
                      <a:pt x="42" y="1041"/>
                      <a:pt x="42" y="1041"/>
                      <a:pt x="42" y="1040"/>
                    </a:cubicBezTo>
                    <a:cubicBezTo>
                      <a:pt x="42" y="1040"/>
                      <a:pt x="42" y="1039"/>
                      <a:pt x="41" y="1039"/>
                    </a:cubicBezTo>
                    <a:cubicBezTo>
                      <a:pt x="41" y="1038"/>
                      <a:pt x="41" y="1038"/>
                      <a:pt x="41" y="1038"/>
                    </a:cubicBezTo>
                    <a:cubicBezTo>
                      <a:pt x="45" y="1036"/>
                      <a:pt x="45" y="1036"/>
                      <a:pt x="45" y="1036"/>
                    </a:cubicBezTo>
                    <a:cubicBezTo>
                      <a:pt x="45" y="1036"/>
                      <a:pt x="45" y="1035"/>
                      <a:pt x="45" y="1035"/>
                    </a:cubicBezTo>
                    <a:cubicBezTo>
                      <a:pt x="45" y="1034"/>
                      <a:pt x="45" y="1034"/>
                      <a:pt x="44" y="1033"/>
                    </a:cubicBezTo>
                    <a:cubicBezTo>
                      <a:pt x="44" y="1033"/>
                      <a:pt x="44" y="1033"/>
                      <a:pt x="44" y="1033"/>
                    </a:cubicBezTo>
                    <a:cubicBezTo>
                      <a:pt x="48" y="1031"/>
                      <a:pt x="48" y="1031"/>
                      <a:pt x="48" y="1031"/>
                    </a:cubicBezTo>
                    <a:cubicBezTo>
                      <a:pt x="49" y="1031"/>
                      <a:pt x="49" y="1030"/>
                      <a:pt x="49" y="1030"/>
                    </a:cubicBezTo>
                    <a:cubicBezTo>
                      <a:pt x="49" y="1029"/>
                      <a:pt x="49" y="1029"/>
                      <a:pt x="48" y="1028"/>
                    </a:cubicBezTo>
                    <a:cubicBezTo>
                      <a:pt x="45" y="1026"/>
                      <a:pt x="45" y="1026"/>
                      <a:pt x="45" y="1026"/>
                    </a:cubicBezTo>
                    <a:cubicBezTo>
                      <a:pt x="48" y="1024"/>
                      <a:pt x="48" y="1024"/>
                      <a:pt x="48" y="1024"/>
                    </a:cubicBezTo>
                    <a:cubicBezTo>
                      <a:pt x="48" y="1023"/>
                      <a:pt x="48" y="1023"/>
                      <a:pt x="48" y="1022"/>
                    </a:cubicBezTo>
                    <a:cubicBezTo>
                      <a:pt x="48" y="1022"/>
                      <a:pt x="48" y="1021"/>
                      <a:pt x="47" y="1021"/>
                    </a:cubicBezTo>
                    <a:cubicBezTo>
                      <a:pt x="45" y="1020"/>
                      <a:pt x="45" y="1020"/>
                      <a:pt x="45" y="1020"/>
                    </a:cubicBezTo>
                    <a:cubicBezTo>
                      <a:pt x="48" y="1018"/>
                      <a:pt x="48" y="1018"/>
                      <a:pt x="48" y="1018"/>
                    </a:cubicBezTo>
                    <a:cubicBezTo>
                      <a:pt x="48" y="1017"/>
                      <a:pt x="49" y="1017"/>
                      <a:pt x="49" y="1016"/>
                    </a:cubicBezTo>
                    <a:cubicBezTo>
                      <a:pt x="49" y="1016"/>
                      <a:pt x="48" y="1015"/>
                      <a:pt x="48" y="1015"/>
                    </a:cubicBezTo>
                    <a:cubicBezTo>
                      <a:pt x="46" y="1014"/>
                      <a:pt x="46" y="1014"/>
                      <a:pt x="46" y="1014"/>
                    </a:cubicBezTo>
                    <a:cubicBezTo>
                      <a:pt x="48" y="1013"/>
                      <a:pt x="48" y="1013"/>
                      <a:pt x="48" y="1013"/>
                    </a:cubicBezTo>
                    <a:cubicBezTo>
                      <a:pt x="49" y="1013"/>
                      <a:pt x="49" y="1013"/>
                      <a:pt x="49" y="1012"/>
                    </a:cubicBezTo>
                    <a:cubicBezTo>
                      <a:pt x="50" y="1012"/>
                      <a:pt x="49" y="1011"/>
                      <a:pt x="49" y="1011"/>
                    </a:cubicBezTo>
                    <a:cubicBezTo>
                      <a:pt x="44" y="1008"/>
                      <a:pt x="44" y="1008"/>
                      <a:pt x="44" y="1008"/>
                    </a:cubicBezTo>
                    <a:cubicBezTo>
                      <a:pt x="48" y="1005"/>
                      <a:pt x="48" y="1005"/>
                      <a:pt x="48" y="1005"/>
                    </a:cubicBezTo>
                    <a:cubicBezTo>
                      <a:pt x="49" y="1005"/>
                      <a:pt x="49" y="1004"/>
                      <a:pt x="49" y="1004"/>
                    </a:cubicBezTo>
                    <a:cubicBezTo>
                      <a:pt x="49" y="1003"/>
                      <a:pt x="49" y="1003"/>
                      <a:pt x="48" y="1003"/>
                    </a:cubicBezTo>
                    <a:cubicBezTo>
                      <a:pt x="45" y="1001"/>
                      <a:pt x="45" y="1001"/>
                      <a:pt x="45" y="1001"/>
                    </a:cubicBezTo>
                    <a:cubicBezTo>
                      <a:pt x="48" y="998"/>
                      <a:pt x="48" y="998"/>
                      <a:pt x="48" y="998"/>
                    </a:cubicBezTo>
                    <a:cubicBezTo>
                      <a:pt x="48" y="998"/>
                      <a:pt x="48" y="997"/>
                      <a:pt x="48" y="997"/>
                    </a:cubicBezTo>
                    <a:cubicBezTo>
                      <a:pt x="48" y="996"/>
                      <a:pt x="48" y="996"/>
                      <a:pt x="47" y="996"/>
                    </a:cubicBezTo>
                    <a:cubicBezTo>
                      <a:pt x="45" y="994"/>
                      <a:pt x="45" y="994"/>
                      <a:pt x="45" y="994"/>
                    </a:cubicBezTo>
                    <a:cubicBezTo>
                      <a:pt x="47" y="992"/>
                      <a:pt x="47" y="992"/>
                      <a:pt x="47" y="992"/>
                    </a:cubicBezTo>
                    <a:cubicBezTo>
                      <a:pt x="48" y="992"/>
                      <a:pt x="48" y="991"/>
                      <a:pt x="48" y="991"/>
                    </a:cubicBezTo>
                    <a:cubicBezTo>
                      <a:pt x="48" y="990"/>
                      <a:pt x="48" y="990"/>
                      <a:pt x="47" y="990"/>
                    </a:cubicBezTo>
                    <a:cubicBezTo>
                      <a:pt x="46" y="989"/>
                      <a:pt x="46" y="989"/>
                      <a:pt x="46" y="989"/>
                    </a:cubicBezTo>
                    <a:cubicBezTo>
                      <a:pt x="49" y="988"/>
                      <a:pt x="49" y="988"/>
                      <a:pt x="49" y="988"/>
                    </a:cubicBezTo>
                    <a:cubicBezTo>
                      <a:pt x="49" y="988"/>
                      <a:pt x="50" y="987"/>
                      <a:pt x="50" y="987"/>
                    </a:cubicBezTo>
                    <a:cubicBezTo>
                      <a:pt x="50" y="986"/>
                      <a:pt x="50" y="986"/>
                      <a:pt x="49" y="985"/>
                    </a:cubicBezTo>
                    <a:cubicBezTo>
                      <a:pt x="45" y="983"/>
                      <a:pt x="45" y="983"/>
                      <a:pt x="45" y="983"/>
                    </a:cubicBezTo>
                    <a:cubicBezTo>
                      <a:pt x="48" y="981"/>
                      <a:pt x="48" y="981"/>
                      <a:pt x="48" y="981"/>
                    </a:cubicBezTo>
                    <a:cubicBezTo>
                      <a:pt x="49" y="981"/>
                      <a:pt x="49" y="980"/>
                      <a:pt x="49" y="980"/>
                    </a:cubicBezTo>
                    <a:cubicBezTo>
                      <a:pt x="49" y="979"/>
                      <a:pt x="49" y="979"/>
                      <a:pt x="48" y="978"/>
                    </a:cubicBezTo>
                    <a:cubicBezTo>
                      <a:pt x="46" y="977"/>
                      <a:pt x="46" y="977"/>
                      <a:pt x="46" y="977"/>
                    </a:cubicBezTo>
                    <a:cubicBezTo>
                      <a:pt x="49" y="976"/>
                      <a:pt x="49" y="976"/>
                      <a:pt x="49" y="976"/>
                    </a:cubicBezTo>
                    <a:cubicBezTo>
                      <a:pt x="49" y="976"/>
                      <a:pt x="50" y="976"/>
                      <a:pt x="50" y="975"/>
                    </a:cubicBezTo>
                    <a:cubicBezTo>
                      <a:pt x="50" y="975"/>
                      <a:pt x="49" y="974"/>
                      <a:pt x="49" y="974"/>
                    </a:cubicBezTo>
                    <a:cubicBezTo>
                      <a:pt x="44" y="971"/>
                      <a:pt x="44" y="971"/>
                      <a:pt x="44" y="971"/>
                    </a:cubicBezTo>
                    <a:cubicBezTo>
                      <a:pt x="47" y="968"/>
                      <a:pt x="47" y="968"/>
                      <a:pt x="47" y="968"/>
                    </a:cubicBezTo>
                    <a:cubicBezTo>
                      <a:pt x="47" y="968"/>
                      <a:pt x="48" y="967"/>
                      <a:pt x="48" y="967"/>
                    </a:cubicBezTo>
                    <a:cubicBezTo>
                      <a:pt x="47" y="967"/>
                      <a:pt x="47" y="966"/>
                      <a:pt x="47" y="966"/>
                    </a:cubicBezTo>
                    <a:cubicBezTo>
                      <a:pt x="46" y="965"/>
                      <a:pt x="46" y="965"/>
                      <a:pt x="46" y="965"/>
                    </a:cubicBezTo>
                    <a:cubicBezTo>
                      <a:pt x="48" y="964"/>
                      <a:pt x="48" y="964"/>
                      <a:pt x="48" y="964"/>
                    </a:cubicBezTo>
                    <a:cubicBezTo>
                      <a:pt x="48" y="964"/>
                      <a:pt x="48" y="964"/>
                      <a:pt x="48" y="963"/>
                    </a:cubicBezTo>
                    <a:cubicBezTo>
                      <a:pt x="48" y="963"/>
                      <a:pt x="48" y="962"/>
                      <a:pt x="48" y="962"/>
                    </a:cubicBezTo>
                    <a:cubicBezTo>
                      <a:pt x="44" y="960"/>
                      <a:pt x="44" y="960"/>
                      <a:pt x="44" y="960"/>
                    </a:cubicBezTo>
                    <a:cubicBezTo>
                      <a:pt x="48" y="957"/>
                      <a:pt x="48" y="957"/>
                      <a:pt x="48" y="957"/>
                    </a:cubicBezTo>
                    <a:cubicBezTo>
                      <a:pt x="48" y="957"/>
                      <a:pt x="48" y="956"/>
                      <a:pt x="48" y="956"/>
                    </a:cubicBezTo>
                    <a:cubicBezTo>
                      <a:pt x="48" y="955"/>
                      <a:pt x="48" y="955"/>
                      <a:pt x="48" y="955"/>
                    </a:cubicBezTo>
                    <a:cubicBezTo>
                      <a:pt x="44" y="953"/>
                      <a:pt x="44" y="953"/>
                      <a:pt x="44" y="953"/>
                    </a:cubicBezTo>
                    <a:cubicBezTo>
                      <a:pt x="48" y="951"/>
                      <a:pt x="48" y="951"/>
                      <a:pt x="48" y="951"/>
                    </a:cubicBezTo>
                    <a:cubicBezTo>
                      <a:pt x="49" y="950"/>
                      <a:pt x="49" y="950"/>
                      <a:pt x="49" y="949"/>
                    </a:cubicBezTo>
                    <a:cubicBezTo>
                      <a:pt x="49" y="949"/>
                      <a:pt x="49" y="948"/>
                      <a:pt x="48" y="948"/>
                    </a:cubicBezTo>
                    <a:cubicBezTo>
                      <a:pt x="45" y="946"/>
                      <a:pt x="45" y="946"/>
                      <a:pt x="45" y="946"/>
                    </a:cubicBezTo>
                    <a:cubicBezTo>
                      <a:pt x="48" y="944"/>
                      <a:pt x="48" y="944"/>
                      <a:pt x="48" y="944"/>
                    </a:cubicBezTo>
                    <a:cubicBezTo>
                      <a:pt x="49" y="944"/>
                      <a:pt x="49" y="943"/>
                      <a:pt x="49" y="943"/>
                    </a:cubicBezTo>
                    <a:cubicBezTo>
                      <a:pt x="49" y="942"/>
                      <a:pt x="49" y="942"/>
                      <a:pt x="49" y="941"/>
                    </a:cubicBezTo>
                    <a:cubicBezTo>
                      <a:pt x="46" y="939"/>
                      <a:pt x="46" y="939"/>
                      <a:pt x="46" y="939"/>
                    </a:cubicBezTo>
                    <a:cubicBezTo>
                      <a:pt x="48" y="939"/>
                      <a:pt x="48" y="939"/>
                      <a:pt x="48" y="939"/>
                    </a:cubicBezTo>
                    <a:cubicBezTo>
                      <a:pt x="49" y="939"/>
                      <a:pt x="49" y="938"/>
                      <a:pt x="49" y="937"/>
                    </a:cubicBezTo>
                    <a:cubicBezTo>
                      <a:pt x="49" y="937"/>
                      <a:pt x="49" y="936"/>
                      <a:pt x="49" y="936"/>
                    </a:cubicBezTo>
                    <a:cubicBezTo>
                      <a:pt x="45" y="934"/>
                      <a:pt x="45" y="934"/>
                      <a:pt x="45" y="934"/>
                    </a:cubicBezTo>
                    <a:cubicBezTo>
                      <a:pt x="49" y="931"/>
                      <a:pt x="49" y="931"/>
                      <a:pt x="49" y="931"/>
                    </a:cubicBezTo>
                    <a:cubicBezTo>
                      <a:pt x="49" y="931"/>
                      <a:pt x="49" y="930"/>
                      <a:pt x="49" y="930"/>
                    </a:cubicBezTo>
                    <a:cubicBezTo>
                      <a:pt x="49" y="929"/>
                      <a:pt x="49" y="929"/>
                      <a:pt x="49" y="929"/>
                    </a:cubicBezTo>
                    <a:cubicBezTo>
                      <a:pt x="46" y="927"/>
                      <a:pt x="46" y="927"/>
                      <a:pt x="46" y="927"/>
                    </a:cubicBezTo>
                    <a:cubicBezTo>
                      <a:pt x="48" y="924"/>
                      <a:pt x="48" y="924"/>
                      <a:pt x="48" y="924"/>
                    </a:cubicBezTo>
                    <a:cubicBezTo>
                      <a:pt x="48" y="924"/>
                      <a:pt x="48" y="923"/>
                      <a:pt x="48" y="923"/>
                    </a:cubicBezTo>
                    <a:cubicBezTo>
                      <a:pt x="48" y="922"/>
                      <a:pt x="48" y="922"/>
                      <a:pt x="47" y="922"/>
                    </a:cubicBezTo>
                    <a:cubicBezTo>
                      <a:pt x="46" y="921"/>
                      <a:pt x="46" y="921"/>
                      <a:pt x="46" y="921"/>
                    </a:cubicBezTo>
                    <a:cubicBezTo>
                      <a:pt x="49" y="920"/>
                      <a:pt x="49" y="920"/>
                      <a:pt x="49" y="920"/>
                    </a:cubicBezTo>
                    <a:cubicBezTo>
                      <a:pt x="49" y="920"/>
                      <a:pt x="50" y="920"/>
                      <a:pt x="50" y="919"/>
                    </a:cubicBezTo>
                    <a:cubicBezTo>
                      <a:pt x="50" y="919"/>
                      <a:pt x="50" y="918"/>
                      <a:pt x="49" y="918"/>
                    </a:cubicBezTo>
                    <a:cubicBezTo>
                      <a:pt x="44" y="915"/>
                      <a:pt x="44" y="915"/>
                      <a:pt x="44" y="915"/>
                    </a:cubicBezTo>
                    <a:cubicBezTo>
                      <a:pt x="48" y="913"/>
                      <a:pt x="48" y="913"/>
                      <a:pt x="48" y="913"/>
                    </a:cubicBezTo>
                    <a:cubicBezTo>
                      <a:pt x="49" y="913"/>
                      <a:pt x="49" y="912"/>
                      <a:pt x="49" y="912"/>
                    </a:cubicBezTo>
                    <a:cubicBezTo>
                      <a:pt x="49" y="911"/>
                      <a:pt x="49" y="910"/>
                      <a:pt x="48" y="910"/>
                    </a:cubicBezTo>
                    <a:cubicBezTo>
                      <a:pt x="45" y="908"/>
                      <a:pt x="45" y="908"/>
                      <a:pt x="45" y="908"/>
                    </a:cubicBezTo>
                    <a:cubicBezTo>
                      <a:pt x="48" y="906"/>
                      <a:pt x="48" y="906"/>
                      <a:pt x="48" y="906"/>
                    </a:cubicBezTo>
                    <a:cubicBezTo>
                      <a:pt x="49" y="906"/>
                      <a:pt x="49" y="906"/>
                      <a:pt x="49" y="905"/>
                    </a:cubicBezTo>
                    <a:cubicBezTo>
                      <a:pt x="49" y="905"/>
                      <a:pt x="49" y="904"/>
                      <a:pt x="48" y="904"/>
                    </a:cubicBezTo>
                    <a:cubicBezTo>
                      <a:pt x="46" y="902"/>
                      <a:pt x="46" y="902"/>
                      <a:pt x="46" y="902"/>
                    </a:cubicBezTo>
                    <a:cubicBezTo>
                      <a:pt x="49" y="899"/>
                      <a:pt x="49" y="899"/>
                      <a:pt x="49" y="899"/>
                    </a:cubicBezTo>
                    <a:cubicBezTo>
                      <a:pt x="49" y="898"/>
                      <a:pt x="49" y="898"/>
                      <a:pt x="49" y="897"/>
                    </a:cubicBezTo>
                    <a:cubicBezTo>
                      <a:pt x="49" y="897"/>
                      <a:pt x="49" y="897"/>
                      <a:pt x="49" y="896"/>
                    </a:cubicBezTo>
                    <a:cubicBezTo>
                      <a:pt x="44" y="894"/>
                      <a:pt x="44" y="894"/>
                      <a:pt x="44" y="894"/>
                    </a:cubicBezTo>
                    <a:cubicBezTo>
                      <a:pt x="48" y="890"/>
                      <a:pt x="48" y="890"/>
                      <a:pt x="48" y="890"/>
                    </a:cubicBezTo>
                    <a:cubicBezTo>
                      <a:pt x="48" y="890"/>
                      <a:pt x="48" y="889"/>
                      <a:pt x="48" y="889"/>
                    </a:cubicBezTo>
                    <a:cubicBezTo>
                      <a:pt x="48" y="888"/>
                      <a:pt x="48" y="888"/>
                      <a:pt x="47" y="888"/>
                    </a:cubicBezTo>
                    <a:cubicBezTo>
                      <a:pt x="46" y="887"/>
                      <a:pt x="46" y="887"/>
                      <a:pt x="46" y="887"/>
                    </a:cubicBezTo>
                    <a:cubicBezTo>
                      <a:pt x="48" y="884"/>
                      <a:pt x="48" y="884"/>
                      <a:pt x="48" y="884"/>
                    </a:cubicBezTo>
                    <a:cubicBezTo>
                      <a:pt x="48" y="884"/>
                      <a:pt x="48" y="883"/>
                      <a:pt x="48" y="883"/>
                    </a:cubicBezTo>
                    <a:cubicBezTo>
                      <a:pt x="48" y="882"/>
                      <a:pt x="48" y="882"/>
                      <a:pt x="48" y="882"/>
                    </a:cubicBezTo>
                    <a:cubicBezTo>
                      <a:pt x="46" y="880"/>
                      <a:pt x="46" y="880"/>
                      <a:pt x="46" y="880"/>
                    </a:cubicBezTo>
                    <a:cubicBezTo>
                      <a:pt x="48" y="878"/>
                      <a:pt x="48" y="878"/>
                      <a:pt x="48" y="878"/>
                    </a:cubicBezTo>
                    <a:cubicBezTo>
                      <a:pt x="48" y="878"/>
                      <a:pt x="49" y="877"/>
                      <a:pt x="49" y="877"/>
                    </a:cubicBezTo>
                    <a:cubicBezTo>
                      <a:pt x="48" y="876"/>
                      <a:pt x="48" y="876"/>
                      <a:pt x="48" y="876"/>
                    </a:cubicBezTo>
                    <a:cubicBezTo>
                      <a:pt x="45" y="874"/>
                      <a:pt x="45" y="874"/>
                      <a:pt x="45" y="874"/>
                    </a:cubicBezTo>
                    <a:cubicBezTo>
                      <a:pt x="48" y="873"/>
                      <a:pt x="48" y="873"/>
                      <a:pt x="48" y="873"/>
                    </a:cubicBezTo>
                    <a:cubicBezTo>
                      <a:pt x="49" y="873"/>
                      <a:pt x="49" y="873"/>
                      <a:pt x="49" y="872"/>
                    </a:cubicBezTo>
                    <a:cubicBezTo>
                      <a:pt x="49" y="871"/>
                      <a:pt x="49" y="871"/>
                      <a:pt x="49" y="871"/>
                    </a:cubicBezTo>
                    <a:cubicBezTo>
                      <a:pt x="44" y="868"/>
                      <a:pt x="44" y="868"/>
                      <a:pt x="44" y="868"/>
                    </a:cubicBezTo>
                    <a:cubicBezTo>
                      <a:pt x="48" y="865"/>
                      <a:pt x="48" y="865"/>
                      <a:pt x="48" y="865"/>
                    </a:cubicBezTo>
                    <a:cubicBezTo>
                      <a:pt x="48" y="864"/>
                      <a:pt x="48" y="864"/>
                      <a:pt x="48" y="864"/>
                    </a:cubicBezTo>
                    <a:cubicBezTo>
                      <a:pt x="48" y="863"/>
                      <a:pt x="48" y="863"/>
                      <a:pt x="48" y="862"/>
                    </a:cubicBezTo>
                    <a:cubicBezTo>
                      <a:pt x="46" y="861"/>
                      <a:pt x="46" y="861"/>
                      <a:pt x="46" y="861"/>
                    </a:cubicBezTo>
                    <a:cubicBezTo>
                      <a:pt x="48" y="858"/>
                      <a:pt x="48" y="858"/>
                      <a:pt x="48" y="858"/>
                    </a:cubicBezTo>
                    <a:cubicBezTo>
                      <a:pt x="49" y="858"/>
                      <a:pt x="49" y="858"/>
                      <a:pt x="49" y="857"/>
                    </a:cubicBezTo>
                    <a:cubicBezTo>
                      <a:pt x="49" y="857"/>
                      <a:pt x="49" y="856"/>
                      <a:pt x="48" y="856"/>
                    </a:cubicBezTo>
                    <a:cubicBezTo>
                      <a:pt x="46" y="854"/>
                      <a:pt x="46" y="854"/>
                      <a:pt x="46" y="854"/>
                    </a:cubicBezTo>
                    <a:cubicBezTo>
                      <a:pt x="49" y="851"/>
                      <a:pt x="49" y="851"/>
                      <a:pt x="49" y="851"/>
                    </a:cubicBezTo>
                    <a:cubicBezTo>
                      <a:pt x="49" y="851"/>
                      <a:pt x="49" y="850"/>
                      <a:pt x="49" y="850"/>
                    </a:cubicBezTo>
                    <a:cubicBezTo>
                      <a:pt x="49" y="850"/>
                      <a:pt x="49" y="849"/>
                      <a:pt x="49" y="849"/>
                    </a:cubicBezTo>
                    <a:cubicBezTo>
                      <a:pt x="45" y="847"/>
                      <a:pt x="45" y="847"/>
                      <a:pt x="45" y="847"/>
                    </a:cubicBezTo>
                    <a:cubicBezTo>
                      <a:pt x="48" y="844"/>
                      <a:pt x="48" y="844"/>
                      <a:pt x="48" y="844"/>
                    </a:cubicBezTo>
                    <a:cubicBezTo>
                      <a:pt x="49" y="843"/>
                      <a:pt x="49" y="843"/>
                      <a:pt x="49" y="842"/>
                    </a:cubicBezTo>
                    <a:cubicBezTo>
                      <a:pt x="49" y="842"/>
                      <a:pt x="49" y="842"/>
                      <a:pt x="48" y="841"/>
                    </a:cubicBezTo>
                    <a:cubicBezTo>
                      <a:pt x="45" y="839"/>
                      <a:pt x="45" y="839"/>
                      <a:pt x="45" y="839"/>
                    </a:cubicBezTo>
                    <a:cubicBezTo>
                      <a:pt x="48" y="836"/>
                      <a:pt x="48" y="836"/>
                      <a:pt x="48" y="836"/>
                    </a:cubicBezTo>
                    <a:cubicBezTo>
                      <a:pt x="48" y="836"/>
                      <a:pt x="48" y="835"/>
                      <a:pt x="48" y="835"/>
                    </a:cubicBezTo>
                    <a:cubicBezTo>
                      <a:pt x="48" y="834"/>
                      <a:pt x="48" y="834"/>
                      <a:pt x="47" y="834"/>
                    </a:cubicBezTo>
                    <a:cubicBezTo>
                      <a:pt x="45" y="832"/>
                      <a:pt x="45" y="832"/>
                      <a:pt x="45" y="832"/>
                    </a:cubicBezTo>
                    <a:cubicBezTo>
                      <a:pt x="49" y="831"/>
                      <a:pt x="49" y="831"/>
                      <a:pt x="49" y="831"/>
                    </a:cubicBezTo>
                    <a:cubicBezTo>
                      <a:pt x="49" y="831"/>
                      <a:pt x="50" y="830"/>
                      <a:pt x="50" y="830"/>
                    </a:cubicBezTo>
                    <a:cubicBezTo>
                      <a:pt x="50" y="829"/>
                      <a:pt x="49" y="829"/>
                      <a:pt x="49" y="828"/>
                    </a:cubicBezTo>
                    <a:cubicBezTo>
                      <a:pt x="45" y="826"/>
                      <a:pt x="45" y="826"/>
                      <a:pt x="45" y="826"/>
                    </a:cubicBezTo>
                    <a:cubicBezTo>
                      <a:pt x="49" y="825"/>
                      <a:pt x="49" y="825"/>
                      <a:pt x="49" y="825"/>
                    </a:cubicBezTo>
                    <a:cubicBezTo>
                      <a:pt x="49" y="824"/>
                      <a:pt x="50" y="824"/>
                      <a:pt x="50" y="823"/>
                    </a:cubicBezTo>
                    <a:cubicBezTo>
                      <a:pt x="50" y="823"/>
                      <a:pt x="50" y="822"/>
                      <a:pt x="49" y="822"/>
                    </a:cubicBezTo>
                    <a:cubicBezTo>
                      <a:pt x="44" y="819"/>
                      <a:pt x="44" y="819"/>
                      <a:pt x="44" y="819"/>
                    </a:cubicBezTo>
                    <a:cubicBezTo>
                      <a:pt x="47" y="817"/>
                      <a:pt x="47" y="817"/>
                      <a:pt x="47" y="817"/>
                    </a:cubicBezTo>
                    <a:cubicBezTo>
                      <a:pt x="48" y="817"/>
                      <a:pt x="48" y="817"/>
                      <a:pt x="48" y="816"/>
                    </a:cubicBezTo>
                    <a:cubicBezTo>
                      <a:pt x="48" y="816"/>
                      <a:pt x="48" y="815"/>
                      <a:pt x="48" y="815"/>
                    </a:cubicBezTo>
                    <a:cubicBezTo>
                      <a:pt x="46" y="814"/>
                      <a:pt x="46" y="814"/>
                      <a:pt x="46" y="814"/>
                    </a:cubicBezTo>
                    <a:cubicBezTo>
                      <a:pt x="48" y="811"/>
                      <a:pt x="48" y="811"/>
                      <a:pt x="48" y="811"/>
                    </a:cubicBezTo>
                    <a:cubicBezTo>
                      <a:pt x="48" y="811"/>
                      <a:pt x="48" y="811"/>
                      <a:pt x="48" y="810"/>
                    </a:cubicBezTo>
                    <a:cubicBezTo>
                      <a:pt x="48" y="810"/>
                      <a:pt x="48" y="809"/>
                      <a:pt x="47" y="809"/>
                    </a:cubicBezTo>
                    <a:cubicBezTo>
                      <a:pt x="46" y="808"/>
                      <a:pt x="46" y="808"/>
                      <a:pt x="46" y="808"/>
                    </a:cubicBezTo>
                    <a:cubicBezTo>
                      <a:pt x="48" y="807"/>
                      <a:pt x="48" y="807"/>
                      <a:pt x="48" y="807"/>
                    </a:cubicBezTo>
                    <a:cubicBezTo>
                      <a:pt x="49" y="807"/>
                      <a:pt x="49" y="807"/>
                      <a:pt x="49" y="806"/>
                    </a:cubicBezTo>
                    <a:cubicBezTo>
                      <a:pt x="49" y="806"/>
                      <a:pt x="49" y="805"/>
                      <a:pt x="49" y="805"/>
                    </a:cubicBezTo>
                    <a:cubicBezTo>
                      <a:pt x="46" y="803"/>
                      <a:pt x="46" y="803"/>
                      <a:pt x="46" y="803"/>
                    </a:cubicBezTo>
                    <a:cubicBezTo>
                      <a:pt x="48" y="801"/>
                      <a:pt x="48" y="801"/>
                      <a:pt x="48" y="801"/>
                    </a:cubicBezTo>
                    <a:cubicBezTo>
                      <a:pt x="48" y="801"/>
                      <a:pt x="48" y="801"/>
                      <a:pt x="48" y="800"/>
                    </a:cubicBezTo>
                    <a:cubicBezTo>
                      <a:pt x="48" y="800"/>
                      <a:pt x="48" y="799"/>
                      <a:pt x="48" y="799"/>
                    </a:cubicBezTo>
                    <a:cubicBezTo>
                      <a:pt x="45" y="797"/>
                      <a:pt x="45" y="797"/>
                      <a:pt x="45" y="797"/>
                    </a:cubicBezTo>
                    <a:cubicBezTo>
                      <a:pt x="47" y="797"/>
                      <a:pt x="47" y="797"/>
                      <a:pt x="47" y="797"/>
                    </a:cubicBezTo>
                    <a:cubicBezTo>
                      <a:pt x="48" y="797"/>
                      <a:pt x="48" y="796"/>
                      <a:pt x="48" y="795"/>
                    </a:cubicBezTo>
                    <a:cubicBezTo>
                      <a:pt x="49" y="795"/>
                      <a:pt x="48" y="794"/>
                      <a:pt x="48" y="794"/>
                    </a:cubicBezTo>
                    <a:cubicBezTo>
                      <a:pt x="45" y="792"/>
                      <a:pt x="45" y="792"/>
                      <a:pt x="45" y="792"/>
                    </a:cubicBezTo>
                    <a:cubicBezTo>
                      <a:pt x="48" y="791"/>
                      <a:pt x="48" y="791"/>
                      <a:pt x="48" y="791"/>
                    </a:cubicBezTo>
                    <a:cubicBezTo>
                      <a:pt x="48" y="790"/>
                      <a:pt x="48" y="790"/>
                      <a:pt x="48" y="789"/>
                    </a:cubicBezTo>
                    <a:cubicBezTo>
                      <a:pt x="48" y="789"/>
                      <a:pt x="48" y="788"/>
                      <a:pt x="48" y="788"/>
                    </a:cubicBezTo>
                    <a:cubicBezTo>
                      <a:pt x="45" y="786"/>
                      <a:pt x="45" y="786"/>
                      <a:pt x="45" y="786"/>
                    </a:cubicBezTo>
                    <a:cubicBezTo>
                      <a:pt x="49" y="784"/>
                      <a:pt x="49" y="784"/>
                      <a:pt x="49" y="784"/>
                    </a:cubicBezTo>
                    <a:cubicBezTo>
                      <a:pt x="49" y="784"/>
                      <a:pt x="50" y="783"/>
                      <a:pt x="50" y="783"/>
                    </a:cubicBezTo>
                    <a:cubicBezTo>
                      <a:pt x="50" y="782"/>
                      <a:pt x="49" y="782"/>
                      <a:pt x="49" y="781"/>
                    </a:cubicBezTo>
                    <a:cubicBezTo>
                      <a:pt x="46" y="780"/>
                      <a:pt x="46" y="780"/>
                      <a:pt x="46" y="780"/>
                    </a:cubicBezTo>
                    <a:cubicBezTo>
                      <a:pt x="48" y="779"/>
                      <a:pt x="48" y="779"/>
                      <a:pt x="48" y="779"/>
                    </a:cubicBezTo>
                    <a:cubicBezTo>
                      <a:pt x="49" y="779"/>
                      <a:pt x="49" y="778"/>
                      <a:pt x="49" y="778"/>
                    </a:cubicBezTo>
                    <a:cubicBezTo>
                      <a:pt x="49" y="777"/>
                      <a:pt x="49" y="777"/>
                      <a:pt x="49" y="776"/>
                    </a:cubicBezTo>
                    <a:cubicBezTo>
                      <a:pt x="46" y="775"/>
                      <a:pt x="46" y="775"/>
                      <a:pt x="46" y="775"/>
                    </a:cubicBezTo>
                    <a:cubicBezTo>
                      <a:pt x="49" y="774"/>
                      <a:pt x="49" y="774"/>
                      <a:pt x="49" y="774"/>
                    </a:cubicBezTo>
                    <a:cubicBezTo>
                      <a:pt x="49" y="773"/>
                      <a:pt x="50" y="773"/>
                      <a:pt x="50" y="772"/>
                    </a:cubicBezTo>
                    <a:cubicBezTo>
                      <a:pt x="50" y="772"/>
                      <a:pt x="49" y="771"/>
                      <a:pt x="49" y="771"/>
                    </a:cubicBezTo>
                    <a:cubicBezTo>
                      <a:pt x="45" y="769"/>
                      <a:pt x="45" y="769"/>
                      <a:pt x="45" y="769"/>
                    </a:cubicBezTo>
                    <a:cubicBezTo>
                      <a:pt x="47" y="767"/>
                      <a:pt x="47" y="767"/>
                      <a:pt x="47" y="767"/>
                    </a:cubicBezTo>
                    <a:cubicBezTo>
                      <a:pt x="48" y="767"/>
                      <a:pt x="48" y="767"/>
                      <a:pt x="48" y="766"/>
                    </a:cubicBezTo>
                    <a:cubicBezTo>
                      <a:pt x="48" y="766"/>
                      <a:pt x="48" y="765"/>
                      <a:pt x="47" y="765"/>
                    </a:cubicBezTo>
                    <a:cubicBezTo>
                      <a:pt x="46" y="764"/>
                      <a:pt x="46" y="764"/>
                      <a:pt x="46" y="764"/>
                    </a:cubicBezTo>
                    <a:cubicBezTo>
                      <a:pt x="48" y="764"/>
                      <a:pt x="48" y="764"/>
                      <a:pt x="48" y="764"/>
                    </a:cubicBezTo>
                    <a:cubicBezTo>
                      <a:pt x="49" y="764"/>
                      <a:pt x="50" y="763"/>
                      <a:pt x="50" y="763"/>
                    </a:cubicBezTo>
                    <a:cubicBezTo>
                      <a:pt x="50" y="762"/>
                      <a:pt x="49" y="761"/>
                      <a:pt x="49" y="761"/>
                    </a:cubicBezTo>
                    <a:cubicBezTo>
                      <a:pt x="44" y="758"/>
                      <a:pt x="44" y="758"/>
                      <a:pt x="44" y="758"/>
                    </a:cubicBezTo>
                    <a:cubicBezTo>
                      <a:pt x="48" y="757"/>
                      <a:pt x="48" y="757"/>
                      <a:pt x="48" y="757"/>
                    </a:cubicBezTo>
                    <a:cubicBezTo>
                      <a:pt x="48" y="756"/>
                      <a:pt x="48" y="756"/>
                      <a:pt x="48" y="755"/>
                    </a:cubicBezTo>
                    <a:cubicBezTo>
                      <a:pt x="48" y="755"/>
                      <a:pt x="48" y="754"/>
                      <a:pt x="48" y="754"/>
                    </a:cubicBezTo>
                    <a:cubicBezTo>
                      <a:pt x="46" y="753"/>
                      <a:pt x="46" y="753"/>
                      <a:pt x="46" y="753"/>
                    </a:cubicBezTo>
                    <a:cubicBezTo>
                      <a:pt x="48" y="752"/>
                      <a:pt x="48" y="752"/>
                      <a:pt x="48" y="752"/>
                    </a:cubicBezTo>
                    <a:cubicBezTo>
                      <a:pt x="49" y="752"/>
                      <a:pt x="49" y="751"/>
                      <a:pt x="49" y="751"/>
                    </a:cubicBezTo>
                    <a:cubicBezTo>
                      <a:pt x="49" y="750"/>
                      <a:pt x="49" y="749"/>
                      <a:pt x="48" y="749"/>
                    </a:cubicBezTo>
                    <a:cubicBezTo>
                      <a:pt x="45" y="747"/>
                      <a:pt x="45" y="747"/>
                      <a:pt x="45" y="747"/>
                    </a:cubicBezTo>
                    <a:cubicBezTo>
                      <a:pt x="49" y="745"/>
                      <a:pt x="49" y="745"/>
                      <a:pt x="49" y="745"/>
                    </a:cubicBezTo>
                    <a:cubicBezTo>
                      <a:pt x="49" y="745"/>
                      <a:pt x="49" y="745"/>
                      <a:pt x="49" y="744"/>
                    </a:cubicBezTo>
                    <a:cubicBezTo>
                      <a:pt x="50" y="744"/>
                      <a:pt x="49" y="743"/>
                      <a:pt x="49" y="743"/>
                    </a:cubicBezTo>
                    <a:cubicBezTo>
                      <a:pt x="46" y="741"/>
                      <a:pt x="46" y="741"/>
                      <a:pt x="46" y="741"/>
                    </a:cubicBezTo>
                    <a:cubicBezTo>
                      <a:pt x="48" y="737"/>
                      <a:pt x="48" y="737"/>
                      <a:pt x="48" y="737"/>
                    </a:cubicBezTo>
                    <a:cubicBezTo>
                      <a:pt x="48" y="737"/>
                      <a:pt x="49" y="737"/>
                      <a:pt x="48" y="736"/>
                    </a:cubicBezTo>
                    <a:cubicBezTo>
                      <a:pt x="48" y="736"/>
                      <a:pt x="48" y="736"/>
                      <a:pt x="48" y="735"/>
                    </a:cubicBezTo>
                    <a:cubicBezTo>
                      <a:pt x="45" y="734"/>
                      <a:pt x="45" y="734"/>
                      <a:pt x="45" y="734"/>
                    </a:cubicBezTo>
                    <a:cubicBezTo>
                      <a:pt x="48" y="733"/>
                      <a:pt x="48" y="733"/>
                      <a:pt x="48" y="733"/>
                    </a:cubicBezTo>
                    <a:cubicBezTo>
                      <a:pt x="48" y="733"/>
                      <a:pt x="49" y="732"/>
                      <a:pt x="49" y="732"/>
                    </a:cubicBezTo>
                    <a:cubicBezTo>
                      <a:pt x="49" y="731"/>
                      <a:pt x="48" y="731"/>
                      <a:pt x="48" y="730"/>
                    </a:cubicBezTo>
                    <a:cubicBezTo>
                      <a:pt x="46" y="729"/>
                      <a:pt x="46" y="729"/>
                      <a:pt x="46" y="729"/>
                    </a:cubicBezTo>
                    <a:cubicBezTo>
                      <a:pt x="49" y="728"/>
                      <a:pt x="49" y="728"/>
                      <a:pt x="49" y="728"/>
                    </a:cubicBezTo>
                    <a:cubicBezTo>
                      <a:pt x="49" y="728"/>
                      <a:pt x="50" y="727"/>
                      <a:pt x="50" y="727"/>
                    </a:cubicBezTo>
                    <a:cubicBezTo>
                      <a:pt x="50" y="726"/>
                      <a:pt x="49" y="726"/>
                      <a:pt x="49" y="725"/>
                    </a:cubicBezTo>
                    <a:cubicBezTo>
                      <a:pt x="45" y="723"/>
                      <a:pt x="45" y="723"/>
                      <a:pt x="45" y="723"/>
                    </a:cubicBezTo>
                    <a:cubicBezTo>
                      <a:pt x="48" y="720"/>
                      <a:pt x="48" y="720"/>
                      <a:pt x="48" y="720"/>
                    </a:cubicBezTo>
                    <a:cubicBezTo>
                      <a:pt x="48" y="719"/>
                      <a:pt x="48" y="719"/>
                      <a:pt x="48" y="719"/>
                    </a:cubicBezTo>
                    <a:cubicBezTo>
                      <a:pt x="48" y="718"/>
                      <a:pt x="48" y="718"/>
                      <a:pt x="48" y="718"/>
                    </a:cubicBezTo>
                    <a:cubicBezTo>
                      <a:pt x="45" y="716"/>
                      <a:pt x="45" y="716"/>
                      <a:pt x="45" y="716"/>
                    </a:cubicBezTo>
                    <a:cubicBezTo>
                      <a:pt x="48" y="713"/>
                      <a:pt x="48" y="713"/>
                      <a:pt x="48" y="713"/>
                    </a:cubicBezTo>
                    <a:cubicBezTo>
                      <a:pt x="48" y="713"/>
                      <a:pt x="48" y="712"/>
                      <a:pt x="48" y="712"/>
                    </a:cubicBezTo>
                    <a:cubicBezTo>
                      <a:pt x="48" y="711"/>
                      <a:pt x="47" y="711"/>
                      <a:pt x="47" y="711"/>
                    </a:cubicBezTo>
                    <a:cubicBezTo>
                      <a:pt x="46" y="710"/>
                      <a:pt x="46" y="710"/>
                      <a:pt x="46" y="710"/>
                    </a:cubicBezTo>
                    <a:cubicBezTo>
                      <a:pt x="49" y="707"/>
                      <a:pt x="49" y="707"/>
                      <a:pt x="49" y="707"/>
                    </a:cubicBezTo>
                    <a:cubicBezTo>
                      <a:pt x="49" y="707"/>
                      <a:pt x="49" y="706"/>
                      <a:pt x="49" y="706"/>
                    </a:cubicBezTo>
                    <a:cubicBezTo>
                      <a:pt x="49" y="705"/>
                      <a:pt x="49" y="705"/>
                      <a:pt x="49" y="705"/>
                    </a:cubicBezTo>
                    <a:cubicBezTo>
                      <a:pt x="45" y="703"/>
                      <a:pt x="45" y="703"/>
                      <a:pt x="45" y="703"/>
                    </a:cubicBezTo>
                    <a:cubicBezTo>
                      <a:pt x="47" y="702"/>
                      <a:pt x="47" y="702"/>
                      <a:pt x="47" y="702"/>
                    </a:cubicBezTo>
                    <a:cubicBezTo>
                      <a:pt x="48" y="702"/>
                      <a:pt x="48" y="701"/>
                      <a:pt x="48" y="701"/>
                    </a:cubicBezTo>
                    <a:cubicBezTo>
                      <a:pt x="48" y="700"/>
                      <a:pt x="48" y="699"/>
                      <a:pt x="48" y="699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49" y="695"/>
                      <a:pt x="49" y="695"/>
                      <a:pt x="49" y="695"/>
                    </a:cubicBezTo>
                    <a:cubicBezTo>
                      <a:pt x="50" y="695"/>
                      <a:pt x="50" y="694"/>
                      <a:pt x="50" y="694"/>
                    </a:cubicBezTo>
                    <a:cubicBezTo>
                      <a:pt x="50" y="693"/>
                      <a:pt x="50" y="693"/>
                      <a:pt x="49" y="693"/>
                    </a:cubicBezTo>
                    <a:cubicBezTo>
                      <a:pt x="45" y="690"/>
                      <a:pt x="45" y="690"/>
                      <a:pt x="45" y="690"/>
                    </a:cubicBezTo>
                    <a:cubicBezTo>
                      <a:pt x="49" y="689"/>
                      <a:pt x="49" y="689"/>
                      <a:pt x="49" y="689"/>
                    </a:cubicBezTo>
                    <a:cubicBezTo>
                      <a:pt x="49" y="689"/>
                      <a:pt x="49" y="688"/>
                      <a:pt x="49" y="687"/>
                    </a:cubicBezTo>
                    <a:cubicBezTo>
                      <a:pt x="50" y="687"/>
                      <a:pt x="49" y="686"/>
                      <a:pt x="49" y="686"/>
                    </a:cubicBezTo>
                    <a:cubicBezTo>
                      <a:pt x="46" y="684"/>
                      <a:pt x="46" y="684"/>
                      <a:pt x="46" y="684"/>
                    </a:cubicBezTo>
                    <a:cubicBezTo>
                      <a:pt x="49" y="682"/>
                      <a:pt x="49" y="682"/>
                      <a:pt x="49" y="682"/>
                    </a:cubicBezTo>
                    <a:cubicBezTo>
                      <a:pt x="49" y="681"/>
                      <a:pt x="49" y="681"/>
                      <a:pt x="49" y="680"/>
                    </a:cubicBezTo>
                    <a:cubicBezTo>
                      <a:pt x="49" y="680"/>
                      <a:pt x="49" y="680"/>
                      <a:pt x="49" y="679"/>
                    </a:cubicBezTo>
                    <a:cubicBezTo>
                      <a:pt x="46" y="678"/>
                      <a:pt x="46" y="678"/>
                      <a:pt x="46" y="678"/>
                    </a:cubicBezTo>
                    <a:cubicBezTo>
                      <a:pt x="49" y="675"/>
                      <a:pt x="49" y="675"/>
                      <a:pt x="49" y="675"/>
                    </a:cubicBezTo>
                    <a:cubicBezTo>
                      <a:pt x="49" y="675"/>
                      <a:pt x="49" y="675"/>
                      <a:pt x="49" y="674"/>
                    </a:cubicBezTo>
                    <a:cubicBezTo>
                      <a:pt x="49" y="674"/>
                      <a:pt x="49" y="673"/>
                      <a:pt x="49" y="673"/>
                    </a:cubicBezTo>
                    <a:cubicBezTo>
                      <a:pt x="46" y="671"/>
                      <a:pt x="46" y="671"/>
                      <a:pt x="46" y="671"/>
                    </a:cubicBezTo>
                    <a:cubicBezTo>
                      <a:pt x="48" y="670"/>
                      <a:pt x="48" y="670"/>
                      <a:pt x="48" y="670"/>
                    </a:cubicBezTo>
                    <a:cubicBezTo>
                      <a:pt x="49" y="670"/>
                      <a:pt x="49" y="670"/>
                      <a:pt x="49" y="669"/>
                    </a:cubicBezTo>
                    <a:cubicBezTo>
                      <a:pt x="49" y="669"/>
                      <a:pt x="49" y="668"/>
                      <a:pt x="49" y="668"/>
                    </a:cubicBezTo>
                    <a:cubicBezTo>
                      <a:pt x="45" y="665"/>
                      <a:pt x="45" y="665"/>
                      <a:pt x="45" y="665"/>
                    </a:cubicBezTo>
                    <a:cubicBezTo>
                      <a:pt x="48" y="661"/>
                      <a:pt x="48" y="661"/>
                      <a:pt x="48" y="661"/>
                    </a:cubicBezTo>
                    <a:cubicBezTo>
                      <a:pt x="48" y="661"/>
                      <a:pt x="48" y="661"/>
                      <a:pt x="48" y="660"/>
                    </a:cubicBezTo>
                    <a:cubicBezTo>
                      <a:pt x="48" y="660"/>
                      <a:pt x="48" y="659"/>
                      <a:pt x="47" y="659"/>
                    </a:cubicBezTo>
                    <a:cubicBezTo>
                      <a:pt x="45" y="658"/>
                      <a:pt x="45" y="658"/>
                      <a:pt x="45" y="658"/>
                    </a:cubicBezTo>
                    <a:cubicBezTo>
                      <a:pt x="49" y="656"/>
                      <a:pt x="49" y="656"/>
                      <a:pt x="49" y="656"/>
                    </a:cubicBezTo>
                    <a:cubicBezTo>
                      <a:pt x="49" y="655"/>
                      <a:pt x="50" y="655"/>
                      <a:pt x="50" y="654"/>
                    </a:cubicBezTo>
                    <a:cubicBezTo>
                      <a:pt x="50" y="654"/>
                      <a:pt x="50" y="653"/>
                      <a:pt x="49" y="653"/>
                    </a:cubicBezTo>
                    <a:cubicBezTo>
                      <a:pt x="45" y="650"/>
                      <a:pt x="45" y="650"/>
                      <a:pt x="45" y="650"/>
                    </a:cubicBezTo>
                    <a:cubicBezTo>
                      <a:pt x="49" y="648"/>
                      <a:pt x="49" y="648"/>
                      <a:pt x="49" y="648"/>
                    </a:cubicBezTo>
                    <a:cubicBezTo>
                      <a:pt x="49" y="648"/>
                      <a:pt x="50" y="648"/>
                      <a:pt x="50" y="647"/>
                    </a:cubicBezTo>
                    <a:cubicBezTo>
                      <a:pt x="50" y="647"/>
                      <a:pt x="49" y="646"/>
                      <a:pt x="49" y="646"/>
                    </a:cubicBezTo>
                    <a:cubicBezTo>
                      <a:pt x="45" y="644"/>
                      <a:pt x="45" y="644"/>
                      <a:pt x="45" y="644"/>
                    </a:cubicBezTo>
                    <a:cubicBezTo>
                      <a:pt x="48" y="642"/>
                      <a:pt x="48" y="642"/>
                      <a:pt x="48" y="642"/>
                    </a:cubicBezTo>
                    <a:cubicBezTo>
                      <a:pt x="48" y="641"/>
                      <a:pt x="48" y="641"/>
                      <a:pt x="48" y="640"/>
                    </a:cubicBezTo>
                    <a:cubicBezTo>
                      <a:pt x="48" y="640"/>
                      <a:pt x="48" y="639"/>
                      <a:pt x="48" y="639"/>
                    </a:cubicBezTo>
                    <a:cubicBezTo>
                      <a:pt x="45" y="637"/>
                      <a:pt x="45" y="637"/>
                      <a:pt x="45" y="637"/>
                    </a:cubicBezTo>
                    <a:cubicBezTo>
                      <a:pt x="48" y="635"/>
                      <a:pt x="48" y="635"/>
                      <a:pt x="48" y="635"/>
                    </a:cubicBezTo>
                    <a:cubicBezTo>
                      <a:pt x="49" y="635"/>
                      <a:pt x="49" y="634"/>
                      <a:pt x="49" y="634"/>
                    </a:cubicBezTo>
                    <a:cubicBezTo>
                      <a:pt x="49" y="633"/>
                      <a:pt x="49" y="633"/>
                      <a:pt x="48" y="633"/>
                    </a:cubicBezTo>
                    <a:cubicBezTo>
                      <a:pt x="45" y="630"/>
                      <a:pt x="45" y="630"/>
                      <a:pt x="45" y="630"/>
                    </a:cubicBezTo>
                    <a:cubicBezTo>
                      <a:pt x="48" y="628"/>
                      <a:pt x="48" y="628"/>
                      <a:pt x="48" y="628"/>
                    </a:cubicBezTo>
                    <a:cubicBezTo>
                      <a:pt x="48" y="628"/>
                      <a:pt x="49" y="628"/>
                      <a:pt x="49" y="627"/>
                    </a:cubicBezTo>
                    <a:cubicBezTo>
                      <a:pt x="48" y="627"/>
                      <a:pt x="48" y="626"/>
                      <a:pt x="48" y="626"/>
                    </a:cubicBezTo>
                    <a:cubicBezTo>
                      <a:pt x="45" y="624"/>
                      <a:pt x="45" y="624"/>
                      <a:pt x="45" y="624"/>
                    </a:cubicBezTo>
                    <a:cubicBezTo>
                      <a:pt x="48" y="622"/>
                      <a:pt x="48" y="622"/>
                      <a:pt x="48" y="622"/>
                    </a:cubicBezTo>
                    <a:cubicBezTo>
                      <a:pt x="48" y="622"/>
                      <a:pt x="48" y="622"/>
                      <a:pt x="48" y="621"/>
                    </a:cubicBezTo>
                    <a:cubicBezTo>
                      <a:pt x="48" y="621"/>
                      <a:pt x="48" y="620"/>
                      <a:pt x="48" y="620"/>
                    </a:cubicBezTo>
                    <a:cubicBezTo>
                      <a:pt x="46" y="619"/>
                      <a:pt x="46" y="619"/>
                      <a:pt x="46" y="619"/>
                    </a:cubicBezTo>
                    <a:cubicBezTo>
                      <a:pt x="49" y="616"/>
                      <a:pt x="49" y="616"/>
                      <a:pt x="49" y="616"/>
                    </a:cubicBezTo>
                    <a:cubicBezTo>
                      <a:pt x="49" y="615"/>
                      <a:pt x="49" y="615"/>
                      <a:pt x="49" y="614"/>
                    </a:cubicBezTo>
                    <a:cubicBezTo>
                      <a:pt x="49" y="614"/>
                      <a:pt x="49" y="614"/>
                      <a:pt x="49" y="613"/>
                    </a:cubicBezTo>
                    <a:cubicBezTo>
                      <a:pt x="45" y="611"/>
                      <a:pt x="45" y="611"/>
                      <a:pt x="45" y="611"/>
                    </a:cubicBezTo>
                    <a:cubicBezTo>
                      <a:pt x="49" y="608"/>
                      <a:pt x="49" y="608"/>
                      <a:pt x="49" y="608"/>
                    </a:cubicBezTo>
                    <a:cubicBezTo>
                      <a:pt x="49" y="608"/>
                      <a:pt x="49" y="607"/>
                      <a:pt x="49" y="607"/>
                    </a:cubicBezTo>
                    <a:cubicBezTo>
                      <a:pt x="49" y="607"/>
                      <a:pt x="49" y="606"/>
                      <a:pt x="48" y="606"/>
                    </a:cubicBezTo>
                    <a:cubicBezTo>
                      <a:pt x="45" y="604"/>
                      <a:pt x="45" y="604"/>
                      <a:pt x="45" y="604"/>
                    </a:cubicBezTo>
                    <a:cubicBezTo>
                      <a:pt x="48" y="602"/>
                      <a:pt x="48" y="602"/>
                      <a:pt x="48" y="602"/>
                    </a:cubicBezTo>
                    <a:cubicBezTo>
                      <a:pt x="49" y="601"/>
                      <a:pt x="49" y="601"/>
                      <a:pt x="49" y="600"/>
                    </a:cubicBezTo>
                    <a:cubicBezTo>
                      <a:pt x="49" y="600"/>
                      <a:pt x="49" y="600"/>
                      <a:pt x="48" y="599"/>
                    </a:cubicBezTo>
                    <a:cubicBezTo>
                      <a:pt x="46" y="598"/>
                      <a:pt x="46" y="598"/>
                      <a:pt x="46" y="598"/>
                    </a:cubicBezTo>
                    <a:cubicBezTo>
                      <a:pt x="48" y="597"/>
                      <a:pt x="48" y="597"/>
                      <a:pt x="48" y="597"/>
                    </a:cubicBezTo>
                    <a:cubicBezTo>
                      <a:pt x="49" y="597"/>
                      <a:pt x="49" y="596"/>
                      <a:pt x="49" y="596"/>
                    </a:cubicBezTo>
                    <a:cubicBezTo>
                      <a:pt x="49" y="595"/>
                      <a:pt x="49" y="595"/>
                      <a:pt x="49" y="594"/>
                    </a:cubicBezTo>
                    <a:cubicBezTo>
                      <a:pt x="46" y="592"/>
                      <a:pt x="46" y="592"/>
                      <a:pt x="46" y="592"/>
                    </a:cubicBezTo>
                    <a:cubicBezTo>
                      <a:pt x="48" y="590"/>
                      <a:pt x="48" y="590"/>
                      <a:pt x="48" y="590"/>
                    </a:cubicBezTo>
                    <a:cubicBezTo>
                      <a:pt x="48" y="590"/>
                      <a:pt x="48" y="589"/>
                      <a:pt x="48" y="589"/>
                    </a:cubicBezTo>
                    <a:cubicBezTo>
                      <a:pt x="48" y="588"/>
                      <a:pt x="48" y="588"/>
                      <a:pt x="47" y="588"/>
                    </a:cubicBezTo>
                    <a:cubicBezTo>
                      <a:pt x="45" y="586"/>
                      <a:pt x="45" y="586"/>
                      <a:pt x="45" y="586"/>
                    </a:cubicBezTo>
                    <a:cubicBezTo>
                      <a:pt x="48" y="584"/>
                      <a:pt x="48" y="584"/>
                      <a:pt x="48" y="584"/>
                    </a:cubicBezTo>
                    <a:cubicBezTo>
                      <a:pt x="49" y="584"/>
                      <a:pt x="49" y="584"/>
                      <a:pt x="49" y="583"/>
                    </a:cubicBezTo>
                    <a:cubicBezTo>
                      <a:pt x="49" y="583"/>
                      <a:pt x="49" y="582"/>
                      <a:pt x="48" y="582"/>
                    </a:cubicBezTo>
                    <a:cubicBezTo>
                      <a:pt x="46" y="580"/>
                      <a:pt x="46" y="580"/>
                      <a:pt x="46" y="580"/>
                    </a:cubicBezTo>
                    <a:cubicBezTo>
                      <a:pt x="49" y="580"/>
                      <a:pt x="49" y="580"/>
                      <a:pt x="49" y="580"/>
                    </a:cubicBezTo>
                    <a:cubicBezTo>
                      <a:pt x="49" y="579"/>
                      <a:pt x="50" y="579"/>
                      <a:pt x="50" y="578"/>
                    </a:cubicBezTo>
                    <a:cubicBezTo>
                      <a:pt x="50" y="578"/>
                      <a:pt x="50" y="577"/>
                      <a:pt x="49" y="577"/>
                    </a:cubicBezTo>
                    <a:cubicBezTo>
                      <a:pt x="45" y="574"/>
                      <a:pt x="45" y="574"/>
                      <a:pt x="45" y="574"/>
                    </a:cubicBezTo>
                    <a:cubicBezTo>
                      <a:pt x="48" y="573"/>
                      <a:pt x="48" y="573"/>
                      <a:pt x="48" y="573"/>
                    </a:cubicBezTo>
                    <a:cubicBezTo>
                      <a:pt x="48" y="573"/>
                      <a:pt x="49" y="572"/>
                      <a:pt x="49" y="572"/>
                    </a:cubicBezTo>
                    <a:cubicBezTo>
                      <a:pt x="49" y="571"/>
                      <a:pt x="48" y="571"/>
                      <a:pt x="48" y="570"/>
                    </a:cubicBezTo>
                    <a:cubicBezTo>
                      <a:pt x="45" y="568"/>
                      <a:pt x="45" y="568"/>
                      <a:pt x="45" y="568"/>
                    </a:cubicBezTo>
                    <a:cubicBezTo>
                      <a:pt x="47" y="566"/>
                      <a:pt x="47" y="566"/>
                      <a:pt x="47" y="566"/>
                    </a:cubicBezTo>
                    <a:cubicBezTo>
                      <a:pt x="48" y="565"/>
                      <a:pt x="48" y="565"/>
                      <a:pt x="48" y="564"/>
                    </a:cubicBezTo>
                    <a:cubicBezTo>
                      <a:pt x="48" y="564"/>
                      <a:pt x="48" y="564"/>
                      <a:pt x="47" y="563"/>
                    </a:cubicBezTo>
                    <a:cubicBezTo>
                      <a:pt x="44" y="562"/>
                      <a:pt x="44" y="562"/>
                      <a:pt x="44" y="562"/>
                    </a:cubicBezTo>
                    <a:cubicBezTo>
                      <a:pt x="47" y="560"/>
                      <a:pt x="47" y="560"/>
                      <a:pt x="47" y="560"/>
                    </a:cubicBezTo>
                    <a:cubicBezTo>
                      <a:pt x="48" y="559"/>
                      <a:pt x="48" y="559"/>
                      <a:pt x="48" y="558"/>
                    </a:cubicBezTo>
                    <a:cubicBezTo>
                      <a:pt x="48" y="558"/>
                      <a:pt x="48" y="557"/>
                      <a:pt x="47" y="557"/>
                    </a:cubicBezTo>
                    <a:cubicBezTo>
                      <a:pt x="44" y="555"/>
                      <a:pt x="44" y="555"/>
                      <a:pt x="44" y="555"/>
                    </a:cubicBezTo>
                    <a:cubicBezTo>
                      <a:pt x="48" y="552"/>
                      <a:pt x="48" y="552"/>
                      <a:pt x="48" y="552"/>
                    </a:cubicBezTo>
                    <a:cubicBezTo>
                      <a:pt x="49" y="552"/>
                      <a:pt x="49" y="552"/>
                      <a:pt x="49" y="551"/>
                    </a:cubicBezTo>
                    <a:cubicBezTo>
                      <a:pt x="49" y="551"/>
                      <a:pt x="49" y="550"/>
                      <a:pt x="48" y="550"/>
                    </a:cubicBezTo>
                    <a:cubicBezTo>
                      <a:pt x="46" y="548"/>
                      <a:pt x="46" y="548"/>
                      <a:pt x="46" y="548"/>
                    </a:cubicBezTo>
                    <a:cubicBezTo>
                      <a:pt x="48" y="548"/>
                      <a:pt x="48" y="548"/>
                      <a:pt x="48" y="548"/>
                    </a:cubicBezTo>
                    <a:cubicBezTo>
                      <a:pt x="49" y="548"/>
                      <a:pt x="49" y="547"/>
                      <a:pt x="49" y="547"/>
                    </a:cubicBezTo>
                    <a:cubicBezTo>
                      <a:pt x="49" y="546"/>
                      <a:pt x="49" y="546"/>
                      <a:pt x="49" y="545"/>
                    </a:cubicBezTo>
                    <a:cubicBezTo>
                      <a:pt x="45" y="543"/>
                      <a:pt x="45" y="543"/>
                      <a:pt x="45" y="543"/>
                    </a:cubicBezTo>
                    <a:cubicBezTo>
                      <a:pt x="47" y="541"/>
                      <a:pt x="47" y="541"/>
                      <a:pt x="47" y="541"/>
                    </a:cubicBezTo>
                    <a:cubicBezTo>
                      <a:pt x="47" y="540"/>
                      <a:pt x="47" y="540"/>
                      <a:pt x="47" y="540"/>
                    </a:cubicBezTo>
                    <a:cubicBezTo>
                      <a:pt x="47" y="539"/>
                      <a:pt x="47" y="539"/>
                      <a:pt x="47" y="538"/>
                    </a:cubicBezTo>
                    <a:cubicBezTo>
                      <a:pt x="46" y="538"/>
                      <a:pt x="46" y="538"/>
                      <a:pt x="46" y="538"/>
                    </a:cubicBezTo>
                    <a:cubicBezTo>
                      <a:pt x="48" y="537"/>
                      <a:pt x="48" y="537"/>
                      <a:pt x="48" y="537"/>
                    </a:cubicBezTo>
                    <a:cubicBezTo>
                      <a:pt x="48" y="537"/>
                      <a:pt x="48" y="536"/>
                      <a:pt x="49" y="536"/>
                    </a:cubicBezTo>
                    <a:cubicBezTo>
                      <a:pt x="49" y="535"/>
                      <a:pt x="48" y="535"/>
                      <a:pt x="48" y="534"/>
                    </a:cubicBezTo>
                    <a:cubicBezTo>
                      <a:pt x="46" y="533"/>
                      <a:pt x="46" y="533"/>
                      <a:pt x="46" y="533"/>
                    </a:cubicBezTo>
                    <a:cubicBezTo>
                      <a:pt x="48" y="531"/>
                      <a:pt x="48" y="531"/>
                      <a:pt x="48" y="531"/>
                    </a:cubicBezTo>
                    <a:cubicBezTo>
                      <a:pt x="49" y="531"/>
                      <a:pt x="49" y="530"/>
                      <a:pt x="49" y="530"/>
                    </a:cubicBezTo>
                    <a:cubicBezTo>
                      <a:pt x="49" y="529"/>
                      <a:pt x="49" y="529"/>
                      <a:pt x="48" y="529"/>
                    </a:cubicBezTo>
                    <a:cubicBezTo>
                      <a:pt x="46" y="527"/>
                      <a:pt x="46" y="527"/>
                      <a:pt x="46" y="527"/>
                    </a:cubicBezTo>
                    <a:cubicBezTo>
                      <a:pt x="49" y="525"/>
                      <a:pt x="49" y="525"/>
                      <a:pt x="49" y="525"/>
                    </a:cubicBezTo>
                    <a:cubicBezTo>
                      <a:pt x="50" y="524"/>
                      <a:pt x="50" y="524"/>
                      <a:pt x="50" y="523"/>
                    </a:cubicBezTo>
                    <a:cubicBezTo>
                      <a:pt x="50" y="523"/>
                      <a:pt x="50" y="522"/>
                      <a:pt x="49" y="522"/>
                    </a:cubicBezTo>
                    <a:cubicBezTo>
                      <a:pt x="46" y="520"/>
                      <a:pt x="46" y="520"/>
                      <a:pt x="46" y="520"/>
                    </a:cubicBezTo>
                    <a:cubicBezTo>
                      <a:pt x="47" y="518"/>
                      <a:pt x="47" y="518"/>
                      <a:pt x="47" y="518"/>
                    </a:cubicBezTo>
                    <a:cubicBezTo>
                      <a:pt x="48" y="518"/>
                      <a:pt x="48" y="518"/>
                      <a:pt x="48" y="517"/>
                    </a:cubicBezTo>
                    <a:cubicBezTo>
                      <a:pt x="48" y="517"/>
                      <a:pt x="47" y="516"/>
                      <a:pt x="47" y="516"/>
                    </a:cubicBezTo>
                    <a:cubicBezTo>
                      <a:pt x="44" y="514"/>
                      <a:pt x="44" y="514"/>
                      <a:pt x="44" y="514"/>
                    </a:cubicBezTo>
                    <a:cubicBezTo>
                      <a:pt x="48" y="513"/>
                      <a:pt x="48" y="513"/>
                      <a:pt x="48" y="513"/>
                    </a:cubicBezTo>
                    <a:cubicBezTo>
                      <a:pt x="48" y="512"/>
                      <a:pt x="48" y="512"/>
                      <a:pt x="49" y="511"/>
                    </a:cubicBezTo>
                    <a:cubicBezTo>
                      <a:pt x="49" y="511"/>
                      <a:pt x="48" y="510"/>
                      <a:pt x="48" y="510"/>
                    </a:cubicBezTo>
                    <a:cubicBezTo>
                      <a:pt x="45" y="508"/>
                      <a:pt x="45" y="508"/>
                      <a:pt x="45" y="508"/>
                    </a:cubicBezTo>
                    <a:cubicBezTo>
                      <a:pt x="48" y="506"/>
                      <a:pt x="48" y="506"/>
                      <a:pt x="48" y="506"/>
                    </a:cubicBezTo>
                    <a:cubicBezTo>
                      <a:pt x="49" y="506"/>
                      <a:pt x="49" y="506"/>
                      <a:pt x="49" y="505"/>
                    </a:cubicBezTo>
                    <a:cubicBezTo>
                      <a:pt x="49" y="505"/>
                      <a:pt x="49" y="504"/>
                      <a:pt x="49" y="504"/>
                    </a:cubicBezTo>
                    <a:cubicBezTo>
                      <a:pt x="46" y="502"/>
                      <a:pt x="46" y="502"/>
                      <a:pt x="46" y="502"/>
                    </a:cubicBezTo>
                    <a:cubicBezTo>
                      <a:pt x="48" y="499"/>
                      <a:pt x="48" y="499"/>
                      <a:pt x="48" y="499"/>
                    </a:cubicBezTo>
                    <a:cubicBezTo>
                      <a:pt x="49" y="499"/>
                      <a:pt x="49" y="498"/>
                      <a:pt x="49" y="498"/>
                    </a:cubicBezTo>
                    <a:cubicBezTo>
                      <a:pt x="49" y="497"/>
                      <a:pt x="49" y="497"/>
                      <a:pt x="48" y="497"/>
                    </a:cubicBezTo>
                    <a:cubicBezTo>
                      <a:pt x="46" y="496"/>
                      <a:pt x="46" y="496"/>
                      <a:pt x="46" y="496"/>
                    </a:cubicBezTo>
                    <a:cubicBezTo>
                      <a:pt x="48" y="495"/>
                      <a:pt x="48" y="495"/>
                      <a:pt x="48" y="495"/>
                    </a:cubicBezTo>
                    <a:cubicBezTo>
                      <a:pt x="49" y="494"/>
                      <a:pt x="49" y="494"/>
                      <a:pt x="49" y="493"/>
                    </a:cubicBezTo>
                    <a:cubicBezTo>
                      <a:pt x="49" y="493"/>
                      <a:pt x="49" y="492"/>
                      <a:pt x="48" y="492"/>
                    </a:cubicBezTo>
                    <a:cubicBezTo>
                      <a:pt x="45" y="490"/>
                      <a:pt x="45" y="490"/>
                      <a:pt x="45" y="490"/>
                    </a:cubicBezTo>
                    <a:cubicBezTo>
                      <a:pt x="48" y="486"/>
                      <a:pt x="48" y="486"/>
                      <a:pt x="48" y="486"/>
                    </a:cubicBezTo>
                    <a:cubicBezTo>
                      <a:pt x="48" y="485"/>
                      <a:pt x="48" y="485"/>
                      <a:pt x="47" y="484"/>
                    </a:cubicBezTo>
                    <a:cubicBezTo>
                      <a:pt x="44" y="482"/>
                      <a:pt x="44" y="482"/>
                      <a:pt x="44" y="482"/>
                    </a:cubicBezTo>
                    <a:cubicBezTo>
                      <a:pt x="47" y="480"/>
                      <a:pt x="47" y="480"/>
                      <a:pt x="47" y="480"/>
                    </a:cubicBezTo>
                    <a:cubicBezTo>
                      <a:pt x="48" y="480"/>
                      <a:pt x="48" y="479"/>
                      <a:pt x="48" y="479"/>
                    </a:cubicBezTo>
                    <a:cubicBezTo>
                      <a:pt x="48" y="478"/>
                      <a:pt x="48" y="478"/>
                      <a:pt x="47" y="478"/>
                    </a:cubicBezTo>
                    <a:cubicBezTo>
                      <a:pt x="44" y="476"/>
                      <a:pt x="44" y="476"/>
                      <a:pt x="44" y="476"/>
                    </a:cubicBezTo>
                    <a:cubicBezTo>
                      <a:pt x="47" y="472"/>
                      <a:pt x="47" y="472"/>
                      <a:pt x="47" y="472"/>
                    </a:cubicBezTo>
                    <a:cubicBezTo>
                      <a:pt x="47" y="472"/>
                      <a:pt x="48" y="471"/>
                      <a:pt x="47" y="471"/>
                    </a:cubicBezTo>
                    <a:cubicBezTo>
                      <a:pt x="47" y="470"/>
                      <a:pt x="47" y="470"/>
                      <a:pt x="47" y="470"/>
                    </a:cubicBezTo>
                    <a:cubicBezTo>
                      <a:pt x="46" y="469"/>
                      <a:pt x="46" y="469"/>
                      <a:pt x="46" y="469"/>
                    </a:cubicBezTo>
                    <a:cubicBezTo>
                      <a:pt x="48" y="467"/>
                      <a:pt x="48" y="467"/>
                      <a:pt x="48" y="467"/>
                    </a:cubicBezTo>
                    <a:cubicBezTo>
                      <a:pt x="48" y="467"/>
                      <a:pt x="48" y="466"/>
                      <a:pt x="48" y="466"/>
                    </a:cubicBezTo>
                    <a:cubicBezTo>
                      <a:pt x="48" y="465"/>
                      <a:pt x="48" y="465"/>
                      <a:pt x="47" y="465"/>
                    </a:cubicBezTo>
                    <a:cubicBezTo>
                      <a:pt x="45" y="463"/>
                      <a:pt x="45" y="463"/>
                      <a:pt x="45" y="463"/>
                    </a:cubicBezTo>
                    <a:cubicBezTo>
                      <a:pt x="48" y="459"/>
                      <a:pt x="48" y="459"/>
                      <a:pt x="48" y="459"/>
                    </a:cubicBezTo>
                    <a:cubicBezTo>
                      <a:pt x="48" y="459"/>
                      <a:pt x="48" y="459"/>
                      <a:pt x="48" y="458"/>
                    </a:cubicBezTo>
                    <a:cubicBezTo>
                      <a:pt x="48" y="458"/>
                      <a:pt x="48" y="457"/>
                      <a:pt x="48" y="457"/>
                    </a:cubicBezTo>
                    <a:cubicBezTo>
                      <a:pt x="45" y="455"/>
                      <a:pt x="45" y="455"/>
                      <a:pt x="45" y="455"/>
                    </a:cubicBezTo>
                    <a:cubicBezTo>
                      <a:pt x="49" y="454"/>
                      <a:pt x="49" y="454"/>
                      <a:pt x="49" y="454"/>
                    </a:cubicBezTo>
                    <a:cubicBezTo>
                      <a:pt x="49" y="453"/>
                      <a:pt x="50" y="453"/>
                      <a:pt x="50" y="452"/>
                    </a:cubicBezTo>
                    <a:cubicBezTo>
                      <a:pt x="50" y="452"/>
                      <a:pt x="49" y="451"/>
                      <a:pt x="49" y="451"/>
                    </a:cubicBezTo>
                    <a:cubicBezTo>
                      <a:pt x="46" y="449"/>
                      <a:pt x="46" y="449"/>
                      <a:pt x="46" y="449"/>
                    </a:cubicBezTo>
                    <a:cubicBezTo>
                      <a:pt x="48" y="447"/>
                      <a:pt x="48" y="447"/>
                      <a:pt x="48" y="447"/>
                    </a:cubicBezTo>
                    <a:cubicBezTo>
                      <a:pt x="48" y="447"/>
                      <a:pt x="49" y="446"/>
                      <a:pt x="48" y="446"/>
                    </a:cubicBezTo>
                    <a:cubicBezTo>
                      <a:pt x="48" y="445"/>
                      <a:pt x="48" y="445"/>
                      <a:pt x="48" y="444"/>
                    </a:cubicBezTo>
                    <a:cubicBezTo>
                      <a:pt x="46" y="443"/>
                      <a:pt x="46" y="443"/>
                      <a:pt x="46" y="443"/>
                    </a:cubicBezTo>
                    <a:cubicBezTo>
                      <a:pt x="49" y="441"/>
                      <a:pt x="49" y="441"/>
                      <a:pt x="49" y="441"/>
                    </a:cubicBezTo>
                    <a:cubicBezTo>
                      <a:pt x="49" y="441"/>
                      <a:pt x="49" y="441"/>
                      <a:pt x="49" y="440"/>
                    </a:cubicBezTo>
                    <a:cubicBezTo>
                      <a:pt x="49" y="440"/>
                      <a:pt x="49" y="439"/>
                      <a:pt x="48" y="439"/>
                    </a:cubicBezTo>
                    <a:cubicBezTo>
                      <a:pt x="46" y="437"/>
                      <a:pt x="46" y="437"/>
                      <a:pt x="46" y="437"/>
                    </a:cubicBezTo>
                    <a:cubicBezTo>
                      <a:pt x="48" y="437"/>
                      <a:pt x="48" y="437"/>
                      <a:pt x="48" y="437"/>
                    </a:cubicBezTo>
                    <a:cubicBezTo>
                      <a:pt x="49" y="436"/>
                      <a:pt x="49" y="436"/>
                      <a:pt x="49" y="435"/>
                    </a:cubicBezTo>
                    <a:cubicBezTo>
                      <a:pt x="49" y="435"/>
                      <a:pt x="49" y="434"/>
                      <a:pt x="49" y="434"/>
                    </a:cubicBezTo>
                    <a:cubicBezTo>
                      <a:pt x="45" y="432"/>
                      <a:pt x="45" y="432"/>
                      <a:pt x="45" y="432"/>
                    </a:cubicBezTo>
                    <a:cubicBezTo>
                      <a:pt x="48" y="428"/>
                      <a:pt x="48" y="428"/>
                      <a:pt x="48" y="428"/>
                    </a:cubicBezTo>
                    <a:cubicBezTo>
                      <a:pt x="49" y="428"/>
                      <a:pt x="49" y="428"/>
                      <a:pt x="49" y="427"/>
                    </a:cubicBezTo>
                    <a:cubicBezTo>
                      <a:pt x="49" y="427"/>
                      <a:pt x="49" y="426"/>
                      <a:pt x="48" y="426"/>
                    </a:cubicBezTo>
                    <a:cubicBezTo>
                      <a:pt x="45" y="424"/>
                      <a:pt x="45" y="424"/>
                      <a:pt x="45" y="424"/>
                    </a:cubicBezTo>
                    <a:cubicBezTo>
                      <a:pt x="49" y="423"/>
                      <a:pt x="49" y="423"/>
                      <a:pt x="49" y="423"/>
                    </a:cubicBezTo>
                    <a:cubicBezTo>
                      <a:pt x="49" y="423"/>
                      <a:pt x="50" y="422"/>
                      <a:pt x="50" y="422"/>
                    </a:cubicBezTo>
                    <a:cubicBezTo>
                      <a:pt x="50" y="421"/>
                      <a:pt x="49" y="421"/>
                      <a:pt x="49" y="420"/>
                    </a:cubicBezTo>
                    <a:cubicBezTo>
                      <a:pt x="45" y="418"/>
                      <a:pt x="45" y="418"/>
                      <a:pt x="45" y="418"/>
                    </a:cubicBezTo>
                    <a:cubicBezTo>
                      <a:pt x="48" y="416"/>
                      <a:pt x="48" y="416"/>
                      <a:pt x="48" y="416"/>
                    </a:cubicBezTo>
                    <a:cubicBezTo>
                      <a:pt x="48" y="415"/>
                      <a:pt x="48" y="415"/>
                      <a:pt x="48" y="414"/>
                    </a:cubicBezTo>
                    <a:cubicBezTo>
                      <a:pt x="48" y="414"/>
                      <a:pt x="48" y="413"/>
                      <a:pt x="48" y="413"/>
                    </a:cubicBezTo>
                    <a:cubicBezTo>
                      <a:pt x="45" y="412"/>
                      <a:pt x="45" y="412"/>
                      <a:pt x="45" y="412"/>
                    </a:cubicBezTo>
                    <a:cubicBezTo>
                      <a:pt x="47" y="410"/>
                      <a:pt x="47" y="410"/>
                      <a:pt x="47" y="410"/>
                    </a:cubicBezTo>
                    <a:cubicBezTo>
                      <a:pt x="47" y="410"/>
                      <a:pt x="48" y="410"/>
                      <a:pt x="48" y="409"/>
                    </a:cubicBezTo>
                    <a:cubicBezTo>
                      <a:pt x="48" y="409"/>
                      <a:pt x="47" y="408"/>
                      <a:pt x="47" y="408"/>
                    </a:cubicBezTo>
                    <a:cubicBezTo>
                      <a:pt x="45" y="407"/>
                      <a:pt x="45" y="407"/>
                      <a:pt x="45" y="407"/>
                    </a:cubicBezTo>
                    <a:cubicBezTo>
                      <a:pt x="48" y="405"/>
                      <a:pt x="48" y="405"/>
                      <a:pt x="48" y="405"/>
                    </a:cubicBezTo>
                    <a:cubicBezTo>
                      <a:pt x="48" y="404"/>
                      <a:pt x="48" y="404"/>
                      <a:pt x="48" y="403"/>
                    </a:cubicBezTo>
                    <a:cubicBezTo>
                      <a:pt x="48" y="403"/>
                      <a:pt x="48" y="402"/>
                      <a:pt x="48" y="402"/>
                    </a:cubicBezTo>
                    <a:cubicBezTo>
                      <a:pt x="45" y="401"/>
                      <a:pt x="45" y="401"/>
                      <a:pt x="45" y="401"/>
                    </a:cubicBezTo>
                    <a:cubicBezTo>
                      <a:pt x="47" y="399"/>
                      <a:pt x="47" y="399"/>
                      <a:pt x="47" y="399"/>
                    </a:cubicBezTo>
                    <a:cubicBezTo>
                      <a:pt x="48" y="399"/>
                      <a:pt x="48" y="399"/>
                      <a:pt x="48" y="398"/>
                    </a:cubicBezTo>
                    <a:cubicBezTo>
                      <a:pt x="48" y="398"/>
                      <a:pt x="48" y="397"/>
                      <a:pt x="47" y="397"/>
                    </a:cubicBezTo>
                    <a:cubicBezTo>
                      <a:pt x="45" y="395"/>
                      <a:pt x="45" y="395"/>
                      <a:pt x="45" y="395"/>
                    </a:cubicBezTo>
                    <a:cubicBezTo>
                      <a:pt x="47" y="393"/>
                      <a:pt x="47" y="393"/>
                      <a:pt x="47" y="393"/>
                    </a:cubicBezTo>
                    <a:cubicBezTo>
                      <a:pt x="48" y="393"/>
                      <a:pt x="48" y="392"/>
                      <a:pt x="48" y="392"/>
                    </a:cubicBezTo>
                    <a:cubicBezTo>
                      <a:pt x="48" y="391"/>
                      <a:pt x="47" y="391"/>
                      <a:pt x="47" y="391"/>
                    </a:cubicBezTo>
                    <a:cubicBezTo>
                      <a:pt x="47" y="390"/>
                      <a:pt x="47" y="390"/>
                      <a:pt x="47" y="390"/>
                    </a:cubicBezTo>
                    <a:cubicBezTo>
                      <a:pt x="49" y="390"/>
                      <a:pt x="49" y="390"/>
                      <a:pt x="49" y="390"/>
                    </a:cubicBezTo>
                    <a:cubicBezTo>
                      <a:pt x="49" y="389"/>
                      <a:pt x="49" y="389"/>
                      <a:pt x="49" y="388"/>
                    </a:cubicBezTo>
                    <a:cubicBezTo>
                      <a:pt x="49" y="388"/>
                      <a:pt x="49" y="387"/>
                      <a:pt x="49" y="387"/>
                    </a:cubicBezTo>
                    <a:cubicBezTo>
                      <a:pt x="46" y="385"/>
                      <a:pt x="46" y="385"/>
                      <a:pt x="46" y="385"/>
                    </a:cubicBezTo>
                    <a:cubicBezTo>
                      <a:pt x="48" y="383"/>
                      <a:pt x="48" y="383"/>
                      <a:pt x="48" y="383"/>
                    </a:cubicBezTo>
                    <a:cubicBezTo>
                      <a:pt x="48" y="383"/>
                      <a:pt x="49" y="383"/>
                      <a:pt x="49" y="382"/>
                    </a:cubicBezTo>
                    <a:cubicBezTo>
                      <a:pt x="49" y="382"/>
                      <a:pt x="48" y="381"/>
                      <a:pt x="48" y="381"/>
                    </a:cubicBezTo>
                    <a:cubicBezTo>
                      <a:pt x="45" y="379"/>
                      <a:pt x="45" y="379"/>
                      <a:pt x="45" y="379"/>
                    </a:cubicBezTo>
                    <a:cubicBezTo>
                      <a:pt x="47" y="378"/>
                      <a:pt x="47" y="378"/>
                      <a:pt x="47" y="378"/>
                    </a:cubicBezTo>
                    <a:cubicBezTo>
                      <a:pt x="48" y="378"/>
                      <a:pt x="48" y="377"/>
                      <a:pt x="48" y="377"/>
                    </a:cubicBezTo>
                    <a:cubicBezTo>
                      <a:pt x="48" y="376"/>
                      <a:pt x="48" y="376"/>
                      <a:pt x="48" y="375"/>
                    </a:cubicBezTo>
                    <a:cubicBezTo>
                      <a:pt x="46" y="374"/>
                      <a:pt x="46" y="374"/>
                      <a:pt x="46" y="374"/>
                    </a:cubicBezTo>
                    <a:cubicBezTo>
                      <a:pt x="47" y="372"/>
                      <a:pt x="47" y="372"/>
                      <a:pt x="47" y="372"/>
                    </a:cubicBezTo>
                    <a:cubicBezTo>
                      <a:pt x="48" y="372"/>
                      <a:pt x="48" y="372"/>
                      <a:pt x="48" y="371"/>
                    </a:cubicBezTo>
                    <a:cubicBezTo>
                      <a:pt x="48" y="371"/>
                      <a:pt x="48" y="370"/>
                      <a:pt x="47" y="370"/>
                    </a:cubicBezTo>
                    <a:cubicBezTo>
                      <a:pt x="45" y="369"/>
                      <a:pt x="45" y="369"/>
                      <a:pt x="45" y="369"/>
                    </a:cubicBezTo>
                    <a:cubicBezTo>
                      <a:pt x="47" y="367"/>
                      <a:pt x="47" y="367"/>
                      <a:pt x="47" y="367"/>
                    </a:cubicBezTo>
                    <a:cubicBezTo>
                      <a:pt x="48" y="367"/>
                      <a:pt x="48" y="366"/>
                      <a:pt x="48" y="366"/>
                    </a:cubicBezTo>
                    <a:cubicBezTo>
                      <a:pt x="48" y="365"/>
                      <a:pt x="48" y="365"/>
                      <a:pt x="47" y="365"/>
                    </a:cubicBezTo>
                    <a:cubicBezTo>
                      <a:pt x="44" y="363"/>
                      <a:pt x="44" y="363"/>
                      <a:pt x="44" y="363"/>
                    </a:cubicBezTo>
                    <a:cubicBezTo>
                      <a:pt x="47" y="361"/>
                      <a:pt x="47" y="361"/>
                      <a:pt x="47" y="361"/>
                    </a:cubicBezTo>
                    <a:cubicBezTo>
                      <a:pt x="48" y="361"/>
                      <a:pt x="48" y="361"/>
                      <a:pt x="48" y="360"/>
                    </a:cubicBezTo>
                    <a:cubicBezTo>
                      <a:pt x="48" y="360"/>
                      <a:pt x="48" y="359"/>
                      <a:pt x="47" y="359"/>
                    </a:cubicBezTo>
                    <a:cubicBezTo>
                      <a:pt x="45" y="357"/>
                      <a:pt x="45" y="357"/>
                      <a:pt x="45" y="357"/>
                    </a:cubicBezTo>
                    <a:cubicBezTo>
                      <a:pt x="47" y="355"/>
                      <a:pt x="47" y="355"/>
                      <a:pt x="47" y="355"/>
                    </a:cubicBezTo>
                    <a:cubicBezTo>
                      <a:pt x="48" y="355"/>
                      <a:pt x="48" y="354"/>
                      <a:pt x="48" y="354"/>
                    </a:cubicBezTo>
                    <a:cubicBezTo>
                      <a:pt x="48" y="353"/>
                      <a:pt x="48" y="353"/>
                      <a:pt x="47" y="353"/>
                    </a:cubicBezTo>
                    <a:cubicBezTo>
                      <a:pt x="44" y="351"/>
                      <a:pt x="44" y="351"/>
                      <a:pt x="44" y="351"/>
                    </a:cubicBezTo>
                    <a:cubicBezTo>
                      <a:pt x="47" y="350"/>
                      <a:pt x="47" y="350"/>
                      <a:pt x="47" y="350"/>
                    </a:cubicBezTo>
                    <a:cubicBezTo>
                      <a:pt x="48" y="350"/>
                      <a:pt x="48" y="349"/>
                      <a:pt x="48" y="349"/>
                    </a:cubicBezTo>
                    <a:cubicBezTo>
                      <a:pt x="48" y="348"/>
                      <a:pt x="48" y="348"/>
                      <a:pt x="47" y="347"/>
                    </a:cubicBezTo>
                    <a:cubicBezTo>
                      <a:pt x="47" y="347"/>
                      <a:pt x="47" y="347"/>
                      <a:pt x="47" y="347"/>
                    </a:cubicBezTo>
                    <a:cubicBezTo>
                      <a:pt x="49" y="346"/>
                      <a:pt x="49" y="346"/>
                      <a:pt x="49" y="346"/>
                    </a:cubicBezTo>
                    <a:cubicBezTo>
                      <a:pt x="49" y="346"/>
                      <a:pt x="50" y="345"/>
                      <a:pt x="50" y="345"/>
                    </a:cubicBezTo>
                    <a:cubicBezTo>
                      <a:pt x="50" y="344"/>
                      <a:pt x="49" y="344"/>
                      <a:pt x="49" y="343"/>
                    </a:cubicBezTo>
                    <a:cubicBezTo>
                      <a:pt x="45" y="341"/>
                      <a:pt x="45" y="341"/>
                      <a:pt x="45" y="341"/>
                    </a:cubicBezTo>
                    <a:cubicBezTo>
                      <a:pt x="48" y="338"/>
                      <a:pt x="48" y="338"/>
                      <a:pt x="48" y="338"/>
                    </a:cubicBezTo>
                    <a:cubicBezTo>
                      <a:pt x="48" y="337"/>
                      <a:pt x="49" y="337"/>
                      <a:pt x="49" y="336"/>
                    </a:cubicBezTo>
                    <a:cubicBezTo>
                      <a:pt x="48" y="336"/>
                      <a:pt x="48" y="336"/>
                      <a:pt x="48" y="335"/>
                    </a:cubicBezTo>
                    <a:cubicBezTo>
                      <a:pt x="44" y="333"/>
                      <a:pt x="44" y="333"/>
                      <a:pt x="44" y="333"/>
                    </a:cubicBezTo>
                    <a:cubicBezTo>
                      <a:pt x="48" y="331"/>
                      <a:pt x="48" y="331"/>
                      <a:pt x="48" y="331"/>
                    </a:cubicBezTo>
                    <a:cubicBezTo>
                      <a:pt x="49" y="331"/>
                      <a:pt x="49" y="330"/>
                      <a:pt x="49" y="330"/>
                    </a:cubicBezTo>
                    <a:cubicBezTo>
                      <a:pt x="49" y="329"/>
                      <a:pt x="49" y="329"/>
                      <a:pt x="49" y="329"/>
                    </a:cubicBezTo>
                    <a:cubicBezTo>
                      <a:pt x="45" y="327"/>
                      <a:pt x="45" y="327"/>
                      <a:pt x="45" y="327"/>
                    </a:cubicBezTo>
                    <a:cubicBezTo>
                      <a:pt x="47" y="324"/>
                      <a:pt x="47" y="324"/>
                      <a:pt x="47" y="324"/>
                    </a:cubicBezTo>
                    <a:cubicBezTo>
                      <a:pt x="47" y="323"/>
                      <a:pt x="48" y="323"/>
                      <a:pt x="47" y="322"/>
                    </a:cubicBezTo>
                    <a:cubicBezTo>
                      <a:pt x="47" y="322"/>
                      <a:pt x="47" y="322"/>
                      <a:pt x="47" y="321"/>
                    </a:cubicBezTo>
                    <a:cubicBezTo>
                      <a:pt x="46" y="321"/>
                      <a:pt x="46" y="321"/>
                      <a:pt x="46" y="321"/>
                    </a:cubicBezTo>
                    <a:cubicBezTo>
                      <a:pt x="48" y="320"/>
                      <a:pt x="48" y="320"/>
                      <a:pt x="48" y="320"/>
                    </a:cubicBezTo>
                    <a:cubicBezTo>
                      <a:pt x="48" y="320"/>
                      <a:pt x="49" y="319"/>
                      <a:pt x="49" y="319"/>
                    </a:cubicBezTo>
                    <a:cubicBezTo>
                      <a:pt x="49" y="318"/>
                      <a:pt x="48" y="318"/>
                      <a:pt x="48" y="317"/>
                    </a:cubicBezTo>
                    <a:cubicBezTo>
                      <a:pt x="45" y="315"/>
                      <a:pt x="45" y="315"/>
                      <a:pt x="45" y="315"/>
                    </a:cubicBezTo>
                    <a:cubicBezTo>
                      <a:pt x="48" y="313"/>
                      <a:pt x="48" y="313"/>
                      <a:pt x="48" y="313"/>
                    </a:cubicBezTo>
                    <a:cubicBezTo>
                      <a:pt x="49" y="313"/>
                      <a:pt x="49" y="313"/>
                      <a:pt x="49" y="312"/>
                    </a:cubicBezTo>
                    <a:cubicBezTo>
                      <a:pt x="49" y="312"/>
                      <a:pt x="49" y="311"/>
                      <a:pt x="48" y="311"/>
                    </a:cubicBezTo>
                    <a:cubicBezTo>
                      <a:pt x="45" y="309"/>
                      <a:pt x="45" y="309"/>
                      <a:pt x="45" y="309"/>
                    </a:cubicBezTo>
                    <a:cubicBezTo>
                      <a:pt x="49" y="308"/>
                      <a:pt x="49" y="308"/>
                      <a:pt x="49" y="308"/>
                    </a:cubicBezTo>
                    <a:cubicBezTo>
                      <a:pt x="49" y="308"/>
                      <a:pt x="50" y="307"/>
                      <a:pt x="50" y="307"/>
                    </a:cubicBezTo>
                    <a:cubicBezTo>
                      <a:pt x="50" y="306"/>
                      <a:pt x="49" y="305"/>
                      <a:pt x="49" y="305"/>
                    </a:cubicBezTo>
                    <a:cubicBezTo>
                      <a:pt x="45" y="303"/>
                      <a:pt x="45" y="303"/>
                      <a:pt x="45" y="303"/>
                    </a:cubicBezTo>
                    <a:cubicBezTo>
                      <a:pt x="49" y="301"/>
                      <a:pt x="49" y="301"/>
                      <a:pt x="49" y="301"/>
                    </a:cubicBezTo>
                    <a:cubicBezTo>
                      <a:pt x="49" y="301"/>
                      <a:pt x="49" y="300"/>
                      <a:pt x="49" y="300"/>
                    </a:cubicBezTo>
                    <a:cubicBezTo>
                      <a:pt x="49" y="299"/>
                      <a:pt x="49" y="299"/>
                      <a:pt x="49" y="299"/>
                    </a:cubicBezTo>
                    <a:cubicBezTo>
                      <a:pt x="45" y="296"/>
                      <a:pt x="45" y="296"/>
                      <a:pt x="45" y="296"/>
                    </a:cubicBezTo>
                    <a:cubicBezTo>
                      <a:pt x="47" y="292"/>
                      <a:pt x="47" y="292"/>
                      <a:pt x="47" y="292"/>
                    </a:cubicBezTo>
                    <a:cubicBezTo>
                      <a:pt x="48" y="291"/>
                      <a:pt x="48" y="290"/>
                      <a:pt x="47" y="290"/>
                    </a:cubicBezTo>
                    <a:cubicBezTo>
                      <a:pt x="45" y="289"/>
                      <a:pt x="45" y="289"/>
                      <a:pt x="45" y="289"/>
                    </a:cubicBezTo>
                    <a:cubicBezTo>
                      <a:pt x="49" y="286"/>
                      <a:pt x="49" y="286"/>
                      <a:pt x="49" y="286"/>
                    </a:cubicBezTo>
                    <a:cubicBezTo>
                      <a:pt x="49" y="286"/>
                      <a:pt x="49" y="285"/>
                      <a:pt x="49" y="285"/>
                    </a:cubicBezTo>
                    <a:cubicBezTo>
                      <a:pt x="49" y="284"/>
                      <a:pt x="49" y="284"/>
                      <a:pt x="49" y="284"/>
                    </a:cubicBezTo>
                    <a:cubicBezTo>
                      <a:pt x="45" y="281"/>
                      <a:pt x="45" y="281"/>
                      <a:pt x="45" y="281"/>
                    </a:cubicBezTo>
                    <a:cubicBezTo>
                      <a:pt x="48" y="279"/>
                      <a:pt x="48" y="279"/>
                      <a:pt x="48" y="279"/>
                    </a:cubicBezTo>
                    <a:cubicBezTo>
                      <a:pt x="48" y="278"/>
                      <a:pt x="48" y="278"/>
                      <a:pt x="48" y="277"/>
                    </a:cubicBezTo>
                    <a:cubicBezTo>
                      <a:pt x="48" y="277"/>
                      <a:pt x="48" y="276"/>
                      <a:pt x="48" y="276"/>
                    </a:cubicBezTo>
                    <a:cubicBezTo>
                      <a:pt x="45" y="275"/>
                      <a:pt x="45" y="275"/>
                      <a:pt x="45" y="275"/>
                    </a:cubicBezTo>
                    <a:cubicBezTo>
                      <a:pt x="47" y="270"/>
                      <a:pt x="47" y="270"/>
                      <a:pt x="47" y="270"/>
                    </a:cubicBezTo>
                    <a:cubicBezTo>
                      <a:pt x="48" y="270"/>
                      <a:pt x="47" y="269"/>
                      <a:pt x="47" y="269"/>
                    </a:cubicBezTo>
                    <a:cubicBezTo>
                      <a:pt x="45" y="268"/>
                      <a:pt x="45" y="268"/>
                      <a:pt x="45" y="268"/>
                    </a:cubicBezTo>
                    <a:cubicBezTo>
                      <a:pt x="48" y="266"/>
                      <a:pt x="48" y="266"/>
                      <a:pt x="48" y="266"/>
                    </a:cubicBezTo>
                    <a:cubicBezTo>
                      <a:pt x="49" y="265"/>
                      <a:pt x="49" y="265"/>
                      <a:pt x="49" y="264"/>
                    </a:cubicBezTo>
                    <a:cubicBezTo>
                      <a:pt x="49" y="264"/>
                      <a:pt x="49" y="263"/>
                      <a:pt x="48" y="263"/>
                    </a:cubicBezTo>
                    <a:cubicBezTo>
                      <a:pt x="45" y="261"/>
                      <a:pt x="45" y="261"/>
                      <a:pt x="45" y="261"/>
                    </a:cubicBezTo>
                    <a:cubicBezTo>
                      <a:pt x="48" y="258"/>
                      <a:pt x="48" y="258"/>
                      <a:pt x="48" y="258"/>
                    </a:cubicBezTo>
                    <a:cubicBezTo>
                      <a:pt x="48" y="258"/>
                      <a:pt x="48" y="257"/>
                      <a:pt x="48" y="257"/>
                    </a:cubicBezTo>
                    <a:cubicBezTo>
                      <a:pt x="48" y="257"/>
                      <a:pt x="48" y="256"/>
                      <a:pt x="47" y="256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8" y="254"/>
                      <a:pt x="48" y="254"/>
                      <a:pt x="48" y="254"/>
                    </a:cubicBezTo>
                    <a:cubicBezTo>
                      <a:pt x="48" y="254"/>
                      <a:pt x="49" y="253"/>
                      <a:pt x="49" y="253"/>
                    </a:cubicBezTo>
                    <a:cubicBezTo>
                      <a:pt x="49" y="252"/>
                      <a:pt x="49" y="251"/>
                      <a:pt x="48" y="251"/>
                    </a:cubicBezTo>
                    <a:cubicBezTo>
                      <a:pt x="46" y="250"/>
                      <a:pt x="46" y="250"/>
                      <a:pt x="46" y="250"/>
                    </a:cubicBezTo>
                    <a:cubicBezTo>
                      <a:pt x="47" y="247"/>
                      <a:pt x="47" y="247"/>
                      <a:pt x="47" y="247"/>
                    </a:cubicBezTo>
                    <a:cubicBezTo>
                      <a:pt x="48" y="247"/>
                      <a:pt x="48" y="247"/>
                      <a:pt x="48" y="246"/>
                    </a:cubicBezTo>
                    <a:cubicBezTo>
                      <a:pt x="48" y="246"/>
                      <a:pt x="47" y="245"/>
                      <a:pt x="47" y="245"/>
                    </a:cubicBezTo>
                    <a:cubicBezTo>
                      <a:pt x="44" y="243"/>
                      <a:pt x="44" y="243"/>
                      <a:pt x="44" y="243"/>
                    </a:cubicBezTo>
                    <a:cubicBezTo>
                      <a:pt x="47" y="240"/>
                      <a:pt x="47" y="240"/>
                      <a:pt x="47" y="240"/>
                    </a:cubicBezTo>
                    <a:cubicBezTo>
                      <a:pt x="47" y="240"/>
                      <a:pt x="48" y="239"/>
                      <a:pt x="47" y="239"/>
                    </a:cubicBezTo>
                    <a:cubicBezTo>
                      <a:pt x="47" y="238"/>
                      <a:pt x="47" y="238"/>
                      <a:pt x="47" y="238"/>
                    </a:cubicBezTo>
                    <a:cubicBezTo>
                      <a:pt x="45" y="236"/>
                      <a:pt x="45" y="236"/>
                      <a:pt x="45" y="236"/>
                    </a:cubicBezTo>
                    <a:cubicBezTo>
                      <a:pt x="48" y="235"/>
                      <a:pt x="48" y="235"/>
                      <a:pt x="48" y="235"/>
                    </a:cubicBezTo>
                    <a:cubicBezTo>
                      <a:pt x="49" y="235"/>
                      <a:pt x="49" y="235"/>
                      <a:pt x="50" y="234"/>
                    </a:cubicBezTo>
                    <a:cubicBezTo>
                      <a:pt x="50" y="234"/>
                      <a:pt x="49" y="233"/>
                      <a:pt x="49" y="233"/>
                    </a:cubicBezTo>
                    <a:cubicBezTo>
                      <a:pt x="47" y="231"/>
                      <a:pt x="47" y="231"/>
                      <a:pt x="47" y="231"/>
                    </a:cubicBezTo>
                    <a:cubicBezTo>
                      <a:pt x="49" y="231"/>
                      <a:pt x="49" y="231"/>
                      <a:pt x="49" y="231"/>
                    </a:cubicBezTo>
                    <a:cubicBezTo>
                      <a:pt x="49" y="230"/>
                      <a:pt x="49" y="230"/>
                      <a:pt x="50" y="229"/>
                    </a:cubicBezTo>
                    <a:cubicBezTo>
                      <a:pt x="50" y="229"/>
                      <a:pt x="49" y="228"/>
                      <a:pt x="49" y="228"/>
                    </a:cubicBezTo>
                    <a:cubicBezTo>
                      <a:pt x="44" y="225"/>
                      <a:pt x="44" y="225"/>
                      <a:pt x="44" y="225"/>
                    </a:cubicBezTo>
                    <a:cubicBezTo>
                      <a:pt x="47" y="223"/>
                      <a:pt x="47" y="223"/>
                      <a:pt x="47" y="223"/>
                    </a:cubicBezTo>
                    <a:cubicBezTo>
                      <a:pt x="48" y="223"/>
                      <a:pt x="48" y="223"/>
                      <a:pt x="48" y="222"/>
                    </a:cubicBezTo>
                    <a:cubicBezTo>
                      <a:pt x="48" y="221"/>
                      <a:pt x="48" y="221"/>
                      <a:pt x="47" y="221"/>
                    </a:cubicBezTo>
                    <a:cubicBezTo>
                      <a:pt x="45" y="219"/>
                      <a:pt x="45" y="219"/>
                      <a:pt x="45" y="219"/>
                    </a:cubicBezTo>
                    <a:cubicBezTo>
                      <a:pt x="48" y="216"/>
                      <a:pt x="48" y="216"/>
                      <a:pt x="48" y="216"/>
                    </a:cubicBezTo>
                    <a:cubicBezTo>
                      <a:pt x="49" y="216"/>
                      <a:pt x="49" y="216"/>
                      <a:pt x="49" y="215"/>
                    </a:cubicBezTo>
                    <a:cubicBezTo>
                      <a:pt x="49" y="215"/>
                      <a:pt x="49" y="214"/>
                      <a:pt x="48" y="214"/>
                    </a:cubicBezTo>
                    <a:cubicBezTo>
                      <a:pt x="45" y="212"/>
                      <a:pt x="45" y="212"/>
                      <a:pt x="45" y="212"/>
                    </a:cubicBezTo>
                    <a:cubicBezTo>
                      <a:pt x="48" y="211"/>
                      <a:pt x="48" y="211"/>
                      <a:pt x="48" y="211"/>
                    </a:cubicBezTo>
                    <a:cubicBezTo>
                      <a:pt x="48" y="211"/>
                      <a:pt x="49" y="210"/>
                      <a:pt x="49" y="210"/>
                    </a:cubicBezTo>
                    <a:cubicBezTo>
                      <a:pt x="49" y="209"/>
                      <a:pt x="49" y="209"/>
                      <a:pt x="48" y="208"/>
                    </a:cubicBezTo>
                    <a:cubicBezTo>
                      <a:pt x="46" y="207"/>
                      <a:pt x="46" y="207"/>
                      <a:pt x="46" y="207"/>
                    </a:cubicBezTo>
                    <a:cubicBezTo>
                      <a:pt x="48" y="207"/>
                      <a:pt x="48" y="207"/>
                      <a:pt x="48" y="207"/>
                    </a:cubicBezTo>
                    <a:cubicBezTo>
                      <a:pt x="49" y="207"/>
                      <a:pt x="49" y="206"/>
                      <a:pt x="49" y="206"/>
                    </a:cubicBezTo>
                    <a:cubicBezTo>
                      <a:pt x="50" y="205"/>
                      <a:pt x="49" y="204"/>
                      <a:pt x="49" y="204"/>
                    </a:cubicBezTo>
                    <a:cubicBezTo>
                      <a:pt x="45" y="201"/>
                      <a:pt x="45" y="201"/>
                      <a:pt x="45" y="201"/>
                    </a:cubicBezTo>
                    <a:cubicBezTo>
                      <a:pt x="49" y="199"/>
                      <a:pt x="49" y="199"/>
                      <a:pt x="49" y="199"/>
                    </a:cubicBezTo>
                    <a:cubicBezTo>
                      <a:pt x="49" y="199"/>
                      <a:pt x="50" y="198"/>
                      <a:pt x="50" y="198"/>
                    </a:cubicBezTo>
                    <a:cubicBezTo>
                      <a:pt x="50" y="197"/>
                      <a:pt x="49" y="197"/>
                      <a:pt x="49" y="196"/>
                    </a:cubicBezTo>
                    <a:cubicBezTo>
                      <a:pt x="45" y="194"/>
                      <a:pt x="45" y="194"/>
                      <a:pt x="45" y="194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47" y="191"/>
                      <a:pt x="48" y="191"/>
                      <a:pt x="48" y="190"/>
                    </a:cubicBezTo>
                    <a:cubicBezTo>
                      <a:pt x="48" y="190"/>
                      <a:pt x="47" y="189"/>
                      <a:pt x="47" y="189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7" y="186"/>
                      <a:pt x="47" y="186"/>
                      <a:pt x="47" y="186"/>
                    </a:cubicBezTo>
                    <a:cubicBezTo>
                      <a:pt x="48" y="185"/>
                      <a:pt x="48" y="185"/>
                      <a:pt x="48" y="185"/>
                    </a:cubicBezTo>
                    <a:cubicBezTo>
                      <a:pt x="48" y="184"/>
                      <a:pt x="47" y="184"/>
                      <a:pt x="47" y="183"/>
                    </a:cubicBezTo>
                    <a:cubicBezTo>
                      <a:pt x="45" y="182"/>
                      <a:pt x="45" y="182"/>
                      <a:pt x="45" y="182"/>
                    </a:cubicBezTo>
                    <a:cubicBezTo>
                      <a:pt x="48" y="180"/>
                      <a:pt x="48" y="180"/>
                      <a:pt x="48" y="180"/>
                    </a:cubicBezTo>
                    <a:cubicBezTo>
                      <a:pt x="48" y="180"/>
                      <a:pt x="49" y="180"/>
                      <a:pt x="49" y="179"/>
                    </a:cubicBezTo>
                    <a:cubicBezTo>
                      <a:pt x="48" y="179"/>
                      <a:pt x="48" y="178"/>
                      <a:pt x="48" y="178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9" y="173"/>
                      <a:pt x="49" y="173"/>
                      <a:pt x="49" y="173"/>
                    </a:cubicBezTo>
                    <a:cubicBezTo>
                      <a:pt x="49" y="173"/>
                      <a:pt x="49" y="173"/>
                      <a:pt x="49" y="172"/>
                    </a:cubicBezTo>
                    <a:cubicBezTo>
                      <a:pt x="49" y="172"/>
                      <a:pt x="49" y="171"/>
                      <a:pt x="48" y="171"/>
                    </a:cubicBezTo>
                    <a:cubicBezTo>
                      <a:pt x="45" y="169"/>
                      <a:pt x="45" y="169"/>
                      <a:pt x="45" y="169"/>
                    </a:cubicBezTo>
                    <a:cubicBezTo>
                      <a:pt x="47" y="166"/>
                      <a:pt x="47" y="166"/>
                      <a:pt x="47" y="166"/>
                    </a:cubicBezTo>
                    <a:cubicBezTo>
                      <a:pt x="48" y="166"/>
                      <a:pt x="47" y="165"/>
                      <a:pt x="47" y="164"/>
                    </a:cubicBezTo>
                    <a:cubicBezTo>
                      <a:pt x="46" y="164"/>
                      <a:pt x="46" y="164"/>
                      <a:pt x="46" y="164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8" y="162"/>
                      <a:pt x="48" y="162"/>
                      <a:pt x="48" y="161"/>
                    </a:cubicBezTo>
                    <a:cubicBezTo>
                      <a:pt x="48" y="161"/>
                      <a:pt x="48" y="160"/>
                      <a:pt x="47" y="160"/>
                    </a:cubicBezTo>
                    <a:cubicBezTo>
                      <a:pt x="45" y="159"/>
                      <a:pt x="45" y="159"/>
                      <a:pt x="45" y="159"/>
                    </a:cubicBezTo>
                    <a:cubicBezTo>
                      <a:pt x="47" y="156"/>
                      <a:pt x="47" y="156"/>
                      <a:pt x="47" y="156"/>
                    </a:cubicBezTo>
                    <a:cubicBezTo>
                      <a:pt x="48" y="155"/>
                      <a:pt x="48" y="155"/>
                      <a:pt x="48" y="154"/>
                    </a:cubicBezTo>
                    <a:cubicBezTo>
                      <a:pt x="48" y="154"/>
                      <a:pt x="47" y="154"/>
                      <a:pt x="47" y="153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48" y="149"/>
                      <a:pt x="48" y="149"/>
                      <a:pt x="48" y="149"/>
                    </a:cubicBezTo>
                    <a:cubicBezTo>
                      <a:pt x="48" y="148"/>
                      <a:pt x="48" y="148"/>
                      <a:pt x="47" y="148"/>
                    </a:cubicBezTo>
                    <a:cubicBezTo>
                      <a:pt x="46" y="147"/>
                      <a:pt x="46" y="147"/>
                      <a:pt x="46" y="147"/>
                    </a:cubicBezTo>
                    <a:cubicBezTo>
                      <a:pt x="48" y="144"/>
                      <a:pt x="48" y="144"/>
                      <a:pt x="48" y="144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49" y="142"/>
                      <a:pt x="48" y="142"/>
                      <a:pt x="48" y="142"/>
                    </a:cubicBezTo>
                    <a:cubicBezTo>
                      <a:pt x="45" y="140"/>
                      <a:pt x="45" y="140"/>
                      <a:pt x="45" y="140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9" y="137"/>
                      <a:pt x="49" y="137"/>
                      <a:pt x="49" y="136"/>
                    </a:cubicBezTo>
                    <a:cubicBezTo>
                      <a:pt x="49" y="136"/>
                      <a:pt x="49" y="135"/>
                      <a:pt x="48" y="135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9" y="130"/>
                      <a:pt x="49" y="130"/>
                      <a:pt x="49" y="130"/>
                    </a:cubicBezTo>
                    <a:cubicBezTo>
                      <a:pt x="49" y="130"/>
                      <a:pt x="49" y="130"/>
                      <a:pt x="49" y="129"/>
                    </a:cubicBezTo>
                    <a:cubicBezTo>
                      <a:pt x="49" y="129"/>
                      <a:pt x="49" y="128"/>
                      <a:pt x="49" y="128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7" y="124"/>
                      <a:pt x="47" y="123"/>
                      <a:pt x="47" y="123"/>
                    </a:cubicBezTo>
                    <a:cubicBezTo>
                      <a:pt x="47" y="122"/>
                      <a:pt x="47" y="122"/>
                      <a:pt x="47" y="122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8" y="118"/>
                      <a:pt x="48" y="118"/>
                      <a:pt x="48" y="118"/>
                    </a:cubicBezTo>
                    <a:cubicBezTo>
                      <a:pt x="48" y="118"/>
                      <a:pt x="48" y="117"/>
                      <a:pt x="48" y="117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44" y="114"/>
                      <a:pt x="44" y="114"/>
                      <a:pt x="44" y="114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8" y="112"/>
                      <a:pt x="48" y="111"/>
                    </a:cubicBezTo>
                    <a:cubicBezTo>
                      <a:pt x="48" y="111"/>
                      <a:pt x="47" y="110"/>
                      <a:pt x="47" y="11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48" y="107"/>
                      <a:pt x="49" y="106"/>
                      <a:pt x="49" y="106"/>
                    </a:cubicBezTo>
                    <a:cubicBezTo>
                      <a:pt x="49" y="105"/>
                      <a:pt x="49" y="105"/>
                      <a:pt x="48" y="104"/>
                    </a:cubicBezTo>
                    <a:cubicBezTo>
                      <a:pt x="46" y="103"/>
                      <a:pt x="46" y="103"/>
                      <a:pt x="46" y="103"/>
                    </a:cubicBezTo>
                    <a:cubicBezTo>
                      <a:pt x="48" y="102"/>
                      <a:pt x="48" y="102"/>
                      <a:pt x="48" y="102"/>
                    </a:cubicBezTo>
                    <a:cubicBezTo>
                      <a:pt x="48" y="101"/>
                      <a:pt x="49" y="101"/>
                      <a:pt x="49" y="100"/>
                    </a:cubicBezTo>
                    <a:cubicBezTo>
                      <a:pt x="49" y="100"/>
                      <a:pt x="48" y="99"/>
                      <a:pt x="48" y="99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4"/>
                      <a:pt x="49" y="94"/>
                      <a:pt x="49" y="93"/>
                    </a:cubicBezTo>
                    <a:cubicBezTo>
                      <a:pt x="49" y="93"/>
                      <a:pt x="49" y="93"/>
                      <a:pt x="48" y="92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47" y="88"/>
                      <a:pt x="47" y="88"/>
                      <a:pt x="47" y="87"/>
                    </a:cubicBezTo>
                    <a:cubicBezTo>
                      <a:pt x="47" y="87"/>
                      <a:pt x="47" y="86"/>
                      <a:pt x="47" y="86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49" y="82"/>
                      <a:pt x="49" y="82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8" y="77"/>
                      <a:pt x="48" y="77"/>
                      <a:pt x="48" y="76"/>
                    </a:cubicBezTo>
                    <a:cubicBezTo>
                      <a:pt x="48" y="76"/>
                      <a:pt x="48" y="75"/>
                      <a:pt x="48" y="75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8" y="72"/>
                      <a:pt x="48" y="72"/>
                      <a:pt x="48" y="71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46" y="68"/>
                      <a:pt x="46" y="68"/>
                      <a:pt x="46" y="68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66"/>
                      <a:pt x="48" y="66"/>
                      <a:pt x="48" y="66"/>
                    </a:cubicBezTo>
                    <a:cubicBezTo>
                      <a:pt x="48" y="65"/>
                      <a:pt x="48" y="65"/>
                      <a:pt x="47" y="64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8" y="60"/>
                      <a:pt x="49" y="60"/>
                      <a:pt x="49" y="60"/>
                    </a:cubicBezTo>
                    <a:cubicBezTo>
                      <a:pt x="48" y="59"/>
                      <a:pt x="48" y="59"/>
                      <a:pt x="48" y="58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50" y="56"/>
                      <a:pt x="50" y="55"/>
                    </a:cubicBezTo>
                    <a:cubicBezTo>
                      <a:pt x="50" y="55"/>
                      <a:pt x="50" y="54"/>
                      <a:pt x="49" y="54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47"/>
                      <a:pt x="48" y="47"/>
                      <a:pt x="48" y="46"/>
                    </a:cubicBezTo>
                    <a:cubicBezTo>
                      <a:pt x="48" y="46"/>
                      <a:pt x="47" y="46"/>
                      <a:pt x="47" y="45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8" y="41"/>
                      <a:pt x="48" y="40"/>
                      <a:pt x="48" y="40"/>
                    </a:cubicBezTo>
                    <a:cubicBezTo>
                      <a:pt x="48" y="39"/>
                      <a:pt x="47" y="39"/>
                      <a:pt x="47" y="39"/>
                    </a:cubicBezTo>
                    <a:cubicBezTo>
                      <a:pt x="46" y="38"/>
                      <a:pt x="46" y="38"/>
                      <a:pt x="46" y="38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9" y="36"/>
                      <a:pt x="49" y="36"/>
                      <a:pt x="49" y="35"/>
                    </a:cubicBezTo>
                    <a:cubicBezTo>
                      <a:pt x="49" y="35"/>
                      <a:pt x="49" y="34"/>
                      <a:pt x="48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9" y="30"/>
                      <a:pt x="49" y="30"/>
                      <a:pt x="49" y="30"/>
                    </a:cubicBezTo>
                    <a:cubicBezTo>
                      <a:pt x="49" y="30"/>
                      <a:pt x="49" y="29"/>
                      <a:pt x="49" y="29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9" y="23"/>
                      <a:pt x="49" y="23"/>
                    </a:cubicBezTo>
                    <a:cubicBezTo>
                      <a:pt x="49" y="22"/>
                      <a:pt x="49" y="22"/>
                      <a:pt x="48" y="21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5" y="13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1"/>
                      <a:pt x="42" y="10"/>
                      <a:pt x="40" y="9"/>
                    </a:cubicBezTo>
                    <a:cubicBezTo>
                      <a:pt x="37" y="7"/>
                      <a:pt x="34" y="5"/>
                      <a:pt x="31" y="3"/>
                    </a:cubicBezTo>
                    <a:cubicBezTo>
                      <a:pt x="29" y="3"/>
                      <a:pt x="28" y="2"/>
                      <a:pt x="27" y="1"/>
                    </a:cubicBezTo>
                    <a:cubicBezTo>
                      <a:pt x="27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0"/>
                      <a:pt x="25" y="0"/>
                    </a:cubicBezTo>
                    <a:cubicBezTo>
                      <a:pt x="24" y="0"/>
                      <a:pt x="24" y="1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5" y="3"/>
                      <a:pt x="26" y="4"/>
                    </a:cubicBezTo>
                    <a:cubicBezTo>
                      <a:pt x="28" y="5"/>
                      <a:pt x="32" y="8"/>
                      <a:pt x="36" y="10"/>
                    </a:cubicBezTo>
                    <a:cubicBezTo>
                      <a:pt x="38" y="11"/>
                      <a:pt x="40" y="12"/>
                      <a:pt x="41" y="13"/>
                    </a:cubicBezTo>
                    <a:cubicBezTo>
                      <a:pt x="42" y="14"/>
                      <a:pt x="42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9" y="18"/>
                      <a:pt x="39" y="18"/>
                      <a:pt x="39" y="19"/>
                    </a:cubicBezTo>
                    <a:cubicBezTo>
                      <a:pt x="39" y="19"/>
                      <a:pt x="40" y="20"/>
                      <a:pt x="40" y="20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3"/>
                      <a:pt x="40" y="24"/>
                      <a:pt x="40" y="24"/>
                    </a:cubicBezTo>
                    <a:cubicBezTo>
                      <a:pt x="40" y="25"/>
                      <a:pt x="40" y="25"/>
                      <a:pt x="41" y="26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0" y="31"/>
                      <a:pt x="40" y="31"/>
                      <a:pt x="40" y="32"/>
                    </a:cubicBezTo>
                    <a:cubicBezTo>
                      <a:pt x="40" y="32"/>
                      <a:pt x="40" y="33"/>
                      <a:pt x="41" y="33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2" y="39"/>
                      <a:pt x="42" y="39"/>
                      <a:pt x="43" y="39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50"/>
                      <a:pt x="40" y="51"/>
                      <a:pt x="41" y="51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0" y="55"/>
                      <a:pt x="40" y="56"/>
                    </a:cubicBezTo>
                    <a:cubicBezTo>
                      <a:pt x="40" y="57"/>
                      <a:pt x="40" y="57"/>
                      <a:pt x="41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2" y="63"/>
                      <a:pt x="42" y="63"/>
                      <a:pt x="42" y="63"/>
                    </a:cubicBezTo>
                    <a:cubicBezTo>
                      <a:pt x="42" y="63"/>
                      <a:pt x="42" y="63"/>
                      <a:pt x="42" y="64"/>
                    </a:cubicBezTo>
                    <a:cubicBezTo>
                      <a:pt x="42" y="64"/>
                      <a:pt x="42" y="65"/>
                      <a:pt x="43" y="65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8"/>
                      <a:pt x="41" y="68"/>
                      <a:pt x="41" y="69"/>
                    </a:cubicBezTo>
                    <a:cubicBezTo>
                      <a:pt x="41" y="69"/>
                      <a:pt x="42" y="69"/>
                      <a:pt x="42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0" y="72"/>
                      <a:pt x="40" y="72"/>
                      <a:pt x="40" y="73"/>
                    </a:cubicBezTo>
                    <a:cubicBezTo>
                      <a:pt x="40" y="73"/>
                      <a:pt x="40" y="74"/>
                      <a:pt x="41" y="74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0" y="77"/>
                      <a:pt x="40" y="77"/>
                      <a:pt x="40" y="78"/>
                    </a:cubicBezTo>
                    <a:cubicBezTo>
                      <a:pt x="40" y="78"/>
                      <a:pt x="40" y="79"/>
                      <a:pt x="40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5"/>
                      <a:pt x="42" y="85"/>
                      <a:pt x="42" y="86"/>
                    </a:cubicBezTo>
                    <a:cubicBezTo>
                      <a:pt x="42" y="86"/>
                      <a:pt x="42" y="87"/>
                      <a:pt x="42" y="87"/>
                    </a:cubicBezTo>
                    <a:cubicBezTo>
                      <a:pt x="43" y="87"/>
                      <a:pt x="43" y="87"/>
                      <a:pt x="43" y="87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0" y="89"/>
                      <a:pt x="40" y="89"/>
                      <a:pt x="40" y="90"/>
                    </a:cubicBezTo>
                    <a:cubicBezTo>
                      <a:pt x="40" y="90"/>
                      <a:pt x="40" y="91"/>
                      <a:pt x="41" y="91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2" y="97"/>
                      <a:pt x="42" y="98"/>
                      <a:pt x="42" y="98"/>
                    </a:cubicBezTo>
                    <a:cubicBezTo>
                      <a:pt x="42" y="99"/>
                      <a:pt x="42" y="99"/>
                      <a:pt x="42" y="99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2" y="102"/>
                      <a:pt x="42" y="103"/>
                      <a:pt x="42" y="103"/>
                    </a:cubicBezTo>
                    <a:cubicBezTo>
                      <a:pt x="42" y="104"/>
                      <a:pt x="42" y="104"/>
                      <a:pt x="43" y="104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41" y="107"/>
                      <a:pt x="40" y="108"/>
                      <a:pt x="40" y="108"/>
                    </a:cubicBezTo>
                    <a:cubicBezTo>
                      <a:pt x="40" y="109"/>
                      <a:pt x="41" y="109"/>
                      <a:pt x="41" y="110"/>
                    </a:cubicBezTo>
                    <a:cubicBezTo>
                      <a:pt x="43" y="111"/>
                      <a:pt x="43" y="111"/>
                      <a:pt x="43" y="11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0" y="113"/>
                      <a:pt x="40" y="113"/>
                      <a:pt x="40" y="114"/>
                    </a:cubicBezTo>
                    <a:cubicBezTo>
                      <a:pt x="40" y="114"/>
                      <a:pt x="40" y="115"/>
                      <a:pt x="41" y="115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1" y="119"/>
                      <a:pt x="41" y="119"/>
                      <a:pt x="41" y="119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41" y="121"/>
                      <a:pt x="41" y="121"/>
                      <a:pt x="41" y="122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1" y="124"/>
                      <a:pt x="41" y="124"/>
                      <a:pt x="41" y="124"/>
                    </a:cubicBezTo>
                    <a:cubicBezTo>
                      <a:pt x="40" y="124"/>
                      <a:pt x="40" y="125"/>
                      <a:pt x="40" y="125"/>
                    </a:cubicBezTo>
                    <a:cubicBezTo>
                      <a:pt x="40" y="126"/>
                      <a:pt x="40" y="126"/>
                      <a:pt x="41" y="127"/>
                    </a:cubicBezTo>
                    <a:cubicBezTo>
                      <a:pt x="45" y="129"/>
                      <a:pt x="45" y="129"/>
                      <a:pt x="45" y="129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2" y="132"/>
                      <a:pt x="41" y="133"/>
                      <a:pt x="41" y="133"/>
                    </a:cubicBezTo>
                    <a:cubicBezTo>
                      <a:pt x="41" y="134"/>
                      <a:pt x="42" y="134"/>
                      <a:pt x="42" y="135"/>
                    </a:cubicBezTo>
                    <a:cubicBezTo>
                      <a:pt x="45" y="136"/>
                      <a:pt x="45" y="136"/>
                      <a:pt x="45" y="136"/>
                    </a:cubicBezTo>
                    <a:cubicBezTo>
                      <a:pt x="41" y="139"/>
                      <a:pt x="41" y="139"/>
                      <a:pt x="41" y="139"/>
                    </a:cubicBezTo>
                    <a:cubicBezTo>
                      <a:pt x="41" y="139"/>
                      <a:pt x="41" y="139"/>
                      <a:pt x="41" y="140"/>
                    </a:cubicBezTo>
                    <a:cubicBezTo>
                      <a:pt x="41" y="140"/>
                      <a:pt x="41" y="141"/>
                      <a:pt x="41" y="141"/>
                    </a:cubicBezTo>
                    <a:cubicBezTo>
                      <a:pt x="45" y="143"/>
                      <a:pt x="45" y="143"/>
                      <a:pt x="45" y="143"/>
                    </a:cubicBezTo>
                    <a:cubicBezTo>
                      <a:pt x="42" y="146"/>
                      <a:pt x="42" y="146"/>
                      <a:pt x="42" y="146"/>
                    </a:cubicBezTo>
                    <a:cubicBezTo>
                      <a:pt x="42" y="146"/>
                      <a:pt x="42" y="147"/>
                      <a:pt x="42" y="147"/>
                    </a:cubicBezTo>
                    <a:cubicBezTo>
                      <a:pt x="42" y="148"/>
                      <a:pt x="42" y="148"/>
                      <a:pt x="43" y="148"/>
                    </a:cubicBezTo>
                    <a:cubicBezTo>
                      <a:pt x="44" y="149"/>
                      <a:pt x="44" y="149"/>
                      <a:pt x="44" y="149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42" y="152"/>
                      <a:pt x="42" y="153"/>
                      <a:pt x="42" y="153"/>
                    </a:cubicBezTo>
                    <a:cubicBezTo>
                      <a:pt x="42" y="153"/>
                      <a:pt x="42" y="154"/>
                      <a:pt x="42" y="154"/>
                    </a:cubicBezTo>
                    <a:cubicBezTo>
                      <a:pt x="44" y="155"/>
                      <a:pt x="44" y="155"/>
                      <a:pt x="44" y="155"/>
                    </a:cubicBezTo>
                    <a:cubicBezTo>
                      <a:pt x="42" y="158"/>
                      <a:pt x="42" y="158"/>
                      <a:pt x="42" y="158"/>
                    </a:cubicBezTo>
                    <a:cubicBezTo>
                      <a:pt x="41" y="158"/>
                      <a:pt x="41" y="159"/>
                      <a:pt x="41" y="159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42" y="163"/>
                      <a:pt x="42" y="163"/>
                      <a:pt x="42" y="163"/>
                    </a:cubicBezTo>
                    <a:cubicBezTo>
                      <a:pt x="42" y="163"/>
                      <a:pt x="42" y="164"/>
                      <a:pt x="42" y="164"/>
                    </a:cubicBezTo>
                    <a:cubicBezTo>
                      <a:pt x="42" y="164"/>
                      <a:pt x="42" y="165"/>
                      <a:pt x="43" y="165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2" y="169"/>
                      <a:pt x="42" y="169"/>
                      <a:pt x="42" y="169"/>
                    </a:cubicBezTo>
                    <a:cubicBezTo>
                      <a:pt x="42" y="170"/>
                      <a:pt x="42" y="170"/>
                      <a:pt x="43" y="171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2" y="175"/>
                      <a:pt x="42" y="175"/>
                      <a:pt x="42" y="175"/>
                    </a:cubicBezTo>
                    <a:cubicBezTo>
                      <a:pt x="41" y="176"/>
                      <a:pt x="41" y="176"/>
                      <a:pt x="41" y="177"/>
                    </a:cubicBezTo>
                    <a:cubicBezTo>
                      <a:pt x="41" y="177"/>
                      <a:pt x="42" y="178"/>
                      <a:pt x="42" y="178"/>
                    </a:cubicBezTo>
                    <a:cubicBezTo>
                      <a:pt x="44" y="179"/>
                      <a:pt x="44" y="179"/>
                      <a:pt x="44" y="179"/>
                    </a:cubicBezTo>
                    <a:cubicBezTo>
                      <a:pt x="42" y="181"/>
                      <a:pt x="42" y="181"/>
                      <a:pt x="42" y="181"/>
                    </a:cubicBezTo>
                    <a:cubicBezTo>
                      <a:pt x="41" y="182"/>
                      <a:pt x="41" y="182"/>
                      <a:pt x="41" y="183"/>
                    </a:cubicBezTo>
                    <a:cubicBezTo>
                      <a:pt x="41" y="183"/>
                      <a:pt x="41" y="184"/>
                      <a:pt x="42" y="184"/>
                    </a:cubicBezTo>
                    <a:cubicBezTo>
                      <a:pt x="44" y="185"/>
                      <a:pt x="44" y="185"/>
                      <a:pt x="44" y="185"/>
                    </a:cubicBezTo>
                    <a:cubicBezTo>
                      <a:pt x="42" y="187"/>
                      <a:pt x="42" y="187"/>
                      <a:pt x="42" y="187"/>
                    </a:cubicBezTo>
                    <a:cubicBezTo>
                      <a:pt x="41" y="188"/>
                      <a:pt x="41" y="188"/>
                      <a:pt x="41" y="188"/>
                    </a:cubicBezTo>
                    <a:cubicBezTo>
                      <a:pt x="41" y="189"/>
                      <a:pt x="42" y="189"/>
                      <a:pt x="42" y="190"/>
                    </a:cubicBezTo>
                    <a:cubicBezTo>
                      <a:pt x="44" y="191"/>
                      <a:pt x="44" y="191"/>
                      <a:pt x="44" y="191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1" y="193"/>
                      <a:pt x="41" y="194"/>
                      <a:pt x="41" y="194"/>
                    </a:cubicBezTo>
                    <a:cubicBezTo>
                      <a:pt x="41" y="194"/>
                      <a:pt x="41" y="195"/>
                      <a:pt x="41" y="195"/>
                    </a:cubicBezTo>
                    <a:cubicBezTo>
                      <a:pt x="45" y="198"/>
                      <a:pt x="45" y="198"/>
                      <a:pt x="45" y="198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0"/>
                      <a:pt x="40" y="201"/>
                      <a:pt x="40" y="201"/>
                    </a:cubicBezTo>
                    <a:cubicBezTo>
                      <a:pt x="40" y="202"/>
                      <a:pt x="41" y="202"/>
                      <a:pt x="41" y="203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1" y="204"/>
                      <a:pt x="41" y="204"/>
                      <a:pt x="41" y="204"/>
                    </a:cubicBezTo>
                    <a:cubicBezTo>
                      <a:pt x="41" y="204"/>
                      <a:pt x="40" y="205"/>
                      <a:pt x="40" y="205"/>
                    </a:cubicBezTo>
                    <a:cubicBezTo>
                      <a:pt x="40" y="206"/>
                      <a:pt x="40" y="207"/>
                      <a:pt x="40" y="207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1" y="211"/>
                      <a:pt x="40" y="211"/>
                      <a:pt x="40" y="212"/>
                    </a:cubicBezTo>
                    <a:cubicBezTo>
                      <a:pt x="40" y="212"/>
                      <a:pt x="40" y="213"/>
                      <a:pt x="41" y="213"/>
                    </a:cubicBezTo>
                    <a:cubicBezTo>
                      <a:pt x="45" y="216"/>
                      <a:pt x="45" y="216"/>
                      <a:pt x="45" y="216"/>
                    </a:cubicBezTo>
                    <a:cubicBezTo>
                      <a:pt x="42" y="219"/>
                      <a:pt x="42" y="219"/>
                      <a:pt x="42" y="219"/>
                    </a:cubicBezTo>
                    <a:cubicBezTo>
                      <a:pt x="41" y="219"/>
                      <a:pt x="41" y="219"/>
                      <a:pt x="41" y="220"/>
                    </a:cubicBezTo>
                    <a:cubicBezTo>
                      <a:pt x="41" y="220"/>
                      <a:pt x="42" y="221"/>
                      <a:pt x="42" y="221"/>
                    </a:cubicBezTo>
                    <a:cubicBezTo>
                      <a:pt x="44" y="222"/>
                      <a:pt x="44" y="222"/>
                      <a:pt x="44" y="222"/>
                    </a:cubicBezTo>
                    <a:cubicBezTo>
                      <a:pt x="41" y="224"/>
                      <a:pt x="41" y="224"/>
                      <a:pt x="41" y="224"/>
                    </a:cubicBezTo>
                    <a:cubicBezTo>
                      <a:pt x="40" y="224"/>
                      <a:pt x="40" y="225"/>
                      <a:pt x="40" y="225"/>
                    </a:cubicBezTo>
                    <a:cubicBezTo>
                      <a:pt x="40" y="226"/>
                      <a:pt x="40" y="226"/>
                      <a:pt x="41" y="226"/>
                    </a:cubicBezTo>
                    <a:cubicBezTo>
                      <a:pt x="45" y="229"/>
                      <a:pt x="45" y="229"/>
                      <a:pt x="45" y="229"/>
                    </a:cubicBezTo>
                    <a:cubicBezTo>
                      <a:pt x="43" y="229"/>
                      <a:pt x="43" y="229"/>
                      <a:pt x="43" y="229"/>
                    </a:cubicBezTo>
                    <a:cubicBezTo>
                      <a:pt x="42" y="230"/>
                      <a:pt x="42" y="230"/>
                      <a:pt x="42" y="231"/>
                    </a:cubicBezTo>
                    <a:cubicBezTo>
                      <a:pt x="42" y="231"/>
                      <a:pt x="42" y="232"/>
                      <a:pt x="42" y="232"/>
                    </a:cubicBezTo>
                    <a:cubicBezTo>
                      <a:pt x="44" y="233"/>
                      <a:pt x="44" y="233"/>
                      <a:pt x="44" y="233"/>
                    </a:cubicBezTo>
                    <a:cubicBezTo>
                      <a:pt x="41" y="234"/>
                      <a:pt x="41" y="234"/>
                      <a:pt x="41" y="234"/>
                    </a:cubicBezTo>
                    <a:cubicBezTo>
                      <a:pt x="40" y="235"/>
                      <a:pt x="40" y="235"/>
                      <a:pt x="40" y="236"/>
                    </a:cubicBezTo>
                    <a:cubicBezTo>
                      <a:pt x="40" y="236"/>
                      <a:pt x="40" y="237"/>
                      <a:pt x="40" y="237"/>
                    </a:cubicBezTo>
                    <a:cubicBezTo>
                      <a:pt x="44" y="239"/>
                      <a:pt x="44" y="239"/>
                      <a:pt x="44" y="239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3"/>
                      <a:pt x="40" y="244"/>
                      <a:pt x="41" y="244"/>
                    </a:cubicBezTo>
                    <a:cubicBezTo>
                      <a:pt x="41" y="244"/>
                      <a:pt x="41" y="245"/>
                      <a:pt x="41" y="245"/>
                    </a:cubicBezTo>
                    <a:cubicBezTo>
                      <a:pt x="44" y="247"/>
                      <a:pt x="44" y="247"/>
                      <a:pt x="44" y="247"/>
                    </a:cubicBezTo>
                    <a:cubicBezTo>
                      <a:pt x="42" y="249"/>
                      <a:pt x="42" y="249"/>
                      <a:pt x="42" y="249"/>
                    </a:cubicBezTo>
                    <a:cubicBezTo>
                      <a:pt x="42" y="249"/>
                      <a:pt x="42" y="250"/>
                      <a:pt x="42" y="250"/>
                    </a:cubicBezTo>
                    <a:cubicBezTo>
                      <a:pt x="42" y="251"/>
                      <a:pt x="42" y="251"/>
                      <a:pt x="43" y="251"/>
                    </a:cubicBezTo>
                    <a:cubicBezTo>
                      <a:pt x="44" y="252"/>
                      <a:pt x="44" y="252"/>
                      <a:pt x="44" y="252"/>
                    </a:cubicBezTo>
                    <a:cubicBezTo>
                      <a:pt x="41" y="253"/>
                      <a:pt x="41" y="253"/>
                      <a:pt x="41" y="253"/>
                    </a:cubicBezTo>
                    <a:cubicBezTo>
                      <a:pt x="40" y="253"/>
                      <a:pt x="40" y="253"/>
                      <a:pt x="40" y="254"/>
                    </a:cubicBezTo>
                    <a:cubicBezTo>
                      <a:pt x="40" y="254"/>
                      <a:pt x="40" y="255"/>
                      <a:pt x="41" y="255"/>
                    </a:cubicBezTo>
                    <a:cubicBezTo>
                      <a:pt x="44" y="258"/>
                      <a:pt x="44" y="258"/>
                      <a:pt x="44" y="258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1" y="261"/>
                      <a:pt x="41" y="261"/>
                      <a:pt x="41" y="262"/>
                    </a:cubicBezTo>
                    <a:cubicBezTo>
                      <a:pt x="41" y="262"/>
                      <a:pt x="42" y="262"/>
                      <a:pt x="42" y="263"/>
                    </a:cubicBezTo>
                    <a:cubicBezTo>
                      <a:pt x="45" y="264"/>
                      <a:pt x="45" y="264"/>
                      <a:pt x="45" y="264"/>
                    </a:cubicBezTo>
                    <a:cubicBezTo>
                      <a:pt x="41" y="266"/>
                      <a:pt x="41" y="266"/>
                      <a:pt x="41" y="266"/>
                    </a:cubicBezTo>
                    <a:cubicBezTo>
                      <a:pt x="41" y="266"/>
                      <a:pt x="41" y="267"/>
                      <a:pt x="41" y="267"/>
                    </a:cubicBezTo>
                    <a:cubicBezTo>
                      <a:pt x="41" y="268"/>
                      <a:pt x="41" y="268"/>
                      <a:pt x="41" y="269"/>
                    </a:cubicBezTo>
                    <a:cubicBezTo>
                      <a:pt x="44" y="270"/>
                      <a:pt x="44" y="270"/>
                      <a:pt x="44" y="270"/>
                    </a:cubicBezTo>
                    <a:cubicBezTo>
                      <a:pt x="42" y="275"/>
                      <a:pt x="42" y="275"/>
                      <a:pt x="42" y="275"/>
                    </a:cubicBezTo>
                    <a:cubicBezTo>
                      <a:pt x="42" y="276"/>
                      <a:pt x="42" y="276"/>
                      <a:pt x="43" y="277"/>
                    </a:cubicBezTo>
                    <a:cubicBezTo>
                      <a:pt x="44" y="278"/>
                      <a:pt x="44" y="278"/>
                      <a:pt x="44" y="278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1" y="280"/>
                      <a:pt x="40" y="281"/>
                      <a:pt x="41" y="281"/>
                    </a:cubicBezTo>
                    <a:cubicBezTo>
                      <a:pt x="41" y="282"/>
                      <a:pt x="41" y="282"/>
                      <a:pt x="41" y="282"/>
                    </a:cubicBezTo>
                    <a:cubicBezTo>
                      <a:pt x="45" y="285"/>
                      <a:pt x="45" y="285"/>
                      <a:pt x="45" y="285"/>
                    </a:cubicBezTo>
                    <a:cubicBezTo>
                      <a:pt x="41" y="287"/>
                      <a:pt x="41" y="287"/>
                      <a:pt x="41" y="287"/>
                    </a:cubicBezTo>
                    <a:cubicBezTo>
                      <a:pt x="41" y="288"/>
                      <a:pt x="40" y="288"/>
                      <a:pt x="40" y="289"/>
                    </a:cubicBezTo>
                    <a:cubicBezTo>
                      <a:pt x="40" y="289"/>
                      <a:pt x="41" y="290"/>
                      <a:pt x="41" y="290"/>
                    </a:cubicBezTo>
                    <a:cubicBezTo>
                      <a:pt x="44" y="292"/>
                      <a:pt x="44" y="292"/>
                      <a:pt x="44" y="292"/>
                    </a:cubicBezTo>
                    <a:cubicBezTo>
                      <a:pt x="42" y="296"/>
                      <a:pt x="42" y="296"/>
                      <a:pt x="42" y="296"/>
                    </a:cubicBezTo>
                    <a:cubicBezTo>
                      <a:pt x="41" y="297"/>
                      <a:pt x="41" y="298"/>
                      <a:pt x="42" y="298"/>
                    </a:cubicBezTo>
                    <a:cubicBezTo>
                      <a:pt x="45" y="300"/>
                      <a:pt x="45" y="300"/>
                      <a:pt x="45" y="300"/>
                    </a:cubicBezTo>
                    <a:cubicBezTo>
                      <a:pt x="42" y="302"/>
                      <a:pt x="42" y="302"/>
                      <a:pt x="42" y="302"/>
                    </a:cubicBezTo>
                    <a:cubicBezTo>
                      <a:pt x="41" y="302"/>
                      <a:pt x="41" y="302"/>
                      <a:pt x="41" y="303"/>
                    </a:cubicBezTo>
                    <a:cubicBezTo>
                      <a:pt x="41" y="303"/>
                      <a:pt x="41" y="304"/>
                      <a:pt x="42" y="304"/>
                    </a:cubicBezTo>
                    <a:cubicBezTo>
                      <a:pt x="45" y="306"/>
                      <a:pt x="45" y="306"/>
                      <a:pt x="45" y="306"/>
                    </a:cubicBezTo>
                    <a:cubicBezTo>
                      <a:pt x="41" y="307"/>
                      <a:pt x="41" y="307"/>
                      <a:pt x="41" y="307"/>
                    </a:cubicBezTo>
                    <a:cubicBezTo>
                      <a:pt x="41" y="307"/>
                      <a:pt x="40" y="308"/>
                      <a:pt x="40" y="308"/>
                    </a:cubicBezTo>
                    <a:cubicBezTo>
                      <a:pt x="40" y="309"/>
                      <a:pt x="40" y="309"/>
                      <a:pt x="41" y="310"/>
                    </a:cubicBezTo>
                    <a:cubicBezTo>
                      <a:pt x="44" y="312"/>
                      <a:pt x="44" y="312"/>
                      <a:pt x="44" y="312"/>
                    </a:cubicBezTo>
                    <a:cubicBezTo>
                      <a:pt x="41" y="314"/>
                      <a:pt x="41" y="314"/>
                      <a:pt x="41" y="314"/>
                    </a:cubicBezTo>
                    <a:cubicBezTo>
                      <a:pt x="41" y="314"/>
                      <a:pt x="40" y="315"/>
                      <a:pt x="40" y="315"/>
                    </a:cubicBezTo>
                    <a:cubicBezTo>
                      <a:pt x="40" y="316"/>
                      <a:pt x="40" y="316"/>
                      <a:pt x="41" y="316"/>
                    </a:cubicBezTo>
                    <a:cubicBezTo>
                      <a:pt x="44" y="318"/>
                      <a:pt x="44" y="318"/>
                      <a:pt x="44" y="318"/>
                    </a:cubicBezTo>
                    <a:cubicBezTo>
                      <a:pt x="42" y="320"/>
                      <a:pt x="42" y="320"/>
                      <a:pt x="42" y="320"/>
                    </a:cubicBezTo>
                    <a:cubicBezTo>
                      <a:pt x="42" y="320"/>
                      <a:pt x="42" y="320"/>
                      <a:pt x="42" y="321"/>
                    </a:cubicBezTo>
                    <a:cubicBezTo>
                      <a:pt x="42" y="321"/>
                      <a:pt x="42" y="322"/>
                      <a:pt x="42" y="322"/>
                    </a:cubicBezTo>
                    <a:cubicBezTo>
                      <a:pt x="44" y="323"/>
                      <a:pt x="44" y="323"/>
                      <a:pt x="44" y="323"/>
                    </a:cubicBezTo>
                    <a:cubicBezTo>
                      <a:pt x="42" y="326"/>
                      <a:pt x="42" y="326"/>
                      <a:pt x="42" y="326"/>
                    </a:cubicBezTo>
                    <a:cubicBezTo>
                      <a:pt x="42" y="326"/>
                      <a:pt x="42" y="327"/>
                      <a:pt x="42" y="327"/>
                    </a:cubicBezTo>
                    <a:cubicBezTo>
                      <a:pt x="42" y="328"/>
                      <a:pt x="42" y="328"/>
                      <a:pt x="42" y="328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1" y="332"/>
                      <a:pt x="41" y="332"/>
                      <a:pt x="41" y="332"/>
                    </a:cubicBezTo>
                    <a:cubicBezTo>
                      <a:pt x="40" y="332"/>
                      <a:pt x="40" y="333"/>
                      <a:pt x="40" y="333"/>
                    </a:cubicBezTo>
                    <a:cubicBezTo>
                      <a:pt x="40" y="334"/>
                      <a:pt x="40" y="334"/>
                      <a:pt x="41" y="334"/>
                    </a:cubicBezTo>
                    <a:cubicBezTo>
                      <a:pt x="45" y="337"/>
                      <a:pt x="45" y="337"/>
                      <a:pt x="45" y="337"/>
                    </a:cubicBezTo>
                    <a:cubicBezTo>
                      <a:pt x="42" y="340"/>
                      <a:pt x="42" y="340"/>
                      <a:pt x="42" y="340"/>
                    </a:cubicBezTo>
                    <a:cubicBezTo>
                      <a:pt x="42" y="341"/>
                      <a:pt x="41" y="341"/>
                      <a:pt x="42" y="342"/>
                    </a:cubicBezTo>
                    <a:cubicBezTo>
                      <a:pt x="42" y="342"/>
                      <a:pt x="42" y="342"/>
                      <a:pt x="42" y="343"/>
                    </a:cubicBezTo>
                    <a:cubicBezTo>
                      <a:pt x="45" y="344"/>
                      <a:pt x="45" y="344"/>
                      <a:pt x="45" y="344"/>
                    </a:cubicBezTo>
                    <a:cubicBezTo>
                      <a:pt x="43" y="345"/>
                      <a:pt x="43" y="345"/>
                      <a:pt x="43" y="345"/>
                    </a:cubicBezTo>
                    <a:cubicBezTo>
                      <a:pt x="42" y="346"/>
                      <a:pt x="42" y="346"/>
                      <a:pt x="42" y="347"/>
                    </a:cubicBezTo>
                    <a:cubicBezTo>
                      <a:pt x="42" y="347"/>
                      <a:pt x="42" y="348"/>
                      <a:pt x="43" y="348"/>
                    </a:cubicBezTo>
                    <a:cubicBezTo>
                      <a:pt x="43" y="348"/>
                      <a:pt x="43" y="348"/>
                      <a:pt x="43" y="348"/>
                    </a:cubicBezTo>
                    <a:cubicBezTo>
                      <a:pt x="41" y="349"/>
                      <a:pt x="41" y="349"/>
                      <a:pt x="41" y="349"/>
                    </a:cubicBezTo>
                    <a:cubicBezTo>
                      <a:pt x="40" y="349"/>
                      <a:pt x="40" y="350"/>
                      <a:pt x="40" y="351"/>
                    </a:cubicBezTo>
                    <a:cubicBezTo>
                      <a:pt x="40" y="351"/>
                      <a:pt x="40" y="352"/>
                      <a:pt x="40" y="352"/>
                    </a:cubicBezTo>
                    <a:cubicBezTo>
                      <a:pt x="44" y="354"/>
                      <a:pt x="44" y="354"/>
                      <a:pt x="44" y="354"/>
                    </a:cubicBezTo>
                    <a:cubicBezTo>
                      <a:pt x="41" y="356"/>
                      <a:pt x="41" y="356"/>
                      <a:pt x="41" y="356"/>
                    </a:cubicBezTo>
                    <a:cubicBezTo>
                      <a:pt x="41" y="357"/>
                      <a:pt x="41" y="357"/>
                      <a:pt x="41" y="358"/>
                    </a:cubicBezTo>
                    <a:cubicBezTo>
                      <a:pt x="41" y="358"/>
                      <a:pt x="41" y="359"/>
                      <a:pt x="42" y="359"/>
                    </a:cubicBezTo>
                    <a:cubicBezTo>
                      <a:pt x="43" y="360"/>
                      <a:pt x="43" y="360"/>
                      <a:pt x="43" y="360"/>
                    </a:cubicBezTo>
                    <a:cubicBezTo>
                      <a:pt x="41" y="361"/>
                      <a:pt x="41" y="361"/>
                      <a:pt x="41" y="361"/>
                    </a:cubicBezTo>
                    <a:cubicBezTo>
                      <a:pt x="40" y="362"/>
                      <a:pt x="40" y="362"/>
                      <a:pt x="40" y="363"/>
                    </a:cubicBezTo>
                    <a:cubicBezTo>
                      <a:pt x="40" y="363"/>
                      <a:pt x="40" y="364"/>
                      <a:pt x="41" y="364"/>
                    </a:cubicBezTo>
                    <a:cubicBezTo>
                      <a:pt x="44" y="366"/>
                      <a:pt x="44" y="366"/>
                      <a:pt x="44" y="366"/>
                    </a:cubicBezTo>
                    <a:cubicBezTo>
                      <a:pt x="42" y="367"/>
                      <a:pt x="42" y="367"/>
                      <a:pt x="42" y="367"/>
                    </a:cubicBezTo>
                    <a:cubicBezTo>
                      <a:pt x="41" y="368"/>
                      <a:pt x="41" y="368"/>
                      <a:pt x="41" y="369"/>
                    </a:cubicBezTo>
                    <a:cubicBezTo>
                      <a:pt x="41" y="369"/>
                      <a:pt x="41" y="370"/>
                      <a:pt x="42" y="370"/>
                    </a:cubicBezTo>
                    <a:cubicBezTo>
                      <a:pt x="44" y="371"/>
                      <a:pt x="44" y="371"/>
                      <a:pt x="44" y="371"/>
                    </a:cubicBezTo>
                    <a:cubicBezTo>
                      <a:pt x="42" y="373"/>
                      <a:pt x="42" y="373"/>
                      <a:pt x="42" y="373"/>
                    </a:cubicBezTo>
                    <a:cubicBezTo>
                      <a:pt x="42" y="373"/>
                      <a:pt x="41" y="374"/>
                      <a:pt x="41" y="374"/>
                    </a:cubicBezTo>
                    <a:cubicBezTo>
                      <a:pt x="41" y="375"/>
                      <a:pt x="42" y="375"/>
                      <a:pt x="42" y="375"/>
                    </a:cubicBezTo>
                    <a:cubicBezTo>
                      <a:pt x="44" y="376"/>
                      <a:pt x="44" y="376"/>
                      <a:pt x="44" y="376"/>
                    </a:cubicBezTo>
                    <a:cubicBezTo>
                      <a:pt x="41" y="377"/>
                      <a:pt x="41" y="377"/>
                      <a:pt x="41" y="377"/>
                    </a:cubicBezTo>
                    <a:cubicBezTo>
                      <a:pt x="40" y="377"/>
                      <a:pt x="40" y="378"/>
                      <a:pt x="40" y="378"/>
                    </a:cubicBezTo>
                    <a:cubicBezTo>
                      <a:pt x="40" y="379"/>
                      <a:pt x="40" y="380"/>
                      <a:pt x="41" y="380"/>
                    </a:cubicBezTo>
                    <a:cubicBezTo>
                      <a:pt x="44" y="382"/>
                      <a:pt x="44" y="382"/>
                      <a:pt x="44" y="382"/>
                    </a:cubicBezTo>
                    <a:cubicBezTo>
                      <a:pt x="42" y="384"/>
                      <a:pt x="42" y="384"/>
                      <a:pt x="42" y="384"/>
                    </a:cubicBezTo>
                    <a:cubicBezTo>
                      <a:pt x="42" y="384"/>
                      <a:pt x="41" y="385"/>
                      <a:pt x="41" y="385"/>
                    </a:cubicBezTo>
                    <a:cubicBezTo>
                      <a:pt x="41" y="386"/>
                      <a:pt x="42" y="386"/>
                      <a:pt x="42" y="386"/>
                    </a:cubicBezTo>
                    <a:cubicBezTo>
                      <a:pt x="45" y="388"/>
                      <a:pt x="45" y="388"/>
                      <a:pt x="45" y="388"/>
                    </a:cubicBezTo>
                    <a:cubicBezTo>
                      <a:pt x="43" y="389"/>
                      <a:pt x="43" y="389"/>
                      <a:pt x="43" y="389"/>
                    </a:cubicBezTo>
                    <a:cubicBezTo>
                      <a:pt x="42" y="389"/>
                      <a:pt x="42" y="389"/>
                      <a:pt x="42" y="390"/>
                    </a:cubicBezTo>
                    <a:cubicBezTo>
                      <a:pt x="42" y="391"/>
                      <a:pt x="42" y="391"/>
                      <a:pt x="43" y="391"/>
                    </a:cubicBezTo>
                    <a:cubicBezTo>
                      <a:pt x="44" y="392"/>
                      <a:pt x="44" y="392"/>
                      <a:pt x="44" y="392"/>
                    </a:cubicBezTo>
                    <a:cubicBezTo>
                      <a:pt x="42" y="395"/>
                      <a:pt x="42" y="395"/>
                      <a:pt x="42" y="395"/>
                    </a:cubicBezTo>
                    <a:cubicBezTo>
                      <a:pt x="42" y="395"/>
                      <a:pt x="42" y="396"/>
                      <a:pt x="42" y="396"/>
                    </a:cubicBezTo>
                    <a:cubicBezTo>
                      <a:pt x="42" y="396"/>
                      <a:pt x="42" y="397"/>
                      <a:pt x="42" y="397"/>
                    </a:cubicBezTo>
                    <a:cubicBezTo>
                      <a:pt x="44" y="398"/>
                      <a:pt x="44" y="398"/>
                      <a:pt x="44" y="398"/>
                    </a:cubicBezTo>
                    <a:cubicBezTo>
                      <a:pt x="41" y="399"/>
                      <a:pt x="41" y="399"/>
                      <a:pt x="41" y="399"/>
                    </a:cubicBezTo>
                    <a:cubicBezTo>
                      <a:pt x="41" y="399"/>
                      <a:pt x="41" y="400"/>
                      <a:pt x="41" y="400"/>
                    </a:cubicBezTo>
                    <a:cubicBezTo>
                      <a:pt x="41" y="401"/>
                      <a:pt x="41" y="401"/>
                      <a:pt x="41" y="402"/>
                    </a:cubicBezTo>
                    <a:cubicBezTo>
                      <a:pt x="44" y="404"/>
                      <a:pt x="44" y="404"/>
                      <a:pt x="44" y="404"/>
                    </a:cubicBezTo>
                    <a:cubicBezTo>
                      <a:pt x="42" y="406"/>
                      <a:pt x="42" y="406"/>
                      <a:pt x="42" y="406"/>
                    </a:cubicBezTo>
                    <a:cubicBezTo>
                      <a:pt x="41" y="406"/>
                      <a:pt x="41" y="407"/>
                      <a:pt x="41" y="407"/>
                    </a:cubicBezTo>
                    <a:cubicBezTo>
                      <a:pt x="41" y="408"/>
                      <a:pt x="42" y="408"/>
                      <a:pt x="42" y="408"/>
                    </a:cubicBezTo>
                    <a:cubicBezTo>
                      <a:pt x="43" y="409"/>
                      <a:pt x="43" y="409"/>
                      <a:pt x="43" y="409"/>
                    </a:cubicBezTo>
                    <a:cubicBezTo>
                      <a:pt x="42" y="410"/>
                      <a:pt x="42" y="410"/>
                      <a:pt x="42" y="410"/>
                    </a:cubicBezTo>
                    <a:cubicBezTo>
                      <a:pt x="41" y="411"/>
                      <a:pt x="41" y="411"/>
                      <a:pt x="41" y="412"/>
                    </a:cubicBezTo>
                    <a:cubicBezTo>
                      <a:pt x="41" y="412"/>
                      <a:pt x="41" y="413"/>
                      <a:pt x="42" y="413"/>
                    </a:cubicBezTo>
                    <a:cubicBezTo>
                      <a:pt x="44" y="415"/>
                      <a:pt x="44" y="415"/>
                      <a:pt x="44" y="415"/>
                    </a:cubicBezTo>
                    <a:cubicBezTo>
                      <a:pt x="42" y="417"/>
                      <a:pt x="42" y="417"/>
                      <a:pt x="42" y="417"/>
                    </a:cubicBezTo>
                    <a:cubicBezTo>
                      <a:pt x="41" y="417"/>
                      <a:pt x="41" y="418"/>
                      <a:pt x="41" y="418"/>
                    </a:cubicBezTo>
                    <a:cubicBezTo>
                      <a:pt x="41" y="419"/>
                      <a:pt x="41" y="419"/>
                      <a:pt x="42" y="419"/>
                    </a:cubicBezTo>
                    <a:cubicBezTo>
                      <a:pt x="45" y="421"/>
                      <a:pt x="45" y="421"/>
                      <a:pt x="45" y="421"/>
                    </a:cubicBezTo>
                    <a:cubicBezTo>
                      <a:pt x="41" y="422"/>
                      <a:pt x="41" y="422"/>
                      <a:pt x="41" y="422"/>
                    </a:cubicBezTo>
                    <a:cubicBezTo>
                      <a:pt x="41" y="423"/>
                      <a:pt x="40" y="423"/>
                      <a:pt x="40" y="424"/>
                    </a:cubicBezTo>
                    <a:cubicBezTo>
                      <a:pt x="40" y="424"/>
                      <a:pt x="40" y="425"/>
                      <a:pt x="41" y="425"/>
                    </a:cubicBezTo>
                    <a:cubicBezTo>
                      <a:pt x="45" y="428"/>
                      <a:pt x="45" y="428"/>
                      <a:pt x="45" y="428"/>
                    </a:cubicBezTo>
                    <a:cubicBezTo>
                      <a:pt x="41" y="431"/>
                      <a:pt x="41" y="431"/>
                      <a:pt x="41" y="431"/>
                    </a:cubicBezTo>
                    <a:cubicBezTo>
                      <a:pt x="41" y="431"/>
                      <a:pt x="41" y="431"/>
                      <a:pt x="41" y="432"/>
                    </a:cubicBezTo>
                    <a:cubicBezTo>
                      <a:pt x="41" y="432"/>
                      <a:pt x="41" y="433"/>
                      <a:pt x="42" y="433"/>
                    </a:cubicBezTo>
                    <a:cubicBezTo>
                      <a:pt x="45" y="435"/>
                      <a:pt x="45" y="435"/>
                      <a:pt x="45" y="435"/>
                    </a:cubicBezTo>
                    <a:cubicBezTo>
                      <a:pt x="42" y="436"/>
                      <a:pt x="42" y="436"/>
                      <a:pt x="42" y="436"/>
                    </a:cubicBezTo>
                    <a:cubicBezTo>
                      <a:pt x="42" y="436"/>
                      <a:pt x="41" y="436"/>
                      <a:pt x="41" y="437"/>
                    </a:cubicBezTo>
                    <a:cubicBezTo>
                      <a:pt x="41" y="438"/>
                      <a:pt x="42" y="438"/>
                      <a:pt x="42" y="438"/>
                    </a:cubicBezTo>
                    <a:cubicBezTo>
                      <a:pt x="45" y="440"/>
                      <a:pt x="45" y="440"/>
                      <a:pt x="45" y="440"/>
                    </a:cubicBezTo>
                    <a:cubicBezTo>
                      <a:pt x="42" y="442"/>
                      <a:pt x="42" y="442"/>
                      <a:pt x="42" y="442"/>
                    </a:cubicBezTo>
                    <a:cubicBezTo>
                      <a:pt x="42" y="443"/>
                      <a:pt x="42" y="443"/>
                      <a:pt x="42" y="444"/>
                    </a:cubicBezTo>
                    <a:cubicBezTo>
                      <a:pt x="42" y="444"/>
                      <a:pt x="42" y="444"/>
                      <a:pt x="43" y="445"/>
                    </a:cubicBezTo>
                    <a:cubicBezTo>
                      <a:pt x="45" y="446"/>
                      <a:pt x="45" y="446"/>
                      <a:pt x="45" y="446"/>
                    </a:cubicBezTo>
                    <a:cubicBezTo>
                      <a:pt x="42" y="448"/>
                      <a:pt x="42" y="448"/>
                      <a:pt x="42" y="448"/>
                    </a:cubicBezTo>
                    <a:cubicBezTo>
                      <a:pt x="42" y="448"/>
                      <a:pt x="42" y="449"/>
                      <a:pt x="42" y="449"/>
                    </a:cubicBezTo>
                    <a:cubicBezTo>
                      <a:pt x="42" y="450"/>
                      <a:pt x="42" y="450"/>
                      <a:pt x="42" y="450"/>
                    </a:cubicBezTo>
                    <a:cubicBezTo>
                      <a:pt x="45" y="452"/>
                      <a:pt x="45" y="452"/>
                      <a:pt x="45" y="452"/>
                    </a:cubicBezTo>
                    <a:cubicBezTo>
                      <a:pt x="41" y="454"/>
                      <a:pt x="41" y="454"/>
                      <a:pt x="41" y="454"/>
                    </a:cubicBezTo>
                    <a:cubicBezTo>
                      <a:pt x="40" y="454"/>
                      <a:pt x="40" y="455"/>
                      <a:pt x="40" y="455"/>
                    </a:cubicBezTo>
                    <a:cubicBezTo>
                      <a:pt x="40" y="456"/>
                      <a:pt x="40" y="456"/>
                      <a:pt x="41" y="457"/>
                    </a:cubicBezTo>
                    <a:cubicBezTo>
                      <a:pt x="44" y="459"/>
                      <a:pt x="44" y="459"/>
                      <a:pt x="44" y="459"/>
                    </a:cubicBezTo>
                    <a:cubicBezTo>
                      <a:pt x="41" y="462"/>
                      <a:pt x="41" y="462"/>
                      <a:pt x="41" y="462"/>
                    </a:cubicBezTo>
                    <a:cubicBezTo>
                      <a:pt x="41" y="463"/>
                      <a:pt x="41" y="463"/>
                      <a:pt x="41" y="463"/>
                    </a:cubicBezTo>
                    <a:cubicBezTo>
                      <a:pt x="41" y="464"/>
                      <a:pt x="41" y="464"/>
                      <a:pt x="42" y="465"/>
                    </a:cubicBezTo>
                    <a:cubicBezTo>
                      <a:pt x="44" y="466"/>
                      <a:pt x="44" y="466"/>
                      <a:pt x="44" y="466"/>
                    </a:cubicBezTo>
                    <a:cubicBezTo>
                      <a:pt x="42" y="469"/>
                      <a:pt x="42" y="469"/>
                      <a:pt x="42" y="469"/>
                    </a:cubicBezTo>
                    <a:cubicBezTo>
                      <a:pt x="42" y="469"/>
                      <a:pt x="42" y="469"/>
                      <a:pt x="42" y="470"/>
                    </a:cubicBezTo>
                    <a:cubicBezTo>
                      <a:pt x="42" y="470"/>
                      <a:pt x="42" y="471"/>
                      <a:pt x="43" y="471"/>
                    </a:cubicBezTo>
                    <a:cubicBezTo>
                      <a:pt x="44" y="472"/>
                      <a:pt x="44" y="472"/>
                      <a:pt x="44" y="472"/>
                    </a:cubicBezTo>
                    <a:cubicBezTo>
                      <a:pt x="41" y="475"/>
                      <a:pt x="41" y="475"/>
                      <a:pt x="41" y="475"/>
                    </a:cubicBezTo>
                    <a:cubicBezTo>
                      <a:pt x="41" y="476"/>
                      <a:pt x="41" y="476"/>
                      <a:pt x="41" y="477"/>
                    </a:cubicBezTo>
                    <a:cubicBezTo>
                      <a:pt x="41" y="477"/>
                      <a:pt x="41" y="477"/>
                      <a:pt x="41" y="478"/>
                    </a:cubicBezTo>
                    <a:cubicBezTo>
                      <a:pt x="44" y="479"/>
                      <a:pt x="44" y="479"/>
                      <a:pt x="44" y="479"/>
                    </a:cubicBezTo>
                    <a:cubicBezTo>
                      <a:pt x="41" y="481"/>
                      <a:pt x="41" y="481"/>
                      <a:pt x="41" y="481"/>
                    </a:cubicBezTo>
                    <a:cubicBezTo>
                      <a:pt x="41" y="482"/>
                      <a:pt x="40" y="482"/>
                      <a:pt x="40" y="483"/>
                    </a:cubicBezTo>
                    <a:cubicBezTo>
                      <a:pt x="40" y="483"/>
                      <a:pt x="41" y="484"/>
                      <a:pt x="41" y="484"/>
                    </a:cubicBezTo>
                    <a:cubicBezTo>
                      <a:pt x="44" y="486"/>
                      <a:pt x="44" y="486"/>
                      <a:pt x="44" y="486"/>
                    </a:cubicBezTo>
                    <a:cubicBezTo>
                      <a:pt x="42" y="490"/>
                      <a:pt x="42" y="490"/>
                      <a:pt x="42" y="490"/>
                    </a:cubicBezTo>
                    <a:cubicBezTo>
                      <a:pt x="42" y="491"/>
                      <a:pt x="42" y="492"/>
                      <a:pt x="43" y="492"/>
                    </a:cubicBezTo>
                    <a:cubicBezTo>
                      <a:pt x="44" y="493"/>
                      <a:pt x="44" y="493"/>
                      <a:pt x="44" y="493"/>
                    </a:cubicBezTo>
                    <a:cubicBezTo>
                      <a:pt x="43" y="494"/>
                      <a:pt x="43" y="494"/>
                      <a:pt x="43" y="494"/>
                    </a:cubicBezTo>
                    <a:cubicBezTo>
                      <a:pt x="42" y="494"/>
                      <a:pt x="42" y="495"/>
                      <a:pt x="42" y="495"/>
                    </a:cubicBezTo>
                    <a:cubicBezTo>
                      <a:pt x="42" y="496"/>
                      <a:pt x="42" y="496"/>
                      <a:pt x="42" y="497"/>
                    </a:cubicBezTo>
                    <a:cubicBezTo>
                      <a:pt x="45" y="498"/>
                      <a:pt x="45" y="498"/>
                      <a:pt x="45" y="498"/>
                    </a:cubicBezTo>
                    <a:cubicBezTo>
                      <a:pt x="42" y="501"/>
                      <a:pt x="42" y="501"/>
                      <a:pt x="42" y="501"/>
                    </a:cubicBezTo>
                    <a:cubicBezTo>
                      <a:pt x="42" y="501"/>
                      <a:pt x="42" y="502"/>
                      <a:pt x="42" y="502"/>
                    </a:cubicBezTo>
                    <a:cubicBezTo>
                      <a:pt x="42" y="503"/>
                      <a:pt x="42" y="503"/>
                      <a:pt x="42" y="503"/>
                    </a:cubicBezTo>
                    <a:cubicBezTo>
                      <a:pt x="45" y="505"/>
                      <a:pt x="45" y="505"/>
                      <a:pt x="45" y="505"/>
                    </a:cubicBezTo>
                    <a:cubicBezTo>
                      <a:pt x="41" y="507"/>
                      <a:pt x="41" y="507"/>
                      <a:pt x="41" y="507"/>
                    </a:cubicBezTo>
                    <a:cubicBezTo>
                      <a:pt x="41" y="507"/>
                      <a:pt x="40" y="507"/>
                      <a:pt x="40" y="508"/>
                    </a:cubicBezTo>
                    <a:cubicBezTo>
                      <a:pt x="40" y="508"/>
                      <a:pt x="40" y="509"/>
                      <a:pt x="41" y="509"/>
                    </a:cubicBezTo>
                    <a:cubicBezTo>
                      <a:pt x="44" y="511"/>
                      <a:pt x="44" y="511"/>
                      <a:pt x="44" y="511"/>
                    </a:cubicBezTo>
                    <a:cubicBezTo>
                      <a:pt x="41" y="513"/>
                      <a:pt x="41" y="513"/>
                      <a:pt x="41" y="513"/>
                    </a:cubicBezTo>
                    <a:cubicBezTo>
                      <a:pt x="40" y="513"/>
                      <a:pt x="40" y="514"/>
                      <a:pt x="40" y="514"/>
                    </a:cubicBezTo>
                    <a:cubicBezTo>
                      <a:pt x="40" y="515"/>
                      <a:pt x="40" y="515"/>
                      <a:pt x="40" y="515"/>
                    </a:cubicBezTo>
                    <a:cubicBezTo>
                      <a:pt x="44" y="517"/>
                      <a:pt x="44" y="517"/>
                      <a:pt x="44" y="517"/>
                    </a:cubicBezTo>
                    <a:cubicBezTo>
                      <a:pt x="42" y="519"/>
                      <a:pt x="42" y="519"/>
                      <a:pt x="42" y="519"/>
                    </a:cubicBezTo>
                    <a:cubicBezTo>
                      <a:pt x="42" y="519"/>
                      <a:pt x="42" y="520"/>
                      <a:pt x="42" y="520"/>
                    </a:cubicBezTo>
                    <a:cubicBezTo>
                      <a:pt x="42" y="521"/>
                      <a:pt x="42" y="521"/>
                      <a:pt x="42" y="521"/>
                    </a:cubicBezTo>
                    <a:cubicBezTo>
                      <a:pt x="46" y="523"/>
                      <a:pt x="46" y="523"/>
                      <a:pt x="46" y="523"/>
                    </a:cubicBezTo>
                    <a:cubicBezTo>
                      <a:pt x="42" y="526"/>
                      <a:pt x="42" y="526"/>
                      <a:pt x="42" y="526"/>
                    </a:cubicBezTo>
                    <a:cubicBezTo>
                      <a:pt x="42" y="526"/>
                      <a:pt x="42" y="527"/>
                      <a:pt x="42" y="527"/>
                    </a:cubicBezTo>
                    <a:cubicBezTo>
                      <a:pt x="42" y="528"/>
                      <a:pt x="42" y="528"/>
                      <a:pt x="42" y="528"/>
                    </a:cubicBezTo>
                    <a:cubicBezTo>
                      <a:pt x="45" y="530"/>
                      <a:pt x="45" y="530"/>
                      <a:pt x="45" y="530"/>
                    </a:cubicBezTo>
                    <a:cubicBezTo>
                      <a:pt x="43" y="532"/>
                      <a:pt x="43" y="532"/>
                      <a:pt x="43" y="532"/>
                    </a:cubicBezTo>
                    <a:cubicBezTo>
                      <a:pt x="42" y="533"/>
                      <a:pt x="42" y="533"/>
                      <a:pt x="42" y="534"/>
                    </a:cubicBezTo>
                    <a:cubicBezTo>
                      <a:pt x="42" y="534"/>
                      <a:pt x="42" y="534"/>
                      <a:pt x="43" y="535"/>
                    </a:cubicBezTo>
                    <a:cubicBezTo>
                      <a:pt x="44" y="535"/>
                      <a:pt x="44" y="535"/>
                      <a:pt x="44" y="535"/>
                    </a:cubicBezTo>
                    <a:cubicBezTo>
                      <a:pt x="42" y="536"/>
                      <a:pt x="42" y="536"/>
                      <a:pt x="42" y="536"/>
                    </a:cubicBezTo>
                    <a:cubicBezTo>
                      <a:pt x="41" y="536"/>
                      <a:pt x="41" y="537"/>
                      <a:pt x="41" y="537"/>
                    </a:cubicBezTo>
                    <a:cubicBezTo>
                      <a:pt x="41" y="538"/>
                      <a:pt x="41" y="538"/>
                      <a:pt x="41" y="539"/>
                    </a:cubicBezTo>
                    <a:cubicBezTo>
                      <a:pt x="44" y="540"/>
                      <a:pt x="44" y="540"/>
                      <a:pt x="44" y="540"/>
                    </a:cubicBezTo>
                    <a:cubicBezTo>
                      <a:pt x="41" y="542"/>
                      <a:pt x="41" y="542"/>
                      <a:pt x="41" y="542"/>
                    </a:cubicBezTo>
                    <a:cubicBezTo>
                      <a:pt x="41" y="542"/>
                      <a:pt x="41" y="543"/>
                      <a:pt x="41" y="543"/>
                    </a:cubicBezTo>
                    <a:cubicBezTo>
                      <a:pt x="41" y="544"/>
                      <a:pt x="41" y="544"/>
                      <a:pt x="42" y="544"/>
                    </a:cubicBezTo>
                    <a:cubicBezTo>
                      <a:pt x="44" y="546"/>
                      <a:pt x="44" y="546"/>
                      <a:pt x="44" y="546"/>
                    </a:cubicBezTo>
                    <a:cubicBezTo>
                      <a:pt x="41" y="546"/>
                      <a:pt x="41" y="546"/>
                      <a:pt x="41" y="546"/>
                    </a:cubicBezTo>
                    <a:cubicBezTo>
                      <a:pt x="41" y="546"/>
                      <a:pt x="40" y="547"/>
                      <a:pt x="40" y="547"/>
                    </a:cubicBezTo>
                    <a:cubicBezTo>
                      <a:pt x="40" y="548"/>
                      <a:pt x="40" y="548"/>
                      <a:pt x="41" y="549"/>
                    </a:cubicBezTo>
                    <a:cubicBezTo>
                      <a:pt x="45" y="551"/>
                      <a:pt x="45" y="551"/>
                      <a:pt x="45" y="551"/>
                    </a:cubicBezTo>
                    <a:cubicBezTo>
                      <a:pt x="41" y="554"/>
                      <a:pt x="41" y="554"/>
                      <a:pt x="41" y="554"/>
                    </a:cubicBezTo>
                    <a:cubicBezTo>
                      <a:pt x="40" y="554"/>
                      <a:pt x="40" y="555"/>
                      <a:pt x="40" y="555"/>
                    </a:cubicBezTo>
                    <a:cubicBezTo>
                      <a:pt x="40" y="556"/>
                      <a:pt x="40" y="556"/>
                      <a:pt x="41" y="557"/>
                    </a:cubicBezTo>
                    <a:cubicBezTo>
                      <a:pt x="44" y="558"/>
                      <a:pt x="44" y="558"/>
                      <a:pt x="44" y="558"/>
                    </a:cubicBezTo>
                    <a:cubicBezTo>
                      <a:pt x="41" y="560"/>
                      <a:pt x="41" y="560"/>
                      <a:pt x="41" y="560"/>
                    </a:cubicBezTo>
                    <a:cubicBezTo>
                      <a:pt x="40" y="561"/>
                      <a:pt x="40" y="561"/>
                      <a:pt x="40" y="562"/>
                    </a:cubicBezTo>
                    <a:cubicBezTo>
                      <a:pt x="40" y="562"/>
                      <a:pt x="40" y="563"/>
                      <a:pt x="41" y="563"/>
                    </a:cubicBezTo>
                    <a:cubicBezTo>
                      <a:pt x="44" y="565"/>
                      <a:pt x="44" y="565"/>
                      <a:pt x="44" y="565"/>
                    </a:cubicBezTo>
                    <a:cubicBezTo>
                      <a:pt x="41" y="568"/>
                      <a:pt x="41" y="568"/>
                      <a:pt x="41" y="568"/>
                    </a:cubicBezTo>
                    <a:cubicBezTo>
                      <a:pt x="41" y="568"/>
                      <a:pt x="41" y="568"/>
                      <a:pt x="41" y="569"/>
                    </a:cubicBezTo>
                    <a:cubicBezTo>
                      <a:pt x="41" y="569"/>
                      <a:pt x="41" y="570"/>
                      <a:pt x="42" y="570"/>
                    </a:cubicBezTo>
                    <a:cubicBezTo>
                      <a:pt x="44" y="571"/>
                      <a:pt x="44" y="571"/>
                      <a:pt x="44" y="571"/>
                    </a:cubicBezTo>
                    <a:cubicBezTo>
                      <a:pt x="41" y="573"/>
                      <a:pt x="41" y="573"/>
                      <a:pt x="41" y="573"/>
                    </a:cubicBezTo>
                    <a:cubicBezTo>
                      <a:pt x="41" y="573"/>
                      <a:pt x="40" y="573"/>
                      <a:pt x="40" y="574"/>
                    </a:cubicBezTo>
                    <a:cubicBezTo>
                      <a:pt x="40" y="574"/>
                      <a:pt x="40" y="575"/>
                      <a:pt x="41" y="575"/>
                    </a:cubicBezTo>
                    <a:cubicBezTo>
                      <a:pt x="44" y="577"/>
                      <a:pt x="44" y="577"/>
                      <a:pt x="44" y="577"/>
                    </a:cubicBezTo>
                    <a:cubicBezTo>
                      <a:pt x="42" y="578"/>
                      <a:pt x="42" y="578"/>
                      <a:pt x="42" y="578"/>
                    </a:cubicBezTo>
                    <a:cubicBezTo>
                      <a:pt x="41" y="578"/>
                      <a:pt x="41" y="579"/>
                      <a:pt x="40" y="579"/>
                    </a:cubicBezTo>
                    <a:cubicBezTo>
                      <a:pt x="40" y="580"/>
                      <a:pt x="41" y="580"/>
                      <a:pt x="41" y="581"/>
                    </a:cubicBezTo>
                    <a:cubicBezTo>
                      <a:pt x="45" y="583"/>
                      <a:pt x="45" y="583"/>
                      <a:pt x="45" y="583"/>
                    </a:cubicBezTo>
                    <a:cubicBezTo>
                      <a:pt x="42" y="585"/>
                      <a:pt x="42" y="585"/>
                      <a:pt x="42" y="585"/>
                    </a:cubicBezTo>
                    <a:cubicBezTo>
                      <a:pt x="41" y="585"/>
                      <a:pt x="41" y="586"/>
                      <a:pt x="41" y="586"/>
                    </a:cubicBezTo>
                    <a:cubicBezTo>
                      <a:pt x="41" y="587"/>
                      <a:pt x="41" y="587"/>
                      <a:pt x="42" y="588"/>
                    </a:cubicBezTo>
                    <a:cubicBezTo>
                      <a:pt x="44" y="589"/>
                      <a:pt x="44" y="589"/>
                      <a:pt x="44" y="589"/>
                    </a:cubicBezTo>
                    <a:cubicBezTo>
                      <a:pt x="42" y="592"/>
                      <a:pt x="42" y="592"/>
                      <a:pt x="42" y="592"/>
                    </a:cubicBezTo>
                    <a:cubicBezTo>
                      <a:pt x="42" y="592"/>
                      <a:pt x="42" y="592"/>
                      <a:pt x="42" y="593"/>
                    </a:cubicBezTo>
                    <a:cubicBezTo>
                      <a:pt x="42" y="593"/>
                      <a:pt x="42" y="594"/>
                      <a:pt x="43" y="594"/>
                    </a:cubicBezTo>
                    <a:cubicBezTo>
                      <a:pt x="44" y="595"/>
                      <a:pt x="44" y="595"/>
                      <a:pt x="44" y="595"/>
                    </a:cubicBezTo>
                    <a:cubicBezTo>
                      <a:pt x="42" y="596"/>
                      <a:pt x="42" y="596"/>
                      <a:pt x="42" y="596"/>
                    </a:cubicBezTo>
                    <a:cubicBezTo>
                      <a:pt x="41" y="596"/>
                      <a:pt x="41" y="596"/>
                      <a:pt x="41" y="597"/>
                    </a:cubicBezTo>
                    <a:cubicBezTo>
                      <a:pt x="41" y="598"/>
                      <a:pt x="41" y="598"/>
                      <a:pt x="41" y="598"/>
                    </a:cubicBezTo>
                    <a:cubicBezTo>
                      <a:pt x="45" y="601"/>
                      <a:pt x="45" y="601"/>
                      <a:pt x="45" y="601"/>
                    </a:cubicBezTo>
                    <a:cubicBezTo>
                      <a:pt x="42" y="603"/>
                      <a:pt x="42" y="603"/>
                      <a:pt x="42" y="603"/>
                    </a:cubicBezTo>
                    <a:cubicBezTo>
                      <a:pt x="42" y="603"/>
                      <a:pt x="41" y="604"/>
                      <a:pt x="41" y="604"/>
                    </a:cubicBezTo>
                    <a:cubicBezTo>
                      <a:pt x="41" y="605"/>
                      <a:pt x="42" y="605"/>
                      <a:pt x="42" y="605"/>
                    </a:cubicBezTo>
                    <a:cubicBezTo>
                      <a:pt x="45" y="607"/>
                      <a:pt x="45" y="607"/>
                      <a:pt x="45" y="607"/>
                    </a:cubicBezTo>
                    <a:cubicBezTo>
                      <a:pt x="42" y="610"/>
                      <a:pt x="42" y="610"/>
                      <a:pt x="42" y="610"/>
                    </a:cubicBezTo>
                    <a:cubicBezTo>
                      <a:pt x="41" y="610"/>
                      <a:pt x="41" y="611"/>
                      <a:pt x="41" y="611"/>
                    </a:cubicBezTo>
                    <a:cubicBezTo>
                      <a:pt x="41" y="612"/>
                      <a:pt x="42" y="612"/>
                      <a:pt x="42" y="613"/>
                    </a:cubicBezTo>
                    <a:cubicBezTo>
                      <a:pt x="46" y="615"/>
                      <a:pt x="46" y="615"/>
                      <a:pt x="46" y="615"/>
                    </a:cubicBezTo>
                    <a:cubicBezTo>
                      <a:pt x="42" y="618"/>
                      <a:pt x="42" y="618"/>
                      <a:pt x="42" y="618"/>
                    </a:cubicBezTo>
                    <a:cubicBezTo>
                      <a:pt x="42" y="618"/>
                      <a:pt x="42" y="619"/>
                      <a:pt x="42" y="619"/>
                    </a:cubicBezTo>
                    <a:cubicBezTo>
                      <a:pt x="42" y="620"/>
                      <a:pt x="42" y="620"/>
                      <a:pt x="42" y="620"/>
                    </a:cubicBezTo>
                    <a:cubicBezTo>
                      <a:pt x="44" y="621"/>
                      <a:pt x="44" y="621"/>
                      <a:pt x="44" y="621"/>
                    </a:cubicBezTo>
                    <a:cubicBezTo>
                      <a:pt x="42" y="624"/>
                      <a:pt x="42" y="624"/>
                      <a:pt x="42" y="624"/>
                    </a:cubicBezTo>
                    <a:cubicBezTo>
                      <a:pt x="42" y="624"/>
                      <a:pt x="41" y="624"/>
                      <a:pt x="42" y="625"/>
                    </a:cubicBezTo>
                    <a:cubicBezTo>
                      <a:pt x="42" y="625"/>
                      <a:pt x="42" y="626"/>
                      <a:pt x="42" y="626"/>
                    </a:cubicBezTo>
                    <a:cubicBezTo>
                      <a:pt x="44" y="627"/>
                      <a:pt x="44" y="627"/>
                      <a:pt x="44" y="627"/>
                    </a:cubicBezTo>
                    <a:cubicBezTo>
                      <a:pt x="42" y="629"/>
                      <a:pt x="42" y="629"/>
                      <a:pt x="42" y="629"/>
                    </a:cubicBezTo>
                    <a:cubicBezTo>
                      <a:pt x="41" y="630"/>
                      <a:pt x="41" y="630"/>
                      <a:pt x="41" y="631"/>
                    </a:cubicBezTo>
                    <a:cubicBezTo>
                      <a:pt x="41" y="631"/>
                      <a:pt x="41" y="632"/>
                      <a:pt x="42" y="632"/>
                    </a:cubicBezTo>
                    <a:cubicBezTo>
                      <a:pt x="45" y="634"/>
                      <a:pt x="45" y="634"/>
                      <a:pt x="45" y="634"/>
                    </a:cubicBezTo>
                    <a:cubicBezTo>
                      <a:pt x="41" y="636"/>
                      <a:pt x="41" y="636"/>
                      <a:pt x="41" y="636"/>
                    </a:cubicBezTo>
                    <a:cubicBezTo>
                      <a:pt x="41" y="636"/>
                      <a:pt x="40" y="637"/>
                      <a:pt x="40" y="637"/>
                    </a:cubicBezTo>
                    <a:cubicBezTo>
                      <a:pt x="40" y="638"/>
                      <a:pt x="41" y="638"/>
                      <a:pt x="41" y="639"/>
                    </a:cubicBezTo>
                    <a:cubicBezTo>
                      <a:pt x="44" y="641"/>
                      <a:pt x="44" y="641"/>
                      <a:pt x="44" y="641"/>
                    </a:cubicBezTo>
                    <a:cubicBezTo>
                      <a:pt x="42" y="643"/>
                      <a:pt x="42" y="643"/>
                      <a:pt x="42" y="643"/>
                    </a:cubicBezTo>
                    <a:cubicBezTo>
                      <a:pt x="42" y="643"/>
                      <a:pt x="41" y="644"/>
                      <a:pt x="41" y="644"/>
                    </a:cubicBezTo>
                    <a:cubicBezTo>
                      <a:pt x="42" y="644"/>
                      <a:pt x="42" y="645"/>
                      <a:pt x="42" y="645"/>
                    </a:cubicBezTo>
                    <a:cubicBezTo>
                      <a:pt x="45" y="647"/>
                      <a:pt x="45" y="647"/>
                      <a:pt x="45" y="647"/>
                    </a:cubicBezTo>
                    <a:cubicBezTo>
                      <a:pt x="41" y="649"/>
                      <a:pt x="41" y="649"/>
                      <a:pt x="41" y="649"/>
                    </a:cubicBezTo>
                    <a:cubicBezTo>
                      <a:pt x="41" y="649"/>
                      <a:pt x="40" y="650"/>
                      <a:pt x="40" y="650"/>
                    </a:cubicBezTo>
                    <a:cubicBezTo>
                      <a:pt x="40" y="651"/>
                      <a:pt x="40" y="651"/>
                      <a:pt x="41" y="651"/>
                    </a:cubicBezTo>
                    <a:cubicBezTo>
                      <a:pt x="45" y="654"/>
                      <a:pt x="45" y="654"/>
                      <a:pt x="45" y="654"/>
                    </a:cubicBezTo>
                    <a:cubicBezTo>
                      <a:pt x="42" y="656"/>
                      <a:pt x="42" y="656"/>
                      <a:pt x="42" y="656"/>
                    </a:cubicBezTo>
                    <a:cubicBezTo>
                      <a:pt x="41" y="657"/>
                      <a:pt x="41" y="657"/>
                      <a:pt x="41" y="658"/>
                    </a:cubicBezTo>
                    <a:cubicBezTo>
                      <a:pt x="41" y="658"/>
                      <a:pt x="41" y="659"/>
                      <a:pt x="42" y="659"/>
                    </a:cubicBezTo>
                    <a:cubicBezTo>
                      <a:pt x="44" y="661"/>
                      <a:pt x="44" y="661"/>
                      <a:pt x="44" y="661"/>
                    </a:cubicBezTo>
                    <a:cubicBezTo>
                      <a:pt x="42" y="665"/>
                      <a:pt x="42" y="665"/>
                      <a:pt x="42" y="665"/>
                    </a:cubicBezTo>
                    <a:cubicBezTo>
                      <a:pt x="41" y="665"/>
                      <a:pt x="41" y="666"/>
                      <a:pt x="41" y="666"/>
                    </a:cubicBezTo>
                    <a:cubicBezTo>
                      <a:pt x="41" y="666"/>
                      <a:pt x="42" y="667"/>
                      <a:pt x="42" y="667"/>
                    </a:cubicBezTo>
                    <a:cubicBezTo>
                      <a:pt x="45" y="669"/>
                      <a:pt x="45" y="669"/>
                      <a:pt x="45" y="669"/>
                    </a:cubicBezTo>
                    <a:cubicBezTo>
                      <a:pt x="42" y="670"/>
                      <a:pt x="42" y="670"/>
                      <a:pt x="42" y="670"/>
                    </a:cubicBezTo>
                    <a:cubicBezTo>
                      <a:pt x="42" y="670"/>
                      <a:pt x="41" y="670"/>
                      <a:pt x="41" y="671"/>
                    </a:cubicBezTo>
                    <a:cubicBezTo>
                      <a:pt x="41" y="671"/>
                      <a:pt x="41" y="672"/>
                      <a:pt x="42" y="672"/>
                    </a:cubicBezTo>
                    <a:cubicBezTo>
                      <a:pt x="45" y="674"/>
                      <a:pt x="45" y="674"/>
                      <a:pt x="45" y="674"/>
                    </a:cubicBezTo>
                    <a:cubicBezTo>
                      <a:pt x="42" y="677"/>
                      <a:pt x="42" y="677"/>
                      <a:pt x="42" y="677"/>
                    </a:cubicBezTo>
                    <a:cubicBezTo>
                      <a:pt x="42" y="677"/>
                      <a:pt x="42" y="677"/>
                      <a:pt x="42" y="678"/>
                    </a:cubicBezTo>
                    <a:cubicBezTo>
                      <a:pt x="42" y="678"/>
                      <a:pt x="42" y="679"/>
                      <a:pt x="42" y="679"/>
                    </a:cubicBezTo>
                    <a:cubicBezTo>
                      <a:pt x="45" y="681"/>
                      <a:pt x="45" y="681"/>
                      <a:pt x="45" y="681"/>
                    </a:cubicBezTo>
                    <a:cubicBezTo>
                      <a:pt x="42" y="683"/>
                      <a:pt x="42" y="683"/>
                      <a:pt x="42" y="683"/>
                    </a:cubicBezTo>
                    <a:cubicBezTo>
                      <a:pt x="42" y="684"/>
                      <a:pt x="42" y="684"/>
                      <a:pt x="42" y="685"/>
                    </a:cubicBezTo>
                    <a:cubicBezTo>
                      <a:pt x="42" y="685"/>
                      <a:pt x="42" y="686"/>
                      <a:pt x="43" y="686"/>
                    </a:cubicBezTo>
                    <a:cubicBezTo>
                      <a:pt x="45" y="687"/>
                      <a:pt x="45" y="687"/>
                      <a:pt x="45" y="687"/>
                    </a:cubicBezTo>
                    <a:cubicBezTo>
                      <a:pt x="41" y="688"/>
                      <a:pt x="41" y="688"/>
                      <a:pt x="41" y="688"/>
                    </a:cubicBezTo>
                    <a:cubicBezTo>
                      <a:pt x="41" y="689"/>
                      <a:pt x="40" y="689"/>
                      <a:pt x="40" y="690"/>
                    </a:cubicBezTo>
                    <a:cubicBezTo>
                      <a:pt x="40" y="690"/>
                      <a:pt x="41" y="691"/>
                      <a:pt x="41" y="691"/>
                    </a:cubicBezTo>
                    <a:cubicBezTo>
                      <a:pt x="46" y="694"/>
                      <a:pt x="46" y="694"/>
                      <a:pt x="46" y="694"/>
                    </a:cubicBezTo>
                    <a:cubicBezTo>
                      <a:pt x="42" y="697"/>
                      <a:pt x="42" y="697"/>
                      <a:pt x="42" y="697"/>
                    </a:cubicBezTo>
                    <a:cubicBezTo>
                      <a:pt x="42" y="697"/>
                      <a:pt x="41" y="698"/>
                      <a:pt x="42" y="698"/>
                    </a:cubicBezTo>
                    <a:cubicBezTo>
                      <a:pt x="42" y="699"/>
                      <a:pt x="42" y="699"/>
                      <a:pt x="42" y="699"/>
                    </a:cubicBezTo>
                    <a:cubicBezTo>
                      <a:pt x="43" y="700"/>
                      <a:pt x="43" y="700"/>
                      <a:pt x="43" y="700"/>
                    </a:cubicBezTo>
                    <a:cubicBezTo>
                      <a:pt x="42" y="701"/>
                      <a:pt x="42" y="701"/>
                      <a:pt x="42" y="701"/>
                    </a:cubicBezTo>
                    <a:cubicBezTo>
                      <a:pt x="41" y="701"/>
                      <a:pt x="41" y="701"/>
                      <a:pt x="41" y="702"/>
                    </a:cubicBezTo>
                    <a:cubicBezTo>
                      <a:pt x="41" y="703"/>
                      <a:pt x="41" y="703"/>
                      <a:pt x="41" y="703"/>
                    </a:cubicBezTo>
                    <a:cubicBezTo>
                      <a:pt x="45" y="706"/>
                      <a:pt x="45" y="706"/>
                      <a:pt x="45" y="706"/>
                    </a:cubicBezTo>
                    <a:cubicBezTo>
                      <a:pt x="42" y="709"/>
                      <a:pt x="42" y="709"/>
                      <a:pt x="42" y="709"/>
                    </a:cubicBezTo>
                    <a:cubicBezTo>
                      <a:pt x="42" y="709"/>
                      <a:pt x="42" y="710"/>
                      <a:pt x="42" y="710"/>
                    </a:cubicBezTo>
                    <a:cubicBezTo>
                      <a:pt x="42" y="711"/>
                      <a:pt x="42" y="711"/>
                      <a:pt x="42" y="711"/>
                    </a:cubicBezTo>
                    <a:cubicBezTo>
                      <a:pt x="44" y="712"/>
                      <a:pt x="44" y="712"/>
                      <a:pt x="44" y="712"/>
                    </a:cubicBezTo>
                    <a:cubicBezTo>
                      <a:pt x="42" y="716"/>
                      <a:pt x="42" y="716"/>
                      <a:pt x="42" y="716"/>
                    </a:cubicBezTo>
                    <a:cubicBezTo>
                      <a:pt x="42" y="716"/>
                      <a:pt x="41" y="716"/>
                      <a:pt x="42" y="717"/>
                    </a:cubicBezTo>
                    <a:cubicBezTo>
                      <a:pt x="42" y="717"/>
                      <a:pt x="42" y="718"/>
                      <a:pt x="42" y="718"/>
                    </a:cubicBezTo>
                    <a:cubicBezTo>
                      <a:pt x="45" y="719"/>
                      <a:pt x="45" y="719"/>
                      <a:pt x="45" y="719"/>
                    </a:cubicBezTo>
                    <a:cubicBezTo>
                      <a:pt x="42" y="722"/>
                      <a:pt x="42" y="722"/>
                      <a:pt x="42" y="722"/>
                    </a:cubicBezTo>
                    <a:cubicBezTo>
                      <a:pt x="42" y="723"/>
                      <a:pt x="42" y="723"/>
                      <a:pt x="42" y="724"/>
                    </a:cubicBezTo>
                    <a:cubicBezTo>
                      <a:pt x="42" y="724"/>
                      <a:pt x="42" y="724"/>
                      <a:pt x="42" y="725"/>
                    </a:cubicBezTo>
                    <a:cubicBezTo>
                      <a:pt x="45" y="726"/>
                      <a:pt x="45" y="726"/>
                      <a:pt x="45" y="726"/>
                    </a:cubicBezTo>
                    <a:cubicBezTo>
                      <a:pt x="43" y="728"/>
                      <a:pt x="43" y="728"/>
                      <a:pt x="43" y="728"/>
                    </a:cubicBezTo>
                    <a:cubicBezTo>
                      <a:pt x="42" y="728"/>
                      <a:pt x="42" y="729"/>
                      <a:pt x="42" y="729"/>
                    </a:cubicBezTo>
                    <a:cubicBezTo>
                      <a:pt x="42" y="730"/>
                      <a:pt x="42" y="730"/>
                      <a:pt x="43" y="731"/>
                    </a:cubicBezTo>
                    <a:cubicBezTo>
                      <a:pt x="44" y="731"/>
                      <a:pt x="44" y="731"/>
                      <a:pt x="44" y="731"/>
                    </a:cubicBezTo>
                    <a:cubicBezTo>
                      <a:pt x="42" y="732"/>
                      <a:pt x="42" y="732"/>
                      <a:pt x="42" y="732"/>
                    </a:cubicBezTo>
                    <a:cubicBezTo>
                      <a:pt x="41" y="732"/>
                      <a:pt x="41" y="733"/>
                      <a:pt x="41" y="733"/>
                    </a:cubicBezTo>
                    <a:cubicBezTo>
                      <a:pt x="41" y="734"/>
                      <a:pt x="41" y="734"/>
                      <a:pt x="41" y="735"/>
                    </a:cubicBezTo>
                    <a:cubicBezTo>
                      <a:pt x="45" y="737"/>
                      <a:pt x="45" y="737"/>
                      <a:pt x="45" y="737"/>
                    </a:cubicBezTo>
                    <a:cubicBezTo>
                      <a:pt x="42" y="740"/>
                      <a:pt x="42" y="740"/>
                      <a:pt x="42" y="740"/>
                    </a:cubicBezTo>
                    <a:cubicBezTo>
                      <a:pt x="42" y="741"/>
                      <a:pt x="42" y="741"/>
                      <a:pt x="42" y="742"/>
                    </a:cubicBezTo>
                    <a:cubicBezTo>
                      <a:pt x="42" y="742"/>
                      <a:pt x="42" y="742"/>
                      <a:pt x="43" y="743"/>
                    </a:cubicBezTo>
                    <a:cubicBezTo>
                      <a:pt x="45" y="744"/>
                      <a:pt x="45" y="744"/>
                      <a:pt x="45" y="744"/>
                    </a:cubicBezTo>
                    <a:cubicBezTo>
                      <a:pt x="41" y="745"/>
                      <a:pt x="41" y="745"/>
                      <a:pt x="41" y="745"/>
                    </a:cubicBezTo>
                    <a:cubicBezTo>
                      <a:pt x="41" y="746"/>
                      <a:pt x="40" y="746"/>
                      <a:pt x="40" y="747"/>
                    </a:cubicBezTo>
                    <a:cubicBezTo>
                      <a:pt x="40" y="747"/>
                      <a:pt x="40" y="748"/>
                      <a:pt x="41" y="748"/>
                    </a:cubicBezTo>
                    <a:cubicBezTo>
                      <a:pt x="44" y="750"/>
                      <a:pt x="44" y="750"/>
                      <a:pt x="44" y="750"/>
                    </a:cubicBezTo>
                    <a:cubicBezTo>
                      <a:pt x="42" y="751"/>
                      <a:pt x="42" y="751"/>
                      <a:pt x="42" y="751"/>
                    </a:cubicBezTo>
                    <a:cubicBezTo>
                      <a:pt x="41" y="751"/>
                      <a:pt x="41" y="752"/>
                      <a:pt x="41" y="752"/>
                    </a:cubicBezTo>
                    <a:cubicBezTo>
                      <a:pt x="41" y="753"/>
                      <a:pt x="41" y="753"/>
                      <a:pt x="42" y="754"/>
                    </a:cubicBezTo>
                    <a:cubicBezTo>
                      <a:pt x="44" y="755"/>
                      <a:pt x="44" y="755"/>
                      <a:pt x="44" y="755"/>
                    </a:cubicBezTo>
                    <a:cubicBezTo>
                      <a:pt x="41" y="757"/>
                      <a:pt x="41" y="757"/>
                      <a:pt x="41" y="757"/>
                    </a:cubicBezTo>
                    <a:cubicBezTo>
                      <a:pt x="40" y="757"/>
                      <a:pt x="40" y="757"/>
                      <a:pt x="40" y="758"/>
                    </a:cubicBezTo>
                    <a:cubicBezTo>
                      <a:pt x="40" y="758"/>
                      <a:pt x="40" y="759"/>
                      <a:pt x="40" y="759"/>
                    </a:cubicBezTo>
                    <a:cubicBezTo>
                      <a:pt x="44" y="762"/>
                      <a:pt x="44" y="762"/>
                      <a:pt x="44" y="762"/>
                    </a:cubicBezTo>
                    <a:cubicBezTo>
                      <a:pt x="42" y="762"/>
                      <a:pt x="42" y="762"/>
                      <a:pt x="42" y="762"/>
                    </a:cubicBezTo>
                    <a:cubicBezTo>
                      <a:pt x="41" y="762"/>
                      <a:pt x="41" y="763"/>
                      <a:pt x="41" y="763"/>
                    </a:cubicBezTo>
                    <a:cubicBezTo>
                      <a:pt x="41" y="764"/>
                      <a:pt x="41" y="764"/>
                      <a:pt x="41" y="765"/>
                    </a:cubicBezTo>
                    <a:cubicBezTo>
                      <a:pt x="44" y="766"/>
                      <a:pt x="44" y="766"/>
                      <a:pt x="44" y="766"/>
                    </a:cubicBezTo>
                    <a:cubicBezTo>
                      <a:pt x="42" y="768"/>
                      <a:pt x="42" y="768"/>
                      <a:pt x="42" y="768"/>
                    </a:cubicBezTo>
                    <a:cubicBezTo>
                      <a:pt x="42" y="768"/>
                      <a:pt x="41" y="769"/>
                      <a:pt x="41" y="769"/>
                    </a:cubicBezTo>
                    <a:cubicBezTo>
                      <a:pt x="41" y="770"/>
                      <a:pt x="42" y="770"/>
                      <a:pt x="42" y="770"/>
                    </a:cubicBezTo>
                    <a:cubicBezTo>
                      <a:pt x="45" y="772"/>
                      <a:pt x="45" y="772"/>
                      <a:pt x="45" y="772"/>
                    </a:cubicBezTo>
                    <a:cubicBezTo>
                      <a:pt x="43" y="774"/>
                      <a:pt x="43" y="774"/>
                      <a:pt x="43" y="774"/>
                    </a:cubicBezTo>
                    <a:cubicBezTo>
                      <a:pt x="42" y="774"/>
                      <a:pt x="42" y="774"/>
                      <a:pt x="42" y="775"/>
                    </a:cubicBezTo>
                    <a:cubicBezTo>
                      <a:pt x="42" y="775"/>
                      <a:pt x="42" y="776"/>
                      <a:pt x="43" y="776"/>
                    </a:cubicBezTo>
                    <a:cubicBezTo>
                      <a:pt x="45" y="777"/>
                      <a:pt x="45" y="777"/>
                      <a:pt x="45" y="777"/>
                    </a:cubicBezTo>
                    <a:cubicBezTo>
                      <a:pt x="42" y="778"/>
                      <a:pt x="42" y="778"/>
                      <a:pt x="42" y="778"/>
                    </a:cubicBezTo>
                    <a:cubicBezTo>
                      <a:pt x="42" y="778"/>
                      <a:pt x="42" y="779"/>
                      <a:pt x="42" y="779"/>
                    </a:cubicBezTo>
                    <a:cubicBezTo>
                      <a:pt x="41" y="780"/>
                      <a:pt x="42" y="780"/>
                      <a:pt x="42" y="781"/>
                    </a:cubicBezTo>
                    <a:cubicBezTo>
                      <a:pt x="45" y="783"/>
                      <a:pt x="45" y="783"/>
                      <a:pt x="45" y="783"/>
                    </a:cubicBezTo>
                    <a:cubicBezTo>
                      <a:pt x="41" y="785"/>
                      <a:pt x="41" y="785"/>
                      <a:pt x="41" y="785"/>
                    </a:cubicBezTo>
                    <a:cubicBezTo>
                      <a:pt x="41" y="785"/>
                      <a:pt x="40" y="786"/>
                      <a:pt x="40" y="786"/>
                    </a:cubicBezTo>
                    <a:cubicBezTo>
                      <a:pt x="40" y="787"/>
                      <a:pt x="41" y="787"/>
                      <a:pt x="41" y="787"/>
                    </a:cubicBezTo>
                    <a:cubicBezTo>
                      <a:pt x="44" y="789"/>
                      <a:pt x="44" y="789"/>
                      <a:pt x="44" y="789"/>
                    </a:cubicBezTo>
                    <a:cubicBezTo>
                      <a:pt x="41" y="791"/>
                      <a:pt x="41" y="791"/>
                      <a:pt x="41" y="791"/>
                    </a:cubicBezTo>
                    <a:cubicBezTo>
                      <a:pt x="40" y="791"/>
                      <a:pt x="40" y="791"/>
                      <a:pt x="40" y="792"/>
                    </a:cubicBezTo>
                    <a:cubicBezTo>
                      <a:pt x="40" y="792"/>
                      <a:pt x="40" y="793"/>
                      <a:pt x="41" y="793"/>
                    </a:cubicBezTo>
                    <a:cubicBezTo>
                      <a:pt x="44" y="795"/>
                      <a:pt x="44" y="795"/>
                      <a:pt x="44" y="795"/>
                    </a:cubicBezTo>
                    <a:cubicBezTo>
                      <a:pt x="41" y="796"/>
                      <a:pt x="41" y="796"/>
                      <a:pt x="41" y="796"/>
                    </a:cubicBezTo>
                    <a:cubicBezTo>
                      <a:pt x="41" y="796"/>
                      <a:pt x="40" y="796"/>
                      <a:pt x="40" y="797"/>
                    </a:cubicBezTo>
                    <a:cubicBezTo>
                      <a:pt x="40" y="797"/>
                      <a:pt x="41" y="798"/>
                      <a:pt x="41" y="798"/>
                    </a:cubicBezTo>
                    <a:cubicBezTo>
                      <a:pt x="45" y="800"/>
                      <a:pt x="45" y="800"/>
                      <a:pt x="45" y="800"/>
                    </a:cubicBezTo>
                    <a:cubicBezTo>
                      <a:pt x="42" y="802"/>
                      <a:pt x="42" y="802"/>
                      <a:pt x="42" y="802"/>
                    </a:cubicBezTo>
                    <a:cubicBezTo>
                      <a:pt x="42" y="803"/>
                      <a:pt x="42" y="803"/>
                      <a:pt x="42" y="803"/>
                    </a:cubicBezTo>
                    <a:cubicBezTo>
                      <a:pt x="42" y="804"/>
                      <a:pt x="42" y="804"/>
                      <a:pt x="43" y="805"/>
                    </a:cubicBezTo>
                    <a:cubicBezTo>
                      <a:pt x="44" y="806"/>
                      <a:pt x="44" y="806"/>
                      <a:pt x="44" y="806"/>
                    </a:cubicBezTo>
                    <a:cubicBezTo>
                      <a:pt x="42" y="806"/>
                      <a:pt x="42" y="806"/>
                      <a:pt x="42" y="806"/>
                    </a:cubicBezTo>
                    <a:cubicBezTo>
                      <a:pt x="42" y="806"/>
                      <a:pt x="41" y="807"/>
                      <a:pt x="41" y="807"/>
                    </a:cubicBezTo>
                    <a:cubicBezTo>
                      <a:pt x="41" y="808"/>
                      <a:pt x="41" y="809"/>
                      <a:pt x="42" y="809"/>
                    </a:cubicBezTo>
                    <a:cubicBezTo>
                      <a:pt x="44" y="811"/>
                      <a:pt x="44" y="811"/>
                      <a:pt x="44" y="811"/>
                    </a:cubicBezTo>
                    <a:cubicBezTo>
                      <a:pt x="42" y="813"/>
                      <a:pt x="42" y="813"/>
                      <a:pt x="42" y="813"/>
                    </a:cubicBezTo>
                    <a:cubicBezTo>
                      <a:pt x="42" y="813"/>
                      <a:pt x="42" y="814"/>
                      <a:pt x="42" y="814"/>
                    </a:cubicBezTo>
                    <a:cubicBezTo>
                      <a:pt x="42" y="814"/>
                      <a:pt x="42" y="815"/>
                      <a:pt x="42" y="815"/>
                    </a:cubicBezTo>
                    <a:cubicBezTo>
                      <a:pt x="44" y="816"/>
                      <a:pt x="44" y="816"/>
                      <a:pt x="44" y="816"/>
                    </a:cubicBezTo>
                    <a:cubicBezTo>
                      <a:pt x="41" y="818"/>
                      <a:pt x="41" y="818"/>
                      <a:pt x="41" y="818"/>
                    </a:cubicBezTo>
                    <a:cubicBezTo>
                      <a:pt x="40" y="818"/>
                      <a:pt x="40" y="818"/>
                      <a:pt x="40" y="819"/>
                    </a:cubicBezTo>
                    <a:cubicBezTo>
                      <a:pt x="40" y="819"/>
                      <a:pt x="40" y="820"/>
                      <a:pt x="41" y="820"/>
                    </a:cubicBezTo>
                    <a:cubicBezTo>
                      <a:pt x="45" y="823"/>
                      <a:pt x="45" y="823"/>
                      <a:pt x="45" y="823"/>
                    </a:cubicBezTo>
                    <a:cubicBezTo>
                      <a:pt x="41" y="824"/>
                      <a:pt x="41" y="824"/>
                      <a:pt x="41" y="824"/>
                    </a:cubicBezTo>
                    <a:cubicBezTo>
                      <a:pt x="40" y="824"/>
                      <a:pt x="40" y="824"/>
                      <a:pt x="40" y="825"/>
                    </a:cubicBezTo>
                    <a:cubicBezTo>
                      <a:pt x="40" y="826"/>
                      <a:pt x="40" y="826"/>
                      <a:pt x="41" y="827"/>
                    </a:cubicBezTo>
                    <a:cubicBezTo>
                      <a:pt x="45" y="829"/>
                      <a:pt x="45" y="829"/>
                      <a:pt x="45" y="829"/>
                    </a:cubicBezTo>
                    <a:cubicBezTo>
                      <a:pt x="41" y="830"/>
                      <a:pt x="41" y="830"/>
                      <a:pt x="41" y="830"/>
                    </a:cubicBezTo>
                    <a:cubicBezTo>
                      <a:pt x="41" y="831"/>
                      <a:pt x="40" y="831"/>
                      <a:pt x="40" y="832"/>
                    </a:cubicBezTo>
                    <a:cubicBezTo>
                      <a:pt x="40" y="832"/>
                      <a:pt x="41" y="833"/>
                      <a:pt x="41" y="833"/>
                    </a:cubicBezTo>
                    <a:cubicBezTo>
                      <a:pt x="44" y="835"/>
                      <a:pt x="44" y="835"/>
                      <a:pt x="44" y="835"/>
                    </a:cubicBezTo>
                    <a:cubicBezTo>
                      <a:pt x="41" y="838"/>
                      <a:pt x="41" y="838"/>
                      <a:pt x="41" y="838"/>
                    </a:cubicBezTo>
                    <a:cubicBezTo>
                      <a:pt x="41" y="839"/>
                      <a:pt x="41" y="839"/>
                      <a:pt x="41" y="839"/>
                    </a:cubicBezTo>
                    <a:cubicBezTo>
                      <a:pt x="41" y="840"/>
                      <a:pt x="41" y="840"/>
                      <a:pt x="41" y="841"/>
                    </a:cubicBezTo>
                    <a:cubicBezTo>
                      <a:pt x="45" y="843"/>
                      <a:pt x="45" y="843"/>
                      <a:pt x="45" y="843"/>
                    </a:cubicBezTo>
                    <a:cubicBezTo>
                      <a:pt x="42" y="846"/>
                      <a:pt x="42" y="846"/>
                      <a:pt x="42" y="846"/>
                    </a:cubicBezTo>
                    <a:cubicBezTo>
                      <a:pt x="41" y="846"/>
                      <a:pt x="41" y="847"/>
                      <a:pt x="41" y="847"/>
                    </a:cubicBezTo>
                    <a:cubicBezTo>
                      <a:pt x="41" y="848"/>
                      <a:pt x="42" y="848"/>
                      <a:pt x="42" y="848"/>
                    </a:cubicBezTo>
                    <a:cubicBezTo>
                      <a:pt x="46" y="850"/>
                      <a:pt x="46" y="850"/>
                      <a:pt x="46" y="850"/>
                    </a:cubicBezTo>
                    <a:cubicBezTo>
                      <a:pt x="42" y="854"/>
                      <a:pt x="42" y="854"/>
                      <a:pt x="42" y="854"/>
                    </a:cubicBezTo>
                    <a:cubicBezTo>
                      <a:pt x="42" y="854"/>
                      <a:pt x="42" y="854"/>
                      <a:pt x="42" y="855"/>
                    </a:cubicBezTo>
                    <a:cubicBezTo>
                      <a:pt x="42" y="855"/>
                      <a:pt x="42" y="856"/>
                      <a:pt x="42" y="856"/>
                    </a:cubicBezTo>
                    <a:cubicBezTo>
                      <a:pt x="45" y="858"/>
                      <a:pt x="45" y="858"/>
                      <a:pt x="45" y="858"/>
                    </a:cubicBezTo>
                    <a:cubicBezTo>
                      <a:pt x="42" y="860"/>
                      <a:pt x="42" y="860"/>
                      <a:pt x="42" y="860"/>
                    </a:cubicBezTo>
                    <a:cubicBezTo>
                      <a:pt x="42" y="861"/>
                      <a:pt x="42" y="861"/>
                      <a:pt x="42" y="862"/>
                    </a:cubicBezTo>
                    <a:cubicBezTo>
                      <a:pt x="42" y="862"/>
                      <a:pt x="42" y="862"/>
                      <a:pt x="42" y="863"/>
                    </a:cubicBezTo>
                    <a:cubicBezTo>
                      <a:pt x="44" y="864"/>
                      <a:pt x="44" y="864"/>
                      <a:pt x="44" y="864"/>
                    </a:cubicBezTo>
                    <a:cubicBezTo>
                      <a:pt x="41" y="867"/>
                      <a:pt x="41" y="867"/>
                      <a:pt x="41" y="867"/>
                    </a:cubicBezTo>
                    <a:cubicBezTo>
                      <a:pt x="40" y="867"/>
                      <a:pt x="40" y="868"/>
                      <a:pt x="40" y="868"/>
                    </a:cubicBezTo>
                    <a:cubicBezTo>
                      <a:pt x="40" y="869"/>
                      <a:pt x="41" y="869"/>
                      <a:pt x="41" y="869"/>
                    </a:cubicBezTo>
                    <a:cubicBezTo>
                      <a:pt x="44" y="871"/>
                      <a:pt x="44" y="871"/>
                      <a:pt x="44" y="871"/>
                    </a:cubicBezTo>
                    <a:cubicBezTo>
                      <a:pt x="41" y="872"/>
                      <a:pt x="41" y="872"/>
                      <a:pt x="41" y="872"/>
                    </a:cubicBezTo>
                    <a:cubicBezTo>
                      <a:pt x="40" y="872"/>
                      <a:pt x="40" y="872"/>
                      <a:pt x="40" y="873"/>
                    </a:cubicBezTo>
                    <a:cubicBezTo>
                      <a:pt x="40" y="874"/>
                      <a:pt x="40" y="874"/>
                      <a:pt x="40" y="874"/>
                    </a:cubicBezTo>
                    <a:cubicBezTo>
                      <a:pt x="45" y="877"/>
                      <a:pt x="45" y="877"/>
                      <a:pt x="45" y="877"/>
                    </a:cubicBezTo>
                    <a:cubicBezTo>
                      <a:pt x="42" y="880"/>
                      <a:pt x="42" y="880"/>
                      <a:pt x="42" y="880"/>
                    </a:cubicBezTo>
                    <a:cubicBezTo>
                      <a:pt x="42" y="880"/>
                      <a:pt x="42" y="880"/>
                      <a:pt x="42" y="881"/>
                    </a:cubicBezTo>
                    <a:cubicBezTo>
                      <a:pt x="42" y="881"/>
                      <a:pt x="42" y="882"/>
                      <a:pt x="42" y="882"/>
                    </a:cubicBezTo>
                    <a:cubicBezTo>
                      <a:pt x="45" y="883"/>
                      <a:pt x="45" y="883"/>
                      <a:pt x="45" y="883"/>
                    </a:cubicBezTo>
                    <a:cubicBezTo>
                      <a:pt x="42" y="886"/>
                      <a:pt x="42" y="886"/>
                      <a:pt x="42" y="886"/>
                    </a:cubicBezTo>
                    <a:cubicBezTo>
                      <a:pt x="42" y="887"/>
                      <a:pt x="42" y="887"/>
                      <a:pt x="42" y="887"/>
                    </a:cubicBezTo>
                    <a:cubicBezTo>
                      <a:pt x="42" y="888"/>
                      <a:pt x="42" y="888"/>
                      <a:pt x="43" y="888"/>
                    </a:cubicBezTo>
                    <a:cubicBezTo>
                      <a:pt x="44" y="889"/>
                      <a:pt x="44" y="889"/>
                      <a:pt x="44" y="889"/>
                    </a:cubicBezTo>
                    <a:cubicBezTo>
                      <a:pt x="41" y="893"/>
                      <a:pt x="41" y="893"/>
                      <a:pt x="41" y="893"/>
                    </a:cubicBezTo>
                    <a:cubicBezTo>
                      <a:pt x="41" y="893"/>
                      <a:pt x="41" y="894"/>
                      <a:pt x="41" y="894"/>
                    </a:cubicBezTo>
                    <a:cubicBezTo>
                      <a:pt x="41" y="895"/>
                      <a:pt x="41" y="895"/>
                      <a:pt x="41" y="895"/>
                    </a:cubicBezTo>
                    <a:cubicBezTo>
                      <a:pt x="45" y="898"/>
                      <a:pt x="45" y="898"/>
                      <a:pt x="45" y="898"/>
                    </a:cubicBezTo>
                    <a:cubicBezTo>
                      <a:pt x="42" y="901"/>
                      <a:pt x="42" y="901"/>
                      <a:pt x="42" y="901"/>
                    </a:cubicBezTo>
                    <a:cubicBezTo>
                      <a:pt x="42" y="901"/>
                      <a:pt x="42" y="902"/>
                      <a:pt x="42" y="902"/>
                    </a:cubicBezTo>
                    <a:cubicBezTo>
                      <a:pt x="42" y="903"/>
                      <a:pt x="42" y="903"/>
                      <a:pt x="42" y="904"/>
                    </a:cubicBezTo>
                    <a:cubicBezTo>
                      <a:pt x="45" y="905"/>
                      <a:pt x="45" y="905"/>
                      <a:pt x="45" y="905"/>
                    </a:cubicBezTo>
                    <a:cubicBezTo>
                      <a:pt x="41" y="907"/>
                      <a:pt x="41" y="907"/>
                      <a:pt x="41" y="907"/>
                    </a:cubicBezTo>
                    <a:cubicBezTo>
                      <a:pt x="41" y="907"/>
                      <a:pt x="41" y="908"/>
                      <a:pt x="41" y="908"/>
                    </a:cubicBezTo>
                    <a:cubicBezTo>
                      <a:pt x="41" y="909"/>
                      <a:pt x="41" y="909"/>
                      <a:pt x="41" y="909"/>
                    </a:cubicBezTo>
                    <a:cubicBezTo>
                      <a:pt x="45" y="911"/>
                      <a:pt x="45" y="911"/>
                      <a:pt x="45" y="911"/>
                    </a:cubicBezTo>
                    <a:cubicBezTo>
                      <a:pt x="41" y="913"/>
                      <a:pt x="41" y="913"/>
                      <a:pt x="41" y="913"/>
                    </a:cubicBezTo>
                    <a:cubicBezTo>
                      <a:pt x="40" y="914"/>
                      <a:pt x="40" y="914"/>
                      <a:pt x="40" y="915"/>
                    </a:cubicBezTo>
                    <a:cubicBezTo>
                      <a:pt x="40" y="915"/>
                      <a:pt x="40" y="916"/>
                      <a:pt x="41" y="916"/>
                    </a:cubicBezTo>
                    <a:cubicBezTo>
                      <a:pt x="44" y="918"/>
                      <a:pt x="44" y="918"/>
                      <a:pt x="44" y="918"/>
                    </a:cubicBezTo>
                    <a:cubicBezTo>
                      <a:pt x="41" y="919"/>
                      <a:pt x="41" y="919"/>
                      <a:pt x="41" y="919"/>
                    </a:cubicBezTo>
                    <a:cubicBezTo>
                      <a:pt x="41" y="919"/>
                      <a:pt x="40" y="919"/>
                      <a:pt x="40" y="920"/>
                    </a:cubicBezTo>
                    <a:cubicBezTo>
                      <a:pt x="40" y="920"/>
                      <a:pt x="40" y="921"/>
                      <a:pt x="41" y="921"/>
                    </a:cubicBezTo>
                    <a:cubicBezTo>
                      <a:pt x="44" y="923"/>
                      <a:pt x="44" y="923"/>
                      <a:pt x="44" y="923"/>
                    </a:cubicBezTo>
                    <a:cubicBezTo>
                      <a:pt x="42" y="926"/>
                      <a:pt x="42" y="926"/>
                      <a:pt x="42" y="926"/>
                    </a:cubicBezTo>
                    <a:cubicBezTo>
                      <a:pt x="42" y="927"/>
                      <a:pt x="42" y="927"/>
                      <a:pt x="42" y="927"/>
                    </a:cubicBezTo>
                    <a:cubicBezTo>
                      <a:pt x="42" y="928"/>
                      <a:pt x="42" y="928"/>
                      <a:pt x="43" y="928"/>
                    </a:cubicBezTo>
                    <a:cubicBezTo>
                      <a:pt x="45" y="930"/>
                      <a:pt x="45" y="930"/>
                      <a:pt x="45" y="930"/>
                    </a:cubicBezTo>
                    <a:cubicBezTo>
                      <a:pt x="42" y="933"/>
                      <a:pt x="42" y="933"/>
                      <a:pt x="42" y="933"/>
                    </a:cubicBezTo>
                    <a:cubicBezTo>
                      <a:pt x="42" y="933"/>
                      <a:pt x="41" y="934"/>
                      <a:pt x="41" y="934"/>
                    </a:cubicBezTo>
                    <a:cubicBezTo>
                      <a:pt x="42" y="935"/>
                      <a:pt x="42" y="935"/>
                      <a:pt x="42" y="935"/>
                    </a:cubicBezTo>
                    <a:cubicBezTo>
                      <a:pt x="44" y="937"/>
                      <a:pt x="44" y="937"/>
                      <a:pt x="44" y="937"/>
                    </a:cubicBezTo>
                    <a:cubicBezTo>
                      <a:pt x="41" y="937"/>
                      <a:pt x="41" y="937"/>
                      <a:pt x="41" y="937"/>
                    </a:cubicBezTo>
                    <a:cubicBezTo>
                      <a:pt x="41" y="937"/>
                      <a:pt x="40" y="938"/>
                      <a:pt x="40" y="939"/>
                    </a:cubicBezTo>
                    <a:cubicBezTo>
                      <a:pt x="40" y="939"/>
                      <a:pt x="40" y="940"/>
                      <a:pt x="41" y="940"/>
                    </a:cubicBezTo>
                    <a:cubicBezTo>
                      <a:pt x="45" y="942"/>
                      <a:pt x="45" y="942"/>
                      <a:pt x="45" y="942"/>
                    </a:cubicBezTo>
                    <a:cubicBezTo>
                      <a:pt x="41" y="944"/>
                      <a:pt x="41" y="944"/>
                      <a:pt x="41" y="944"/>
                    </a:cubicBezTo>
                    <a:cubicBezTo>
                      <a:pt x="41" y="945"/>
                      <a:pt x="40" y="945"/>
                      <a:pt x="40" y="946"/>
                    </a:cubicBezTo>
                    <a:cubicBezTo>
                      <a:pt x="40" y="946"/>
                      <a:pt x="41" y="947"/>
                      <a:pt x="41" y="947"/>
                    </a:cubicBezTo>
                    <a:cubicBezTo>
                      <a:pt x="44" y="949"/>
                      <a:pt x="44" y="949"/>
                      <a:pt x="44" y="949"/>
                    </a:cubicBezTo>
                    <a:cubicBezTo>
                      <a:pt x="41" y="951"/>
                      <a:pt x="41" y="951"/>
                      <a:pt x="41" y="951"/>
                    </a:cubicBezTo>
                    <a:cubicBezTo>
                      <a:pt x="40" y="951"/>
                      <a:pt x="40" y="952"/>
                      <a:pt x="40" y="952"/>
                    </a:cubicBezTo>
                    <a:cubicBezTo>
                      <a:pt x="40" y="953"/>
                      <a:pt x="40" y="954"/>
                      <a:pt x="41" y="954"/>
                    </a:cubicBezTo>
                    <a:cubicBezTo>
                      <a:pt x="44" y="956"/>
                      <a:pt x="44" y="956"/>
                      <a:pt x="44" y="956"/>
                    </a:cubicBezTo>
                    <a:cubicBezTo>
                      <a:pt x="41" y="959"/>
                      <a:pt x="41" y="959"/>
                      <a:pt x="41" y="959"/>
                    </a:cubicBezTo>
                    <a:cubicBezTo>
                      <a:pt x="41" y="959"/>
                      <a:pt x="40" y="959"/>
                      <a:pt x="40" y="960"/>
                    </a:cubicBezTo>
                    <a:cubicBezTo>
                      <a:pt x="40" y="960"/>
                      <a:pt x="41" y="961"/>
                      <a:pt x="41" y="961"/>
                    </a:cubicBezTo>
                    <a:cubicBezTo>
                      <a:pt x="44" y="963"/>
                      <a:pt x="44" y="963"/>
                      <a:pt x="44" y="963"/>
                    </a:cubicBezTo>
                    <a:cubicBezTo>
                      <a:pt x="42" y="963"/>
                      <a:pt x="42" y="963"/>
                      <a:pt x="42" y="963"/>
                    </a:cubicBezTo>
                    <a:cubicBezTo>
                      <a:pt x="41" y="964"/>
                      <a:pt x="41" y="964"/>
                      <a:pt x="41" y="965"/>
                    </a:cubicBezTo>
                    <a:cubicBezTo>
                      <a:pt x="41" y="965"/>
                      <a:pt x="41" y="966"/>
                      <a:pt x="42" y="966"/>
                    </a:cubicBezTo>
                    <a:cubicBezTo>
                      <a:pt x="44" y="967"/>
                      <a:pt x="44" y="967"/>
                      <a:pt x="44" y="967"/>
                    </a:cubicBezTo>
                    <a:cubicBezTo>
                      <a:pt x="41" y="970"/>
                      <a:pt x="41" y="970"/>
                      <a:pt x="41" y="970"/>
                    </a:cubicBezTo>
                    <a:cubicBezTo>
                      <a:pt x="40" y="970"/>
                      <a:pt x="40" y="971"/>
                      <a:pt x="40" y="971"/>
                    </a:cubicBezTo>
                    <a:cubicBezTo>
                      <a:pt x="40" y="972"/>
                      <a:pt x="40" y="972"/>
                      <a:pt x="41" y="972"/>
                    </a:cubicBezTo>
                    <a:cubicBezTo>
                      <a:pt x="45" y="975"/>
                      <a:pt x="45" y="975"/>
                      <a:pt x="45" y="975"/>
                    </a:cubicBezTo>
                    <a:cubicBezTo>
                      <a:pt x="43" y="976"/>
                      <a:pt x="43" y="976"/>
                      <a:pt x="43" y="976"/>
                    </a:cubicBezTo>
                    <a:cubicBezTo>
                      <a:pt x="42" y="976"/>
                      <a:pt x="42" y="976"/>
                      <a:pt x="42" y="977"/>
                    </a:cubicBezTo>
                    <a:cubicBezTo>
                      <a:pt x="42" y="977"/>
                      <a:pt x="42" y="978"/>
                      <a:pt x="42" y="978"/>
                    </a:cubicBezTo>
                    <a:cubicBezTo>
                      <a:pt x="45" y="980"/>
                      <a:pt x="45" y="980"/>
                      <a:pt x="45" y="980"/>
                    </a:cubicBezTo>
                    <a:cubicBezTo>
                      <a:pt x="42" y="982"/>
                      <a:pt x="42" y="982"/>
                      <a:pt x="42" y="982"/>
                    </a:cubicBezTo>
                    <a:cubicBezTo>
                      <a:pt x="42" y="982"/>
                      <a:pt x="41" y="983"/>
                      <a:pt x="41" y="983"/>
                    </a:cubicBezTo>
                    <a:cubicBezTo>
                      <a:pt x="41" y="984"/>
                      <a:pt x="42" y="984"/>
                      <a:pt x="42" y="984"/>
                    </a:cubicBezTo>
                    <a:cubicBezTo>
                      <a:pt x="44" y="986"/>
                      <a:pt x="44" y="986"/>
                      <a:pt x="44" y="986"/>
                    </a:cubicBezTo>
                    <a:cubicBezTo>
                      <a:pt x="41" y="986"/>
                      <a:pt x="41" y="986"/>
                      <a:pt x="41" y="986"/>
                    </a:cubicBezTo>
                    <a:cubicBezTo>
                      <a:pt x="41" y="986"/>
                      <a:pt x="40" y="987"/>
                      <a:pt x="40" y="987"/>
                    </a:cubicBezTo>
                    <a:cubicBezTo>
                      <a:pt x="40" y="988"/>
                      <a:pt x="40" y="989"/>
                      <a:pt x="41" y="989"/>
                    </a:cubicBezTo>
                    <a:cubicBezTo>
                      <a:pt x="44" y="991"/>
                      <a:pt x="44" y="991"/>
                      <a:pt x="44" y="991"/>
                    </a:cubicBezTo>
                    <a:cubicBezTo>
                      <a:pt x="41" y="993"/>
                      <a:pt x="41" y="993"/>
                      <a:pt x="41" y="993"/>
                    </a:cubicBezTo>
                    <a:cubicBezTo>
                      <a:pt x="41" y="993"/>
                      <a:pt x="41" y="994"/>
                      <a:pt x="41" y="994"/>
                    </a:cubicBezTo>
                    <a:cubicBezTo>
                      <a:pt x="41" y="995"/>
                      <a:pt x="41" y="995"/>
                      <a:pt x="41" y="996"/>
                    </a:cubicBezTo>
                    <a:cubicBezTo>
                      <a:pt x="44" y="997"/>
                      <a:pt x="44" y="997"/>
                      <a:pt x="44" y="997"/>
                    </a:cubicBezTo>
                    <a:cubicBezTo>
                      <a:pt x="42" y="1000"/>
                      <a:pt x="42" y="1000"/>
                      <a:pt x="42" y="1000"/>
                    </a:cubicBezTo>
                    <a:cubicBezTo>
                      <a:pt x="42" y="1001"/>
                      <a:pt x="42" y="1001"/>
                      <a:pt x="42" y="1002"/>
                    </a:cubicBezTo>
                    <a:cubicBezTo>
                      <a:pt x="42" y="1002"/>
                      <a:pt x="42" y="1002"/>
                      <a:pt x="42" y="1003"/>
                    </a:cubicBezTo>
                    <a:cubicBezTo>
                      <a:pt x="44" y="1004"/>
                      <a:pt x="44" y="1004"/>
                      <a:pt x="44" y="1004"/>
                    </a:cubicBezTo>
                    <a:cubicBezTo>
                      <a:pt x="40" y="1006"/>
                      <a:pt x="40" y="1006"/>
                      <a:pt x="40" y="1006"/>
                    </a:cubicBezTo>
                    <a:cubicBezTo>
                      <a:pt x="40" y="1007"/>
                      <a:pt x="40" y="1007"/>
                      <a:pt x="40" y="1008"/>
                    </a:cubicBezTo>
                    <a:cubicBezTo>
                      <a:pt x="40" y="1008"/>
                      <a:pt x="40" y="1009"/>
                      <a:pt x="40" y="1009"/>
                    </a:cubicBezTo>
                    <a:cubicBezTo>
                      <a:pt x="44" y="1011"/>
                      <a:pt x="44" y="1011"/>
                      <a:pt x="44" y="1011"/>
                    </a:cubicBezTo>
                    <a:cubicBezTo>
                      <a:pt x="41" y="1011"/>
                      <a:pt x="41" y="1011"/>
                      <a:pt x="41" y="1011"/>
                    </a:cubicBezTo>
                    <a:cubicBezTo>
                      <a:pt x="41" y="1012"/>
                      <a:pt x="40" y="1012"/>
                      <a:pt x="40" y="1013"/>
                    </a:cubicBezTo>
                    <a:cubicBezTo>
                      <a:pt x="40" y="1013"/>
                      <a:pt x="40" y="1014"/>
                      <a:pt x="41" y="1014"/>
                    </a:cubicBezTo>
                    <a:cubicBezTo>
                      <a:pt x="44" y="1016"/>
                      <a:pt x="44" y="1016"/>
                      <a:pt x="44" y="1016"/>
                    </a:cubicBezTo>
                    <a:cubicBezTo>
                      <a:pt x="41" y="1018"/>
                      <a:pt x="41" y="1018"/>
                      <a:pt x="41" y="1018"/>
                    </a:cubicBezTo>
                    <a:cubicBezTo>
                      <a:pt x="41" y="1019"/>
                      <a:pt x="40" y="1019"/>
                      <a:pt x="40" y="1020"/>
                    </a:cubicBezTo>
                    <a:cubicBezTo>
                      <a:pt x="40" y="1020"/>
                      <a:pt x="41" y="1021"/>
                      <a:pt x="41" y="1021"/>
                    </a:cubicBezTo>
                    <a:cubicBezTo>
                      <a:pt x="44" y="1023"/>
                      <a:pt x="44" y="1023"/>
                      <a:pt x="44" y="1023"/>
                    </a:cubicBezTo>
                    <a:cubicBezTo>
                      <a:pt x="41" y="1025"/>
                      <a:pt x="41" y="1025"/>
                      <a:pt x="41" y="1025"/>
                    </a:cubicBezTo>
                    <a:cubicBezTo>
                      <a:pt x="41" y="1025"/>
                      <a:pt x="41" y="1026"/>
                      <a:pt x="41" y="1026"/>
                    </a:cubicBezTo>
                    <a:cubicBezTo>
                      <a:pt x="41" y="1027"/>
                      <a:pt x="41" y="1027"/>
                      <a:pt x="41" y="1027"/>
                    </a:cubicBezTo>
                    <a:cubicBezTo>
                      <a:pt x="45" y="1029"/>
                      <a:pt x="45" y="1029"/>
                      <a:pt x="45" y="1029"/>
                    </a:cubicBezTo>
                    <a:cubicBezTo>
                      <a:pt x="40" y="1032"/>
                      <a:pt x="40" y="1032"/>
                      <a:pt x="40" y="1032"/>
                    </a:cubicBezTo>
                    <a:cubicBezTo>
                      <a:pt x="40" y="1032"/>
                      <a:pt x="39" y="1032"/>
                      <a:pt x="39" y="1033"/>
                    </a:cubicBezTo>
                    <a:cubicBezTo>
                      <a:pt x="39" y="1033"/>
                      <a:pt x="40" y="1034"/>
                      <a:pt x="40" y="1034"/>
                    </a:cubicBezTo>
                    <a:cubicBezTo>
                      <a:pt x="41" y="1035"/>
                      <a:pt x="41" y="1035"/>
                      <a:pt x="41" y="1035"/>
                    </a:cubicBezTo>
                    <a:cubicBezTo>
                      <a:pt x="37" y="1037"/>
                      <a:pt x="37" y="1037"/>
                      <a:pt x="37" y="1037"/>
                    </a:cubicBezTo>
                    <a:cubicBezTo>
                      <a:pt x="37" y="1038"/>
                      <a:pt x="37" y="1038"/>
                      <a:pt x="37" y="1039"/>
                    </a:cubicBezTo>
                    <a:cubicBezTo>
                      <a:pt x="37" y="1039"/>
                      <a:pt x="37" y="1040"/>
                      <a:pt x="37" y="1040"/>
                    </a:cubicBezTo>
                    <a:cubicBezTo>
                      <a:pt x="40" y="1041"/>
                      <a:pt x="40" y="1041"/>
                      <a:pt x="40" y="1041"/>
                    </a:cubicBezTo>
                    <a:cubicBezTo>
                      <a:pt x="41" y="1040"/>
                      <a:pt x="41" y="1040"/>
                      <a:pt x="41" y="1040"/>
                    </a:cubicBezTo>
                    <a:cubicBezTo>
                      <a:pt x="40" y="1039"/>
                      <a:pt x="40" y="1039"/>
                      <a:pt x="40" y="1039"/>
                    </a:cubicBezTo>
                    <a:cubicBezTo>
                      <a:pt x="31" y="1040"/>
                      <a:pt x="31" y="1040"/>
                      <a:pt x="31" y="1040"/>
                    </a:cubicBezTo>
                    <a:cubicBezTo>
                      <a:pt x="31" y="1040"/>
                      <a:pt x="30" y="1041"/>
                      <a:pt x="30" y="1041"/>
                    </a:cubicBezTo>
                    <a:cubicBezTo>
                      <a:pt x="30" y="1042"/>
                      <a:pt x="30" y="1043"/>
                      <a:pt x="31" y="1043"/>
                    </a:cubicBezTo>
                    <a:cubicBezTo>
                      <a:pt x="36" y="1046"/>
                      <a:pt x="36" y="1046"/>
                      <a:pt x="36" y="1046"/>
                    </a:cubicBezTo>
                    <a:cubicBezTo>
                      <a:pt x="36" y="1045"/>
                      <a:pt x="36" y="1045"/>
                      <a:pt x="36" y="1045"/>
                    </a:cubicBezTo>
                    <a:cubicBezTo>
                      <a:pt x="37" y="1043"/>
                      <a:pt x="37" y="1043"/>
                      <a:pt x="37" y="1043"/>
                    </a:cubicBezTo>
                    <a:cubicBezTo>
                      <a:pt x="25" y="1042"/>
                      <a:pt x="25" y="1042"/>
                      <a:pt x="25" y="1042"/>
                    </a:cubicBezTo>
                    <a:cubicBezTo>
                      <a:pt x="25" y="1042"/>
                      <a:pt x="24" y="1042"/>
                      <a:pt x="24" y="1043"/>
                    </a:cubicBezTo>
                    <a:cubicBezTo>
                      <a:pt x="24" y="1044"/>
                      <a:pt x="24" y="1044"/>
                      <a:pt x="24" y="1045"/>
                    </a:cubicBezTo>
                    <a:cubicBezTo>
                      <a:pt x="32" y="1049"/>
                      <a:pt x="32" y="1049"/>
                      <a:pt x="32" y="1049"/>
                    </a:cubicBezTo>
                    <a:cubicBezTo>
                      <a:pt x="32" y="1048"/>
                      <a:pt x="32" y="1048"/>
                      <a:pt x="32" y="1048"/>
                    </a:cubicBezTo>
                    <a:cubicBezTo>
                      <a:pt x="31" y="1047"/>
                      <a:pt x="31" y="1047"/>
                      <a:pt x="31" y="1047"/>
                    </a:cubicBezTo>
                    <a:cubicBezTo>
                      <a:pt x="32" y="1048"/>
                      <a:pt x="32" y="1048"/>
                      <a:pt x="32" y="1048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1" y="1047"/>
                      <a:pt x="31" y="1047"/>
                    </a:cubicBezTo>
                    <a:cubicBezTo>
                      <a:pt x="32" y="1048"/>
                      <a:pt x="32" y="1048"/>
                      <a:pt x="32" y="1048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8"/>
                      <a:pt x="32" y="1048"/>
                      <a:pt x="32" y="1048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8"/>
                      <a:pt x="32" y="1048"/>
                      <a:pt x="32" y="1048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2" y="1047"/>
                      <a:pt x="32" y="1047"/>
                    </a:cubicBezTo>
                    <a:cubicBezTo>
                      <a:pt x="32" y="1047"/>
                      <a:pt x="31" y="1046"/>
                      <a:pt x="31" y="1046"/>
                    </a:cubicBezTo>
                    <a:cubicBezTo>
                      <a:pt x="27" y="1045"/>
                      <a:pt x="20" y="1041"/>
                      <a:pt x="14" y="1038"/>
                    </a:cubicBezTo>
                    <a:cubicBezTo>
                      <a:pt x="11" y="1037"/>
                      <a:pt x="8" y="1036"/>
                      <a:pt x="6" y="1035"/>
                    </a:cubicBezTo>
                    <a:cubicBezTo>
                      <a:pt x="5" y="1034"/>
                      <a:pt x="4" y="1034"/>
                      <a:pt x="3" y="1033"/>
                    </a:cubicBezTo>
                    <a:cubicBezTo>
                      <a:pt x="3" y="1033"/>
                      <a:pt x="3" y="1033"/>
                      <a:pt x="3" y="1033"/>
                    </a:cubicBezTo>
                    <a:cubicBezTo>
                      <a:pt x="3" y="1033"/>
                      <a:pt x="3" y="1033"/>
                      <a:pt x="3" y="1033"/>
                    </a:cubicBezTo>
                    <a:cubicBezTo>
                      <a:pt x="2" y="1033"/>
                      <a:pt x="2" y="1033"/>
                      <a:pt x="2" y="1033"/>
                    </a:cubicBezTo>
                    <a:cubicBezTo>
                      <a:pt x="2" y="1033"/>
                      <a:pt x="2" y="1033"/>
                      <a:pt x="2" y="1033"/>
                    </a:cubicBezTo>
                    <a:cubicBezTo>
                      <a:pt x="2" y="1033"/>
                      <a:pt x="2" y="1033"/>
                      <a:pt x="2" y="1033"/>
                    </a:cubicBezTo>
                    <a:cubicBezTo>
                      <a:pt x="2" y="1033"/>
                      <a:pt x="2" y="1033"/>
                      <a:pt x="2" y="1033"/>
                    </a:cubicBezTo>
                    <a:cubicBezTo>
                      <a:pt x="2" y="1033"/>
                      <a:pt x="2" y="1033"/>
                      <a:pt x="2" y="1033"/>
                    </a:cubicBezTo>
                    <a:cubicBezTo>
                      <a:pt x="1" y="1033"/>
                      <a:pt x="1" y="1033"/>
                      <a:pt x="0" y="1034"/>
                    </a:cubicBezTo>
                    <a:cubicBezTo>
                      <a:pt x="0" y="1035"/>
                      <a:pt x="0" y="1035"/>
                      <a:pt x="1" y="1036"/>
                    </a:cubicBezTo>
                    <a:cubicBezTo>
                      <a:pt x="14" y="1044"/>
                      <a:pt x="14" y="1044"/>
                      <a:pt x="14" y="1044"/>
                    </a:cubicBezTo>
                    <a:cubicBezTo>
                      <a:pt x="8" y="1042"/>
                      <a:pt x="8" y="1042"/>
                      <a:pt x="8" y="1042"/>
                    </a:cubicBezTo>
                    <a:cubicBezTo>
                      <a:pt x="7" y="1041"/>
                      <a:pt x="6" y="1042"/>
                      <a:pt x="6" y="1042"/>
                    </a:cubicBezTo>
                    <a:cubicBezTo>
                      <a:pt x="6" y="1043"/>
                      <a:pt x="6" y="1044"/>
                      <a:pt x="7" y="1044"/>
                    </a:cubicBezTo>
                    <a:cubicBezTo>
                      <a:pt x="16" y="1050"/>
                      <a:pt x="16" y="1050"/>
                      <a:pt x="16" y="1050"/>
                    </a:cubicBezTo>
                    <a:cubicBezTo>
                      <a:pt x="17" y="1051"/>
                      <a:pt x="18" y="1050"/>
                      <a:pt x="18" y="1050"/>
                    </a:cubicBezTo>
                    <a:cubicBezTo>
                      <a:pt x="19" y="1049"/>
                      <a:pt x="18" y="1048"/>
                      <a:pt x="18" y="1048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9" name="Freeform 1217"/>
              <p:cNvSpPr>
                <a:spLocks/>
              </p:cNvSpPr>
              <p:nvPr/>
            </p:nvSpPr>
            <p:spPr bwMode="auto">
              <a:xfrm>
                <a:off x="4405402" y="691426"/>
                <a:ext cx="774242" cy="521527"/>
              </a:xfrm>
              <a:custGeom>
                <a:avLst/>
                <a:gdLst>
                  <a:gd name="T0" fmla="*/ 245 w 354"/>
                  <a:gd name="T1" fmla="*/ 200 h 238"/>
                  <a:gd name="T2" fmla="*/ 159 w 354"/>
                  <a:gd name="T3" fmla="*/ 26 h 238"/>
                  <a:gd name="T4" fmla="*/ 245 w 354"/>
                  <a:gd name="T5" fmla="*/ 203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4" h="238">
                    <a:moveTo>
                      <a:pt x="245" y="200"/>
                    </a:moveTo>
                    <a:cubicBezTo>
                      <a:pt x="117" y="238"/>
                      <a:pt x="0" y="70"/>
                      <a:pt x="159" y="26"/>
                    </a:cubicBezTo>
                    <a:cubicBezTo>
                      <a:pt x="257" y="0"/>
                      <a:pt x="354" y="158"/>
                      <a:pt x="245" y="20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0" name="Freeform 1218"/>
              <p:cNvSpPr>
                <a:spLocks/>
              </p:cNvSpPr>
              <p:nvPr/>
            </p:nvSpPr>
            <p:spPr bwMode="auto">
              <a:xfrm>
                <a:off x="4529345" y="625431"/>
                <a:ext cx="647080" cy="545672"/>
              </a:xfrm>
              <a:custGeom>
                <a:avLst/>
                <a:gdLst>
                  <a:gd name="T0" fmla="*/ 187 w 295"/>
                  <a:gd name="T1" fmla="*/ 227 h 249"/>
                  <a:gd name="T2" fmla="*/ 55 w 295"/>
                  <a:gd name="T3" fmla="*/ 181 h 249"/>
                  <a:gd name="T4" fmla="*/ 64 w 295"/>
                  <a:gd name="T5" fmla="*/ 77 h 249"/>
                  <a:gd name="T6" fmla="*/ 182 w 295"/>
                  <a:gd name="T7" fmla="*/ 232 h 249"/>
                  <a:gd name="T8" fmla="*/ 193 w 295"/>
                  <a:gd name="T9" fmla="*/ 234 h 249"/>
                  <a:gd name="T10" fmla="*/ 245 w 295"/>
                  <a:gd name="T11" fmla="*/ 177 h 249"/>
                  <a:gd name="T12" fmla="*/ 222 w 295"/>
                  <a:gd name="T13" fmla="*/ 98 h 249"/>
                  <a:gd name="T14" fmla="*/ 67 w 295"/>
                  <a:gd name="T15" fmla="*/ 66 h 249"/>
                  <a:gd name="T16" fmla="*/ 34 w 295"/>
                  <a:gd name="T17" fmla="*/ 187 h 249"/>
                  <a:gd name="T18" fmla="*/ 189 w 295"/>
                  <a:gd name="T19" fmla="*/ 233 h 249"/>
                  <a:gd name="T20" fmla="*/ 187 w 295"/>
                  <a:gd name="T21" fmla="*/ 22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5" h="249">
                    <a:moveTo>
                      <a:pt x="187" y="227"/>
                    </a:moveTo>
                    <a:cubicBezTo>
                      <a:pt x="139" y="241"/>
                      <a:pt x="86" y="221"/>
                      <a:pt x="55" y="181"/>
                    </a:cubicBezTo>
                    <a:cubicBezTo>
                      <a:pt x="29" y="148"/>
                      <a:pt x="30" y="104"/>
                      <a:pt x="64" y="77"/>
                    </a:cubicBezTo>
                    <a:cubicBezTo>
                      <a:pt x="163" y="0"/>
                      <a:pt x="295" y="182"/>
                      <a:pt x="182" y="232"/>
                    </a:cubicBezTo>
                    <a:cubicBezTo>
                      <a:pt x="169" y="238"/>
                      <a:pt x="189" y="236"/>
                      <a:pt x="193" y="234"/>
                    </a:cubicBezTo>
                    <a:cubicBezTo>
                      <a:pt x="219" y="223"/>
                      <a:pt x="240" y="205"/>
                      <a:pt x="245" y="177"/>
                    </a:cubicBezTo>
                    <a:cubicBezTo>
                      <a:pt x="251" y="149"/>
                      <a:pt x="239" y="120"/>
                      <a:pt x="222" y="98"/>
                    </a:cubicBezTo>
                    <a:cubicBezTo>
                      <a:pt x="184" y="46"/>
                      <a:pt x="123" y="40"/>
                      <a:pt x="67" y="66"/>
                    </a:cubicBezTo>
                    <a:cubicBezTo>
                      <a:pt x="16" y="90"/>
                      <a:pt x="0" y="141"/>
                      <a:pt x="34" y="187"/>
                    </a:cubicBezTo>
                    <a:cubicBezTo>
                      <a:pt x="69" y="235"/>
                      <a:pt x="134" y="249"/>
                      <a:pt x="189" y="233"/>
                    </a:cubicBezTo>
                    <a:cubicBezTo>
                      <a:pt x="201" y="230"/>
                      <a:pt x="199" y="224"/>
                      <a:pt x="187" y="227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1" name="Freeform 1219"/>
              <p:cNvSpPr>
                <a:spLocks/>
              </p:cNvSpPr>
              <p:nvPr/>
            </p:nvSpPr>
            <p:spPr bwMode="auto">
              <a:xfrm>
                <a:off x="4881858" y="892633"/>
                <a:ext cx="101408" cy="54728"/>
              </a:xfrm>
              <a:custGeom>
                <a:avLst/>
                <a:gdLst>
                  <a:gd name="T0" fmla="*/ 28 w 46"/>
                  <a:gd name="T1" fmla="*/ 3 h 25"/>
                  <a:gd name="T2" fmla="*/ 3 w 46"/>
                  <a:gd name="T3" fmla="*/ 21 h 25"/>
                  <a:gd name="T4" fmla="*/ 8 w 46"/>
                  <a:gd name="T5" fmla="*/ 25 h 25"/>
                  <a:gd name="T6" fmla="*/ 20 w 46"/>
                  <a:gd name="T7" fmla="*/ 20 h 25"/>
                  <a:gd name="T8" fmla="*/ 40 w 46"/>
                  <a:gd name="T9" fmla="*/ 7 h 25"/>
                  <a:gd name="T10" fmla="*/ 42 w 46"/>
                  <a:gd name="T11" fmla="*/ 1 h 25"/>
                  <a:gd name="T12" fmla="*/ 28 w 46"/>
                  <a:gd name="T13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25">
                    <a:moveTo>
                      <a:pt x="28" y="3"/>
                    </a:moveTo>
                    <a:cubicBezTo>
                      <a:pt x="19" y="8"/>
                      <a:pt x="10" y="13"/>
                      <a:pt x="3" y="21"/>
                    </a:cubicBezTo>
                    <a:cubicBezTo>
                      <a:pt x="0" y="24"/>
                      <a:pt x="6" y="25"/>
                      <a:pt x="8" y="25"/>
                    </a:cubicBezTo>
                    <a:cubicBezTo>
                      <a:pt x="12" y="25"/>
                      <a:pt x="18" y="24"/>
                      <a:pt x="20" y="20"/>
                    </a:cubicBezTo>
                    <a:cubicBezTo>
                      <a:pt x="26" y="14"/>
                      <a:pt x="32" y="10"/>
                      <a:pt x="40" y="7"/>
                    </a:cubicBezTo>
                    <a:cubicBezTo>
                      <a:pt x="42" y="6"/>
                      <a:pt x="46" y="2"/>
                      <a:pt x="42" y="1"/>
                    </a:cubicBezTo>
                    <a:cubicBezTo>
                      <a:pt x="37" y="0"/>
                      <a:pt x="32" y="1"/>
                      <a:pt x="28" y="3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2" name="Freeform 1220"/>
              <p:cNvSpPr>
                <a:spLocks/>
              </p:cNvSpPr>
              <p:nvPr/>
            </p:nvSpPr>
            <p:spPr bwMode="auto">
              <a:xfrm>
                <a:off x="4703187" y="800883"/>
                <a:ext cx="93360" cy="62776"/>
              </a:xfrm>
              <a:custGeom>
                <a:avLst/>
                <a:gdLst>
                  <a:gd name="T0" fmla="*/ 26 w 43"/>
                  <a:gd name="T1" fmla="*/ 4 h 29"/>
                  <a:gd name="T2" fmla="*/ 1 w 43"/>
                  <a:gd name="T3" fmla="*/ 26 h 29"/>
                  <a:gd name="T4" fmla="*/ 9 w 43"/>
                  <a:gd name="T5" fmla="*/ 28 h 29"/>
                  <a:gd name="T6" fmla="*/ 20 w 43"/>
                  <a:gd name="T7" fmla="*/ 23 h 29"/>
                  <a:gd name="T8" fmla="*/ 36 w 43"/>
                  <a:gd name="T9" fmla="*/ 6 h 29"/>
                  <a:gd name="T10" fmla="*/ 39 w 43"/>
                  <a:gd name="T11" fmla="*/ 1 h 29"/>
                  <a:gd name="T12" fmla="*/ 26 w 43"/>
                  <a:gd name="T13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29">
                    <a:moveTo>
                      <a:pt x="26" y="4"/>
                    </a:moveTo>
                    <a:cubicBezTo>
                      <a:pt x="15" y="8"/>
                      <a:pt x="6" y="15"/>
                      <a:pt x="1" y="26"/>
                    </a:cubicBezTo>
                    <a:cubicBezTo>
                      <a:pt x="0" y="29"/>
                      <a:pt x="8" y="28"/>
                      <a:pt x="9" y="28"/>
                    </a:cubicBezTo>
                    <a:cubicBezTo>
                      <a:pt x="12" y="28"/>
                      <a:pt x="18" y="26"/>
                      <a:pt x="20" y="23"/>
                    </a:cubicBezTo>
                    <a:cubicBezTo>
                      <a:pt x="23" y="15"/>
                      <a:pt x="28" y="9"/>
                      <a:pt x="36" y="6"/>
                    </a:cubicBezTo>
                    <a:cubicBezTo>
                      <a:pt x="38" y="5"/>
                      <a:pt x="43" y="2"/>
                      <a:pt x="39" y="1"/>
                    </a:cubicBezTo>
                    <a:cubicBezTo>
                      <a:pt x="34" y="0"/>
                      <a:pt x="29" y="2"/>
                      <a:pt x="26" y="4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3" name="Freeform 1221"/>
              <p:cNvSpPr>
                <a:spLocks/>
              </p:cNvSpPr>
              <p:nvPr/>
            </p:nvSpPr>
            <p:spPr bwMode="auto">
              <a:xfrm>
                <a:off x="4675823" y="969896"/>
                <a:ext cx="241448" cy="128772"/>
              </a:xfrm>
              <a:custGeom>
                <a:avLst/>
                <a:gdLst>
                  <a:gd name="T0" fmla="*/ 91 w 110"/>
                  <a:gd name="T1" fmla="*/ 31 h 59"/>
                  <a:gd name="T2" fmla="*/ 22 w 110"/>
                  <a:gd name="T3" fmla="*/ 7 h 59"/>
                  <a:gd name="T4" fmla="*/ 3 w 110"/>
                  <a:gd name="T5" fmla="*/ 12 h 59"/>
                  <a:gd name="T6" fmla="*/ 98 w 110"/>
                  <a:gd name="T7" fmla="*/ 40 h 59"/>
                  <a:gd name="T8" fmla="*/ 91 w 110"/>
                  <a:gd name="T9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9">
                    <a:moveTo>
                      <a:pt x="91" y="31"/>
                    </a:moveTo>
                    <a:cubicBezTo>
                      <a:pt x="60" y="46"/>
                      <a:pt x="35" y="39"/>
                      <a:pt x="22" y="7"/>
                    </a:cubicBezTo>
                    <a:cubicBezTo>
                      <a:pt x="18" y="0"/>
                      <a:pt x="0" y="5"/>
                      <a:pt x="3" y="12"/>
                    </a:cubicBezTo>
                    <a:cubicBezTo>
                      <a:pt x="21" y="54"/>
                      <a:pt x="60" y="59"/>
                      <a:pt x="98" y="40"/>
                    </a:cubicBezTo>
                    <a:cubicBezTo>
                      <a:pt x="110" y="35"/>
                      <a:pt x="99" y="27"/>
                      <a:pt x="91" y="3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4" name="Freeform 1222"/>
              <p:cNvSpPr>
                <a:spLocks/>
              </p:cNvSpPr>
              <p:nvPr/>
            </p:nvSpPr>
            <p:spPr bwMode="auto">
              <a:xfrm>
                <a:off x="4709626" y="1135690"/>
                <a:ext cx="117505" cy="584303"/>
              </a:xfrm>
              <a:custGeom>
                <a:avLst/>
                <a:gdLst>
                  <a:gd name="T0" fmla="*/ 30 w 54"/>
                  <a:gd name="T1" fmla="*/ 9 h 267"/>
                  <a:gd name="T2" fmla="*/ 0 w 54"/>
                  <a:gd name="T3" fmla="*/ 262 h 267"/>
                  <a:gd name="T4" fmla="*/ 23 w 54"/>
                  <a:gd name="T5" fmla="*/ 256 h 267"/>
                  <a:gd name="T6" fmla="*/ 53 w 54"/>
                  <a:gd name="T7" fmla="*/ 6 h 267"/>
                  <a:gd name="T8" fmla="*/ 30 w 54"/>
                  <a:gd name="T9" fmla="*/ 9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267">
                    <a:moveTo>
                      <a:pt x="30" y="9"/>
                    </a:moveTo>
                    <a:cubicBezTo>
                      <a:pt x="6" y="92"/>
                      <a:pt x="0" y="176"/>
                      <a:pt x="0" y="262"/>
                    </a:cubicBezTo>
                    <a:cubicBezTo>
                      <a:pt x="0" y="267"/>
                      <a:pt x="23" y="263"/>
                      <a:pt x="23" y="256"/>
                    </a:cubicBezTo>
                    <a:cubicBezTo>
                      <a:pt x="23" y="171"/>
                      <a:pt x="29" y="88"/>
                      <a:pt x="53" y="6"/>
                    </a:cubicBezTo>
                    <a:cubicBezTo>
                      <a:pt x="54" y="0"/>
                      <a:pt x="32" y="3"/>
                      <a:pt x="30" y="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5" name="Freeform 1223"/>
              <p:cNvSpPr>
                <a:spLocks/>
              </p:cNvSpPr>
              <p:nvPr/>
            </p:nvSpPr>
            <p:spPr bwMode="auto">
              <a:xfrm>
                <a:off x="4716064" y="1225831"/>
                <a:ext cx="376658" cy="481286"/>
              </a:xfrm>
              <a:custGeom>
                <a:avLst/>
                <a:gdLst>
                  <a:gd name="T0" fmla="*/ 26 w 172"/>
                  <a:gd name="T1" fmla="*/ 28 h 220"/>
                  <a:gd name="T2" fmla="*/ 122 w 172"/>
                  <a:gd name="T3" fmla="*/ 32 h 220"/>
                  <a:gd name="T4" fmla="*/ 142 w 172"/>
                  <a:gd name="T5" fmla="*/ 40 h 220"/>
                  <a:gd name="T6" fmla="*/ 137 w 172"/>
                  <a:gd name="T7" fmla="*/ 55 h 220"/>
                  <a:gd name="T8" fmla="*/ 113 w 172"/>
                  <a:gd name="T9" fmla="*/ 86 h 220"/>
                  <a:gd name="T10" fmla="*/ 44 w 172"/>
                  <a:gd name="T11" fmla="*/ 196 h 220"/>
                  <a:gd name="T12" fmla="*/ 44 w 172"/>
                  <a:gd name="T13" fmla="*/ 198 h 220"/>
                  <a:gd name="T14" fmla="*/ 91 w 172"/>
                  <a:gd name="T15" fmla="*/ 219 h 220"/>
                  <a:gd name="T16" fmla="*/ 108 w 172"/>
                  <a:gd name="T17" fmla="*/ 208 h 220"/>
                  <a:gd name="T18" fmla="*/ 83 w 172"/>
                  <a:gd name="T19" fmla="*/ 201 h 220"/>
                  <a:gd name="T20" fmla="*/ 75 w 172"/>
                  <a:gd name="T21" fmla="*/ 175 h 220"/>
                  <a:gd name="T22" fmla="*/ 107 w 172"/>
                  <a:gd name="T23" fmla="*/ 122 h 220"/>
                  <a:gd name="T24" fmla="*/ 171 w 172"/>
                  <a:gd name="T25" fmla="*/ 35 h 220"/>
                  <a:gd name="T26" fmla="*/ 169 w 172"/>
                  <a:gd name="T27" fmla="*/ 32 h 220"/>
                  <a:gd name="T28" fmla="*/ 17 w 172"/>
                  <a:gd name="T29" fmla="*/ 21 h 220"/>
                  <a:gd name="T30" fmla="*/ 26 w 172"/>
                  <a:gd name="T31" fmla="*/ 28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2" h="220">
                    <a:moveTo>
                      <a:pt x="26" y="28"/>
                    </a:moveTo>
                    <a:cubicBezTo>
                      <a:pt x="58" y="15"/>
                      <a:pt x="90" y="21"/>
                      <a:pt x="122" y="32"/>
                    </a:cubicBezTo>
                    <a:cubicBezTo>
                      <a:pt x="128" y="34"/>
                      <a:pt x="135" y="37"/>
                      <a:pt x="142" y="40"/>
                    </a:cubicBezTo>
                    <a:cubicBezTo>
                      <a:pt x="147" y="42"/>
                      <a:pt x="138" y="53"/>
                      <a:pt x="137" y="55"/>
                    </a:cubicBezTo>
                    <a:cubicBezTo>
                      <a:pt x="130" y="66"/>
                      <a:pt x="122" y="76"/>
                      <a:pt x="113" y="86"/>
                    </a:cubicBezTo>
                    <a:cubicBezTo>
                      <a:pt x="86" y="121"/>
                      <a:pt x="56" y="153"/>
                      <a:pt x="44" y="196"/>
                    </a:cubicBezTo>
                    <a:cubicBezTo>
                      <a:pt x="43" y="197"/>
                      <a:pt x="44" y="198"/>
                      <a:pt x="44" y="198"/>
                    </a:cubicBezTo>
                    <a:cubicBezTo>
                      <a:pt x="58" y="212"/>
                      <a:pt x="72" y="217"/>
                      <a:pt x="91" y="219"/>
                    </a:cubicBezTo>
                    <a:cubicBezTo>
                      <a:pt x="97" y="220"/>
                      <a:pt x="121" y="209"/>
                      <a:pt x="108" y="208"/>
                    </a:cubicBezTo>
                    <a:cubicBezTo>
                      <a:pt x="99" y="207"/>
                      <a:pt x="91" y="205"/>
                      <a:pt x="83" y="201"/>
                    </a:cubicBezTo>
                    <a:cubicBezTo>
                      <a:pt x="71" y="195"/>
                      <a:pt x="71" y="187"/>
                      <a:pt x="75" y="175"/>
                    </a:cubicBezTo>
                    <a:cubicBezTo>
                      <a:pt x="82" y="155"/>
                      <a:pt x="95" y="138"/>
                      <a:pt x="107" y="122"/>
                    </a:cubicBezTo>
                    <a:cubicBezTo>
                      <a:pt x="129" y="93"/>
                      <a:pt x="154" y="67"/>
                      <a:pt x="171" y="35"/>
                    </a:cubicBezTo>
                    <a:cubicBezTo>
                      <a:pt x="172" y="34"/>
                      <a:pt x="170" y="33"/>
                      <a:pt x="169" y="32"/>
                    </a:cubicBezTo>
                    <a:cubicBezTo>
                      <a:pt x="120" y="10"/>
                      <a:pt x="68" y="0"/>
                      <a:pt x="17" y="21"/>
                    </a:cubicBezTo>
                    <a:cubicBezTo>
                      <a:pt x="0" y="28"/>
                      <a:pt x="16" y="33"/>
                      <a:pt x="26" y="28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6" name="Freeform 1224"/>
              <p:cNvSpPr>
                <a:spLocks/>
              </p:cNvSpPr>
              <p:nvPr/>
            </p:nvSpPr>
            <p:spPr bwMode="auto">
              <a:xfrm>
                <a:off x="4431156" y="1190418"/>
                <a:ext cx="320321" cy="453922"/>
              </a:xfrm>
              <a:custGeom>
                <a:avLst/>
                <a:gdLst>
                  <a:gd name="T0" fmla="*/ 123 w 146"/>
                  <a:gd name="T1" fmla="*/ 37 h 207"/>
                  <a:gd name="T2" fmla="*/ 42 w 146"/>
                  <a:gd name="T3" fmla="*/ 202 h 207"/>
                  <a:gd name="T4" fmla="*/ 64 w 146"/>
                  <a:gd name="T5" fmla="*/ 197 h 207"/>
                  <a:gd name="T6" fmla="*/ 78 w 146"/>
                  <a:gd name="T7" fmla="*/ 3 h 207"/>
                  <a:gd name="T8" fmla="*/ 57 w 146"/>
                  <a:gd name="T9" fmla="*/ 7 h 207"/>
                  <a:gd name="T10" fmla="*/ 42 w 146"/>
                  <a:gd name="T11" fmla="*/ 203 h 207"/>
                  <a:gd name="T12" fmla="*/ 63 w 146"/>
                  <a:gd name="T13" fmla="*/ 198 h 207"/>
                  <a:gd name="T14" fmla="*/ 145 w 146"/>
                  <a:gd name="T15" fmla="*/ 32 h 207"/>
                  <a:gd name="T16" fmla="*/ 123 w 146"/>
                  <a:gd name="T17" fmla="*/ 3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207">
                    <a:moveTo>
                      <a:pt x="123" y="37"/>
                    </a:moveTo>
                    <a:cubicBezTo>
                      <a:pt x="94" y="91"/>
                      <a:pt x="68" y="147"/>
                      <a:pt x="42" y="202"/>
                    </a:cubicBezTo>
                    <a:cubicBezTo>
                      <a:pt x="49" y="201"/>
                      <a:pt x="56" y="199"/>
                      <a:pt x="64" y="197"/>
                    </a:cubicBezTo>
                    <a:cubicBezTo>
                      <a:pt x="22" y="144"/>
                      <a:pt x="60" y="59"/>
                      <a:pt x="78" y="3"/>
                    </a:cubicBezTo>
                    <a:cubicBezTo>
                      <a:pt x="79" y="0"/>
                      <a:pt x="59" y="2"/>
                      <a:pt x="57" y="7"/>
                    </a:cubicBezTo>
                    <a:cubicBezTo>
                      <a:pt x="39" y="63"/>
                      <a:pt x="0" y="150"/>
                      <a:pt x="42" y="203"/>
                    </a:cubicBezTo>
                    <a:cubicBezTo>
                      <a:pt x="45" y="207"/>
                      <a:pt x="61" y="202"/>
                      <a:pt x="63" y="198"/>
                    </a:cubicBezTo>
                    <a:cubicBezTo>
                      <a:pt x="89" y="143"/>
                      <a:pt x="116" y="87"/>
                      <a:pt x="145" y="32"/>
                    </a:cubicBezTo>
                    <a:cubicBezTo>
                      <a:pt x="146" y="30"/>
                      <a:pt x="126" y="31"/>
                      <a:pt x="123" y="37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7" name="Freeform 1225"/>
              <p:cNvSpPr>
                <a:spLocks/>
              </p:cNvSpPr>
              <p:nvPr/>
            </p:nvSpPr>
            <p:spPr bwMode="auto">
              <a:xfrm>
                <a:off x="4559928" y="1008528"/>
                <a:ext cx="144869" cy="217303"/>
              </a:xfrm>
              <a:custGeom>
                <a:avLst/>
                <a:gdLst>
                  <a:gd name="T0" fmla="*/ 9 w 66"/>
                  <a:gd name="T1" fmla="*/ 88 h 99"/>
                  <a:gd name="T2" fmla="*/ 0 w 66"/>
                  <a:gd name="T3" fmla="*/ 75 h 99"/>
                  <a:gd name="T4" fmla="*/ 6 w 66"/>
                  <a:gd name="T5" fmla="*/ 49 h 99"/>
                  <a:gd name="T6" fmla="*/ 25 w 66"/>
                  <a:gd name="T7" fmla="*/ 33 h 99"/>
                  <a:gd name="T8" fmla="*/ 37 w 66"/>
                  <a:gd name="T9" fmla="*/ 22 h 99"/>
                  <a:gd name="T10" fmla="*/ 50 w 66"/>
                  <a:gd name="T11" fmla="*/ 4 h 99"/>
                  <a:gd name="T12" fmla="*/ 61 w 66"/>
                  <a:gd name="T13" fmla="*/ 0 h 99"/>
                  <a:gd name="T14" fmla="*/ 66 w 66"/>
                  <a:gd name="T15" fmla="*/ 8 h 99"/>
                  <a:gd name="T16" fmla="*/ 54 w 66"/>
                  <a:gd name="T17" fmla="*/ 36 h 99"/>
                  <a:gd name="T18" fmla="*/ 44 w 66"/>
                  <a:gd name="T19" fmla="*/ 46 h 99"/>
                  <a:gd name="T20" fmla="*/ 46 w 66"/>
                  <a:gd name="T21" fmla="*/ 53 h 99"/>
                  <a:gd name="T22" fmla="*/ 56 w 66"/>
                  <a:gd name="T23" fmla="*/ 59 h 99"/>
                  <a:gd name="T24" fmla="*/ 61 w 66"/>
                  <a:gd name="T25" fmla="*/ 72 h 99"/>
                  <a:gd name="T26" fmla="*/ 57 w 66"/>
                  <a:gd name="T27" fmla="*/ 84 h 99"/>
                  <a:gd name="T28" fmla="*/ 42 w 66"/>
                  <a:gd name="T29" fmla="*/ 96 h 99"/>
                  <a:gd name="T30" fmla="*/ 23 w 66"/>
                  <a:gd name="T31" fmla="*/ 95 h 99"/>
                  <a:gd name="T32" fmla="*/ 9 w 66"/>
                  <a:gd name="T33" fmla="*/ 8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9">
                    <a:moveTo>
                      <a:pt x="9" y="88"/>
                    </a:moveTo>
                    <a:cubicBezTo>
                      <a:pt x="9" y="88"/>
                      <a:pt x="1" y="84"/>
                      <a:pt x="0" y="75"/>
                    </a:cubicBezTo>
                    <a:cubicBezTo>
                      <a:pt x="0" y="67"/>
                      <a:pt x="0" y="59"/>
                      <a:pt x="6" y="49"/>
                    </a:cubicBezTo>
                    <a:cubicBezTo>
                      <a:pt x="12" y="39"/>
                      <a:pt x="16" y="37"/>
                      <a:pt x="25" y="33"/>
                    </a:cubicBezTo>
                    <a:cubicBezTo>
                      <a:pt x="34" y="29"/>
                      <a:pt x="30" y="28"/>
                      <a:pt x="37" y="22"/>
                    </a:cubicBezTo>
                    <a:cubicBezTo>
                      <a:pt x="43" y="16"/>
                      <a:pt x="48" y="6"/>
                      <a:pt x="50" y="4"/>
                    </a:cubicBezTo>
                    <a:cubicBezTo>
                      <a:pt x="52" y="2"/>
                      <a:pt x="57" y="0"/>
                      <a:pt x="61" y="0"/>
                    </a:cubicBezTo>
                    <a:cubicBezTo>
                      <a:pt x="65" y="0"/>
                      <a:pt x="66" y="1"/>
                      <a:pt x="66" y="8"/>
                    </a:cubicBezTo>
                    <a:cubicBezTo>
                      <a:pt x="66" y="14"/>
                      <a:pt x="54" y="36"/>
                      <a:pt x="54" y="3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50"/>
                      <a:pt x="46" y="53"/>
                    </a:cubicBezTo>
                    <a:cubicBezTo>
                      <a:pt x="49" y="55"/>
                      <a:pt x="56" y="52"/>
                      <a:pt x="56" y="59"/>
                    </a:cubicBezTo>
                    <a:cubicBezTo>
                      <a:pt x="57" y="66"/>
                      <a:pt x="62" y="65"/>
                      <a:pt x="61" y="72"/>
                    </a:cubicBezTo>
                    <a:cubicBezTo>
                      <a:pt x="60" y="78"/>
                      <a:pt x="60" y="79"/>
                      <a:pt x="57" y="84"/>
                    </a:cubicBezTo>
                    <a:cubicBezTo>
                      <a:pt x="54" y="90"/>
                      <a:pt x="48" y="94"/>
                      <a:pt x="42" y="96"/>
                    </a:cubicBezTo>
                    <a:cubicBezTo>
                      <a:pt x="37" y="99"/>
                      <a:pt x="29" y="97"/>
                      <a:pt x="23" y="95"/>
                    </a:cubicBezTo>
                    <a:cubicBezTo>
                      <a:pt x="17" y="93"/>
                      <a:pt x="9" y="88"/>
                      <a:pt x="9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8" name="Freeform 1226"/>
              <p:cNvSpPr>
                <a:spLocks/>
              </p:cNvSpPr>
              <p:nvPr/>
            </p:nvSpPr>
            <p:spPr bwMode="auto">
              <a:xfrm>
                <a:off x="4551880" y="1000479"/>
                <a:ext cx="164184" cy="231790"/>
              </a:xfrm>
              <a:custGeom>
                <a:avLst/>
                <a:gdLst>
                  <a:gd name="T0" fmla="*/ 14 w 75"/>
                  <a:gd name="T1" fmla="*/ 90 h 106"/>
                  <a:gd name="T2" fmla="*/ 14 w 75"/>
                  <a:gd name="T3" fmla="*/ 90 h 106"/>
                  <a:gd name="T4" fmla="*/ 11 w 75"/>
                  <a:gd name="T5" fmla="*/ 85 h 106"/>
                  <a:gd name="T6" fmla="*/ 14 w 75"/>
                  <a:gd name="T7" fmla="*/ 55 h 106"/>
                  <a:gd name="T8" fmla="*/ 36 w 75"/>
                  <a:gd name="T9" fmla="*/ 38 h 106"/>
                  <a:gd name="T10" fmla="*/ 44 w 75"/>
                  <a:gd name="T11" fmla="*/ 29 h 106"/>
                  <a:gd name="T12" fmla="*/ 57 w 75"/>
                  <a:gd name="T13" fmla="*/ 11 h 106"/>
                  <a:gd name="T14" fmla="*/ 57 w 75"/>
                  <a:gd name="T15" fmla="*/ 11 h 106"/>
                  <a:gd name="T16" fmla="*/ 57 w 75"/>
                  <a:gd name="T17" fmla="*/ 11 h 106"/>
                  <a:gd name="T18" fmla="*/ 65 w 75"/>
                  <a:gd name="T19" fmla="*/ 9 h 106"/>
                  <a:gd name="T20" fmla="*/ 66 w 75"/>
                  <a:gd name="T21" fmla="*/ 8 h 106"/>
                  <a:gd name="T22" fmla="*/ 66 w 75"/>
                  <a:gd name="T23" fmla="*/ 8 h 106"/>
                  <a:gd name="T24" fmla="*/ 66 w 75"/>
                  <a:gd name="T25" fmla="*/ 8 h 106"/>
                  <a:gd name="T26" fmla="*/ 66 w 75"/>
                  <a:gd name="T27" fmla="*/ 8 h 106"/>
                  <a:gd name="T28" fmla="*/ 70 w 75"/>
                  <a:gd name="T29" fmla="*/ 12 h 106"/>
                  <a:gd name="T30" fmla="*/ 63 w 75"/>
                  <a:gd name="T31" fmla="*/ 20 h 106"/>
                  <a:gd name="T32" fmla="*/ 54 w 75"/>
                  <a:gd name="T33" fmla="*/ 37 h 106"/>
                  <a:gd name="T34" fmla="*/ 43 w 75"/>
                  <a:gd name="T35" fmla="*/ 48 h 106"/>
                  <a:gd name="T36" fmla="*/ 44 w 75"/>
                  <a:gd name="T37" fmla="*/ 54 h 106"/>
                  <a:gd name="T38" fmla="*/ 54 w 75"/>
                  <a:gd name="T39" fmla="*/ 62 h 106"/>
                  <a:gd name="T40" fmla="*/ 56 w 75"/>
                  <a:gd name="T41" fmla="*/ 62 h 106"/>
                  <a:gd name="T42" fmla="*/ 56 w 75"/>
                  <a:gd name="T43" fmla="*/ 62 h 106"/>
                  <a:gd name="T44" fmla="*/ 56 w 75"/>
                  <a:gd name="T45" fmla="*/ 62 h 106"/>
                  <a:gd name="T46" fmla="*/ 56 w 75"/>
                  <a:gd name="T47" fmla="*/ 62 h 106"/>
                  <a:gd name="T48" fmla="*/ 56 w 75"/>
                  <a:gd name="T49" fmla="*/ 62 h 106"/>
                  <a:gd name="T50" fmla="*/ 56 w 75"/>
                  <a:gd name="T51" fmla="*/ 63 h 106"/>
                  <a:gd name="T52" fmla="*/ 60 w 75"/>
                  <a:gd name="T53" fmla="*/ 73 h 106"/>
                  <a:gd name="T54" fmla="*/ 59 w 75"/>
                  <a:gd name="T55" fmla="*/ 81 h 106"/>
                  <a:gd name="T56" fmla="*/ 52 w 75"/>
                  <a:gd name="T57" fmla="*/ 92 h 106"/>
                  <a:gd name="T58" fmla="*/ 28 w 75"/>
                  <a:gd name="T59" fmla="*/ 95 h 106"/>
                  <a:gd name="T60" fmla="*/ 16 w 75"/>
                  <a:gd name="T61" fmla="*/ 89 h 106"/>
                  <a:gd name="T62" fmla="*/ 15 w 75"/>
                  <a:gd name="T63" fmla="*/ 88 h 106"/>
                  <a:gd name="T64" fmla="*/ 13 w 75"/>
                  <a:gd name="T65" fmla="*/ 92 h 106"/>
                  <a:gd name="T66" fmla="*/ 26 w 75"/>
                  <a:gd name="T67" fmla="*/ 103 h 106"/>
                  <a:gd name="T68" fmla="*/ 48 w 75"/>
                  <a:gd name="T69" fmla="*/ 104 h 106"/>
                  <a:gd name="T70" fmla="*/ 67 w 75"/>
                  <a:gd name="T71" fmla="*/ 86 h 106"/>
                  <a:gd name="T72" fmla="*/ 69 w 75"/>
                  <a:gd name="T73" fmla="*/ 74 h 106"/>
                  <a:gd name="T74" fmla="*/ 65 w 75"/>
                  <a:gd name="T75" fmla="*/ 62 h 106"/>
                  <a:gd name="T76" fmla="*/ 57 w 75"/>
                  <a:gd name="T77" fmla="*/ 54 h 106"/>
                  <a:gd name="T78" fmla="*/ 53 w 75"/>
                  <a:gd name="T79" fmla="*/ 54 h 106"/>
                  <a:gd name="T80" fmla="*/ 53 w 75"/>
                  <a:gd name="T81" fmla="*/ 54 h 106"/>
                  <a:gd name="T82" fmla="*/ 53 w 75"/>
                  <a:gd name="T83" fmla="*/ 53 h 106"/>
                  <a:gd name="T84" fmla="*/ 53 w 75"/>
                  <a:gd name="T85" fmla="*/ 53 h 106"/>
                  <a:gd name="T86" fmla="*/ 52 w 75"/>
                  <a:gd name="T87" fmla="*/ 50 h 106"/>
                  <a:gd name="T88" fmla="*/ 52 w 75"/>
                  <a:gd name="T89" fmla="*/ 50 h 106"/>
                  <a:gd name="T90" fmla="*/ 48 w 75"/>
                  <a:gd name="T91" fmla="*/ 50 h 106"/>
                  <a:gd name="T92" fmla="*/ 61 w 75"/>
                  <a:gd name="T93" fmla="*/ 42 h 106"/>
                  <a:gd name="T94" fmla="*/ 74 w 75"/>
                  <a:gd name="T95" fmla="*/ 16 h 106"/>
                  <a:gd name="T96" fmla="*/ 75 w 75"/>
                  <a:gd name="T97" fmla="*/ 11 h 106"/>
                  <a:gd name="T98" fmla="*/ 73 w 75"/>
                  <a:gd name="T99" fmla="*/ 4 h 106"/>
                  <a:gd name="T100" fmla="*/ 65 w 75"/>
                  <a:gd name="T101" fmla="*/ 0 h 106"/>
                  <a:gd name="T102" fmla="*/ 49 w 75"/>
                  <a:gd name="T103" fmla="*/ 6 h 106"/>
                  <a:gd name="T104" fmla="*/ 34 w 75"/>
                  <a:gd name="T105" fmla="*/ 27 h 106"/>
                  <a:gd name="T106" fmla="*/ 27 w 75"/>
                  <a:gd name="T107" fmla="*/ 33 h 106"/>
                  <a:gd name="T108" fmla="*/ 0 w 75"/>
                  <a:gd name="T109" fmla="*/ 73 h 106"/>
                  <a:gd name="T110" fmla="*/ 11 w 75"/>
                  <a:gd name="T111" fmla="*/ 96 h 106"/>
                  <a:gd name="T112" fmla="*/ 13 w 75"/>
                  <a:gd name="T113" fmla="*/ 9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5" h="106">
                    <a:moveTo>
                      <a:pt x="13" y="92"/>
                    </a:moveTo>
                    <a:cubicBezTo>
                      <a:pt x="15" y="88"/>
                      <a:pt x="15" y="88"/>
                      <a:pt x="15" y="88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4" y="88"/>
                      <a:pt x="13" y="87"/>
                      <a:pt x="11" y="85"/>
                    </a:cubicBezTo>
                    <a:cubicBezTo>
                      <a:pt x="10" y="83"/>
                      <a:pt x="9" y="82"/>
                      <a:pt x="9" y="79"/>
                    </a:cubicBezTo>
                    <a:cubicBezTo>
                      <a:pt x="9" y="77"/>
                      <a:pt x="9" y="75"/>
                      <a:pt x="9" y="73"/>
                    </a:cubicBezTo>
                    <a:cubicBezTo>
                      <a:pt x="9" y="67"/>
                      <a:pt x="10" y="62"/>
                      <a:pt x="14" y="55"/>
                    </a:cubicBezTo>
                    <a:cubicBezTo>
                      <a:pt x="17" y="51"/>
                      <a:pt x="19" y="48"/>
                      <a:pt x="21" y="46"/>
                    </a:cubicBezTo>
                    <a:cubicBezTo>
                      <a:pt x="23" y="45"/>
                      <a:pt x="26" y="43"/>
                      <a:pt x="31" y="41"/>
                    </a:cubicBezTo>
                    <a:cubicBezTo>
                      <a:pt x="33" y="40"/>
                      <a:pt x="35" y="39"/>
                      <a:pt x="36" y="38"/>
                    </a:cubicBezTo>
                    <a:cubicBezTo>
                      <a:pt x="37" y="37"/>
                      <a:pt x="38" y="37"/>
                      <a:pt x="39" y="36"/>
                    </a:cubicBezTo>
                    <a:cubicBezTo>
                      <a:pt x="40" y="34"/>
                      <a:pt x="40" y="34"/>
                      <a:pt x="41" y="33"/>
                    </a:cubicBezTo>
                    <a:cubicBezTo>
                      <a:pt x="41" y="32"/>
                      <a:pt x="42" y="31"/>
                      <a:pt x="44" y="29"/>
                    </a:cubicBezTo>
                    <a:cubicBezTo>
                      <a:pt x="47" y="26"/>
                      <a:pt x="50" y="21"/>
                      <a:pt x="53" y="18"/>
                    </a:cubicBezTo>
                    <a:cubicBezTo>
                      <a:pt x="54" y="16"/>
                      <a:pt x="55" y="14"/>
                      <a:pt x="56" y="13"/>
                    </a:cubicBezTo>
                    <a:cubicBezTo>
                      <a:pt x="56" y="12"/>
                      <a:pt x="56" y="12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7" y="11"/>
                      <a:pt x="58" y="10"/>
                      <a:pt x="60" y="9"/>
                    </a:cubicBezTo>
                    <a:cubicBezTo>
                      <a:pt x="62" y="9"/>
                      <a:pt x="64" y="9"/>
                      <a:pt x="65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9"/>
                      <a:pt x="66" y="11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2"/>
                      <a:pt x="66" y="12"/>
                      <a:pt x="66" y="13"/>
                    </a:cubicBezTo>
                    <a:cubicBezTo>
                      <a:pt x="65" y="15"/>
                      <a:pt x="64" y="17"/>
                      <a:pt x="63" y="20"/>
                    </a:cubicBezTo>
                    <a:cubicBezTo>
                      <a:pt x="61" y="24"/>
                      <a:pt x="59" y="28"/>
                      <a:pt x="57" y="32"/>
                    </a:cubicBezTo>
                    <a:cubicBezTo>
                      <a:pt x="56" y="33"/>
                      <a:pt x="55" y="35"/>
                      <a:pt x="55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2"/>
                      <a:pt x="44" y="54"/>
                    </a:cubicBezTo>
                    <a:cubicBezTo>
                      <a:pt x="44" y="56"/>
                      <a:pt x="45" y="58"/>
                      <a:pt x="47" y="60"/>
                    </a:cubicBezTo>
                    <a:cubicBezTo>
                      <a:pt x="48" y="61"/>
                      <a:pt x="49" y="61"/>
                      <a:pt x="50" y="62"/>
                    </a:cubicBezTo>
                    <a:cubicBezTo>
                      <a:pt x="52" y="62"/>
                      <a:pt x="53" y="62"/>
                      <a:pt x="54" y="62"/>
                    </a:cubicBezTo>
                    <a:cubicBezTo>
                      <a:pt x="55" y="62"/>
                      <a:pt x="55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3"/>
                    </a:cubicBezTo>
                    <a:cubicBezTo>
                      <a:pt x="56" y="65"/>
                      <a:pt x="56" y="67"/>
                      <a:pt x="57" y="68"/>
                    </a:cubicBezTo>
                    <a:cubicBezTo>
                      <a:pt x="58" y="70"/>
                      <a:pt x="59" y="72"/>
                      <a:pt x="60" y="72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3"/>
                      <a:pt x="60" y="74"/>
                      <a:pt x="60" y="74"/>
                    </a:cubicBezTo>
                    <a:cubicBezTo>
                      <a:pt x="60" y="74"/>
                      <a:pt x="60" y="75"/>
                      <a:pt x="60" y="75"/>
                    </a:cubicBezTo>
                    <a:cubicBezTo>
                      <a:pt x="60" y="79"/>
                      <a:pt x="60" y="80"/>
                      <a:pt x="59" y="81"/>
                    </a:cubicBezTo>
                    <a:cubicBezTo>
                      <a:pt x="59" y="82"/>
                      <a:pt x="59" y="82"/>
                      <a:pt x="59" y="83"/>
                    </a:cubicBezTo>
                    <a:cubicBezTo>
                      <a:pt x="59" y="84"/>
                      <a:pt x="58" y="85"/>
                      <a:pt x="57" y="86"/>
                    </a:cubicBezTo>
                    <a:cubicBezTo>
                      <a:pt x="56" y="88"/>
                      <a:pt x="55" y="90"/>
                      <a:pt x="52" y="92"/>
                    </a:cubicBezTo>
                    <a:cubicBezTo>
                      <a:pt x="50" y="94"/>
                      <a:pt x="47" y="95"/>
                      <a:pt x="45" y="96"/>
                    </a:cubicBezTo>
                    <a:cubicBezTo>
                      <a:pt x="44" y="97"/>
                      <a:pt x="42" y="97"/>
                      <a:pt x="41" y="97"/>
                    </a:cubicBezTo>
                    <a:cubicBezTo>
                      <a:pt x="37" y="97"/>
                      <a:pt x="32" y="96"/>
                      <a:pt x="28" y="9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5" y="94"/>
                      <a:pt x="22" y="92"/>
                      <a:pt x="20" y="91"/>
                    </a:cubicBezTo>
                    <a:cubicBezTo>
                      <a:pt x="18" y="90"/>
                      <a:pt x="17" y="90"/>
                      <a:pt x="16" y="89"/>
                    </a:cubicBezTo>
                    <a:cubicBezTo>
                      <a:pt x="16" y="89"/>
                      <a:pt x="16" y="89"/>
                      <a:pt x="15" y="89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5" y="88"/>
                      <a:pt x="15" y="88"/>
                      <a:pt x="15" y="88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0" y="96"/>
                      <a:pt x="10" y="96"/>
                      <a:pt x="10" y="96"/>
                    </a:cubicBezTo>
                    <a:cubicBezTo>
                      <a:pt x="10" y="96"/>
                      <a:pt x="12" y="97"/>
                      <a:pt x="15" y="99"/>
                    </a:cubicBezTo>
                    <a:cubicBezTo>
                      <a:pt x="18" y="100"/>
                      <a:pt x="22" y="102"/>
                      <a:pt x="26" y="103"/>
                    </a:cubicBezTo>
                    <a:cubicBezTo>
                      <a:pt x="26" y="103"/>
                      <a:pt x="26" y="103"/>
                      <a:pt x="26" y="103"/>
                    </a:cubicBezTo>
                    <a:cubicBezTo>
                      <a:pt x="30" y="104"/>
                      <a:pt x="35" y="106"/>
                      <a:pt x="41" y="106"/>
                    </a:cubicBezTo>
                    <a:cubicBezTo>
                      <a:pt x="43" y="106"/>
                      <a:pt x="46" y="105"/>
                      <a:pt x="48" y="104"/>
                    </a:cubicBezTo>
                    <a:cubicBezTo>
                      <a:pt x="51" y="103"/>
                      <a:pt x="54" y="101"/>
                      <a:pt x="58" y="99"/>
                    </a:cubicBezTo>
                    <a:cubicBezTo>
                      <a:pt x="61" y="97"/>
                      <a:pt x="63" y="94"/>
                      <a:pt x="65" y="90"/>
                    </a:cubicBezTo>
                    <a:cubicBezTo>
                      <a:pt x="66" y="89"/>
                      <a:pt x="67" y="88"/>
                      <a:pt x="67" y="86"/>
                    </a:cubicBezTo>
                    <a:cubicBezTo>
                      <a:pt x="68" y="85"/>
                      <a:pt x="68" y="83"/>
                      <a:pt x="68" y="82"/>
                    </a:cubicBezTo>
                    <a:cubicBezTo>
                      <a:pt x="69" y="80"/>
                      <a:pt x="69" y="79"/>
                      <a:pt x="69" y="76"/>
                    </a:cubicBezTo>
                    <a:cubicBezTo>
                      <a:pt x="69" y="76"/>
                      <a:pt x="69" y="75"/>
                      <a:pt x="69" y="74"/>
                    </a:cubicBezTo>
                    <a:cubicBezTo>
                      <a:pt x="69" y="72"/>
                      <a:pt x="69" y="71"/>
                      <a:pt x="68" y="69"/>
                    </a:cubicBezTo>
                    <a:cubicBezTo>
                      <a:pt x="67" y="67"/>
                      <a:pt x="66" y="66"/>
                      <a:pt x="66" y="66"/>
                    </a:cubicBezTo>
                    <a:cubicBezTo>
                      <a:pt x="65" y="65"/>
                      <a:pt x="65" y="64"/>
                      <a:pt x="65" y="62"/>
                    </a:cubicBezTo>
                    <a:cubicBezTo>
                      <a:pt x="65" y="61"/>
                      <a:pt x="64" y="60"/>
                      <a:pt x="64" y="59"/>
                    </a:cubicBezTo>
                    <a:cubicBezTo>
                      <a:pt x="63" y="57"/>
                      <a:pt x="62" y="55"/>
                      <a:pt x="60" y="55"/>
                    </a:cubicBezTo>
                    <a:cubicBezTo>
                      <a:pt x="59" y="54"/>
                      <a:pt x="58" y="54"/>
                      <a:pt x="57" y="54"/>
                    </a:cubicBezTo>
                    <a:cubicBezTo>
                      <a:pt x="55" y="53"/>
                      <a:pt x="54" y="53"/>
                      <a:pt x="54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4"/>
                      <a:pt x="53" y="54"/>
                      <a:pt x="53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53" y="52"/>
                      <a:pt x="52" y="52"/>
                    </a:cubicBezTo>
                    <a:cubicBezTo>
                      <a:pt x="52" y="51"/>
                      <a:pt x="52" y="50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1" y="42"/>
                      <a:pt x="65" y="36"/>
                      <a:pt x="68" y="30"/>
                    </a:cubicBezTo>
                    <a:cubicBezTo>
                      <a:pt x="70" y="27"/>
                      <a:pt x="71" y="23"/>
                      <a:pt x="72" y="20"/>
                    </a:cubicBezTo>
                    <a:cubicBezTo>
                      <a:pt x="73" y="19"/>
                      <a:pt x="74" y="17"/>
                      <a:pt x="74" y="16"/>
                    </a:cubicBezTo>
                    <a:cubicBezTo>
                      <a:pt x="74" y="14"/>
                      <a:pt x="75" y="13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0"/>
                      <a:pt x="75" y="8"/>
                      <a:pt x="74" y="7"/>
                    </a:cubicBezTo>
                    <a:cubicBezTo>
                      <a:pt x="74" y="6"/>
                      <a:pt x="74" y="5"/>
                      <a:pt x="73" y="4"/>
                    </a:cubicBezTo>
                    <a:cubicBezTo>
                      <a:pt x="72" y="2"/>
                      <a:pt x="71" y="1"/>
                      <a:pt x="69" y="0"/>
                    </a:cubicBezTo>
                    <a:cubicBezTo>
                      <a:pt x="68" y="0"/>
                      <a:pt x="66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2" y="0"/>
                      <a:pt x="60" y="0"/>
                      <a:pt x="57" y="1"/>
                    </a:cubicBezTo>
                    <a:cubicBezTo>
                      <a:pt x="55" y="2"/>
                      <a:pt x="53" y="3"/>
                      <a:pt x="51" y="5"/>
                    </a:cubicBezTo>
                    <a:cubicBezTo>
                      <a:pt x="50" y="5"/>
                      <a:pt x="50" y="6"/>
                      <a:pt x="49" y="6"/>
                    </a:cubicBezTo>
                    <a:cubicBezTo>
                      <a:pt x="48" y="8"/>
                      <a:pt x="46" y="11"/>
                      <a:pt x="44" y="14"/>
                    </a:cubicBezTo>
                    <a:cubicBezTo>
                      <a:pt x="42" y="17"/>
                      <a:pt x="40" y="20"/>
                      <a:pt x="38" y="23"/>
                    </a:cubicBezTo>
                    <a:cubicBezTo>
                      <a:pt x="36" y="25"/>
                      <a:pt x="35" y="26"/>
                      <a:pt x="34" y="27"/>
                    </a:cubicBezTo>
                    <a:cubicBezTo>
                      <a:pt x="33" y="28"/>
                      <a:pt x="33" y="29"/>
                      <a:pt x="32" y="29"/>
                    </a:cubicBezTo>
                    <a:cubicBezTo>
                      <a:pt x="32" y="30"/>
                      <a:pt x="32" y="30"/>
                      <a:pt x="31" y="31"/>
                    </a:cubicBezTo>
                    <a:cubicBezTo>
                      <a:pt x="31" y="31"/>
                      <a:pt x="29" y="32"/>
                      <a:pt x="27" y="33"/>
                    </a:cubicBezTo>
                    <a:cubicBezTo>
                      <a:pt x="22" y="35"/>
                      <a:pt x="19" y="37"/>
                      <a:pt x="15" y="39"/>
                    </a:cubicBezTo>
                    <a:cubicBezTo>
                      <a:pt x="12" y="42"/>
                      <a:pt x="9" y="46"/>
                      <a:pt x="6" y="51"/>
                    </a:cubicBezTo>
                    <a:cubicBezTo>
                      <a:pt x="1" y="59"/>
                      <a:pt x="0" y="66"/>
                      <a:pt x="0" y="73"/>
                    </a:cubicBezTo>
                    <a:cubicBezTo>
                      <a:pt x="0" y="75"/>
                      <a:pt x="0" y="77"/>
                      <a:pt x="0" y="80"/>
                    </a:cubicBezTo>
                    <a:cubicBezTo>
                      <a:pt x="0" y="85"/>
                      <a:pt x="3" y="89"/>
                      <a:pt x="6" y="92"/>
                    </a:cubicBezTo>
                    <a:cubicBezTo>
                      <a:pt x="8" y="94"/>
                      <a:pt x="10" y="96"/>
                      <a:pt x="11" y="96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0" y="96"/>
                      <a:pt x="10" y="96"/>
                      <a:pt x="10" y="96"/>
                    </a:cubicBezTo>
                    <a:lnTo>
                      <a:pt x="13" y="9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9" name="Freeform 1227"/>
              <p:cNvSpPr>
                <a:spLocks/>
              </p:cNvSpPr>
              <p:nvPr/>
            </p:nvSpPr>
            <p:spPr bwMode="auto">
              <a:xfrm>
                <a:off x="4411840" y="1728042"/>
                <a:ext cx="323540" cy="883698"/>
              </a:xfrm>
              <a:custGeom>
                <a:avLst/>
                <a:gdLst>
                  <a:gd name="T0" fmla="*/ 126 w 148"/>
                  <a:gd name="T1" fmla="*/ 9 h 404"/>
                  <a:gd name="T2" fmla="*/ 91 w 148"/>
                  <a:gd name="T3" fmla="*/ 307 h 404"/>
                  <a:gd name="T4" fmla="*/ 86 w 148"/>
                  <a:gd name="T5" fmla="*/ 381 h 404"/>
                  <a:gd name="T6" fmla="*/ 68 w 148"/>
                  <a:gd name="T7" fmla="*/ 389 h 404"/>
                  <a:gd name="T8" fmla="*/ 20 w 148"/>
                  <a:gd name="T9" fmla="*/ 391 h 404"/>
                  <a:gd name="T10" fmla="*/ 13 w 148"/>
                  <a:gd name="T11" fmla="*/ 402 h 404"/>
                  <a:gd name="T12" fmla="*/ 92 w 148"/>
                  <a:gd name="T13" fmla="*/ 393 h 404"/>
                  <a:gd name="T14" fmla="*/ 111 w 148"/>
                  <a:gd name="T15" fmla="*/ 342 h 404"/>
                  <a:gd name="T16" fmla="*/ 146 w 148"/>
                  <a:gd name="T17" fmla="*/ 6 h 404"/>
                  <a:gd name="T18" fmla="*/ 126 w 148"/>
                  <a:gd name="T19" fmla="*/ 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404">
                    <a:moveTo>
                      <a:pt x="126" y="9"/>
                    </a:moveTo>
                    <a:cubicBezTo>
                      <a:pt x="91" y="105"/>
                      <a:pt x="91" y="207"/>
                      <a:pt x="91" y="307"/>
                    </a:cubicBezTo>
                    <a:cubicBezTo>
                      <a:pt x="91" y="329"/>
                      <a:pt x="97" y="361"/>
                      <a:pt x="86" y="381"/>
                    </a:cubicBezTo>
                    <a:cubicBezTo>
                      <a:pt x="82" y="388"/>
                      <a:pt x="74" y="388"/>
                      <a:pt x="68" y="389"/>
                    </a:cubicBezTo>
                    <a:cubicBezTo>
                      <a:pt x="52" y="391"/>
                      <a:pt x="36" y="391"/>
                      <a:pt x="20" y="391"/>
                    </a:cubicBezTo>
                    <a:cubicBezTo>
                      <a:pt x="13" y="392"/>
                      <a:pt x="0" y="403"/>
                      <a:pt x="13" y="402"/>
                    </a:cubicBezTo>
                    <a:cubicBezTo>
                      <a:pt x="38" y="401"/>
                      <a:pt x="69" y="404"/>
                      <a:pt x="92" y="393"/>
                    </a:cubicBezTo>
                    <a:cubicBezTo>
                      <a:pt x="111" y="383"/>
                      <a:pt x="110" y="361"/>
                      <a:pt x="111" y="342"/>
                    </a:cubicBezTo>
                    <a:cubicBezTo>
                      <a:pt x="112" y="229"/>
                      <a:pt x="107" y="114"/>
                      <a:pt x="146" y="6"/>
                    </a:cubicBezTo>
                    <a:cubicBezTo>
                      <a:pt x="148" y="0"/>
                      <a:pt x="128" y="2"/>
                      <a:pt x="126" y="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0" name="Freeform 1228"/>
              <p:cNvSpPr>
                <a:spLocks/>
              </p:cNvSpPr>
              <p:nvPr/>
            </p:nvSpPr>
            <p:spPr bwMode="auto">
              <a:xfrm>
                <a:off x="4753086" y="1758625"/>
                <a:ext cx="289737" cy="898185"/>
              </a:xfrm>
              <a:custGeom>
                <a:avLst/>
                <a:gdLst>
                  <a:gd name="T0" fmla="*/ 2 w 132"/>
                  <a:gd name="T1" fmla="*/ 11 h 410"/>
                  <a:gd name="T2" fmla="*/ 24 w 132"/>
                  <a:gd name="T3" fmla="*/ 337 h 410"/>
                  <a:gd name="T4" fmla="*/ 34 w 132"/>
                  <a:gd name="T5" fmla="*/ 395 h 410"/>
                  <a:gd name="T6" fmla="*/ 109 w 132"/>
                  <a:gd name="T7" fmla="*/ 409 h 410"/>
                  <a:gd name="T8" fmla="*/ 121 w 132"/>
                  <a:gd name="T9" fmla="*/ 400 h 410"/>
                  <a:gd name="T10" fmla="*/ 50 w 132"/>
                  <a:gd name="T11" fmla="*/ 386 h 410"/>
                  <a:gd name="T12" fmla="*/ 44 w 132"/>
                  <a:gd name="T13" fmla="*/ 324 h 410"/>
                  <a:gd name="T14" fmla="*/ 22 w 132"/>
                  <a:gd name="T15" fmla="*/ 6 h 410"/>
                  <a:gd name="T16" fmla="*/ 2 w 132"/>
                  <a:gd name="T17" fmla="*/ 1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410">
                    <a:moveTo>
                      <a:pt x="2" y="11"/>
                    </a:moveTo>
                    <a:cubicBezTo>
                      <a:pt x="35" y="117"/>
                      <a:pt x="29" y="228"/>
                      <a:pt x="24" y="337"/>
                    </a:cubicBezTo>
                    <a:cubicBezTo>
                      <a:pt x="23" y="355"/>
                      <a:pt x="18" y="383"/>
                      <a:pt x="34" y="395"/>
                    </a:cubicBezTo>
                    <a:cubicBezTo>
                      <a:pt x="52" y="410"/>
                      <a:pt x="87" y="407"/>
                      <a:pt x="109" y="409"/>
                    </a:cubicBezTo>
                    <a:cubicBezTo>
                      <a:pt x="114" y="410"/>
                      <a:pt x="132" y="401"/>
                      <a:pt x="121" y="400"/>
                    </a:cubicBezTo>
                    <a:cubicBezTo>
                      <a:pt x="101" y="398"/>
                      <a:pt x="66" y="401"/>
                      <a:pt x="50" y="386"/>
                    </a:cubicBezTo>
                    <a:cubicBezTo>
                      <a:pt x="36" y="373"/>
                      <a:pt x="43" y="340"/>
                      <a:pt x="44" y="324"/>
                    </a:cubicBezTo>
                    <a:cubicBezTo>
                      <a:pt x="49" y="217"/>
                      <a:pt x="54" y="109"/>
                      <a:pt x="22" y="6"/>
                    </a:cubicBezTo>
                    <a:cubicBezTo>
                      <a:pt x="20" y="0"/>
                      <a:pt x="0" y="5"/>
                      <a:pt x="2" y="1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1" name="Freeform 1229"/>
              <p:cNvSpPr>
                <a:spLocks/>
              </p:cNvSpPr>
              <p:nvPr/>
            </p:nvSpPr>
            <p:spPr bwMode="auto">
              <a:xfrm>
                <a:off x="4188099" y="704304"/>
                <a:ext cx="230180" cy="175452"/>
              </a:xfrm>
              <a:custGeom>
                <a:avLst/>
                <a:gdLst>
                  <a:gd name="T0" fmla="*/ 0 w 143"/>
                  <a:gd name="T1" fmla="*/ 4 h 109"/>
                  <a:gd name="T2" fmla="*/ 140 w 143"/>
                  <a:gd name="T3" fmla="*/ 109 h 109"/>
                  <a:gd name="T4" fmla="*/ 143 w 143"/>
                  <a:gd name="T5" fmla="*/ 105 h 109"/>
                  <a:gd name="T6" fmla="*/ 3 w 143"/>
                  <a:gd name="T7" fmla="*/ 0 h 109"/>
                  <a:gd name="T8" fmla="*/ 0 w 143"/>
                  <a:gd name="T9" fmla="*/ 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09">
                    <a:moveTo>
                      <a:pt x="0" y="4"/>
                    </a:moveTo>
                    <a:lnTo>
                      <a:pt x="140" y="109"/>
                    </a:lnTo>
                    <a:lnTo>
                      <a:pt x="143" y="105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2" name="Freeform 1230"/>
              <p:cNvSpPr>
                <a:spLocks/>
              </p:cNvSpPr>
              <p:nvPr/>
            </p:nvSpPr>
            <p:spPr bwMode="auto">
              <a:xfrm>
                <a:off x="4188099" y="704304"/>
                <a:ext cx="230180" cy="175452"/>
              </a:xfrm>
              <a:custGeom>
                <a:avLst/>
                <a:gdLst>
                  <a:gd name="T0" fmla="*/ 0 w 143"/>
                  <a:gd name="T1" fmla="*/ 4 h 109"/>
                  <a:gd name="T2" fmla="*/ 140 w 143"/>
                  <a:gd name="T3" fmla="*/ 109 h 109"/>
                  <a:gd name="T4" fmla="*/ 143 w 143"/>
                  <a:gd name="T5" fmla="*/ 105 h 109"/>
                  <a:gd name="T6" fmla="*/ 3 w 143"/>
                  <a:gd name="T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3" h="109">
                    <a:moveTo>
                      <a:pt x="0" y="4"/>
                    </a:moveTo>
                    <a:lnTo>
                      <a:pt x="140" y="109"/>
                    </a:lnTo>
                    <a:lnTo>
                      <a:pt x="143" y="105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3" name="Freeform 1231"/>
              <p:cNvSpPr>
                <a:spLocks/>
              </p:cNvSpPr>
              <p:nvPr/>
            </p:nvSpPr>
            <p:spPr bwMode="auto">
              <a:xfrm>
                <a:off x="4297555" y="625431"/>
                <a:ext cx="143259" cy="122333"/>
              </a:xfrm>
              <a:custGeom>
                <a:avLst/>
                <a:gdLst>
                  <a:gd name="T0" fmla="*/ 0 w 89"/>
                  <a:gd name="T1" fmla="*/ 4 h 76"/>
                  <a:gd name="T2" fmla="*/ 86 w 89"/>
                  <a:gd name="T3" fmla="*/ 76 h 76"/>
                  <a:gd name="T4" fmla="*/ 89 w 89"/>
                  <a:gd name="T5" fmla="*/ 72 h 76"/>
                  <a:gd name="T6" fmla="*/ 4 w 89"/>
                  <a:gd name="T7" fmla="*/ 0 h 76"/>
                  <a:gd name="T8" fmla="*/ 0 w 8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4"/>
                    </a:moveTo>
                    <a:lnTo>
                      <a:pt x="86" y="76"/>
                    </a:lnTo>
                    <a:lnTo>
                      <a:pt x="89" y="72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4" name="Freeform 1232"/>
              <p:cNvSpPr>
                <a:spLocks/>
              </p:cNvSpPr>
              <p:nvPr/>
            </p:nvSpPr>
            <p:spPr bwMode="auto">
              <a:xfrm>
                <a:off x="4297555" y="625431"/>
                <a:ext cx="143259" cy="122333"/>
              </a:xfrm>
              <a:custGeom>
                <a:avLst/>
                <a:gdLst>
                  <a:gd name="T0" fmla="*/ 0 w 89"/>
                  <a:gd name="T1" fmla="*/ 4 h 76"/>
                  <a:gd name="T2" fmla="*/ 86 w 89"/>
                  <a:gd name="T3" fmla="*/ 76 h 76"/>
                  <a:gd name="T4" fmla="*/ 89 w 89"/>
                  <a:gd name="T5" fmla="*/ 72 h 76"/>
                  <a:gd name="T6" fmla="*/ 4 w 89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6">
                    <a:moveTo>
                      <a:pt x="0" y="4"/>
                    </a:moveTo>
                    <a:lnTo>
                      <a:pt x="86" y="76"/>
                    </a:lnTo>
                    <a:lnTo>
                      <a:pt x="89" y="7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5" name="Rectangle 1233"/>
              <p:cNvSpPr>
                <a:spLocks noChangeArrowheads="1"/>
              </p:cNvSpPr>
              <p:nvPr/>
            </p:nvSpPr>
            <p:spPr bwMode="auto">
              <a:xfrm>
                <a:off x="4432766" y="702694"/>
                <a:ext cx="9658" cy="40241"/>
              </a:xfrm>
              <a:prstGeom prst="rect">
                <a:avLst/>
              </a:pr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6" name="Freeform 1234"/>
              <p:cNvSpPr>
                <a:spLocks/>
              </p:cNvSpPr>
              <p:nvPr/>
            </p:nvSpPr>
            <p:spPr bwMode="auto">
              <a:xfrm>
                <a:off x="4432766" y="702694"/>
                <a:ext cx="9658" cy="40241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25 h 25"/>
                  <a:gd name="T4" fmla="*/ 6 w 6"/>
                  <a:gd name="T5" fmla="*/ 25 h 25"/>
                  <a:gd name="T6" fmla="*/ 6 w 6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25"/>
                    </a:lnTo>
                    <a:lnTo>
                      <a:pt x="6" y="25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7" name="Freeform 1235"/>
              <p:cNvSpPr>
                <a:spLocks/>
              </p:cNvSpPr>
              <p:nvPr/>
            </p:nvSpPr>
            <p:spPr bwMode="auto">
              <a:xfrm>
                <a:off x="4432766" y="709133"/>
                <a:ext cx="106237" cy="196377"/>
              </a:xfrm>
              <a:custGeom>
                <a:avLst/>
                <a:gdLst>
                  <a:gd name="T0" fmla="*/ 0 w 66"/>
                  <a:gd name="T1" fmla="*/ 2 h 122"/>
                  <a:gd name="T2" fmla="*/ 60 w 66"/>
                  <a:gd name="T3" fmla="*/ 122 h 122"/>
                  <a:gd name="T4" fmla="*/ 66 w 66"/>
                  <a:gd name="T5" fmla="*/ 119 h 122"/>
                  <a:gd name="T6" fmla="*/ 6 w 66"/>
                  <a:gd name="T7" fmla="*/ 0 h 122"/>
                  <a:gd name="T8" fmla="*/ 0 w 66"/>
                  <a:gd name="T9" fmla="*/ 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122">
                    <a:moveTo>
                      <a:pt x="0" y="2"/>
                    </a:moveTo>
                    <a:lnTo>
                      <a:pt x="60" y="122"/>
                    </a:lnTo>
                    <a:lnTo>
                      <a:pt x="66" y="119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8" name="Freeform 1236"/>
              <p:cNvSpPr>
                <a:spLocks/>
              </p:cNvSpPr>
              <p:nvPr/>
            </p:nvSpPr>
            <p:spPr bwMode="auto">
              <a:xfrm>
                <a:off x="4432766" y="709133"/>
                <a:ext cx="106237" cy="196377"/>
              </a:xfrm>
              <a:custGeom>
                <a:avLst/>
                <a:gdLst>
                  <a:gd name="T0" fmla="*/ 0 w 66"/>
                  <a:gd name="T1" fmla="*/ 2 h 122"/>
                  <a:gd name="T2" fmla="*/ 60 w 66"/>
                  <a:gd name="T3" fmla="*/ 122 h 122"/>
                  <a:gd name="T4" fmla="*/ 66 w 66"/>
                  <a:gd name="T5" fmla="*/ 119 h 122"/>
                  <a:gd name="T6" fmla="*/ 6 w 66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22">
                    <a:moveTo>
                      <a:pt x="0" y="2"/>
                    </a:moveTo>
                    <a:lnTo>
                      <a:pt x="60" y="122"/>
                    </a:lnTo>
                    <a:lnTo>
                      <a:pt x="66" y="119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9" name="Freeform 1237"/>
              <p:cNvSpPr>
                <a:spLocks/>
              </p:cNvSpPr>
              <p:nvPr/>
            </p:nvSpPr>
            <p:spPr bwMode="auto">
              <a:xfrm>
                <a:off x="4413450" y="897462"/>
                <a:ext cx="120724" cy="38632"/>
              </a:xfrm>
              <a:custGeom>
                <a:avLst/>
                <a:gdLst>
                  <a:gd name="T0" fmla="*/ 74 w 75"/>
                  <a:gd name="T1" fmla="*/ 0 h 24"/>
                  <a:gd name="T2" fmla="*/ 0 w 75"/>
                  <a:gd name="T3" fmla="*/ 19 h 24"/>
                  <a:gd name="T4" fmla="*/ 2 w 75"/>
                  <a:gd name="T5" fmla="*/ 24 h 24"/>
                  <a:gd name="T6" fmla="*/ 75 w 75"/>
                  <a:gd name="T7" fmla="*/ 5 h 24"/>
                  <a:gd name="T8" fmla="*/ 74 w 75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4">
                    <a:moveTo>
                      <a:pt x="74" y="0"/>
                    </a:moveTo>
                    <a:lnTo>
                      <a:pt x="0" y="19"/>
                    </a:lnTo>
                    <a:lnTo>
                      <a:pt x="2" y="24"/>
                    </a:lnTo>
                    <a:lnTo>
                      <a:pt x="75" y="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0" name="Freeform 1238"/>
              <p:cNvSpPr>
                <a:spLocks/>
              </p:cNvSpPr>
              <p:nvPr/>
            </p:nvSpPr>
            <p:spPr bwMode="auto">
              <a:xfrm>
                <a:off x="4413450" y="897462"/>
                <a:ext cx="120724" cy="38632"/>
              </a:xfrm>
              <a:custGeom>
                <a:avLst/>
                <a:gdLst>
                  <a:gd name="T0" fmla="*/ 74 w 75"/>
                  <a:gd name="T1" fmla="*/ 0 h 24"/>
                  <a:gd name="T2" fmla="*/ 0 w 75"/>
                  <a:gd name="T3" fmla="*/ 19 h 24"/>
                  <a:gd name="T4" fmla="*/ 2 w 75"/>
                  <a:gd name="T5" fmla="*/ 24 h 24"/>
                  <a:gd name="T6" fmla="*/ 75 w 75"/>
                  <a:gd name="T7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24">
                    <a:moveTo>
                      <a:pt x="74" y="0"/>
                    </a:moveTo>
                    <a:lnTo>
                      <a:pt x="0" y="19"/>
                    </a:lnTo>
                    <a:lnTo>
                      <a:pt x="2" y="24"/>
                    </a:lnTo>
                    <a:lnTo>
                      <a:pt x="7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1" name="Freeform 1239"/>
              <p:cNvSpPr>
                <a:spLocks/>
              </p:cNvSpPr>
              <p:nvPr/>
            </p:nvSpPr>
            <p:spPr bwMode="auto">
              <a:xfrm>
                <a:off x="4410231" y="876536"/>
                <a:ext cx="9658" cy="54728"/>
              </a:xfrm>
              <a:custGeom>
                <a:avLst/>
                <a:gdLst>
                  <a:gd name="T0" fmla="*/ 5 w 6"/>
                  <a:gd name="T1" fmla="*/ 34 h 34"/>
                  <a:gd name="T2" fmla="*/ 6 w 6"/>
                  <a:gd name="T3" fmla="*/ 0 h 34"/>
                  <a:gd name="T4" fmla="*/ 1 w 6"/>
                  <a:gd name="T5" fmla="*/ 0 h 34"/>
                  <a:gd name="T6" fmla="*/ 0 w 6"/>
                  <a:gd name="T7" fmla="*/ 34 h 34"/>
                  <a:gd name="T8" fmla="*/ 5 w 6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">
                    <a:moveTo>
                      <a:pt x="5" y="34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0" y="34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2" name="Freeform 1240"/>
              <p:cNvSpPr>
                <a:spLocks/>
              </p:cNvSpPr>
              <p:nvPr/>
            </p:nvSpPr>
            <p:spPr bwMode="auto">
              <a:xfrm>
                <a:off x="4410231" y="876536"/>
                <a:ext cx="9658" cy="54728"/>
              </a:xfrm>
              <a:custGeom>
                <a:avLst/>
                <a:gdLst>
                  <a:gd name="T0" fmla="*/ 5 w 6"/>
                  <a:gd name="T1" fmla="*/ 34 h 34"/>
                  <a:gd name="T2" fmla="*/ 6 w 6"/>
                  <a:gd name="T3" fmla="*/ 0 h 34"/>
                  <a:gd name="T4" fmla="*/ 1 w 6"/>
                  <a:gd name="T5" fmla="*/ 0 h 34"/>
                  <a:gd name="T6" fmla="*/ 0 w 6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4">
                    <a:moveTo>
                      <a:pt x="5" y="34"/>
                    </a:moveTo>
                    <a:lnTo>
                      <a:pt x="6" y="0"/>
                    </a:lnTo>
                    <a:lnTo>
                      <a:pt x="1" y="0"/>
                    </a:lnTo>
                    <a:lnTo>
                      <a:pt x="0" y="3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3" name="Freeform 1241"/>
              <p:cNvSpPr>
                <a:spLocks/>
              </p:cNvSpPr>
              <p:nvPr/>
            </p:nvSpPr>
            <p:spPr bwMode="auto">
              <a:xfrm>
                <a:off x="4181660" y="615773"/>
                <a:ext cx="120724" cy="48290"/>
              </a:xfrm>
              <a:custGeom>
                <a:avLst/>
                <a:gdLst>
                  <a:gd name="T0" fmla="*/ 72 w 75"/>
                  <a:gd name="T1" fmla="*/ 0 h 30"/>
                  <a:gd name="T2" fmla="*/ 0 w 75"/>
                  <a:gd name="T3" fmla="*/ 20 h 30"/>
                  <a:gd name="T4" fmla="*/ 3 w 75"/>
                  <a:gd name="T5" fmla="*/ 30 h 30"/>
                  <a:gd name="T6" fmla="*/ 75 w 75"/>
                  <a:gd name="T7" fmla="*/ 11 h 30"/>
                  <a:gd name="T8" fmla="*/ 72 w 7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0">
                    <a:moveTo>
                      <a:pt x="72" y="0"/>
                    </a:moveTo>
                    <a:lnTo>
                      <a:pt x="0" y="20"/>
                    </a:lnTo>
                    <a:lnTo>
                      <a:pt x="3" y="30"/>
                    </a:lnTo>
                    <a:lnTo>
                      <a:pt x="75" y="1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4" name="Freeform 1242"/>
              <p:cNvSpPr>
                <a:spLocks/>
              </p:cNvSpPr>
              <p:nvPr/>
            </p:nvSpPr>
            <p:spPr bwMode="auto">
              <a:xfrm>
                <a:off x="4181660" y="615773"/>
                <a:ext cx="120724" cy="48290"/>
              </a:xfrm>
              <a:custGeom>
                <a:avLst/>
                <a:gdLst>
                  <a:gd name="T0" fmla="*/ 72 w 75"/>
                  <a:gd name="T1" fmla="*/ 0 h 30"/>
                  <a:gd name="T2" fmla="*/ 0 w 75"/>
                  <a:gd name="T3" fmla="*/ 20 h 30"/>
                  <a:gd name="T4" fmla="*/ 3 w 75"/>
                  <a:gd name="T5" fmla="*/ 30 h 30"/>
                  <a:gd name="T6" fmla="*/ 75 w 75"/>
                  <a:gd name="T7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30">
                    <a:moveTo>
                      <a:pt x="72" y="0"/>
                    </a:moveTo>
                    <a:lnTo>
                      <a:pt x="0" y="20"/>
                    </a:lnTo>
                    <a:lnTo>
                      <a:pt x="3" y="30"/>
                    </a:lnTo>
                    <a:lnTo>
                      <a:pt x="75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45" name="文本框 444"/>
            <p:cNvSpPr txBox="1"/>
            <p:nvPr/>
          </p:nvSpPr>
          <p:spPr>
            <a:xfrm>
              <a:off x="8434326" y="2969720"/>
              <a:ext cx="733775" cy="24344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>
              <a:defPPr>
                <a:defRPr lang="zh-CN"/>
              </a:defPPr>
              <a:lvl1pPr>
                <a:defRPr sz="600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/>
              <a:r>
                <a:rPr lang="en-US" altLang="zh-CN" sz="2400" b="1" spc="6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Analyse</a:t>
              </a:r>
              <a:endParaRPr lang="zh-CN" altLang="en-US" sz="2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6" name="矩形 445"/>
            <p:cNvSpPr/>
            <p:nvPr/>
          </p:nvSpPr>
          <p:spPr>
            <a:xfrm>
              <a:off x="7246800" y="2287434"/>
              <a:ext cx="1222958" cy="311376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 defTabSz="914400"/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Job</a:t>
              </a:r>
              <a:endPara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 defTabSz="914400"/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     </a:t>
              </a: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direction</a:t>
              </a:r>
            </a:p>
          </p:txBody>
        </p:sp>
        <p:grpSp>
          <p:nvGrpSpPr>
            <p:cNvPr id="100" name="组合 99"/>
            <p:cNvGrpSpPr/>
            <p:nvPr/>
          </p:nvGrpSpPr>
          <p:grpSpPr>
            <a:xfrm rot="2440203">
              <a:off x="10230992" y="2071103"/>
              <a:ext cx="1143038" cy="601599"/>
              <a:chOff x="7515248" y="5193621"/>
              <a:chExt cx="1468001" cy="772632"/>
            </a:xfrm>
          </p:grpSpPr>
          <p:sp>
            <p:nvSpPr>
              <p:cNvPr id="101" name="Freeform 95"/>
              <p:cNvSpPr>
                <a:spLocks/>
              </p:cNvSpPr>
              <p:nvPr/>
            </p:nvSpPr>
            <p:spPr bwMode="auto">
              <a:xfrm>
                <a:off x="7759915" y="5547744"/>
                <a:ext cx="518308" cy="400803"/>
              </a:xfrm>
              <a:custGeom>
                <a:avLst/>
                <a:gdLst>
                  <a:gd name="T0" fmla="*/ 0 w 237"/>
                  <a:gd name="T1" fmla="*/ 23 h 183"/>
                  <a:gd name="T2" fmla="*/ 90 w 237"/>
                  <a:gd name="T3" fmla="*/ 32 h 183"/>
                  <a:gd name="T4" fmla="*/ 226 w 237"/>
                  <a:gd name="T5" fmla="*/ 0 h 183"/>
                  <a:gd name="T6" fmla="*/ 234 w 237"/>
                  <a:gd name="T7" fmla="*/ 148 h 183"/>
                  <a:gd name="T8" fmla="*/ 205 w 237"/>
                  <a:gd name="T9" fmla="*/ 175 h 183"/>
                  <a:gd name="T10" fmla="*/ 108 w 237"/>
                  <a:gd name="T11" fmla="*/ 181 h 183"/>
                  <a:gd name="T12" fmla="*/ 22 w 237"/>
                  <a:gd name="T13" fmla="*/ 130 h 183"/>
                  <a:gd name="T14" fmla="*/ 20 w 237"/>
                  <a:gd name="T15" fmla="*/ 2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183">
                    <a:moveTo>
                      <a:pt x="0" y="23"/>
                    </a:moveTo>
                    <a:cubicBezTo>
                      <a:pt x="30" y="24"/>
                      <a:pt x="57" y="35"/>
                      <a:pt x="90" y="32"/>
                    </a:cubicBezTo>
                    <a:cubicBezTo>
                      <a:pt x="131" y="27"/>
                      <a:pt x="188" y="17"/>
                      <a:pt x="226" y="0"/>
                    </a:cubicBezTo>
                    <a:cubicBezTo>
                      <a:pt x="228" y="49"/>
                      <a:pt x="237" y="98"/>
                      <a:pt x="234" y="148"/>
                    </a:cubicBezTo>
                    <a:cubicBezTo>
                      <a:pt x="233" y="167"/>
                      <a:pt x="235" y="167"/>
                      <a:pt x="205" y="175"/>
                    </a:cubicBezTo>
                    <a:cubicBezTo>
                      <a:pt x="174" y="183"/>
                      <a:pt x="139" y="182"/>
                      <a:pt x="108" y="181"/>
                    </a:cubicBezTo>
                    <a:cubicBezTo>
                      <a:pt x="59" y="179"/>
                      <a:pt x="11" y="175"/>
                      <a:pt x="22" y="130"/>
                    </a:cubicBezTo>
                    <a:cubicBezTo>
                      <a:pt x="31" y="92"/>
                      <a:pt x="31" y="60"/>
                      <a:pt x="20" y="24"/>
                    </a:cubicBezTo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96"/>
              <p:cNvSpPr>
                <a:spLocks/>
              </p:cNvSpPr>
              <p:nvPr/>
            </p:nvSpPr>
            <p:spPr bwMode="auto">
              <a:xfrm>
                <a:off x="7864542" y="5794021"/>
                <a:ext cx="4829" cy="1610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97"/>
              <p:cNvSpPr>
                <a:spLocks/>
              </p:cNvSpPr>
              <p:nvPr/>
            </p:nvSpPr>
            <p:spPr bwMode="auto">
              <a:xfrm>
                <a:off x="7850055" y="5782753"/>
                <a:ext cx="20925" cy="6439"/>
              </a:xfrm>
              <a:custGeom>
                <a:avLst/>
                <a:gdLst>
                  <a:gd name="T0" fmla="*/ 2 w 10"/>
                  <a:gd name="T1" fmla="*/ 0 h 3"/>
                  <a:gd name="T2" fmla="*/ 1 w 10"/>
                  <a:gd name="T3" fmla="*/ 0 h 3"/>
                  <a:gd name="T4" fmla="*/ 8 w 10"/>
                  <a:gd name="T5" fmla="*/ 3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98"/>
              <p:cNvSpPr>
                <a:spLocks/>
              </p:cNvSpPr>
              <p:nvPr/>
            </p:nvSpPr>
            <p:spPr bwMode="auto">
              <a:xfrm>
                <a:off x="7846836" y="5773095"/>
                <a:ext cx="9658" cy="6439"/>
              </a:xfrm>
              <a:custGeom>
                <a:avLst/>
                <a:gdLst>
                  <a:gd name="T0" fmla="*/ 3 w 4"/>
                  <a:gd name="T1" fmla="*/ 2 h 3"/>
                  <a:gd name="T2" fmla="*/ 0 w 4"/>
                  <a:gd name="T3" fmla="*/ 0 h 3"/>
                  <a:gd name="T4" fmla="*/ 3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4" y="0"/>
                      <a:pt x="1" y="0"/>
                      <a:pt x="0" y="0"/>
                    </a:cubicBezTo>
                    <a:cubicBezTo>
                      <a:pt x="2" y="0"/>
                      <a:pt x="0" y="3"/>
                      <a:pt x="3" y="2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Freeform 99"/>
              <p:cNvSpPr>
                <a:spLocks/>
              </p:cNvSpPr>
              <p:nvPr/>
            </p:nvSpPr>
            <p:spPr bwMode="auto">
              <a:xfrm>
                <a:off x="7911222" y="5539696"/>
                <a:ext cx="0" cy="161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100"/>
              <p:cNvSpPr>
                <a:spLocks/>
              </p:cNvSpPr>
              <p:nvPr/>
            </p:nvSpPr>
            <p:spPr bwMode="auto">
              <a:xfrm>
                <a:off x="7764744" y="5322393"/>
                <a:ext cx="872431" cy="643860"/>
              </a:xfrm>
              <a:custGeom>
                <a:avLst/>
                <a:gdLst>
                  <a:gd name="T0" fmla="*/ 82 w 399"/>
                  <a:gd name="T1" fmla="*/ 84 h 294"/>
                  <a:gd name="T2" fmla="*/ 22 w 399"/>
                  <a:gd name="T3" fmla="*/ 106 h 294"/>
                  <a:gd name="T4" fmla="*/ 3 w 399"/>
                  <a:gd name="T5" fmla="*/ 112 h 294"/>
                  <a:gd name="T6" fmla="*/ 2 w 399"/>
                  <a:gd name="T7" fmla="*/ 115 h 294"/>
                  <a:gd name="T8" fmla="*/ 5 w 399"/>
                  <a:gd name="T9" fmla="*/ 110 h 294"/>
                  <a:gd name="T10" fmla="*/ 5 w 399"/>
                  <a:gd name="T11" fmla="*/ 111 h 294"/>
                  <a:gd name="T12" fmla="*/ 9 w 399"/>
                  <a:gd name="T13" fmla="*/ 122 h 294"/>
                  <a:gd name="T14" fmla="*/ 22 w 399"/>
                  <a:gd name="T15" fmla="*/ 161 h 294"/>
                  <a:gd name="T16" fmla="*/ 37 w 399"/>
                  <a:gd name="T17" fmla="*/ 190 h 294"/>
                  <a:gd name="T18" fmla="*/ 37 w 399"/>
                  <a:gd name="T19" fmla="*/ 186 h 294"/>
                  <a:gd name="T20" fmla="*/ 24 w 399"/>
                  <a:gd name="T21" fmla="*/ 153 h 294"/>
                  <a:gd name="T22" fmla="*/ 10 w 399"/>
                  <a:gd name="T23" fmla="*/ 109 h 294"/>
                  <a:gd name="T24" fmla="*/ 10 w 399"/>
                  <a:gd name="T25" fmla="*/ 109 h 294"/>
                  <a:gd name="T26" fmla="*/ 4 w 399"/>
                  <a:gd name="T27" fmla="*/ 120 h 294"/>
                  <a:gd name="T28" fmla="*/ 12 w 399"/>
                  <a:gd name="T29" fmla="*/ 117 h 294"/>
                  <a:gd name="T30" fmla="*/ 67 w 399"/>
                  <a:gd name="T31" fmla="*/ 99 h 294"/>
                  <a:gd name="T32" fmla="*/ 181 w 399"/>
                  <a:gd name="T33" fmla="*/ 63 h 294"/>
                  <a:gd name="T34" fmla="*/ 311 w 399"/>
                  <a:gd name="T35" fmla="*/ 21 h 294"/>
                  <a:gd name="T36" fmla="*/ 351 w 399"/>
                  <a:gd name="T37" fmla="*/ 7 h 294"/>
                  <a:gd name="T38" fmla="*/ 354 w 399"/>
                  <a:gd name="T39" fmla="*/ 6 h 294"/>
                  <a:gd name="T40" fmla="*/ 348 w 399"/>
                  <a:gd name="T41" fmla="*/ 3 h 294"/>
                  <a:gd name="T42" fmla="*/ 349 w 399"/>
                  <a:gd name="T43" fmla="*/ 4 h 294"/>
                  <a:gd name="T44" fmla="*/ 388 w 399"/>
                  <a:gd name="T45" fmla="*/ 117 h 294"/>
                  <a:gd name="T46" fmla="*/ 309 w 399"/>
                  <a:gd name="T47" fmla="*/ 232 h 294"/>
                  <a:gd name="T48" fmla="*/ 94 w 399"/>
                  <a:gd name="T49" fmla="*/ 273 h 294"/>
                  <a:gd name="T50" fmla="*/ 50 w 399"/>
                  <a:gd name="T51" fmla="*/ 241 h 294"/>
                  <a:gd name="T52" fmla="*/ 41 w 399"/>
                  <a:gd name="T53" fmla="*/ 239 h 294"/>
                  <a:gd name="T54" fmla="*/ 40 w 399"/>
                  <a:gd name="T55" fmla="*/ 223 h 294"/>
                  <a:gd name="T56" fmla="*/ 31 w 399"/>
                  <a:gd name="T57" fmla="*/ 222 h 294"/>
                  <a:gd name="T58" fmla="*/ 30 w 399"/>
                  <a:gd name="T59" fmla="*/ 235 h 294"/>
                  <a:gd name="T60" fmla="*/ 34 w 399"/>
                  <a:gd name="T61" fmla="*/ 243 h 294"/>
                  <a:gd name="T62" fmla="*/ 69 w 399"/>
                  <a:gd name="T63" fmla="*/ 266 h 294"/>
                  <a:gd name="T64" fmla="*/ 88 w 399"/>
                  <a:gd name="T65" fmla="*/ 283 h 294"/>
                  <a:gd name="T66" fmla="*/ 130 w 399"/>
                  <a:gd name="T67" fmla="*/ 292 h 294"/>
                  <a:gd name="T68" fmla="*/ 171 w 399"/>
                  <a:gd name="T69" fmla="*/ 288 h 294"/>
                  <a:gd name="T70" fmla="*/ 223 w 399"/>
                  <a:gd name="T71" fmla="*/ 276 h 294"/>
                  <a:gd name="T72" fmla="*/ 296 w 399"/>
                  <a:gd name="T73" fmla="*/ 254 h 294"/>
                  <a:gd name="T74" fmla="*/ 313 w 399"/>
                  <a:gd name="T75" fmla="*/ 239 h 294"/>
                  <a:gd name="T76" fmla="*/ 325 w 399"/>
                  <a:gd name="T77" fmla="*/ 235 h 294"/>
                  <a:gd name="T78" fmla="*/ 394 w 399"/>
                  <a:gd name="T79" fmla="*/ 149 h 294"/>
                  <a:gd name="T80" fmla="*/ 395 w 399"/>
                  <a:gd name="T81" fmla="*/ 143 h 294"/>
                  <a:gd name="T82" fmla="*/ 390 w 399"/>
                  <a:gd name="T83" fmla="*/ 101 h 294"/>
                  <a:gd name="T84" fmla="*/ 356 w 399"/>
                  <a:gd name="T85" fmla="*/ 7 h 294"/>
                  <a:gd name="T86" fmla="*/ 344 w 399"/>
                  <a:gd name="T87" fmla="*/ 3 h 294"/>
                  <a:gd name="T88" fmla="*/ 278 w 399"/>
                  <a:gd name="T89" fmla="*/ 24 h 294"/>
                  <a:gd name="T90" fmla="*/ 234 w 399"/>
                  <a:gd name="T91" fmla="*/ 35 h 294"/>
                  <a:gd name="T92" fmla="*/ 195 w 399"/>
                  <a:gd name="T93" fmla="*/ 51 h 294"/>
                  <a:gd name="T94" fmla="*/ 187 w 399"/>
                  <a:gd name="T95" fmla="*/ 52 h 294"/>
                  <a:gd name="T96" fmla="*/ 135 w 399"/>
                  <a:gd name="T97" fmla="*/ 68 h 294"/>
                  <a:gd name="T98" fmla="*/ 132 w 399"/>
                  <a:gd name="T99" fmla="*/ 6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9" h="294">
                    <a:moveTo>
                      <a:pt x="107" y="77"/>
                    </a:moveTo>
                    <a:cubicBezTo>
                      <a:pt x="107" y="75"/>
                      <a:pt x="107" y="75"/>
                      <a:pt x="107" y="75"/>
                    </a:cubicBezTo>
                    <a:cubicBezTo>
                      <a:pt x="100" y="81"/>
                      <a:pt x="90" y="80"/>
                      <a:pt x="82" y="84"/>
                    </a:cubicBezTo>
                    <a:cubicBezTo>
                      <a:pt x="82" y="83"/>
                      <a:pt x="82" y="83"/>
                      <a:pt x="82" y="83"/>
                    </a:cubicBezTo>
                    <a:cubicBezTo>
                      <a:pt x="61" y="89"/>
                      <a:pt x="42" y="99"/>
                      <a:pt x="21" y="107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7"/>
                      <a:pt x="20" y="108"/>
                      <a:pt x="19" y="108"/>
                    </a:cubicBezTo>
                    <a:cubicBezTo>
                      <a:pt x="19" y="108"/>
                      <a:pt x="19" y="107"/>
                      <a:pt x="20" y="107"/>
                    </a:cubicBezTo>
                    <a:cubicBezTo>
                      <a:pt x="14" y="105"/>
                      <a:pt x="7" y="113"/>
                      <a:pt x="3" y="112"/>
                    </a:cubicBezTo>
                    <a:cubicBezTo>
                      <a:pt x="2" y="112"/>
                      <a:pt x="2" y="114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0" y="120"/>
                      <a:pt x="5" y="109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6" y="112"/>
                      <a:pt x="6" y="112"/>
                      <a:pt x="6" y="112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9" y="122"/>
                      <a:pt x="9" y="122"/>
                      <a:pt x="9" y="122"/>
                    </a:cubicBezTo>
                    <a:cubicBezTo>
                      <a:pt x="14" y="134"/>
                      <a:pt x="14" y="134"/>
                      <a:pt x="14" y="134"/>
                    </a:cubicBezTo>
                    <a:cubicBezTo>
                      <a:pt x="17" y="143"/>
                      <a:pt x="21" y="151"/>
                      <a:pt x="25" y="159"/>
                    </a:cubicBezTo>
                    <a:cubicBezTo>
                      <a:pt x="25" y="160"/>
                      <a:pt x="24" y="160"/>
                      <a:pt x="22" y="161"/>
                    </a:cubicBezTo>
                    <a:cubicBezTo>
                      <a:pt x="33" y="173"/>
                      <a:pt x="35" y="189"/>
                      <a:pt x="39" y="204"/>
                    </a:cubicBezTo>
                    <a:cubicBezTo>
                      <a:pt x="40" y="204"/>
                      <a:pt x="40" y="202"/>
                      <a:pt x="42" y="203"/>
                    </a:cubicBezTo>
                    <a:cubicBezTo>
                      <a:pt x="42" y="198"/>
                      <a:pt x="35" y="195"/>
                      <a:pt x="37" y="190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38" y="187"/>
                      <a:pt x="35" y="191"/>
                      <a:pt x="35" y="187"/>
                    </a:cubicBezTo>
                    <a:cubicBezTo>
                      <a:pt x="36" y="185"/>
                      <a:pt x="37" y="187"/>
                      <a:pt x="37" y="186"/>
                    </a:cubicBezTo>
                    <a:cubicBezTo>
                      <a:pt x="35" y="180"/>
                      <a:pt x="34" y="172"/>
                      <a:pt x="28" y="167"/>
                    </a:cubicBezTo>
                    <a:cubicBezTo>
                      <a:pt x="31" y="165"/>
                      <a:pt x="26" y="160"/>
                      <a:pt x="28" y="157"/>
                    </a:cubicBezTo>
                    <a:cubicBezTo>
                      <a:pt x="27" y="155"/>
                      <a:pt x="26" y="154"/>
                      <a:pt x="24" y="153"/>
                    </a:cubicBezTo>
                    <a:cubicBezTo>
                      <a:pt x="21" y="142"/>
                      <a:pt x="17" y="130"/>
                      <a:pt x="13" y="118"/>
                    </a:cubicBezTo>
                    <a:cubicBezTo>
                      <a:pt x="10" y="110"/>
                      <a:pt x="10" y="110"/>
                      <a:pt x="10" y="110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5" y="99"/>
                      <a:pt x="3" y="122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19"/>
                      <a:pt x="5" y="119"/>
                      <a:pt x="5" y="119"/>
                    </a:cubicBezTo>
                    <a:cubicBezTo>
                      <a:pt x="7" y="119"/>
                      <a:pt x="7" y="119"/>
                      <a:pt x="7" y="119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8" y="115"/>
                      <a:pt x="24" y="113"/>
                      <a:pt x="29" y="111"/>
                    </a:cubicBezTo>
                    <a:cubicBezTo>
                      <a:pt x="39" y="102"/>
                      <a:pt x="54" y="105"/>
                      <a:pt x="67" y="99"/>
                    </a:cubicBezTo>
                    <a:cubicBezTo>
                      <a:pt x="67" y="99"/>
                      <a:pt x="67" y="99"/>
                      <a:pt x="67" y="99"/>
                    </a:cubicBezTo>
                    <a:cubicBezTo>
                      <a:pt x="71" y="96"/>
                      <a:pt x="77" y="94"/>
                      <a:pt x="82" y="93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119" y="84"/>
                      <a:pt x="149" y="71"/>
                      <a:pt x="181" y="63"/>
                    </a:cubicBezTo>
                    <a:cubicBezTo>
                      <a:pt x="217" y="54"/>
                      <a:pt x="250" y="48"/>
                      <a:pt x="282" y="29"/>
                    </a:cubicBezTo>
                    <a:cubicBezTo>
                      <a:pt x="282" y="30"/>
                      <a:pt x="283" y="30"/>
                      <a:pt x="282" y="31"/>
                    </a:cubicBezTo>
                    <a:cubicBezTo>
                      <a:pt x="292" y="26"/>
                      <a:pt x="302" y="26"/>
                      <a:pt x="311" y="21"/>
                    </a:cubicBezTo>
                    <a:cubicBezTo>
                      <a:pt x="311" y="22"/>
                      <a:pt x="311" y="22"/>
                      <a:pt x="311" y="22"/>
                    </a:cubicBezTo>
                    <a:cubicBezTo>
                      <a:pt x="322" y="16"/>
                      <a:pt x="334" y="12"/>
                      <a:pt x="346" y="9"/>
                    </a:cubicBezTo>
                    <a:cubicBezTo>
                      <a:pt x="351" y="7"/>
                      <a:pt x="351" y="7"/>
                      <a:pt x="351" y="7"/>
                    </a:cubicBezTo>
                    <a:cubicBezTo>
                      <a:pt x="353" y="6"/>
                      <a:pt x="353" y="6"/>
                      <a:pt x="353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42" y="0"/>
                      <a:pt x="351" y="4"/>
                      <a:pt x="348" y="3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8" y="3"/>
                      <a:pt x="348" y="3"/>
                      <a:pt x="348" y="3"/>
                    </a:cubicBezTo>
                    <a:cubicBezTo>
                      <a:pt x="349" y="4"/>
                      <a:pt x="349" y="4"/>
                      <a:pt x="349" y="4"/>
                    </a:cubicBezTo>
                    <a:cubicBezTo>
                      <a:pt x="352" y="13"/>
                      <a:pt x="352" y="13"/>
                      <a:pt x="352" y="13"/>
                    </a:cubicBezTo>
                    <a:cubicBezTo>
                      <a:pt x="354" y="19"/>
                      <a:pt x="356" y="24"/>
                      <a:pt x="359" y="29"/>
                    </a:cubicBezTo>
                    <a:cubicBezTo>
                      <a:pt x="367" y="57"/>
                      <a:pt x="378" y="88"/>
                      <a:pt x="388" y="117"/>
                    </a:cubicBezTo>
                    <a:cubicBezTo>
                      <a:pt x="387" y="117"/>
                      <a:pt x="387" y="117"/>
                      <a:pt x="387" y="117"/>
                    </a:cubicBezTo>
                    <a:cubicBezTo>
                      <a:pt x="393" y="141"/>
                      <a:pt x="378" y="163"/>
                      <a:pt x="366" y="182"/>
                    </a:cubicBezTo>
                    <a:cubicBezTo>
                      <a:pt x="350" y="199"/>
                      <a:pt x="334" y="223"/>
                      <a:pt x="309" y="232"/>
                    </a:cubicBezTo>
                    <a:cubicBezTo>
                      <a:pt x="293" y="234"/>
                      <a:pt x="280" y="254"/>
                      <a:pt x="263" y="253"/>
                    </a:cubicBezTo>
                    <a:cubicBezTo>
                      <a:pt x="232" y="254"/>
                      <a:pt x="206" y="267"/>
                      <a:pt x="177" y="278"/>
                    </a:cubicBezTo>
                    <a:cubicBezTo>
                      <a:pt x="149" y="279"/>
                      <a:pt x="119" y="287"/>
                      <a:pt x="94" y="273"/>
                    </a:cubicBezTo>
                    <a:cubicBezTo>
                      <a:pt x="80" y="273"/>
                      <a:pt x="71" y="257"/>
                      <a:pt x="60" y="250"/>
                    </a:cubicBezTo>
                    <a:cubicBezTo>
                      <a:pt x="60" y="252"/>
                      <a:pt x="60" y="252"/>
                      <a:pt x="60" y="252"/>
                    </a:cubicBezTo>
                    <a:cubicBezTo>
                      <a:pt x="59" y="245"/>
                      <a:pt x="47" y="249"/>
                      <a:pt x="50" y="241"/>
                    </a:cubicBezTo>
                    <a:cubicBezTo>
                      <a:pt x="51" y="242"/>
                      <a:pt x="51" y="242"/>
                      <a:pt x="51" y="242"/>
                    </a:cubicBezTo>
                    <a:cubicBezTo>
                      <a:pt x="52" y="238"/>
                      <a:pt x="40" y="242"/>
                      <a:pt x="42" y="238"/>
                    </a:cubicBezTo>
                    <a:cubicBezTo>
                      <a:pt x="41" y="239"/>
                      <a:pt x="41" y="239"/>
                      <a:pt x="41" y="239"/>
                    </a:cubicBezTo>
                    <a:cubicBezTo>
                      <a:pt x="38" y="236"/>
                      <a:pt x="42" y="237"/>
                      <a:pt x="41" y="235"/>
                    </a:cubicBezTo>
                    <a:cubicBezTo>
                      <a:pt x="41" y="234"/>
                      <a:pt x="38" y="236"/>
                      <a:pt x="38" y="234"/>
                    </a:cubicBezTo>
                    <a:cubicBezTo>
                      <a:pt x="44" y="230"/>
                      <a:pt x="33" y="227"/>
                      <a:pt x="40" y="223"/>
                    </a:cubicBezTo>
                    <a:cubicBezTo>
                      <a:pt x="41" y="225"/>
                      <a:pt x="42" y="220"/>
                      <a:pt x="45" y="223"/>
                    </a:cubicBezTo>
                    <a:cubicBezTo>
                      <a:pt x="45" y="221"/>
                      <a:pt x="43" y="217"/>
                      <a:pt x="40" y="219"/>
                    </a:cubicBezTo>
                    <a:cubicBezTo>
                      <a:pt x="37" y="219"/>
                      <a:pt x="33" y="218"/>
                      <a:pt x="31" y="222"/>
                    </a:cubicBezTo>
                    <a:cubicBezTo>
                      <a:pt x="34" y="222"/>
                      <a:pt x="34" y="222"/>
                      <a:pt x="34" y="222"/>
                    </a:cubicBezTo>
                    <a:cubicBezTo>
                      <a:pt x="32" y="224"/>
                      <a:pt x="33" y="223"/>
                      <a:pt x="31" y="225"/>
                    </a:cubicBezTo>
                    <a:cubicBezTo>
                      <a:pt x="33" y="229"/>
                      <a:pt x="30" y="231"/>
                      <a:pt x="30" y="235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34" y="236"/>
                      <a:pt x="34" y="239"/>
                      <a:pt x="35" y="241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2" y="246"/>
                      <a:pt x="42" y="244"/>
                      <a:pt x="37" y="246"/>
                    </a:cubicBezTo>
                    <a:cubicBezTo>
                      <a:pt x="45" y="253"/>
                      <a:pt x="52" y="261"/>
                      <a:pt x="62" y="266"/>
                    </a:cubicBezTo>
                    <a:cubicBezTo>
                      <a:pt x="64" y="266"/>
                      <a:pt x="69" y="271"/>
                      <a:pt x="69" y="266"/>
                    </a:cubicBezTo>
                    <a:cubicBezTo>
                      <a:pt x="69" y="271"/>
                      <a:pt x="76" y="276"/>
                      <a:pt x="78" y="277"/>
                    </a:cubicBezTo>
                    <a:cubicBezTo>
                      <a:pt x="78" y="278"/>
                      <a:pt x="78" y="278"/>
                      <a:pt x="77" y="278"/>
                    </a:cubicBezTo>
                    <a:cubicBezTo>
                      <a:pt x="81" y="285"/>
                      <a:pt x="86" y="275"/>
                      <a:pt x="88" y="283"/>
                    </a:cubicBezTo>
                    <a:cubicBezTo>
                      <a:pt x="91" y="279"/>
                      <a:pt x="98" y="288"/>
                      <a:pt x="102" y="283"/>
                    </a:cubicBezTo>
                    <a:cubicBezTo>
                      <a:pt x="102" y="284"/>
                      <a:pt x="102" y="285"/>
                      <a:pt x="102" y="286"/>
                    </a:cubicBezTo>
                    <a:cubicBezTo>
                      <a:pt x="111" y="288"/>
                      <a:pt x="122" y="291"/>
                      <a:pt x="130" y="292"/>
                    </a:cubicBezTo>
                    <a:cubicBezTo>
                      <a:pt x="137" y="288"/>
                      <a:pt x="147" y="294"/>
                      <a:pt x="152" y="288"/>
                    </a:cubicBezTo>
                    <a:cubicBezTo>
                      <a:pt x="157" y="289"/>
                      <a:pt x="165" y="290"/>
                      <a:pt x="172" y="287"/>
                    </a:cubicBezTo>
                    <a:cubicBezTo>
                      <a:pt x="171" y="288"/>
                      <a:pt x="171" y="288"/>
                      <a:pt x="171" y="288"/>
                    </a:cubicBezTo>
                    <a:cubicBezTo>
                      <a:pt x="179" y="287"/>
                      <a:pt x="188" y="285"/>
                      <a:pt x="192" y="280"/>
                    </a:cubicBezTo>
                    <a:cubicBezTo>
                      <a:pt x="195" y="286"/>
                      <a:pt x="198" y="284"/>
                      <a:pt x="202" y="285"/>
                    </a:cubicBezTo>
                    <a:cubicBezTo>
                      <a:pt x="206" y="282"/>
                      <a:pt x="216" y="280"/>
                      <a:pt x="223" y="276"/>
                    </a:cubicBezTo>
                    <a:cubicBezTo>
                      <a:pt x="225" y="278"/>
                      <a:pt x="229" y="273"/>
                      <a:pt x="230" y="276"/>
                    </a:cubicBezTo>
                    <a:cubicBezTo>
                      <a:pt x="249" y="264"/>
                      <a:pt x="273" y="258"/>
                      <a:pt x="297" y="254"/>
                    </a:cubicBezTo>
                    <a:cubicBezTo>
                      <a:pt x="296" y="254"/>
                      <a:pt x="296" y="254"/>
                      <a:pt x="296" y="254"/>
                    </a:cubicBezTo>
                    <a:cubicBezTo>
                      <a:pt x="298" y="251"/>
                      <a:pt x="299" y="245"/>
                      <a:pt x="301" y="241"/>
                    </a:cubicBezTo>
                    <a:cubicBezTo>
                      <a:pt x="301" y="242"/>
                      <a:pt x="301" y="242"/>
                      <a:pt x="301" y="242"/>
                    </a:cubicBezTo>
                    <a:cubicBezTo>
                      <a:pt x="304" y="240"/>
                      <a:pt x="309" y="241"/>
                      <a:pt x="313" y="239"/>
                    </a:cubicBezTo>
                    <a:cubicBezTo>
                      <a:pt x="313" y="240"/>
                      <a:pt x="313" y="240"/>
                      <a:pt x="313" y="240"/>
                    </a:cubicBezTo>
                    <a:cubicBezTo>
                      <a:pt x="315" y="237"/>
                      <a:pt x="321" y="239"/>
                      <a:pt x="324" y="234"/>
                    </a:cubicBezTo>
                    <a:cubicBezTo>
                      <a:pt x="325" y="235"/>
                      <a:pt x="325" y="235"/>
                      <a:pt x="325" y="235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7" y="233"/>
                      <a:pt x="328" y="235"/>
                      <a:pt x="326" y="236"/>
                    </a:cubicBezTo>
                    <a:cubicBezTo>
                      <a:pt x="358" y="218"/>
                      <a:pt x="384" y="186"/>
                      <a:pt x="394" y="149"/>
                    </a:cubicBezTo>
                    <a:cubicBezTo>
                      <a:pt x="394" y="150"/>
                      <a:pt x="394" y="150"/>
                      <a:pt x="394" y="150"/>
                    </a:cubicBezTo>
                    <a:cubicBezTo>
                      <a:pt x="394" y="148"/>
                      <a:pt x="394" y="145"/>
                      <a:pt x="394" y="142"/>
                    </a:cubicBezTo>
                    <a:cubicBezTo>
                      <a:pt x="395" y="143"/>
                      <a:pt x="395" y="143"/>
                      <a:pt x="395" y="143"/>
                    </a:cubicBezTo>
                    <a:cubicBezTo>
                      <a:pt x="399" y="134"/>
                      <a:pt x="395" y="124"/>
                      <a:pt x="394" y="115"/>
                    </a:cubicBezTo>
                    <a:cubicBezTo>
                      <a:pt x="395" y="115"/>
                      <a:pt x="396" y="116"/>
                      <a:pt x="397" y="114"/>
                    </a:cubicBezTo>
                    <a:cubicBezTo>
                      <a:pt x="392" y="108"/>
                      <a:pt x="398" y="102"/>
                      <a:pt x="390" y="101"/>
                    </a:cubicBezTo>
                    <a:cubicBezTo>
                      <a:pt x="391" y="101"/>
                      <a:pt x="392" y="100"/>
                      <a:pt x="393" y="101"/>
                    </a:cubicBezTo>
                    <a:cubicBezTo>
                      <a:pt x="385" y="85"/>
                      <a:pt x="380" y="67"/>
                      <a:pt x="376" y="50"/>
                    </a:cubicBezTo>
                    <a:cubicBezTo>
                      <a:pt x="365" y="38"/>
                      <a:pt x="366" y="20"/>
                      <a:pt x="356" y="7"/>
                    </a:cubicBezTo>
                    <a:cubicBezTo>
                      <a:pt x="358" y="7"/>
                      <a:pt x="358" y="7"/>
                      <a:pt x="358" y="7"/>
                    </a:cubicBezTo>
                    <a:cubicBezTo>
                      <a:pt x="355" y="5"/>
                      <a:pt x="358" y="2"/>
                      <a:pt x="351" y="0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39" y="5"/>
                      <a:pt x="334" y="6"/>
                      <a:pt x="329" y="8"/>
                    </a:cubicBezTo>
                    <a:cubicBezTo>
                      <a:pt x="319" y="10"/>
                      <a:pt x="309" y="12"/>
                      <a:pt x="299" y="16"/>
                    </a:cubicBezTo>
                    <a:cubicBezTo>
                      <a:pt x="291" y="18"/>
                      <a:pt x="286" y="21"/>
                      <a:pt x="278" y="24"/>
                    </a:cubicBezTo>
                    <a:cubicBezTo>
                      <a:pt x="277" y="22"/>
                      <a:pt x="277" y="22"/>
                      <a:pt x="277" y="22"/>
                    </a:cubicBezTo>
                    <a:cubicBezTo>
                      <a:pt x="265" y="33"/>
                      <a:pt x="246" y="26"/>
                      <a:pt x="234" y="37"/>
                    </a:cubicBezTo>
                    <a:cubicBezTo>
                      <a:pt x="234" y="35"/>
                      <a:pt x="234" y="35"/>
                      <a:pt x="234" y="35"/>
                    </a:cubicBezTo>
                    <a:cubicBezTo>
                      <a:pt x="233" y="39"/>
                      <a:pt x="225" y="36"/>
                      <a:pt x="228" y="42"/>
                    </a:cubicBezTo>
                    <a:cubicBezTo>
                      <a:pt x="225" y="41"/>
                      <a:pt x="225" y="41"/>
                      <a:pt x="225" y="41"/>
                    </a:cubicBezTo>
                    <a:cubicBezTo>
                      <a:pt x="217" y="51"/>
                      <a:pt x="206" y="43"/>
                      <a:pt x="195" y="51"/>
                    </a:cubicBezTo>
                    <a:cubicBezTo>
                      <a:pt x="196" y="50"/>
                      <a:pt x="196" y="50"/>
                      <a:pt x="196" y="50"/>
                    </a:cubicBezTo>
                    <a:cubicBezTo>
                      <a:pt x="193" y="52"/>
                      <a:pt x="189" y="54"/>
                      <a:pt x="187" y="53"/>
                    </a:cubicBezTo>
                    <a:cubicBezTo>
                      <a:pt x="187" y="53"/>
                      <a:pt x="187" y="53"/>
                      <a:pt x="187" y="52"/>
                    </a:cubicBezTo>
                    <a:cubicBezTo>
                      <a:pt x="176" y="50"/>
                      <a:pt x="166" y="59"/>
                      <a:pt x="156" y="62"/>
                    </a:cubicBezTo>
                    <a:cubicBezTo>
                      <a:pt x="156" y="60"/>
                      <a:pt x="156" y="60"/>
                      <a:pt x="156" y="60"/>
                    </a:cubicBezTo>
                    <a:cubicBezTo>
                      <a:pt x="152" y="64"/>
                      <a:pt x="142" y="64"/>
                      <a:pt x="135" y="68"/>
                    </a:cubicBezTo>
                    <a:cubicBezTo>
                      <a:pt x="135" y="66"/>
                      <a:pt x="135" y="66"/>
                      <a:pt x="135" y="66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23" y="69"/>
                      <a:pt x="115" y="74"/>
                      <a:pt x="107" y="77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101"/>
              <p:cNvSpPr>
                <a:spLocks/>
              </p:cNvSpPr>
              <p:nvPr/>
            </p:nvSpPr>
            <p:spPr bwMode="auto">
              <a:xfrm>
                <a:off x="7808204" y="55574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Freeform 102"/>
              <p:cNvSpPr>
                <a:spLocks/>
              </p:cNvSpPr>
              <p:nvPr/>
            </p:nvSpPr>
            <p:spPr bwMode="auto">
              <a:xfrm>
                <a:off x="7829130" y="5837481"/>
                <a:ext cx="0" cy="4829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103"/>
              <p:cNvSpPr>
                <a:spLocks/>
              </p:cNvSpPr>
              <p:nvPr/>
            </p:nvSpPr>
            <p:spPr bwMode="auto">
              <a:xfrm>
                <a:off x="7516857" y="5254788"/>
                <a:ext cx="1308646" cy="400803"/>
              </a:xfrm>
              <a:custGeom>
                <a:avLst/>
                <a:gdLst>
                  <a:gd name="T0" fmla="*/ 520 w 813"/>
                  <a:gd name="T1" fmla="*/ 220 h 249"/>
                  <a:gd name="T2" fmla="*/ 813 w 813"/>
                  <a:gd name="T3" fmla="*/ 0 h 249"/>
                  <a:gd name="T4" fmla="*/ 306 w 813"/>
                  <a:gd name="T5" fmla="*/ 65 h 249"/>
                  <a:gd name="T6" fmla="*/ 0 w 813"/>
                  <a:gd name="T7" fmla="*/ 249 h 249"/>
                  <a:gd name="T8" fmla="*/ 520 w 813"/>
                  <a:gd name="T9" fmla="*/ 22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3" h="249">
                    <a:moveTo>
                      <a:pt x="520" y="220"/>
                    </a:moveTo>
                    <a:lnTo>
                      <a:pt x="813" y="0"/>
                    </a:lnTo>
                    <a:lnTo>
                      <a:pt x="306" y="65"/>
                    </a:lnTo>
                    <a:lnTo>
                      <a:pt x="0" y="249"/>
                    </a:lnTo>
                    <a:lnTo>
                      <a:pt x="520" y="22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104"/>
              <p:cNvSpPr>
                <a:spLocks/>
              </p:cNvSpPr>
              <p:nvPr/>
            </p:nvSpPr>
            <p:spPr bwMode="auto">
              <a:xfrm>
                <a:off x="8347437" y="5578327"/>
                <a:ext cx="6439" cy="4829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105"/>
              <p:cNvSpPr>
                <a:spLocks/>
              </p:cNvSpPr>
              <p:nvPr/>
            </p:nvSpPr>
            <p:spPr bwMode="auto">
              <a:xfrm>
                <a:off x="8329731" y="5573498"/>
                <a:ext cx="14487" cy="22535"/>
              </a:xfrm>
              <a:custGeom>
                <a:avLst/>
                <a:gdLst>
                  <a:gd name="T0" fmla="*/ 0 w 7"/>
                  <a:gd name="T1" fmla="*/ 8 h 10"/>
                  <a:gd name="T2" fmla="*/ 1 w 7"/>
                  <a:gd name="T3" fmla="*/ 9 h 10"/>
                  <a:gd name="T4" fmla="*/ 7 w 7"/>
                  <a:gd name="T5" fmla="*/ 3 h 10"/>
                  <a:gd name="T6" fmla="*/ 0 w 7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0">
                    <a:moveTo>
                      <a:pt x="0" y="8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0"/>
                      <a:pt x="2" y="10"/>
                      <a:pt x="0" y="8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106"/>
              <p:cNvSpPr>
                <a:spLocks/>
              </p:cNvSpPr>
              <p:nvPr/>
            </p:nvSpPr>
            <p:spPr bwMode="auto">
              <a:xfrm>
                <a:off x="8318464" y="5587985"/>
                <a:ext cx="8048" cy="8048"/>
              </a:xfrm>
              <a:custGeom>
                <a:avLst/>
                <a:gdLst>
                  <a:gd name="T0" fmla="*/ 4 w 4"/>
                  <a:gd name="T1" fmla="*/ 1 h 4"/>
                  <a:gd name="T2" fmla="*/ 0 w 4"/>
                  <a:gd name="T3" fmla="*/ 4 h 4"/>
                  <a:gd name="T4" fmla="*/ 4 w 4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1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1" y="2"/>
                      <a:pt x="4" y="4"/>
                      <a:pt x="4" y="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107"/>
              <p:cNvSpPr>
                <a:spLocks/>
              </p:cNvSpPr>
              <p:nvPr/>
            </p:nvSpPr>
            <p:spPr bwMode="auto">
              <a:xfrm>
                <a:off x="7870981" y="5618569"/>
                <a:ext cx="3219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108"/>
              <p:cNvSpPr>
                <a:spLocks/>
              </p:cNvSpPr>
              <p:nvPr/>
            </p:nvSpPr>
            <p:spPr bwMode="auto">
              <a:xfrm>
                <a:off x="7515248" y="5193621"/>
                <a:ext cx="1327962" cy="507040"/>
              </a:xfrm>
              <a:custGeom>
                <a:avLst/>
                <a:gdLst>
                  <a:gd name="T0" fmla="*/ 141 w 607"/>
                  <a:gd name="T1" fmla="*/ 205 h 232"/>
                  <a:gd name="T2" fmla="*/ 218 w 607"/>
                  <a:gd name="T3" fmla="*/ 198 h 232"/>
                  <a:gd name="T4" fmla="*/ 242 w 607"/>
                  <a:gd name="T5" fmla="*/ 197 h 232"/>
                  <a:gd name="T6" fmla="*/ 309 w 607"/>
                  <a:gd name="T7" fmla="*/ 188 h 232"/>
                  <a:gd name="T8" fmla="*/ 348 w 607"/>
                  <a:gd name="T9" fmla="*/ 181 h 232"/>
                  <a:gd name="T10" fmla="*/ 344 w 607"/>
                  <a:gd name="T11" fmla="*/ 180 h 232"/>
                  <a:gd name="T12" fmla="*/ 301 w 607"/>
                  <a:gd name="T13" fmla="*/ 185 h 232"/>
                  <a:gd name="T14" fmla="*/ 163 w 607"/>
                  <a:gd name="T15" fmla="*/ 194 h 232"/>
                  <a:gd name="T16" fmla="*/ 17 w 607"/>
                  <a:gd name="T17" fmla="*/ 202 h 232"/>
                  <a:gd name="T18" fmla="*/ 3 w 607"/>
                  <a:gd name="T19" fmla="*/ 202 h 232"/>
                  <a:gd name="T20" fmla="*/ 1 w 607"/>
                  <a:gd name="T21" fmla="*/ 202 h 232"/>
                  <a:gd name="T22" fmla="*/ 6 w 607"/>
                  <a:gd name="T23" fmla="*/ 218 h 232"/>
                  <a:gd name="T24" fmla="*/ 49 w 607"/>
                  <a:gd name="T25" fmla="*/ 194 h 232"/>
                  <a:gd name="T26" fmla="*/ 133 w 607"/>
                  <a:gd name="T27" fmla="*/ 139 h 232"/>
                  <a:gd name="T28" fmla="*/ 261 w 607"/>
                  <a:gd name="T29" fmla="*/ 74 h 232"/>
                  <a:gd name="T30" fmla="*/ 405 w 607"/>
                  <a:gd name="T31" fmla="*/ 57 h 232"/>
                  <a:gd name="T32" fmla="*/ 586 w 607"/>
                  <a:gd name="T33" fmla="*/ 34 h 232"/>
                  <a:gd name="T34" fmla="*/ 598 w 607"/>
                  <a:gd name="T35" fmla="*/ 33 h 232"/>
                  <a:gd name="T36" fmla="*/ 596 w 607"/>
                  <a:gd name="T37" fmla="*/ 25 h 232"/>
                  <a:gd name="T38" fmla="*/ 595 w 607"/>
                  <a:gd name="T39" fmla="*/ 25 h 232"/>
                  <a:gd name="T40" fmla="*/ 545 w 607"/>
                  <a:gd name="T41" fmla="*/ 72 h 232"/>
                  <a:gd name="T42" fmla="*/ 422 w 607"/>
                  <a:gd name="T43" fmla="*/ 159 h 232"/>
                  <a:gd name="T44" fmla="*/ 403 w 607"/>
                  <a:gd name="T45" fmla="*/ 178 h 232"/>
                  <a:gd name="T46" fmla="*/ 398 w 607"/>
                  <a:gd name="T47" fmla="*/ 183 h 232"/>
                  <a:gd name="T48" fmla="*/ 380 w 607"/>
                  <a:gd name="T49" fmla="*/ 186 h 232"/>
                  <a:gd name="T50" fmla="*/ 389 w 607"/>
                  <a:gd name="T51" fmla="*/ 192 h 232"/>
                  <a:gd name="T52" fmla="*/ 406 w 607"/>
                  <a:gd name="T53" fmla="*/ 185 h 232"/>
                  <a:gd name="T54" fmla="*/ 438 w 607"/>
                  <a:gd name="T55" fmla="*/ 160 h 232"/>
                  <a:gd name="T56" fmla="*/ 457 w 607"/>
                  <a:gd name="T57" fmla="*/ 149 h 232"/>
                  <a:gd name="T58" fmla="*/ 480 w 607"/>
                  <a:gd name="T59" fmla="*/ 132 h 232"/>
                  <a:gd name="T60" fmla="*/ 544 w 607"/>
                  <a:gd name="T61" fmla="*/ 84 h 232"/>
                  <a:gd name="T62" fmla="*/ 574 w 607"/>
                  <a:gd name="T63" fmla="*/ 65 h 232"/>
                  <a:gd name="T64" fmla="*/ 604 w 607"/>
                  <a:gd name="T65" fmla="*/ 38 h 232"/>
                  <a:gd name="T66" fmla="*/ 605 w 607"/>
                  <a:gd name="T67" fmla="*/ 37 h 232"/>
                  <a:gd name="T68" fmla="*/ 597 w 607"/>
                  <a:gd name="T69" fmla="*/ 18 h 232"/>
                  <a:gd name="T70" fmla="*/ 594 w 607"/>
                  <a:gd name="T71" fmla="*/ 19 h 232"/>
                  <a:gd name="T72" fmla="*/ 520 w 607"/>
                  <a:gd name="T73" fmla="*/ 25 h 232"/>
                  <a:gd name="T74" fmla="*/ 511 w 607"/>
                  <a:gd name="T75" fmla="*/ 35 h 232"/>
                  <a:gd name="T76" fmla="*/ 482 w 607"/>
                  <a:gd name="T77" fmla="*/ 35 h 232"/>
                  <a:gd name="T78" fmla="*/ 481 w 607"/>
                  <a:gd name="T79" fmla="*/ 32 h 232"/>
                  <a:gd name="T80" fmla="*/ 346 w 607"/>
                  <a:gd name="T81" fmla="*/ 55 h 232"/>
                  <a:gd name="T82" fmla="*/ 315 w 607"/>
                  <a:gd name="T83" fmla="*/ 56 h 232"/>
                  <a:gd name="T84" fmla="*/ 234 w 607"/>
                  <a:gd name="T85" fmla="*/ 68 h 232"/>
                  <a:gd name="T86" fmla="*/ 119 w 607"/>
                  <a:gd name="T87" fmla="*/ 138 h 232"/>
                  <a:gd name="T88" fmla="*/ 48 w 607"/>
                  <a:gd name="T89" fmla="*/ 181 h 232"/>
                  <a:gd name="T90" fmla="*/ 38 w 607"/>
                  <a:gd name="T91" fmla="*/ 188 h 232"/>
                  <a:gd name="T92" fmla="*/ 2 w 607"/>
                  <a:gd name="T93" fmla="*/ 210 h 232"/>
                  <a:gd name="T94" fmla="*/ 47 w 607"/>
                  <a:gd name="T95" fmla="*/ 209 h 232"/>
                  <a:gd name="T96" fmla="*/ 72 w 607"/>
                  <a:gd name="T97" fmla="*/ 210 h 232"/>
                  <a:gd name="T98" fmla="*/ 109 w 607"/>
                  <a:gd name="T99" fmla="*/ 206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7" h="232">
                    <a:moveTo>
                      <a:pt x="109" y="206"/>
                    </a:moveTo>
                    <a:cubicBezTo>
                      <a:pt x="109" y="209"/>
                      <a:pt x="109" y="209"/>
                      <a:pt x="109" y="209"/>
                    </a:cubicBezTo>
                    <a:cubicBezTo>
                      <a:pt x="119" y="204"/>
                      <a:pt x="130" y="207"/>
                      <a:pt x="141" y="205"/>
                    </a:cubicBezTo>
                    <a:cubicBezTo>
                      <a:pt x="140" y="206"/>
                      <a:pt x="140" y="206"/>
                      <a:pt x="140" y="206"/>
                    </a:cubicBezTo>
                    <a:cubicBezTo>
                      <a:pt x="167" y="205"/>
                      <a:pt x="192" y="200"/>
                      <a:pt x="219" y="197"/>
                    </a:cubicBezTo>
                    <a:cubicBezTo>
                      <a:pt x="218" y="198"/>
                      <a:pt x="218" y="198"/>
                      <a:pt x="218" y="198"/>
                    </a:cubicBezTo>
                    <a:cubicBezTo>
                      <a:pt x="219" y="198"/>
                      <a:pt x="221" y="196"/>
                      <a:pt x="222" y="196"/>
                    </a:cubicBezTo>
                    <a:cubicBezTo>
                      <a:pt x="223" y="197"/>
                      <a:pt x="222" y="197"/>
                      <a:pt x="221" y="197"/>
                    </a:cubicBezTo>
                    <a:cubicBezTo>
                      <a:pt x="227" y="201"/>
                      <a:pt x="238" y="194"/>
                      <a:pt x="242" y="197"/>
                    </a:cubicBezTo>
                    <a:cubicBezTo>
                      <a:pt x="243" y="196"/>
                      <a:pt x="244" y="195"/>
                      <a:pt x="243" y="194"/>
                    </a:cubicBezTo>
                    <a:cubicBezTo>
                      <a:pt x="264" y="192"/>
                      <a:pt x="287" y="190"/>
                      <a:pt x="308" y="186"/>
                    </a:cubicBezTo>
                    <a:cubicBezTo>
                      <a:pt x="309" y="186"/>
                      <a:pt x="309" y="187"/>
                      <a:pt x="309" y="188"/>
                    </a:cubicBezTo>
                    <a:cubicBezTo>
                      <a:pt x="327" y="181"/>
                      <a:pt x="346" y="183"/>
                      <a:pt x="365" y="183"/>
                    </a:cubicBezTo>
                    <a:cubicBezTo>
                      <a:pt x="366" y="181"/>
                      <a:pt x="363" y="181"/>
                      <a:pt x="365" y="179"/>
                    </a:cubicBezTo>
                    <a:cubicBezTo>
                      <a:pt x="359" y="178"/>
                      <a:pt x="354" y="184"/>
                      <a:pt x="348" y="181"/>
                    </a:cubicBezTo>
                    <a:cubicBezTo>
                      <a:pt x="349" y="180"/>
                      <a:pt x="349" y="180"/>
                      <a:pt x="349" y="180"/>
                    </a:cubicBezTo>
                    <a:cubicBezTo>
                      <a:pt x="345" y="179"/>
                      <a:pt x="348" y="184"/>
                      <a:pt x="344" y="182"/>
                    </a:cubicBezTo>
                    <a:cubicBezTo>
                      <a:pt x="343" y="181"/>
                      <a:pt x="345" y="180"/>
                      <a:pt x="344" y="180"/>
                    </a:cubicBezTo>
                    <a:cubicBezTo>
                      <a:pt x="335" y="181"/>
                      <a:pt x="326" y="180"/>
                      <a:pt x="319" y="184"/>
                    </a:cubicBezTo>
                    <a:cubicBezTo>
                      <a:pt x="316" y="181"/>
                      <a:pt x="310" y="185"/>
                      <a:pt x="306" y="182"/>
                    </a:cubicBezTo>
                    <a:cubicBezTo>
                      <a:pt x="304" y="183"/>
                      <a:pt x="302" y="183"/>
                      <a:pt x="301" y="185"/>
                    </a:cubicBezTo>
                    <a:cubicBezTo>
                      <a:pt x="271" y="185"/>
                      <a:pt x="241" y="190"/>
                      <a:pt x="211" y="191"/>
                    </a:cubicBezTo>
                    <a:cubicBezTo>
                      <a:pt x="197" y="198"/>
                      <a:pt x="180" y="192"/>
                      <a:pt x="163" y="195"/>
                    </a:cubicBezTo>
                    <a:cubicBezTo>
                      <a:pt x="163" y="194"/>
                      <a:pt x="163" y="194"/>
                      <a:pt x="163" y="194"/>
                    </a:cubicBezTo>
                    <a:cubicBezTo>
                      <a:pt x="157" y="196"/>
                      <a:pt x="149" y="197"/>
                      <a:pt x="143" y="197"/>
                    </a:cubicBezTo>
                    <a:cubicBezTo>
                      <a:pt x="137" y="200"/>
                      <a:pt x="137" y="200"/>
                      <a:pt x="137" y="200"/>
                    </a:cubicBezTo>
                    <a:cubicBezTo>
                      <a:pt x="98" y="196"/>
                      <a:pt x="58" y="202"/>
                      <a:pt x="17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1" y="202"/>
                      <a:pt x="1" y="202"/>
                      <a:pt x="1" y="202"/>
                    </a:cubicBezTo>
                    <a:cubicBezTo>
                      <a:pt x="0" y="199"/>
                      <a:pt x="10" y="232"/>
                      <a:pt x="6" y="218"/>
                    </a:cubicBezTo>
                    <a:cubicBezTo>
                      <a:pt x="6" y="218"/>
                      <a:pt x="6" y="218"/>
                      <a:pt x="6" y="218"/>
                    </a:cubicBezTo>
                    <a:cubicBezTo>
                      <a:pt x="6" y="218"/>
                      <a:pt x="6" y="218"/>
                      <a:pt x="6" y="218"/>
                    </a:cubicBezTo>
                    <a:cubicBezTo>
                      <a:pt x="21" y="210"/>
                      <a:pt x="21" y="210"/>
                      <a:pt x="21" y="210"/>
                    </a:cubicBezTo>
                    <a:cubicBezTo>
                      <a:pt x="30" y="205"/>
                      <a:pt x="40" y="200"/>
                      <a:pt x="49" y="194"/>
                    </a:cubicBezTo>
                    <a:cubicBezTo>
                      <a:pt x="67" y="184"/>
                      <a:pt x="85" y="172"/>
                      <a:pt x="102" y="157"/>
                    </a:cubicBezTo>
                    <a:cubicBezTo>
                      <a:pt x="102" y="158"/>
                      <a:pt x="103" y="158"/>
                      <a:pt x="102" y="158"/>
                    </a:cubicBezTo>
                    <a:cubicBezTo>
                      <a:pt x="112" y="151"/>
                      <a:pt x="123" y="147"/>
                      <a:pt x="133" y="139"/>
                    </a:cubicBezTo>
                    <a:cubicBezTo>
                      <a:pt x="133" y="140"/>
                      <a:pt x="133" y="140"/>
                      <a:pt x="133" y="140"/>
                    </a:cubicBezTo>
                    <a:cubicBezTo>
                      <a:pt x="156" y="120"/>
                      <a:pt x="187" y="109"/>
                      <a:pt x="209" y="89"/>
                    </a:cubicBezTo>
                    <a:cubicBezTo>
                      <a:pt x="224" y="77"/>
                      <a:pt x="241" y="77"/>
                      <a:pt x="261" y="74"/>
                    </a:cubicBezTo>
                    <a:cubicBezTo>
                      <a:pt x="279" y="71"/>
                      <a:pt x="298" y="68"/>
                      <a:pt x="317" y="65"/>
                    </a:cubicBezTo>
                    <a:cubicBezTo>
                      <a:pt x="317" y="66"/>
                      <a:pt x="317" y="66"/>
                      <a:pt x="317" y="66"/>
                    </a:cubicBezTo>
                    <a:cubicBezTo>
                      <a:pt x="346" y="60"/>
                      <a:pt x="375" y="63"/>
                      <a:pt x="405" y="57"/>
                    </a:cubicBezTo>
                    <a:cubicBezTo>
                      <a:pt x="435" y="56"/>
                      <a:pt x="466" y="42"/>
                      <a:pt x="497" y="42"/>
                    </a:cubicBezTo>
                    <a:cubicBezTo>
                      <a:pt x="517" y="46"/>
                      <a:pt x="540" y="29"/>
                      <a:pt x="559" y="33"/>
                    </a:cubicBezTo>
                    <a:cubicBezTo>
                      <a:pt x="568" y="34"/>
                      <a:pt x="577" y="35"/>
                      <a:pt x="586" y="34"/>
                    </a:cubicBezTo>
                    <a:cubicBezTo>
                      <a:pt x="593" y="34"/>
                      <a:pt x="593" y="34"/>
                      <a:pt x="593" y="34"/>
                    </a:cubicBezTo>
                    <a:cubicBezTo>
                      <a:pt x="597" y="33"/>
                      <a:pt x="597" y="33"/>
                      <a:pt x="597" y="33"/>
                    </a:cubicBezTo>
                    <a:cubicBezTo>
                      <a:pt x="598" y="33"/>
                      <a:pt x="598" y="33"/>
                      <a:pt x="598" y="33"/>
                    </a:cubicBezTo>
                    <a:cubicBezTo>
                      <a:pt x="599" y="33"/>
                      <a:pt x="599" y="33"/>
                      <a:pt x="599" y="33"/>
                    </a:cubicBezTo>
                    <a:cubicBezTo>
                      <a:pt x="602" y="41"/>
                      <a:pt x="595" y="23"/>
                      <a:pt x="596" y="25"/>
                    </a:cubicBezTo>
                    <a:cubicBezTo>
                      <a:pt x="596" y="25"/>
                      <a:pt x="596" y="25"/>
                      <a:pt x="596" y="25"/>
                    </a:cubicBezTo>
                    <a:cubicBezTo>
                      <a:pt x="596" y="25"/>
                      <a:pt x="596" y="25"/>
                      <a:pt x="596" y="25"/>
                    </a:cubicBezTo>
                    <a:cubicBezTo>
                      <a:pt x="596" y="25"/>
                      <a:pt x="596" y="25"/>
                      <a:pt x="596" y="25"/>
                    </a:cubicBezTo>
                    <a:cubicBezTo>
                      <a:pt x="595" y="25"/>
                      <a:pt x="595" y="25"/>
                      <a:pt x="595" y="25"/>
                    </a:cubicBezTo>
                    <a:cubicBezTo>
                      <a:pt x="595" y="25"/>
                      <a:pt x="595" y="25"/>
                      <a:pt x="595" y="25"/>
                    </a:cubicBezTo>
                    <a:cubicBezTo>
                      <a:pt x="584" y="34"/>
                      <a:pt x="584" y="34"/>
                      <a:pt x="584" y="34"/>
                    </a:cubicBezTo>
                    <a:cubicBezTo>
                      <a:pt x="571" y="45"/>
                      <a:pt x="558" y="59"/>
                      <a:pt x="545" y="72"/>
                    </a:cubicBezTo>
                    <a:cubicBezTo>
                      <a:pt x="516" y="90"/>
                      <a:pt x="494" y="117"/>
                      <a:pt x="463" y="131"/>
                    </a:cubicBezTo>
                    <a:cubicBezTo>
                      <a:pt x="454" y="144"/>
                      <a:pt x="434" y="146"/>
                      <a:pt x="421" y="158"/>
                    </a:cubicBezTo>
                    <a:cubicBezTo>
                      <a:pt x="422" y="159"/>
                      <a:pt x="422" y="159"/>
                      <a:pt x="422" y="159"/>
                    </a:cubicBezTo>
                    <a:cubicBezTo>
                      <a:pt x="414" y="159"/>
                      <a:pt x="415" y="172"/>
                      <a:pt x="408" y="169"/>
                    </a:cubicBezTo>
                    <a:cubicBezTo>
                      <a:pt x="408" y="168"/>
                      <a:pt x="408" y="168"/>
                      <a:pt x="408" y="168"/>
                    </a:cubicBezTo>
                    <a:cubicBezTo>
                      <a:pt x="403" y="168"/>
                      <a:pt x="407" y="180"/>
                      <a:pt x="403" y="178"/>
                    </a:cubicBezTo>
                    <a:cubicBezTo>
                      <a:pt x="403" y="179"/>
                      <a:pt x="403" y="179"/>
                      <a:pt x="403" y="179"/>
                    </a:cubicBezTo>
                    <a:cubicBezTo>
                      <a:pt x="401" y="182"/>
                      <a:pt x="402" y="178"/>
                      <a:pt x="399" y="179"/>
                    </a:cubicBezTo>
                    <a:cubicBezTo>
                      <a:pt x="398" y="180"/>
                      <a:pt x="401" y="182"/>
                      <a:pt x="398" y="183"/>
                    </a:cubicBezTo>
                    <a:cubicBezTo>
                      <a:pt x="393" y="177"/>
                      <a:pt x="391" y="190"/>
                      <a:pt x="386" y="184"/>
                    </a:cubicBezTo>
                    <a:cubicBezTo>
                      <a:pt x="388" y="182"/>
                      <a:pt x="381" y="183"/>
                      <a:pt x="384" y="179"/>
                    </a:cubicBezTo>
                    <a:cubicBezTo>
                      <a:pt x="383" y="179"/>
                      <a:pt x="378" y="183"/>
                      <a:pt x="380" y="186"/>
                    </a:cubicBezTo>
                    <a:cubicBezTo>
                      <a:pt x="382" y="189"/>
                      <a:pt x="382" y="193"/>
                      <a:pt x="387" y="193"/>
                    </a:cubicBezTo>
                    <a:cubicBezTo>
                      <a:pt x="386" y="190"/>
                      <a:pt x="386" y="190"/>
                      <a:pt x="386" y="190"/>
                    </a:cubicBezTo>
                    <a:cubicBezTo>
                      <a:pt x="388" y="192"/>
                      <a:pt x="387" y="191"/>
                      <a:pt x="389" y="192"/>
                    </a:cubicBezTo>
                    <a:cubicBezTo>
                      <a:pt x="393" y="189"/>
                      <a:pt x="396" y="192"/>
                      <a:pt x="400" y="191"/>
                    </a:cubicBezTo>
                    <a:cubicBezTo>
                      <a:pt x="400" y="191"/>
                      <a:pt x="400" y="191"/>
                      <a:pt x="400" y="191"/>
                    </a:cubicBezTo>
                    <a:cubicBezTo>
                      <a:pt x="400" y="186"/>
                      <a:pt x="404" y="186"/>
                      <a:pt x="406" y="185"/>
                    </a:cubicBezTo>
                    <a:cubicBezTo>
                      <a:pt x="408" y="186"/>
                      <a:pt x="408" y="186"/>
                      <a:pt x="408" y="186"/>
                    </a:cubicBezTo>
                    <a:cubicBezTo>
                      <a:pt x="411" y="187"/>
                      <a:pt x="409" y="177"/>
                      <a:pt x="411" y="182"/>
                    </a:cubicBezTo>
                    <a:cubicBezTo>
                      <a:pt x="419" y="175"/>
                      <a:pt x="429" y="167"/>
                      <a:pt x="438" y="160"/>
                    </a:cubicBezTo>
                    <a:cubicBezTo>
                      <a:pt x="438" y="158"/>
                      <a:pt x="446" y="155"/>
                      <a:pt x="441" y="153"/>
                    </a:cubicBezTo>
                    <a:cubicBezTo>
                      <a:pt x="446" y="155"/>
                      <a:pt x="454" y="150"/>
                      <a:pt x="457" y="148"/>
                    </a:cubicBezTo>
                    <a:cubicBezTo>
                      <a:pt x="457" y="149"/>
                      <a:pt x="457" y="149"/>
                      <a:pt x="457" y="149"/>
                    </a:cubicBezTo>
                    <a:cubicBezTo>
                      <a:pt x="465" y="150"/>
                      <a:pt x="459" y="141"/>
                      <a:pt x="469" y="143"/>
                    </a:cubicBezTo>
                    <a:cubicBezTo>
                      <a:pt x="466" y="138"/>
                      <a:pt x="478" y="137"/>
                      <a:pt x="478" y="130"/>
                    </a:cubicBezTo>
                    <a:cubicBezTo>
                      <a:pt x="479" y="131"/>
                      <a:pt x="480" y="132"/>
                      <a:pt x="480" y="132"/>
                    </a:cubicBezTo>
                    <a:cubicBezTo>
                      <a:pt x="489" y="126"/>
                      <a:pt x="499" y="120"/>
                      <a:pt x="507" y="115"/>
                    </a:cubicBezTo>
                    <a:cubicBezTo>
                      <a:pt x="511" y="107"/>
                      <a:pt x="523" y="105"/>
                      <a:pt x="525" y="96"/>
                    </a:cubicBezTo>
                    <a:cubicBezTo>
                      <a:pt x="530" y="94"/>
                      <a:pt x="539" y="90"/>
                      <a:pt x="544" y="84"/>
                    </a:cubicBezTo>
                    <a:cubicBezTo>
                      <a:pt x="544" y="85"/>
                      <a:pt x="544" y="85"/>
                      <a:pt x="544" y="85"/>
                    </a:cubicBezTo>
                    <a:cubicBezTo>
                      <a:pt x="551" y="79"/>
                      <a:pt x="559" y="72"/>
                      <a:pt x="562" y="66"/>
                    </a:cubicBezTo>
                    <a:cubicBezTo>
                      <a:pt x="568" y="69"/>
                      <a:pt x="570" y="65"/>
                      <a:pt x="574" y="65"/>
                    </a:cubicBezTo>
                    <a:cubicBezTo>
                      <a:pt x="577" y="59"/>
                      <a:pt x="587" y="52"/>
                      <a:pt x="593" y="45"/>
                    </a:cubicBezTo>
                    <a:cubicBezTo>
                      <a:pt x="596" y="46"/>
                      <a:pt x="598" y="40"/>
                      <a:pt x="601" y="42"/>
                    </a:cubicBezTo>
                    <a:cubicBezTo>
                      <a:pt x="604" y="38"/>
                      <a:pt x="604" y="38"/>
                      <a:pt x="604" y="38"/>
                    </a:cubicBezTo>
                    <a:cubicBezTo>
                      <a:pt x="605" y="38"/>
                      <a:pt x="605" y="38"/>
                      <a:pt x="605" y="38"/>
                    </a:cubicBezTo>
                    <a:cubicBezTo>
                      <a:pt x="605" y="37"/>
                      <a:pt x="605" y="37"/>
                      <a:pt x="605" y="37"/>
                    </a:cubicBezTo>
                    <a:cubicBezTo>
                      <a:pt x="605" y="37"/>
                      <a:pt x="605" y="37"/>
                      <a:pt x="605" y="37"/>
                    </a:cubicBezTo>
                    <a:cubicBezTo>
                      <a:pt x="605" y="37"/>
                      <a:pt x="605" y="37"/>
                      <a:pt x="605" y="37"/>
                    </a:cubicBezTo>
                    <a:cubicBezTo>
                      <a:pt x="607" y="41"/>
                      <a:pt x="590" y="0"/>
                      <a:pt x="597" y="18"/>
                    </a:cubicBezTo>
                    <a:cubicBezTo>
                      <a:pt x="597" y="18"/>
                      <a:pt x="597" y="18"/>
                      <a:pt x="597" y="18"/>
                    </a:cubicBezTo>
                    <a:cubicBezTo>
                      <a:pt x="597" y="18"/>
                      <a:pt x="597" y="18"/>
                      <a:pt x="597" y="18"/>
                    </a:cubicBezTo>
                    <a:cubicBezTo>
                      <a:pt x="596" y="18"/>
                      <a:pt x="596" y="18"/>
                      <a:pt x="596" y="18"/>
                    </a:cubicBezTo>
                    <a:cubicBezTo>
                      <a:pt x="594" y="19"/>
                      <a:pt x="594" y="19"/>
                      <a:pt x="594" y="19"/>
                    </a:cubicBezTo>
                    <a:cubicBezTo>
                      <a:pt x="584" y="22"/>
                      <a:pt x="584" y="22"/>
                      <a:pt x="584" y="22"/>
                    </a:cubicBezTo>
                    <a:cubicBezTo>
                      <a:pt x="577" y="23"/>
                      <a:pt x="570" y="24"/>
                      <a:pt x="563" y="25"/>
                    </a:cubicBezTo>
                    <a:cubicBezTo>
                      <a:pt x="549" y="26"/>
                      <a:pt x="534" y="26"/>
                      <a:pt x="520" y="25"/>
                    </a:cubicBezTo>
                    <a:cubicBezTo>
                      <a:pt x="521" y="25"/>
                      <a:pt x="521" y="25"/>
                      <a:pt x="521" y="25"/>
                    </a:cubicBezTo>
                    <a:cubicBezTo>
                      <a:pt x="518" y="27"/>
                      <a:pt x="514" y="32"/>
                      <a:pt x="511" y="36"/>
                    </a:cubicBezTo>
                    <a:cubicBezTo>
                      <a:pt x="511" y="35"/>
                      <a:pt x="511" y="35"/>
                      <a:pt x="511" y="35"/>
                    </a:cubicBezTo>
                    <a:cubicBezTo>
                      <a:pt x="507" y="36"/>
                      <a:pt x="501" y="33"/>
                      <a:pt x="497" y="34"/>
                    </a:cubicBezTo>
                    <a:cubicBezTo>
                      <a:pt x="497" y="33"/>
                      <a:pt x="497" y="33"/>
                      <a:pt x="497" y="33"/>
                    </a:cubicBezTo>
                    <a:cubicBezTo>
                      <a:pt x="493" y="35"/>
                      <a:pt x="488" y="31"/>
                      <a:pt x="482" y="35"/>
                    </a:cubicBezTo>
                    <a:cubicBezTo>
                      <a:pt x="482" y="34"/>
                      <a:pt x="482" y="34"/>
                      <a:pt x="482" y="34"/>
                    </a:cubicBezTo>
                    <a:cubicBezTo>
                      <a:pt x="479" y="35"/>
                      <a:pt x="479" y="35"/>
                      <a:pt x="479" y="35"/>
                    </a:cubicBezTo>
                    <a:cubicBezTo>
                      <a:pt x="479" y="34"/>
                      <a:pt x="479" y="32"/>
                      <a:pt x="481" y="32"/>
                    </a:cubicBezTo>
                    <a:cubicBezTo>
                      <a:pt x="438" y="37"/>
                      <a:pt x="396" y="49"/>
                      <a:pt x="353" y="53"/>
                    </a:cubicBezTo>
                    <a:cubicBezTo>
                      <a:pt x="354" y="52"/>
                      <a:pt x="354" y="52"/>
                      <a:pt x="354" y="52"/>
                    </a:cubicBezTo>
                    <a:cubicBezTo>
                      <a:pt x="346" y="55"/>
                      <a:pt x="346" y="55"/>
                      <a:pt x="346" y="55"/>
                    </a:cubicBezTo>
                    <a:cubicBezTo>
                      <a:pt x="346" y="54"/>
                      <a:pt x="346" y="54"/>
                      <a:pt x="347" y="54"/>
                    </a:cubicBezTo>
                    <a:cubicBezTo>
                      <a:pt x="336" y="53"/>
                      <a:pt x="325" y="58"/>
                      <a:pt x="315" y="59"/>
                    </a:cubicBezTo>
                    <a:cubicBezTo>
                      <a:pt x="315" y="58"/>
                      <a:pt x="316" y="57"/>
                      <a:pt x="315" y="56"/>
                    </a:cubicBezTo>
                    <a:cubicBezTo>
                      <a:pt x="307" y="61"/>
                      <a:pt x="302" y="53"/>
                      <a:pt x="299" y="61"/>
                    </a:cubicBezTo>
                    <a:cubicBezTo>
                      <a:pt x="298" y="61"/>
                      <a:pt x="298" y="59"/>
                      <a:pt x="299" y="58"/>
                    </a:cubicBezTo>
                    <a:cubicBezTo>
                      <a:pt x="278" y="64"/>
                      <a:pt x="256" y="66"/>
                      <a:pt x="234" y="68"/>
                    </a:cubicBezTo>
                    <a:cubicBezTo>
                      <a:pt x="214" y="78"/>
                      <a:pt x="199" y="87"/>
                      <a:pt x="184" y="100"/>
                    </a:cubicBezTo>
                    <a:cubicBezTo>
                      <a:pt x="183" y="99"/>
                      <a:pt x="183" y="99"/>
                      <a:pt x="183" y="99"/>
                    </a:cubicBezTo>
                    <a:cubicBezTo>
                      <a:pt x="165" y="115"/>
                      <a:pt x="140" y="124"/>
                      <a:pt x="119" y="138"/>
                    </a:cubicBezTo>
                    <a:cubicBezTo>
                      <a:pt x="110" y="143"/>
                      <a:pt x="105" y="148"/>
                      <a:pt x="96" y="153"/>
                    </a:cubicBezTo>
                    <a:cubicBezTo>
                      <a:pt x="95" y="152"/>
                      <a:pt x="95" y="152"/>
                      <a:pt x="95" y="152"/>
                    </a:cubicBezTo>
                    <a:cubicBezTo>
                      <a:pt x="83" y="166"/>
                      <a:pt x="60" y="166"/>
                      <a:pt x="48" y="181"/>
                    </a:cubicBezTo>
                    <a:cubicBezTo>
                      <a:pt x="48" y="179"/>
                      <a:pt x="48" y="179"/>
                      <a:pt x="48" y="179"/>
                    </a:cubicBezTo>
                    <a:cubicBezTo>
                      <a:pt x="47" y="183"/>
                      <a:pt x="37" y="183"/>
                      <a:pt x="41" y="188"/>
                    </a:cubicBezTo>
                    <a:cubicBezTo>
                      <a:pt x="38" y="188"/>
                      <a:pt x="38" y="188"/>
                      <a:pt x="38" y="188"/>
                    </a:cubicBezTo>
                    <a:cubicBezTo>
                      <a:pt x="31" y="201"/>
                      <a:pt x="16" y="197"/>
                      <a:pt x="6" y="209"/>
                    </a:cubicBezTo>
                    <a:cubicBezTo>
                      <a:pt x="6" y="207"/>
                      <a:pt x="6" y="207"/>
                      <a:pt x="6" y="207"/>
                    </a:cubicBezTo>
                    <a:cubicBezTo>
                      <a:pt x="5" y="208"/>
                      <a:pt x="1" y="212"/>
                      <a:pt x="2" y="210"/>
                    </a:cubicBezTo>
                    <a:cubicBezTo>
                      <a:pt x="4" y="210"/>
                      <a:pt x="6" y="210"/>
                      <a:pt x="8" y="211"/>
                    </a:cubicBezTo>
                    <a:cubicBezTo>
                      <a:pt x="7" y="211"/>
                      <a:pt x="8" y="211"/>
                      <a:pt x="7" y="212"/>
                    </a:cubicBezTo>
                    <a:cubicBezTo>
                      <a:pt x="20" y="216"/>
                      <a:pt x="34" y="210"/>
                      <a:pt x="47" y="209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52" y="208"/>
                      <a:pt x="64" y="210"/>
                      <a:pt x="73" y="209"/>
                    </a:cubicBezTo>
                    <a:cubicBezTo>
                      <a:pt x="72" y="210"/>
                      <a:pt x="72" y="210"/>
                      <a:pt x="72" y="210"/>
                    </a:cubicBezTo>
                    <a:cubicBezTo>
                      <a:pt x="77" y="208"/>
                      <a:pt x="77" y="208"/>
                      <a:pt x="77" y="208"/>
                    </a:cubicBezTo>
                    <a:cubicBezTo>
                      <a:pt x="77" y="210"/>
                      <a:pt x="77" y="210"/>
                      <a:pt x="77" y="210"/>
                    </a:cubicBezTo>
                    <a:cubicBezTo>
                      <a:pt x="88" y="210"/>
                      <a:pt x="98" y="207"/>
                      <a:pt x="109" y="206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109"/>
              <p:cNvSpPr>
                <a:spLocks/>
              </p:cNvSpPr>
              <p:nvPr/>
            </p:nvSpPr>
            <p:spPr bwMode="auto">
              <a:xfrm>
                <a:off x="7998143" y="56250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6" name="Freeform 110"/>
              <p:cNvSpPr>
                <a:spLocks/>
              </p:cNvSpPr>
              <p:nvPr/>
            </p:nvSpPr>
            <p:spPr bwMode="auto">
              <a:xfrm>
                <a:off x="8390898" y="5608911"/>
                <a:ext cx="3219" cy="3219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111"/>
              <p:cNvSpPr>
                <a:spLocks/>
              </p:cNvSpPr>
              <p:nvPr/>
            </p:nvSpPr>
            <p:spPr bwMode="auto">
              <a:xfrm>
                <a:off x="8780433" y="5396437"/>
                <a:ext cx="202816" cy="284908"/>
              </a:xfrm>
              <a:custGeom>
                <a:avLst/>
                <a:gdLst>
                  <a:gd name="T0" fmla="*/ 19 w 93"/>
                  <a:gd name="T1" fmla="*/ 0 h 130"/>
                  <a:gd name="T2" fmla="*/ 74 w 93"/>
                  <a:gd name="T3" fmla="*/ 55 h 130"/>
                  <a:gd name="T4" fmla="*/ 81 w 93"/>
                  <a:gd name="T5" fmla="*/ 109 h 130"/>
                  <a:gd name="T6" fmla="*/ 35 w 93"/>
                  <a:gd name="T7" fmla="*/ 128 h 130"/>
                  <a:gd name="T8" fmla="*/ 2 w 93"/>
                  <a:gd name="T9" fmla="*/ 49 h 130"/>
                  <a:gd name="T10" fmla="*/ 8 w 93"/>
                  <a:gd name="T11" fmla="*/ 3 h 130"/>
                  <a:gd name="T12" fmla="*/ 19 w 93"/>
                  <a:gd name="T1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" h="130">
                    <a:moveTo>
                      <a:pt x="19" y="0"/>
                    </a:moveTo>
                    <a:cubicBezTo>
                      <a:pt x="19" y="0"/>
                      <a:pt x="63" y="24"/>
                      <a:pt x="74" y="55"/>
                    </a:cubicBezTo>
                    <a:cubicBezTo>
                      <a:pt x="85" y="85"/>
                      <a:pt x="93" y="102"/>
                      <a:pt x="81" y="109"/>
                    </a:cubicBezTo>
                    <a:cubicBezTo>
                      <a:pt x="70" y="117"/>
                      <a:pt x="40" y="130"/>
                      <a:pt x="35" y="128"/>
                    </a:cubicBezTo>
                    <a:cubicBezTo>
                      <a:pt x="30" y="126"/>
                      <a:pt x="4" y="65"/>
                      <a:pt x="2" y="49"/>
                    </a:cubicBezTo>
                    <a:cubicBezTo>
                      <a:pt x="0" y="33"/>
                      <a:pt x="8" y="3"/>
                      <a:pt x="8" y="3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8" name="Freeform 112"/>
              <p:cNvSpPr>
                <a:spLocks/>
              </p:cNvSpPr>
              <p:nvPr/>
            </p:nvSpPr>
            <p:spPr bwMode="auto">
              <a:xfrm>
                <a:off x="8811017" y="5381950"/>
                <a:ext cx="0" cy="1610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Freeform 113"/>
              <p:cNvSpPr>
                <a:spLocks/>
              </p:cNvSpPr>
              <p:nvPr/>
            </p:nvSpPr>
            <p:spPr bwMode="auto">
              <a:xfrm>
                <a:off x="8806188" y="5377121"/>
                <a:ext cx="3219" cy="12877"/>
              </a:xfrm>
              <a:custGeom>
                <a:avLst/>
                <a:gdLst>
                  <a:gd name="T0" fmla="*/ 0 w 1"/>
                  <a:gd name="T1" fmla="*/ 5 h 6"/>
                  <a:gd name="T2" fmla="*/ 1 w 1"/>
                  <a:gd name="T3" fmla="*/ 6 h 6"/>
                  <a:gd name="T4" fmla="*/ 1 w 1"/>
                  <a:gd name="T5" fmla="*/ 2 h 6"/>
                  <a:gd name="T6" fmla="*/ 0 w 1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5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1" y="6"/>
                      <a:pt x="0" y="5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114"/>
              <p:cNvSpPr>
                <a:spLocks/>
              </p:cNvSpPr>
              <p:nvPr/>
            </p:nvSpPr>
            <p:spPr bwMode="auto">
              <a:xfrm>
                <a:off x="8804578" y="5385169"/>
                <a:ext cx="1610" cy="8048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0" y="1"/>
                      <a:pt x="1" y="3"/>
                      <a:pt x="1" y="1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115"/>
              <p:cNvSpPr>
                <a:spLocks/>
              </p:cNvSpPr>
              <p:nvPr/>
            </p:nvSpPr>
            <p:spPr bwMode="auto">
              <a:xfrm>
                <a:off x="8773995" y="5505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116"/>
              <p:cNvSpPr>
                <a:spLocks/>
              </p:cNvSpPr>
              <p:nvPr/>
            </p:nvSpPr>
            <p:spPr bwMode="auto">
              <a:xfrm>
                <a:off x="8770776" y="5381950"/>
                <a:ext cx="210864" cy="305834"/>
              </a:xfrm>
              <a:custGeom>
                <a:avLst/>
                <a:gdLst>
                  <a:gd name="T0" fmla="*/ 12 w 96"/>
                  <a:gd name="T1" fmla="*/ 69 h 140"/>
                  <a:gd name="T2" fmla="*/ 9 w 96"/>
                  <a:gd name="T3" fmla="*/ 62 h 140"/>
                  <a:gd name="T4" fmla="*/ 6 w 96"/>
                  <a:gd name="T5" fmla="*/ 43 h 140"/>
                  <a:gd name="T6" fmla="*/ 5 w 96"/>
                  <a:gd name="T7" fmla="*/ 42 h 140"/>
                  <a:gd name="T8" fmla="*/ 4 w 96"/>
                  <a:gd name="T9" fmla="*/ 36 h 140"/>
                  <a:gd name="T10" fmla="*/ 6 w 96"/>
                  <a:gd name="T11" fmla="*/ 19 h 140"/>
                  <a:gd name="T12" fmla="*/ 11 w 96"/>
                  <a:gd name="T13" fmla="*/ 4 h 140"/>
                  <a:gd name="T14" fmla="*/ 14 w 96"/>
                  <a:gd name="T15" fmla="*/ 2 h 140"/>
                  <a:gd name="T16" fmla="*/ 11 w 96"/>
                  <a:gd name="T17" fmla="*/ 4 h 140"/>
                  <a:gd name="T18" fmla="*/ 11 w 96"/>
                  <a:gd name="T19" fmla="*/ 4 h 140"/>
                  <a:gd name="T20" fmla="*/ 10 w 96"/>
                  <a:gd name="T21" fmla="*/ 4 h 140"/>
                  <a:gd name="T22" fmla="*/ 6 w 96"/>
                  <a:gd name="T23" fmla="*/ 8 h 140"/>
                  <a:gd name="T24" fmla="*/ 6 w 96"/>
                  <a:gd name="T25" fmla="*/ 8 h 140"/>
                  <a:gd name="T26" fmla="*/ 6 w 96"/>
                  <a:gd name="T27" fmla="*/ 8 h 140"/>
                  <a:gd name="T28" fmla="*/ 6 w 96"/>
                  <a:gd name="T29" fmla="*/ 10 h 140"/>
                  <a:gd name="T30" fmla="*/ 5 w 96"/>
                  <a:gd name="T31" fmla="*/ 16 h 140"/>
                  <a:gd name="T32" fmla="*/ 4 w 96"/>
                  <a:gd name="T33" fmla="*/ 21 h 140"/>
                  <a:gd name="T34" fmla="*/ 2 w 96"/>
                  <a:gd name="T35" fmla="*/ 57 h 140"/>
                  <a:gd name="T36" fmla="*/ 3 w 96"/>
                  <a:gd name="T37" fmla="*/ 62 h 140"/>
                  <a:gd name="T38" fmla="*/ 13 w 96"/>
                  <a:gd name="T39" fmla="*/ 93 h 140"/>
                  <a:gd name="T40" fmla="*/ 27 w 96"/>
                  <a:gd name="T41" fmla="*/ 123 h 140"/>
                  <a:gd name="T42" fmla="*/ 31 w 96"/>
                  <a:gd name="T43" fmla="*/ 132 h 140"/>
                  <a:gd name="T44" fmla="*/ 55 w 96"/>
                  <a:gd name="T45" fmla="*/ 132 h 140"/>
                  <a:gd name="T46" fmla="*/ 81 w 96"/>
                  <a:gd name="T47" fmla="*/ 120 h 140"/>
                  <a:gd name="T48" fmla="*/ 84 w 96"/>
                  <a:gd name="T49" fmla="*/ 79 h 140"/>
                  <a:gd name="T50" fmla="*/ 64 w 96"/>
                  <a:gd name="T51" fmla="*/ 41 h 140"/>
                  <a:gd name="T52" fmla="*/ 38 w 96"/>
                  <a:gd name="T53" fmla="*/ 14 h 140"/>
                  <a:gd name="T54" fmla="*/ 34 w 96"/>
                  <a:gd name="T55" fmla="*/ 12 h 140"/>
                  <a:gd name="T56" fmla="*/ 31 w 96"/>
                  <a:gd name="T57" fmla="*/ 13 h 140"/>
                  <a:gd name="T58" fmla="*/ 30 w 96"/>
                  <a:gd name="T59" fmla="*/ 12 h 140"/>
                  <a:gd name="T60" fmla="*/ 29 w 96"/>
                  <a:gd name="T61" fmla="*/ 8 h 140"/>
                  <a:gd name="T62" fmla="*/ 28 w 96"/>
                  <a:gd name="T63" fmla="*/ 6 h 140"/>
                  <a:gd name="T64" fmla="*/ 26 w 96"/>
                  <a:gd name="T65" fmla="*/ 10 h 140"/>
                  <a:gd name="T66" fmla="*/ 26 w 96"/>
                  <a:gd name="T67" fmla="*/ 16 h 140"/>
                  <a:gd name="T68" fmla="*/ 28 w 96"/>
                  <a:gd name="T69" fmla="*/ 16 h 140"/>
                  <a:gd name="T70" fmla="*/ 28 w 96"/>
                  <a:gd name="T71" fmla="*/ 17 h 140"/>
                  <a:gd name="T72" fmla="*/ 39 w 96"/>
                  <a:gd name="T73" fmla="*/ 21 h 140"/>
                  <a:gd name="T74" fmla="*/ 39 w 96"/>
                  <a:gd name="T75" fmla="*/ 26 h 140"/>
                  <a:gd name="T76" fmla="*/ 46 w 96"/>
                  <a:gd name="T77" fmla="*/ 29 h 140"/>
                  <a:gd name="T78" fmla="*/ 50 w 96"/>
                  <a:gd name="T79" fmla="*/ 36 h 140"/>
                  <a:gd name="T80" fmla="*/ 59 w 96"/>
                  <a:gd name="T81" fmla="*/ 44 h 140"/>
                  <a:gd name="T82" fmla="*/ 64 w 96"/>
                  <a:gd name="T83" fmla="*/ 47 h 140"/>
                  <a:gd name="T84" fmla="*/ 68 w 96"/>
                  <a:gd name="T85" fmla="*/ 55 h 140"/>
                  <a:gd name="T86" fmla="*/ 75 w 96"/>
                  <a:gd name="T87" fmla="*/ 76 h 140"/>
                  <a:gd name="T88" fmla="*/ 81 w 96"/>
                  <a:gd name="T89" fmla="*/ 76 h 140"/>
                  <a:gd name="T90" fmla="*/ 80 w 96"/>
                  <a:gd name="T91" fmla="*/ 80 h 140"/>
                  <a:gd name="T92" fmla="*/ 80 w 96"/>
                  <a:gd name="T93" fmla="*/ 84 h 140"/>
                  <a:gd name="T94" fmla="*/ 81 w 96"/>
                  <a:gd name="T95" fmla="*/ 85 h 140"/>
                  <a:gd name="T96" fmla="*/ 85 w 96"/>
                  <a:gd name="T97" fmla="*/ 111 h 140"/>
                  <a:gd name="T98" fmla="*/ 84 w 96"/>
                  <a:gd name="T99" fmla="*/ 112 h 140"/>
                  <a:gd name="T100" fmla="*/ 78 w 96"/>
                  <a:gd name="T101" fmla="*/ 116 h 140"/>
                  <a:gd name="T102" fmla="*/ 75 w 96"/>
                  <a:gd name="T103" fmla="*/ 118 h 140"/>
                  <a:gd name="T104" fmla="*/ 60 w 96"/>
                  <a:gd name="T105" fmla="*/ 124 h 140"/>
                  <a:gd name="T106" fmla="*/ 48 w 96"/>
                  <a:gd name="T107" fmla="*/ 131 h 140"/>
                  <a:gd name="T108" fmla="*/ 35 w 96"/>
                  <a:gd name="T109" fmla="*/ 126 h 140"/>
                  <a:gd name="T110" fmla="*/ 32 w 96"/>
                  <a:gd name="T111" fmla="*/ 120 h 140"/>
                  <a:gd name="T112" fmla="*/ 27 w 96"/>
                  <a:gd name="T113" fmla="*/ 107 h 140"/>
                  <a:gd name="T114" fmla="*/ 24 w 96"/>
                  <a:gd name="T115" fmla="*/ 105 h 140"/>
                  <a:gd name="T116" fmla="*/ 20 w 96"/>
                  <a:gd name="T117" fmla="*/ 96 h 140"/>
                  <a:gd name="T118" fmla="*/ 19 w 96"/>
                  <a:gd name="T119" fmla="*/ 94 h 140"/>
                  <a:gd name="T120" fmla="*/ 17 w 96"/>
                  <a:gd name="T121" fmla="*/ 84 h 140"/>
                  <a:gd name="T122" fmla="*/ 14 w 96"/>
                  <a:gd name="T123" fmla="*/ 78 h 140"/>
                  <a:gd name="T124" fmla="*/ 14 w 96"/>
                  <a:gd name="T125" fmla="*/ 7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" h="140">
                    <a:moveTo>
                      <a:pt x="10" y="69"/>
                    </a:moveTo>
                    <a:cubicBezTo>
                      <a:pt x="12" y="69"/>
                      <a:pt x="12" y="69"/>
                      <a:pt x="12" y="69"/>
                    </a:cubicBezTo>
                    <a:cubicBezTo>
                      <a:pt x="9" y="67"/>
                      <a:pt x="10" y="64"/>
                      <a:pt x="9" y="62"/>
                    </a:cubicBezTo>
                    <a:cubicBezTo>
                      <a:pt x="9" y="62"/>
                      <a:pt x="9" y="62"/>
                      <a:pt x="9" y="62"/>
                    </a:cubicBezTo>
                    <a:cubicBezTo>
                      <a:pt x="8" y="55"/>
                      <a:pt x="6" y="49"/>
                      <a:pt x="5" y="4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5" y="42"/>
                      <a:pt x="4" y="42"/>
                      <a:pt x="5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8" y="40"/>
                      <a:pt x="4" y="37"/>
                      <a:pt x="6" y="37"/>
                    </a:cubicBezTo>
                    <a:cubicBezTo>
                      <a:pt x="6" y="36"/>
                      <a:pt x="5" y="36"/>
                      <a:pt x="4" y="36"/>
                    </a:cubicBezTo>
                    <a:cubicBezTo>
                      <a:pt x="5" y="31"/>
                      <a:pt x="5" y="25"/>
                      <a:pt x="5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8" y="9"/>
                      <a:pt x="2" y="13"/>
                      <a:pt x="11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0"/>
                      <a:pt x="5" y="9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9"/>
                      <a:pt x="7" y="9"/>
                      <a:pt x="6" y="10"/>
                    </a:cubicBezTo>
                    <a:cubicBezTo>
                      <a:pt x="5" y="10"/>
                      <a:pt x="5" y="9"/>
                      <a:pt x="4" y="9"/>
                    </a:cubicBezTo>
                    <a:cubicBezTo>
                      <a:pt x="4" y="12"/>
                      <a:pt x="3" y="14"/>
                      <a:pt x="5" y="16"/>
                    </a:cubicBezTo>
                    <a:cubicBezTo>
                      <a:pt x="3" y="16"/>
                      <a:pt x="4" y="18"/>
                      <a:pt x="2" y="19"/>
                    </a:cubicBezTo>
                    <a:cubicBezTo>
                      <a:pt x="3" y="20"/>
                      <a:pt x="2" y="20"/>
                      <a:pt x="4" y="21"/>
                    </a:cubicBezTo>
                    <a:cubicBezTo>
                      <a:pt x="1" y="28"/>
                      <a:pt x="2" y="36"/>
                      <a:pt x="1" y="44"/>
                    </a:cubicBezTo>
                    <a:cubicBezTo>
                      <a:pt x="5" y="48"/>
                      <a:pt x="0" y="52"/>
                      <a:pt x="2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3" y="58"/>
                      <a:pt x="3" y="61"/>
                      <a:pt x="3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74"/>
                      <a:pt x="11" y="83"/>
                      <a:pt x="13" y="93"/>
                    </a:cubicBezTo>
                    <a:cubicBezTo>
                      <a:pt x="17" y="104"/>
                      <a:pt x="18" y="115"/>
                      <a:pt x="28" y="123"/>
                    </a:cubicBezTo>
                    <a:cubicBezTo>
                      <a:pt x="27" y="123"/>
                      <a:pt x="27" y="123"/>
                      <a:pt x="27" y="123"/>
                    </a:cubicBezTo>
                    <a:cubicBezTo>
                      <a:pt x="29" y="126"/>
                      <a:pt x="29" y="129"/>
                      <a:pt x="31" y="131"/>
                    </a:cubicBezTo>
                    <a:cubicBezTo>
                      <a:pt x="31" y="132"/>
                      <a:pt x="31" y="132"/>
                      <a:pt x="31" y="132"/>
                    </a:cubicBezTo>
                    <a:cubicBezTo>
                      <a:pt x="33" y="134"/>
                      <a:pt x="40" y="140"/>
                      <a:pt x="44" y="137"/>
                    </a:cubicBezTo>
                    <a:cubicBezTo>
                      <a:pt x="48" y="136"/>
                      <a:pt x="52" y="135"/>
                      <a:pt x="55" y="132"/>
                    </a:cubicBezTo>
                    <a:cubicBezTo>
                      <a:pt x="64" y="129"/>
                      <a:pt x="73" y="125"/>
                      <a:pt x="81" y="119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7" y="117"/>
                      <a:pt x="96" y="110"/>
                      <a:pt x="93" y="101"/>
                    </a:cubicBezTo>
                    <a:cubicBezTo>
                      <a:pt x="93" y="93"/>
                      <a:pt x="85" y="87"/>
                      <a:pt x="84" y="79"/>
                    </a:cubicBezTo>
                    <a:cubicBezTo>
                      <a:pt x="86" y="73"/>
                      <a:pt x="77" y="70"/>
                      <a:pt x="79" y="64"/>
                    </a:cubicBezTo>
                    <a:cubicBezTo>
                      <a:pt x="81" y="53"/>
                      <a:pt x="72" y="46"/>
                      <a:pt x="64" y="41"/>
                    </a:cubicBezTo>
                    <a:cubicBezTo>
                      <a:pt x="60" y="34"/>
                      <a:pt x="50" y="32"/>
                      <a:pt x="46" y="23"/>
                    </a:cubicBezTo>
                    <a:cubicBezTo>
                      <a:pt x="42" y="23"/>
                      <a:pt x="42" y="16"/>
                      <a:pt x="38" y="14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8" y="11"/>
                      <a:pt x="32" y="16"/>
                      <a:pt x="34" y="1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4" y="10"/>
                      <a:pt x="30" y="15"/>
                      <a:pt x="31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30" y="12"/>
                      <a:pt x="30" y="12"/>
                    </a:cubicBezTo>
                    <a:cubicBezTo>
                      <a:pt x="30" y="12"/>
                      <a:pt x="29" y="13"/>
                      <a:pt x="29" y="12"/>
                    </a:cubicBezTo>
                    <a:cubicBezTo>
                      <a:pt x="31" y="9"/>
                      <a:pt x="26" y="12"/>
                      <a:pt x="29" y="8"/>
                    </a:cubicBezTo>
                    <a:cubicBezTo>
                      <a:pt x="29" y="8"/>
                      <a:pt x="29" y="6"/>
                      <a:pt x="30" y="5"/>
                    </a:cubicBezTo>
                    <a:cubicBezTo>
                      <a:pt x="30" y="5"/>
                      <a:pt x="29" y="4"/>
                      <a:pt x="28" y="6"/>
                    </a:cubicBezTo>
                    <a:cubicBezTo>
                      <a:pt x="27" y="8"/>
                      <a:pt x="25" y="9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6" y="11"/>
                      <a:pt x="25" y="12"/>
                    </a:cubicBezTo>
                    <a:cubicBezTo>
                      <a:pt x="26" y="12"/>
                      <a:pt x="25" y="15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4"/>
                      <a:pt x="27" y="16"/>
                      <a:pt x="28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9"/>
                      <a:pt x="31" y="15"/>
                      <a:pt x="28" y="17"/>
                    </a:cubicBezTo>
                    <a:cubicBezTo>
                      <a:pt x="31" y="18"/>
                      <a:pt x="34" y="20"/>
                      <a:pt x="36" y="22"/>
                    </a:cubicBezTo>
                    <a:cubicBezTo>
                      <a:pt x="37" y="21"/>
                      <a:pt x="38" y="23"/>
                      <a:pt x="39" y="21"/>
                    </a:cubicBezTo>
                    <a:cubicBezTo>
                      <a:pt x="38" y="23"/>
                      <a:pt x="39" y="25"/>
                      <a:pt x="40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8" y="30"/>
                      <a:pt x="43" y="24"/>
                      <a:pt x="41" y="29"/>
                    </a:cubicBezTo>
                    <a:cubicBezTo>
                      <a:pt x="43" y="26"/>
                      <a:pt x="43" y="31"/>
                      <a:pt x="46" y="29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7" y="32"/>
                      <a:pt x="48" y="35"/>
                      <a:pt x="50" y="36"/>
                    </a:cubicBezTo>
                    <a:cubicBezTo>
                      <a:pt x="53" y="36"/>
                      <a:pt x="52" y="40"/>
                      <a:pt x="56" y="39"/>
                    </a:cubicBezTo>
                    <a:cubicBezTo>
                      <a:pt x="56" y="41"/>
                      <a:pt x="56" y="43"/>
                      <a:pt x="59" y="44"/>
                    </a:cubicBezTo>
                    <a:cubicBezTo>
                      <a:pt x="58" y="44"/>
                      <a:pt x="58" y="44"/>
                      <a:pt x="58" y="44"/>
                    </a:cubicBezTo>
                    <a:cubicBezTo>
                      <a:pt x="60" y="45"/>
                      <a:pt x="62" y="47"/>
                      <a:pt x="64" y="47"/>
                    </a:cubicBezTo>
                    <a:cubicBezTo>
                      <a:pt x="62" y="49"/>
                      <a:pt x="63" y="50"/>
                      <a:pt x="63" y="51"/>
                    </a:cubicBezTo>
                    <a:cubicBezTo>
                      <a:pt x="65" y="51"/>
                      <a:pt x="66" y="54"/>
                      <a:pt x="68" y="55"/>
                    </a:cubicBezTo>
                    <a:cubicBezTo>
                      <a:pt x="67" y="56"/>
                      <a:pt x="70" y="56"/>
                      <a:pt x="68" y="57"/>
                    </a:cubicBezTo>
                    <a:cubicBezTo>
                      <a:pt x="74" y="60"/>
                      <a:pt x="75" y="68"/>
                      <a:pt x="75" y="76"/>
                    </a:cubicBezTo>
                    <a:cubicBezTo>
                      <a:pt x="74" y="76"/>
                      <a:pt x="74" y="76"/>
                      <a:pt x="74" y="76"/>
                    </a:cubicBezTo>
                    <a:cubicBezTo>
                      <a:pt x="76" y="76"/>
                      <a:pt x="79" y="76"/>
                      <a:pt x="81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81" y="77"/>
                      <a:pt x="79" y="79"/>
                      <a:pt x="80" y="80"/>
                    </a:cubicBezTo>
                    <a:cubicBezTo>
                      <a:pt x="80" y="80"/>
                      <a:pt x="80" y="80"/>
                      <a:pt x="79" y="80"/>
                    </a:cubicBezTo>
                    <a:cubicBezTo>
                      <a:pt x="81" y="81"/>
                      <a:pt x="78" y="83"/>
                      <a:pt x="80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80" y="85"/>
                      <a:pt x="79" y="85"/>
                      <a:pt x="79" y="85"/>
                    </a:cubicBezTo>
                    <a:cubicBezTo>
                      <a:pt x="82" y="94"/>
                      <a:pt x="90" y="105"/>
                      <a:pt x="85" y="111"/>
                    </a:cubicBezTo>
                    <a:cubicBezTo>
                      <a:pt x="85" y="111"/>
                      <a:pt x="85" y="111"/>
                      <a:pt x="85" y="111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3" y="112"/>
                      <a:pt x="81" y="115"/>
                      <a:pt x="78" y="116"/>
                    </a:cubicBezTo>
                    <a:cubicBezTo>
                      <a:pt x="78" y="116"/>
                      <a:pt x="78" y="115"/>
                      <a:pt x="78" y="115"/>
                    </a:cubicBezTo>
                    <a:cubicBezTo>
                      <a:pt x="77" y="117"/>
                      <a:pt x="74" y="114"/>
                      <a:pt x="75" y="118"/>
                    </a:cubicBezTo>
                    <a:cubicBezTo>
                      <a:pt x="75" y="118"/>
                      <a:pt x="74" y="117"/>
                      <a:pt x="74" y="117"/>
                    </a:cubicBezTo>
                    <a:cubicBezTo>
                      <a:pt x="70" y="120"/>
                      <a:pt x="65" y="122"/>
                      <a:pt x="60" y="124"/>
                    </a:cubicBezTo>
                    <a:cubicBezTo>
                      <a:pt x="57" y="129"/>
                      <a:pt x="51" y="128"/>
                      <a:pt x="48" y="132"/>
                    </a:cubicBezTo>
                    <a:cubicBezTo>
                      <a:pt x="48" y="131"/>
                      <a:pt x="48" y="131"/>
                      <a:pt x="48" y="131"/>
                    </a:cubicBezTo>
                    <a:cubicBezTo>
                      <a:pt x="45" y="133"/>
                      <a:pt x="42" y="134"/>
                      <a:pt x="39" y="134"/>
                    </a:cubicBezTo>
                    <a:cubicBezTo>
                      <a:pt x="37" y="133"/>
                      <a:pt x="36" y="129"/>
                      <a:pt x="35" y="126"/>
                    </a:cubicBezTo>
                    <a:cubicBezTo>
                      <a:pt x="34" y="124"/>
                      <a:pt x="32" y="123"/>
                      <a:pt x="31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26" y="117"/>
                      <a:pt x="31" y="110"/>
                      <a:pt x="25" y="107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24" y="107"/>
                      <a:pt x="26" y="104"/>
                      <a:pt x="23" y="106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18" y="104"/>
                      <a:pt x="23" y="99"/>
                      <a:pt x="19" y="96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19" y="96"/>
                      <a:pt x="18" y="95"/>
                      <a:pt x="19" y="94"/>
                    </a:cubicBezTo>
                    <a:cubicBezTo>
                      <a:pt x="19" y="94"/>
                      <a:pt x="19" y="94"/>
                      <a:pt x="19" y="94"/>
                    </a:cubicBezTo>
                    <a:cubicBezTo>
                      <a:pt x="21" y="89"/>
                      <a:pt x="16" y="87"/>
                      <a:pt x="15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5" y="83"/>
                      <a:pt x="15" y="80"/>
                      <a:pt x="14" y="78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4"/>
                      <a:pt x="12" y="72"/>
                      <a:pt x="10" y="69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3" name="Freeform 117"/>
              <p:cNvSpPr>
                <a:spLocks/>
              </p:cNvSpPr>
              <p:nvPr/>
            </p:nvSpPr>
            <p:spPr bwMode="auto">
              <a:xfrm>
                <a:off x="8782043" y="54737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Freeform 118"/>
              <p:cNvSpPr>
                <a:spLocks/>
              </p:cNvSpPr>
              <p:nvPr/>
            </p:nvSpPr>
            <p:spPr bwMode="auto">
              <a:xfrm>
                <a:off x="8828723" y="54157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5" name="Freeform 119"/>
              <p:cNvSpPr>
                <a:spLocks/>
              </p:cNvSpPr>
              <p:nvPr/>
            </p:nvSpPr>
            <p:spPr bwMode="auto">
              <a:xfrm>
                <a:off x="8165547" y="5439897"/>
                <a:ext cx="0" cy="4829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120"/>
              <p:cNvSpPr>
                <a:spLocks/>
              </p:cNvSpPr>
              <p:nvPr/>
            </p:nvSpPr>
            <p:spPr bwMode="auto">
              <a:xfrm>
                <a:off x="8167156" y="5433459"/>
                <a:ext cx="4829" cy="14487"/>
              </a:xfrm>
              <a:custGeom>
                <a:avLst/>
                <a:gdLst>
                  <a:gd name="T0" fmla="*/ 2 w 2"/>
                  <a:gd name="T1" fmla="*/ 2 h 6"/>
                  <a:gd name="T2" fmla="*/ 2 w 2"/>
                  <a:gd name="T3" fmla="*/ 1 h 6"/>
                  <a:gd name="T4" fmla="*/ 0 w 2"/>
                  <a:gd name="T5" fmla="*/ 4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121"/>
              <p:cNvSpPr>
                <a:spLocks/>
              </p:cNvSpPr>
              <p:nvPr/>
            </p:nvSpPr>
            <p:spPr bwMode="auto">
              <a:xfrm>
                <a:off x="8171985" y="5433459"/>
                <a:ext cx="1610" cy="6439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1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1" y="3"/>
                      <a:pt x="1" y="1"/>
                      <a:pt x="1" y="1"/>
                    </a:cubicBezTo>
                    <a:cubicBezTo>
                      <a:pt x="1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122"/>
              <p:cNvSpPr>
                <a:spLocks/>
              </p:cNvSpPr>
              <p:nvPr/>
            </p:nvSpPr>
            <p:spPr bwMode="auto">
              <a:xfrm>
                <a:off x="8283051" y="5418972"/>
                <a:ext cx="161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9" name="Freeform 123"/>
              <p:cNvSpPr>
                <a:spLocks/>
              </p:cNvSpPr>
              <p:nvPr/>
            </p:nvSpPr>
            <p:spPr bwMode="auto">
              <a:xfrm>
                <a:off x="8173595" y="5311125"/>
                <a:ext cx="645470" cy="133601"/>
              </a:xfrm>
              <a:custGeom>
                <a:avLst/>
                <a:gdLst>
                  <a:gd name="T0" fmla="*/ 62 w 295"/>
                  <a:gd name="T1" fmla="*/ 39 h 61"/>
                  <a:gd name="T2" fmla="*/ 54 w 295"/>
                  <a:gd name="T3" fmla="*/ 41 h 61"/>
                  <a:gd name="T4" fmla="*/ 36 w 295"/>
                  <a:gd name="T5" fmla="*/ 48 h 61"/>
                  <a:gd name="T6" fmla="*/ 36 w 295"/>
                  <a:gd name="T7" fmla="*/ 49 h 61"/>
                  <a:gd name="T8" fmla="*/ 31 w 295"/>
                  <a:gd name="T9" fmla="*/ 51 h 61"/>
                  <a:gd name="T10" fmla="*/ 15 w 295"/>
                  <a:gd name="T11" fmla="*/ 55 h 61"/>
                  <a:gd name="T12" fmla="*/ 0 w 295"/>
                  <a:gd name="T13" fmla="*/ 59 h 61"/>
                  <a:gd name="T14" fmla="*/ 5 w 295"/>
                  <a:gd name="T15" fmla="*/ 60 h 61"/>
                  <a:gd name="T16" fmla="*/ 6 w 295"/>
                  <a:gd name="T17" fmla="*/ 60 h 61"/>
                  <a:gd name="T18" fmla="*/ 16 w 295"/>
                  <a:gd name="T19" fmla="*/ 59 h 61"/>
                  <a:gd name="T20" fmla="*/ 39 w 295"/>
                  <a:gd name="T21" fmla="*/ 52 h 61"/>
                  <a:gd name="T22" fmla="*/ 51 w 295"/>
                  <a:gd name="T23" fmla="*/ 49 h 61"/>
                  <a:gd name="T24" fmla="*/ 56 w 295"/>
                  <a:gd name="T25" fmla="*/ 45 h 61"/>
                  <a:gd name="T26" fmla="*/ 116 w 295"/>
                  <a:gd name="T27" fmla="*/ 33 h 61"/>
                  <a:gd name="T28" fmla="*/ 124 w 295"/>
                  <a:gd name="T29" fmla="*/ 31 h 61"/>
                  <a:gd name="T30" fmla="*/ 146 w 295"/>
                  <a:gd name="T31" fmla="*/ 23 h 61"/>
                  <a:gd name="T32" fmla="*/ 172 w 295"/>
                  <a:gd name="T33" fmla="*/ 17 h 61"/>
                  <a:gd name="T34" fmla="*/ 216 w 295"/>
                  <a:gd name="T35" fmla="*/ 9 h 61"/>
                  <a:gd name="T36" fmla="*/ 257 w 295"/>
                  <a:gd name="T37" fmla="*/ 13 h 61"/>
                  <a:gd name="T38" fmla="*/ 283 w 295"/>
                  <a:gd name="T39" fmla="*/ 39 h 61"/>
                  <a:gd name="T40" fmla="*/ 285 w 295"/>
                  <a:gd name="T41" fmla="*/ 43 h 61"/>
                  <a:gd name="T42" fmla="*/ 288 w 295"/>
                  <a:gd name="T43" fmla="*/ 43 h 61"/>
                  <a:gd name="T44" fmla="*/ 288 w 295"/>
                  <a:gd name="T45" fmla="*/ 45 h 61"/>
                  <a:gd name="T46" fmla="*/ 288 w 295"/>
                  <a:gd name="T47" fmla="*/ 49 h 61"/>
                  <a:gd name="T48" fmla="*/ 287 w 295"/>
                  <a:gd name="T49" fmla="*/ 50 h 61"/>
                  <a:gd name="T50" fmla="*/ 291 w 295"/>
                  <a:gd name="T51" fmla="*/ 48 h 61"/>
                  <a:gd name="T52" fmla="*/ 294 w 295"/>
                  <a:gd name="T53" fmla="*/ 43 h 61"/>
                  <a:gd name="T54" fmla="*/ 293 w 295"/>
                  <a:gd name="T55" fmla="*/ 42 h 61"/>
                  <a:gd name="T56" fmla="*/ 292 w 295"/>
                  <a:gd name="T57" fmla="*/ 40 h 61"/>
                  <a:gd name="T58" fmla="*/ 284 w 295"/>
                  <a:gd name="T59" fmla="*/ 33 h 61"/>
                  <a:gd name="T60" fmla="*/ 285 w 295"/>
                  <a:gd name="T61" fmla="*/ 27 h 61"/>
                  <a:gd name="T62" fmla="*/ 279 w 295"/>
                  <a:gd name="T63" fmla="*/ 23 h 61"/>
                  <a:gd name="T64" fmla="*/ 274 w 295"/>
                  <a:gd name="T65" fmla="*/ 15 h 61"/>
                  <a:gd name="T66" fmla="*/ 261 w 295"/>
                  <a:gd name="T67" fmla="*/ 9 h 61"/>
                  <a:gd name="T68" fmla="*/ 254 w 295"/>
                  <a:gd name="T69" fmla="*/ 9 h 61"/>
                  <a:gd name="T70" fmla="*/ 245 w 295"/>
                  <a:gd name="T71" fmla="*/ 5 h 61"/>
                  <a:gd name="T72" fmla="*/ 222 w 295"/>
                  <a:gd name="T73" fmla="*/ 0 h 61"/>
                  <a:gd name="T74" fmla="*/ 219 w 295"/>
                  <a:gd name="T75" fmla="*/ 6 h 61"/>
                  <a:gd name="T76" fmla="*/ 216 w 295"/>
                  <a:gd name="T77" fmla="*/ 4 h 61"/>
                  <a:gd name="T78" fmla="*/ 212 w 295"/>
                  <a:gd name="T79" fmla="*/ 4 h 61"/>
                  <a:gd name="T80" fmla="*/ 211 w 295"/>
                  <a:gd name="T81" fmla="*/ 4 h 61"/>
                  <a:gd name="T82" fmla="*/ 180 w 295"/>
                  <a:gd name="T83" fmla="*/ 10 h 61"/>
                  <a:gd name="T84" fmla="*/ 179 w 295"/>
                  <a:gd name="T85" fmla="*/ 11 h 61"/>
                  <a:gd name="T86" fmla="*/ 171 w 295"/>
                  <a:gd name="T87" fmla="*/ 12 h 61"/>
                  <a:gd name="T88" fmla="*/ 167 w 295"/>
                  <a:gd name="T89" fmla="*/ 13 h 61"/>
                  <a:gd name="T90" fmla="*/ 151 w 295"/>
                  <a:gd name="T91" fmla="*/ 16 h 61"/>
                  <a:gd name="T92" fmla="*/ 138 w 295"/>
                  <a:gd name="T93" fmla="*/ 22 h 61"/>
                  <a:gd name="T94" fmla="*/ 114 w 295"/>
                  <a:gd name="T95" fmla="*/ 29 h 61"/>
                  <a:gd name="T96" fmla="*/ 101 w 295"/>
                  <a:gd name="T97" fmla="*/ 32 h 61"/>
                  <a:gd name="T98" fmla="*/ 99 w 295"/>
                  <a:gd name="T99" fmla="*/ 34 h 61"/>
                  <a:gd name="T100" fmla="*/ 89 w 295"/>
                  <a:gd name="T101" fmla="*/ 36 h 61"/>
                  <a:gd name="T102" fmla="*/ 86 w 295"/>
                  <a:gd name="T103" fmla="*/ 36 h 61"/>
                  <a:gd name="T104" fmla="*/ 77 w 295"/>
                  <a:gd name="T105" fmla="*/ 38 h 61"/>
                  <a:gd name="T106" fmla="*/ 71 w 295"/>
                  <a:gd name="T107" fmla="*/ 38 h 61"/>
                  <a:gd name="T108" fmla="*/ 70 w 295"/>
                  <a:gd name="T109" fmla="*/ 39 h 61"/>
                  <a:gd name="T110" fmla="*/ 62 w 295"/>
                  <a:gd name="T111" fmla="*/ 4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5" h="61">
                    <a:moveTo>
                      <a:pt x="62" y="40"/>
                    </a:moveTo>
                    <a:cubicBezTo>
                      <a:pt x="62" y="39"/>
                      <a:pt x="62" y="39"/>
                      <a:pt x="62" y="39"/>
                    </a:cubicBezTo>
                    <a:cubicBezTo>
                      <a:pt x="60" y="42"/>
                      <a:pt x="57" y="40"/>
                      <a:pt x="54" y="42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48" y="42"/>
                      <a:pt x="43" y="46"/>
                      <a:pt x="36" y="4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4" y="47"/>
                      <a:pt x="32" y="51"/>
                      <a:pt x="31" y="49"/>
                    </a:cubicBezTo>
                    <a:cubicBezTo>
                      <a:pt x="30" y="50"/>
                      <a:pt x="30" y="51"/>
                      <a:pt x="31" y="51"/>
                    </a:cubicBezTo>
                    <a:cubicBezTo>
                      <a:pt x="26" y="53"/>
                      <a:pt x="20" y="54"/>
                      <a:pt x="15" y="57"/>
                    </a:cubicBezTo>
                    <a:cubicBezTo>
                      <a:pt x="15" y="56"/>
                      <a:pt x="15" y="56"/>
                      <a:pt x="15" y="55"/>
                    </a:cubicBezTo>
                    <a:cubicBezTo>
                      <a:pt x="11" y="59"/>
                      <a:pt x="5" y="58"/>
                      <a:pt x="1" y="57"/>
                    </a:cubicBezTo>
                    <a:cubicBezTo>
                      <a:pt x="0" y="58"/>
                      <a:pt x="1" y="58"/>
                      <a:pt x="0" y="59"/>
                    </a:cubicBezTo>
                    <a:cubicBezTo>
                      <a:pt x="2" y="61"/>
                      <a:pt x="3" y="57"/>
                      <a:pt x="5" y="59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6" y="60"/>
                      <a:pt x="5" y="57"/>
                      <a:pt x="6" y="59"/>
                    </a:cubicBezTo>
                    <a:cubicBezTo>
                      <a:pt x="6" y="59"/>
                      <a:pt x="6" y="60"/>
                      <a:pt x="6" y="60"/>
                    </a:cubicBezTo>
                    <a:cubicBezTo>
                      <a:pt x="8" y="59"/>
                      <a:pt x="11" y="60"/>
                      <a:pt x="13" y="58"/>
                    </a:cubicBezTo>
                    <a:cubicBezTo>
                      <a:pt x="13" y="59"/>
                      <a:pt x="15" y="57"/>
                      <a:pt x="16" y="59"/>
                    </a:cubicBezTo>
                    <a:cubicBezTo>
                      <a:pt x="16" y="58"/>
                      <a:pt x="17" y="58"/>
                      <a:pt x="17" y="57"/>
                    </a:cubicBezTo>
                    <a:cubicBezTo>
                      <a:pt x="25" y="57"/>
                      <a:pt x="32" y="54"/>
                      <a:pt x="39" y="52"/>
                    </a:cubicBezTo>
                    <a:cubicBezTo>
                      <a:pt x="42" y="47"/>
                      <a:pt x="47" y="51"/>
                      <a:pt x="50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52" y="48"/>
                      <a:pt x="53" y="47"/>
                      <a:pt x="55" y="47"/>
                    </a:cubicBezTo>
                    <a:cubicBezTo>
                      <a:pt x="56" y="45"/>
                      <a:pt x="56" y="45"/>
                      <a:pt x="56" y="45"/>
                    </a:cubicBezTo>
                    <a:cubicBezTo>
                      <a:pt x="66" y="46"/>
                      <a:pt x="75" y="42"/>
                      <a:pt x="85" y="41"/>
                    </a:cubicBezTo>
                    <a:cubicBezTo>
                      <a:pt x="96" y="40"/>
                      <a:pt x="107" y="40"/>
                      <a:pt x="116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9" y="32"/>
                      <a:pt x="122" y="32"/>
                      <a:pt x="124" y="31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31" y="26"/>
                      <a:pt x="139" y="28"/>
                      <a:pt x="146" y="23"/>
                    </a:cubicBezTo>
                    <a:cubicBezTo>
                      <a:pt x="154" y="21"/>
                      <a:pt x="163" y="19"/>
                      <a:pt x="172" y="16"/>
                    </a:cubicBezTo>
                    <a:cubicBezTo>
                      <a:pt x="172" y="17"/>
                      <a:pt x="172" y="17"/>
                      <a:pt x="172" y="17"/>
                    </a:cubicBezTo>
                    <a:cubicBezTo>
                      <a:pt x="179" y="14"/>
                      <a:pt x="187" y="17"/>
                      <a:pt x="194" y="14"/>
                    </a:cubicBezTo>
                    <a:cubicBezTo>
                      <a:pt x="201" y="15"/>
                      <a:pt x="208" y="7"/>
                      <a:pt x="216" y="9"/>
                    </a:cubicBezTo>
                    <a:cubicBezTo>
                      <a:pt x="220" y="12"/>
                      <a:pt x="227" y="4"/>
                      <a:pt x="231" y="8"/>
                    </a:cubicBezTo>
                    <a:cubicBezTo>
                      <a:pt x="239" y="15"/>
                      <a:pt x="247" y="13"/>
                      <a:pt x="257" y="13"/>
                    </a:cubicBezTo>
                    <a:cubicBezTo>
                      <a:pt x="264" y="18"/>
                      <a:pt x="274" y="19"/>
                      <a:pt x="277" y="28"/>
                    </a:cubicBezTo>
                    <a:cubicBezTo>
                      <a:pt x="282" y="30"/>
                      <a:pt x="280" y="37"/>
                      <a:pt x="283" y="39"/>
                    </a:cubicBezTo>
                    <a:cubicBezTo>
                      <a:pt x="283" y="39"/>
                      <a:pt x="283" y="39"/>
                      <a:pt x="283" y="39"/>
                    </a:cubicBezTo>
                    <a:cubicBezTo>
                      <a:pt x="282" y="42"/>
                      <a:pt x="288" y="40"/>
                      <a:pt x="285" y="43"/>
                    </a:cubicBezTo>
                    <a:cubicBezTo>
                      <a:pt x="285" y="43"/>
                      <a:pt x="285" y="43"/>
                      <a:pt x="285" y="43"/>
                    </a:cubicBezTo>
                    <a:cubicBezTo>
                      <a:pt x="284" y="44"/>
                      <a:pt x="290" y="42"/>
                      <a:pt x="288" y="43"/>
                    </a:cubicBezTo>
                    <a:cubicBezTo>
                      <a:pt x="289" y="43"/>
                      <a:pt x="289" y="43"/>
                      <a:pt x="289" y="43"/>
                    </a:cubicBezTo>
                    <a:cubicBezTo>
                      <a:pt x="290" y="44"/>
                      <a:pt x="288" y="44"/>
                      <a:pt x="288" y="45"/>
                    </a:cubicBezTo>
                    <a:cubicBezTo>
                      <a:pt x="289" y="45"/>
                      <a:pt x="290" y="44"/>
                      <a:pt x="290" y="45"/>
                    </a:cubicBezTo>
                    <a:cubicBezTo>
                      <a:pt x="286" y="47"/>
                      <a:pt x="292" y="46"/>
                      <a:pt x="288" y="49"/>
                    </a:cubicBezTo>
                    <a:cubicBezTo>
                      <a:pt x="287" y="48"/>
                      <a:pt x="286" y="50"/>
                      <a:pt x="285" y="49"/>
                    </a:cubicBezTo>
                    <a:cubicBezTo>
                      <a:pt x="285" y="50"/>
                      <a:pt x="286" y="51"/>
                      <a:pt x="287" y="50"/>
                    </a:cubicBezTo>
                    <a:cubicBezTo>
                      <a:pt x="289" y="49"/>
                      <a:pt x="291" y="49"/>
                      <a:pt x="292" y="48"/>
                    </a:cubicBezTo>
                    <a:cubicBezTo>
                      <a:pt x="291" y="48"/>
                      <a:pt x="291" y="48"/>
                      <a:pt x="291" y="48"/>
                    </a:cubicBezTo>
                    <a:cubicBezTo>
                      <a:pt x="292" y="47"/>
                      <a:pt x="292" y="48"/>
                      <a:pt x="293" y="47"/>
                    </a:cubicBezTo>
                    <a:cubicBezTo>
                      <a:pt x="292" y="46"/>
                      <a:pt x="294" y="44"/>
                      <a:pt x="294" y="43"/>
                    </a:cubicBezTo>
                    <a:cubicBezTo>
                      <a:pt x="294" y="43"/>
                      <a:pt x="294" y="43"/>
                      <a:pt x="294" y="43"/>
                    </a:cubicBezTo>
                    <a:cubicBezTo>
                      <a:pt x="292" y="43"/>
                      <a:pt x="293" y="42"/>
                      <a:pt x="293" y="42"/>
                    </a:cubicBezTo>
                    <a:cubicBezTo>
                      <a:pt x="293" y="41"/>
                      <a:pt x="293" y="41"/>
                      <a:pt x="293" y="41"/>
                    </a:cubicBezTo>
                    <a:cubicBezTo>
                      <a:pt x="295" y="40"/>
                      <a:pt x="289" y="41"/>
                      <a:pt x="292" y="40"/>
                    </a:cubicBezTo>
                    <a:cubicBezTo>
                      <a:pt x="290" y="38"/>
                      <a:pt x="289" y="35"/>
                      <a:pt x="287" y="33"/>
                    </a:cubicBezTo>
                    <a:cubicBezTo>
                      <a:pt x="286" y="33"/>
                      <a:pt x="286" y="31"/>
                      <a:pt x="284" y="33"/>
                    </a:cubicBezTo>
                    <a:cubicBezTo>
                      <a:pt x="286" y="30"/>
                      <a:pt x="285" y="28"/>
                      <a:pt x="284" y="28"/>
                    </a:cubicBezTo>
                    <a:cubicBezTo>
                      <a:pt x="285" y="27"/>
                      <a:pt x="285" y="27"/>
                      <a:pt x="285" y="27"/>
                    </a:cubicBezTo>
                    <a:cubicBezTo>
                      <a:pt x="286" y="24"/>
                      <a:pt x="281" y="28"/>
                      <a:pt x="283" y="24"/>
                    </a:cubicBezTo>
                    <a:cubicBezTo>
                      <a:pt x="281" y="26"/>
                      <a:pt x="282" y="21"/>
                      <a:pt x="279" y="23"/>
                    </a:cubicBezTo>
                    <a:cubicBezTo>
                      <a:pt x="280" y="21"/>
                      <a:pt x="280" y="21"/>
                      <a:pt x="280" y="21"/>
                    </a:cubicBezTo>
                    <a:cubicBezTo>
                      <a:pt x="277" y="19"/>
                      <a:pt x="275" y="17"/>
                      <a:pt x="274" y="15"/>
                    </a:cubicBezTo>
                    <a:cubicBezTo>
                      <a:pt x="270" y="16"/>
                      <a:pt x="270" y="11"/>
                      <a:pt x="266" y="13"/>
                    </a:cubicBezTo>
                    <a:cubicBezTo>
                      <a:pt x="265" y="12"/>
                      <a:pt x="264" y="9"/>
                      <a:pt x="261" y="9"/>
                    </a:cubicBezTo>
                    <a:cubicBezTo>
                      <a:pt x="262" y="9"/>
                      <a:pt x="262" y="9"/>
                      <a:pt x="262" y="9"/>
                    </a:cubicBezTo>
                    <a:cubicBezTo>
                      <a:pt x="260" y="8"/>
                      <a:pt x="257" y="7"/>
                      <a:pt x="254" y="9"/>
                    </a:cubicBezTo>
                    <a:cubicBezTo>
                      <a:pt x="255" y="5"/>
                      <a:pt x="254" y="6"/>
                      <a:pt x="253" y="4"/>
                    </a:cubicBezTo>
                    <a:cubicBezTo>
                      <a:pt x="251" y="5"/>
                      <a:pt x="248" y="4"/>
                      <a:pt x="245" y="5"/>
                    </a:cubicBezTo>
                    <a:cubicBezTo>
                      <a:pt x="245" y="3"/>
                      <a:pt x="243" y="5"/>
                      <a:pt x="244" y="3"/>
                    </a:cubicBezTo>
                    <a:cubicBezTo>
                      <a:pt x="236" y="6"/>
                      <a:pt x="229" y="3"/>
                      <a:pt x="222" y="0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1" y="1"/>
                      <a:pt x="220" y="4"/>
                      <a:pt x="219" y="6"/>
                    </a:cubicBezTo>
                    <a:cubicBezTo>
                      <a:pt x="219" y="5"/>
                      <a:pt x="219" y="5"/>
                      <a:pt x="219" y="5"/>
                    </a:cubicBezTo>
                    <a:cubicBezTo>
                      <a:pt x="218" y="6"/>
                      <a:pt x="217" y="4"/>
                      <a:pt x="216" y="4"/>
                    </a:cubicBezTo>
                    <a:cubicBezTo>
                      <a:pt x="216" y="3"/>
                      <a:pt x="216" y="3"/>
                      <a:pt x="216" y="3"/>
                    </a:cubicBezTo>
                    <a:cubicBezTo>
                      <a:pt x="215" y="5"/>
                      <a:pt x="213" y="2"/>
                      <a:pt x="212" y="4"/>
                    </a:cubicBezTo>
                    <a:cubicBezTo>
                      <a:pt x="212" y="3"/>
                      <a:pt x="212" y="3"/>
                      <a:pt x="212" y="3"/>
                    </a:cubicBezTo>
                    <a:cubicBezTo>
                      <a:pt x="211" y="4"/>
                      <a:pt x="211" y="4"/>
                      <a:pt x="211" y="4"/>
                    </a:cubicBezTo>
                    <a:cubicBezTo>
                      <a:pt x="211" y="3"/>
                      <a:pt x="211" y="2"/>
                      <a:pt x="211" y="2"/>
                    </a:cubicBezTo>
                    <a:cubicBezTo>
                      <a:pt x="201" y="3"/>
                      <a:pt x="191" y="9"/>
                      <a:pt x="180" y="10"/>
                    </a:cubicBezTo>
                    <a:cubicBezTo>
                      <a:pt x="180" y="9"/>
                      <a:pt x="180" y="9"/>
                      <a:pt x="180" y="9"/>
                    </a:cubicBezTo>
                    <a:cubicBezTo>
                      <a:pt x="179" y="11"/>
                      <a:pt x="179" y="11"/>
                      <a:pt x="179" y="11"/>
                    </a:cubicBezTo>
                    <a:cubicBezTo>
                      <a:pt x="179" y="10"/>
                      <a:pt x="179" y="10"/>
                      <a:pt x="179" y="10"/>
                    </a:cubicBezTo>
                    <a:cubicBezTo>
                      <a:pt x="176" y="9"/>
                      <a:pt x="173" y="12"/>
                      <a:pt x="171" y="12"/>
                    </a:cubicBezTo>
                    <a:cubicBezTo>
                      <a:pt x="171" y="12"/>
                      <a:pt x="171" y="11"/>
                      <a:pt x="171" y="11"/>
                    </a:cubicBezTo>
                    <a:cubicBezTo>
                      <a:pt x="169" y="13"/>
                      <a:pt x="167" y="9"/>
                      <a:pt x="167" y="13"/>
                    </a:cubicBezTo>
                    <a:cubicBezTo>
                      <a:pt x="167" y="13"/>
                      <a:pt x="167" y="12"/>
                      <a:pt x="167" y="12"/>
                    </a:cubicBezTo>
                    <a:cubicBezTo>
                      <a:pt x="162" y="14"/>
                      <a:pt x="157" y="15"/>
                      <a:pt x="151" y="16"/>
                    </a:cubicBezTo>
                    <a:cubicBezTo>
                      <a:pt x="148" y="21"/>
                      <a:pt x="142" y="18"/>
                      <a:pt x="139" y="22"/>
                    </a:cubicBezTo>
                    <a:cubicBezTo>
                      <a:pt x="138" y="22"/>
                      <a:pt x="138" y="22"/>
                      <a:pt x="138" y="22"/>
                    </a:cubicBezTo>
                    <a:cubicBezTo>
                      <a:pt x="133" y="26"/>
                      <a:pt x="126" y="24"/>
                      <a:pt x="121" y="27"/>
                    </a:cubicBezTo>
                    <a:cubicBezTo>
                      <a:pt x="118" y="27"/>
                      <a:pt x="117" y="28"/>
                      <a:pt x="114" y="29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1" y="33"/>
                      <a:pt x="104" y="27"/>
                      <a:pt x="101" y="32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3"/>
                      <a:pt x="98" y="30"/>
                      <a:pt x="99" y="34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96" y="38"/>
                      <a:pt x="92" y="32"/>
                      <a:pt x="89" y="36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8" y="36"/>
                      <a:pt x="87" y="36"/>
                      <a:pt x="86" y="36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3" y="33"/>
                      <a:pt x="80" y="37"/>
                      <a:pt x="77" y="38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6" y="38"/>
                      <a:pt x="73" y="37"/>
                      <a:pt x="71" y="38"/>
                    </a:cubicBezTo>
                    <a:cubicBezTo>
                      <a:pt x="71" y="38"/>
                      <a:pt x="71" y="38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37"/>
                      <a:pt x="70" y="37"/>
                      <a:pt x="70" y="37"/>
                    </a:cubicBezTo>
                    <a:cubicBezTo>
                      <a:pt x="67" y="38"/>
                      <a:pt x="65" y="40"/>
                      <a:pt x="62" y="4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Freeform 124"/>
              <p:cNvSpPr>
                <a:spLocks/>
              </p:cNvSpPr>
              <p:nvPr/>
            </p:nvSpPr>
            <p:spPr bwMode="auto">
              <a:xfrm>
                <a:off x="8252468" y="54189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1" name="Freeform 125"/>
              <p:cNvSpPr>
                <a:spLocks/>
              </p:cNvSpPr>
              <p:nvPr/>
            </p:nvSpPr>
            <p:spPr bwMode="auto">
              <a:xfrm>
                <a:off x="8817455" y="5406095"/>
                <a:ext cx="1610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Freeform 126"/>
              <p:cNvSpPr>
                <a:spLocks/>
              </p:cNvSpPr>
              <p:nvPr/>
            </p:nvSpPr>
            <p:spPr bwMode="auto">
              <a:xfrm>
                <a:off x="8131744" y="5407704"/>
                <a:ext cx="57947" cy="40241"/>
              </a:xfrm>
              <a:custGeom>
                <a:avLst/>
                <a:gdLst>
                  <a:gd name="T0" fmla="*/ 2 w 26"/>
                  <a:gd name="T1" fmla="*/ 13 h 18"/>
                  <a:gd name="T2" fmla="*/ 15 w 26"/>
                  <a:gd name="T3" fmla="*/ 16 h 18"/>
                  <a:gd name="T4" fmla="*/ 25 w 26"/>
                  <a:gd name="T5" fmla="*/ 6 h 18"/>
                  <a:gd name="T6" fmla="*/ 11 w 26"/>
                  <a:gd name="T7" fmla="*/ 2 h 18"/>
                  <a:gd name="T8" fmla="*/ 2 w 26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8">
                    <a:moveTo>
                      <a:pt x="2" y="13"/>
                    </a:moveTo>
                    <a:cubicBezTo>
                      <a:pt x="3" y="17"/>
                      <a:pt x="9" y="18"/>
                      <a:pt x="15" y="16"/>
                    </a:cubicBezTo>
                    <a:cubicBezTo>
                      <a:pt x="22" y="14"/>
                      <a:pt x="26" y="10"/>
                      <a:pt x="25" y="6"/>
                    </a:cubicBezTo>
                    <a:cubicBezTo>
                      <a:pt x="23" y="2"/>
                      <a:pt x="17" y="0"/>
                      <a:pt x="11" y="2"/>
                    </a:cubicBezTo>
                    <a:cubicBezTo>
                      <a:pt x="5" y="4"/>
                      <a:pt x="0" y="9"/>
                      <a:pt x="2" y="13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Rectangle 127"/>
              <p:cNvSpPr>
                <a:spLocks noChangeArrowheads="1"/>
              </p:cNvSpPr>
              <p:nvPr/>
            </p:nvSpPr>
            <p:spPr bwMode="auto">
              <a:xfrm>
                <a:off x="8144621" y="5433459"/>
                <a:ext cx="1610" cy="1610"/>
              </a:xfrm>
              <a:prstGeom prst="rect">
                <a:avLst/>
              </a:pr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4" name="Freeform 128"/>
              <p:cNvSpPr>
                <a:spLocks/>
              </p:cNvSpPr>
              <p:nvPr/>
            </p:nvSpPr>
            <p:spPr bwMode="auto">
              <a:xfrm>
                <a:off x="8144621" y="5431849"/>
                <a:ext cx="0" cy="1610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Freeform 129"/>
              <p:cNvSpPr>
                <a:spLocks/>
              </p:cNvSpPr>
              <p:nvPr/>
            </p:nvSpPr>
            <p:spPr bwMode="auto">
              <a:xfrm>
                <a:off x="8144621" y="5431849"/>
                <a:ext cx="3219" cy="161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130"/>
              <p:cNvSpPr>
                <a:spLocks/>
              </p:cNvSpPr>
              <p:nvPr/>
            </p:nvSpPr>
            <p:spPr bwMode="auto">
              <a:xfrm>
                <a:off x="8151060" y="5425411"/>
                <a:ext cx="0" cy="161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31"/>
              <p:cNvSpPr>
                <a:spLocks/>
              </p:cNvSpPr>
              <p:nvPr/>
            </p:nvSpPr>
            <p:spPr bwMode="auto">
              <a:xfrm>
                <a:off x="8120477" y="5401266"/>
                <a:ext cx="82092" cy="62776"/>
              </a:xfrm>
              <a:custGeom>
                <a:avLst/>
                <a:gdLst>
                  <a:gd name="T0" fmla="*/ 13 w 37"/>
                  <a:gd name="T1" fmla="*/ 4 h 29"/>
                  <a:gd name="T2" fmla="*/ 12 w 37"/>
                  <a:gd name="T3" fmla="*/ 5 h 29"/>
                  <a:gd name="T4" fmla="*/ 10 w 37"/>
                  <a:gd name="T5" fmla="*/ 9 h 29"/>
                  <a:gd name="T6" fmla="*/ 10 w 37"/>
                  <a:gd name="T7" fmla="*/ 10 h 29"/>
                  <a:gd name="T8" fmla="*/ 10 w 37"/>
                  <a:gd name="T9" fmla="*/ 11 h 29"/>
                  <a:gd name="T10" fmla="*/ 10 w 37"/>
                  <a:gd name="T11" fmla="*/ 14 h 29"/>
                  <a:gd name="T12" fmla="*/ 11 w 37"/>
                  <a:gd name="T13" fmla="*/ 14 h 29"/>
                  <a:gd name="T14" fmla="*/ 12 w 37"/>
                  <a:gd name="T15" fmla="*/ 14 h 29"/>
                  <a:gd name="T16" fmla="*/ 12 w 37"/>
                  <a:gd name="T17" fmla="*/ 15 h 29"/>
                  <a:gd name="T18" fmla="*/ 14 w 37"/>
                  <a:gd name="T19" fmla="*/ 15 h 29"/>
                  <a:gd name="T20" fmla="*/ 13 w 37"/>
                  <a:gd name="T21" fmla="*/ 13 h 29"/>
                  <a:gd name="T22" fmla="*/ 14 w 37"/>
                  <a:gd name="T23" fmla="*/ 11 h 29"/>
                  <a:gd name="T24" fmla="*/ 14 w 37"/>
                  <a:gd name="T25" fmla="*/ 9 h 29"/>
                  <a:gd name="T26" fmla="*/ 24 w 37"/>
                  <a:gd name="T27" fmla="*/ 8 h 29"/>
                  <a:gd name="T28" fmla="*/ 24 w 37"/>
                  <a:gd name="T29" fmla="*/ 9 h 29"/>
                  <a:gd name="T30" fmla="*/ 28 w 37"/>
                  <a:gd name="T31" fmla="*/ 8 h 29"/>
                  <a:gd name="T32" fmla="*/ 28 w 37"/>
                  <a:gd name="T33" fmla="*/ 12 h 29"/>
                  <a:gd name="T34" fmla="*/ 22 w 37"/>
                  <a:gd name="T35" fmla="*/ 18 h 29"/>
                  <a:gd name="T36" fmla="*/ 15 w 37"/>
                  <a:gd name="T37" fmla="*/ 22 h 29"/>
                  <a:gd name="T38" fmla="*/ 9 w 37"/>
                  <a:gd name="T39" fmla="*/ 16 h 29"/>
                  <a:gd name="T40" fmla="*/ 8 w 37"/>
                  <a:gd name="T41" fmla="*/ 16 h 29"/>
                  <a:gd name="T42" fmla="*/ 6 w 37"/>
                  <a:gd name="T43" fmla="*/ 17 h 29"/>
                  <a:gd name="T44" fmla="*/ 7 w 37"/>
                  <a:gd name="T45" fmla="*/ 17 h 29"/>
                  <a:gd name="T46" fmla="*/ 9 w 37"/>
                  <a:gd name="T47" fmla="*/ 15 h 29"/>
                  <a:gd name="T48" fmla="*/ 10 w 37"/>
                  <a:gd name="T49" fmla="*/ 15 h 29"/>
                  <a:gd name="T50" fmla="*/ 6 w 37"/>
                  <a:gd name="T51" fmla="*/ 16 h 29"/>
                  <a:gd name="T52" fmla="*/ 1 w 37"/>
                  <a:gd name="T53" fmla="*/ 19 h 29"/>
                  <a:gd name="T54" fmla="*/ 2 w 37"/>
                  <a:gd name="T55" fmla="*/ 20 h 29"/>
                  <a:gd name="T56" fmla="*/ 2 w 37"/>
                  <a:gd name="T57" fmla="*/ 20 h 29"/>
                  <a:gd name="T58" fmla="*/ 7 w 37"/>
                  <a:gd name="T59" fmla="*/ 21 h 29"/>
                  <a:gd name="T60" fmla="*/ 6 w 37"/>
                  <a:gd name="T61" fmla="*/ 25 h 29"/>
                  <a:gd name="T62" fmla="*/ 8 w 37"/>
                  <a:gd name="T63" fmla="*/ 24 h 29"/>
                  <a:gd name="T64" fmla="*/ 10 w 37"/>
                  <a:gd name="T65" fmla="*/ 28 h 29"/>
                  <a:gd name="T66" fmla="*/ 14 w 37"/>
                  <a:gd name="T67" fmla="*/ 27 h 29"/>
                  <a:gd name="T68" fmla="*/ 16 w 37"/>
                  <a:gd name="T69" fmla="*/ 25 h 29"/>
                  <a:gd name="T70" fmla="*/ 18 w 37"/>
                  <a:gd name="T71" fmla="*/ 26 h 29"/>
                  <a:gd name="T72" fmla="*/ 24 w 37"/>
                  <a:gd name="T73" fmla="*/ 26 h 29"/>
                  <a:gd name="T74" fmla="*/ 23 w 37"/>
                  <a:gd name="T75" fmla="*/ 21 h 29"/>
                  <a:gd name="T76" fmla="*/ 24 w 37"/>
                  <a:gd name="T77" fmla="*/ 22 h 29"/>
                  <a:gd name="T78" fmla="*/ 25 w 37"/>
                  <a:gd name="T79" fmla="*/ 23 h 29"/>
                  <a:gd name="T80" fmla="*/ 25 w 37"/>
                  <a:gd name="T81" fmla="*/ 22 h 29"/>
                  <a:gd name="T82" fmla="*/ 31 w 37"/>
                  <a:gd name="T83" fmla="*/ 17 h 29"/>
                  <a:gd name="T84" fmla="*/ 31 w 37"/>
                  <a:gd name="T85" fmla="*/ 16 h 29"/>
                  <a:gd name="T86" fmla="*/ 32 w 37"/>
                  <a:gd name="T87" fmla="*/ 14 h 29"/>
                  <a:gd name="T88" fmla="*/ 33 w 37"/>
                  <a:gd name="T89" fmla="*/ 13 h 29"/>
                  <a:gd name="T90" fmla="*/ 34 w 37"/>
                  <a:gd name="T91" fmla="*/ 8 h 29"/>
                  <a:gd name="T92" fmla="*/ 30 w 37"/>
                  <a:gd name="T93" fmla="*/ 6 h 29"/>
                  <a:gd name="T94" fmla="*/ 24 w 37"/>
                  <a:gd name="T95" fmla="*/ 4 h 29"/>
                  <a:gd name="T96" fmla="*/ 21 w 37"/>
                  <a:gd name="T97" fmla="*/ 4 h 29"/>
                  <a:gd name="T98" fmla="*/ 21 w 37"/>
                  <a:gd name="T99" fmla="*/ 5 h 29"/>
                  <a:gd name="T100" fmla="*/ 19 w 37"/>
                  <a:gd name="T101" fmla="*/ 5 h 29"/>
                  <a:gd name="T102" fmla="*/ 18 w 37"/>
                  <a:gd name="T103" fmla="*/ 5 h 29"/>
                  <a:gd name="T104" fmla="*/ 17 w 37"/>
                  <a:gd name="T105" fmla="*/ 5 h 29"/>
                  <a:gd name="T106" fmla="*/ 15 w 37"/>
                  <a:gd name="T107" fmla="*/ 5 h 29"/>
                  <a:gd name="T108" fmla="*/ 15 w 37"/>
                  <a:gd name="T109" fmla="*/ 5 h 29"/>
                  <a:gd name="T110" fmla="*/ 14 w 37"/>
                  <a:gd name="T111" fmla="*/ 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" h="29">
                    <a:moveTo>
                      <a:pt x="14" y="6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4" y="7"/>
                      <a:pt x="12" y="5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0" y="5"/>
                      <a:pt x="10" y="8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1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8" y="8"/>
                      <a:pt x="10" y="11"/>
                      <a:pt x="9" y="10"/>
                    </a:cubicBezTo>
                    <a:cubicBezTo>
                      <a:pt x="9" y="10"/>
                      <a:pt x="10" y="11"/>
                      <a:pt x="10" y="11"/>
                    </a:cubicBezTo>
                    <a:cubicBezTo>
                      <a:pt x="10" y="12"/>
                      <a:pt x="10" y="13"/>
                      <a:pt x="12" y="14"/>
                    </a:cubicBezTo>
                    <a:cubicBezTo>
                      <a:pt x="11" y="14"/>
                      <a:pt x="11" y="14"/>
                      <a:pt x="10" y="14"/>
                    </a:cubicBezTo>
                    <a:cubicBezTo>
                      <a:pt x="13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2" y="15"/>
                    </a:cubicBezTo>
                    <a:cubicBezTo>
                      <a:pt x="14" y="15"/>
                      <a:pt x="13" y="15"/>
                      <a:pt x="14" y="15"/>
                    </a:cubicBezTo>
                    <a:cubicBezTo>
                      <a:pt x="14" y="15"/>
                      <a:pt x="13" y="15"/>
                      <a:pt x="12" y="14"/>
                    </a:cubicBezTo>
                    <a:cubicBezTo>
                      <a:pt x="13" y="15"/>
                      <a:pt x="12" y="13"/>
                      <a:pt x="13" y="13"/>
                    </a:cubicBezTo>
                    <a:cubicBezTo>
                      <a:pt x="11" y="9"/>
                      <a:pt x="14" y="12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7" y="11"/>
                      <a:pt x="17" y="8"/>
                      <a:pt x="19" y="10"/>
                    </a:cubicBezTo>
                    <a:cubicBezTo>
                      <a:pt x="21" y="10"/>
                      <a:pt x="21" y="13"/>
                      <a:pt x="24" y="8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8"/>
                      <a:pt x="24" y="10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7" y="7"/>
                      <a:pt x="25" y="10"/>
                      <a:pt x="28" y="8"/>
                    </a:cubicBezTo>
                    <a:cubicBezTo>
                      <a:pt x="28" y="10"/>
                      <a:pt x="29" y="11"/>
                      <a:pt x="29" y="13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5"/>
                      <a:pt x="25" y="13"/>
                      <a:pt x="25" y="14"/>
                    </a:cubicBezTo>
                    <a:cubicBezTo>
                      <a:pt x="23" y="14"/>
                      <a:pt x="25" y="20"/>
                      <a:pt x="22" y="18"/>
                    </a:cubicBezTo>
                    <a:cubicBezTo>
                      <a:pt x="20" y="15"/>
                      <a:pt x="22" y="23"/>
                      <a:pt x="20" y="20"/>
                    </a:cubicBezTo>
                    <a:cubicBezTo>
                      <a:pt x="17" y="14"/>
                      <a:pt x="17" y="18"/>
                      <a:pt x="15" y="22"/>
                    </a:cubicBezTo>
                    <a:cubicBezTo>
                      <a:pt x="13" y="19"/>
                      <a:pt x="10" y="25"/>
                      <a:pt x="10" y="20"/>
                    </a:cubicBezTo>
                    <a:cubicBezTo>
                      <a:pt x="8" y="22"/>
                      <a:pt x="10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5"/>
                      <a:pt x="5" y="19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5"/>
                      <a:pt x="4" y="19"/>
                      <a:pt x="6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6" y="17"/>
                      <a:pt x="7" y="17"/>
                    </a:cubicBezTo>
                    <a:cubicBezTo>
                      <a:pt x="7" y="17"/>
                      <a:pt x="5" y="18"/>
                      <a:pt x="5" y="17"/>
                    </a:cubicBezTo>
                    <a:cubicBezTo>
                      <a:pt x="9" y="16"/>
                      <a:pt x="4" y="17"/>
                      <a:pt x="9" y="15"/>
                    </a:cubicBezTo>
                    <a:cubicBezTo>
                      <a:pt x="9" y="15"/>
                      <a:pt x="11" y="15"/>
                      <a:pt x="11" y="15"/>
                    </a:cubicBezTo>
                    <a:cubicBezTo>
                      <a:pt x="11" y="15"/>
                      <a:pt x="12" y="14"/>
                      <a:pt x="10" y="15"/>
                    </a:cubicBezTo>
                    <a:cubicBezTo>
                      <a:pt x="8" y="16"/>
                      <a:pt x="6" y="16"/>
                      <a:pt x="4" y="1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4" y="17"/>
                      <a:pt x="5" y="17"/>
                      <a:pt x="4" y="17"/>
                    </a:cubicBezTo>
                    <a:cubicBezTo>
                      <a:pt x="4" y="17"/>
                      <a:pt x="2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8"/>
                      <a:pt x="2" y="19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1"/>
                      <a:pt x="5" y="19"/>
                      <a:pt x="2" y="20"/>
                    </a:cubicBezTo>
                    <a:cubicBezTo>
                      <a:pt x="3" y="21"/>
                      <a:pt x="4" y="22"/>
                      <a:pt x="5" y="23"/>
                    </a:cubicBezTo>
                    <a:cubicBezTo>
                      <a:pt x="6" y="22"/>
                      <a:pt x="5" y="23"/>
                      <a:pt x="7" y="21"/>
                    </a:cubicBezTo>
                    <a:cubicBezTo>
                      <a:pt x="5" y="23"/>
                      <a:pt x="6" y="24"/>
                      <a:pt x="6" y="24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8"/>
                      <a:pt x="8" y="22"/>
                      <a:pt x="6" y="26"/>
                    </a:cubicBezTo>
                    <a:cubicBezTo>
                      <a:pt x="8" y="23"/>
                      <a:pt x="7" y="27"/>
                      <a:pt x="8" y="2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9" y="26"/>
                      <a:pt x="10" y="28"/>
                      <a:pt x="10" y="28"/>
                    </a:cubicBezTo>
                    <a:cubicBezTo>
                      <a:pt x="11" y="26"/>
                      <a:pt x="11" y="29"/>
                      <a:pt x="12" y="26"/>
                    </a:cubicBezTo>
                    <a:cubicBezTo>
                      <a:pt x="13" y="27"/>
                      <a:pt x="13" y="28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5" y="27"/>
                      <a:pt x="16" y="25"/>
                    </a:cubicBezTo>
                    <a:cubicBezTo>
                      <a:pt x="16" y="28"/>
                      <a:pt x="16" y="27"/>
                      <a:pt x="16" y="29"/>
                    </a:cubicBezTo>
                    <a:cubicBezTo>
                      <a:pt x="17" y="27"/>
                      <a:pt x="18" y="27"/>
                      <a:pt x="18" y="26"/>
                    </a:cubicBezTo>
                    <a:cubicBezTo>
                      <a:pt x="18" y="27"/>
                      <a:pt x="18" y="25"/>
                      <a:pt x="19" y="27"/>
                    </a:cubicBezTo>
                    <a:cubicBezTo>
                      <a:pt x="20" y="22"/>
                      <a:pt x="21" y="24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3" y="22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4" y="23"/>
                      <a:pt x="24" y="22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2"/>
                      <a:pt x="26" y="24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6" y="23"/>
                      <a:pt x="26" y="24"/>
                      <a:pt x="26" y="24"/>
                    </a:cubicBezTo>
                    <a:cubicBezTo>
                      <a:pt x="29" y="24"/>
                      <a:pt x="29" y="18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7"/>
                      <a:pt x="32" y="15"/>
                      <a:pt x="32" y="1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2" y="14"/>
                      <a:pt x="37" y="15"/>
                      <a:pt x="33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2"/>
                      <a:pt x="33" y="10"/>
                      <a:pt x="34" y="8"/>
                    </a:cubicBezTo>
                    <a:cubicBezTo>
                      <a:pt x="30" y="8"/>
                      <a:pt x="32" y="5"/>
                      <a:pt x="29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7" y="7"/>
                      <a:pt x="27" y="4"/>
                      <a:pt x="26" y="4"/>
                    </a:cubicBezTo>
                    <a:cubicBezTo>
                      <a:pt x="25" y="3"/>
                      <a:pt x="25" y="4"/>
                      <a:pt x="24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7"/>
                      <a:pt x="23" y="0"/>
                      <a:pt x="21" y="4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4"/>
                      <a:pt x="21" y="2"/>
                      <a:pt x="21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9"/>
                      <a:pt x="19" y="2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5"/>
                      <a:pt x="19" y="6"/>
                      <a:pt x="18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1"/>
                      <a:pt x="17" y="5"/>
                      <a:pt x="17" y="5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5"/>
                      <a:pt x="15" y="4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5"/>
                      <a:pt x="14" y="6"/>
                    </a:cubicBez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132"/>
              <p:cNvSpPr>
                <a:spLocks/>
              </p:cNvSpPr>
              <p:nvPr/>
            </p:nvSpPr>
            <p:spPr bwMode="auto">
              <a:xfrm>
                <a:off x="8143012" y="54238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33"/>
              <p:cNvSpPr>
                <a:spLocks/>
              </p:cNvSpPr>
              <p:nvPr/>
            </p:nvSpPr>
            <p:spPr bwMode="auto">
              <a:xfrm>
                <a:off x="8123696" y="54431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8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sz="16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42" name="矩形 141"/>
          <p:cNvSpPr/>
          <p:nvPr/>
        </p:nvSpPr>
        <p:spPr>
          <a:xfrm>
            <a:off x="2187362" y="5099933"/>
            <a:ext cx="4985981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Direction four of the work</a:t>
            </a:r>
            <a:endParaRPr lang="en-US" altLang="zh-CN" sz="20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3" name="矩形 142"/>
          <p:cNvSpPr/>
          <p:nvPr/>
        </p:nvSpPr>
        <p:spPr>
          <a:xfrm>
            <a:off x="2187362" y="1926610"/>
            <a:ext cx="4979868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direction one</a:t>
            </a:r>
            <a:endParaRPr lang="en-US" altLang="zh-CN" sz="20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4" name="矩形 143"/>
          <p:cNvSpPr/>
          <p:nvPr/>
        </p:nvSpPr>
        <p:spPr>
          <a:xfrm>
            <a:off x="2187362" y="2984384"/>
            <a:ext cx="4979868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Direction two of the work</a:t>
            </a:r>
            <a:endParaRPr lang="en-US" altLang="zh-CN" sz="20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5" name="矩形 144"/>
          <p:cNvSpPr/>
          <p:nvPr/>
        </p:nvSpPr>
        <p:spPr>
          <a:xfrm>
            <a:off x="2187362" y="4042158"/>
            <a:ext cx="4979868" cy="101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50940">
              <a:lnSpc>
                <a:spcPct val="130000"/>
              </a:lnSpc>
            </a:pPr>
            <a:r>
              <a:rPr lang="zh-CN" altLang="en-US" sz="2000" b="1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Direction three of the work</a:t>
            </a:r>
            <a:endParaRPr lang="en-US" altLang="zh-CN" sz="2000" b="1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1218804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3641323" y="409419"/>
            <a:ext cx="490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Future work plan</a:t>
            </a:r>
          </a:p>
        </p:txBody>
      </p:sp>
    </p:spTree>
    <p:extLst>
      <p:ext uri="{BB962C8B-B14F-4D97-AF65-F5344CB8AC3E}">
        <p14:creationId xmlns:p14="http://schemas.microsoft.com/office/powerpoint/2010/main" val="319407361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43 L -4.16667E-7 1.11111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43 L -4.16667E-7 4.07407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44 L -4.16667E-7 -1.48148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43 L -4.16667E-7 1.48148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  <p:bldP spid="336" grpId="1" animBg="1"/>
      <p:bldP spid="338" grpId="0" animBg="1"/>
      <p:bldP spid="338" grpId="1" animBg="1"/>
      <p:bldP spid="340" grpId="0" animBg="1"/>
      <p:bldP spid="340" grpId="1" animBg="1"/>
      <p:bldP spid="342" grpId="0" animBg="1"/>
      <p:bldP spid="342" grpId="1" animBg="1"/>
      <p:bldP spid="142" grpId="0"/>
      <p:bldP spid="143" grpId="0"/>
      <p:bldP spid="144" grpId="0"/>
      <p:bldP spid="1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nying0907 148"/>
          <p:cNvSpPr/>
          <p:nvPr/>
        </p:nvSpPr>
        <p:spPr>
          <a:xfrm>
            <a:off x="2571496" y="1971641"/>
            <a:ext cx="3988684" cy="1437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short-term goal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chenying0907 148"/>
          <p:cNvSpPr/>
          <p:nvPr/>
        </p:nvSpPr>
        <p:spPr>
          <a:xfrm>
            <a:off x="2571496" y="3323449"/>
            <a:ext cx="3988684" cy="1437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short-term goal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chenying0907 148"/>
          <p:cNvSpPr/>
          <p:nvPr/>
        </p:nvSpPr>
        <p:spPr>
          <a:xfrm>
            <a:off x="2571496" y="4675257"/>
            <a:ext cx="3988684" cy="14372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wrap="square" lIns="38088" tIns="38088" rIns="38088" bIns="38088" numCol="1" anchor="ctr">
            <a:spAutoFit/>
          </a:bodyPr>
          <a:lstStyle/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Your short-term goal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defTabSz="1218804"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Group 44"/>
          <p:cNvGrpSpPr/>
          <p:nvPr/>
        </p:nvGrpSpPr>
        <p:grpSpPr>
          <a:xfrm>
            <a:off x="1431638" y="2074705"/>
            <a:ext cx="807118" cy="906808"/>
            <a:chOff x="0" y="0"/>
            <a:chExt cx="807366" cy="906807"/>
          </a:xfrm>
        </p:grpSpPr>
        <p:sp>
          <p:nvSpPr>
            <p:cNvPr id="9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CCE8F6"/>
            </a:solidFill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4" name="Group 44"/>
          <p:cNvGrpSpPr/>
          <p:nvPr/>
        </p:nvGrpSpPr>
        <p:grpSpPr>
          <a:xfrm>
            <a:off x="1417099" y="3426513"/>
            <a:ext cx="807118" cy="906808"/>
            <a:chOff x="0" y="0"/>
            <a:chExt cx="807366" cy="906807"/>
          </a:xfrm>
        </p:grpSpPr>
        <p:sp>
          <p:nvSpPr>
            <p:cNvPr id="12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3D421"/>
            </a:solidFill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1402559" y="4778323"/>
            <a:ext cx="807118" cy="906808"/>
            <a:chOff x="0" y="0"/>
            <a:chExt cx="807366" cy="906807"/>
          </a:xfrm>
        </p:grpSpPr>
        <p:sp>
          <p:nvSpPr>
            <p:cNvPr id="15" name="chenying0907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chenying0907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rgbClr val="F3BEB8"/>
            </a:solidFill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" name="Group 55"/>
          <p:cNvGrpSpPr/>
          <p:nvPr/>
        </p:nvGrpSpPr>
        <p:grpSpPr>
          <a:xfrm rot="2273417">
            <a:off x="8159148" y="2601016"/>
            <a:ext cx="2706448" cy="2667091"/>
            <a:chOff x="-1" y="0"/>
            <a:chExt cx="1149597" cy="1132531"/>
          </a:xfrm>
        </p:grpSpPr>
        <p:sp>
          <p:nvSpPr>
            <p:cNvPr id="22" name="chenying0907 50"/>
            <p:cNvSpPr/>
            <p:nvPr/>
          </p:nvSpPr>
          <p:spPr>
            <a:xfrm>
              <a:off x="495300" y="434412"/>
              <a:ext cx="274259" cy="32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0953" extrusionOk="0">
                  <a:moveTo>
                    <a:pt x="310" y="19339"/>
                  </a:moveTo>
                  <a:cubicBezTo>
                    <a:pt x="1970" y="21600"/>
                    <a:pt x="8627" y="20962"/>
                    <a:pt x="10626" y="20516"/>
                  </a:cubicBezTo>
                  <a:cubicBezTo>
                    <a:pt x="14392" y="19676"/>
                    <a:pt x="17603" y="17645"/>
                    <a:pt x="19255" y="14542"/>
                  </a:cubicBezTo>
                  <a:cubicBezTo>
                    <a:pt x="21291" y="10718"/>
                    <a:pt x="21600" y="1795"/>
                    <a:pt x="15756" y="0"/>
                  </a:cubicBezTo>
                  <a:cubicBezTo>
                    <a:pt x="14569" y="3871"/>
                    <a:pt x="15031" y="8421"/>
                    <a:pt x="12815" y="11999"/>
                  </a:cubicBezTo>
                  <a:cubicBezTo>
                    <a:pt x="10327" y="16013"/>
                    <a:pt x="4821" y="17658"/>
                    <a:pt x="0" y="18694"/>
                  </a:cubicBezTo>
                  <a:cubicBezTo>
                    <a:pt x="63" y="18932"/>
                    <a:pt x="168" y="19146"/>
                    <a:pt x="310" y="19339"/>
                  </a:cubicBezTo>
                  <a:close/>
                </a:path>
              </a:pathLst>
            </a:custGeom>
            <a:solidFill>
              <a:srgbClr val="F3D421"/>
            </a:solidFill>
            <a:ln w="28575" cap="flat">
              <a:solidFill>
                <a:schemeClr val="tx1">
                  <a:lumMod val="95000"/>
                  <a:lumOff val="5000"/>
                </a:schemeClr>
              </a:solidFill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1" name="Group 54"/>
            <p:cNvGrpSpPr/>
            <p:nvPr/>
          </p:nvGrpSpPr>
          <p:grpSpPr>
            <a:xfrm>
              <a:off x="-1" y="0"/>
              <a:ext cx="1149597" cy="1132531"/>
              <a:chOff x="0" y="0"/>
              <a:chExt cx="1149595" cy="1132530"/>
            </a:xfrm>
          </p:grpSpPr>
          <p:sp>
            <p:nvSpPr>
              <p:cNvPr id="24" name="chenying0907 51"/>
              <p:cNvSpPr/>
              <p:nvPr/>
            </p:nvSpPr>
            <p:spPr>
              <a:xfrm>
                <a:off x="0" y="0"/>
                <a:ext cx="1149596" cy="1132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0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5" name="chenying0907 52"/>
              <p:cNvSpPr/>
              <p:nvPr/>
            </p:nvSpPr>
            <p:spPr>
              <a:xfrm>
                <a:off x="190500" y="177800"/>
                <a:ext cx="789686" cy="777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3" y="19314"/>
                      <a:pt x="15760" y="18135"/>
                      <a:pt x="18000" y="13346"/>
                    </a:cubicBezTo>
                    <a:cubicBezTo>
                      <a:pt x="21411" y="6050"/>
                      <a:pt x="13778" y="-2286"/>
                      <a:pt x="5945" y="577"/>
                    </a:cubicBezTo>
                    <a:cubicBezTo>
                      <a:pt x="2991" y="1657"/>
                      <a:pt x="198" y="6129"/>
                      <a:pt x="12" y="9065"/>
                    </a:cubicBezTo>
                    <a:cubicBezTo>
                      <a:pt x="-189" y="12266"/>
                      <a:pt x="2171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6" name="chenying0907 53"/>
              <p:cNvSpPr/>
              <p:nvPr/>
            </p:nvSpPr>
            <p:spPr>
              <a:xfrm>
                <a:off x="381000" y="368300"/>
                <a:ext cx="396756" cy="390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35" h="18188" extrusionOk="0">
                    <a:moveTo>
                      <a:pt x="5118" y="17138"/>
                    </a:moveTo>
                    <a:cubicBezTo>
                      <a:pt x="9702" y="19314"/>
                      <a:pt x="15760" y="18135"/>
                      <a:pt x="17999" y="13346"/>
                    </a:cubicBezTo>
                    <a:cubicBezTo>
                      <a:pt x="21410" y="6050"/>
                      <a:pt x="13777" y="-2286"/>
                      <a:pt x="5944" y="578"/>
                    </a:cubicBezTo>
                    <a:cubicBezTo>
                      <a:pt x="2991" y="1657"/>
                      <a:pt x="197" y="6129"/>
                      <a:pt x="12" y="9065"/>
                    </a:cubicBezTo>
                    <a:cubicBezTo>
                      <a:pt x="-190" y="12266"/>
                      <a:pt x="2170" y="15739"/>
                      <a:pt x="5118" y="17138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50784" tIns="50784" rIns="50784" bIns="50784" numCol="1" anchor="ctr">
                <a:noAutofit/>
              </a:bodyPr>
              <a:lstStyle/>
              <a:p>
                <a:pPr defTabSz="457051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999" dirty="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58"/>
          <p:cNvGrpSpPr/>
          <p:nvPr/>
        </p:nvGrpSpPr>
        <p:grpSpPr>
          <a:xfrm rot="2273417">
            <a:off x="7078280" y="3161408"/>
            <a:ext cx="1890796" cy="1956698"/>
            <a:chOff x="0" y="0"/>
            <a:chExt cx="803139" cy="830875"/>
          </a:xfrm>
        </p:grpSpPr>
        <p:sp>
          <p:nvSpPr>
            <p:cNvPr id="20" name="chenying0907 56"/>
            <p:cNvSpPr/>
            <p:nvPr/>
          </p:nvSpPr>
          <p:spPr>
            <a:xfrm>
              <a:off x="0" y="431800"/>
              <a:ext cx="377118" cy="39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7" y="12126"/>
                  </a:moveTo>
                  <a:lnTo>
                    <a:pt x="0" y="9668"/>
                  </a:lnTo>
                  <a:lnTo>
                    <a:pt x="12334" y="0"/>
                  </a:lnTo>
                  <a:lnTo>
                    <a:pt x="19930" y="2881"/>
                  </a:lnTo>
                  <a:lnTo>
                    <a:pt x="21600" y="12126"/>
                  </a:lnTo>
                  <a:lnTo>
                    <a:pt x="10800" y="21600"/>
                  </a:lnTo>
                  <a:cubicBezTo>
                    <a:pt x="10800" y="21600"/>
                    <a:pt x="9127" y="12126"/>
                    <a:pt x="9127" y="12126"/>
                  </a:cubicBezTo>
                  <a:close/>
                </a:path>
              </a:pathLst>
            </a:custGeom>
            <a:solidFill>
              <a:srgbClr val="F3BEB8"/>
            </a:solidFill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chenying0907 57"/>
            <p:cNvSpPr/>
            <p:nvPr/>
          </p:nvSpPr>
          <p:spPr>
            <a:xfrm>
              <a:off x="165100" y="0"/>
              <a:ext cx="638040" cy="661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4432" y="18069"/>
                    <a:pt x="0" y="21600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50784" tIns="50784" rIns="50784" bIns="50784" numCol="1" anchor="ctr">
              <a:noAutofit/>
            </a:bodyPr>
            <a:lstStyle/>
            <a:p>
              <a:pPr defTabSz="457051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 dirty="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3298232" y="406862"/>
            <a:ext cx="5595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Future work plan</a:t>
            </a:r>
          </a:p>
        </p:txBody>
      </p:sp>
    </p:spTree>
    <p:extLst>
      <p:ext uri="{BB962C8B-B14F-4D97-AF65-F5344CB8AC3E}">
        <p14:creationId xmlns:p14="http://schemas.microsoft.com/office/powerpoint/2010/main" val="302719261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1"/>
          <p:cNvSpPr/>
          <p:nvPr/>
        </p:nvSpPr>
        <p:spPr>
          <a:xfrm>
            <a:off x="9125300" y="3043910"/>
            <a:ext cx="734797" cy="1043852"/>
          </a:xfrm>
          <a:custGeom>
            <a:avLst/>
            <a:gdLst>
              <a:gd name="connsiteX0" fmla="*/ 0 w 634804"/>
              <a:gd name="connsiteY0" fmla="*/ 0 h 901700"/>
              <a:gd name="connsiteX1" fmla="*/ 634804 w 634804"/>
              <a:gd name="connsiteY1" fmla="*/ 0 h 901700"/>
              <a:gd name="connsiteX2" fmla="*/ 634804 w 634804"/>
              <a:gd name="connsiteY2" fmla="*/ 901700 h 901700"/>
              <a:gd name="connsiteX3" fmla="*/ 0 w 634804"/>
              <a:gd name="connsiteY3" fmla="*/ 901700 h 901700"/>
              <a:gd name="connsiteX4" fmla="*/ 0 w 634804"/>
              <a:gd name="connsiteY4" fmla="*/ 0 h 901700"/>
              <a:gd name="connsiteX0" fmla="*/ 0 w 685806"/>
              <a:gd name="connsiteY0" fmla="*/ 262298 h 901700"/>
              <a:gd name="connsiteX1" fmla="*/ 685806 w 685806"/>
              <a:gd name="connsiteY1" fmla="*/ 0 h 901700"/>
              <a:gd name="connsiteX2" fmla="*/ 685806 w 685806"/>
              <a:gd name="connsiteY2" fmla="*/ 901700 h 901700"/>
              <a:gd name="connsiteX3" fmla="*/ 51002 w 685806"/>
              <a:gd name="connsiteY3" fmla="*/ 901700 h 901700"/>
              <a:gd name="connsiteX4" fmla="*/ 0 w 685806"/>
              <a:gd name="connsiteY4" fmla="*/ 262298 h 901700"/>
              <a:gd name="connsiteX0" fmla="*/ 0 w 685806"/>
              <a:gd name="connsiteY0" fmla="*/ 258655 h 898057"/>
              <a:gd name="connsiteX1" fmla="*/ 142995 w 685806"/>
              <a:gd name="connsiteY1" fmla="*/ 0 h 898057"/>
              <a:gd name="connsiteX2" fmla="*/ 685806 w 685806"/>
              <a:gd name="connsiteY2" fmla="*/ 898057 h 898057"/>
              <a:gd name="connsiteX3" fmla="*/ 51002 w 685806"/>
              <a:gd name="connsiteY3" fmla="*/ 898057 h 898057"/>
              <a:gd name="connsiteX4" fmla="*/ 0 w 685806"/>
              <a:gd name="connsiteY4" fmla="*/ 258655 h 898057"/>
              <a:gd name="connsiteX0" fmla="*/ 0 w 685806"/>
              <a:gd name="connsiteY0" fmla="*/ 258655 h 898057"/>
              <a:gd name="connsiteX1" fmla="*/ 142995 w 685806"/>
              <a:gd name="connsiteY1" fmla="*/ 0 h 898057"/>
              <a:gd name="connsiteX2" fmla="*/ 352109 w 685806"/>
              <a:gd name="connsiteY2" fmla="*/ 337241 h 898057"/>
              <a:gd name="connsiteX3" fmla="*/ 685806 w 685806"/>
              <a:gd name="connsiteY3" fmla="*/ 898057 h 898057"/>
              <a:gd name="connsiteX4" fmla="*/ 51002 w 685806"/>
              <a:gd name="connsiteY4" fmla="*/ 898057 h 898057"/>
              <a:gd name="connsiteX5" fmla="*/ 0 w 685806"/>
              <a:gd name="connsiteY5" fmla="*/ 258655 h 89805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685806 w 685806"/>
              <a:gd name="connsiteY3" fmla="*/ 899617 h 899617"/>
              <a:gd name="connsiteX4" fmla="*/ 51002 w 685806"/>
              <a:gd name="connsiteY4" fmla="*/ 899617 h 899617"/>
              <a:gd name="connsiteX5" fmla="*/ 0 w 685806"/>
              <a:gd name="connsiteY5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545190 w 685806"/>
              <a:gd name="connsiteY3" fmla="*/ 357017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333894 w 685806"/>
              <a:gd name="connsiteY3" fmla="*/ 553740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18050 w 685806"/>
              <a:gd name="connsiteY4" fmla="*/ 826967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0 w 685806"/>
              <a:gd name="connsiteY7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0 w 685806"/>
              <a:gd name="connsiteY7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31523 w 685806"/>
              <a:gd name="connsiteY7" fmla="*/ 597456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95459 w 685806"/>
              <a:gd name="connsiteY7" fmla="*/ 295085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319322 w 685806"/>
              <a:gd name="connsiteY7" fmla="*/ 222225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24603 w 685806"/>
              <a:gd name="connsiteY7" fmla="*/ 276870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08027 w 685806"/>
              <a:gd name="connsiteY7" fmla="*/ 655745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53748 w 685806"/>
              <a:gd name="connsiteY7" fmla="*/ 714033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10031 w 685806"/>
              <a:gd name="connsiteY7" fmla="*/ 699461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15313 w 685806"/>
              <a:gd name="connsiteY7" fmla="*/ 816038 h 899617"/>
              <a:gd name="connsiteX8" fmla="*/ 210031 w 685806"/>
              <a:gd name="connsiteY8" fmla="*/ 699461 h 899617"/>
              <a:gd name="connsiteX9" fmla="*/ 224603 w 685806"/>
              <a:gd name="connsiteY9" fmla="*/ 276870 h 899617"/>
              <a:gd name="connsiteX10" fmla="*/ 0 w 685806"/>
              <a:gd name="connsiteY10" fmla="*/ 260215 h 899617"/>
              <a:gd name="connsiteX0" fmla="*/ 26765 w 712571"/>
              <a:gd name="connsiteY0" fmla="*/ 260215 h 899617"/>
              <a:gd name="connsiteX1" fmla="*/ 169760 w 712571"/>
              <a:gd name="connsiteY1" fmla="*/ 1560 h 899617"/>
              <a:gd name="connsiteX2" fmla="*/ 495451 w 712571"/>
              <a:gd name="connsiteY2" fmla="*/ 0 h 899617"/>
              <a:gd name="connsiteX3" fmla="*/ 495451 w 712571"/>
              <a:gd name="connsiteY3" fmla="*/ 688532 h 899617"/>
              <a:gd name="connsiteX4" fmla="*/ 684888 w 712571"/>
              <a:gd name="connsiteY4" fmla="*/ 684889 h 899617"/>
              <a:gd name="connsiteX5" fmla="*/ 712571 w 712571"/>
              <a:gd name="connsiteY5" fmla="*/ 899617 h 899617"/>
              <a:gd name="connsiteX6" fmla="*/ 77767 w 712571"/>
              <a:gd name="connsiteY6" fmla="*/ 899617 h 899617"/>
              <a:gd name="connsiteX7" fmla="*/ 0 w 712571"/>
              <a:gd name="connsiteY7" fmla="*/ 714033 h 899617"/>
              <a:gd name="connsiteX8" fmla="*/ 236796 w 712571"/>
              <a:gd name="connsiteY8" fmla="*/ 699461 h 899617"/>
              <a:gd name="connsiteX9" fmla="*/ 251368 w 712571"/>
              <a:gd name="connsiteY9" fmla="*/ 276870 h 899617"/>
              <a:gd name="connsiteX10" fmla="*/ 26765 w 712571"/>
              <a:gd name="connsiteY10" fmla="*/ 260215 h 899617"/>
              <a:gd name="connsiteX0" fmla="*/ 26765 w 712571"/>
              <a:gd name="connsiteY0" fmla="*/ 260215 h 914189"/>
              <a:gd name="connsiteX1" fmla="*/ 169760 w 712571"/>
              <a:gd name="connsiteY1" fmla="*/ 1560 h 914189"/>
              <a:gd name="connsiteX2" fmla="*/ 495451 w 712571"/>
              <a:gd name="connsiteY2" fmla="*/ 0 h 914189"/>
              <a:gd name="connsiteX3" fmla="*/ 495451 w 712571"/>
              <a:gd name="connsiteY3" fmla="*/ 688532 h 914189"/>
              <a:gd name="connsiteX4" fmla="*/ 684888 w 712571"/>
              <a:gd name="connsiteY4" fmla="*/ 684889 h 914189"/>
              <a:gd name="connsiteX5" fmla="*/ 712571 w 712571"/>
              <a:gd name="connsiteY5" fmla="*/ 899617 h 914189"/>
              <a:gd name="connsiteX6" fmla="*/ 4907 w 712571"/>
              <a:gd name="connsiteY6" fmla="*/ 914189 h 914189"/>
              <a:gd name="connsiteX7" fmla="*/ 0 w 712571"/>
              <a:gd name="connsiteY7" fmla="*/ 714033 h 914189"/>
              <a:gd name="connsiteX8" fmla="*/ 236796 w 712571"/>
              <a:gd name="connsiteY8" fmla="*/ 699461 h 914189"/>
              <a:gd name="connsiteX9" fmla="*/ 251368 w 712571"/>
              <a:gd name="connsiteY9" fmla="*/ 276870 h 914189"/>
              <a:gd name="connsiteX10" fmla="*/ 26765 w 712571"/>
              <a:gd name="connsiteY10" fmla="*/ 260215 h 914189"/>
              <a:gd name="connsiteX0" fmla="*/ 26765 w 712571"/>
              <a:gd name="connsiteY0" fmla="*/ 260215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1368 w 712571"/>
              <a:gd name="connsiteY9" fmla="*/ 276870 h 927559"/>
              <a:gd name="connsiteX10" fmla="*/ 26765 w 712571"/>
              <a:gd name="connsiteY10" fmla="*/ 260215 h 927559"/>
              <a:gd name="connsiteX0" fmla="*/ 0 w 783487"/>
              <a:gd name="connsiteY0" fmla="*/ 238509 h 927559"/>
              <a:gd name="connsiteX1" fmla="*/ 240676 w 783487"/>
              <a:gd name="connsiteY1" fmla="*/ 1560 h 927559"/>
              <a:gd name="connsiteX2" fmla="*/ 566367 w 783487"/>
              <a:gd name="connsiteY2" fmla="*/ 0 h 927559"/>
              <a:gd name="connsiteX3" fmla="*/ 566367 w 783487"/>
              <a:gd name="connsiteY3" fmla="*/ 688532 h 927559"/>
              <a:gd name="connsiteX4" fmla="*/ 755804 w 783487"/>
              <a:gd name="connsiteY4" fmla="*/ 684889 h 927559"/>
              <a:gd name="connsiteX5" fmla="*/ 783487 w 783487"/>
              <a:gd name="connsiteY5" fmla="*/ 899617 h 927559"/>
              <a:gd name="connsiteX6" fmla="*/ 75823 w 783487"/>
              <a:gd name="connsiteY6" fmla="*/ 914189 h 927559"/>
              <a:gd name="connsiteX7" fmla="*/ 70916 w 783487"/>
              <a:gd name="connsiteY7" fmla="*/ 714033 h 927559"/>
              <a:gd name="connsiteX8" fmla="*/ 307712 w 783487"/>
              <a:gd name="connsiteY8" fmla="*/ 699461 h 927559"/>
              <a:gd name="connsiteX9" fmla="*/ 322284 w 783487"/>
              <a:gd name="connsiteY9" fmla="*/ 276870 h 927559"/>
              <a:gd name="connsiteX10" fmla="*/ 0 w 783487"/>
              <a:gd name="connsiteY10" fmla="*/ 238509 h 927559"/>
              <a:gd name="connsiteX0" fmla="*/ 0 w 783487"/>
              <a:gd name="connsiteY0" fmla="*/ 238509 h 927559"/>
              <a:gd name="connsiteX1" fmla="*/ 240676 w 783487"/>
              <a:gd name="connsiteY1" fmla="*/ 1560 h 927559"/>
              <a:gd name="connsiteX2" fmla="*/ 566367 w 783487"/>
              <a:gd name="connsiteY2" fmla="*/ 0 h 927559"/>
              <a:gd name="connsiteX3" fmla="*/ 566367 w 783487"/>
              <a:gd name="connsiteY3" fmla="*/ 688532 h 927559"/>
              <a:gd name="connsiteX4" fmla="*/ 755804 w 783487"/>
              <a:gd name="connsiteY4" fmla="*/ 684889 h 927559"/>
              <a:gd name="connsiteX5" fmla="*/ 783487 w 783487"/>
              <a:gd name="connsiteY5" fmla="*/ 899617 h 927559"/>
              <a:gd name="connsiteX6" fmla="*/ 75823 w 783487"/>
              <a:gd name="connsiteY6" fmla="*/ 914189 h 927559"/>
              <a:gd name="connsiteX7" fmla="*/ 70916 w 783487"/>
              <a:gd name="connsiteY7" fmla="*/ 714033 h 927559"/>
              <a:gd name="connsiteX8" fmla="*/ 307712 w 783487"/>
              <a:gd name="connsiteY8" fmla="*/ 699461 h 927559"/>
              <a:gd name="connsiteX9" fmla="*/ 259877 w 783487"/>
              <a:gd name="connsiteY9" fmla="*/ 209036 h 927559"/>
              <a:gd name="connsiteX10" fmla="*/ 0 w 783487"/>
              <a:gd name="connsiteY10" fmla="*/ 238509 h 927559"/>
              <a:gd name="connsiteX0" fmla="*/ 0 w 783487"/>
              <a:gd name="connsiteY0" fmla="*/ 238509 h 927559"/>
              <a:gd name="connsiteX1" fmla="*/ 240676 w 783487"/>
              <a:gd name="connsiteY1" fmla="*/ 1560 h 927559"/>
              <a:gd name="connsiteX2" fmla="*/ 566367 w 783487"/>
              <a:gd name="connsiteY2" fmla="*/ 0 h 927559"/>
              <a:gd name="connsiteX3" fmla="*/ 566367 w 783487"/>
              <a:gd name="connsiteY3" fmla="*/ 688532 h 927559"/>
              <a:gd name="connsiteX4" fmla="*/ 755804 w 783487"/>
              <a:gd name="connsiteY4" fmla="*/ 684889 h 927559"/>
              <a:gd name="connsiteX5" fmla="*/ 783487 w 783487"/>
              <a:gd name="connsiteY5" fmla="*/ 899617 h 927559"/>
              <a:gd name="connsiteX6" fmla="*/ 75823 w 783487"/>
              <a:gd name="connsiteY6" fmla="*/ 914189 h 927559"/>
              <a:gd name="connsiteX7" fmla="*/ 70916 w 783487"/>
              <a:gd name="connsiteY7" fmla="*/ 714033 h 927559"/>
              <a:gd name="connsiteX8" fmla="*/ 307712 w 783487"/>
              <a:gd name="connsiteY8" fmla="*/ 699461 h 927559"/>
              <a:gd name="connsiteX9" fmla="*/ 170336 w 783487"/>
              <a:gd name="connsiteY9" fmla="*/ 271443 h 927559"/>
              <a:gd name="connsiteX10" fmla="*/ 0 w 783487"/>
              <a:gd name="connsiteY10" fmla="*/ 238509 h 927559"/>
              <a:gd name="connsiteX0" fmla="*/ 0 w 783487"/>
              <a:gd name="connsiteY0" fmla="*/ 239662 h 928712"/>
              <a:gd name="connsiteX1" fmla="*/ 151135 w 783487"/>
              <a:gd name="connsiteY1" fmla="*/ 0 h 928712"/>
              <a:gd name="connsiteX2" fmla="*/ 566367 w 783487"/>
              <a:gd name="connsiteY2" fmla="*/ 1153 h 928712"/>
              <a:gd name="connsiteX3" fmla="*/ 566367 w 783487"/>
              <a:gd name="connsiteY3" fmla="*/ 689685 h 928712"/>
              <a:gd name="connsiteX4" fmla="*/ 755804 w 783487"/>
              <a:gd name="connsiteY4" fmla="*/ 686042 h 928712"/>
              <a:gd name="connsiteX5" fmla="*/ 783487 w 783487"/>
              <a:gd name="connsiteY5" fmla="*/ 900770 h 928712"/>
              <a:gd name="connsiteX6" fmla="*/ 75823 w 783487"/>
              <a:gd name="connsiteY6" fmla="*/ 915342 h 928712"/>
              <a:gd name="connsiteX7" fmla="*/ 70916 w 783487"/>
              <a:gd name="connsiteY7" fmla="*/ 715186 h 928712"/>
              <a:gd name="connsiteX8" fmla="*/ 307712 w 783487"/>
              <a:gd name="connsiteY8" fmla="*/ 700614 h 928712"/>
              <a:gd name="connsiteX9" fmla="*/ 170336 w 783487"/>
              <a:gd name="connsiteY9" fmla="*/ 272596 h 928712"/>
              <a:gd name="connsiteX10" fmla="*/ 0 w 783487"/>
              <a:gd name="connsiteY10" fmla="*/ 239662 h 928712"/>
              <a:gd name="connsiteX0" fmla="*/ 0 w 783487"/>
              <a:gd name="connsiteY0" fmla="*/ 239662 h 928712"/>
              <a:gd name="connsiteX1" fmla="*/ 151135 w 783487"/>
              <a:gd name="connsiteY1" fmla="*/ 0 h 928712"/>
              <a:gd name="connsiteX2" fmla="*/ 566367 w 783487"/>
              <a:gd name="connsiteY2" fmla="*/ 1153 h 928712"/>
              <a:gd name="connsiteX3" fmla="*/ 566367 w 783487"/>
              <a:gd name="connsiteY3" fmla="*/ 689685 h 928712"/>
              <a:gd name="connsiteX4" fmla="*/ 755804 w 783487"/>
              <a:gd name="connsiteY4" fmla="*/ 686042 h 928712"/>
              <a:gd name="connsiteX5" fmla="*/ 783487 w 783487"/>
              <a:gd name="connsiteY5" fmla="*/ 900770 h 928712"/>
              <a:gd name="connsiteX6" fmla="*/ 75823 w 783487"/>
              <a:gd name="connsiteY6" fmla="*/ 915342 h 928712"/>
              <a:gd name="connsiteX7" fmla="*/ 70916 w 783487"/>
              <a:gd name="connsiteY7" fmla="*/ 715186 h 928712"/>
              <a:gd name="connsiteX8" fmla="*/ 307712 w 783487"/>
              <a:gd name="connsiteY8" fmla="*/ 700614 h 928712"/>
              <a:gd name="connsiteX9" fmla="*/ 170336 w 783487"/>
              <a:gd name="connsiteY9" fmla="*/ 272596 h 928712"/>
              <a:gd name="connsiteX10" fmla="*/ 0 w 783487"/>
              <a:gd name="connsiteY10" fmla="*/ 239662 h 928712"/>
              <a:gd name="connsiteX0" fmla="*/ 0 w 783487"/>
              <a:gd name="connsiteY0" fmla="*/ 239662 h 928712"/>
              <a:gd name="connsiteX1" fmla="*/ 151135 w 783487"/>
              <a:gd name="connsiteY1" fmla="*/ 0 h 928712"/>
              <a:gd name="connsiteX2" fmla="*/ 566367 w 783487"/>
              <a:gd name="connsiteY2" fmla="*/ 1153 h 928712"/>
              <a:gd name="connsiteX3" fmla="*/ 566367 w 783487"/>
              <a:gd name="connsiteY3" fmla="*/ 689685 h 928712"/>
              <a:gd name="connsiteX4" fmla="*/ 755804 w 783487"/>
              <a:gd name="connsiteY4" fmla="*/ 686042 h 928712"/>
              <a:gd name="connsiteX5" fmla="*/ 783487 w 783487"/>
              <a:gd name="connsiteY5" fmla="*/ 900770 h 928712"/>
              <a:gd name="connsiteX6" fmla="*/ 75823 w 783487"/>
              <a:gd name="connsiteY6" fmla="*/ 915342 h 928712"/>
              <a:gd name="connsiteX7" fmla="*/ 70916 w 783487"/>
              <a:gd name="connsiteY7" fmla="*/ 715186 h 928712"/>
              <a:gd name="connsiteX8" fmla="*/ 307712 w 783487"/>
              <a:gd name="connsiteY8" fmla="*/ 700614 h 928712"/>
              <a:gd name="connsiteX9" fmla="*/ 170336 w 783487"/>
              <a:gd name="connsiteY9" fmla="*/ 272596 h 928712"/>
              <a:gd name="connsiteX10" fmla="*/ 0 w 783487"/>
              <a:gd name="connsiteY10" fmla="*/ 239662 h 928712"/>
              <a:gd name="connsiteX0" fmla="*/ 0 w 783487"/>
              <a:gd name="connsiteY0" fmla="*/ 239662 h 928712"/>
              <a:gd name="connsiteX1" fmla="*/ 151135 w 783487"/>
              <a:gd name="connsiteY1" fmla="*/ 0 h 928712"/>
              <a:gd name="connsiteX2" fmla="*/ 566367 w 783487"/>
              <a:gd name="connsiteY2" fmla="*/ 44566 h 928712"/>
              <a:gd name="connsiteX3" fmla="*/ 566367 w 783487"/>
              <a:gd name="connsiteY3" fmla="*/ 689685 h 928712"/>
              <a:gd name="connsiteX4" fmla="*/ 755804 w 783487"/>
              <a:gd name="connsiteY4" fmla="*/ 686042 h 928712"/>
              <a:gd name="connsiteX5" fmla="*/ 783487 w 783487"/>
              <a:gd name="connsiteY5" fmla="*/ 900770 h 928712"/>
              <a:gd name="connsiteX6" fmla="*/ 75823 w 783487"/>
              <a:gd name="connsiteY6" fmla="*/ 915342 h 928712"/>
              <a:gd name="connsiteX7" fmla="*/ 70916 w 783487"/>
              <a:gd name="connsiteY7" fmla="*/ 715186 h 928712"/>
              <a:gd name="connsiteX8" fmla="*/ 307712 w 783487"/>
              <a:gd name="connsiteY8" fmla="*/ 700614 h 928712"/>
              <a:gd name="connsiteX9" fmla="*/ 170336 w 783487"/>
              <a:gd name="connsiteY9" fmla="*/ 272596 h 928712"/>
              <a:gd name="connsiteX10" fmla="*/ 0 w 783487"/>
              <a:gd name="connsiteY10" fmla="*/ 239662 h 928712"/>
              <a:gd name="connsiteX0" fmla="*/ 0 w 783487"/>
              <a:gd name="connsiteY0" fmla="*/ 263331 h 952381"/>
              <a:gd name="connsiteX1" fmla="*/ 151135 w 783487"/>
              <a:gd name="connsiteY1" fmla="*/ 23669 h 952381"/>
              <a:gd name="connsiteX2" fmla="*/ 566367 w 783487"/>
              <a:gd name="connsiteY2" fmla="*/ 68235 h 952381"/>
              <a:gd name="connsiteX3" fmla="*/ 566367 w 783487"/>
              <a:gd name="connsiteY3" fmla="*/ 713354 h 952381"/>
              <a:gd name="connsiteX4" fmla="*/ 755804 w 783487"/>
              <a:gd name="connsiteY4" fmla="*/ 709711 h 952381"/>
              <a:gd name="connsiteX5" fmla="*/ 783487 w 783487"/>
              <a:gd name="connsiteY5" fmla="*/ 924439 h 952381"/>
              <a:gd name="connsiteX6" fmla="*/ 75823 w 783487"/>
              <a:gd name="connsiteY6" fmla="*/ 939011 h 952381"/>
              <a:gd name="connsiteX7" fmla="*/ 70916 w 783487"/>
              <a:gd name="connsiteY7" fmla="*/ 738855 h 952381"/>
              <a:gd name="connsiteX8" fmla="*/ 307712 w 783487"/>
              <a:gd name="connsiteY8" fmla="*/ 724283 h 952381"/>
              <a:gd name="connsiteX9" fmla="*/ 170336 w 783487"/>
              <a:gd name="connsiteY9" fmla="*/ 296265 h 952381"/>
              <a:gd name="connsiteX10" fmla="*/ 0 w 783487"/>
              <a:gd name="connsiteY10" fmla="*/ 263331 h 9523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566367 w 783487"/>
              <a:gd name="connsiteY3" fmla="*/ 738754 h 977781"/>
              <a:gd name="connsiteX4" fmla="*/ 755804 w 783487"/>
              <a:gd name="connsiteY4" fmla="*/ 735111 h 977781"/>
              <a:gd name="connsiteX5" fmla="*/ 783487 w 783487"/>
              <a:gd name="connsiteY5" fmla="*/ 949839 h 977781"/>
              <a:gd name="connsiteX6" fmla="*/ 75823 w 783487"/>
              <a:gd name="connsiteY6" fmla="*/ 964411 h 977781"/>
              <a:gd name="connsiteX7" fmla="*/ 70916 w 783487"/>
              <a:gd name="connsiteY7" fmla="*/ 764255 h 977781"/>
              <a:gd name="connsiteX8" fmla="*/ 307712 w 783487"/>
              <a:gd name="connsiteY8" fmla="*/ 749683 h 977781"/>
              <a:gd name="connsiteX9" fmla="*/ 170336 w 783487"/>
              <a:gd name="connsiteY9" fmla="*/ 321665 h 977781"/>
              <a:gd name="connsiteX10" fmla="*/ 0 w 783487"/>
              <a:gd name="connsiteY10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563933 w 783487"/>
              <a:gd name="connsiteY3" fmla="*/ 350495 h 977781"/>
              <a:gd name="connsiteX4" fmla="*/ 566367 w 783487"/>
              <a:gd name="connsiteY4" fmla="*/ 738754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170336 w 783487"/>
              <a:gd name="connsiteY10" fmla="*/ 321665 h 977781"/>
              <a:gd name="connsiteX11" fmla="*/ 0 w 783487"/>
              <a:gd name="connsiteY11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566367 w 783487"/>
              <a:gd name="connsiteY4" fmla="*/ 738754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170336 w 783487"/>
              <a:gd name="connsiteY10" fmla="*/ 321665 h 977781"/>
              <a:gd name="connsiteX11" fmla="*/ 0 w 783487"/>
              <a:gd name="connsiteY11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170336 w 783487"/>
              <a:gd name="connsiteY10" fmla="*/ 321665 h 977781"/>
              <a:gd name="connsiteX11" fmla="*/ 0 w 783487"/>
              <a:gd name="connsiteY11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216624 w 783487"/>
              <a:gd name="connsiteY10" fmla="*/ 453602 h 977781"/>
              <a:gd name="connsiteX11" fmla="*/ 170336 w 783487"/>
              <a:gd name="connsiteY11" fmla="*/ 321665 h 977781"/>
              <a:gd name="connsiteX12" fmla="*/ 0 w 783487"/>
              <a:gd name="connsiteY12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439119 w 783487"/>
              <a:gd name="connsiteY10" fmla="*/ 244674 h 977781"/>
              <a:gd name="connsiteX11" fmla="*/ 170336 w 783487"/>
              <a:gd name="connsiteY11" fmla="*/ 321665 h 977781"/>
              <a:gd name="connsiteX12" fmla="*/ 0 w 783487"/>
              <a:gd name="connsiteY12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341438 w 783487"/>
              <a:gd name="connsiteY10" fmla="*/ 231107 h 977781"/>
              <a:gd name="connsiteX11" fmla="*/ 170336 w 783487"/>
              <a:gd name="connsiteY11" fmla="*/ 321665 h 977781"/>
              <a:gd name="connsiteX12" fmla="*/ 0 w 783487"/>
              <a:gd name="connsiteY12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341438 w 783487"/>
              <a:gd name="connsiteY10" fmla="*/ 231107 h 977781"/>
              <a:gd name="connsiteX11" fmla="*/ 249184 w 783487"/>
              <a:gd name="connsiteY11" fmla="*/ 17955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341438 w 783487"/>
              <a:gd name="connsiteY10" fmla="*/ 231107 h 977781"/>
              <a:gd name="connsiteX11" fmla="*/ 292598 w 783487"/>
              <a:gd name="connsiteY11" fmla="*/ 21211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422838 w 783487"/>
              <a:gd name="connsiteY10" fmla="*/ 326074 h 977781"/>
              <a:gd name="connsiteX11" fmla="*/ 292598 w 783487"/>
              <a:gd name="connsiteY11" fmla="*/ 21211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422838 w 783487"/>
              <a:gd name="connsiteY10" fmla="*/ 326074 h 977781"/>
              <a:gd name="connsiteX11" fmla="*/ 330585 w 783487"/>
              <a:gd name="connsiteY11" fmla="*/ 18769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422838 w 783487"/>
              <a:gd name="connsiteY10" fmla="*/ 326074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422838 w 783487"/>
              <a:gd name="connsiteY10" fmla="*/ 326074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307712 w 783487"/>
              <a:gd name="connsiteY9" fmla="*/ 749683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207318 w 783487"/>
              <a:gd name="connsiteY9" fmla="*/ 459355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207318 w 783487"/>
              <a:gd name="connsiteY9" fmla="*/ 459355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70916 w 783487"/>
              <a:gd name="connsiteY8" fmla="*/ 764255 h 977781"/>
              <a:gd name="connsiteX9" fmla="*/ 188325 w 783487"/>
              <a:gd name="connsiteY9" fmla="*/ 451215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317831 w 783487"/>
              <a:gd name="connsiteY8" fmla="*/ 555327 h 977781"/>
              <a:gd name="connsiteX9" fmla="*/ 188325 w 783487"/>
              <a:gd name="connsiteY9" fmla="*/ 451215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98443 w 783487"/>
              <a:gd name="connsiteY8" fmla="*/ 598741 h 977781"/>
              <a:gd name="connsiteX9" fmla="*/ 188325 w 783487"/>
              <a:gd name="connsiteY9" fmla="*/ 451215 h 977781"/>
              <a:gd name="connsiteX10" fmla="*/ 373997 w 783487"/>
              <a:gd name="connsiteY10" fmla="*/ 320648 h 977781"/>
              <a:gd name="connsiteX11" fmla="*/ 325158 w 783487"/>
              <a:gd name="connsiteY11" fmla="*/ 195834 h 977781"/>
              <a:gd name="connsiteX12" fmla="*/ 170336 w 783487"/>
              <a:gd name="connsiteY12" fmla="*/ 321665 h 977781"/>
              <a:gd name="connsiteX13" fmla="*/ 0 w 783487"/>
              <a:gd name="connsiteY13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40650 w 783487"/>
              <a:gd name="connsiteY8" fmla="*/ 773778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198443 w 783487"/>
              <a:gd name="connsiteY9" fmla="*/ 598741 h 977781"/>
              <a:gd name="connsiteX10" fmla="*/ 188325 w 783487"/>
              <a:gd name="connsiteY10" fmla="*/ 451215 h 977781"/>
              <a:gd name="connsiteX11" fmla="*/ 373997 w 783487"/>
              <a:gd name="connsiteY11" fmla="*/ 320648 h 977781"/>
              <a:gd name="connsiteX12" fmla="*/ 325158 w 783487"/>
              <a:gd name="connsiteY12" fmla="*/ 195834 h 977781"/>
              <a:gd name="connsiteX13" fmla="*/ 170336 w 783487"/>
              <a:gd name="connsiteY13" fmla="*/ 321665 h 977781"/>
              <a:gd name="connsiteX14" fmla="*/ 0 w 783487"/>
              <a:gd name="connsiteY14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346865 w 783487"/>
              <a:gd name="connsiteY9" fmla="*/ 70594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439119 w 783487"/>
              <a:gd name="connsiteY9" fmla="*/ 711371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439119 w 783487"/>
              <a:gd name="connsiteY9" fmla="*/ 711371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86777 w 783487"/>
              <a:gd name="connsiteY8" fmla="*/ 776492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56930 w 783487"/>
              <a:gd name="connsiteY8" fmla="*/ 768352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54216 w 783487"/>
              <a:gd name="connsiteY8" fmla="*/ 738505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54216 w 783487"/>
              <a:gd name="connsiteY8" fmla="*/ 738505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18942 w 783487"/>
              <a:gd name="connsiteY8" fmla="*/ 608264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0 w 783487"/>
              <a:gd name="connsiteY0" fmla="*/ 288731 h 977781"/>
              <a:gd name="connsiteX1" fmla="*/ 151135 w 783487"/>
              <a:gd name="connsiteY1" fmla="*/ 49069 h 977781"/>
              <a:gd name="connsiteX2" fmla="*/ 566367 w 783487"/>
              <a:gd name="connsiteY2" fmla="*/ 93635 h 977781"/>
              <a:gd name="connsiteX3" fmla="*/ 612773 w 783487"/>
              <a:gd name="connsiteY3" fmla="*/ 366775 h 977781"/>
              <a:gd name="connsiteX4" fmla="*/ 495820 w 783487"/>
              <a:gd name="connsiteY4" fmla="*/ 554246 h 977781"/>
              <a:gd name="connsiteX5" fmla="*/ 755804 w 783487"/>
              <a:gd name="connsiteY5" fmla="*/ 735111 h 977781"/>
              <a:gd name="connsiteX6" fmla="*/ 783487 w 783487"/>
              <a:gd name="connsiteY6" fmla="*/ 949839 h 977781"/>
              <a:gd name="connsiteX7" fmla="*/ 75823 w 783487"/>
              <a:gd name="connsiteY7" fmla="*/ 964411 h 977781"/>
              <a:gd name="connsiteX8" fmla="*/ 118942 w 783487"/>
              <a:gd name="connsiteY8" fmla="*/ 608264 h 977781"/>
              <a:gd name="connsiteX9" fmla="*/ 411986 w 783487"/>
              <a:gd name="connsiteY9" fmla="*/ 730364 h 977781"/>
              <a:gd name="connsiteX10" fmla="*/ 198443 w 783487"/>
              <a:gd name="connsiteY10" fmla="*/ 598741 h 977781"/>
              <a:gd name="connsiteX11" fmla="*/ 188325 w 783487"/>
              <a:gd name="connsiteY11" fmla="*/ 451215 h 977781"/>
              <a:gd name="connsiteX12" fmla="*/ 373997 w 783487"/>
              <a:gd name="connsiteY12" fmla="*/ 320648 h 977781"/>
              <a:gd name="connsiteX13" fmla="*/ 325158 w 783487"/>
              <a:gd name="connsiteY13" fmla="*/ 195834 h 977781"/>
              <a:gd name="connsiteX14" fmla="*/ 170336 w 783487"/>
              <a:gd name="connsiteY14" fmla="*/ 321665 h 977781"/>
              <a:gd name="connsiteX15" fmla="*/ 0 w 783487"/>
              <a:gd name="connsiteY15" fmla="*/ 288731 h 977781"/>
              <a:gd name="connsiteX0" fmla="*/ 76124 w 859611"/>
              <a:gd name="connsiteY0" fmla="*/ 288731 h 949903"/>
              <a:gd name="connsiteX1" fmla="*/ 227259 w 859611"/>
              <a:gd name="connsiteY1" fmla="*/ 49069 h 949903"/>
              <a:gd name="connsiteX2" fmla="*/ 642491 w 859611"/>
              <a:gd name="connsiteY2" fmla="*/ 93635 h 949903"/>
              <a:gd name="connsiteX3" fmla="*/ 688897 w 859611"/>
              <a:gd name="connsiteY3" fmla="*/ 366775 h 949903"/>
              <a:gd name="connsiteX4" fmla="*/ 571944 w 859611"/>
              <a:gd name="connsiteY4" fmla="*/ 554246 h 949903"/>
              <a:gd name="connsiteX5" fmla="*/ 831928 w 859611"/>
              <a:gd name="connsiteY5" fmla="*/ 735111 h 949903"/>
              <a:gd name="connsiteX6" fmla="*/ 859611 w 859611"/>
              <a:gd name="connsiteY6" fmla="*/ 949839 h 949903"/>
              <a:gd name="connsiteX7" fmla="*/ 0 w 859611"/>
              <a:gd name="connsiteY7" fmla="*/ 649662 h 949903"/>
              <a:gd name="connsiteX8" fmla="*/ 195066 w 859611"/>
              <a:gd name="connsiteY8" fmla="*/ 608264 h 949903"/>
              <a:gd name="connsiteX9" fmla="*/ 488110 w 859611"/>
              <a:gd name="connsiteY9" fmla="*/ 730364 h 949903"/>
              <a:gd name="connsiteX10" fmla="*/ 274567 w 859611"/>
              <a:gd name="connsiteY10" fmla="*/ 598741 h 949903"/>
              <a:gd name="connsiteX11" fmla="*/ 264449 w 859611"/>
              <a:gd name="connsiteY11" fmla="*/ 451215 h 949903"/>
              <a:gd name="connsiteX12" fmla="*/ 450121 w 859611"/>
              <a:gd name="connsiteY12" fmla="*/ 320648 h 949903"/>
              <a:gd name="connsiteX13" fmla="*/ 401282 w 859611"/>
              <a:gd name="connsiteY13" fmla="*/ 195834 h 949903"/>
              <a:gd name="connsiteX14" fmla="*/ 246460 w 859611"/>
              <a:gd name="connsiteY14" fmla="*/ 321665 h 949903"/>
              <a:gd name="connsiteX15" fmla="*/ 76124 w 859611"/>
              <a:gd name="connsiteY15" fmla="*/ 288731 h 949903"/>
              <a:gd name="connsiteX0" fmla="*/ 76124 w 859611"/>
              <a:gd name="connsiteY0" fmla="*/ 288731 h 1001031"/>
              <a:gd name="connsiteX1" fmla="*/ 227259 w 859611"/>
              <a:gd name="connsiteY1" fmla="*/ 49069 h 1001031"/>
              <a:gd name="connsiteX2" fmla="*/ 642491 w 859611"/>
              <a:gd name="connsiteY2" fmla="*/ 93635 h 1001031"/>
              <a:gd name="connsiteX3" fmla="*/ 688897 w 859611"/>
              <a:gd name="connsiteY3" fmla="*/ 366775 h 1001031"/>
              <a:gd name="connsiteX4" fmla="*/ 571944 w 859611"/>
              <a:gd name="connsiteY4" fmla="*/ 554246 h 1001031"/>
              <a:gd name="connsiteX5" fmla="*/ 831928 w 859611"/>
              <a:gd name="connsiteY5" fmla="*/ 735111 h 1001031"/>
              <a:gd name="connsiteX6" fmla="*/ 859611 w 859611"/>
              <a:gd name="connsiteY6" fmla="*/ 949839 h 1001031"/>
              <a:gd name="connsiteX7" fmla="*/ 0 w 859611"/>
              <a:gd name="connsiteY7" fmla="*/ 649662 h 1001031"/>
              <a:gd name="connsiteX8" fmla="*/ 195066 w 859611"/>
              <a:gd name="connsiteY8" fmla="*/ 608264 h 1001031"/>
              <a:gd name="connsiteX9" fmla="*/ 488110 w 859611"/>
              <a:gd name="connsiteY9" fmla="*/ 730364 h 1001031"/>
              <a:gd name="connsiteX10" fmla="*/ 274567 w 859611"/>
              <a:gd name="connsiteY10" fmla="*/ 598741 h 1001031"/>
              <a:gd name="connsiteX11" fmla="*/ 264449 w 859611"/>
              <a:gd name="connsiteY11" fmla="*/ 451215 h 1001031"/>
              <a:gd name="connsiteX12" fmla="*/ 450121 w 859611"/>
              <a:gd name="connsiteY12" fmla="*/ 320648 h 1001031"/>
              <a:gd name="connsiteX13" fmla="*/ 401282 w 859611"/>
              <a:gd name="connsiteY13" fmla="*/ 195834 h 1001031"/>
              <a:gd name="connsiteX14" fmla="*/ 246460 w 859611"/>
              <a:gd name="connsiteY14" fmla="*/ 321665 h 1001031"/>
              <a:gd name="connsiteX15" fmla="*/ 76124 w 859611"/>
              <a:gd name="connsiteY15" fmla="*/ 288731 h 1001031"/>
              <a:gd name="connsiteX0" fmla="*/ 76124 w 831928"/>
              <a:gd name="connsiteY0" fmla="*/ 288731 h 995076"/>
              <a:gd name="connsiteX1" fmla="*/ 227259 w 831928"/>
              <a:gd name="connsiteY1" fmla="*/ 49069 h 995076"/>
              <a:gd name="connsiteX2" fmla="*/ 642491 w 831928"/>
              <a:gd name="connsiteY2" fmla="*/ 93635 h 995076"/>
              <a:gd name="connsiteX3" fmla="*/ 688897 w 831928"/>
              <a:gd name="connsiteY3" fmla="*/ 366775 h 995076"/>
              <a:gd name="connsiteX4" fmla="*/ 571944 w 831928"/>
              <a:gd name="connsiteY4" fmla="*/ 554246 h 995076"/>
              <a:gd name="connsiteX5" fmla="*/ 831928 w 831928"/>
              <a:gd name="connsiteY5" fmla="*/ 735111 h 995076"/>
              <a:gd name="connsiteX6" fmla="*/ 734797 w 831928"/>
              <a:gd name="connsiteY6" fmla="*/ 938986 h 995076"/>
              <a:gd name="connsiteX7" fmla="*/ 0 w 831928"/>
              <a:gd name="connsiteY7" fmla="*/ 649662 h 995076"/>
              <a:gd name="connsiteX8" fmla="*/ 195066 w 831928"/>
              <a:gd name="connsiteY8" fmla="*/ 608264 h 995076"/>
              <a:gd name="connsiteX9" fmla="*/ 488110 w 831928"/>
              <a:gd name="connsiteY9" fmla="*/ 730364 h 995076"/>
              <a:gd name="connsiteX10" fmla="*/ 274567 w 831928"/>
              <a:gd name="connsiteY10" fmla="*/ 598741 h 995076"/>
              <a:gd name="connsiteX11" fmla="*/ 264449 w 831928"/>
              <a:gd name="connsiteY11" fmla="*/ 451215 h 995076"/>
              <a:gd name="connsiteX12" fmla="*/ 450121 w 831928"/>
              <a:gd name="connsiteY12" fmla="*/ 320648 h 995076"/>
              <a:gd name="connsiteX13" fmla="*/ 401282 w 831928"/>
              <a:gd name="connsiteY13" fmla="*/ 195834 h 995076"/>
              <a:gd name="connsiteX14" fmla="*/ 246460 w 831928"/>
              <a:gd name="connsiteY14" fmla="*/ 321665 h 995076"/>
              <a:gd name="connsiteX15" fmla="*/ 76124 w 831928"/>
              <a:gd name="connsiteY15" fmla="*/ 288731 h 995076"/>
              <a:gd name="connsiteX0" fmla="*/ 76124 w 831928"/>
              <a:gd name="connsiteY0" fmla="*/ 288731 h 1043852"/>
              <a:gd name="connsiteX1" fmla="*/ 227259 w 831928"/>
              <a:gd name="connsiteY1" fmla="*/ 49069 h 1043852"/>
              <a:gd name="connsiteX2" fmla="*/ 642491 w 831928"/>
              <a:gd name="connsiteY2" fmla="*/ 93635 h 1043852"/>
              <a:gd name="connsiteX3" fmla="*/ 688897 w 831928"/>
              <a:gd name="connsiteY3" fmla="*/ 366775 h 1043852"/>
              <a:gd name="connsiteX4" fmla="*/ 571944 w 831928"/>
              <a:gd name="connsiteY4" fmla="*/ 554246 h 1043852"/>
              <a:gd name="connsiteX5" fmla="*/ 831928 w 831928"/>
              <a:gd name="connsiteY5" fmla="*/ 735111 h 1043852"/>
              <a:gd name="connsiteX6" fmla="*/ 734797 w 831928"/>
              <a:gd name="connsiteY6" fmla="*/ 938986 h 1043852"/>
              <a:gd name="connsiteX7" fmla="*/ 0 w 831928"/>
              <a:gd name="connsiteY7" fmla="*/ 649662 h 1043852"/>
              <a:gd name="connsiteX8" fmla="*/ 195066 w 831928"/>
              <a:gd name="connsiteY8" fmla="*/ 608264 h 1043852"/>
              <a:gd name="connsiteX9" fmla="*/ 488110 w 831928"/>
              <a:gd name="connsiteY9" fmla="*/ 730364 h 1043852"/>
              <a:gd name="connsiteX10" fmla="*/ 274567 w 831928"/>
              <a:gd name="connsiteY10" fmla="*/ 598741 h 1043852"/>
              <a:gd name="connsiteX11" fmla="*/ 264449 w 831928"/>
              <a:gd name="connsiteY11" fmla="*/ 451215 h 1043852"/>
              <a:gd name="connsiteX12" fmla="*/ 450121 w 831928"/>
              <a:gd name="connsiteY12" fmla="*/ 320648 h 1043852"/>
              <a:gd name="connsiteX13" fmla="*/ 401282 w 831928"/>
              <a:gd name="connsiteY13" fmla="*/ 195834 h 1043852"/>
              <a:gd name="connsiteX14" fmla="*/ 246460 w 831928"/>
              <a:gd name="connsiteY14" fmla="*/ 321665 h 1043852"/>
              <a:gd name="connsiteX15" fmla="*/ 76124 w 831928"/>
              <a:gd name="connsiteY15" fmla="*/ 288731 h 1043852"/>
              <a:gd name="connsiteX0" fmla="*/ 76124 w 777661"/>
              <a:gd name="connsiteY0" fmla="*/ 288731 h 1043852"/>
              <a:gd name="connsiteX1" fmla="*/ 227259 w 777661"/>
              <a:gd name="connsiteY1" fmla="*/ 49069 h 1043852"/>
              <a:gd name="connsiteX2" fmla="*/ 642491 w 777661"/>
              <a:gd name="connsiteY2" fmla="*/ 93635 h 1043852"/>
              <a:gd name="connsiteX3" fmla="*/ 688897 w 777661"/>
              <a:gd name="connsiteY3" fmla="*/ 366775 h 1043852"/>
              <a:gd name="connsiteX4" fmla="*/ 571944 w 777661"/>
              <a:gd name="connsiteY4" fmla="*/ 554246 h 1043852"/>
              <a:gd name="connsiteX5" fmla="*/ 777661 w 777661"/>
              <a:gd name="connsiteY5" fmla="*/ 718831 h 1043852"/>
              <a:gd name="connsiteX6" fmla="*/ 734797 w 777661"/>
              <a:gd name="connsiteY6" fmla="*/ 938986 h 1043852"/>
              <a:gd name="connsiteX7" fmla="*/ 0 w 777661"/>
              <a:gd name="connsiteY7" fmla="*/ 649662 h 1043852"/>
              <a:gd name="connsiteX8" fmla="*/ 195066 w 777661"/>
              <a:gd name="connsiteY8" fmla="*/ 608264 h 1043852"/>
              <a:gd name="connsiteX9" fmla="*/ 488110 w 777661"/>
              <a:gd name="connsiteY9" fmla="*/ 730364 h 1043852"/>
              <a:gd name="connsiteX10" fmla="*/ 274567 w 777661"/>
              <a:gd name="connsiteY10" fmla="*/ 598741 h 1043852"/>
              <a:gd name="connsiteX11" fmla="*/ 264449 w 777661"/>
              <a:gd name="connsiteY11" fmla="*/ 451215 h 1043852"/>
              <a:gd name="connsiteX12" fmla="*/ 450121 w 777661"/>
              <a:gd name="connsiteY12" fmla="*/ 320648 h 1043852"/>
              <a:gd name="connsiteX13" fmla="*/ 401282 w 777661"/>
              <a:gd name="connsiteY13" fmla="*/ 195834 h 1043852"/>
              <a:gd name="connsiteX14" fmla="*/ 246460 w 777661"/>
              <a:gd name="connsiteY14" fmla="*/ 321665 h 1043852"/>
              <a:gd name="connsiteX15" fmla="*/ 76124 w 777661"/>
              <a:gd name="connsiteY15" fmla="*/ 288731 h 1043852"/>
              <a:gd name="connsiteX0" fmla="*/ 76124 w 753241"/>
              <a:gd name="connsiteY0" fmla="*/ 288731 h 1043852"/>
              <a:gd name="connsiteX1" fmla="*/ 227259 w 753241"/>
              <a:gd name="connsiteY1" fmla="*/ 49069 h 1043852"/>
              <a:gd name="connsiteX2" fmla="*/ 642491 w 753241"/>
              <a:gd name="connsiteY2" fmla="*/ 93635 h 1043852"/>
              <a:gd name="connsiteX3" fmla="*/ 688897 w 753241"/>
              <a:gd name="connsiteY3" fmla="*/ 366775 h 1043852"/>
              <a:gd name="connsiteX4" fmla="*/ 571944 w 753241"/>
              <a:gd name="connsiteY4" fmla="*/ 554246 h 1043852"/>
              <a:gd name="connsiteX5" fmla="*/ 753241 w 753241"/>
              <a:gd name="connsiteY5" fmla="*/ 713404 h 1043852"/>
              <a:gd name="connsiteX6" fmla="*/ 734797 w 753241"/>
              <a:gd name="connsiteY6" fmla="*/ 938986 h 1043852"/>
              <a:gd name="connsiteX7" fmla="*/ 0 w 753241"/>
              <a:gd name="connsiteY7" fmla="*/ 649662 h 1043852"/>
              <a:gd name="connsiteX8" fmla="*/ 195066 w 753241"/>
              <a:gd name="connsiteY8" fmla="*/ 608264 h 1043852"/>
              <a:gd name="connsiteX9" fmla="*/ 488110 w 753241"/>
              <a:gd name="connsiteY9" fmla="*/ 730364 h 1043852"/>
              <a:gd name="connsiteX10" fmla="*/ 274567 w 753241"/>
              <a:gd name="connsiteY10" fmla="*/ 598741 h 1043852"/>
              <a:gd name="connsiteX11" fmla="*/ 264449 w 753241"/>
              <a:gd name="connsiteY11" fmla="*/ 451215 h 1043852"/>
              <a:gd name="connsiteX12" fmla="*/ 450121 w 753241"/>
              <a:gd name="connsiteY12" fmla="*/ 320648 h 1043852"/>
              <a:gd name="connsiteX13" fmla="*/ 401282 w 753241"/>
              <a:gd name="connsiteY13" fmla="*/ 195834 h 1043852"/>
              <a:gd name="connsiteX14" fmla="*/ 246460 w 753241"/>
              <a:gd name="connsiteY14" fmla="*/ 321665 h 1043852"/>
              <a:gd name="connsiteX15" fmla="*/ 76124 w 753241"/>
              <a:gd name="connsiteY15" fmla="*/ 288731 h 1043852"/>
              <a:gd name="connsiteX0" fmla="*/ 76124 w 734797"/>
              <a:gd name="connsiteY0" fmla="*/ 288731 h 1043852"/>
              <a:gd name="connsiteX1" fmla="*/ 227259 w 734797"/>
              <a:gd name="connsiteY1" fmla="*/ 49069 h 1043852"/>
              <a:gd name="connsiteX2" fmla="*/ 642491 w 734797"/>
              <a:gd name="connsiteY2" fmla="*/ 93635 h 1043852"/>
              <a:gd name="connsiteX3" fmla="*/ 688897 w 734797"/>
              <a:gd name="connsiteY3" fmla="*/ 366775 h 1043852"/>
              <a:gd name="connsiteX4" fmla="*/ 571944 w 734797"/>
              <a:gd name="connsiteY4" fmla="*/ 554246 h 1043852"/>
              <a:gd name="connsiteX5" fmla="*/ 693547 w 734797"/>
              <a:gd name="connsiteY5" fmla="*/ 691697 h 1043852"/>
              <a:gd name="connsiteX6" fmla="*/ 734797 w 734797"/>
              <a:gd name="connsiteY6" fmla="*/ 938986 h 1043852"/>
              <a:gd name="connsiteX7" fmla="*/ 0 w 734797"/>
              <a:gd name="connsiteY7" fmla="*/ 649662 h 1043852"/>
              <a:gd name="connsiteX8" fmla="*/ 195066 w 734797"/>
              <a:gd name="connsiteY8" fmla="*/ 608264 h 1043852"/>
              <a:gd name="connsiteX9" fmla="*/ 488110 w 734797"/>
              <a:gd name="connsiteY9" fmla="*/ 730364 h 1043852"/>
              <a:gd name="connsiteX10" fmla="*/ 274567 w 734797"/>
              <a:gd name="connsiteY10" fmla="*/ 598741 h 1043852"/>
              <a:gd name="connsiteX11" fmla="*/ 264449 w 734797"/>
              <a:gd name="connsiteY11" fmla="*/ 451215 h 1043852"/>
              <a:gd name="connsiteX12" fmla="*/ 450121 w 734797"/>
              <a:gd name="connsiteY12" fmla="*/ 320648 h 1043852"/>
              <a:gd name="connsiteX13" fmla="*/ 401282 w 734797"/>
              <a:gd name="connsiteY13" fmla="*/ 195834 h 1043852"/>
              <a:gd name="connsiteX14" fmla="*/ 246460 w 734797"/>
              <a:gd name="connsiteY14" fmla="*/ 321665 h 1043852"/>
              <a:gd name="connsiteX15" fmla="*/ 76124 w 734797"/>
              <a:gd name="connsiteY15" fmla="*/ 288731 h 1043852"/>
              <a:gd name="connsiteX0" fmla="*/ 76124 w 734797"/>
              <a:gd name="connsiteY0" fmla="*/ 288731 h 1043852"/>
              <a:gd name="connsiteX1" fmla="*/ 227259 w 734797"/>
              <a:gd name="connsiteY1" fmla="*/ 49069 h 1043852"/>
              <a:gd name="connsiteX2" fmla="*/ 642491 w 734797"/>
              <a:gd name="connsiteY2" fmla="*/ 93635 h 1043852"/>
              <a:gd name="connsiteX3" fmla="*/ 688897 w 734797"/>
              <a:gd name="connsiteY3" fmla="*/ 366775 h 1043852"/>
              <a:gd name="connsiteX4" fmla="*/ 571944 w 734797"/>
              <a:gd name="connsiteY4" fmla="*/ 554246 h 1043852"/>
              <a:gd name="connsiteX5" fmla="*/ 693547 w 734797"/>
              <a:gd name="connsiteY5" fmla="*/ 691697 h 1043852"/>
              <a:gd name="connsiteX6" fmla="*/ 734797 w 734797"/>
              <a:gd name="connsiteY6" fmla="*/ 938986 h 1043852"/>
              <a:gd name="connsiteX7" fmla="*/ 0 w 734797"/>
              <a:gd name="connsiteY7" fmla="*/ 649662 h 1043852"/>
              <a:gd name="connsiteX8" fmla="*/ 195066 w 734797"/>
              <a:gd name="connsiteY8" fmla="*/ 608264 h 1043852"/>
              <a:gd name="connsiteX9" fmla="*/ 488110 w 734797"/>
              <a:gd name="connsiteY9" fmla="*/ 730364 h 1043852"/>
              <a:gd name="connsiteX10" fmla="*/ 274567 w 734797"/>
              <a:gd name="connsiteY10" fmla="*/ 598741 h 1043852"/>
              <a:gd name="connsiteX11" fmla="*/ 264449 w 734797"/>
              <a:gd name="connsiteY11" fmla="*/ 451215 h 1043852"/>
              <a:gd name="connsiteX12" fmla="*/ 450121 w 734797"/>
              <a:gd name="connsiteY12" fmla="*/ 320648 h 1043852"/>
              <a:gd name="connsiteX13" fmla="*/ 401282 w 734797"/>
              <a:gd name="connsiteY13" fmla="*/ 195834 h 1043852"/>
              <a:gd name="connsiteX14" fmla="*/ 246460 w 734797"/>
              <a:gd name="connsiteY14" fmla="*/ 321665 h 1043852"/>
              <a:gd name="connsiteX15" fmla="*/ 76124 w 734797"/>
              <a:gd name="connsiteY15" fmla="*/ 288731 h 104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34797" h="1043852">
                <a:moveTo>
                  <a:pt x="76124" y="288731"/>
                </a:moveTo>
                <a:cubicBezTo>
                  <a:pt x="93942" y="203417"/>
                  <a:pt x="92768" y="134383"/>
                  <a:pt x="227259" y="49069"/>
                </a:cubicBezTo>
                <a:cubicBezTo>
                  <a:pt x="452497" y="-9336"/>
                  <a:pt x="476946" y="-37894"/>
                  <a:pt x="642491" y="93635"/>
                </a:cubicBezTo>
                <a:cubicBezTo>
                  <a:pt x="641680" y="179255"/>
                  <a:pt x="689708" y="281155"/>
                  <a:pt x="688897" y="366775"/>
                </a:cubicBezTo>
                <a:cubicBezTo>
                  <a:pt x="689708" y="496195"/>
                  <a:pt x="571133" y="424826"/>
                  <a:pt x="571944" y="554246"/>
                </a:cubicBezTo>
                <a:cubicBezTo>
                  <a:pt x="612478" y="600063"/>
                  <a:pt x="677434" y="605180"/>
                  <a:pt x="693547" y="691697"/>
                </a:cubicBezTo>
                <a:lnTo>
                  <a:pt x="734797" y="938986"/>
                </a:lnTo>
                <a:cubicBezTo>
                  <a:pt x="452782" y="1063230"/>
                  <a:pt x="61683" y="1178708"/>
                  <a:pt x="0" y="649662"/>
                </a:cubicBezTo>
                <a:lnTo>
                  <a:pt x="195066" y="608264"/>
                </a:lnTo>
                <a:cubicBezTo>
                  <a:pt x="240240" y="907067"/>
                  <a:pt x="445465" y="803403"/>
                  <a:pt x="488110" y="730364"/>
                </a:cubicBezTo>
                <a:cubicBezTo>
                  <a:pt x="498194" y="608485"/>
                  <a:pt x="300990" y="641196"/>
                  <a:pt x="274567" y="598741"/>
                </a:cubicBezTo>
                <a:lnTo>
                  <a:pt x="264449" y="451215"/>
                </a:lnTo>
                <a:cubicBezTo>
                  <a:pt x="343524" y="354330"/>
                  <a:pt x="338486" y="436526"/>
                  <a:pt x="450121" y="320648"/>
                </a:cubicBezTo>
                <a:cubicBezTo>
                  <a:pt x="469114" y="241057"/>
                  <a:pt x="414849" y="188598"/>
                  <a:pt x="401282" y="195834"/>
                </a:cubicBezTo>
                <a:cubicBezTo>
                  <a:pt x="322542" y="218784"/>
                  <a:pt x="298067" y="279721"/>
                  <a:pt x="246460" y="321665"/>
                </a:cubicBezTo>
                <a:lnTo>
                  <a:pt x="76124" y="288731"/>
                </a:lnTo>
                <a:close/>
              </a:path>
            </a:pathLst>
          </a:cu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矩形 1"/>
          <p:cNvSpPr/>
          <p:nvPr/>
        </p:nvSpPr>
        <p:spPr>
          <a:xfrm>
            <a:off x="5689217" y="3069844"/>
            <a:ext cx="718948" cy="1016388"/>
          </a:xfrm>
          <a:custGeom>
            <a:avLst/>
            <a:gdLst>
              <a:gd name="connsiteX0" fmla="*/ 0 w 634804"/>
              <a:gd name="connsiteY0" fmla="*/ 0 h 901700"/>
              <a:gd name="connsiteX1" fmla="*/ 634804 w 634804"/>
              <a:gd name="connsiteY1" fmla="*/ 0 h 901700"/>
              <a:gd name="connsiteX2" fmla="*/ 634804 w 634804"/>
              <a:gd name="connsiteY2" fmla="*/ 901700 h 901700"/>
              <a:gd name="connsiteX3" fmla="*/ 0 w 634804"/>
              <a:gd name="connsiteY3" fmla="*/ 901700 h 901700"/>
              <a:gd name="connsiteX4" fmla="*/ 0 w 634804"/>
              <a:gd name="connsiteY4" fmla="*/ 0 h 901700"/>
              <a:gd name="connsiteX0" fmla="*/ 0 w 685806"/>
              <a:gd name="connsiteY0" fmla="*/ 262298 h 901700"/>
              <a:gd name="connsiteX1" fmla="*/ 685806 w 685806"/>
              <a:gd name="connsiteY1" fmla="*/ 0 h 901700"/>
              <a:gd name="connsiteX2" fmla="*/ 685806 w 685806"/>
              <a:gd name="connsiteY2" fmla="*/ 901700 h 901700"/>
              <a:gd name="connsiteX3" fmla="*/ 51002 w 685806"/>
              <a:gd name="connsiteY3" fmla="*/ 901700 h 901700"/>
              <a:gd name="connsiteX4" fmla="*/ 0 w 685806"/>
              <a:gd name="connsiteY4" fmla="*/ 262298 h 901700"/>
              <a:gd name="connsiteX0" fmla="*/ 0 w 685806"/>
              <a:gd name="connsiteY0" fmla="*/ 258655 h 898057"/>
              <a:gd name="connsiteX1" fmla="*/ 142995 w 685806"/>
              <a:gd name="connsiteY1" fmla="*/ 0 h 898057"/>
              <a:gd name="connsiteX2" fmla="*/ 685806 w 685806"/>
              <a:gd name="connsiteY2" fmla="*/ 898057 h 898057"/>
              <a:gd name="connsiteX3" fmla="*/ 51002 w 685806"/>
              <a:gd name="connsiteY3" fmla="*/ 898057 h 898057"/>
              <a:gd name="connsiteX4" fmla="*/ 0 w 685806"/>
              <a:gd name="connsiteY4" fmla="*/ 258655 h 898057"/>
              <a:gd name="connsiteX0" fmla="*/ 0 w 685806"/>
              <a:gd name="connsiteY0" fmla="*/ 258655 h 898057"/>
              <a:gd name="connsiteX1" fmla="*/ 142995 w 685806"/>
              <a:gd name="connsiteY1" fmla="*/ 0 h 898057"/>
              <a:gd name="connsiteX2" fmla="*/ 352109 w 685806"/>
              <a:gd name="connsiteY2" fmla="*/ 337241 h 898057"/>
              <a:gd name="connsiteX3" fmla="*/ 685806 w 685806"/>
              <a:gd name="connsiteY3" fmla="*/ 898057 h 898057"/>
              <a:gd name="connsiteX4" fmla="*/ 51002 w 685806"/>
              <a:gd name="connsiteY4" fmla="*/ 898057 h 898057"/>
              <a:gd name="connsiteX5" fmla="*/ 0 w 685806"/>
              <a:gd name="connsiteY5" fmla="*/ 258655 h 89805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685806 w 685806"/>
              <a:gd name="connsiteY3" fmla="*/ 899617 h 899617"/>
              <a:gd name="connsiteX4" fmla="*/ 51002 w 685806"/>
              <a:gd name="connsiteY4" fmla="*/ 899617 h 899617"/>
              <a:gd name="connsiteX5" fmla="*/ 0 w 685806"/>
              <a:gd name="connsiteY5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545190 w 685806"/>
              <a:gd name="connsiteY3" fmla="*/ 357017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333894 w 685806"/>
              <a:gd name="connsiteY3" fmla="*/ 553740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18050 w 685806"/>
              <a:gd name="connsiteY4" fmla="*/ 826967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0 w 685806"/>
              <a:gd name="connsiteY7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0 w 685806"/>
              <a:gd name="connsiteY7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31523 w 685806"/>
              <a:gd name="connsiteY7" fmla="*/ 597456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95459 w 685806"/>
              <a:gd name="connsiteY7" fmla="*/ 295085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319322 w 685806"/>
              <a:gd name="connsiteY7" fmla="*/ 222225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24603 w 685806"/>
              <a:gd name="connsiteY7" fmla="*/ 276870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08027 w 685806"/>
              <a:gd name="connsiteY7" fmla="*/ 655745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53748 w 685806"/>
              <a:gd name="connsiteY7" fmla="*/ 714033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10031 w 685806"/>
              <a:gd name="connsiteY7" fmla="*/ 699461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15313 w 685806"/>
              <a:gd name="connsiteY7" fmla="*/ 816038 h 899617"/>
              <a:gd name="connsiteX8" fmla="*/ 210031 w 685806"/>
              <a:gd name="connsiteY8" fmla="*/ 699461 h 899617"/>
              <a:gd name="connsiteX9" fmla="*/ 224603 w 685806"/>
              <a:gd name="connsiteY9" fmla="*/ 276870 h 899617"/>
              <a:gd name="connsiteX10" fmla="*/ 0 w 685806"/>
              <a:gd name="connsiteY10" fmla="*/ 260215 h 899617"/>
              <a:gd name="connsiteX0" fmla="*/ 26765 w 712571"/>
              <a:gd name="connsiteY0" fmla="*/ 260215 h 899617"/>
              <a:gd name="connsiteX1" fmla="*/ 169760 w 712571"/>
              <a:gd name="connsiteY1" fmla="*/ 1560 h 899617"/>
              <a:gd name="connsiteX2" fmla="*/ 495451 w 712571"/>
              <a:gd name="connsiteY2" fmla="*/ 0 h 899617"/>
              <a:gd name="connsiteX3" fmla="*/ 495451 w 712571"/>
              <a:gd name="connsiteY3" fmla="*/ 688532 h 899617"/>
              <a:gd name="connsiteX4" fmla="*/ 684888 w 712571"/>
              <a:gd name="connsiteY4" fmla="*/ 684889 h 899617"/>
              <a:gd name="connsiteX5" fmla="*/ 712571 w 712571"/>
              <a:gd name="connsiteY5" fmla="*/ 899617 h 899617"/>
              <a:gd name="connsiteX6" fmla="*/ 77767 w 712571"/>
              <a:gd name="connsiteY6" fmla="*/ 899617 h 899617"/>
              <a:gd name="connsiteX7" fmla="*/ 0 w 712571"/>
              <a:gd name="connsiteY7" fmla="*/ 714033 h 899617"/>
              <a:gd name="connsiteX8" fmla="*/ 236796 w 712571"/>
              <a:gd name="connsiteY8" fmla="*/ 699461 h 899617"/>
              <a:gd name="connsiteX9" fmla="*/ 251368 w 712571"/>
              <a:gd name="connsiteY9" fmla="*/ 276870 h 899617"/>
              <a:gd name="connsiteX10" fmla="*/ 26765 w 712571"/>
              <a:gd name="connsiteY10" fmla="*/ 260215 h 899617"/>
              <a:gd name="connsiteX0" fmla="*/ 26765 w 712571"/>
              <a:gd name="connsiteY0" fmla="*/ 260215 h 914189"/>
              <a:gd name="connsiteX1" fmla="*/ 169760 w 712571"/>
              <a:gd name="connsiteY1" fmla="*/ 1560 h 914189"/>
              <a:gd name="connsiteX2" fmla="*/ 495451 w 712571"/>
              <a:gd name="connsiteY2" fmla="*/ 0 h 914189"/>
              <a:gd name="connsiteX3" fmla="*/ 495451 w 712571"/>
              <a:gd name="connsiteY3" fmla="*/ 688532 h 914189"/>
              <a:gd name="connsiteX4" fmla="*/ 684888 w 712571"/>
              <a:gd name="connsiteY4" fmla="*/ 684889 h 914189"/>
              <a:gd name="connsiteX5" fmla="*/ 712571 w 712571"/>
              <a:gd name="connsiteY5" fmla="*/ 899617 h 914189"/>
              <a:gd name="connsiteX6" fmla="*/ 4907 w 712571"/>
              <a:gd name="connsiteY6" fmla="*/ 914189 h 914189"/>
              <a:gd name="connsiteX7" fmla="*/ 0 w 712571"/>
              <a:gd name="connsiteY7" fmla="*/ 714033 h 914189"/>
              <a:gd name="connsiteX8" fmla="*/ 236796 w 712571"/>
              <a:gd name="connsiteY8" fmla="*/ 699461 h 914189"/>
              <a:gd name="connsiteX9" fmla="*/ 251368 w 712571"/>
              <a:gd name="connsiteY9" fmla="*/ 276870 h 914189"/>
              <a:gd name="connsiteX10" fmla="*/ 26765 w 712571"/>
              <a:gd name="connsiteY10" fmla="*/ 260215 h 914189"/>
              <a:gd name="connsiteX0" fmla="*/ 26765 w 712571"/>
              <a:gd name="connsiteY0" fmla="*/ 260215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1368 w 712571"/>
              <a:gd name="connsiteY9" fmla="*/ 276870 h 927559"/>
              <a:gd name="connsiteX10" fmla="*/ 26765 w 712571"/>
              <a:gd name="connsiteY10" fmla="*/ 260215 h 927559"/>
              <a:gd name="connsiteX0" fmla="*/ 26765 w 712571"/>
              <a:gd name="connsiteY0" fmla="*/ 365018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1368 w 712571"/>
              <a:gd name="connsiteY9" fmla="*/ 276870 h 927559"/>
              <a:gd name="connsiteX10" fmla="*/ 26765 w 712571"/>
              <a:gd name="connsiteY10" fmla="*/ 365018 h 927559"/>
              <a:gd name="connsiteX0" fmla="*/ 26765 w 712571"/>
              <a:gd name="connsiteY0" fmla="*/ 365018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3988 w 712571"/>
              <a:gd name="connsiteY9" fmla="*/ 276870 h 927559"/>
              <a:gd name="connsiteX10" fmla="*/ 26765 w 712571"/>
              <a:gd name="connsiteY10" fmla="*/ 365018 h 927559"/>
              <a:gd name="connsiteX0" fmla="*/ 26765 w 712571"/>
              <a:gd name="connsiteY0" fmla="*/ 365018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3988 w 712571"/>
              <a:gd name="connsiteY9" fmla="*/ 276870 h 927559"/>
              <a:gd name="connsiteX10" fmla="*/ 26765 w 712571"/>
              <a:gd name="connsiteY10" fmla="*/ 365018 h 927559"/>
              <a:gd name="connsiteX0" fmla="*/ 26765 w 712571"/>
              <a:gd name="connsiteY0" fmla="*/ 365018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3988 w 712571"/>
              <a:gd name="connsiteY9" fmla="*/ 276870 h 927559"/>
              <a:gd name="connsiteX10" fmla="*/ 26765 w 712571"/>
              <a:gd name="connsiteY10" fmla="*/ 365018 h 927559"/>
              <a:gd name="connsiteX0" fmla="*/ 26765 w 712571"/>
              <a:gd name="connsiteY0" fmla="*/ 365018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3988 w 712571"/>
              <a:gd name="connsiteY9" fmla="*/ 276870 h 927559"/>
              <a:gd name="connsiteX10" fmla="*/ 26765 w 712571"/>
              <a:gd name="connsiteY10" fmla="*/ 365018 h 927559"/>
              <a:gd name="connsiteX0" fmla="*/ 26765 w 712571"/>
              <a:gd name="connsiteY0" fmla="*/ 365018 h 927559"/>
              <a:gd name="connsiteX1" fmla="*/ 185480 w 712571"/>
              <a:gd name="connsiteY1" fmla="*/ 942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3988 w 712571"/>
              <a:gd name="connsiteY9" fmla="*/ 276870 h 927559"/>
              <a:gd name="connsiteX10" fmla="*/ 26765 w 712571"/>
              <a:gd name="connsiteY10" fmla="*/ 365018 h 927559"/>
              <a:gd name="connsiteX0" fmla="*/ 26765 w 712571"/>
              <a:gd name="connsiteY0" fmla="*/ 379860 h 942401"/>
              <a:gd name="connsiteX1" fmla="*/ 185480 w 712571"/>
              <a:gd name="connsiteY1" fmla="*/ 24262 h 942401"/>
              <a:gd name="connsiteX2" fmla="*/ 495451 w 712571"/>
              <a:gd name="connsiteY2" fmla="*/ 14842 h 942401"/>
              <a:gd name="connsiteX3" fmla="*/ 495451 w 712571"/>
              <a:gd name="connsiteY3" fmla="*/ 703374 h 942401"/>
              <a:gd name="connsiteX4" fmla="*/ 684888 w 712571"/>
              <a:gd name="connsiteY4" fmla="*/ 699731 h 942401"/>
              <a:gd name="connsiteX5" fmla="*/ 712571 w 712571"/>
              <a:gd name="connsiteY5" fmla="*/ 914459 h 942401"/>
              <a:gd name="connsiteX6" fmla="*/ 4907 w 712571"/>
              <a:gd name="connsiteY6" fmla="*/ 929031 h 942401"/>
              <a:gd name="connsiteX7" fmla="*/ 0 w 712571"/>
              <a:gd name="connsiteY7" fmla="*/ 728875 h 942401"/>
              <a:gd name="connsiteX8" fmla="*/ 236796 w 712571"/>
              <a:gd name="connsiteY8" fmla="*/ 714303 h 942401"/>
              <a:gd name="connsiteX9" fmla="*/ 253988 w 712571"/>
              <a:gd name="connsiteY9" fmla="*/ 291712 h 942401"/>
              <a:gd name="connsiteX10" fmla="*/ 26765 w 712571"/>
              <a:gd name="connsiteY10" fmla="*/ 379860 h 942401"/>
              <a:gd name="connsiteX0" fmla="*/ 26765 w 712571"/>
              <a:gd name="connsiteY0" fmla="*/ 370767 h 933308"/>
              <a:gd name="connsiteX1" fmla="*/ 185480 w 712571"/>
              <a:gd name="connsiteY1" fmla="*/ 15169 h 933308"/>
              <a:gd name="connsiteX2" fmla="*/ 581913 w 712571"/>
              <a:gd name="connsiteY2" fmla="*/ 52910 h 933308"/>
              <a:gd name="connsiteX3" fmla="*/ 495451 w 712571"/>
              <a:gd name="connsiteY3" fmla="*/ 694281 h 933308"/>
              <a:gd name="connsiteX4" fmla="*/ 684888 w 712571"/>
              <a:gd name="connsiteY4" fmla="*/ 690638 h 933308"/>
              <a:gd name="connsiteX5" fmla="*/ 712571 w 712571"/>
              <a:gd name="connsiteY5" fmla="*/ 905366 h 933308"/>
              <a:gd name="connsiteX6" fmla="*/ 4907 w 712571"/>
              <a:gd name="connsiteY6" fmla="*/ 919938 h 933308"/>
              <a:gd name="connsiteX7" fmla="*/ 0 w 712571"/>
              <a:gd name="connsiteY7" fmla="*/ 719782 h 933308"/>
              <a:gd name="connsiteX8" fmla="*/ 236796 w 712571"/>
              <a:gd name="connsiteY8" fmla="*/ 705210 h 933308"/>
              <a:gd name="connsiteX9" fmla="*/ 253988 w 712571"/>
              <a:gd name="connsiteY9" fmla="*/ 282619 h 933308"/>
              <a:gd name="connsiteX10" fmla="*/ 26765 w 712571"/>
              <a:gd name="connsiteY10" fmla="*/ 370767 h 933308"/>
              <a:gd name="connsiteX0" fmla="*/ 26765 w 712571"/>
              <a:gd name="connsiteY0" fmla="*/ 370767 h 933308"/>
              <a:gd name="connsiteX1" fmla="*/ 185480 w 712571"/>
              <a:gd name="connsiteY1" fmla="*/ 15169 h 933308"/>
              <a:gd name="connsiteX2" fmla="*/ 581913 w 712571"/>
              <a:gd name="connsiteY2" fmla="*/ 52910 h 933308"/>
              <a:gd name="connsiteX3" fmla="*/ 495451 w 712571"/>
              <a:gd name="connsiteY3" fmla="*/ 694281 h 933308"/>
              <a:gd name="connsiteX4" fmla="*/ 684888 w 712571"/>
              <a:gd name="connsiteY4" fmla="*/ 690638 h 933308"/>
              <a:gd name="connsiteX5" fmla="*/ 712571 w 712571"/>
              <a:gd name="connsiteY5" fmla="*/ 905366 h 933308"/>
              <a:gd name="connsiteX6" fmla="*/ 4907 w 712571"/>
              <a:gd name="connsiteY6" fmla="*/ 919938 h 933308"/>
              <a:gd name="connsiteX7" fmla="*/ 0 w 712571"/>
              <a:gd name="connsiteY7" fmla="*/ 719782 h 933308"/>
              <a:gd name="connsiteX8" fmla="*/ 236796 w 712571"/>
              <a:gd name="connsiteY8" fmla="*/ 705210 h 933308"/>
              <a:gd name="connsiteX9" fmla="*/ 253988 w 712571"/>
              <a:gd name="connsiteY9" fmla="*/ 282619 h 933308"/>
              <a:gd name="connsiteX10" fmla="*/ 26765 w 712571"/>
              <a:gd name="connsiteY10" fmla="*/ 370767 h 933308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253988 w 712571"/>
              <a:gd name="connsiteY9" fmla="*/ 303293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37830 w 712571"/>
              <a:gd name="connsiteY9" fmla="*/ 277092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505513 w 712571"/>
              <a:gd name="connsiteY9" fmla="*/ 188010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84991 w 712571"/>
              <a:gd name="connsiteY9" fmla="*/ 240411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84991 w 712571"/>
              <a:gd name="connsiteY9" fmla="*/ 240411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248748 w 712571"/>
              <a:gd name="connsiteY9" fmla="*/ 177530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64031 w 712571"/>
              <a:gd name="connsiteY9" fmla="*/ 227311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69271 w 712571"/>
              <a:gd name="connsiteY9" fmla="*/ 271852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69271 w 712571"/>
              <a:gd name="connsiteY9" fmla="*/ 271852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236796 w 712571"/>
              <a:gd name="connsiteY8" fmla="*/ 725884 h 953982"/>
              <a:gd name="connsiteX9" fmla="*/ 369271 w 712571"/>
              <a:gd name="connsiteY9" fmla="*/ 271852 h 953982"/>
              <a:gd name="connsiteX10" fmla="*/ 26765 w 712571"/>
              <a:gd name="connsiteY10" fmla="*/ 391441 h 953982"/>
              <a:gd name="connsiteX0" fmla="*/ 26765 w 712571"/>
              <a:gd name="connsiteY0" fmla="*/ 391441 h 953982"/>
              <a:gd name="connsiteX1" fmla="*/ 185480 w 712571"/>
              <a:gd name="connsiteY1" fmla="*/ 35843 h 953982"/>
              <a:gd name="connsiteX2" fmla="*/ 581913 w 712571"/>
              <a:gd name="connsiteY2" fmla="*/ 73584 h 953982"/>
              <a:gd name="connsiteX3" fmla="*/ 495451 w 712571"/>
              <a:gd name="connsiteY3" fmla="*/ 714955 h 953982"/>
              <a:gd name="connsiteX4" fmla="*/ 684888 w 712571"/>
              <a:gd name="connsiteY4" fmla="*/ 711312 h 953982"/>
              <a:gd name="connsiteX5" fmla="*/ 712571 w 712571"/>
              <a:gd name="connsiteY5" fmla="*/ 926040 h 953982"/>
              <a:gd name="connsiteX6" fmla="*/ 4907 w 712571"/>
              <a:gd name="connsiteY6" fmla="*/ 940612 h 953982"/>
              <a:gd name="connsiteX7" fmla="*/ 0 w 712571"/>
              <a:gd name="connsiteY7" fmla="*/ 740456 h 953982"/>
              <a:gd name="connsiteX8" fmla="*/ 134613 w 712571"/>
              <a:gd name="connsiteY8" fmla="*/ 676103 h 953982"/>
              <a:gd name="connsiteX9" fmla="*/ 369271 w 712571"/>
              <a:gd name="connsiteY9" fmla="*/ 271852 h 953982"/>
              <a:gd name="connsiteX10" fmla="*/ 26765 w 712571"/>
              <a:gd name="connsiteY10" fmla="*/ 391441 h 953982"/>
              <a:gd name="connsiteX0" fmla="*/ 21858 w 707664"/>
              <a:gd name="connsiteY0" fmla="*/ 391441 h 953982"/>
              <a:gd name="connsiteX1" fmla="*/ 180573 w 707664"/>
              <a:gd name="connsiteY1" fmla="*/ 35843 h 953982"/>
              <a:gd name="connsiteX2" fmla="*/ 577006 w 707664"/>
              <a:gd name="connsiteY2" fmla="*/ 73584 h 953982"/>
              <a:gd name="connsiteX3" fmla="*/ 490544 w 707664"/>
              <a:gd name="connsiteY3" fmla="*/ 714955 h 953982"/>
              <a:gd name="connsiteX4" fmla="*/ 679981 w 707664"/>
              <a:gd name="connsiteY4" fmla="*/ 711312 h 953982"/>
              <a:gd name="connsiteX5" fmla="*/ 707664 w 707664"/>
              <a:gd name="connsiteY5" fmla="*/ 926040 h 953982"/>
              <a:gd name="connsiteX6" fmla="*/ 0 w 707664"/>
              <a:gd name="connsiteY6" fmla="*/ 940612 h 953982"/>
              <a:gd name="connsiteX7" fmla="*/ 8194 w 707664"/>
              <a:gd name="connsiteY7" fmla="*/ 779757 h 953982"/>
              <a:gd name="connsiteX8" fmla="*/ 129706 w 707664"/>
              <a:gd name="connsiteY8" fmla="*/ 676103 h 953982"/>
              <a:gd name="connsiteX9" fmla="*/ 364364 w 707664"/>
              <a:gd name="connsiteY9" fmla="*/ 271852 h 953982"/>
              <a:gd name="connsiteX10" fmla="*/ 21858 w 707664"/>
              <a:gd name="connsiteY10" fmla="*/ 391441 h 953982"/>
              <a:gd name="connsiteX0" fmla="*/ 13664 w 699470"/>
              <a:gd name="connsiteY0" fmla="*/ 391441 h 1010548"/>
              <a:gd name="connsiteX1" fmla="*/ 172379 w 699470"/>
              <a:gd name="connsiteY1" fmla="*/ 35843 h 1010548"/>
              <a:gd name="connsiteX2" fmla="*/ 568812 w 699470"/>
              <a:gd name="connsiteY2" fmla="*/ 73584 h 1010548"/>
              <a:gd name="connsiteX3" fmla="*/ 482350 w 699470"/>
              <a:gd name="connsiteY3" fmla="*/ 714955 h 1010548"/>
              <a:gd name="connsiteX4" fmla="*/ 671787 w 699470"/>
              <a:gd name="connsiteY4" fmla="*/ 711312 h 1010548"/>
              <a:gd name="connsiteX5" fmla="*/ 699470 w 699470"/>
              <a:gd name="connsiteY5" fmla="*/ 926040 h 1010548"/>
              <a:gd name="connsiteX6" fmla="*/ 20627 w 699470"/>
              <a:gd name="connsiteY6" fmla="*/ 1003493 h 1010548"/>
              <a:gd name="connsiteX7" fmla="*/ 0 w 699470"/>
              <a:gd name="connsiteY7" fmla="*/ 779757 h 1010548"/>
              <a:gd name="connsiteX8" fmla="*/ 121512 w 699470"/>
              <a:gd name="connsiteY8" fmla="*/ 676103 h 1010548"/>
              <a:gd name="connsiteX9" fmla="*/ 356170 w 699470"/>
              <a:gd name="connsiteY9" fmla="*/ 271852 h 1010548"/>
              <a:gd name="connsiteX10" fmla="*/ 13664 w 699470"/>
              <a:gd name="connsiteY10" fmla="*/ 391441 h 1010548"/>
              <a:gd name="connsiteX0" fmla="*/ 16284 w 702090"/>
              <a:gd name="connsiteY0" fmla="*/ 391441 h 1010548"/>
              <a:gd name="connsiteX1" fmla="*/ 174999 w 702090"/>
              <a:gd name="connsiteY1" fmla="*/ 35843 h 1010548"/>
              <a:gd name="connsiteX2" fmla="*/ 571432 w 702090"/>
              <a:gd name="connsiteY2" fmla="*/ 73584 h 1010548"/>
              <a:gd name="connsiteX3" fmla="*/ 484970 w 702090"/>
              <a:gd name="connsiteY3" fmla="*/ 714955 h 1010548"/>
              <a:gd name="connsiteX4" fmla="*/ 674407 w 702090"/>
              <a:gd name="connsiteY4" fmla="*/ 711312 h 1010548"/>
              <a:gd name="connsiteX5" fmla="*/ 702090 w 702090"/>
              <a:gd name="connsiteY5" fmla="*/ 926040 h 1010548"/>
              <a:gd name="connsiteX6" fmla="*/ 23247 w 702090"/>
              <a:gd name="connsiteY6" fmla="*/ 1003493 h 1010548"/>
              <a:gd name="connsiteX7" fmla="*/ 0 w 702090"/>
              <a:gd name="connsiteY7" fmla="*/ 816438 h 1010548"/>
              <a:gd name="connsiteX8" fmla="*/ 124132 w 702090"/>
              <a:gd name="connsiteY8" fmla="*/ 676103 h 1010548"/>
              <a:gd name="connsiteX9" fmla="*/ 358790 w 702090"/>
              <a:gd name="connsiteY9" fmla="*/ 271852 h 1010548"/>
              <a:gd name="connsiteX10" fmla="*/ 16284 w 702090"/>
              <a:gd name="connsiteY10" fmla="*/ 391441 h 1010548"/>
              <a:gd name="connsiteX0" fmla="*/ 16284 w 702090"/>
              <a:gd name="connsiteY0" fmla="*/ 391441 h 1010548"/>
              <a:gd name="connsiteX1" fmla="*/ 174999 w 702090"/>
              <a:gd name="connsiteY1" fmla="*/ 35843 h 1010548"/>
              <a:gd name="connsiteX2" fmla="*/ 571432 w 702090"/>
              <a:gd name="connsiteY2" fmla="*/ 73584 h 1010548"/>
              <a:gd name="connsiteX3" fmla="*/ 484970 w 702090"/>
              <a:gd name="connsiteY3" fmla="*/ 714955 h 1010548"/>
              <a:gd name="connsiteX4" fmla="*/ 674407 w 702090"/>
              <a:gd name="connsiteY4" fmla="*/ 711312 h 1010548"/>
              <a:gd name="connsiteX5" fmla="*/ 702090 w 702090"/>
              <a:gd name="connsiteY5" fmla="*/ 926040 h 1010548"/>
              <a:gd name="connsiteX6" fmla="*/ 23247 w 702090"/>
              <a:gd name="connsiteY6" fmla="*/ 1003493 h 1010548"/>
              <a:gd name="connsiteX7" fmla="*/ 0 w 702090"/>
              <a:gd name="connsiteY7" fmla="*/ 816438 h 1010548"/>
              <a:gd name="connsiteX8" fmla="*/ 92691 w 702090"/>
              <a:gd name="connsiteY8" fmla="*/ 681343 h 1010548"/>
              <a:gd name="connsiteX9" fmla="*/ 358790 w 702090"/>
              <a:gd name="connsiteY9" fmla="*/ 271852 h 1010548"/>
              <a:gd name="connsiteX10" fmla="*/ 16284 w 702090"/>
              <a:gd name="connsiteY10" fmla="*/ 391441 h 1010548"/>
              <a:gd name="connsiteX0" fmla="*/ 16284 w 702090"/>
              <a:gd name="connsiteY0" fmla="*/ 391441 h 1010548"/>
              <a:gd name="connsiteX1" fmla="*/ 174999 w 702090"/>
              <a:gd name="connsiteY1" fmla="*/ 35843 h 1010548"/>
              <a:gd name="connsiteX2" fmla="*/ 571432 w 702090"/>
              <a:gd name="connsiteY2" fmla="*/ 73584 h 1010548"/>
              <a:gd name="connsiteX3" fmla="*/ 484970 w 702090"/>
              <a:gd name="connsiteY3" fmla="*/ 714955 h 1010548"/>
              <a:gd name="connsiteX4" fmla="*/ 674407 w 702090"/>
              <a:gd name="connsiteY4" fmla="*/ 711312 h 1010548"/>
              <a:gd name="connsiteX5" fmla="*/ 702090 w 702090"/>
              <a:gd name="connsiteY5" fmla="*/ 926040 h 1010548"/>
              <a:gd name="connsiteX6" fmla="*/ 23247 w 702090"/>
              <a:gd name="connsiteY6" fmla="*/ 1003493 h 1010548"/>
              <a:gd name="connsiteX7" fmla="*/ 0 w 702090"/>
              <a:gd name="connsiteY7" fmla="*/ 816438 h 1010548"/>
              <a:gd name="connsiteX8" fmla="*/ 92691 w 702090"/>
              <a:gd name="connsiteY8" fmla="*/ 681343 h 1010548"/>
              <a:gd name="connsiteX9" fmla="*/ 358790 w 702090"/>
              <a:gd name="connsiteY9" fmla="*/ 271852 h 1010548"/>
              <a:gd name="connsiteX10" fmla="*/ 16284 w 702090"/>
              <a:gd name="connsiteY10" fmla="*/ 391441 h 1010548"/>
              <a:gd name="connsiteX0" fmla="*/ 16284 w 702090"/>
              <a:gd name="connsiteY0" fmla="*/ 391441 h 1010548"/>
              <a:gd name="connsiteX1" fmla="*/ 174999 w 702090"/>
              <a:gd name="connsiteY1" fmla="*/ 35843 h 1010548"/>
              <a:gd name="connsiteX2" fmla="*/ 571432 w 702090"/>
              <a:gd name="connsiteY2" fmla="*/ 73584 h 1010548"/>
              <a:gd name="connsiteX3" fmla="*/ 484970 w 702090"/>
              <a:gd name="connsiteY3" fmla="*/ 714955 h 1010548"/>
              <a:gd name="connsiteX4" fmla="*/ 674407 w 702090"/>
              <a:gd name="connsiteY4" fmla="*/ 711312 h 1010548"/>
              <a:gd name="connsiteX5" fmla="*/ 702090 w 702090"/>
              <a:gd name="connsiteY5" fmla="*/ 926040 h 1010548"/>
              <a:gd name="connsiteX6" fmla="*/ 23247 w 702090"/>
              <a:gd name="connsiteY6" fmla="*/ 1003493 h 1010548"/>
              <a:gd name="connsiteX7" fmla="*/ 0 w 702090"/>
              <a:gd name="connsiteY7" fmla="*/ 816438 h 1010548"/>
              <a:gd name="connsiteX8" fmla="*/ 92691 w 702090"/>
              <a:gd name="connsiteY8" fmla="*/ 681343 h 1010548"/>
              <a:gd name="connsiteX9" fmla="*/ 358790 w 702090"/>
              <a:gd name="connsiteY9" fmla="*/ 271852 h 1010548"/>
              <a:gd name="connsiteX10" fmla="*/ 16284 w 702090"/>
              <a:gd name="connsiteY10" fmla="*/ 391441 h 1010548"/>
              <a:gd name="connsiteX0" fmla="*/ 16284 w 707330"/>
              <a:gd name="connsiteY0" fmla="*/ 391441 h 1016388"/>
              <a:gd name="connsiteX1" fmla="*/ 174999 w 707330"/>
              <a:gd name="connsiteY1" fmla="*/ 35843 h 1016388"/>
              <a:gd name="connsiteX2" fmla="*/ 571432 w 707330"/>
              <a:gd name="connsiteY2" fmla="*/ 73584 h 1016388"/>
              <a:gd name="connsiteX3" fmla="*/ 484970 w 707330"/>
              <a:gd name="connsiteY3" fmla="*/ 714955 h 1016388"/>
              <a:gd name="connsiteX4" fmla="*/ 674407 w 707330"/>
              <a:gd name="connsiteY4" fmla="*/ 711312 h 1016388"/>
              <a:gd name="connsiteX5" fmla="*/ 707330 w 707330"/>
              <a:gd name="connsiteY5" fmla="*/ 986302 h 1016388"/>
              <a:gd name="connsiteX6" fmla="*/ 23247 w 707330"/>
              <a:gd name="connsiteY6" fmla="*/ 1003493 h 1016388"/>
              <a:gd name="connsiteX7" fmla="*/ 0 w 707330"/>
              <a:gd name="connsiteY7" fmla="*/ 816438 h 1016388"/>
              <a:gd name="connsiteX8" fmla="*/ 92691 w 707330"/>
              <a:gd name="connsiteY8" fmla="*/ 681343 h 1016388"/>
              <a:gd name="connsiteX9" fmla="*/ 358790 w 707330"/>
              <a:gd name="connsiteY9" fmla="*/ 271852 h 1016388"/>
              <a:gd name="connsiteX10" fmla="*/ 16284 w 707330"/>
              <a:gd name="connsiteY10" fmla="*/ 391441 h 1016388"/>
              <a:gd name="connsiteX0" fmla="*/ 16284 w 707330"/>
              <a:gd name="connsiteY0" fmla="*/ 391441 h 1016388"/>
              <a:gd name="connsiteX1" fmla="*/ 174999 w 707330"/>
              <a:gd name="connsiteY1" fmla="*/ 35843 h 1016388"/>
              <a:gd name="connsiteX2" fmla="*/ 571432 w 707330"/>
              <a:gd name="connsiteY2" fmla="*/ 73584 h 1016388"/>
              <a:gd name="connsiteX3" fmla="*/ 484970 w 707330"/>
              <a:gd name="connsiteY3" fmla="*/ 714955 h 1016388"/>
              <a:gd name="connsiteX4" fmla="*/ 690128 w 707330"/>
              <a:gd name="connsiteY4" fmla="*/ 721792 h 1016388"/>
              <a:gd name="connsiteX5" fmla="*/ 707330 w 707330"/>
              <a:gd name="connsiteY5" fmla="*/ 986302 h 1016388"/>
              <a:gd name="connsiteX6" fmla="*/ 23247 w 707330"/>
              <a:gd name="connsiteY6" fmla="*/ 1003493 h 1016388"/>
              <a:gd name="connsiteX7" fmla="*/ 0 w 707330"/>
              <a:gd name="connsiteY7" fmla="*/ 816438 h 1016388"/>
              <a:gd name="connsiteX8" fmla="*/ 92691 w 707330"/>
              <a:gd name="connsiteY8" fmla="*/ 681343 h 1016388"/>
              <a:gd name="connsiteX9" fmla="*/ 358790 w 707330"/>
              <a:gd name="connsiteY9" fmla="*/ 271852 h 1016388"/>
              <a:gd name="connsiteX10" fmla="*/ 16284 w 707330"/>
              <a:gd name="connsiteY10" fmla="*/ 391441 h 1016388"/>
              <a:gd name="connsiteX0" fmla="*/ 16284 w 707330"/>
              <a:gd name="connsiteY0" fmla="*/ 391441 h 1016388"/>
              <a:gd name="connsiteX1" fmla="*/ 174999 w 707330"/>
              <a:gd name="connsiteY1" fmla="*/ 35843 h 1016388"/>
              <a:gd name="connsiteX2" fmla="*/ 571432 w 707330"/>
              <a:gd name="connsiteY2" fmla="*/ 73584 h 1016388"/>
              <a:gd name="connsiteX3" fmla="*/ 484970 w 707330"/>
              <a:gd name="connsiteY3" fmla="*/ 714955 h 1016388"/>
              <a:gd name="connsiteX4" fmla="*/ 511964 w 707330"/>
              <a:gd name="connsiteY4" fmla="*/ 779433 h 1016388"/>
              <a:gd name="connsiteX5" fmla="*/ 707330 w 707330"/>
              <a:gd name="connsiteY5" fmla="*/ 986302 h 1016388"/>
              <a:gd name="connsiteX6" fmla="*/ 23247 w 707330"/>
              <a:gd name="connsiteY6" fmla="*/ 1003493 h 1016388"/>
              <a:gd name="connsiteX7" fmla="*/ 0 w 707330"/>
              <a:gd name="connsiteY7" fmla="*/ 816438 h 1016388"/>
              <a:gd name="connsiteX8" fmla="*/ 92691 w 707330"/>
              <a:gd name="connsiteY8" fmla="*/ 681343 h 1016388"/>
              <a:gd name="connsiteX9" fmla="*/ 358790 w 707330"/>
              <a:gd name="connsiteY9" fmla="*/ 271852 h 1016388"/>
              <a:gd name="connsiteX10" fmla="*/ 16284 w 707330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484970 w 718948"/>
              <a:gd name="connsiteY3" fmla="*/ 714955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98508 w 718948"/>
              <a:gd name="connsiteY3" fmla="*/ 743775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291086 w 718948"/>
              <a:gd name="connsiteY3" fmla="*/ 762115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61828 w 718948"/>
              <a:gd name="connsiteY3" fmla="*/ 777835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74929 w 718948"/>
              <a:gd name="connsiteY3" fmla="*/ 738534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82789 w 718948"/>
              <a:gd name="connsiteY3" fmla="*/ 741154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82789 w 718948"/>
              <a:gd name="connsiteY3" fmla="*/ 741154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6284 w 718948"/>
              <a:gd name="connsiteY0" fmla="*/ 39144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82789 w 718948"/>
              <a:gd name="connsiteY3" fmla="*/ 741154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6284 w 718948"/>
              <a:gd name="connsiteY10" fmla="*/ 391441 h 1016388"/>
              <a:gd name="connsiteX0" fmla="*/ 11044 w 718948"/>
              <a:gd name="connsiteY0" fmla="*/ 38096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82789 w 718948"/>
              <a:gd name="connsiteY3" fmla="*/ 741154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1044 w 718948"/>
              <a:gd name="connsiteY10" fmla="*/ 380961 h 1016388"/>
              <a:gd name="connsiteX0" fmla="*/ 11044 w 718948"/>
              <a:gd name="connsiteY0" fmla="*/ 380961 h 1016388"/>
              <a:gd name="connsiteX1" fmla="*/ 174999 w 718948"/>
              <a:gd name="connsiteY1" fmla="*/ 35843 h 1016388"/>
              <a:gd name="connsiteX2" fmla="*/ 571432 w 718948"/>
              <a:gd name="connsiteY2" fmla="*/ 73584 h 1016388"/>
              <a:gd name="connsiteX3" fmla="*/ 382789 w 718948"/>
              <a:gd name="connsiteY3" fmla="*/ 741154 h 1016388"/>
              <a:gd name="connsiteX4" fmla="*/ 718948 w 718948"/>
              <a:gd name="connsiteY4" fmla="*/ 745372 h 1016388"/>
              <a:gd name="connsiteX5" fmla="*/ 707330 w 718948"/>
              <a:gd name="connsiteY5" fmla="*/ 986302 h 1016388"/>
              <a:gd name="connsiteX6" fmla="*/ 23247 w 718948"/>
              <a:gd name="connsiteY6" fmla="*/ 1003493 h 1016388"/>
              <a:gd name="connsiteX7" fmla="*/ 0 w 718948"/>
              <a:gd name="connsiteY7" fmla="*/ 816438 h 1016388"/>
              <a:gd name="connsiteX8" fmla="*/ 92691 w 718948"/>
              <a:gd name="connsiteY8" fmla="*/ 681343 h 1016388"/>
              <a:gd name="connsiteX9" fmla="*/ 358790 w 718948"/>
              <a:gd name="connsiteY9" fmla="*/ 271852 h 1016388"/>
              <a:gd name="connsiteX10" fmla="*/ 11044 w 718948"/>
              <a:gd name="connsiteY10" fmla="*/ 380961 h 101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8948" h="1016388">
                <a:moveTo>
                  <a:pt x="11044" y="380961"/>
                </a:moveTo>
                <a:cubicBezTo>
                  <a:pt x="3688" y="270288"/>
                  <a:pt x="27772" y="175337"/>
                  <a:pt x="174999" y="35843"/>
                </a:cubicBezTo>
                <a:cubicBezTo>
                  <a:pt x="354304" y="-14458"/>
                  <a:pt x="457627" y="-20218"/>
                  <a:pt x="571432" y="73584"/>
                </a:cubicBezTo>
                <a:cubicBezTo>
                  <a:pt x="746976" y="410517"/>
                  <a:pt x="508553" y="548324"/>
                  <a:pt x="382789" y="741154"/>
                </a:cubicBezTo>
                <a:lnTo>
                  <a:pt x="718948" y="745372"/>
                </a:lnTo>
                <a:lnTo>
                  <a:pt x="707330" y="986302"/>
                </a:lnTo>
                <a:cubicBezTo>
                  <a:pt x="471442" y="991159"/>
                  <a:pt x="310138" y="1038709"/>
                  <a:pt x="23247" y="1003493"/>
                </a:cubicBezTo>
                <a:lnTo>
                  <a:pt x="0" y="816438"/>
                </a:lnTo>
                <a:cubicBezTo>
                  <a:pt x="30897" y="771406"/>
                  <a:pt x="-16808" y="734235"/>
                  <a:pt x="92691" y="681343"/>
                </a:cubicBezTo>
                <a:cubicBezTo>
                  <a:pt x="244272" y="564059"/>
                  <a:pt x="458736" y="347215"/>
                  <a:pt x="358790" y="271852"/>
                </a:cubicBezTo>
                <a:cubicBezTo>
                  <a:pt x="186107" y="298616"/>
                  <a:pt x="209928" y="419699"/>
                  <a:pt x="11044" y="380961"/>
                </a:cubicBezTo>
                <a:close/>
              </a:path>
            </a:pathLst>
          </a:cu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0315" y="3122075"/>
            <a:ext cx="712571" cy="927559"/>
          </a:xfrm>
          <a:custGeom>
            <a:avLst/>
            <a:gdLst>
              <a:gd name="connsiteX0" fmla="*/ 0 w 634804"/>
              <a:gd name="connsiteY0" fmla="*/ 0 h 901700"/>
              <a:gd name="connsiteX1" fmla="*/ 634804 w 634804"/>
              <a:gd name="connsiteY1" fmla="*/ 0 h 901700"/>
              <a:gd name="connsiteX2" fmla="*/ 634804 w 634804"/>
              <a:gd name="connsiteY2" fmla="*/ 901700 h 901700"/>
              <a:gd name="connsiteX3" fmla="*/ 0 w 634804"/>
              <a:gd name="connsiteY3" fmla="*/ 901700 h 901700"/>
              <a:gd name="connsiteX4" fmla="*/ 0 w 634804"/>
              <a:gd name="connsiteY4" fmla="*/ 0 h 901700"/>
              <a:gd name="connsiteX0" fmla="*/ 0 w 685806"/>
              <a:gd name="connsiteY0" fmla="*/ 262298 h 901700"/>
              <a:gd name="connsiteX1" fmla="*/ 685806 w 685806"/>
              <a:gd name="connsiteY1" fmla="*/ 0 h 901700"/>
              <a:gd name="connsiteX2" fmla="*/ 685806 w 685806"/>
              <a:gd name="connsiteY2" fmla="*/ 901700 h 901700"/>
              <a:gd name="connsiteX3" fmla="*/ 51002 w 685806"/>
              <a:gd name="connsiteY3" fmla="*/ 901700 h 901700"/>
              <a:gd name="connsiteX4" fmla="*/ 0 w 685806"/>
              <a:gd name="connsiteY4" fmla="*/ 262298 h 901700"/>
              <a:gd name="connsiteX0" fmla="*/ 0 w 685806"/>
              <a:gd name="connsiteY0" fmla="*/ 258655 h 898057"/>
              <a:gd name="connsiteX1" fmla="*/ 142995 w 685806"/>
              <a:gd name="connsiteY1" fmla="*/ 0 h 898057"/>
              <a:gd name="connsiteX2" fmla="*/ 685806 w 685806"/>
              <a:gd name="connsiteY2" fmla="*/ 898057 h 898057"/>
              <a:gd name="connsiteX3" fmla="*/ 51002 w 685806"/>
              <a:gd name="connsiteY3" fmla="*/ 898057 h 898057"/>
              <a:gd name="connsiteX4" fmla="*/ 0 w 685806"/>
              <a:gd name="connsiteY4" fmla="*/ 258655 h 898057"/>
              <a:gd name="connsiteX0" fmla="*/ 0 w 685806"/>
              <a:gd name="connsiteY0" fmla="*/ 258655 h 898057"/>
              <a:gd name="connsiteX1" fmla="*/ 142995 w 685806"/>
              <a:gd name="connsiteY1" fmla="*/ 0 h 898057"/>
              <a:gd name="connsiteX2" fmla="*/ 352109 w 685806"/>
              <a:gd name="connsiteY2" fmla="*/ 337241 h 898057"/>
              <a:gd name="connsiteX3" fmla="*/ 685806 w 685806"/>
              <a:gd name="connsiteY3" fmla="*/ 898057 h 898057"/>
              <a:gd name="connsiteX4" fmla="*/ 51002 w 685806"/>
              <a:gd name="connsiteY4" fmla="*/ 898057 h 898057"/>
              <a:gd name="connsiteX5" fmla="*/ 0 w 685806"/>
              <a:gd name="connsiteY5" fmla="*/ 258655 h 89805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685806 w 685806"/>
              <a:gd name="connsiteY3" fmla="*/ 899617 h 899617"/>
              <a:gd name="connsiteX4" fmla="*/ 51002 w 685806"/>
              <a:gd name="connsiteY4" fmla="*/ 899617 h 899617"/>
              <a:gd name="connsiteX5" fmla="*/ 0 w 685806"/>
              <a:gd name="connsiteY5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545190 w 685806"/>
              <a:gd name="connsiteY3" fmla="*/ 357017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333894 w 685806"/>
              <a:gd name="connsiteY3" fmla="*/ 553740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85806 w 685806"/>
              <a:gd name="connsiteY4" fmla="*/ 899617 h 899617"/>
              <a:gd name="connsiteX5" fmla="*/ 51002 w 685806"/>
              <a:gd name="connsiteY5" fmla="*/ 899617 h 899617"/>
              <a:gd name="connsiteX6" fmla="*/ 0 w 685806"/>
              <a:gd name="connsiteY6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18050 w 685806"/>
              <a:gd name="connsiteY4" fmla="*/ 826967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0 w 685806"/>
              <a:gd name="connsiteY7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0 w 685806"/>
              <a:gd name="connsiteY7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31523 w 685806"/>
              <a:gd name="connsiteY7" fmla="*/ 597456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95459 w 685806"/>
              <a:gd name="connsiteY7" fmla="*/ 295085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319322 w 685806"/>
              <a:gd name="connsiteY7" fmla="*/ 222225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24603 w 685806"/>
              <a:gd name="connsiteY7" fmla="*/ 276870 h 899617"/>
              <a:gd name="connsiteX8" fmla="*/ 0 w 685806"/>
              <a:gd name="connsiteY8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08027 w 685806"/>
              <a:gd name="connsiteY7" fmla="*/ 655745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53748 w 685806"/>
              <a:gd name="connsiteY7" fmla="*/ 714033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210031 w 685806"/>
              <a:gd name="connsiteY7" fmla="*/ 699461 h 899617"/>
              <a:gd name="connsiteX8" fmla="*/ 224603 w 685806"/>
              <a:gd name="connsiteY8" fmla="*/ 276870 h 899617"/>
              <a:gd name="connsiteX9" fmla="*/ 0 w 685806"/>
              <a:gd name="connsiteY9" fmla="*/ 260215 h 899617"/>
              <a:gd name="connsiteX0" fmla="*/ 0 w 685806"/>
              <a:gd name="connsiteY0" fmla="*/ 260215 h 899617"/>
              <a:gd name="connsiteX1" fmla="*/ 142995 w 685806"/>
              <a:gd name="connsiteY1" fmla="*/ 1560 h 899617"/>
              <a:gd name="connsiteX2" fmla="*/ 468686 w 685806"/>
              <a:gd name="connsiteY2" fmla="*/ 0 h 899617"/>
              <a:gd name="connsiteX3" fmla="*/ 468686 w 685806"/>
              <a:gd name="connsiteY3" fmla="*/ 688532 h 899617"/>
              <a:gd name="connsiteX4" fmla="*/ 658123 w 685806"/>
              <a:gd name="connsiteY4" fmla="*/ 684889 h 899617"/>
              <a:gd name="connsiteX5" fmla="*/ 685806 w 685806"/>
              <a:gd name="connsiteY5" fmla="*/ 899617 h 899617"/>
              <a:gd name="connsiteX6" fmla="*/ 51002 w 685806"/>
              <a:gd name="connsiteY6" fmla="*/ 899617 h 899617"/>
              <a:gd name="connsiteX7" fmla="*/ 115313 w 685806"/>
              <a:gd name="connsiteY7" fmla="*/ 816038 h 899617"/>
              <a:gd name="connsiteX8" fmla="*/ 210031 w 685806"/>
              <a:gd name="connsiteY8" fmla="*/ 699461 h 899617"/>
              <a:gd name="connsiteX9" fmla="*/ 224603 w 685806"/>
              <a:gd name="connsiteY9" fmla="*/ 276870 h 899617"/>
              <a:gd name="connsiteX10" fmla="*/ 0 w 685806"/>
              <a:gd name="connsiteY10" fmla="*/ 260215 h 899617"/>
              <a:gd name="connsiteX0" fmla="*/ 26765 w 712571"/>
              <a:gd name="connsiteY0" fmla="*/ 260215 h 899617"/>
              <a:gd name="connsiteX1" fmla="*/ 169760 w 712571"/>
              <a:gd name="connsiteY1" fmla="*/ 1560 h 899617"/>
              <a:gd name="connsiteX2" fmla="*/ 495451 w 712571"/>
              <a:gd name="connsiteY2" fmla="*/ 0 h 899617"/>
              <a:gd name="connsiteX3" fmla="*/ 495451 w 712571"/>
              <a:gd name="connsiteY3" fmla="*/ 688532 h 899617"/>
              <a:gd name="connsiteX4" fmla="*/ 684888 w 712571"/>
              <a:gd name="connsiteY4" fmla="*/ 684889 h 899617"/>
              <a:gd name="connsiteX5" fmla="*/ 712571 w 712571"/>
              <a:gd name="connsiteY5" fmla="*/ 899617 h 899617"/>
              <a:gd name="connsiteX6" fmla="*/ 77767 w 712571"/>
              <a:gd name="connsiteY6" fmla="*/ 899617 h 899617"/>
              <a:gd name="connsiteX7" fmla="*/ 0 w 712571"/>
              <a:gd name="connsiteY7" fmla="*/ 714033 h 899617"/>
              <a:gd name="connsiteX8" fmla="*/ 236796 w 712571"/>
              <a:gd name="connsiteY8" fmla="*/ 699461 h 899617"/>
              <a:gd name="connsiteX9" fmla="*/ 251368 w 712571"/>
              <a:gd name="connsiteY9" fmla="*/ 276870 h 899617"/>
              <a:gd name="connsiteX10" fmla="*/ 26765 w 712571"/>
              <a:gd name="connsiteY10" fmla="*/ 260215 h 899617"/>
              <a:gd name="connsiteX0" fmla="*/ 26765 w 712571"/>
              <a:gd name="connsiteY0" fmla="*/ 260215 h 914189"/>
              <a:gd name="connsiteX1" fmla="*/ 169760 w 712571"/>
              <a:gd name="connsiteY1" fmla="*/ 1560 h 914189"/>
              <a:gd name="connsiteX2" fmla="*/ 495451 w 712571"/>
              <a:gd name="connsiteY2" fmla="*/ 0 h 914189"/>
              <a:gd name="connsiteX3" fmla="*/ 495451 w 712571"/>
              <a:gd name="connsiteY3" fmla="*/ 688532 h 914189"/>
              <a:gd name="connsiteX4" fmla="*/ 684888 w 712571"/>
              <a:gd name="connsiteY4" fmla="*/ 684889 h 914189"/>
              <a:gd name="connsiteX5" fmla="*/ 712571 w 712571"/>
              <a:gd name="connsiteY5" fmla="*/ 899617 h 914189"/>
              <a:gd name="connsiteX6" fmla="*/ 4907 w 712571"/>
              <a:gd name="connsiteY6" fmla="*/ 914189 h 914189"/>
              <a:gd name="connsiteX7" fmla="*/ 0 w 712571"/>
              <a:gd name="connsiteY7" fmla="*/ 714033 h 914189"/>
              <a:gd name="connsiteX8" fmla="*/ 236796 w 712571"/>
              <a:gd name="connsiteY8" fmla="*/ 699461 h 914189"/>
              <a:gd name="connsiteX9" fmla="*/ 251368 w 712571"/>
              <a:gd name="connsiteY9" fmla="*/ 276870 h 914189"/>
              <a:gd name="connsiteX10" fmla="*/ 26765 w 712571"/>
              <a:gd name="connsiteY10" fmla="*/ 260215 h 914189"/>
              <a:gd name="connsiteX0" fmla="*/ 26765 w 712571"/>
              <a:gd name="connsiteY0" fmla="*/ 260215 h 927559"/>
              <a:gd name="connsiteX1" fmla="*/ 169760 w 712571"/>
              <a:gd name="connsiteY1" fmla="*/ 1560 h 927559"/>
              <a:gd name="connsiteX2" fmla="*/ 495451 w 712571"/>
              <a:gd name="connsiteY2" fmla="*/ 0 h 927559"/>
              <a:gd name="connsiteX3" fmla="*/ 495451 w 712571"/>
              <a:gd name="connsiteY3" fmla="*/ 688532 h 927559"/>
              <a:gd name="connsiteX4" fmla="*/ 684888 w 712571"/>
              <a:gd name="connsiteY4" fmla="*/ 684889 h 927559"/>
              <a:gd name="connsiteX5" fmla="*/ 712571 w 712571"/>
              <a:gd name="connsiteY5" fmla="*/ 899617 h 927559"/>
              <a:gd name="connsiteX6" fmla="*/ 4907 w 712571"/>
              <a:gd name="connsiteY6" fmla="*/ 914189 h 927559"/>
              <a:gd name="connsiteX7" fmla="*/ 0 w 712571"/>
              <a:gd name="connsiteY7" fmla="*/ 714033 h 927559"/>
              <a:gd name="connsiteX8" fmla="*/ 236796 w 712571"/>
              <a:gd name="connsiteY8" fmla="*/ 699461 h 927559"/>
              <a:gd name="connsiteX9" fmla="*/ 251368 w 712571"/>
              <a:gd name="connsiteY9" fmla="*/ 276870 h 927559"/>
              <a:gd name="connsiteX10" fmla="*/ 26765 w 712571"/>
              <a:gd name="connsiteY10" fmla="*/ 260215 h 92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2571" h="927559">
                <a:moveTo>
                  <a:pt x="26765" y="260215"/>
                </a:moveTo>
                <a:lnTo>
                  <a:pt x="169760" y="1560"/>
                </a:lnTo>
                <a:lnTo>
                  <a:pt x="495451" y="0"/>
                </a:lnTo>
                <a:lnTo>
                  <a:pt x="495451" y="688532"/>
                </a:lnTo>
                <a:lnTo>
                  <a:pt x="684888" y="684889"/>
                </a:lnTo>
                <a:lnTo>
                  <a:pt x="712571" y="899617"/>
                </a:lnTo>
                <a:cubicBezTo>
                  <a:pt x="476683" y="904474"/>
                  <a:pt x="291798" y="949405"/>
                  <a:pt x="4907" y="914189"/>
                </a:cubicBezTo>
                <a:lnTo>
                  <a:pt x="0" y="714033"/>
                </a:lnTo>
                <a:lnTo>
                  <a:pt x="236796" y="699461"/>
                </a:lnTo>
                <a:lnTo>
                  <a:pt x="251368" y="276870"/>
                </a:lnTo>
                <a:lnTo>
                  <a:pt x="26765" y="260215"/>
                </a:ln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268"/>
          <p:cNvGrpSpPr/>
          <p:nvPr/>
        </p:nvGrpSpPr>
        <p:grpSpPr>
          <a:xfrm>
            <a:off x="2142862" y="3062841"/>
            <a:ext cx="776429" cy="992188"/>
            <a:chOff x="3237548" y="2908299"/>
            <a:chExt cx="776668" cy="992188"/>
          </a:xfrm>
          <a:solidFill>
            <a:srgbClr val="F3D421"/>
          </a:solidFill>
        </p:grpSpPr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3262948" y="2955925"/>
              <a:ext cx="476250" cy="288925"/>
            </a:xfrm>
            <a:custGeom>
              <a:avLst/>
              <a:gdLst>
                <a:gd name="T0" fmla="*/ 169 w 221"/>
                <a:gd name="T1" fmla="*/ 4 h 134"/>
                <a:gd name="T2" fmla="*/ 163 w 221"/>
                <a:gd name="T3" fmla="*/ 5 h 134"/>
                <a:gd name="T4" fmla="*/ 143 w 221"/>
                <a:gd name="T5" fmla="*/ 5 h 134"/>
                <a:gd name="T6" fmla="*/ 142 w 221"/>
                <a:gd name="T7" fmla="*/ 3 h 134"/>
                <a:gd name="T8" fmla="*/ 146 w 221"/>
                <a:gd name="T9" fmla="*/ 5 h 134"/>
                <a:gd name="T10" fmla="*/ 187 w 221"/>
                <a:gd name="T11" fmla="*/ 5 h 134"/>
                <a:gd name="T12" fmla="*/ 220 w 221"/>
                <a:gd name="T13" fmla="*/ 6 h 134"/>
                <a:gd name="T14" fmla="*/ 206 w 221"/>
                <a:gd name="T15" fmla="*/ 7 h 134"/>
                <a:gd name="T16" fmla="*/ 207 w 221"/>
                <a:gd name="T17" fmla="*/ 4 h 134"/>
                <a:gd name="T18" fmla="*/ 187 w 221"/>
                <a:gd name="T19" fmla="*/ 3 h 134"/>
                <a:gd name="T20" fmla="*/ 27 w 221"/>
                <a:gd name="T21" fmla="*/ 128 h 134"/>
                <a:gd name="T22" fmla="*/ 55 w 221"/>
                <a:gd name="T23" fmla="*/ 129 h 134"/>
                <a:gd name="T24" fmla="*/ 19 w 221"/>
                <a:gd name="T25" fmla="*/ 128 h 134"/>
                <a:gd name="T26" fmla="*/ 95 w 221"/>
                <a:gd name="T27" fmla="*/ 3 h 134"/>
                <a:gd name="T28" fmla="*/ 92 w 221"/>
                <a:gd name="T29" fmla="*/ 2 h 134"/>
                <a:gd name="T30" fmla="*/ 78 w 221"/>
                <a:gd name="T31" fmla="*/ 5 h 134"/>
                <a:gd name="T32" fmla="*/ 75 w 221"/>
                <a:gd name="T33" fmla="*/ 4 h 134"/>
                <a:gd name="T34" fmla="*/ 61 w 221"/>
                <a:gd name="T35" fmla="*/ 23 h 134"/>
                <a:gd name="T36" fmla="*/ 65 w 221"/>
                <a:gd name="T37" fmla="*/ 7 h 134"/>
                <a:gd name="T38" fmla="*/ 9 w 221"/>
                <a:gd name="T39" fmla="*/ 114 h 134"/>
                <a:gd name="T40" fmla="*/ 7 w 221"/>
                <a:gd name="T41" fmla="*/ 132 h 134"/>
                <a:gd name="T42" fmla="*/ 26 w 221"/>
                <a:gd name="T43" fmla="*/ 133 h 134"/>
                <a:gd name="T44" fmla="*/ 81 w 221"/>
                <a:gd name="T45" fmla="*/ 132 h 134"/>
                <a:gd name="T46" fmla="*/ 72 w 221"/>
                <a:gd name="T47" fmla="*/ 130 h 134"/>
                <a:gd name="T48" fmla="*/ 94 w 221"/>
                <a:gd name="T49" fmla="*/ 129 h 134"/>
                <a:gd name="T50" fmla="*/ 94 w 221"/>
                <a:gd name="T51" fmla="*/ 129 h 134"/>
                <a:gd name="T52" fmla="*/ 90 w 221"/>
                <a:gd name="T53" fmla="*/ 127 h 134"/>
                <a:gd name="T54" fmla="*/ 13 w 221"/>
                <a:gd name="T55" fmla="*/ 127 h 134"/>
                <a:gd name="T56" fmla="*/ 19 w 221"/>
                <a:gd name="T57" fmla="*/ 131 h 134"/>
                <a:gd name="T58" fmla="*/ 5 w 221"/>
                <a:gd name="T59" fmla="*/ 128 h 134"/>
                <a:gd name="T60" fmla="*/ 32 w 221"/>
                <a:gd name="T61" fmla="*/ 75 h 134"/>
                <a:gd name="T62" fmla="*/ 64 w 221"/>
                <a:gd name="T63" fmla="*/ 23 h 134"/>
                <a:gd name="T64" fmla="*/ 86 w 221"/>
                <a:gd name="T65" fmla="*/ 4 h 134"/>
                <a:gd name="T66" fmla="*/ 99 w 221"/>
                <a:gd name="T67" fmla="*/ 4 h 134"/>
                <a:gd name="T68" fmla="*/ 156 w 221"/>
                <a:gd name="T69" fmla="*/ 3 h 134"/>
                <a:gd name="T70" fmla="*/ 165 w 221"/>
                <a:gd name="T71" fmla="*/ 1 h 134"/>
                <a:gd name="T72" fmla="*/ 112 w 221"/>
                <a:gd name="T73" fmla="*/ 1 h 134"/>
                <a:gd name="T74" fmla="*/ 108 w 221"/>
                <a:gd name="T75" fmla="*/ 4 h 134"/>
                <a:gd name="T76" fmla="*/ 124 w 221"/>
                <a:gd name="T77" fmla="*/ 1 h 134"/>
                <a:gd name="T78" fmla="*/ 119 w 221"/>
                <a:gd name="T79" fmla="*/ 4 h 134"/>
                <a:gd name="T80" fmla="*/ 146 w 221"/>
                <a:gd name="T81" fmla="*/ 2 h 134"/>
                <a:gd name="T82" fmla="*/ 156 w 221"/>
                <a:gd name="T83" fmla="*/ 1 h 134"/>
                <a:gd name="T84" fmla="*/ 140 w 221"/>
                <a:gd name="T85" fmla="*/ 0 h 134"/>
                <a:gd name="T86" fmla="*/ 141 w 221"/>
                <a:gd name="T87" fmla="*/ 2 h 134"/>
                <a:gd name="T88" fmla="*/ 140 w 221"/>
                <a:gd name="T8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134">
                  <a:moveTo>
                    <a:pt x="168" y="1"/>
                  </a:moveTo>
                  <a:cubicBezTo>
                    <a:pt x="168" y="2"/>
                    <a:pt x="167" y="3"/>
                    <a:pt x="166" y="3"/>
                  </a:cubicBezTo>
                  <a:cubicBezTo>
                    <a:pt x="167" y="3"/>
                    <a:pt x="168" y="3"/>
                    <a:pt x="169" y="4"/>
                  </a:cubicBezTo>
                  <a:cubicBezTo>
                    <a:pt x="168" y="4"/>
                    <a:pt x="167" y="4"/>
                    <a:pt x="165" y="4"/>
                  </a:cubicBezTo>
                  <a:cubicBezTo>
                    <a:pt x="165" y="4"/>
                    <a:pt x="164" y="4"/>
                    <a:pt x="164" y="5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62" y="5"/>
                    <a:pt x="162" y="4"/>
                    <a:pt x="162" y="4"/>
                  </a:cubicBezTo>
                  <a:cubicBezTo>
                    <a:pt x="156" y="4"/>
                    <a:pt x="151" y="4"/>
                    <a:pt x="145" y="3"/>
                  </a:cubicBezTo>
                  <a:cubicBezTo>
                    <a:pt x="144" y="4"/>
                    <a:pt x="144" y="4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2" y="5"/>
                    <a:pt x="141" y="4"/>
                    <a:pt x="142" y="3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36" y="3"/>
                    <a:pt x="131" y="3"/>
                    <a:pt x="125" y="3"/>
                  </a:cubicBezTo>
                  <a:cubicBezTo>
                    <a:pt x="124" y="3"/>
                    <a:pt x="123" y="4"/>
                    <a:pt x="122" y="5"/>
                  </a:cubicBezTo>
                  <a:cubicBezTo>
                    <a:pt x="130" y="5"/>
                    <a:pt x="138" y="5"/>
                    <a:pt x="146" y="5"/>
                  </a:cubicBezTo>
                  <a:cubicBezTo>
                    <a:pt x="152" y="6"/>
                    <a:pt x="158" y="6"/>
                    <a:pt x="164" y="6"/>
                  </a:cubicBezTo>
                  <a:cubicBezTo>
                    <a:pt x="169" y="6"/>
                    <a:pt x="175" y="6"/>
                    <a:pt x="180" y="6"/>
                  </a:cubicBezTo>
                  <a:cubicBezTo>
                    <a:pt x="182" y="6"/>
                    <a:pt x="185" y="6"/>
                    <a:pt x="187" y="5"/>
                  </a:cubicBezTo>
                  <a:cubicBezTo>
                    <a:pt x="190" y="6"/>
                    <a:pt x="193" y="6"/>
                    <a:pt x="196" y="7"/>
                  </a:cubicBezTo>
                  <a:cubicBezTo>
                    <a:pt x="200" y="7"/>
                    <a:pt x="204" y="7"/>
                    <a:pt x="208" y="7"/>
                  </a:cubicBezTo>
                  <a:cubicBezTo>
                    <a:pt x="212" y="7"/>
                    <a:pt x="216" y="7"/>
                    <a:pt x="220" y="6"/>
                  </a:cubicBezTo>
                  <a:cubicBezTo>
                    <a:pt x="221" y="6"/>
                    <a:pt x="221" y="4"/>
                    <a:pt x="220" y="4"/>
                  </a:cubicBezTo>
                  <a:cubicBezTo>
                    <a:pt x="217" y="4"/>
                    <a:pt x="214" y="4"/>
                    <a:pt x="210" y="4"/>
                  </a:cubicBezTo>
                  <a:cubicBezTo>
                    <a:pt x="209" y="5"/>
                    <a:pt x="208" y="6"/>
                    <a:pt x="206" y="7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5" y="7"/>
                    <a:pt x="204" y="6"/>
                    <a:pt x="205" y="5"/>
                  </a:cubicBezTo>
                  <a:cubicBezTo>
                    <a:pt x="206" y="5"/>
                    <a:pt x="206" y="4"/>
                    <a:pt x="207" y="4"/>
                  </a:cubicBezTo>
                  <a:cubicBezTo>
                    <a:pt x="202" y="3"/>
                    <a:pt x="198" y="3"/>
                    <a:pt x="193" y="3"/>
                  </a:cubicBezTo>
                  <a:cubicBezTo>
                    <a:pt x="191" y="3"/>
                    <a:pt x="189" y="3"/>
                    <a:pt x="187" y="3"/>
                  </a:cubicBezTo>
                  <a:cubicBezTo>
                    <a:pt x="187" y="3"/>
                    <a:pt x="187" y="3"/>
                    <a:pt x="187" y="3"/>
                  </a:cubicBezTo>
                  <a:cubicBezTo>
                    <a:pt x="181" y="3"/>
                    <a:pt x="175" y="2"/>
                    <a:pt x="168" y="1"/>
                  </a:cubicBezTo>
                  <a:moveTo>
                    <a:pt x="19" y="128"/>
                  </a:moveTo>
                  <a:cubicBezTo>
                    <a:pt x="22" y="128"/>
                    <a:pt x="25" y="128"/>
                    <a:pt x="27" y="128"/>
                  </a:cubicBezTo>
                  <a:cubicBezTo>
                    <a:pt x="35" y="128"/>
                    <a:pt x="44" y="129"/>
                    <a:pt x="51" y="129"/>
                  </a:cubicBezTo>
                  <a:cubicBezTo>
                    <a:pt x="55" y="129"/>
                    <a:pt x="59" y="129"/>
                    <a:pt x="62" y="129"/>
                  </a:cubicBezTo>
                  <a:cubicBezTo>
                    <a:pt x="60" y="129"/>
                    <a:pt x="58" y="129"/>
                    <a:pt x="55" y="129"/>
                  </a:cubicBezTo>
                  <a:cubicBezTo>
                    <a:pt x="54" y="129"/>
                    <a:pt x="52" y="129"/>
                    <a:pt x="50" y="130"/>
                  </a:cubicBezTo>
                  <a:cubicBezTo>
                    <a:pt x="49" y="129"/>
                    <a:pt x="48" y="129"/>
                    <a:pt x="47" y="129"/>
                  </a:cubicBezTo>
                  <a:cubicBezTo>
                    <a:pt x="38" y="129"/>
                    <a:pt x="28" y="129"/>
                    <a:pt x="19" y="128"/>
                  </a:cubicBezTo>
                  <a:moveTo>
                    <a:pt x="104" y="1"/>
                  </a:moveTo>
                  <a:cubicBezTo>
                    <a:pt x="102" y="1"/>
                    <a:pt x="100" y="1"/>
                    <a:pt x="98" y="1"/>
                  </a:cubicBezTo>
                  <a:cubicBezTo>
                    <a:pt x="97" y="2"/>
                    <a:pt x="96" y="2"/>
                    <a:pt x="95" y="3"/>
                  </a:cubicBezTo>
                  <a:cubicBezTo>
                    <a:pt x="95" y="3"/>
                    <a:pt x="95" y="3"/>
                    <a:pt x="94" y="3"/>
                  </a:cubicBezTo>
                  <a:cubicBezTo>
                    <a:pt x="94" y="3"/>
                    <a:pt x="93" y="2"/>
                    <a:pt x="94" y="1"/>
                  </a:cubicBezTo>
                  <a:cubicBezTo>
                    <a:pt x="93" y="1"/>
                    <a:pt x="93" y="2"/>
                    <a:pt x="92" y="2"/>
                  </a:cubicBezTo>
                  <a:cubicBezTo>
                    <a:pt x="91" y="2"/>
                    <a:pt x="89" y="2"/>
                    <a:pt x="87" y="2"/>
                  </a:cubicBezTo>
                  <a:cubicBezTo>
                    <a:pt x="84" y="3"/>
                    <a:pt x="82" y="4"/>
                    <a:pt x="79" y="5"/>
                  </a:cubicBezTo>
                  <a:cubicBezTo>
                    <a:pt x="79" y="5"/>
                    <a:pt x="78" y="5"/>
                    <a:pt x="78" y="5"/>
                  </a:cubicBezTo>
                  <a:cubicBezTo>
                    <a:pt x="78" y="5"/>
                    <a:pt x="77" y="4"/>
                    <a:pt x="78" y="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3"/>
                    <a:pt x="76" y="3"/>
                    <a:pt x="75" y="4"/>
                  </a:cubicBezTo>
                  <a:cubicBezTo>
                    <a:pt x="71" y="5"/>
                    <a:pt x="69" y="9"/>
                    <a:pt x="68" y="12"/>
                  </a:cubicBezTo>
                  <a:cubicBezTo>
                    <a:pt x="67" y="12"/>
                    <a:pt x="67" y="13"/>
                    <a:pt x="67" y="14"/>
                  </a:cubicBezTo>
                  <a:cubicBezTo>
                    <a:pt x="64" y="17"/>
                    <a:pt x="63" y="20"/>
                    <a:pt x="61" y="23"/>
                  </a:cubicBezTo>
                  <a:cubicBezTo>
                    <a:pt x="59" y="27"/>
                    <a:pt x="56" y="30"/>
                    <a:pt x="54" y="34"/>
                  </a:cubicBezTo>
                  <a:cubicBezTo>
                    <a:pt x="58" y="26"/>
                    <a:pt x="62" y="17"/>
                    <a:pt x="66" y="8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53" y="35"/>
                    <a:pt x="36" y="60"/>
                    <a:pt x="22" y="86"/>
                  </a:cubicBezTo>
                  <a:cubicBezTo>
                    <a:pt x="17" y="95"/>
                    <a:pt x="12" y="104"/>
                    <a:pt x="9" y="114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5"/>
                    <a:pt x="8" y="116"/>
                    <a:pt x="7" y="118"/>
                  </a:cubicBezTo>
                  <a:cubicBezTo>
                    <a:pt x="5" y="122"/>
                    <a:pt x="0" y="129"/>
                    <a:pt x="7" y="132"/>
                  </a:cubicBezTo>
                  <a:cubicBezTo>
                    <a:pt x="9" y="134"/>
                    <a:pt x="12" y="134"/>
                    <a:pt x="14" y="134"/>
                  </a:cubicBezTo>
                  <a:cubicBezTo>
                    <a:pt x="15" y="134"/>
                    <a:pt x="15" y="134"/>
                    <a:pt x="16" y="134"/>
                  </a:cubicBezTo>
                  <a:cubicBezTo>
                    <a:pt x="19" y="133"/>
                    <a:pt x="23" y="133"/>
                    <a:pt x="26" y="133"/>
                  </a:cubicBezTo>
                  <a:cubicBezTo>
                    <a:pt x="35" y="133"/>
                    <a:pt x="43" y="132"/>
                    <a:pt x="51" y="131"/>
                  </a:cubicBezTo>
                  <a:cubicBezTo>
                    <a:pt x="59" y="132"/>
                    <a:pt x="66" y="132"/>
                    <a:pt x="74" y="132"/>
                  </a:cubicBezTo>
                  <a:cubicBezTo>
                    <a:pt x="76" y="132"/>
                    <a:pt x="79" y="132"/>
                    <a:pt x="81" y="132"/>
                  </a:cubicBezTo>
                  <a:cubicBezTo>
                    <a:pt x="83" y="132"/>
                    <a:pt x="83" y="130"/>
                    <a:pt x="81" y="130"/>
                  </a:cubicBezTo>
                  <a:cubicBezTo>
                    <a:pt x="79" y="130"/>
                    <a:pt x="76" y="130"/>
                    <a:pt x="74" y="130"/>
                  </a:cubicBezTo>
                  <a:cubicBezTo>
                    <a:pt x="73" y="130"/>
                    <a:pt x="73" y="130"/>
                    <a:pt x="72" y="130"/>
                  </a:cubicBezTo>
                  <a:cubicBezTo>
                    <a:pt x="74" y="130"/>
                    <a:pt x="75" y="130"/>
                    <a:pt x="77" y="130"/>
                  </a:cubicBezTo>
                  <a:cubicBezTo>
                    <a:pt x="81" y="130"/>
                    <a:pt x="85" y="129"/>
                    <a:pt x="88" y="129"/>
                  </a:cubicBezTo>
                  <a:cubicBezTo>
                    <a:pt x="90" y="129"/>
                    <a:pt x="92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5" y="127"/>
                    <a:pt x="94" y="127"/>
                  </a:cubicBezTo>
                  <a:cubicBezTo>
                    <a:pt x="93" y="127"/>
                    <a:pt x="92" y="127"/>
                    <a:pt x="92" y="127"/>
                  </a:cubicBezTo>
                  <a:cubicBezTo>
                    <a:pt x="91" y="127"/>
                    <a:pt x="90" y="127"/>
                    <a:pt x="90" y="127"/>
                  </a:cubicBezTo>
                  <a:cubicBezTo>
                    <a:pt x="77" y="127"/>
                    <a:pt x="64" y="127"/>
                    <a:pt x="51" y="127"/>
                  </a:cubicBezTo>
                  <a:cubicBezTo>
                    <a:pt x="43" y="127"/>
                    <a:pt x="35" y="126"/>
                    <a:pt x="27" y="126"/>
                  </a:cubicBezTo>
                  <a:cubicBezTo>
                    <a:pt x="22" y="126"/>
                    <a:pt x="17" y="126"/>
                    <a:pt x="13" y="127"/>
                  </a:cubicBezTo>
                  <a:cubicBezTo>
                    <a:pt x="12" y="127"/>
                    <a:pt x="12" y="129"/>
                    <a:pt x="13" y="129"/>
                  </a:cubicBezTo>
                  <a:cubicBezTo>
                    <a:pt x="18" y="130"/>
                    <a:pt x="24" y="131"/>
                    <a:pt x="30" y="131"/>
                  </a:cubicBezTo>
                  <a:cubicBezTo>
                    <a:pt x="26" y="131"/>
                    <a:pt x="23" y="131"/>
                    <a:pt x="19" y="131"/>
                  </a:cubicBezTo>
                  <a:cubicBezTo>
                    <a:pt x="17" y="131"/>
                    <a:pt x="15" y="132"/>
                    <a:pt x="14" y="132"/>
                  </a:cubicBezTo>
                  <a:cubicBezTo>
                    <a:pt x="12" y="132"/>
                    <a:pt x="10" y="132"/>
                    <a:pt x="9" y="131"/>
                  </a:cubicBezTo>
                  <a:cubicBezTo>
                    <a:pt x="7" y="131"/>
                    <a:pt x="6" y="130"/>
                    <a:pt x="5" y="128"/>
                  </a:cubicBezTo>
                  <a:cubicBezTo>
                    <a:pt x="5" y="126"/>
                    <a:pt x="6" y="123"/>
                    <a:pt x="7" y="122"/>
                  </a:cubicBezTo>
                  <a:cubicBezTo>
                    <a:pt x="13" y="112"/>
                    <a:pt x="18" y="102"/>
                    <a:pt x="23" y="92"/>
                  </a:cubicBezTo>
                  <a:cubicBezTo>
                    <a:pt x="26" y="86"/>
                    <a:pt x="29" y="81"/>
                    <a:pt x="32" y="75"/>
                  </a:cubicBezTo>
                  <a:cubicBezTo>
                    <a:pt x="36" y="68"/>
                    <a:pt x="41" y="61"/>
                    <a:pt x="45" y="54"/>
                  </a:cubicBezTo>
                  <a:cubicBezTo>
                    <a:pt x="49" y="49"/>
                    <a:pt x="52" y="43"/>
                    <a:pt x="55" y="38"/>
                  </a:cubicBezTo>
                  <a:cubicBezTo>
                    <a:pt x="58" y="32"/>
                    <a:pt x="61" y="28"/>
                    <a:pt x="64" y="23"/>
                  </a:cubicBezTo>
                  <a:cubicBezTo>
                    <a:pt x="66" y="20"/>
                    <a:pt x="67" y="18"/>
                    <a:pt x="68" y="15"/>
                  </a:cubicBezTo>
                  <a:cubicBezTo>
                    <a:pt x="70" y="12"/>
                    <a:pt x="73" y="9"/>
                    <a:pt x="77" y="7"/>
                  </a:cubicBezTo>
                  <a:cubicBezTo>
                    <a:pt x="79" y="5"/>
                    <a:pt x="82" y="4"/>
                    <a:pt x="86" y="4"/>
                  </a:cubicBezTo>
                  <a:cubicBezTo>
                    <a:pt x="86" y="4"/>
                    <a:pt x="87" y="4"/>
                    <a:pt x="88" y="4"/>
                  </a:cubicBezTo>
                  <a:cubicBezTo>
                    <a:pt x="90" y="4"/>
                    <a:pt x="91" y="4"/>
                    <a:pt x="93" y="4"/>
                  </a:cubicBezTo>
                  <a:cubicBezTo>
                    <a:pt x="95" y="4"/>
                    <a:pt x="97" y="4"/>
                    <a:pt x="99" y="4"/>
                  </a:cubicBezTo>
                  <a:cubicBezTo>
                    <a:pt x="101" y="3"/>
                    <a:pt x="102" y="2"/>
                    <a:pt x="104" y="1"/>
                  </a:cubicBezTo>
                  <a:moveTo>
                    <a:pt x="159" y="1"/>
                  </a:moveTo>
                  <a:cubicBezTo>
                    <a:pt x="158" y="1"/>
                    <a:pt x="157" y="2"/>
                    <a:pt x="156" y="3"/>
                  </a:cubicBezTo>
                  <a:cubicBezTo>
                    <a:pt x="158" y="3"/>
                    <a:pt x="160" y="3"/>
                    <a:pt x="162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3" y="2"/>
                    <a:pt x="164" y="2"/>
                    <a:pt x="165" y="1"/>
                  </a:cubicBezTo>
                  <a:cubicBezTo>
                    <a:pt x="163" y="1"/>
                    <a:pt x="161" y="1"/>
                    <a:pt x="159" y="1"/>
                  </a:cubicBezTo>
                  <a:moveTo>
                    <a:pt x="115" y="1"/>
                  </a:moveTo>
                  <a:cubicBezTo>
                    <a:pt x="114" y="1"/>
                    <a:pt x="113" y="1"/>
                    <a:pt x="112" y="1"/>
                  </a:cubicBezTo>
                  <a:cubicBezTo>
                    <a:pt x="110" y="1"/>
                    <a:pt x="109" y="1"/>
                    <a:pt x="108" y="1"/>
                  </a:cubicBezTo>
                  <a:cubicBezTo>
                    <a:pt x="106" y="2"/>
                    <a:pt x="104" y="3"/>
                    <a:pt x="103" y="4"/>
                  </a:cubicBezTo>
                  <a:cubicBezTo>
                    <a:pt x="105" y="4"/>
                    <a:pt x="106" y="4"/>
                    <a:pt x="108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1" y="3"/>
                    <a:pt x="113" y="2"/>
                    <a:pt x="115" y="1"/>
                  </a:cubicBezTo>
                  <a:moveTo>
                    <a:pt x="124" y="1"/>
                  </a:moveTo>
                  <a:cubicBezTo>
                    <a:pt x="123" y="1"/>
                    <a:pt x="121" y="1"/>
                    <a:pt x="119" y="1"/>
                  </a:cubicBezTo>
                  <a:cubicBezTo>
                    <a:pt x="117" y="2"/>
                    <a:pt x="115" y="3"/>
                    <a:pt x="113" y="4"/>
                  </a:cubicBezTo>
                  <a:cubicBezTo>
                    <a:pt x="115" y="4"/>
                    <a:pt x="117" y="4"/>
                    <a:pt x="119" y="4"/>
                  </a:cubicBezTo>
                  <a:cubicBezTo>
                    <a:pt x="121" y="3"/>
                    <a:pt x="123" y="2"/>
                    <a:pt x="124" y="1"/>
                  </a:cubicBezTo>
                  <a:moveTo>
                    <a:pt x="148" y="0"/>
                  </a:moveTo>
                  <a:cubicBezTo>
                    <a:pt x="148" y="1"/>
                    <a:pt x="147" y="2"/>
                    <a:pt x="146" y="2"/>
                  </a:cubicBezTo>
                  <a:cubicBezTo>
                    <a:pt x="149" y="2"/>
                    <a:pt x="152" y="3"/>
                    <a:pt x="155" y="3"/>
                  </a:cubicBezTo>
                  <a:cubicBezTo>
                    <a:pt x="154" y="2"/>
                    <a:pt x="154" y="2"/>
                    <a:pt x="155" y="1"/>
                  </a:cubicBezTo>
                  <a:cubicBezTo>
                    <a:pt x="155" y="1"/>
                    <a:pt x="156" y="1"/>
                    <a:pt x="156" y="1"/>
                  </a:cubicBezTo>
                  <a:cubicBezTo>
                    <a:pt x="154" y="1"/>
                    <a:pt x="152" y="1"/>
                    <a:pt x="150" y="0"/>
                  </a:cubicBezTo>
                  <a:cubicBezTo>
                    <a:pt x="150" y="0"/>
                    <a:pt x="149" y="0"/>
                    <a:pt x="148" y="0"/>
                  </a:cubicBezTo>
                  <a:moveTo>
                    <a:pt x="140" y="0"/>
                  </a:moveTo>
                  <a:cubicBezTo>
                    <a:pt x="136" y="0"/>
                    <a:pt x="132" y="0"/>
                    <a:pt x="128" y="0"/>
                  </a:cubicBezTo>
                  <a:cubicBezTo>
                    <a:pt x="127" y="1"/>
                    <a:pt x="126" y="2"/>
                    <a:pt x="125" y="2"/>
                  </a:cubicBezTo>
                  <a:cubicBezTo>
                    <a:pt x="130" y="2"/>
                    <a:pt x="136" y="2"/>
                    <a:pt x="141" y="2"/>
                  </a:cubicBezTo>
                  <a:cubicBezTo>
                    <a:pt x="142" y="2"/>
                    <a:pt x="142" y="2"/>
                    <a:pt x="143" y="2"/>
                  </a:cubicBezTo>
                  <a:cubicBezTo>
                    <a:pt x="144" y="2"/>
                    <a:pt x="145" y="1"/>
                    <a:pt x="145" y="0"/>
                  </a:cubicBezTo>
                  <a:cubicBezTo>
                    <a:pt x="144" y="0"/>
                    <a:pt x="142" y="0"/>
                    <a:pt x="140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9"/>
            <p:cNvSpPr>
              <a:spLocks noEditPoints="1"/>
            </p:cNvSpPr>
            <p:nvPr/>
          </p:nvSpPr>
          <p:spPr bwMode="auto">
            <a:xfrm>
              <a:off x="3466148" y="3235325"/>
              <a:ext cx="30163" cy="327025"/>
            </a:xfrm>
            <a:custGeom>
              <a:avLst/>
              <a:gdLst>
                <a:gd name="T0" fmla="*/ 10 w 14"/>
                <a:gd name="T1" fmla="*/ 61 h 152"/>
                <a:gd name="T2" fmla="*/ 10 w 14"/>
                <a:gd name="T3" fmla="*/ 64 h 152"/>
                <a:gd name="T4" fmla="*/ 7 w 14"/>
                <a:gd name="T5" fmla="*/ 102 h 152"/>
                <a:gd name="T6" fmla="*/ 7 w 14"/>
                <a:gd name="T7" fmla="*/ 103 h 152"/>
                <a:gd name="T8" fmla="*/ 8 w 14"/>
                <a:gd name="T9" fmla="*/ 114 h 152"/>
                <a:gd name="T10" fmla="*/ 7 w 14"/>
                <a:gd name="T11" fmla="*/ 115 h 152"/>
                <a:gd name="T12" fmla="*/ 6 w 14"/>
                <a:gd name="T13" fmla="*/ 115 h 152"/>
                <a:gd name="T14" fmla="*/ 4 w 14"/>
                <a:gd name="T15" fmla="*/ 141 h 152"/>
                <a:gd name="T16" fmla="*/ 4 w 14"/>
                <a:gd name="T17" fmla="*/ 151 h 152"/>
                <a:gd name="T18" fmla="*/ 5 w 14"/>
                <a:gd name="T19" fmla="*/ 152 h 152"/>
                <a:gd name="T20" fmla="*/ 6 w 14"/>
                <a:gd name="T21" fmla="*/ 151 h 152"/>
                <a:gd name="T22" fmla="*/ 11 w 14"/>
                <a:gd name="T23" fmla="*/ 82 h 152"/>
                <a:gd name="T24" fmla="*/ 10 w 14"/>
                <a:gd name="T25" fmla="*/ 61 h 152"/>
                <a:gd name="T26" fmla="*/ 12 w 14"/>
                <a:gd name="T27" fmla="*/ 31 h 152"/>
                <a:gd name="T28" fmla="*/ 12 w 14"/>
                <a:gd name="T29" fmla="*/ 36 h 152"/>
                <a:gd name="T30" fmla="*/ 12 w 14"/>
                <a:gd name="T31" fmla="*/ 62 h 152"/>
                <a:gd name="T32" fmla="*/ 13 w 14"/>
                <a:gd name="T33" fmla="*/ 44 h 152"/>
                <a:gd name="T34" fmla="*/ 12 w 14"/>
                <a:gd name="T35" fmla="*/ 31 h 152"/>
                <a:gd name="T36" fmla="*/ 1 w 14"/>
                <a:gd name="T37" fmla="*/ 0 h 152"/>
                <a:gd name="T38" fmla="*/ 1 w 14"/>
                <a:gd name="T39" fmla="*/ 2 h 152"/>
                <a:gd name="T40" fmla="*/ 5 w 14"/>
                <a:gd name="T41" fmla="*/ 4 h 152"/>
                <a:gd name="T42" fmla="*/ 6 w 14"/>
                <a:gd name="T43" fmla="*/ 3 h 152"/>
                <a:gd name="T44" fmla="*/ 7 w 14"/>
                <a:gd name="T45" fmla="*/ 4 h 152"/>
                <a:gd name="T46" fmla="*/ 8 w 14"/>
                <a:gd name="T47" fmla="*/ 7 h 152"/>
                <a:gd name="T48" fmla="*/ 8 w 14"/>
                <a:gd name="T49" fmla="*/ 8 h 152"/>
                <a:gd name="T50" fmla="*/ 10 w 14"/>
                <a:gd name="T51" fmla="*/ 15 h 152"/>
                <a:gd name="T52" fmla="*/ 14 w 14"/>
                <a:gd name="T53" fmla="*/ 31 h 152"/>
                <a:gd name="T54" fmla="*/ 12 w 14"/>
                <a:gd name="T55" fmla="*/ 17 h 152"/>
                <a:gd name="T56" fmla="*/ 9 w 14"/>
                <a:gd name="T57" fmla="*/ 5 h 152"/>
                <a:gd name="T58" fmla="*/ 2 w 14"/>
                <a:gd name="T59" fmla="*/ 0 h 152"/>
                <a:gd name="T60" fmla="*/ 1 w 14"/>
                <a:gd name="T6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152">
                  <a:moveTo>
                    <a:pt x="10" y="61"/>
                  </a:moveTo>
                  <a:cubicBezTo>
                    <a:pt x="10" y="62"/>
                    <a:pt x="10" y="63"/>
                    <a:pt x="10" y="64"/>
                  </a:cubicBezTo>
                  <a:cubicBezTo>
                    <a:pt x="9" y="77"/>
                    <a:pt x="9" y="89"/>
                    <a:pt x="7" y="102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7" y="107"/>
                    <a:pt x="8" y="110"/>
                    <a:pt x="8" y="114"/>
                  </a:cubicBezTo>
                  <a:cubicBezTo>
                    <a:pt x="8" y="114"/>
                    <a:pt x="7" y="115"/>
                    <a:pt x="7" y="115"/>
                  </a:cubicBezTo>
                  <a:cubicBezTo>
                    <a:pt x="7" y="115"/>
                    <a:pt x="6" y="115"/>
                    <a:pt x="6" y="115"/>
                  </a:cubicBezTo>
                  <a:cubicBezTo>
                    <a:pt x="5" y="123"/>
                    <a:pt x="5" y="132"/>
                    <a:pt x="4" y="141"/>
                  </a:cubicBezTo>
                  <a:cubicBezTo>
                    <a:pt x="4" y="144"/>
                    <a:pt x="4" y="148"/>
                    <a:pt x="4" y="151"/>
                  </a:cubicBezTo>
                  <a:cubicBezTo>
                    <a:pt x="4" y="152"/>
                    <a:pt x="5" y="152"/>
                    <a:pt x="5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6" y="128"/>
                    <a:pt x="9" y="105"/>
                    <a:pt x="11" y="82"/>
                  </a:cubicBezTo>
                  <a:cubicBezTo>
                    <a:pt x="11" y="75"/>
                    <a:pt x="11" y="68"/>
                    <a:pt x="10" y="61"/>
                  </a:cubicBezTo>
                  <a:moveTo>
                    <a:pt x="12" y="31"/>
                  </a:moveTo>
                  <a:cubicBezTo>
                    <a:pt x="12" y="33"/>
                    <a:pt x="12" y="35"/>
                    <a:pt x="12" y="36"/>
                  </a:cubicBezTo>
                  <a:cubicBezTo>
                    <a:pt x="13" y="45"/>
                    <a:pt x="12" y="53"/>
                    <a:pt x="12" y="62"/>
                  </a:cubicBezTo>
                  <a:cubicBezTo>
                    <a:pt x="13" y="56"/>
                    <a:pt x="13" y="50"/>
                    <a:pt x="13" y="44"/>
                  </a:cubicBezTo>
                  <a:cubicBezTo>
                    <a:pt x="13" y="40"/>
                    <a:pt x="12" y="36"/>
                    <a:pt x="12" y="31"/>
                  </a:cubicBezTo>
                  <a:moveTo>
                    <a:pt x="1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2" y="3"/>
                    <a:pt x="3" y="3"/>
                    <a:pt x="5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4"/>
                  </a:cubicBezTo>
                  <a:cubicBezTo>
                    <a:pt x="7" y="5"/>
                    <a:pt x="7" y="6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11"/>
                    <a:pt x="10" y="13"/>
                    <a:pt x="10" y="15"/>
                  </a:cubicBezTo>
                  <a:cubicBezTo>
                    <a:pt x="12" y="20"/>
                    <a:pt x="13" y="26"/>
                    <a:pt x="14" y="31"/>
                  </a:cubicBezTo>
                  <a:cubicBezTo>
                    <a:pt x="13" y="26"/>
                    <a:pt x="13" y="21"/>
                    <a:pt x="12" y="17"/>
                  </a:cubicBezTo>
                  <a:cubicBezTo>
                    <a:pt x="12" y="13"/>
                    <a:pt x="11" y="8"/>
                    <a:pt x="9" y="5"/>
                  </a:cubicBezTo>
                  <a:cubicBezTo>
                    <a:pt x="7" y="3"/>
                    <a:pt x="4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 noEditPoints="1"/>
            </p:cNvSpPr>
            <p:nvPr/>
          </p:nvSpPr>
          <p:spPr bwMode="auto">
            <a:xfrm>
              <a:off x="3474086" y="3241675"/>
              <a:ext cx="30163" cy="434975"/>
            </a:xfrm>
            <a:custGeom>
              <a:avLst/>
              <a:gdLst>
                <a:gd name="T0" fmla="*/ 6 w 14"/>
                <a:gd name="T1" fmla="*/ 177 h 202"/>
                <a:gd name="T2" fmla="*/ 5 w 14"/>
                <a:gd name="T3" fmla="*/ 196 h 202"/>
                <a:gd name="T4" fmla="*/ 2 w 14"/>
                <a:gd name="T5" fmla="*/ 0 h 202"/>
                <a:gd name="T6" fmla="*/ 1 w 14"/>
                <a:gd name="T7" fmla="*/ 1 h 202"/>
                <a:gd name="T8" fmla="*/ 2 w 14"/>
                <a:gd name="T9" fmla="*/ 56 h 202"/>
                <a:gd name="T10" fmla="*/ 2 w 14"/>
                <a:gd name="T11" fmla="*/ 112 h 202"/>
                <a:gd name="T12" fmla="*/ 4 w 14"/>
                <a:gd name="T13" fmla="*/ 111 h 202"/>
                <a:gd name="T14" fmla="*/ 4 w 14"/>
                <a:gd name="T15" fmla="*/ 57 h 202"/>
                <a:gd name="T16" fmla="*/ 2 w 14"/>
                <a:gd name="T17" fmla="*/ 6 h 202"/>
                <a:gd name="T18" fmla="*/ 9 w 14"/>
                <a:gd name="T19" fmla="*/ 41 h 202"/>
                <a:gd name="T20" fmla="*/ 8 w 14"/>
                <a:gd name="T21" fmla="*/ 121 h 202"/>
                <a:gd name="T22" fmla="*/ 8 w 14"/>
                <a:gd name="T23" fmla="*/ 60 h 202"/>
                <a:gd name="T24" fmla="*/ 8 w 14"/>
                <a:gd name="T25" fmla="*/ 33 h 202"/>
                <a:gd name="T26" fmla="*/ 4 w 14"/>
                <a:gd name="T27" fmla="*/ 20 h 202"/>
                <a:gd name="T28" fmla="*/ 6 w 14"/>
                <a:gd name="T29" fmla="*/ 53 h 202"/>
                <a:gd name="T30" fmla="*/ 7 w 14"/>
                <a:gd name="T31" fmla="*/ 79 h 202"/>
                <a:gd name="T32" fmla="*/ 6 w 14"/>
                <a:gd name="T33" fmla="*/ 121 h 202"/>
                <a:gd name="T34" fmla="*/ 5 w 14"/>
                <a:gd name="T35" fmla="*/ 122 h 202"/>
                <a:gd name="T36" fmla="*/ 5 w 14"/>
                <a:gd name="T37" fmla="*/ 122 h 202"/>
                <a:gd name="T38" fmla="*/ 5 w 14"/>
                <a:gd name="T39" fmla="*/ 128 h 202"/>
                <a:gd name="T40" fmla="*/ 4 w 14"/>
                <a:gd name="T41" fmla="*/ 144 h 202"/>
                <a:gd name="T42" fmla="*/ 1 w 14"/>
                <a:gd name="T43" fmla="*/ 177 h 202"/>
                <a:gd name="T44" fmla="*/ 1 w 14"/>
                <a:gd name="T45" fmla="*/ 201 h 202"/>
                <a:gd name="T46" fmla="*/ 1 w 14"/>
                <a:gd name="T47" fmla="*/ 201 h 202"/>
                <a:gd name="T48" fmla="*/ 2 w 14"/>
                <a:gd name="T49" fmla="*/ 202 h 202"/>
                <a:gd name="T50" fmla="*/ 3 w 14"/>
                <a:gd name="T51" fmla="*/ 201 h 202"/>
                <a:gd name="T52" fmla="*/ 3 w 14"/>
                <a:gd name="T53" fmla="*/ 201 h 202"/>
                <a:gd name="T54" fmla="*/ 3 w 14"/>
                <a:gd name="T55" fmla="*/ 200 h 202"/>
                <a:gd name="T56" fmla="*/ 4 w 14"/>
                <a:gd name="T57" fmla="*/ 202 h 202"/>
                <a:gd name="T58" fmla="*/ 6 w 14"/>
                <a:gd name="T59" fmla="*/ 202 h 202"/>
                <a:gd name="T60" fmla="*/ 7 w 14"/>
                <a:gd name="T61" fmla="*/ 146 h 202"/>
                <a:gd name="T62" fmla="*/ 12 w 14"/>
                <a:gd name="T63" fmla="*/ 54 h 202"/>
                <a:gd name="T64" fmla="*/ 6 w 14"/>
                <a:gd name="T65" fmla="*/ 12 h 202"/>
                <a:gd name="T66" fmla="*/ 3 w 14"/>
                <a:gd name="T67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02">
                  <a:moveTo>
                    <a:pt x="5" y="192"/>
                  </a:moveTo>
                  <a:cubicBezTo>
                    <a:pt x="5" y="187"/>
                    <a:pt x="6" y="182"/>
                    <a:pt x="6" y="177"/>
                  </a:cubicBezTo>
                  <a:cubicBezTo>
                    <a:pt x="6" y="180"/>
                    <a:pt x="6" y="182"/>
                    <a:pt x="6" y="184"/>
                  </a:cubicBezTo>
                  <a:cubicBezTo>
                    <a:pt x="6" y="188"/>
                    <a:pt x="6" y="192"/>
                    <a:pt x="5" y="196"/>
                  </a:cubicBezTo>
                  <a:cubicBezTo>
                    <a:pt x="5" y="195"/>
                    <a:pt x="5" y="194"/>
                    <a:pt x="5" y="19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0"/>
                    <a:pt x="1" y="19"/>
                    <a:pt x="1" y="28"/>
                  </a:cubicBezTo>
                  <a:cubicBezTo>
                    <a:pt x="2" y="37"/>
                    <a:pt x="2" y="47"/>
                    <a:pt x="2" y="56"/>
                  </a:cubicBezTo>
                  <a:cubicBezTo>
                    <a:pt x="1" y="74"/>
                    <a:pt x="0" y="93"/>
                    <a:pt x="2" y="111"/>
                  </a:cubicBezTo>
                  <a:cubicBezTo>
                    <a:pt x="2" y="111"/>
                    <a:pt x="2" y="111"/>
                    <a:pt x="2" y="112"/>
                  </a:cubicBezTo>
                  <a:cubicBezTo>
                    <a:pt x="2" y="112"/>
                    <a:pt x="3" y="112"/>
                    <a:pt x="3" y="112"/>
                  </a:cubicBezTo>
                  <a:cubicBezTo>
                    <a:pt x="3" y="112"/>
                    <a:pt x="4" y="111"/>
                    <a:pt x="4" y="111"/>
                  </a:cubicBezTo>
                  <a:cubicBezTo>
                    <a:pt x="4" y="107"/>
                    <a:pt x="3" y="104"/>
                    <a:pt x="3" y="100"/>
                  </a:cubicBezTo>
                  <a:cubicBezTo>
                    <a:pt x="3" y="85"/>
                    <a:pt x="3" y="71"/>
                    <a:pt x="4" y="57"/>
                  </a:cubicBezTo>
                  <a:cubicBezTo>
                    <a:pt x="4" y="47"/>
                    <a:pt x="4" y="38"/>
                    <a:pt x="3" y="29"/>
                  </a:cubicBezTo>
                  <a:cubicBezTo>
                    <a:pt x="3" y="21"/>
                    <a:pt x="2" y="14"/>
                    <a:pt x="2" y="6"/>
                  </a:cubicBezTo>
                  <a:cubicBezTo>
                    <a:pt x="5" y="13"/>
                    <a:pt x="6" y="21"/>
                    <a:pt x="8" y="28"/>
                  </a:cubicBezTo>
                  <a:cubicBezTo>
                    <a:pt x="8" y="33"/>
                    <a:pt x="9" y="37"/>
                    <a:pt x="9" y="41"/>
                  </a:cubicBezTo>
                  <a:cubicBezTo>
                    <a:pt x="10" y="50"/>
                    <a:pt x="11" y="59"/>
                    <a:pt x="11" y="68"/>
                  </a:cubicBezTo>
                  <a:cubicBezTo>
                    <a:pt x="11" y="86"/>
                    <a:pt x="10" y="104"/>
                    <a:pt x="8" y="121"/>
                  </a:cubicBezTo>
                  <a:cubicBezTo>
                    <a:pt x="9" y="113"/>
                    <a:pt x="9" y="105"/>
                    <a:pt x="9" y="98"/>
                  </a:cubicBezTo>
                  <a:cubicBezTo>
                    <a:pt x="9" y="85"/>
                    <a:pt x="9" y="73"/>
                    <a:pt x="8" y="60"/>
                  </a:cubicBezTo>
                  <a:cubicBezTo>
                    <a:pt x="8" y="60"/>
                    <a:pt x="8" y="59"/>
                    <a:pt x="8" y="59"/>
                  </a:cubicBezTo>
                  <a:cubicBezTo>
                    <a:pt x="8" y="50"/>
                    <a:pt x="9" y="42"/>
                    <a:pt x="8" y="33"/>
                  </a:cubicBezTo>
                  <a:cubicBezTo>
                    <a:pt x="7" y="29"/>
                    <a:pt x="6" y="25"/>
                    <a:pt x="5" y="21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7" y="31"/>
                    <a:pt x="6" y="43"/>
                    <a:pt x="6" y="53"/>
                  </a:cubicBezTo>
                  <a:cubicBezTo>
                    <a:pt x="6" y="55"/>
                    <a:pt x="6" y="56"/>
                    <a:pt x="6" y="58"/>
                  </a:cubicBezTo>
                  <a:cubicBezTo>
                    <a:pt x="7" y="65"/>
                    <a:pt x="7" y="72"/>
                    <a:pt x="7" y="79"/>
                  </a:cubicBezTo>
                  <a:cubicBezTo>
                    <a:pt x="7" y="82"/>
                    <a:pt x="7" y="86"/>
                    <a:pt x="7" y="89"/>
                  </a:cubicBezTo>
                  <a:cubicBezTo>
                    <a:pt x="7" y="100"/>
                    <a:pt x="7" y="111"/>
                    <a:pt x="6" y="121"/>
                  </a:cubicBezTo>
                  <a:cubicBezTo>
                    <a:pt x="6" y="121"/>
                    <a:pt x="6" y="121"/>
                    <a:pt x="6" y="121"/>
                  </a:cubicBezTo>
                  <a:cubicBezTo>
                    <a:pt x="6" y="121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5" y="124"/>
                    <a:pt x="5" y="126"/>
                    <a:pt x="5" y="128"/>
                  </a:cubicBezTo>
                  <a:cubicBezTo>
                    <a:pt x="5" y="133"/>
                    <a:pt x="5" y="139"/>
                    <a:pt x="5" y="144"/>
                  </a:cubicBezTo>
                  <a:cubicBezTo>
                    <a:pt x="5" y="144"/>
                    <a:pt x="4" y="144"/>
                    <a:pt x="4" y="144"/>
                  </a:cubicBezTo>
                  <a:cubicBezTo>
                    <a:pt x="3" y="150"/>
                    <a:pt x="3" y="155"/>
                    <a:pt x="3" y="161"/>
                  </a:cubicBezTo>
                  <a:cubicBezTo>
                    <a:pt x="2" y="166"/>
                    <a:pt x="1" y="172"/>
                    <a:pt x="1" y="177"/>
                  </a:cubicBezTo>
                  <a:cubicBezTo>
                    <a:pt x="1" y="182"/>
                    <a:pt x="0" y="188"/>
                    <a:pt x="1" y="193"/>
                  </a:cubicBezTo>
                  <a:cubicBezTo>
                    <a:pt x="1" y="195"/>
                    <a:pt x="1" y="198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1"/>
                    <a:pt x="1" y="201"/>
                    <a:pt x="1" y="201"/>
                  </a:cubicBezTo>
                  <a:cubicBezTo>
                    <a:pt x="1" y="202"/>
                    <a:pt x="1" y="202"/>
                    <a:pt x="2" y="202"/>
                  </a:cubicBezTo>
                  <a:cubicBezTo>
                    <a:pt x="2" y="202"/>
                    <a:pt x="3" y="202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1"/>
                  </a:cubicBezTo>
                  <a:cubicBezTo>
                    <a:pt x="3" y="201"/>
                    <a:pt x="3" y="200"/>
                    <a:pt x="3" y="200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3" y="200"/>
                    <a:pt x="4" y="200"/>
                    <a:pt x="4" y="200"/>
                  </a:cubicBezTo>
                  <a:cubicBezTo>
                    <a:pt x="4" y="201"/>
                    <a:pt x="4" y="201"/>
                    <a:pt x="4" y="202"/>
                  </a:cubicBezTo>
                  <a:cubicBezTo>
                    <a:pt x="4" y="202"/>
                    <a:pt x="5" y="202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9" y="192"/>
                    <a:pt x="8" y="182"/>
                    <a:pt x="8" y="172"/>
                  </a:cubicBezTo>
                  <a:cubicBezTo>
                    <a:pt x="7" y="164"/>
                    <a:pt x="7" y="155"/>
                    <a:pt x="7" y="146"/>
                  </a:cubicBezTo>
                  <a:cubicBezTo>
                    <a:pt x="8" y="139"/>
                    <a:pt x="9" y="131"/>
                    <a:pt x="10" y="124"/>
                  </a:cubicBezTo>
                  <a:cubicBezTo>
                    <a:pt x="13" y="101"/>
                    <a:pt x="14" y="78"/>
                    <a:pt x="12" y="54"/>
                  </a:cubicBezTo>
                  <a:cubicBezTo>
                    <a:pt x="12" y="46"/>
                    <a:pt x="11" y="37"/>
                    <a:pt x="10" y="28"/>
                  </a:cubicBezTo>
                  <a:cubicBezTo>
                    <a:pt x="9" y="23"/>
                    <a:pt x="8" y="17"/>
                    <a:pt x="6" y="12"/>
                  </a:cubicBezTo>
                  <a:cubicBezTo>
                    <a:pt x="5" y="9"/>
                    <a:pt x="5" y="7"/>
                    <a:pt x="4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 noEditPoints="1"/>
            </p:cNvSpPr>
            <p:nvPr/>
          </p:nvSpPr>
          <p:spPr bwMode="auto">
            <a:xfrm>
              <a:off x="3732848" y="2970212"/>
              <a:ext cx="23813" cy="698500"/>
            </a:xfrm>
            <a:custGeom>
              <a:avLst/>
              <a:gdLst>
                <a:gd name="T0" fmla="*/ 6 w 11"/>
                <a:gd name="T1" fmla="*/ 294 h 324"/>
                <a:gd name="T2" fmla="*/ 6 w 11"/>
                <a:gd name="T3" fmla="*/ 276 h 324"/>
                <a:gd name="T4" fmla="*/ 7 w 11"/>
                <a:gd name="T5" fmla="*/ 264 h 324"/>
                <a:gd name="T6" fmla="*/ 7 w 11"/>
                <a:gd name="T7" fmla="*/ 274 h 324"/>
                <a:gd name="T8" fmla="*/ 6 w 11"/>
                <a:gd name="T9" fmla="*/ 256 h 324"/>
                <a:gd name="T10" fmla="*/ 7 w 11"/>
                <a:gd name="T11" fmla="*/ 261 h 324"/>
                <a:gd name="T12" fmla="*/ 6 w 11"/>
                <a:gd name="T13" fmla="*/ 254 h 324"/>
                <a:gd name="T14" fmla="*/ 9 w 11"/>
                <a:gd name="T15" fmla="*/ 237 h 324"/>
                <a:gd name="T16" fmla="*/ 9 w 11"/>
                <a:gd name="T17" fmla="*/ 235 h 324"/>
                <a:gd name="T18" fmla="*/ 9 w 11"/>
                <a:gd name="T19" fmla="*/ 224 h 324"/>
                <a:gd name="T20" fmla="*/ 2 w 11"/>
                <a:gd name="T21" fmla="*/ 268 h 324"/>
                <a:gd name="T22" fmla="*/ 3 w 11"/>
                <a:gd name="T23" fmla="*/ 324 h 324"/>
                <a:gd name="T24" fmla="*/ 3 w 11"/>
                <a:gd name="T25" fmla="*/ 303 h 324"/>
                <a:gd name="T26" fmla="*/ 2 w 11"/>
                <a:gd name="T27" fmla="*/ 299 h 324"/>
                <a:gd name="T28" fmla="*/ 2 w 11"/>
                <a:gd name="T29" fmla="*/ 287 h 324"/>
                <a:gd name="T30" fmla="*/ 3 w 11"/>
                <a:gd name="T31" fmla="*/ 279 h 324"/>
                <a:gd name="T32" fmla="*/ 3 w 11"/>
                <a:gd name="T33" fmla="*/ 264 h 324"/>
                <a:gd name="T34" fmla="*/ 3 w 11"/>
                <a:gd name="T35" fmla="*/ 229 h 324"/>
                <a:gd name="T36" fmla="*/ 5 w 11"/>
                <a:gd name="T37" fmla="*/ 218 h 324"/>
                <a:gd name="T38" fmla="*/ 5 w 11"/>
                <a:gd name="T39" fmla="*/ 211 h 324"/>
                <a:gd name="T40" fmla="*/ 9 w 11"/>
                <a:gd name="T41" fmla="*/ 214 h 324"/>
                <a:gd name="T42" fmla="*/ 1 w 11"/>
                <a:gd name="T43" fmla="*/ 205 h 324"/>
                <a:gd name="T44" fmla="*/ 8 w 11"/>
                <a:gd name="T45" fmla="*/ 190 h 324"/>
                <a:gd name="T46" fmla="*/ 3 w 11"/>
                <a:gd name="T47" fmla="*/ 191 h 324"/>
                <a:gd name="T48" fmla="*/ 4 w 11"/>
                <a:gd name="T49" fmla="*/ 189 h 324"/>
                <a:gd name="T50" fmla="*/ 4 w 11"/>
                <a:gd name="T51" fmla="*/ 172 h 324"/>
                <a:gd name="T52" fmla="*/ 8 w 11"/>
                <a:gd name="T53" fmla="*/ 170 h 324"/>
                <a:gd name="T54" fmla="*/ 8 w 11"/>
                <a:gd name="T55" fmla="*/ 170 h 324"/>
                <a:gd name="T56" fmla="*/ 5 w 11"/>
                <a:gd name="T57" fmla="*/ 170 h 324"/>
                <a:gd name="T58" fmla="*/ 7 w 11"/>
                <a:gd name="T59" fmla="*/ 159 h 324"/>
                <a:gd name="T60" fmla="*/ 7 w 11"/>
                <a:gd name="T61" fmla="*/ 127 h 324"/>
                <a:gd name="T62" fmla="*/ 9 w 11"/>
                <a:gd name="T63" fmla="*/ 149 h 324"/>
                <a:gd name="T64" fmla="*/ 9 w 11"/>
                <a:gd name="T65" fmla="*/ 126 h 324"/>
                <a:gd name="T66" fmla="*/ 10 w 11"/>
                <a:gd name="T67" fmla="*/ 115 h 324"/>
                <a:gd name="T68" fmla="*/ 10 w 11"/>
                <a:gd name="T69" fmla="*/ 107 h 324"/>
                <a:gd name="T70" fmla="*/ 11 w 11"/>
                <a:gd name="T71" fmla="*/ 97 h 324"/>
                <a:gd name="T72" fmla="*/ 9 w 11"/>
                <a:gd name="T73" fmla="*/ 87 h 324"/>
                <a:gd name="T74" fmla="*/ 11 w 11"/>
                <a:gd name="T75" fmla="*/ 95 h 324"/>
                <a:gd name="T76" fmla="*/ 9 w 11"/>
                <a:gd name="T77" fmla="*/ 85 h 324"/>
                <a:gd name="T78" fmla="*/ 11 w 11"/>
                <a:gd name="T79" fmla="*/ 76 h 324"/>
                <a:gd name="T80" fmla="*/ 5 w 11"/>
                <a:gd name="T81" fmla="*/ 63 h 324"/>
                <a:gd name="T82" fmla="*/ 2 w 11"/>
                <a:gd name="T83" fmla="*/ 171 h 324"/>
                <a:gd name="T84" fmla="*/ 5 w 11"/>
                <a:gd name="T85" fmla="*/ 98 h 324"/>
                <a:gd name="T86" fmla="*/ 9 w 11"/>
                <a:gd name="T87" fmla="*/ 85 h 324"/>
                <a:gd name="T88" fmla="*/ 8 w 11"/>
                <a:gd name="T89" fmla="*/ 69 h 324"/>
                <a:gd name="T90" fmla="*/ 9 w 11"/>
                <a:gd name="T91" fmla="*/ 24 h 324"/>
                <a:gd name="T92" fmla="*/ 8 w 11"/>
                <a:gd name="T93" fmla="*/ 50 h 324"/>
                <a:gd name="T94" fmla="*/ 10 w 11"/>
                <a:gd name="T95" fmla="*/ 45 h 324"/>
                <a:gd name="T96" fmla="*/ 9 w 11"/>
                <a:gd name="T97" fmla="*/ 32 h 324"/>
                <a:gd name="T98" fmla="*/ 9 w 11"/>
                <a:gd name="T99" fmla="*/ 24 h 324"/>
                <a:gd name="T100" fmla="*/ 6 w 11"/>
                <a:gd name="T101" fmla="*/ 23 h 324"/>
                <a:gd name="T102" fmla="*/ 7 w 11"/>
                <a:gd name="T103" fmla="*/ 16 h 324"/>
                <a:gd name="T104" fmla="*/ 6 w 11"/>
                <a:gd name="T105" fmla="*/ 8 h 324"/>
                <a:gd name="T106" fmla="*/ 5 w 11"/>
                <a:gd name="T107" fmla="*/ 62 h 324"/>
                <a:gd name="T108" fmla="*/ 8 w 11"/>
                <a:gd name="T109" fmla="*/ 55 h 324"/>
                <a:gd name="T110" fmla="*/ 3 w 11"/>
                <a:gd name="T111" fmla="*/ 5 h 324"/>
                <a:gd name="T112" fmla="*/ 2 w 11"/>
                <a:gd name="T11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" h="324">
                  <a:moveTo>
                    <a:pt x="6" y="286"/>
                  </a:moveTo>
                  <a:cubicBezTo>
                    <a:pt x="5" y="287"/>
                    <a:pt x="5" y="288"/>
                    <a:pt x="4" y="288"/>
                  </a:cubicBezTo>
                  <a:cubicBezTo>
                    <a:pt x="4" y="288"/>
                    <a:pt x="4" y="289"/>
                    <a:pt x="4" y="289"/>
                  </a:cubicBezTo>
                  <a:cubicBezTo>
                    <a:pt x="4" y="291"/>
                    <a:pt x="4" y="293"/>
                    <a:pt x="4" y="295"/>
                  </a:cubicBezTo>
                  <a:cubicBezTo>
                    <a:pt x="4" y="295"/>
                    <a:pt x="5" y="294"/>
                    <a:pt x="6" y="294"/>
                  </a:cubicBezTo>
                  <a:cubicBezTo>
                    <a:pt x="6" y="292"/>
                    <a:pt x="6" y="290"/>
                    <a:pt x="6" y="288"/>
                  </a:cubicBezTo>
                  <a:cubicBezTo>
                    <a:pt x="6" y="288"/>
                    <a:pt x="6" y="287"/>
                    <a:pt x="6" y="287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6" y="287"/>
                    <a:pt x="6" y="287"/>
                    <a:pt x="6" y="286"/>
                  </a:cubicBezTo>
                  <a:moveTo>
                    <a:pt x="6" y="276"/>
                  </a:moveTo>
                  <a:cubicBezTo>
                    <a:pt x="6" y="277"/>
                    <a:pt x="5" y="277"/>
                    <a:pt x="4" y="278"/>
                  </a:cubicBezTo>
                  <a:cubicBezTo>
                    <a:pt x="4" y="280"/>
                    <a:pt x="4" y="283"/>
                    <a:pt x="4" y="286"/>
                  </a:cubicBezTo>
                  <a:cubicBezTo>
                    <a:pt x="5" y="285"/>
                    <a:pt x="5" y="284"/>
                    <a:pt x="6" y="284"/>
                  </a:cubicBezTo>
                  <a:cubicBezTo>
                    <a:pt x="6" y="281"/>
                    <a:pt x="6" y="279"/>
                    <a:pt x="6" y="276"/>
                  </a:cubicBezTo>
                  <a:moveTo>
                    <a:pt x="7" y="264"/>
                  </a:moveTo>
                  <a:cubicBezTo>
                    <a:pt x="6" y="264"/>
                    <a:pt x="5" y="265"/>
                    <a:pt x="4" y="266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4" y="267"/>
                    <a:pt x="4" y="267"/>
                    <a:pt x="4" y="268"/>
                  </a:cubicBezTo>
                  <a:cubicBezTo>
                    <a:pt x="4" y="270"/>
                    <a:pt x="4" y="273"/>
                    <a:pt x="4" y="275"/>
                  </a:cubicBezTo>
                  <a:cubicBezTo>
                    <a:pt x="5" y="275"/>
                    <a:pt x="6" y="274"/>
                    <a:pt x="7" y="274"/>
                  </a:cubicBezTo>
                  <a:cubicBezTo>
                    <a:pt x="7" y="270"/>
                    <a:pt x="7" y="267"/>
                    <a:pt x="7" y="264"/>
                  </a:cubicBezTo>
                  <a:moveTo>
                    <a:pt x="8" y="255"/>
                  </a:moveTo>
                  <a:cubicBezTo>
                    <a:pt x="7" y="255"/>
                    <a:pt x="6" y="256"/>
                    <a:pt x="6" y="256"/>
                  </a:cubicBezTo>
                  <a:cubicBezTo>
                    <a:pt x="6" y="257"/>
                    <a:pt x="6" y="257"/>
                    <a:pt x="6" y="257"/>
                  </a:cubicBezTo>
                  <a:cubicBezTo>
                    <a:pt x="6" y="257"/>
                    <a:pt x="6" y="257"/>
                    <a:pt x="6" y="256"/>
                  </a:cubicBezTo>
                  <a:cubicBezTo>
                    <a:pt x="5" y="257"/>
                    <a:pt x="5" y="257"/>
                    <a:pt x="5" y="257"/>
                  </a:cubicBezTo>
                  <a:cubicBezTo>
                    <a:pt x="5" y="257"/>
                    <a:pt x="4" y="257"/>
                    <a:pt x="4" y="25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4" y="259"/>
                    <a:pt x="4" y="261"/>
                    <a:pt x="4" y="264"/>
                  </a:cubicBezTo>
                  <a:cubicBezTo>
                    <a:pt x="5" y="263"/>
                    <a:pt x="6" y="262"/>
                    <a:pt x="7" y="261"/>
                  </a:cubicBezTo>
                  <a:cubicBezTo>
                    <a:pt x="8" y="259"/>
                    <a:pt x="8" y="257"/>
                    <a:pt x="8" y="255"/>
                  </a:cubicBezTo>
                  <a:moveTo>
                    <a:pt x="9" y="237"/>
                  </a:moveTo>
                  <a:cubicBezTo>
                    <a:pt x="8" y="238"/>
                    <a:pt x="8" y="238"/>
                    <a:pt x="7" y="238"/>
                  </a:cubicBezTo>
                  <a:cubicBezTo>
                    <a:pt x="7" y="238"/>
                    <a:pt x="7" y="238"/>
                    <a:pt x="7" y="238"/>
                  </a:cubicBezTo>
                  <a:cubicBezTo>
                    <a:pt x="7" y="244"/>
                    <a:pt x="6" y="249"/>
                    <a:pt x="6" y="254"/>
                  </a:cubicBezTo>
                  <a:cubicBezTo>
                    <a:pt x="7" y="253"/>
                    <a:pt x="7" y="253"/>
                    <a:pt x="8" y="252"/>
                  </a:cubicBezTo>
                  <a:cubicBezTo>
                    <a:pt x="8" y="251"/>
                    <a:pt x="8" y="250"/>
                    <a:pt x="8" y="249"/>
                  </a:cubicBezTo>
                  <a:cubicBezTo>
                    <a:pt x="8" y="248"/>
                    <a:pt x="8" y="247"/>
                    <a:pt x="8" y="245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9" y="242"/>
                    <a:pt x="9" y="240"/>
                    <a:pt x="9" y="237"/>
                  </a:cubicBezTo>
                  <a:moveTo>
                    <a:pt x="9" y="227"/>
                  </a:moveTo>
                  <a:cubicBezTo>
                    <a:pt x="8" y="227"/>
                    <a:pt x="8" y="227"/>
                    <a:pt x="7" y="228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7" y="231"/>
                    <a:pt x="7" y="233"/>
                    <a:pt x="7" y="236"/>
                  </a:cubicBezTo>
                  <a:cubicBezTo>
                    <a:pt x="7" y="236"/>
                    <a:pt x="8" y="235"/>
                    <a:pt x="9" y="235"/>
                  </a:cubicBezTo>
                  <a:cubicBezTo>
                    <a:pt x="9" y="232"/>
                    <a:pt x="9" y="229"/>
                    <a:pt x="9" y="227"/>
                  </a:cubicBezTo>
                  <a:moveTo>
                    <a:pt x="9" y="216"/>
                  </a:moveTo>
                  <a:cubicBezTo>
                    <a:pt x="8" y="217"/>
                    <a:pt x="7" y="217"/>
                    <a:pt x="7" y="217"/>
                  </a:cubicBezTo>
                  <a:cubicBezTo>
                    <a:pt x="7" y="220"/>
                    <a:pt x="7" y="223"/>
                    <a:pt x="7" y="226"/>
                  </a:cubicBezTo>
                  <a:cubicBezTo>
                    <a:pt x="8" y="225"/>
                    <a:pt x="8" y="225"/>
                    <a:pt x="9" y="224"/>
                  </a:cubicBezTo>
                  <a:cubicBezTo>
                    <a:pt x="9" y="222"/>
                    <a:pt x="9" y="219"/>
                    <a:pt x="9" y="216"/>
                  </a:cubicBezTo>
                  <a:moveTo>
                    <a:pt x="5" y="204"/>
                  </a:moveTo>
                  <a:cubicBezTo>
                    <a:pt x="4" y="205"/>
                    <a:pt x="3" y="206"/>
                    <a:pt x="1" y="207"/>
                  </a:cubicBezTo>
                  <a:cubicBezTo>
                    <a:pt x="1" y="214"/>
                    <a:pt x="1" y="222"/>
                    <a:pt x="1" y="229"/>
                  </a:cubicBezTo>
                  <a:cubicBezTo>
                    <a:pt x="1" y="242"/>
                    <a:pt x="2" y="255"/>
                    <a:pt x="2" y="268"/>
                  </a:cubicBezTo>
                  <a:cubicBezTo>
                    <a:pt x="1" y="280"/>
                    <a:pt x="1" y="293"/>
                    <a:pt x="1" y="306"/>
                  </a:cubicBezTo>
                  <a:cubicBezTo>
                    <a:pt x="1" y="311"/>
                    <a:pt x="1" y="315"/>
                    <a:pt x="1" y="320"/>
                  </a:cubicBezTo>
                  <a:cubicBezTo>
                    <a:pt x="1" y="321"/>
                    <a:pt x="1" y="322"/>
                    <a:pt x="1" y="322"/>
                  </a:cubicBezTo>
                  <a:cubicBezTo>
                    <a:pt x="1" y="323"/>
                    <a:pt x="1" y="324"/>
                    <a:pt x="2" y="324"/>
                  </a:cubicBezTo>
                  <a:cubicBezTo>
                    <a:pt x="2" y="324"/>
                    <a:pt x="3" y="324"/>
                    <a:pt x="3" y="324"/>
                  </a:cubicBezTo>
                  <a:cubicBezTo>
                    <a:pt x="3" y="324"/>
                    <a:pt x="4" y="324"/>
                    <a:pt x="4" y="323"/>
                  </a:cubicBezTo>
                  <a:cubicBezTo>
                    <a:pt x="5" y="317"/>
                    <a:pt x="5" y="310"/>
                    <a:pt x="5" y="304"/>
                  </a:cubicBezTo>
                  <a:cubicBezTo>
                    <a:pt x="6" y="301"/>
                    <a:pt x="6" y="299"/>
                    <a:pt x="6" y="296"/>
                  </a:cubicBezTo>
                  <a:cubicBezTo>
                    <a:pt x="5" y="297"/>
                    <a:pt x="4" y="297"/>
                    <a:pt x="4" y="298"/>
                  </a:cubicBezTo>
                  <a:cubicBezTo>
                    <a:pt x="4" y="299"/>
                    <a:pt x="4" y="301"/>
                    <a:pt x="3" y="303"/>
                  </a:cubicBezTo>
                  <a:cubicBezTo>
                    <a:pt x="3" y="303"/>
                    <a:pt x="3" y="304"/>
                    <a:pt x="3" y="304"/>
                  </a:cubicBezTo>
                  <a:cubicBezTo>
                    <a:pt x="3" y="306"/>
                    <a:pt x="3" y="308"/>
                    <a:pt x="3" y="310"/>
                  </a:cubicBezTo>
                  <a:cubicBezTo>
                    <a:pt x="3" y="306"/>
                    <a:pt x="3" y="302"/>
                    <a:pt x="3" y="298"/>
                  </a:cubicBezTo>
                  <a:cubicBezTo>
                    <a:pt x="3" y="298"/>
                    <a:pt x="3" y="299"/>
                    <a:pt x="2" y="299"/>
                  </a:cubicBezTo>
                  <a:cubicBezTo>
                    <a:pt x="2" y="299"/>
                    <a:pt x="2" y="299"/>
                    <a:pt x="2" y="299"/>
                  </a:cubicBezTo>
                  <a:cubicBezTo>
                    <a:pt x="1" y="299"/>
                    <a:pt x="1" y="298"/>
                    <a:pt x="1" y="297"/>
                  </a:cubicBezTo>
                  <a:cubicBezTo>
                    <a:pt x="2" y="297"/>
                    <a:pt x="2" y="296"/>
                    <a:pt x="3" y="296"/>
                  </a:cubicBezTo>
                  <a:cubicBezTo>
                    <a:pt x="3" y="293"/>
                    <a:pt x="3" y="291"/>
                    <a:pt x="3" y="289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2" y="289"/>
                    <a:pt x="1" y="288"/>
                    <a:pt x="2" y="287"/>
                  </a:cubicBezTo>
                  <a:cubicBezTo>
                    <a:pt x="2" y="287"/>
                    <a:pt x="3" y="287"/>
                    <a:pt x="3" y="286"/>
                  </a:cubicBezTo>
                  <a:cubicBezTo>
                    <a:pt x="3" y="286"/>
                    <a:pt x="3" y="286"/>
                    <a:pt x="3" y="285"/>
                  </a:cubicBezTo>
                  <a:cubicBezTo>
                    <a:pt x="3" y="283"/>
                    <a:pt x="3" y="281"/>
                    <a:pt x="3" y="278"/>
                  </a:cubicBezTo>
                  <a:cubicBezTo>
                    <a:pt x="3" y="278"/>
                    <a:pt x="3" y="278"/>
                    <a:pt x="3" y="279"/>
                  </a:cubicBezTo>
                  <a:cubicBezTo>
                    <a:pt x="3" y="279"/>
                    <a:pt x="3" y="279"/>
                    <a:pt x="3" y="279"/>
                  </a:cubicBezTo>
                  <a:cubicBezTo>
                    <a:pt x="2" y="279"/>
                    <a:pt x="1" y="277"/>
                    <a:pt x="2" y="277"/>
                  </a:cubicBezTo>
                  <a:cubicBezTo>
                    <a:pt x="2" y="277"/>
                    <a:pt x="3" y="276"/>
                    <a:pt x="3" y="276"/>
                  </a:cubicBezTo>
                  <a:cubicBezTo>
                    <a:pt x="3" y="273"/>
                    <a:pt x="3" y="269"/>
                    <a:pt x="3" y="266"/>
                  </a:cubicBezTo>
                  <a:cubicBezTo>
                    <a:pt x="3" y="266"/>
                    <a:pt x="2" y="265"/>
                    <a:pt x="3" y="264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3" y="262"/>
                    <a:pt x="3" y="259"/>
                    <a:pt x="3" y="257"/>
                  </a:cubicBezTo>
                  <a:cubicBezTo>
                    <a:pt x="3" y="256"/>
                    <a:pt x="3" y="256"/>
                    <a:pt x="3" y="256"/>
                  </a:cubicBezTo>
                  <a:cubicBezTo>
                    <a:pt x="3" y="253"/>
                    <a:pt x="3" y="250"/>
                    <a:pt x="3" y="247"/>
                  </a:cubicBezTo>
                  <a:cubicBezTo>
                    <a:pt x="3" y="240"/>
                    <a:pt x="3" y="233"/>
                    <a:pt x="3" y="226"/>
                  </a:cubicBezTo>
                  <a:cubicBezTo>
                    <a:pt x="3" y="227"/>
                    <a:pt x="3" y="228"/>
                    <a:pt x="3" y="229"/>
                  </a:cubicBezTo>
                  <a:cubicBezTo>
                    <a:pt x="3" y="237"/>
                    <a:pt x="4" y="246"/>
                    <a:pt x="4" y="255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4" y="255"/>
                    <a:pt x="5" y="255"/>
                    <a:pt x="6" y="254"/>
                  </a:cubicBezTo>
                  <a:cubicBezTo>
                    <a:pt x="6" y="253"/>
                    <a:pt x="6" y="252"/>
                    <a:pt x="6" y="251"/>
                  </a:cubicBezTo>
                  <a:cubicBezTo>
                    <a:pt x="6" y="240"/>
                    <a:pt x="5" y="229"/>
                    <a:pt x="5" y="218"/>
                  </a:cubicBezTo>
                  <a:cubicBezTo>
                    <a:pt x="5" y="219"/>
                    <a:pt x="4" y="219"/>
                    <a:pt x="3" y="220"/>
                  </a:cubicBezTo>
                  <a:cubicBezTo>
                    <a:pt x="3" y="220"/>
                    <a:pt x="3" y="220"/>
                    <a:pt x="2" y="220"/>
                  </a:cubicBezTo>
                  <a:cubicBezTo>
                    <a:pt x="2" y="220"/>
                    <a:pt x="1" y="219"/>
                    <a:pt x="2" y="218"/>
                  </a:cubicBezTo>
                  <a:cubicBezTo>
                    <a:pt x="3" y="217"/>
                    <a:pt x="4" y="217"/>
                    <a:pt x="5" y="216"/>
                  </a:cubicBezTo>
                  <a:cubicBezTo>
                    <a:pt x="5" y="214"/>
                    <a:pt x="5" y="213"/>
                    <a:pt x="5" y="211"/>
                  </a:cubicBezTo>
                  <a:cubicBezTo>
                    <a:pt x="5" y="209"/>
                    <a:pt x="5" y="207"/>
                    <a:pt x="5" y="204"/>
                  </a:cubicBezTo>
                  <a:moveTo>
                    <a:pt x="8" y="202"/>
                  </a:moveTo>
                  <a:cubicBezTo>
                    <a:pt x="7" y="203"/>
                    <a:pt x="7" y="203"/>
                    <a:pt x="6" y="204"/>
                  </a:cubicBezTo>
                  <a:cubicBezTo>
                    <a:pt x="6" y="208"/>
                    <a:pt x="6" y="211"/>
                    <a:pt x="7" y="215"/>
                  </a:cubicBezTo>
                  <a:cubicBezTo>
                    <a:pt x="7" y="215"/>
                    <a:pt x="8" y="214"/>
                    <a:pt x="9" y="214"/>
                  </a:cubicBezTo>
                  <a:cubicBezTo>
                    <a:pt x="9" y="212"/>
                    <a:pt x="8" y="211"/>
                    <a:pt x="8" y="209"/>
                  </a:cubicBezTo>
                  <a:cubicBezTo>
                    <a:pt x="8" y="207"/>
                    <a:pt x="8" y="205"/>
                    <a:pt x="8" y="202"/>
                  </a:cubicBezTo>
                  <a:moveTo>
                    <a:pt x="3" y="182"/>
                  </a:moveTo>
                  <a:cubicBezTo>
                    <a:pt x="3" y="183"/>
                    <a:pt x="2" y="183"/>
                    <a:pt x="1" y="183"/>
                  </a:cubicBezTo>
                  <a:cubicBezTo>
                    <a:pt x="1" y="191"/>
                    <a:pt x="1" y="198"/>
                    <a:pt x="1" y="205"/>
                  </a:cubicBezTo>
                  <a:cubicBezTo>
                    <a:pt x="3" y="204"/>
                    <a:pt x="4" y="203"/>
                    <a:pt x="5" y="202"/>
                  </a:cubicBezTo>
                  <a:cubicBezTo>
                    <a:pt x="5" y="198"/>
                    <a:pt x="5" y="195"/>
                    <a:pt x="6" y="191"/>
                  </a:cubicBezTo>
                  <a:cubicBezTo>
                    <a:pt x="6" y="195"/>
                    <a:pt x="6" y="198"/>
                    <a:pt x="6" y="201"/>
                  </a:cubicBezTo>
                  <a:cubicBezTo>
                    <a:pt x="7" y="201"/>
                    <a:pt x="7" y="200"/>
                    <a:pt x="8" y="200"/>
                  </a:cubicBezTo>
                  <a:cubicBezTo>
                    <a:pt x="8" y="197"/>
                    <a:pt x="8" y="193"/>
                    <a:pt x="8" y="190"/>
                  </a:cubicBezTo>
                  <a:cubicBezTo>
                    <a:pt x="7" y="190"/>
                    <a:pt x="6" y="191"/>
                    <a:pt x="5" y="192"/>
                  </a:cubicBezTo>
                  <a:cubicBezTo>
                    <a:pt x="5" y="192"/>
                    <a:pt x="4" y="192"/>
                    <a:pt x="4" y="192"/>
                  </a:cubicBezTo>
                  <a:cubicBezTo>
                    <a:pt x="4" y="192"/>
                    <a:pt x="4" y="192"/>
                    <a:pt x="4" y="191"/>
                  </a:cubicBezTo>
                  <a:cubicBezTo>
                    <a:pt x="3" y="195"/>
                    <a:pt x="3" y="198"/>
                    <a:pt x="3" y="201"/>
                  </a:cubicBezTo>
                  <a:cubicBezTo>
                    <a:pt x="3" y="198"/>
                    <a:pt x="3" y="194"/>
                    <a:pt x="3" y="191"/>
                  </a:cubicBezTo>
                  <a:cubicBezTo>
                    <a:pt x="3" y="191"/>
                    <a:pt x="3" y="191"/>
                    <a:pt x="3" y="190"/>
                  </a:cubicBezTo>
                  <a:cubicBezTo>
                    <a:pt x="3" y="188"/>
                    <a:pt x="3" y="185"/>
                    <a:pt x="3" y="182"/>
                  </a:cubicBezTo>
                  <a:moveTo>
                    <a:pt x="8" y="179"/>
                  </a:moveTo>
                  <a:cubicBezTo>
                    <a:pt x="6" y="180"/>
                    <a:pt x="5" y="181"/>
                    <a:pt x="4" y="182"/>
                  </a:cubicBezTo>
                  <a:cubicBezTo>
                    <a:pt x="4" y="184"/>
                    <a:pt x="4" y="187"/>
                    <a:pt x="4" y="189"/>
                  </a:cubicBezTo>
                  <a:cubicBezTo>
                    <a:pt x="4" y="189"/>
                    <a:pt x="4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5" y="189"/>
                    <a:pt x="6" y="188"/>
                    <a:pt x="8" y="188"/>
                  </a:cubicBezTo>
                  <a:cubicBezTo>
                    <a:pt x="8" y="185"/>
                    <a:pt x="8" y="182"/>
                    <a:pt x="8" y="179"/>
                  </a:cubicBezTo>
                  <a:moveTo>
                    <a:pt x="4" y="172"/>
                  </a:moveTo>
                  <a:cubicBezTo>
                    <a:pt x="3" y="173"/>
                    <a:pt x="2" y="173"/>
                    <a:pt x="2" y="173"/>
                  </a:cubicBezTo>
                  <a:cubicBezTo>
                    <a:pt x="2" y="176"/>
                    <a:pt x="2" y="179"/>
                    <a:pt x="1" y="181"/>
                  </a:cubicBezTo>
                  <a:cubicBezTo>
                    <a:pt x="2" y="181"/>
                    <a:pt x="3" y="180"/>
                    <a:pt x="3" y="180"/>
                  </a:cubicBezTo>
                  <a:cubicBezTo>
                    <a:pt x="3" y="177"/>
                    <a:pt x="4" y="175"/>
                    <a:pt x="4" y="172"/>
                  </a:cubicBezTo>
                  <a:moveTo>
                    <a:pt x="8" y="170"/>
                  </a:moveTo>
                  <a:cubicBezTo>
                    <a:pt x="7" y="171"/>
                    <a:pt x="6" y="171"/>
                    <a:pt x="4" y="172"/>
                  </a:cubicBezTo>
                  <a:cubicBezTo>
                    <a:pt x="4" y="174"/>
                    <a:pt x="4" y="177"/>
                    <a:pt x="4" y="179"/>
                  </a:cubicBezTo>
                  <a:cubicBezTo>
                    <a:pt x="5" y="179"/>
                    <a:pt x="6" y="178"/>
                    <a:pt x="8" y="177"/>
                  </a:cubicBezTo>
                  <a:cubicBezTo>
                    <a:pt x="8" y="175"/>
                    <a:pt x="8" y="173"/>
                    <a:pt x="8" y="171"/>
                  </a:cubicBezTo>
                  <a:cubicBezTo>
                    <a:pt x="8" y="170"/>
                    <a:pt x="8" y="170"/>
                    <a:pt x="8" y="170"/>
                  </a:cubicBezTo>
                  <a:moveTo>
                    <a:pt x="9" y="151"/>
                  </a:moveTo>
                  <a:cubicBezTo>
                    <a:pt x="8" y="151"/>
                    <a:pt x="8" y="152"/>
                    <a:pt x="7" y="152"/>
                  </a:cubicBezTo>
                  <a:cubicBezTo>
                    <a:pt x="7" y="152"/>
                    <a:pt x="7" y="152"/>
                    <a:pt x="7" y="152"/>
                  </a:cubicBezTo>
                  <a:cubicBezTo>
                    <a:pt x="6" y="152"/>
                    <a:pt x="6" y="152"/>
                    <a:pt x="6" y="151"/>
                  </a:cubicBezTo>
                  <a:cubicBezTo>
                    <a:pt x="5" y="157"/>
                    <a:pt x="5" y="164"/>
                    <a:pt x="5" y="170"/>
                  </a:cubicBezTo>
                  <a:cubicBezTo>
                    <a:pt x="6" y="169"/>
                    <a:pt x="7" y="168"/>
                    <a:pt x="8" y="168"/>
                  </a:cubicBezTo>
                  <a:cubicBezTo>
                    <a:pt x="8" y="166"/>
                    <a:pt x="8" y="163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6" y="161"/>
                    <a:pt x="6" y="160"/>
                    <a:pt x="7" y="159"/>
                  </a:cubicBezTo>
                  <a:cubicBezTo>
                    <a:pt x="7" y="159"/>
                    <a:pt x="8" y="159"/>
                    <a:pt x="8" y="158"/>
                  </a:cubicBezTo>
                  <a:cubicBezTo>
                    <a:pt x="8" y="156"/>
                    <a:pt x="8" y="154"/>
                    <a:pt x="9" y="151"/>
                  </a:cubicBezTo>
                  <a:moveTo>
                    <a:pt x="9" y="126"/>
                  </a:moveTo>
                  <a:cubicBezTo>
                    <a:pt x="8" y="126"/>
                    <a:pt x="8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8"/>
                    <a:pt x="7" y="128"/>
                    <a:pt x="7" y="129"/>
                  </a:cubicBezTo>
                  <a:cubicBezTo>
                    <a:pt x="6" y="136"/>
                    <a:pt x="6" y="143"/>
                    <a:pt x="6" y="150"/>
                  </a:cubicBezTo>
                  <a:cubicBezTo>
                    <a:pt x="6" y="150"/>
                    <a:pt x="6" y="150"/>
                    <a:pt x="6" y="151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50"/>
                    <a:pt x="8" y="149"/>
                    <a:pt x="9" y="149"/>
                  </a:cubicBezTo>
                  <a:cubicBezTo>
                    <a:pt x="9" y="147"/>
                    <a:pt x="9" y="145"/>
                    <a:pt x="9" y="143"/>
                  </a:cubicBezTo>
                  <a:cubicBezTo>
                    <a:pt x="8" y="143"/>
                    <a:pt x="7" y="142"/>
                    <a:pt x="8" y="142"/>
                  </a:cubicBezTo>
                  <a:cubicBezTo>
                    <a:pt x="8" y="142"/>
                    <a:pt x="9" y="141"/>
                    <a:pt x="9" y="141"/>
                  </a:cubicBezTo>
                  <a:cubicBezTo>
                    <a:pt x="9" y="137"/>
                    <a:pt x="9" y="132"/>
                    <a:pt x="9" y="127"/>
                  </a:cubicBezTo>
                  <a:cubicBezTo>
                    <a:pt x="9" y="127"/>
                    <a:pt x="9" y="126"/>
                    <a:pt x="9" y="126"/>
                  </a:cubicBezTo>
                  <a:moveTo>
                    <a:pt x="11" y="97"/>
                  </a:moveTo>
                  <a:cubicBezTo>
                    <a:pt x="9" y="98"/>
                    <a:pt x="8" y="98"/>
                    <a:pt x="7" y="99"/>
                  </a:cubicBezTo>
                  <a:cubicBezTo>
                    <a:pt x="7" y="108"/>
                    <a:pt x="7" y="116"/>
                    <a:pt x="7" y="125"/>
                  </a:cubicBezTo>
                  <a:cubicBezTo>
                    <a:pt x="8" y="125"/>
                    <a:pt x="8" y="124"/>
                    <a:pt x="9" y="124"/>
                  </a:cubicBezTo>
                  <a:cubicBezTo>
                    <a:pt x="9" y="121"/>
                    <a:pt x="9" y="118"/>
                    <a:pt x="10" y="115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8" y="116"/>
                    <a:pt x="7" y="115"/>
                    <a:pt x="8" y="114"/>
                  </a:cubicBezTo>
                  <a:cubicBezTo>
                    <a:pt x="9" y="114"/>
                    <a:pt x="9" y="113"/>
                    <a:pt x="10" y="113"/>
                  </a:cubicBezTo>
                  <a:cubicBezTo>
                    <a:pt x="10" y="111"/>
                    <a:pt x="10" y="109"/>
                    <a:pt x="10" y="107"/>
                  </a:cubicBezTo>
                  <a:cubicBezTo>
                    <a:pt x="10" y="107"/>
                    <a:pt x="10" y="107"/>
                    <a:pt x="9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8" y="107"/>
                    <a:pt x="7" y="106"/>
                    <a:pt x="8" y="105"/>
                  </a:cubicBezTo>
                  <a:cubicBezTo>
                    <a:pt x="9" y="105"/>
                    <a:pt x="10" y="105"/>
                    <a:pt x="10" y="104"/>
                  </a:cubicBezTo>
                  <a:cubicBezTo>
                    <a:pt x="10" y="102"/>
                    <a:pt x="10" y="100"/>
                    <a:pt x="11" y="97"/>
                  </a:cubicBezTo>
                  <a:moveTo>
                    <a:pt x="11" y="86"/>
                  </a:moveTo>
                  <a:cubicBezTo>
                    <a:pt x="10" y="87"/>
                    <a:pt x="10" y="87"/>
                    <a:pt x="9" y="87"/>
                  </a:cubicBezTo>
                  <a:cubicBezTo>
                    <a:pt x="9" y="89"/>
                    <a:pt x="9" y="91"/>
                    <a:pt x="9" y="93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9" y="91"/>
                    <a:pt x="9" y="89"/>
                    <a:pt x="9" y="87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7" y="91"/>
                    <a:pt x="7" y="94"/>
                    <a:pt x="7" y="97"/>
                  </a:cubicBezTo>
                  <a:cubicBezTo>
                    <a:pt x="8" y="96"/>
                    <a:pt x="9" y="95"/>
                    <a:pt x="11" y="95"/>
                  </a:cubicBezTo>
                  <a:cubicBezTo>
                    <a:pt x="11" y="94"/>
                    <a:pt x="11" y="93"/>
                    <a:pt x="11" y="93"/>
                  </a:cubicBezTo>
                  <a:cubicBezTo>
                    <a:pt x="11" y="91"/>
                    <a:pt x="11" y="88"/>
                    <a:pt x="11" y="86"/>
                  </a:cubicBezTo>
                  <a:moveTo>
                    <a:pt x="11" y="70"/>
                  </a:moveTo>
                  <a:cubicBezTo>
                    <a:pt x="10" y="71"/>
                    <a:pt x="10" y="71"/>
                    <a:pt x="9" y="71"/>
                  </a:cubicBezTo>
                  <a:cubicBezTo>
                    <a:pt x="9" y="76"/>
                    <a:pt x="9" y="81"/>
                    <a:pt x="9" y="85"/>
                  </a:cubicBezTo>
                  <a:cubicBezTo>
                    <a:pt x="10" y="85"/>
                    <a:pt x="10" y="85"/>
                    <a:pt x="11" y="84"/>
                  </a:cubicBezTo>
                  <a:cubicBezTo>
                    <a:pt x="11" y="82"/>
                    <a:pt x="11" y="80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0" y="78"/>
                    <a:pt x="9" y="76"/>
                    <a:pt x="10" y="76"/>
                  </a:cubicBezTo>
                  <a:cubicBezTo>
                    <a:pt x="10" y="76"/>
                    <a:pt x="11" y="76"/>
                    <a:pt x="11" y="76"/>
                  </a:cubicBezTo>
                  <a:cubicBezTo>
                    <a:pt x="11" y="74"/>
                    <a:pt x="11" y="72"/>
                    <a:pt x="11" y="70"/>
                  </a:cubicBezTo>
                  <a:moveTo>
                    <a:pt x="10" y="61"/>
                  </a:moveTo>
                  <a:cubicBezTo>
                    <a:pt x="9" y="62"/>
                    <a:pt x="8" y="62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6" y="63"/>
                    <a:pt x="6" y="63"/>
                    <a:pt x="5" y="63"/>
                  </a:cubicBezTo>
                  <a:cubicBezTo>
                    <a:pt x="6" y="66"/>
                    <a:pt x="6" y="68"/>
                    <a:pt x="6" y="70"/>
                  </a:cubicBezTo>
                  <a:cubicBezTo>
                    <a:pt x="6" y="70"/>
                    <a:pt x="6" y="71"/>
                    <a:pt x="6" y="71"/>
                  </a:cubicBezTo>
                  <a:cubicBezTo>
                    <a:pt x="6" y="72"/>
                    <a:pt x="6" y="73"/>
                    <a:pt x="6" y="74"/>
                  </a:cubicBezTo>
                  <a:cubicBezTo>
                    <a:pt x="3" y="99"/>
                    <a:pt x="3" y="125"/>
                    <a:pt x="2" y="150"/>
                  </a:cubicBezTo>
                  <a:cubicBezTo>
                    <a:pt x="2" y="157"/>
                    <a:pt x="2" y="164"/>
                    <a:pt x="2" y="171"/>
                  </a:cubicBezTo>
                  <a:cubicBezTo>
                    <a:pt x="2" y="171"/>
                    <a:pt x="3" y="170"/>
                    <a:pt x="4" y="170"/>
                  </a:cubicBezTo>
                  <a:cubicBezTo>
                    <a:pt x="4" y="169"/>
                    <a:pt x="4" y="169"/>
                    <a:pt x="4" y="168"/>
                  </a:cubicBezTo>
                  <a:cubicBezTo>
                    <a:pt x="4" y="145"/>
                    <a:pt x="5" y="122"/>
                    <a:pt x="6" y="100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4" y="100"/>
                    <a:pt x="4" y="98"/>
                    <a:pt x="5" y="98"/>
                  </a:cubicBezTo>
                  <a:cubicBezTo>
                    <a:pt x="5" y="98"/>
                    <a:pt x="6" y="97"/>
                    <a:pt x="6" y="97"/>
                  </a:cubicBezTo>
                  <a:cubicBezTo>
                    <a:pt x="6" y="95"/>
                    <a:pt x="6" y="92"/>
                    <a:pt x="6" y="90"/>
                  </a:cubicBezTo>
                  <a:cubicBezTo>
                    <a:pt x="7" y="89"/>
                    <a:pt x="7" y="89"/>
                    <a:pt x="7" y="88"/>
                  </a:cubicBezTo>
                  <a:cubicBezTo>
                    <a:pt x="6" y="88"/>
                    <a:pt x="6" y="87"/>
                    <a:pt x="7" y="86"/>
                  </a:cubicBezTo>
                  <a:cubicBezTo>
                    <a:pt x="7" y="86"/>
                    <a:pt x="8" y="86"/>
                    <a:pt x="9" y="85"/>
                  </a:cubicBezTo>
                  <a:cubicBezTo>
                    <a:pt x="8" y="81"/>
                    <a:pt x="8" y="76"/>
                    <a:pt x="8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6" y="72"/>
                    <a:pt x="6" y="71"/>
                    <a:pt x="7" y="70"/>
                  </a:cubicBezTo>
                  <a:cubicBezTo>
                    <a:pt x="7" y="70"/>
                    <a:pt x="8" y="70"/>
                    <a:pt x="8" y="69"/>
                  </a:cubicBezTo>
                  <a:cubicBezTo>
                    <a:pt x="8" y="68"/>
                    <a:pt x="8" y="66"/>
                    <a:pt x="9" y="64"/>
                  </a:cubicBezTo>
                  <a:cubicBezTo>
                    <a:pt x="9" y="66"/>
                    <a:pt x="9" y="67"/>
                    <a:pt x="9" y="69"/>
                  </a:cubicBezTo>
                  <a:cubicBezTo>
                    <a:pt x="10" y="69"/>
                    <a:pt x="10" y="68"/>
                    <a:pt x="11" y="68"/>
                  </a:cubicBezTo>
                  <a:cubicBezTo>
                    <a:pt x="11" y="66"/>
                    <a:pt x="11" y="63"/>
                    <a:pt x="10" y="61"/>
                  </a:cubicBezTo>
                  <a:moveTo>
                    <a:pt x="9" y="24"/>
                  </a:moveTo>
                  <a:cubicBezTo>
                    <a:pt x="8" y="24"/>
                    <a:pt x="8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7"/>
                    <a:pt x="6" y="30"/>
                    <a:pt x="6" y="32"/>
                  </a:cubicBezTo>
                  <a:cubicBezTo>
                    <a:pt x="7" y="38"/>
                    <a:pt x="7" y="44"/>
                    <a:pt x="8" y="50"/>
                  </a:cubicBezTo>
                  <a:cubicBezTo>
                    <a:pt x="8" y="51"/>
                    <a:pt x="7" y="52"/>
                    <a:pt x="7" y="53"/>
                  </a:cubicBezTo>
                  <a:cubicBezTo>
                    <a:pt x="8" y="53"/>
                    <a:pt x="9" y="52"/>
                    <a:pt x="10" y="52"/>
                  </a:cubicBezTo>
                  <a:cubicBezTo>
                    <a:pt x="10" y="51"/>
                    <a:pt x="10" y="50"/>
                    <a:pt x="10" y="49"/>
                  </a:cubicBezTo>
                  <a:cubicBezTo>
                    <a:pt x="10" y="48"/>
                    <a:pt x="10" y="47"/>
                    <a:pt x="10" y="46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3"/>
                    <a:pt x="10" y="42"/>
                    <a:pt x="10" y="40"/>
                  </a:cubicBezTo>
                  <a:cubicBezTo>
                    <a:pt x="10" y="40"/>
                    <a:pt x="9" y="40"/>
                    <a:pt x="9" y="40"/>
                  </a:cubicBezTo>
                  <a:cubicBezTo>
                    <a:pt x="9" y="40"/>
                    <a:pt x="8" y="39"/>
                    <a:pt x="9" y="39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6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7" y="30"/>
                    <a:pt x="8" y="30"/>
                  </a:cubicBezTo>
                  <a:cubicBezTo>
                    <a:pt x="9" y="30"/>
                    <a:pt x="9" y="30"/>
                    <a:pt x="9" y="29"/>
                  </a:cubicBezTo>
                  <a:cubicBezTo>
                    <a:pt x="9" y="28"/>
                    <a:pt x="9" y="26"/>
                    <a:pt x="9" y="24"/>
                  </a:cubicBezTo>
                  <a:moveTo>
                    <a:pt x="6" y="8"/>
                  </a:move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1"/>
                    <a:pt x="5" y="12"/>
                    <a:pt x="5" y="14"/>
                  </a:cubicBezTo>
                  <a:cubicBezTo>
                    <a:pt x="6" y="17"/>
                    <a:pt x="6" y="20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8" y="22"/>
                    <a:pt x="9" y="22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5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3"/>
                    <a:pt x="7" y="13"/>
                    <a:pt x="7" y="12"/>
                  </a:cubicBezTo>
                  <a:cubicBezTo>
                    <a:pt x="7" y="11"/>
                    <a:pt x="6" y="10"/>
                    <a:pt x="6" y="8"/>
                  </a:cubicBezTo>
                  <a:moveTo>
                    <a:pt x="4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7"/>
                    <a:pt x="0" y="11"/>
                    <a:pt x="1" y="15"/>
                  </a:cubicBezTo>
                  <a:cubicBezTo>
                    <a:pt x="1" y="20"/>
                    <a:pt x="1" y="26"/>
                    <a:pt x="2" y="31"/>
                  </a:cubicBezTo>
                  <a:cubicBezTo>
                    <a:pt x="3" y="41"/>
                    <a:pt x="4" y="52"/>
                    <a:pt x="5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7" y="61"/>
                    <a:pt x="9" y="60"/>
                    <a:pt x="10" y="59"/>
                  </a:cubicBezTo>
                  <a:cubicBezTo>
                    <a:pt x="10" y="57"/>
                    <a:pt x="10" y="56"/>
                    <a:pt x="10" y="54"/>
                  </a:cubicBezTo>
                  <a:cubicBezTo>
                    <a:pt x="9" y="55"/>
                    <a:pt x="9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7"/>
                    <a:pt x="7" y="58"/>
                    <a:pt x="7" y="60"/>
                  </a:cubicBezTo>
                  <a:cubicBezTo>
                    <a:pt x="7" y="58"/>
                    <a:pt x="7" y="56"/>
                    <a:pt x="6" y="54"/>
                  </a:cubicBezTo>
                  <a:cubicBezTo>
                    <a:pt x="5" y="42"/>
                    <a:pt x="4" y="29"/>
                    <a:pt x="3" y="17"/>
                  </a:cubicBezTo>
                  <a:cubicBezTo>
                    <a:pt x="2" y="13"/>
                    <a:pt x="2" y="9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5" y="5"/>
                    <a:pt x="5" y="3"/>
                    <a:pt x="4" y="2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3237548" y="3656012"/>
              <a:ext cx="730250" cy="244475"/>
            </a:xfrm>
            <a:custGeom>
              <a:avLst/>
              <a:gdLst>
                <a:gd name="T0" fmla="*/ 335 w 339"/>
                <a:gd name="T1" fmla="*/ 81 h 114"/>
                <a:gd name="T2" fmla="*/ 337 w 339"/>
                <a:gd name="T3" fmla="*/ 80 h 114"/>
                <a:gd name="T4" fmla="*/ 337 w 339"/>
                <a:gd name="T5" fmla="*/ 77 h 114"/>
                <a:gd name="T6" fmla="*/ 330 w 339"/>
                <a:gd name="T7" fmla="*/ 9 h 114"/>
                <a:gd name="T8" fmla="*/ 331 w 339"/>
                <a:gd name="T9" fmla="*/ 4 h 114"/>
                <a:gd name="T10" fmla="*/ 329 w 339"/>
                <a:gd name="T11" fmla="*/ 7 h 114"/>
                <a:gd name="T12" fmla="*/ 94 w 339"/>
                <a:gd name="T13" fmla="*/ 111 h 114"/>
                <a:gd name="T14" fmla="*/ 274 w 339"/>
                <a:gd name="T15" fmla="*/ 109 h 114"/>
                <a:gd name="T16" fmla="*/ 213 w 339"/>
                <a:gd name="T17" fmla="*/ 110 h 114"/>
                <a:gd name="T18" fmla="*/ 28 w 339"/>
                <a:gd name="T19" fmla="*/ 106 h 114"/>
                <a:gd name="T20" fmla="*/ 62 w 339"/>
                <a:gd name="T21" fmla="*/ 111 h 114"/>
                <a:gd name="T22" fmla="*/ 302 w 339"/>
                <a:gd name="T23" fmla="*/ 105 h 114"/>
                <a:gd name="T24" fmla="*/ 301 w 339"/>
                <a:gd name="T25" fmla="*/ 106 h 114"/>
                <a:gd name="T26" fmla="*/ 269 w 339"/>
                <a:gd name="T27" fmla="*/ 106 h 114"/>
                <a:gd name="T28" fmla="*/ 321 w 339"/>
                <a:gd name="T29" fmla="*/ 105 h 114"/>
                <a:gd name="T30" fmla="*/ 36 w 339"/>
                <a:gd name="T31" fmla="*/ 104 h 114"/>
                <a:gd name="T32" fmla="*/ 105 w 339"/>
                <a:gd name="T33" fmla="*/ 109 h 114"/>
                <a:gd name="T34" fmla="*/ 36 w 339"/>
                <a:gd name="T35" fmla="*/ 104 h 114"/>
                <a:gd name="T36" fmla="*/ 329 w 339"/>
                <a:gd name="T37" fmla="*/ 99 h 114"/>
                <a:gd name="T38" fmla="*/ 9 w 339"/>
                <a:gd name="T39" fmla="*/ 93 h 114"/>
                <a:gd name="T40" fmla="*/ 9 w 339"/>
                <a:gd name="T41" fmla="*/ 94 h 114"/>
                <a:gd name="T42" fmla="*/ 3 w 339"/>
                <a:gd name="T43" fmla="*/ 72 h 114"/>
                <a:gd name="T44" fmla="*/ 330 w 339"/>
                <a:gd name="T45" fmla="*/ 51 h 114"/>
                <a:gd name="T46" fmla="*/ 330 w 339"/>
                <a:gd name="T47" fmla="*/ 42 h 114"/>
                <a:gd name="T48" fmla="*/ 318 w 339"/>
                <a:gd name="T49" fmla="*/ 1 h 114"/>
                <a:gd name="T50" fmla="*/ 329 w 339"/>
                <a:gd name="T51" fmla="*/ 59 h 114"/>
                <a:gd name="T52" fmla="*/ 315 w 339"/>
                <a:gd name="T53" fmla="*/ 104 h 114"/>
                <a:gd name="T54" fmla="*/ 286 w 339"/>
                <a:gd name="T55" fmla="*/ 103 h 114"/>
                <a:gd name="T56" fmla="*/ 170 w 339"/>
                <a:gd name="T57" fmla="*/ 109 h 114"/>
                <a:gd name="T58" fmla="*/ 32 w 339"/>
                <a:gd name="T59" fmla="*/ 102 h 114"/>
                <a:gd name="T60" fmla="*/ 23 w 339"/>
                <a:gd name="T61" fmla="*/ 102 h 114"/>
                <a:gd name="T62" fmla="*/ 14 w 339"/>
                <a:gd name="T63" fmla="*/ 34 h 114"/>
                <a:gd name="T64" fmla="*/ 9 w 339"/>
                <a:gd name="T65" fmla="*/ 39 h 114"/>
                <a:gd name="T66" fmla="*/ 95 w 339"/>
                <a:gd name="T67" fmla="*/ 14 h 114"/>
                <a:gd name="T68" fmla="*/ 95 w 339"/>
                <a:gd name="T69" fmla="*/ 12 h 114"/>
                <a:gd name="T70" fmla="*/ 94 w 339"/>
                <a:gd name="T71" fmla="*/ 12 h 114"/>
                <a:gd name="T72" fmla="*/ 101 w 339"/>
                <a:gd name="T73" fmla="*/ 10 h 114"/>
                <a:gd name="T74" fmla="*/ 84 w 339"/>
                <a:gd name="T75" fmla="*/ 9 h 114"/>
                <a:gd name="T76" fmla="*/ 77 w 339"/>
                <a:gd name="T77" fmla="*/ 9 h 114"/>
                <a:gd name="T78" fmla="*/ 60 w 339"/>
                <a:gd name="T79" fmla="*/ 8 h 114"/>
                <a:gd name="T80" fmla="*/ 47 w 339"/>
                <a:gd name="T81" fmla="*/ 10 h 114"/>
                <a:gd name="T82" fmla="*/ 46 w 339"/>
                <a:gd name="T83" fmla="*/ 7 h 114"/>
                <a:gd name="T84" fmla="*/ 21 w 339"/>
                <a:gd name="T85" fmla="*/ 7 h 114"/>
                <a:gd name="T86" fmla="*/ 17 w 339"/>
                <a:gd name="T87" fmla="*/ 14 h 114"/>
                <a:gd name="T88" fmla="*/ 8 w 339"/>
                <a:gd name="T89" fmla="*/ 78 h 114"/>
                <a:gd name="T90" fmla="*/ 5 w 339"/>
                <a:gd name="T91" fmla="*/ 47 h 114"/>
                <a:gd name="T92" fmla="*/ 3 w 339"/>
                <a:gd name="T93" fmla="*/ 30 h 114"/>
                <a:gd name="T94" fmla="*/ 5 w 339"/>
                <a:gd name="T95" fmla="*/ 98 h 114"/>
                <a:gd name="T96" fmla="*/ 22 w 339"/>
                <a:gd name="T97" fmla="*/ 104 h 114"/>
                <a:gd name="T98" fmla="*/ 72 w 339"/>
                <a:gd name="T99" fmla="*/ 113 h 114"/>
                <a:gd name="T100" fmla="*/ 109 w 339"/>
                <a:gd name="T101" fmla="*/ 114 h 114"/>
                <a:gd name="T102" fmla="*/ 223 w 339"/>
                <a:gd name="T103" fmla="*/ 112 h 114"/>
                <a:gd name="T104" fmla="*/ 329 w 339"/>
                <a:gd name="T105" fmla="*/ 105 h 114"/>
                <a:gd name="T106" fmla="*/ 339 w 339"/>
                <a:gd name="T107" fmla="*/ 93 h 114"/>
                <a:gd name="T108" fmla="*/ 329 w 339"/>
                <a:gd name="T109" fmla="*/ 103 h 114"/>
                <a:gd name="T110" fmla="*/ 332 w 339"/>
                <a:gd name="T111" fmla="*/ 95 h 114"/>
                <a:gd name="T112" fmla="*/ 334 w 339"/>
                <a:gd name="T113" fmla="*/ 82 h 114"/>
                <a:gd name="T114" fmla="*/ 335 w 339"/>
                <a:gd name="T115" fmla="*/ 72 h 114"/>
                <a:gd name="T116" fmla="*/ 333 w 339"/>
                <a:gd name="T117" fmla="*/ 52 h 114"/>
                <a:gd name="T118" fmla="*/ 334 w 339"/>
                <a:gd name="T119" fmla="*/ 25 h 114"/>
                <a:gd name="T120" fmla="*/ 334 w 339"/>
                <a:gd name="T121" fmla="*/ 23 h 114"/>
                <a:gd name="T122" fmla="*/ 331 w 339"/>
                <a:gd name="T123" fmla="*/ 18 h 114"/>
                <a:gd name="T124" fmla="*/ 321 w 339"/>
                <a:gd name="T125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9" h="114">
                  <a:moveTo>
                    <a:pt x="337" y="80"/>
                  </a:moveTo>
                  <a:cubicBezTo>
                    <a:pt x="337" y="80"/>
                    <a:pt x="337" y="80"/>
                    <a:pt x="336" y="81"/>
                  </a:cubicBezTo>
                  <a:cubicBezTo>
                    <a:pt x="336" y="81"/>
                    <a:pt x="336" y="81"/>
                    <a:pt x="335" y="81"/>
                  </a:cubicBezTo>
                  <a:cubicBezTo>
                    <a:pt x="335" y="81"/>
                    <a:pt x="335" y="81"/>
                    <a:pt x="335" y="81"/>
                  </a:cubicBezTo>
                  <a:cubicBezTo>
                    <a:pt x="336" y="83"/>
                    <a:pt x="336" y="84"/>
                    <a:pt x="336" y="86"/>
                  </a:cubicBezTo>
                  <a:cubicBezTo>
                    <a:pt x="337" y="87"/>
                    <a:pt x="337" y="88"/>
                    <a:pt x="337" y="89"/>
                  </a:cubicBezTo>
                  <a:cubicBezTo>
                    <a:pt x="337" y="88"/>
                    <a:pt x="338" y="88"/>
                    <a:pt x="339" y="87"/>
                  </a:cubicBezTo>
                  <a:cubicBezTo>
                    <a:pt x="338" y="85"/>
                    <a:pt x="338" y="82"/>
                    <a:pt x="337" y="80"/>
                  </a:cubicBezTo>
                  <a:moveTo>
                    <a:pt x="336" y="74"/>
                  </a:moveTo>
                  <a:cubicBezTo>
                    <a:pt x="335" y="74"/>
                    <a:pt x="335" y="75"/>
                    <a:pt x="334" y="75"/>
                  </a:cubicBezTo>
                  <a:cubicBezTo>
                    <a:pt x="334" y="77"/>
                    <a:pt x="335" y="78"/>
                    <a:pt x="335" y="79"/>
                  </a:cubicBezTo>
                  <a:cubicBezTo>
                    <a:pt x="336" y="79"/>
                    <a:pt x="336" y="78"/>
                    <a:pt x="337" y="77"/>
                  </a:cubicBezTo>
                  <a:cubicBezTo>
                    <a:pt x="336" y="76"/>
                    <a:pt x="336" y="75"/>
                    <a:pt x="336" y="74"/>
                  </a:cubicBezTo>
                  <a:moveTo>
                    <a:pt x="332" y="8"/>
                  </a:moveTo>
                  <a:cubicBezTo>
                    <a:pt x="331" y="8"/>
                    <a:pt x="330" y="8"/>
                    <a:pt x="330" y="9"/>
                  </a:cubicBezTo>
                  <a:cubicBezTo>
                    <a:pt x="330" y="9"/>
                    <a:pt x="330" y="9"/>
                    <a:pt x="330" y="9"/>
                  </a:cubicBezTo>
                  <a:cubicBezTo>
                    <a:pt x="330" y="11"/>
                    <a:pt x="330" y="13"/>
                    <a:pt x="330" y="16"/>
                  </a:cubicBezTo>
                  <a:cubicBezTo>
                    <a:pt x="331" y="15"/>
                    <a:pt x="332" y="15"/>
                    <a:pt x="333" y="14"/>
                  </a:cubicBezTo>
                  <a:cubicBezTo>
                    <a:pt x="333" y="12"/>
                    <a:pt x="332" y="10"/>
                    <a:pt x="332" y="8"/>
                  </a:cubicBezTo>
                  <a:moveTo>
                    <a:pt x="331" y="4"/>
                  </a:moveTo>
                  <a:cubicBezTo>
                    <a:pt x="331" y="5"/>
                    <a:pt x="330" y="5"/>
                    <a:pt x="330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5"/>
                    <a:pt x="329" y="5"/>
                    <a:pt x="329" y="5"/>
                  </a:cubicBezTo>
                  <a:cubicBezTo>
                    <a:pt x="329" y="6"/>
                    <a:pt x="329" y="6"/>
                    <a:pt x="329" y="7"/>
                  </a:cubicBezTo>
                  <a:cubicBezTo>
                    <a:pt x="330" y="6"/>
                    <a:pt x="331" y="6"/>
                    <a:pt x="331" y="5"/>
                  </a:cubicBezTo>
                  <a:cubicBezTo>
                    <a:pt x="331" y="5"/>
                    <a:pt x="331" y="5"/>
                    <a:pt x="331" y="4"/>
                  </a:cubicBezTo>
                  <a:moveTo>
                    <a:pt x="109" y="112"/>
                  </a:moveTo>
                  <a:cubicBezTo>
                    <a:pt x="104" y="112"/>
                    <a:pt x="99" y="111"/>
                    <a:pt x="94" y="111"/>
                  </a:cubicBezTo>
                  <a:cubicBezTo>
                    <a:pt x="100" y="111"/>
                    <a:pt x="106" y="111"/>
                    <a:pt x="112" y="112"/>
                  </a:cubicBezTo>
                  <a:cubicBezTo>
                    <a:pt x="111" y="112"/>
                    <a:pt x="110" y="112"/>
                    <a:pt x="109" y="112"/>
                  </a:cubicBezTo>
                  <a:moveTo>
                    <a:pt x="241" y="109"/>
                  </a:moveTo>
                  <a:cubicBezTo>
                    <a:pt x="252" y="109"/>
                    <a:pt x="263" y="109"/>
                    <a:pt x="274" y="109"/>
                  </a:cubicBezTo>
                  <a:cubicBezTo>
                    <a:pt x="276" y="109"/>
                    <a:pt x="277" y="109"/>
                    <a:pt x="279" y="109"/>
                  </a:cubicBezTo>
                  <a:cubicBezTo>
                    <a:pt x="269" y="109"/>
                    <a:pt x="260" y="110"/>
                    <a:pt x="251" y="110"/>
                  </a:cubicBezTo>
                  <a:cubicBezTo>
                    <a:pt x="242" y="110"/>
                    <a:pt x="233" y="110"/>
                    <a:pt x="225" y="110"/>
                  </a:cubicBezTo>
                  <a:cubicBezTo>
                    <a:pt x="221" y="110"/>
                    <a:pt x="217" y="110"/>
                    <a:pt x="213" y="110"/>
                  </a:cubicBezTo>
                  <a:cubicBezTo>
                    <a:pt x="223" y="110"/>
                    <a:pt x="232" y="109"/>
                    <a:pt x="241" y="109"/>
                  </a:cubicBezTo>
                  <a:moveTo>
                    <a:pt x="62" y="111"/>
                  </a:moveTo>
                  <a:cubicBezTo>
                    <a:pt x="60" y="111"/>
                    <a:pt x="58" y="111"/>
                    <a:pt x="57" y="111"/>
                  </a:cubicBezTo>
                  <a:cubicBezTo>
                    <a:pt x="47" y="111"/>
                    <a:pt x="37" y="111"/>
                    <a:pt x="28" y="106"/>
                  </a:cubicBezTo>
                  <a:cubicBezTo>
                    <a:pt x="28" y="106"/>
                    <a:pt x="27" y="105"/>
                    <a:pt x="27" y="105"/>
                  </a:cubicBezTo>
                  <a:cubicBezTo>
                    <a:pt x="38" y="108"/>
                    <a:pt x="49" y="109"/>
                    <a:pt x="60" y="111"/>
                  </a:cubicBezTo>
                  <a:cubicBezTo>
                    <a:pt x="63" y="111"/>
                    <a:pt x="65" y="111"/>
                    <a:pt x="68" y="111"/>
                  </a:cubicBezTo>
                  <a:cubicBezTo>
                    <a:pt x="66" y="111"/>
                    <a:pt x="64" y="111"/>
                    <a:pt x="62" y="111"/>
                  </a:cubicBezTo>
                  <a:moveTo>
                    <a:pt x="263" y="107"/>
                  </a:moveTo>
                  <a:cubicBezTo>
                    <a:pt x="271" y="106"/>
                    <a:pt x="280" y="105"/>
                    <a:pt x="288" y="105"/>
                  </a:cubicBezTo>
                  <a:cubicBezTo>
                    <a:pt x="291" y="105"/>
                    <a:pt x="293" y="105"/>
                    <a:pt x="296" y="105"/>
                  </a:cubicBezTo>
                  <a:cubicBezTo>
                    <a:pt x="298" y="105"/>
                    <a:pt x="300" y="105"/>
                    <a:pt x="302" y="105"/>
                  </a:cubicBezTo>
                  <a:cubicBezTo>
                    <a:pt x="305" y="105"/>
                    <a:pt x="307" y="105"/>
                    <a:pt x="310" y="105"/>
                  </a:cubicBezTo>
                  <a:cubicBezTo>
                    <a:pt x="308" y="106"/>
                    <a:pt x="307" y="106"/>
                    <a:pt x="306" y="106"/>
                  </a:cubicBezTo>
                  <a:cubicBezTo>
                    <a:pt x="306" y="106"/>
                    <a:pt x="305" y="106"/>
                    <a:pt x="305" y="106"/>
                  </a:cubicBezTo>
                  <a:cubicBezTo>
                    <a:pt x="304" y="106"/>
                    <a:pt x="302" y="106"/>
                    <a:pt x="301" y="106"/>
                  </a:cubicBezTo>
                  <a:cubicBezTo>
                    <a:pt x="298" y="106"/>
                    <a:pt x="296" y="106"/>
                    <a:pt x="294" y="106"/>
                  </a:cubicBezTo>
                  <a:cubicBezTo>
                    <a:pt x="293" y="106"/>
                    <a:pt x="292" y="106"/>
                    <a:pt x="292" y="106"/>
                  </a:cubicBezTo>
                  <a:cubicBezTo>
                    <a:pt x="286" y="106"/>
                    <a:pt x="280" y="106"/>
                    <a:pt x="275" y="107"/>
                  </a:cubicBezTo>
                  <a:cubicBezTo>
                    <a:pt x="273" y="107"/>
                    <a:pt x="271" y="106"/>
                    <a:pt x="269" y="106"/>
                  </a:cubicBezTo>
                  <a:cubicBezTo>
                    <a:pt x="267" y="106"/>
                    <a:pt x="265" y="107"/>
                    <a:pt x="263" y="107"/>
                  </a:cubicBezTo>
                  <a:moveTo>
                    <a:pt x="316" y="106"/>
                  </a:moveTo>
                  <a:cubicBezTo>
                    <a:pt x="319" y="105"/>
                    <a:pt x="321" y="105"/>
                    <a:pt x="324" y="104"/>
                  </a:cubicBezTo>
                  <a:cubicBezTo>
                    <a:pt x="323" y="105"/>
                    <a:pt x="322" y="105"/>
                    <a:pt x="321" y="105"/>
                  </a:cubicBezTo>
                  <a:cubicBezTo>
                    <a:pt x="319" y="106"/>
                    <a:pt x="317" y="106"/>
                    <a:pt x="315" y="106"/>
                  </a:cubicBezTo>
                  <a:cubicBezTo>
                    <a:pt x="315" y="106"/>
                    <a:pt x="315" y="106"/>
                    <a:pt x="315" y="106"/>
                  </a:cubicBezTo>
                  <a:cubicBezTo>
                    <a:pt x="316" y="106"/>
                    <a:pt x="316" y="106"/>
                    <a:pt x="316" y="106"/>
                  </a:cubicBezTo>
                  <a:moveTo>
                    <a:pt x="36" y="104"/>
                  </a:moveTo>
                  <a:cubicBezTo>
                    <a:pt x="36" y="104"/>
                    <a:pt x="37" y="104"/>
                    <a:pt x="38" y="104"/>
                  </a:cubicBezTo>
                  <a:cubicBezTo>
                    <a:pt x="47" y="104"/>
                    <a:pt x="57" y="106"/>
                    <a:pt x="67" y="107"/>
                  </a:cubicBezTo>
                  <a:cubicBezTo>
                    <a:pt x="73" y="108"/>
                    <a:pt x="79" y="108"/>
                    <a:pt x="85" y="108"/>
                  </a:cubicBezTo>
                  <a:cubicBezTo>
                    <a:pt x="92" y="109"/>
                    <a:pt x="99" y="109"/>
                    <a:pt x="105" y="109"/>
                  </a:cubicBezTo>
                  <a:cubicBezTo>
                    <a:pt x="113" y="109"/>
                    <a:pt x="121" y="110"/>
                    <a:pt x="128" y="110"/>
                  </a:cubicBezTo>
                  <a:cubicBezTo>
                    <a:pt x="113" y="110"/>
                    <a:pt x="98" y="110"/>
                    <a:pt x="83" y="109"/>
                  </a:cubicBezTo>
                  <a:cubicBezTo>
                    <a:pt x="73" y="109"/>
                    <a:pt x="64" y="108"/>
                    <a:pt x="55" y="107"/>
                  </a:cubicBezTo>
                  <a:cubicBezTo>
                    <a:pt x="49" y="107"/>
                    <a:pt x="42" y="107"/>
                    <a:pt x="36" y="104"/>
                  </a:cubicBezTo>
                  <a:moveTo>
                    <a:pt x="321" y="103"/>
                  </a:moveTo>
                  <a:cubicBezTo>
                    <a:pt x="326" y="99"/>
                    <a:pt x="329" y="93"/>
                    <a:pt x="331" y="87"/>
                  </a:cubicBezTo>
                  <a:cubicBezTo>
                    <a:pt x="331" y="88"/>
                    <a:pt x="331" y="90"/>
                    <a:pt x="331" y="91"/>
                  </a:cubicBezTo>
                  <a:cubicBezTo>
                    <a:pt x="331" y="94"/>
                    <a:pt x="330" y="96"/>
                    <a:pt x="329" y="99"/>
                  </a:cubicBezTo>
                  <a:cubicBezTo>
                    <a:pt x="328" y="99"/>
                    <a:pt x="328" y="99"/>
                    <a:pt x="328" y="100"/>
                  </a:cubicBezTo>
                  <a:cubicBezTo>
                    <a:pt x="328" y="100"/>
                    <a:pt x="327" y="101"/>
                    <a:pt x="327" y="101"/>
                  </a:cubicBezTo>
                  <a:cubicBezTo>
                    <a:pt x="325" y="102"/>
                    <a:pt x="323" y="103"/>
                    <a:pt x="321" y="103"/>
                  </a:cubicBezTo>
                  <a:moveTo>
                    <a:pt x="9" y="93"/>
                  </a:moveTo>
                  <a:cubicBezTo>
                    <a:pt x="9" y="90"/>
                    <a:pt x="10" y="88"/>
                    <a:pt x="10" y="86"/>
                  </a:cubicBezTo>
                  <a:cubicBezTo>
                    <a:pt x="12" y="91"/>
                    <a:pt x="14" y="96"/>
                    <a:pt x="18" y="100"/>
                  </a:cubicBezTo>
                  <a:cubicBezTo>
                    <a:pt x="18" y="100"/>
                    <a:pt x="18" y="101"/>
                    <a:pt x="18" y="101"/>
                  </a:cubicBezTo>
                  <a:cubicBezTo>
                    <a:pt x="15" y="99"/>
                    <a:pt x="12" y="97"/>
                    <a:pt x="9" y="94"/>
                  </a:cubicBezTo>
                  <a:cubicBezTo>
                    <a:pt x="9" y="93"/>
                    <a:pt x="9" y="93"/>
                    <a:pt x="9" y="93"/>
                  </a:cubicBezTo>
                  <a:moveTo>
                    <a:pt x="6" y="95"/>
                  </a:moveTo>
                  <a:cubicBezTo>
                    <a:pt x="4" y="91"/>
                    <a:pt x="4" y="87"/>
                    <a:pt x="3" y="82"/>
                  </a:cubicBezTo>
                  <a:cubicBezTo>
                    <a:pt x="3" y="79"/>
                    <a:pt x="3" y="75"/>
                    <a:pt x="3" y="72"/>
                  </a:cubicBezTo>
                  <a:cubicBezTo>
                    <a:pt x="3" y="75"/>
                    <a:pt x="3" y="79"/>
                    <a:pt x="4" y="83"/>
                  </a:cubicBezTo>
                  <a:cubicBezTo>
                    <a:pt x="4" y="87"/>
                    <a:pt x="5" y="90"/>
                    <a:pt x="7" y="93"/>
                  </a:cubicBezTo>
                  <a:cubicBezTo>
                    <a:pt x="6" y="94"/>
                    <a:pt x="6" y="94"/>
                    <a:pt x="6" y="95"/>
                  </a:cubicBezTo>
                  <a:moveTo>
                    <a:pt x="330" y="51"/>
                  </a:moveTo>
                  <a:cubicBezTo>
                    <a:pt x="329" y="48"/>
                    <a:pt x="329" y="46"/>
                    <a:pt x="329" y="43"/>
                  </a:cubicBezTo>
                  <a:cubicBezTo>
                    <a:pt x="328" y="38"/>
                    <a:pt x="327" y="32"/>
                    <a:pt x="327" y="27"/>
                  </a:cubicBezTo>
                  <a:cubicBezTo>
                    <a:pt x="327" y="25"/>
                    <a:pt x="327" y="23"/>
                    <a:pt x="327" y="21"/>
                  </a:cubicBezTo>
                  <a:cubicBezTo>
                    <a:pt x="328" y="28"/>
                    <a:pt x="330" y="35"/>
                    <a:pt x="330" y="42"/>
                  </a:cubicBezTo>
                  <a:cubicBezTo>
                    <a:pt x="330" y="45"/>
                    <a:pt x="330" y="48"/>
                    <a:pt x="330" y="51"/>
                  </a:cubicBezTo>
                  <a:moveTo>
                    <a:pt x="318" y="0"/>
                  </a:moveTo>
                  <a:cubicBezTo>
                    <a:pt x="318" y="0"/>
                    <a:pt x="317" y="0"/>
                    <a:pt x="318" y="1"/>
                  </a:cubicBezTo>
                  <a:cubicBezTo>
                    <a:pt x="318" y="1"/>
                    <a:pt x="318" y="1"/>
                    <a:pt x="318" y="1"/>
                  </a:cubicBezTo>
                  <a:cubicBezTo>
                    <a:pt x="318" y="2"/>
                    <a:pt x="319" y="2"/>
                    <a:pt x="319" y="2"/>
                  </a:cubicBezTo>
                  <a:cubicBezTo>
                    <a:pt x="325" y="6"/>
                    <a:pt x="325" y="16"/>
                    <a:pt x="325" y="22"/>
                  </a:cubicBezTo>
                  <a:cubicBezTo>
                    <a:pt x="325" y="32"/>
                    <a:pt x="326" y="42"/>
                    <a:pt x="328" y="52"/>
                  </a:cubicBezTo>
                  <a:cubicBezTo>
                    <a:pt x="328" y="54"/>
                    <a:pt x="329" y="57"/>
                    <a:pt x="329" y="59"/>
                  </a:cubicBezTo>
                  <a:cubicBezTo>
                    <a:pt x="329" y="65"/>
                    <a:pt x="329" y="71"/>
                    <a:pt x="329" y="77"/>
                  </a:cubicBezTo>
                  <a:cubicBezTo>
                    <a:pt x="330" y="78"/>
                    <a:pt x="330" y="80"/>
                    <a:pt x="330" y="81"/>
                  </a:cubicBezTo>
                  <a:cubicBezTo>
                    <a:pt x="329" y="85"/>
                    <a:pt x="328" y="90"/>
                    <a:pt x="326" y="94"/>
                  </a:cubicBezTo>
                  <a:cubicBezTo>
                    <a:pt x="324" y="99"/>
                    <a:pt x="320" y="102"/>
                    <a:pt x="315" y="104"/>
                  </a:cubicBezTo>
                  <a:cubicBezTo>
                    <a:pt x="315" y="104"/>
                    <a:pt x="315" y="104"/>
                    <a:pt x="314" y="104"/>
                  </a:cubicBezTo>
                  <a:cubicBezTo>
                    <a:pt x="310" y="104"/>
                    <a:pt x="305" y="103"/>
                    <a:pt x="301" y="103"/>
                  </a:cubicBezTo>
                  <a:cubicBezTo>
                    <a:pt x="299" y="103"/>
                    <a:pt x="298" y="103"/>
                    <a:pt x="297" y="103"/>
                  </a:cubicBezTo>
                  <a:cubicBezTo>
                    <a:pt x="293" y="103"/>
                    <a:pt x="289" y="103"/>
                    <a:pt x="286" y="103"/>
                  </a:cubicBezTo>
                  <a:cubicBezTo>
                    <a:pt x="279" y="103"/>
                    <a:pt x="273" y="104"/>
                    <a:pt x="266" y="104"/>
                  </a:cubicBezTo>
                  <a:cubicBezTo>
                    <a:pt x="253" y="105"/>
                    <a:pt x="240" y="106"/>
                    <a:pt x="227" y="107"/>
                  </a:cubicBezTo>
                  <a:cubicBezTo>
                    <a:pt x="219" y="108"/>
                    <a:pt x="211" y="108"/>
                    <a:pt x="204" y="108"/>
                  </a:cubicBezTo>
                  <a:cubicBezTo>
                    <a:pt x="192" y="109"/>
                    <a:pt x="181" y="109"/>
                    <a:pt x="170" y="109"/>
                  </a:cubicBezTo>
                  <a:cubicBezTo>
                    <a:pt x="147" y="109"/>
                    <a:pt x="124" y="108"/>
                    <a:pt x="100" y="107"/>
                  </a:cubicBezTo>
                  <a:cubicBezTo>
                    <a:pt x="89" y="106"/>
                    <a:pt x="77" y="106"/>
                    <a:pt x="65" y="105"/>
                  </a:cubicBezTo>
                  <a:cubicBezTo>
                    <a:pt x="56" y="104"/>
                    <a:pt x="47" y="102"/>
                    <a:pt x="38" y="102"/>
                  </a:cubicBezTo>
                  <a:cubicBezTo>
                    <a:pt x="36" y="102"/>
                    <a:pt x="34" y="102"/>
                    <a:pt x="32" y="102"/>
                  </a:cubicBezTo>
                  <a:cubicBezTo>
                    <a:pt x="31" y="102"/>
                    <a:pt x="31" y="103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1" y="104"/>
                    <a:pt x="30" y="104"/>
                    <a:pt x="28" y="104"/>
                  </a:cubicBezTo>
                  <a:cubicBezTo>
                    <a:pt x="26" y="103"/>
                    <a:pt x="25" y="103"/>
                    <a:pt x="23" y="102"/>
                  </a:cubicBezTo>
                  <a:cubicBezTo>
                    <a:pt x="16" y="96"/>
                    <a:pt x="12" y="87"/>
                    <a:pt x="10" y="78"/>
                  </a:cubicBezTo>
                  <a:cubicBezTo>
                    <a:pt x="10" y="75"/>
                    <a:pt x="10" y="71"/>
                    <a:pt x="9" y="68"/>
                  </a:cubicBezTo>
                  <a:cubicBezTo>
                    <a:pt x="9" y="65"/>
                    <a:pt x="9" y="62"/>
                    <a:pt x="9" y="59"/>
                  </a:cubicBezTo>
                  <a:cubicBezTo>
                    <a:pt x="9" y="51"/>
                    <a:pt x="11" y="42"/>
                    <a:pt x="14" y="34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2" y="33"/>
                    <a:pt x="12" y="33"/>
                    <a:pt x="12" y="34"/>
                  </a:cubicBezTo>
                  <a:cubicBezTo>
                    <a:pt x="11" y="37"/>
                    <a:pt x="10" y="40"/>
                    <a:pt x="9" y="44"/>
                  </a:cubicBezTo>
                  <a:cubicBezTo>
                    <a:pt x="9" y="42"/>
                    <a:pt x="9" y="41"/>
                    <a:pt x="9" y="39"/>
                  </a:cubicBezTo>
                  <a:cubicBezTo>
                    <a:pt x="10" y="31"/>
                    <a:pt x="12" y="20"/>
                    <a:pt x="20" y="15"/>
                  </a:cubicBezTo>
                  <a:cubicBezTo>
                    <a:pt x="24" y="12"/>
                    <a:pt x="29" y="11"/>
                    <a:pt x="34" y="11"/>
                  </a:cubicBezTo>
                  <a:cubicBezTo>
                    <a:pt x="38" y="11"/>
                    <a:pt x="43" y="12"/>
                    <a:pt x="47" y="12"/>
                  </a:cubicBezTo>
                  <a:cubicBezTo>
                    <a:pt x="63" y="14"/>
                    <a:pt x="79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6" y="14"/>
                    <a:pt x="96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4" y="12"/>
                  </a:cubicBezTo>
                  <a:cubicBezTo>
                    <a:pt x="97" y="12"/>
                    <a:pt x="99" y="12"/>
                    <a:pt x="101" y="12"/>
                  </a:cubicBezTo>
                  <a:cubicBezTo>
                    <a:pt x="102" y="12"/>
                    <a:pt x="102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96" y="10"/>
                    <a:pt x="91" y="9"/>
                    <a:pt x="85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8"/>
                    <a:pt x="85" y="8"/>
                    <a:pt x="85" y="8"/>
                  </a:cubicBezTo>
                  <a:cubicBezTo>
                    <a:pt x="84" y="8"/>
                    <a:pt x="84" y="8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8"/>
                    <a:pt x="84" y="8"/>
                    <a:pt x="83" y="8"/>
                  </a:cubicBezTo>
                  <a:cubicBezTo>
                    <a:pt x="83" y="9"/>
                    <a:pt x="82" y="9"/>
                    <a:pt x="82" y="9"/>
                  </a:cubicBezTo>
                  <a:cubicBezTo>
                    <a:pt x="80" y="9"/>
                    <a:pt x="78" y="9"/>
                    <a:pt x="77" y="9"/>
                  </a:cubicBezTo>
                  <a:cubicBezTo>
                    <a:pt x="75" y="9"/>
                    <a:pt x="73" y="9"/>
                    <a:pt x="71" y="9"/>
                  </a:cubicBezTo>
                  <a:cubicBezTo>
                    <a:pt x="68" y="9"/>
                    <a:pt x="65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7" y="8"/>
                    <a:pt x="53" y="7"/>
                    <a:pt x="50" y="7"/>
                  </a:cubicBezTo>
                  <a:cubicBezTo>
                    <a:pt x="49" y="8"/>
                    <a:pt x="48" y="9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5" y="9"/>
                    <a:pt x="46" y="8"/>
                  </a:cubicBezTo>
                  <a:cubicBezTo>
                    <a:pt x="46" y="8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7"/>
                    <a:pt x="44" y="7"/>
                    <a:pt x="44" y="7"/>
                  </a:cubicBezTo>
                  <a:cubicBezTo>
                    <a:pt x="41" y="7"/>
                    <a:pt x="38" y="7"/>
                    <a:pt x="35" y="7"/>
                  </a:cubicBezTo>
                  <a:cubicBezTo>
                    <a:pt x="30" y="7"/>
                    <a:pt x="26" y="7"/>
                    <a:pt x="21" y="7"/>
                  </a:cubicBezTo>
                  <a:cubicBezTo>
                    <a:pt x="20" y="7"/>
                    <a:pt x="20" y="9"/>
                    <a:pt x="21" y="9"/>
                  </a:cubicBezTo>
                  <a:cubicBezTo>
                    <a:pt x="22" y="9"/>
                    <a:pt x="23" y="10"/>
                    <a:pt x="24" y="10"/>
                  </a:cubicBezTo>
                  <a:cubicBezTo>
                    <a:pt x="24" y="10"/>
                    <a:pt x="24" y="11"/>
                    <a:pt x="24" y="11"/>
                  </a:cubicBezTo>
                  <a:cubicBezTo>
                    <a:pt x="22" y="11"/>
                    <a:pt x="19" y="13"/>
                    <a:pt x="17" y="14"/>
                  </a:cubicBezTo>
                  <a:cubicBezTo>
                    <a:pt x="13" y="17"/>
                    <a:pt x="11" y="21"/>
                    <a:pt x="10" y="25"/>
                  </a:cubicBezTo>
                  <a:cubicBezTo>
                    <a:pt x="7" y="33"/>
                    <a:pt x="7" y="43"/>
                    <a:pt x="7" y="52"/>
                  </a:cubicBezTo>
                  <a:cubicBezTo>
                    <a:pt x="6" y="54"/>
                    <a:pt x="7" y="57"/>
                    <a:pt x="7" y="59"/>
                  </a:cubicBezTo>
                  <a:cubicBezTo>
                    <a:pt x="6" y="66"/>
                    <a:pt x="7" y="72"/>
                    <a:pt x="8" y="78"/>
                  </a:cubicBezTo>
                  <a:cubicBezTo>
                    <a:pt x="8" y="82"/>
                    <a:pt x="8" y="86"/>
                    <a:pt x="7" y="90"/>
                  </a:cubicBezTo>
                  <a:cubicBezTo>
                    <a:pt x="6" y="87"/>
                    <a:pt x="6" y="84"/>
                    <a:pt x="6" y="81"/>
                  </a:cubicBezTo>
                  <a:cubicBezTo>
                    <a:pt x="5" y="75"/>
                    <a:pt x="5" y="69"/>
                    <a:pt x="5" y="64"/>
                  </a:cubicBezTo>
                  <a:cubicBezTo>
                    <a:pt x="5" y="58"/>
                    <a:pt x="5" y="53"/>
                    <a:pt x="5" y="47"/>
                  </a:cubicBezTo>
                  <a:cubicBezTo>
                    <a:pt x="5" y="47"/>
                    <a:pt x="5" y="47"/>
                    <a:pt x="5" y="46"/>
                  </a:cubicBezTo>
                  <a:cubicBezTo>
                    <a:pt x="5" y="41"/>
                    <a:pt x="6" y="36"/>
                    <a:pt x="5" y="31"/>
                  </a:cubicBezTo>
                  <a:cubicBezTo>
                    <a:pt x="5" y="30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2" y="35"/>
                    <a:pt x="2" y="41"/>
                    <a:pt x="3" y="46"/>
                  </a:cubicBezTo>
                  <a:cubicBezTo>
                    <a:pt x="3" y="47"/>
                    <a:pt x="2" y="49"/>
                    <a:pt x="2" y="50"/>
                  </a:cubicBezTo>
                  <a:cubicBezTo>
                    <a:pt x="2" y="56"/>
                    <a:pt x="1" y="62"/>
                    <a:pt x="1" y="68"/>
                  </a:cubicBezTo>
                  <a:cubicBezTo>
                    <a:pt x="1" y="77"/>
                    <a:pt x="0" y="89"/>
                    <a:pt x="5" y="98"/>
                  </a:cubicBezTo>
                  <a:cubicBezTo>
                    <a:pt x="5" y="98"/>
                    <a:pt x="6" y="99"/>
                    <a:pt x="6" y="99"/>
                  </a:cubicBezTo>
                  <a:cubicBezTo>
                    <a:pt x="6" y="99"/>
                    <a:pt x="7" y="98"/>
                    <a:pt x="7" y="98"/>
                  </a:cubicBezTo>
                  <a:cubicBezTo>
                    <a:pt x="7" y="97"/>
                    <a:pt x="8" y="96"/>
                    <a:pt x="8" y="95"/>
                  </a:cubicBezTo>
                  <a:cubicBezTo>
                    <a:pt x="11" y="100"/>
                    <a:pt x="16" y="102"/>
                    <a:pt x="22" y="104"/>
                  </a:cubicBezTo>
                  <a:cubicBezTo>
                    <a:pt x="27" y="108"/>
                    <a:pt x="33" y="111"/>
                    <a:pt x="40" y="112"/>
                  </a:cubicBezTo>
                  <a:cubicBezTo>
                    <a:pt x="47" y="113"/>
                    <a:pt x="54" y="114"/>
                    <a:pt x="62" y="114"/>
                  </a:cubicBezTo>
                  <a:cubicBezTo>
                    <a:pt x="64" y="114"/>
                    <a:pt x="67" y="113"/>
                    <a:pt x="70" y="113"/>
                  </a:cubicBezTo>
                  <a:cubicBezTo>
                    <a:pt x="70" y="113"/>
                    <a:pt x="71" y="113"/>
                    <a:pt x="72" y="113"/>
                  </a:cubicBezTo>
                  <a:cubicBezTo>
                    <a:pt x="76" y="113"/>
                    <a:pt x="81" y="114"/>
                    <a:pt x="85" y="114"/>
                  </a:cubicBezTo>
                  <a:cubicBezTo>
                    <a:pt x="89" y="114"/>
                    <a:pt x="93" y="114"/>
                    <a:pt x="98" y="114"/>
                  </a:cubicBezTo>
                  <a:cubicBezTo>
                    <a:pt x="100" y="114"/>
                    <a:pt x="102" y="114"/>
                    <a:pt x="104" y="114"/>
                  </a:cubicBezTo>
                  <a:cubicBezTo>
                    <a:pt x="106" y="114"/>
                    <a:pt x="107" y="114"/>
                    <a:pt x="109" y="114"/>
                  </a:cubicBezTo>
                  <a:cubicBezTo>
                    <a:pt x="112" y="114"/>
                    <a:pt x="116" y="114"/>
                    <a:pt x="119" y="114"/>
                  </a:cubicBezTo>
                  <a:cubicBezTo>
                    <a:pt x="140" y="114"/>
                    <a:pt x="160" y="113"/>
                    <a:pt x="181" y="112"/>
                  </a:cubicBezTo>
                  <a:cubicBezTo>
                    <a:pt x="182" y="112"/>
                    <a:pt x="182" y="112"/>
                    <a:pt x="183" y="112"/>
                  </a:cubicBezTo>
                  <a:cubicBezTo>
                    <a:pt x="196" y="112"/>
                    <a:pt x="210" y="112"/>
                    <a:pt x="223" y="112"/>
                  </a:cubicBezTo>
                  <a:cubicBezTo>
                    <a:pt x="235" y="112"/>
                    <a:pt x="248" y="112"/>
                    <a:pt x="261" y="112"/>
                  </a:cubicBezTo>
                  <a:cubicBezTo>
                    <a:pt x="274" y="111"/>
                    <a:pt x="286" y="110"/>
                    <a:pt x="299" y="109"/>
                  </a:cubicBezTo>
                  <a:cubicBezTo>
                    <a:pt x="306" y="109"/>
                    <a:pt x="314" y="110"/>
                    <a:pt x="321" y="108"/>
                  </a:cubicBezTo>
                  <a:cubicBezTo>
                    <a:pt x="324" y="107"/>
                    <a:pt x="327" y="106"/>
                    <a:pt x="329" y="105"/>
                  </a:cubicBezTo>
                  <a:cubicBezTo>
                    <a:pt x="332" y="104"/>
                    <a:pt x="335" y="102"/>
                    <a:pt x="337" y="100"/>
                  </a:cubicBezTo>
                  <a:cubicBezTo>
                    <a:pt x="336" y="99"/>
                    <a:pt x="336" y="99"/>
                    <a:pt x="336" y="98"/>
                  </a:cubicBezTo>
                  <a:cubicBezTo>
                    <a:pt x="337" y="97"/>
                    <a:pt x="338" y="95"/>
                    <a:pt x="339" y="94"/>
                  </a:cubicBezTo>
                  <a:cubicBezTo>
                    <a:pt x="339" y="94"/>
                    <a:pt x="339" y="93"/>
                    <a:pt x="339" y="93"/>
                  </a:cubicBezTo>
                  <a:cubicBezTo>
                    <a:pt x="339" y="92"/>
                    <a:pt x="339" y="91"/>
                    <a:pt x="339" y="90"/>
                  </a:cubicBezTo>
                  <a:cubicBezTo>
                    <a:pt x="338" y="90"/>
                    <a:pt x="338" y="91"/>
                    <a:pt x="337" y="92"/>
                  </a:cubicBezTo>
                  <a:cubicBezTo>
                    <a:pt x="337" y="94"/>
                    <a:pt x="336" y="96"/>
                    <a:pt x="336" y="98"/>
                  </a:cubicBezTo>
                  <a:cubicBezTo>
                    <a:pt x="334" y="100"/>
                    <a:pt x="332" y="102"/>
                    <a:pt x="329" y="103"/>
                  </a:cubicBezTo>
                  <a:cubicBezTo>
                    <a:pt x="329" y="103"/>
                    <a:pt x="328" y="104"/>
                    <a:pt x="328" y="104"/>
                  </a:cubicBezTo>
                  <a:cubicBezTo>
                    <a:pt x="329" y="103"/>
                    <a:pt x="329" y="102"/>
                    <a:pt x="330" y="100"/>
                  </a:cubicBezTo>
                  <a:cubicBezTo>
                    <a:pt x="331" y="99"/>
                    <a:pt x="332" y="97"/>
                    <a:pt x="332" y="96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2" y="95"/>
                    <a:pt x="331" y="94"/>
                    <a:pt x="332" y="94"/>
                  </a:cubicBezTo>
                  <a:cubicBezTo>
                    <a:pt x="332" y="93"/>
                    <a:pt x="332" y="93"/>
                    <a:pt x="333" y="93"/>
                  </a:cubicBezTo>
                  <a:cubicBezTo>
                    <a:pt x="333" y="93"/>
                    <a:pt x="333" y="93"/>
                    <a:pt x="333" y="92"/>
                  </a:cubicBezTo>
                  <a:cubicBezTo>
                    <a:pt x="333" y="89"/>
                    <a:pt x="334" y="85"/>
                    <a:pt x="334" y="82"/>
                  </a:cubicBezTo>
                  <a:cubicBezTo>
                    <a:pt x="334" y="80"/>
                    <a:pt x="334" y="78"/>
                    <a:pt x="334" y="76"/>
                  </a:cubicBezTo>
                  <a:cubicBezTo>
                    <a:pt x="334" y="76"/>
                    <a:pt x="333" y="76"/>
                    <a:pt x="333" y="76"/>
                  </a:cubicBezTo>
                  <a:cubicBezTo>
                    <a:pt x="332" y="76"/>
                    <a:pt x="332" y="75"/>
                    <a:pt x="333" y="74"/>
                  </a:cubicBezTo>
                  <a:cubicBezTo>
                    <a:pt x="333" y="73"/>
                    <a:pt x="334" y="72"/>
                    <a:pt x="335" y="72"/>
                  </a:cubicBezTo>
                  <a:cubicBezTo>
                    <a:pt x="335" y="70"/>
                    <a:pt x="334" y="68"/>
                    <a:pt x="334" y="66"/>
                  </a:cubicBezTo>
                  <a:cubicBezTo>
                    <a:pt x="334" y="66"/>
                    <a:pt x="334" y="66"/>
                    <a:pt x="334" y="66"/>
                  </a:cubicBezTo>
                  <a:cubicBezTo>
                    <a:pt x="333" y="61"/>
                    <a:pt x="333" y="57"/>
                    <a:pt x="333" y="52"/>
                  </a:cubicBezTo>
                  <a:cubicBezTo>
                    <a:pt x="333" y="52"/>
                    <a:pt x="333" y="52"/>
                    <a:pt x="333" y="52"/>
                  </a:cubicBezTo>
                  <a:cubicBezTo>
                    <a:pt x="332" y="52"/>
                    <a:pt x="331" y="51"/>
                    <a:pt x="332" y="50"/>
                  </a:cubicBezTo>
                  <a:cubicBezTo>
                    <a:pt x="332" y="50"/>
                    <a:pt x="333" y="50"/>
                    <a:pt x="333" y="50"/>
                  </a:cubicBezTo>
                  <a:cubicBezTo>
                    <a:pt x="333" y="50"/>
                    <a:pt x="333" y="49"/>
                    <a:pt x="333" y="49"/>
                  </a:cubicBezTo>
                  <a:cubicBezTo>
                    <a:pt x="333" y="41"/>
                    <a:pt x="334" y="33"/>
                    <a:pt x="334" y="25"/>
                  </a:cubicBezTo>
                  <a:cubicBezTo>
                    <a:pt x="333" y="25"/>
                    <a:pt x="333" y="26"/>
                    <a:pt x="333" y="26"/>
                  </a:cubicBezTo>
                  <a:cubicBezTo>
                    <a:pt x="333" y="26"/>
                    <a:pt x="332" y="26"/>
                    <a:pt x="332" y="26"/>
                  </a:cubicBezTo>
                  <a:cubicBezTo>
                    <a:pt x="331" y="26"/>
                    <a:pt x="331" y="25"/>
                    <a:pt x="331" y="25"/>
                  </a:cubicBezTo>
                  <a:cubicBezTo>
                    <a:pt x="332" y="24"/>
                    <a:pt x="333" y="23"/>
                    <a:pt x="334" y="23"/>
                  </a:cubicBezTo>
                  <a:cubicBezTo>
                    <a:pt x="333" y="20"/>
                    <a:pt x="333" y="18"/>
                    <a:pt x="333" y="16"/>
                  </a:cubicBezTo>
                  <a:cubicBezTo>
                    <a:pt x="333" y="17"/>
                    <a:pt x="332" y="17"/>
                    <a:pt x="332" y="17"/>
                  </a:cubicBezTo>
                  <a:cubicBezTo>
                    <a:pt x="331" y="17"/>
                    <a:pt x="331" y="18"/>
                    <a:pt x="331" y="18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31" y="22"/>
                    <a:pt x="331" y="26"/>
                    <a:pt x="331" y="31"/>
                  </a:cubicBezTo>
                  <a:cubicBezTo>
                    <a:pt x="330" y="27"/>
                    <a:pt x="329" y="23"/>
                    <a:pt x="328" y="18"/>
                  </a:cubicBezTo>
                  <a:cubicBezTo>
                    <a:pt x="328" y="15"/>
                    <a:pt x="327" y="11"/>
                    <a:pt x="326" y="8"/>
                  </a:cubicBezTo>
                  <a:cubicBezTo>
                    <a:pt x="325" y="5"/>
                    <a:pt x="324" y="2"/>
                    <a:pt x="321" y="1"/>
                  </a:cubicBezTo>
                  <a:cubicBezTo>
                    <a:pt x="320" y="0"/>
                    <a:pt x="319" y="0"/>
                    <a:pt x="319" y="0"/>
                  </a:cubicBezTo>
                  <a:cubicBezTo>
                    <a:pt x="319" y="0"/>
                    <a:pt x="318" y="0"/>
                    <a:pt x="318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3429636" y="2913062"/>
              <a:ext cx="369888" cy="52388"/>
            </a:xfrm>
            <a:custGeom>
              <a:avLst/>
              <a:gdLst>
                <a:gd name="T0" fmla="*/ 158 w 172"/>
                <a:gd name="T1" fmla="*/ 13 h 25"/>
                <a:gd name="T2" fmla="*/ 144 w 172"/>
                <a:gd name="T3" fmla="*/ 22 h 25"/>
                <a:gd name="T4" fmla="*/ 145 w 172"/>
                <a:gd name="T5" fmla="*/ 24 h 25"/>
                <a:gd name="T6" fmla="*/ 145 w 172"/>
                <a:gd name="T7" fmla="*/ 24 h 25"/>
                <a:gd name="T8" fmla="*/ 146 w 172"/>
                <a:gd name="T9" fmla="*/ 24 h 25"/>
                <a:gd name="T10" fmla="*/ 146 w 172"/>
                <a:gd name="T11" fmla="*/ 24 h 25"/>
                <a:gd name="T12" fmla="*/ 165 w 172"/>
                <a:gd name="T13" fmla="*/ 12 h 25"/>
                <a:gd name="T14" fmla="*/ 165 w 172"/>
                <a:gd name="T15" fmla="*/ 8 h 25"/>
                <a:gd name="T16" fmla="*/ 81 w 172"/>
                <a:gd name="T17" fmla="*/ 5 h 25"/>
                <a:gd name="T18" fmla="*/ 85 w 172"/>
                <a:gd name="T19" fmla="*/ 7 h 25"/>
                <a:gd name="T20" fmla="*/ 104 w 172"/>
                <a:gd name="T21" fmla="*/ 4 h 25"/>
                <a:gd name="T22" fmla="*/ 89 w 172"/>
                <a:gd name="T23" fmla="*/ 7 h 25"/>
                <a:gd name="T24" fmla="*/ 104 w 172"/>
                <a:gd name="T25" fmla="*/ 4 h 25"/>
                <a:gd name="T26" fmla="*/ 76 w 172"/>
                <a:gd name="T27" fmla="*/ 3 h 25"/>
                <a:gd name="T28" fmla="*/ 69 w 172"/>
                <a:gd name="T29" fmla="*/ 8 h 25"/>
                <a:gd name="T30" fmla="*/ 83 w 172"/>
                <a:gd name="T31" fmla="*/ 2 h 25"/>
                <a:gd name="T32" fmla="*/ 88 w 172"/>
                <a:gd name="T33" fmla="*/ 2 h 25"/>
                <a:gd name="T34" fmla="*/ 81 w 172"/>
                <a:gd name="T35" fmla="*/ 5 h 25"/>
                <a:gd name="T36" fmla="*/ 94 w 172"/>
                <a:gd name="T37" fmla="*/ 2 h 25"/>
                <a:gd name="T38" fmla="*/ 137 w 172"/>
                <a:gd name="T39" fmla="*/ 2 h 25"/>
                <a:gd name="T40" fmla="*/ 127 w 172"/>
                <a:gd name="T41" fmla="*/ 5 h 25"/>
                <a:gd name="T42" fmla="*/ 139 w 172"/>
                <a:gd name="T43" fmla="*/ 2 h 25"/>
                <a:gd name="T44" fmla="*/ 121 w 172"/>
                <a:gd name="T45" fmla="*/ 2 h 25"/>
                <a:gd name="T46" fmla="*/ 123 w 172"/>
                <a:gd name="T47" fmla="*/ 5 h 25"/>
                <a:gd name="T48" fmla="*/ 121 w 172"/>
                <a:gd name="T49" fmla="*/ 2 h 25"/>
                <a:gd name="T50" fmla="*/ 101 w 172"/>
                <a:gd name="T51" fmla="*/ 2 h 25"/>
                <a:gd name="T52" fmla="*/ 94 w 172"/>
                <a:gd name="T53" fmla="*/ 4 h 25"/>
                <a:gd name="T54" fmla="*/ 106 w 172"/>
                <a:gd name="T55" fmla="*/ 3 h 25"/>
                <a:gd name="T56" fmla="*/ 107 w 172"/>
                <a:gd name="T57" fmla="*/ 5 h 25"/>
                <a:gd name="T58" fmla="*/ 112 w 172"/>
                <a:gd name="T59" fmla="*/ 6 h 25"/>
                <a:gd name="T60" fmla="*/ 118 w 172"/>
                <a:gd name="T61" fmla="*/ 2 h 25"/>
                <a:gd name="T62" fmla="*/ 39 w 172"/>
                <a:gd name="T63" fmla="*/ 2 h 25"/>
                <a:gd name="T64" fmla="*/ 1 w 172"/>
                <a:gd name="T65" fmla="*/ 23 h 25"/>
                <a:gd name="T66" fmla="*/ 1 w 172"/>
                <a:gd name="T67" fmla="*/ 25 h 25"/>
                <a:gd name="T68" fmla="*/ 10 w 172"/>
                <a:gd name="T69" fmla="*/ 22 h 25"/>
                <a:gd name="T70" fmla="*/ 44 w 172"/>
                <a:gd name="T71" fmla="*/ 5 h 25"/>
                <a:gd name="T72" fmla="*/ 67 w 172"/>
                <a:gd name="T73" fmla="*/ 5 h 25"/>
                <a:gd name="T74" fmla="*/ 59 w 172"/>
                <a:gd name="T75" fmla="*/ 8 h 25"/>
                <a:gd name="T76" fmla="*/ 64 w 172"/>
                <a:gd name="T77" fmla="*/ 6 h 25"/>
                <a:gd name="T78" fmla="*/ 66 w 172"/>
                <a:gd name="T79" fmla="*/ 8 h 25"/>
                <a:gd name="T80" fmla="*/ 62 w 172"/>
                <a:gd name="T81" fmla="*/ 3 h 25"/>
                <a:gd name="T82" fmla="*/ 39 w 172"/>
                <a:gd name="T83" fmla="*/ 4 h 25"/>
                <a:gd name="T84" fmla="*/ 40 w 172"/>
                <a:gd name="T85" fmla="*/ 3 h 25"/>
                <a:gd name="T86" fmla="*/ 40 w 172"/>
                <a:gd name="T87" fmla="*/ 3 h 25"/>
                <a:gd name="T88" fmla="*/ 165 w 172"/>
                <a:gd name="T89" fmla="*/ 0 h 25"/>
                <a:gd name="T90" fmla="*/ 144 w 172"/>
                <a:gd name="T91" fmla="*/ 1 h 25"/>
                <a:gd name="T92" fmla="*/ 139 w 172"/>
                <a:gd name="T93" fmla="*/ 4 h 25"/>
                <a:gd name="T94" fmla="*/ 140 w 172"/>
                <a:gd name="T95" fmla="*/ 4 h 25"/>
                <a:gd name="T96" fmla="*/ 140 w 172"/>
                <a:gd name="T97" fmla="*/ 4 h 25"/>
                <a:gd name="T98" fmla="*/ 143 w 172"/>
                <a:gd name="T99" fmla="*/ 4 h 25"/>
                <a:gd name="T100" fmla="*/ 150 w 172"/>
                <a:gd name="T101" fmla="*/ 2 h 25"/>
                <a:gd name="T102" fmla="*/ 151 w 172"/>
                <a:gd name="T103" fmla="*/ 3 h 25"/>
                <a:gd name="T104" fmla="*/ 165 w 172"/>
                <a:gd name="T105" fmla="*/ 2 h 25"/>
                <a:gd name="T106" fmla="*/ 166 w 172"/>
                <a:gd name="T107" fmla="*/ 7 h 25"/>
                <a:gd name="T108" fmla="*/ 167 w 172"/>
                <a:gd name="T109" fmla="*/ 8 h 25"/>
                <a:gd name="T110" fmla="*/ 170 w 172"/>
                <a:gd name="T111" fmla="*/ 8 h 25"/>
                <a:gd name="T112" fmla="*/ 169 w 172"/>
                <a:gd name="T113" fmla="*/ 6 h 25"/>
                <a:gd name="T114" fmla="*/ 171 w 172"/>
                <a:gd name="T1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5">
                  <a:moveTo>
                    <a:pt x="165" y="8"/>
                  </a:moveTo>
                  <a:cubicBezTo>
                    <a:pt x="163" y="10"/>
                    <a:pt x="160" y="11"/>
                    <a:pt x="158" y="13"/>
                  </a:cubicBezTo>
                  <a:cubicBezTo>
                    <a:pt x="154" y="15"/>
                    <a:pt x="149" y="18"/>
                    <a:pt x="146" y="21"/>
                  </a:cubicBezTo>
                  <a:cubicBezTo>
                    <a:pt x="145" y="22"/>
                    <a:pt x="144" y="22"/>
                    <a:pt x="144" y="22"/>
                  </a:cubicBezTo>
                  <a:cubicBezTo>
                    <a:pt x="143" y="23"/>
                    <a:pt x="143" y="24"/>
                    <a:pt x="144" y="24"/>
                  </a:cubicBezTo>
                  <a:cubicBezTo>
                    <a:pt x="144" y="24"/>
                    <a:pt x="144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5" y="24"/>
                    <a:pt x="145" y="24"/>
                    <a:pt x="145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47" y="23"/>
                    <a:pt x="148" y="23"/>
                    <a:pt x="149" y="22"/>
                  </a:cubicBezTo>
                  <a:cubicBezTo>
                    <a:pt x="154" y="19"/>
                    <a:pt x="160" y="16"/>
                    <a:pt x="165" y="12"/>
                  </a:cubicBezTo>
                  <a:cubicBezTo>
                    <a:pt x="165" y="11"/>
                    <a:pt x="165" y="9"/>
                    <a:pt x="165" y="8"/>
                  </a:cubicBezTo>
                  <a:cubicBezTo>
                    <a:pt x="165" y="8"/>
                    <a:pt x="165" y="8"/>
                    <a:pt x="165" y="8"/>
                  </a:cubicBezTo>
                  <a:moveTo>
                    <a:pt x="88" y="5"/>
                  </a:moveTo>
                  <a:cubicBezTo>
                    <a:pt x="86" y="5"/>
                    <a:pt x="83" y="5"/>
                    <a:pt x="81" y="5"/>
                  </a:cubicBezTo>
                  <a:cubicBezTo>
                    <a:pt x="79" y="6"/>
                    <a:pt x="78" y="7"/>
                    <a:pt x="76" y="8"/>
                  </a:cubicBezTo>
                  <a:cubicBezTo>
                    <a:pt x="79" y="7"/>
                    <a:pt x="82" y="7"/>
                    <a:pt x="85" y="7"/>
                  </a:cubicBezTo>
                  <a:cubicBezTo>
                    <a:pt x="86" y="6"/>
                    <a:pt x="87" y="6"/>
                    <a:pt x="88" y="5"/>
                  </a:cubicBezTo>
                  <a:moveTo>
                    <a:pt x="104" y="4"/>
                  </a:moveTo>
                  <a:cubicBezTo>
                    <a:pt x="101" y="4"/>
                    <a:pt x="97" y="5"/>
                    <a:pt x="93" y="5"/>
                  </a:cubicBezTo>
                  <a:cubicBezTo>
                    <a:pt x="91" y="5"/>
                    <a:pt x="90" y="6"/>
                    <a:pt x="89" y="7"/>
                  </a:cubicBezTo>
                  <a:cubicBezTo>
                    <a:pt x="93" y="7"/>
                    <a:pt x="97" y="7"/>
                    <a:pt x="101" y="6"/>
                  </a:cubicBezTo>
                  <a:cubicBezTo>
                    <a:pt x="102" y="6"/>
                    <a:pt x="103" y="5"/>
                    <a:pt x="104" y="4"/>
                  </a:cubicBezTo>
                  <a:moveTo>
                    <a:pt x="83" y="2"/>
                  </a:moveTo>
                  <a:cubicBezTo>
                    <a:pt x="81" y="2"/>
                    <a:pt x="78" y="3"/>
                    <a:pt x="76" y="3"/>
                  </a:cubicBezTo>
                  <a:cubicBezTo>
                    <a:pt x="77" y="3"/>
                    <a:pt x="77" y="4"/>
                    <a:pt x="76" y="4"/>
                  </a:cubicBezTo>
                  <a:cubicBezTo>
                    <a:pt x="74" y="5"/>
                    <a:pt x="71" y="7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6"/>
                    <a:pt x="79" y="4"/>
                    <a:pt x="83" y="2"/>
                  </a:cubicBezTo>
                  <a:moveTo>
                    <a:pt x="94" y="2"/>
                  </a:moveTo>
                  <a:cubicBezTo>
                    <a:pt x="92" y="2"/>
                    <a:pt x="90" y="2"/>
                    <a:pt x="88" y="2"/>
                  </a:cubicBezTo>
                  <a:cubicBezTo>
                    <a:pt x="88" y="3"/>
                    <a:pt x="88" y="3"/>
                    <a:pt x="87" y="3"/>
                  </a:cubicBezTo>
                  <a:cubicBezTo>
                    <a:pt x="85" y="4"/>
                    <a:pt x="83" y="4"/>
                    <a:pt x="81" y="5"/>
                  </a:cubicBezTo>
                  <a:cubicBezTo>
                    <a:pt x="84" y="5"/>
                    <a:pt x="86" y="5"/>
                    <a:pt x="89" y="5"/>
                  </a:cubicBezTo>
                  <a:cubicBezTo>
                    <a:pt x="90" y="4"/>
                    <a:pt x="92" y="3"/>
                    <a:pt x="94" y="2"/>
                  </a:cubicBezTo>
                  <a:moveTo>
                    <a:pt x="139" y="2"/>
                  </a:moveTo>
                  <a:cubicBezTo>
                    <a:pt x="138" y="2"/>
                    <a:pt x="137" y="2"/>
                    <a:pt x="137" y="2"/>
                  </a:cubicBezTo>
                  <a:cubicBezTo>
                    <a:pt x="135" y="2"/>
                    <a:pt x="134" y="2"/>
                    <a:pt x="133" y="2"/>
                  </a:cubicBezTo>
                  <a:cubicBezTo>
                    <a:pt x="131" y="3"/>
                    <a:pt x="129" y="4"/>
                    <a:pt x="127" y="5"/>
                  </a:cubicBezTo>
                  <a:cubicBezTo>
                    <a:pt x="130" y="5"/>
                    <a:pt x="132" y="4"/>
                    <a:pt x="135" y="4"/>
                  </a:cubicBezTo>
                  <a:cubicBezTo>
                    <a:pt x="136" y="3"/>
                    <a:pt x="137" y="3"/>
                    <a:pt x="139" y="2"/>
                  </a:cubicBezTo>
                  <a:moveTo>
                    <a:pt x="121" y="2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19" y="3"/>
                    <a:pt x="118" y="4"/>
                    <a:pt x="116" y="6"/>
                  </a:cubicBezTo>
                  <a:cubicBezTo>
                    <a:pt x="118" y="5"/>
                    <a:pt x="121" y="5"/>
                    <a:pt x="123" y="5"/>
                  </a:cubicBezTo>
                  <a:cubicBezTo>
                    <a:pt x="125" y="4"/>
                    <a:pt x="127" y="3"/>
                    <a:pt x="129" y="2"/>
                  </a:cubicBezTo>
                  <a:cubicBezTo>
                    <a:pt x="126" y="2"/>
                    <a:pt x="124" y="2"/>
                    <a:pt x="121" y="2"/>
                  </a:cubicBezTo>
                  <a:moveTo>
                    <a:pt x="118" y="2"/>
                  </a:moveTo>
                  <a:cubicBezTo>
                    <a:pt x="112" y="2"/>
                    <a:pt x="107" y="2"/>
                    <a:pt x="101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98" y="3"/>
                    <a:pt x="96" y="3"/>
                    <a:pt x="94" y="4"/>
                  </a:cubicBezTo>
                  <a:cubicBezTo>
                    <a:pt x="97" y="4"/>
                    <a:pt x="101" y="4"/>
                    <a:pt x="104" y="4"/>
                  </a:cubicBezTo>
                  <a:cubicBezTo>
                    <a:pt x="105" y="4"/>
                    <a:pt x="106" y="3"/>
                    <a:pt x="106" y="3"/>
                  </a:cubicBezTo>
                  <a:cubicBezTo>
                    <a:pt x="106" y="3"/>
                    <a:pt x="107" y="3"/>
                    <a:pt x="107" y="3"/>
                  </a:cubicBezTo>
                  <a:cubicBezTo>
                    <a:pt x="108" y="3"/>
                    <a:pt x="108" y="4"/>
                    <a:pt x="107" y="5"/>
                  </a:cubicBezTo>
                  <a:cubicBezTo>
                    <a:pt x="106" y="5"/>
                    <a:pt x="106" y="6"/>
                    <a:pt x="105" y="6"/>
                  </a:cubicBezTo>
                  <a:cubicBezTo>
                    <a:pt x="107" y="6"/>
                    <a:pt x="110" y="6"/>
                    <a:pt x="112" y="6"/>
                  </a:cubicBezTo>
                  <a:cubicBezTo>
                    <a:pt x="114" y="4"/>
                    <a:pt x="116" y="3"/>
                    <a:pt x="118" y="2"/>
                  </a:cubicBezTo>
                  <a:cubicBezTo>
                    <a:pt x="118" y="2"/>
                    <a:pt x="118" y="2"/>
                    <a:pt x="118" y="2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26" y="8"/>
                    <a:pt x="12" y="13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5" y="24"/>
                    <a:pt x="7" y="23"/>
                    <a:pt x="10" y="22"/>
                  </a:cubicBezTo>
                  <a:cubicBezTo>
                    <a:pt x="17" y="18"/>
                    <a:pt x="24" y="13"/>
                    <a:pt x="31" y="9"/>
                  </a:cubicBezTo>
                  <a:cubicBezTo>
                    <a:pt x="35" y="7"/>
                    <a:pt x="39" y="6"/>
                    <a:pt x="44" y="5"/>
                  </a:cubicBezTo>
                  <a:cubicBezTo>
                    <a:pt x="50" y="5"/>
                    <a:pt x="56" y="5"/>
                    <a:pt x="62" y="5"/>
                  </a:cubicBezTo>
                  <a:cubicBezTo>
                    <a:pt x="64" y="5"/>
                    <a:pt x="66" y="5"/>
                    <a:pt x="67" y="5"/>
                  </a:cubicBezTo>
                  <a:cubicBezTo>
                    <a:pt x="64" y="5"/>
                    <a:pt x="62" y="6"/>
                    <a:pt x="59" y="6"/>
                  </a:cubicBezTo>
                  <a:cubicBezTo>
                    <a:pt x="58" y="7"/>
                    <a:pt x="58" y="8"/>
                    <a:pt x="59" y="8"/>
                  </a:cubicBezTo>
                  <a:cubicBezTo>
                    <a:pt x="59" y="8"/>
                    <a:pt x="60" y="8"/>
                    <a:pt x="60" y="8"/>
                  </a:cubicBezTo>
                  <a:cubicBezTo>
                    <a:pt x="61" y="8"/>
                    <a:pt x="63" y="7"/>
                    <a:pt x="64" y="6"/>
                  </a:cubicBezTo>
                  <a:cubicBezTo>
                    <a:pt x="64" y="6"/>
                    <a:pt x="64" y="6"/>
                    <a:pt x="65" y="6"/>
                  </a:cubicBezTo>
                  <a:cubicBezTo>
                    <a:pt x="65" y="6"/>
                    <a:pt x="66" y="7"/>
                    <a:pt x="66" y="8"/>
                  </a:cubicBezTo>
                  <a:cubicBezTo>
                    <a:pt x="69" y="6"/>
                    <a:pt x="71" y="4"/>
                    <a:pt x="74" y="3"/>
                  </a:cubicBezTo>
                  <a:cubicBezTo>
                    <a:pt x="70" y="3"/>
                    <a:pt x="66" y="3"/>
                    <a:pt x="62" y="3"/>
                  </a:cubicBezTo>
                  <a:cubicBezTo>
                    <a:pt x="56" y="3"/>
                    <a:pt x="50" y="3"/>
                    <a:pt x="44" y="3"/>
                  </a:cubicBezTo>
                  <a:cubicBezTo>
                    <a:pt x="42" y="4"/>
                    <a:pt x="41" y="4"/>
                    <a:pt x="39" y="4"/>
                  </a:cubicBezTo>
                  <a:cubicBezTo>
                    <a:pt x="40" y="4"/>
                    <a:pt x="40" y="4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1" y="2"/>
                    <a:pt x="40" y="2"/>
                  </a:cubicBezTo>
                  <a:moveTo>
                    <a:pt x="165" y="0"/>
                  </a:moveTo>
                  <a:cubicBezTo>
                    <a:pt x="162" y="0"/>
                    <a:pt x="160" y="0"/>
                    <a:pt x="158" y="0"/>
                  </a:cubicBezTo>
                  <a:cubicBezTo>
                    <a:pt x="153" y="1"/>
                    <a:pt x="149" y="1"/>
                    <a:pt x="144" y="1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2" y="2"/>
                    <a:pt x="141" y="3"/>
                    <a:pt x="139" y="4"/>
                  </a:cubicBezTo>
                  <a:cubicBezTo>
                    <a:pt x="139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0" y="4"/>
                    <a:pt x="140" y="4"/>
                    <a:pt x="140" y="4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42" y="4"/>
                    <a:pt x="142" y="4"/>
                    <a:pt x="143" y="4"/>
                  </a:cubicBezTo>
                  <a:cubicBezTo>
                    <a:pt x="144" y="4"/>
                    <a:pt x="146" y="3"/>
                    <a:pt x="148" y="3"/>
                  </a:cubicBezTo>
                  <a:cubicBezTo>
                    <a:pt x="148" y="3"/>
                    <a:pt x="149" y="3"/>
                    <a:pt x="150" y="2"/>
                  </a:cubicBezTo>
                  <a:cubicBezTo>
                    <a:pt x="150" y="2"/>
                    <a:pt x="150" y="2"/>
                    <a:pt x="150" y="2"/>
                  </a:cubicBezTo>
                  <a:cubicBezTo>
                    <a:pt x="151" y="2"/>
                    <a:pt x="151" y="2"/>
                    <a:pt x="151" y="3"/>
                  </a:cubicBezTo>
                  <a:cubicBezTo>
                    <a:pt x="153" y="3"/>
                    <a:pt x="155" y="3"/>
                    <a:pt x="156" y="2"/>
                  </a:cubicBezTo>
                  <a:cubicBezTo>
                    <a:pt x="159" y="2"/>
                    <a:pt x="162" y="2"/>
                    <a:pt x="165" y="2"/>
                  </a:cubicBezTo>
                  <a:cubicBezTo>
                    <a:pt x="166" y="2"/>
                    <a:pt x="168" y="2"/>
                    <a:pt x="169" y="2"/>
                  </a:cubicBezTo>
                  <a:cubicBezTo>
                    <a:pt x="168" y="4"/>
                    <a:pt x="167" y="5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7"/>
                    <a:pt x="167" y="7"/>
                    <a:pt x="167" y="8"/>
                  </a:cubicBezTo>
                  <a:cubicBezTo>
                    <a:pt x="167" y="9"/>
                    <a:pt x="167" y="10"/>
                    <a:pt x="167" y="11"/>
                  </a:cubicBezTo>
                  <a:cubicBezTo>
                    <a:pt x="168" y="10"/>
                    <a:pt x="169" y="9"/>
                    <a:pt x="170" y="8"/>
                  </a:cubicBezTo>
                  <a:cubicBezTo>
                    <a:pt x="171" y="7"/>
                    <a:pt x="170" y="6"/>
                    <a:pt x="169" y="6"/>
                  </a:cubicBezTo>
                  <a:cubicBezTo>
                    <a:pt x="169" y="6"/>
                    <a:pt x="169" y="6"/>
                    <a:pt x="169" y="6"/>
                  </a:cubicBezTo>
                  <a:cubicBezTo>
                    <a:pt x="170" y="5"/>
                    <a:pt x="171" y="3"/>
                    <a:pt x="171" y="2"/>
                  </a:cubicBezTo>
                  <a:cubicBezTo>
                    <a:pt x="172" y="1"/>
                    <a:pt x="171" y="0"/>
                    <a:pt x="171" y="0"/>
                  </a:cubicBezTo>
                  <a:cubicBezTo>
                    <a:pt x="169" y="0"/>
                    <a:pt x="167" y="0"/>
                    <a:pt x="165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5"/>
            <p:cNvSpPr>
              <a:spLocks noEditPoints="1"/>
            </p:cNvSpPr>
            <p:nvPr/>
          </p:nvSpPr>
          <p:spPr bwMode="auto">
            <a:xfrm>
              <a:off x="3755073" y="2927350"/>
              <a:ext cx="66675" cy="728663"/>
            </a:xfrm>
            <a:custGeom>
              <a:avLst/>
              <a:gdLst>
                <a:gd name="T0" fmla="*/ 27 w 31"/>
                <a:gd name="T1" fmla="*/ 292 h 338"/>
                <a:gd name="T2" fmla="*/ 27 w 31"/>
                <a:gd name="T3" fmla="*/ 301 h 338"/>
                <a:gd name="T4" fmla="*/ 23 w 31"/>
                <a:gd name="T5" fmla="*/ 304 h 338"/>
                <a:gd name="T6" fmla="*/ 16 w 31"/>
                <a:gd name="T7" fmla="*/ 316 h 338"/>
                <a:gd name="T8" fmla="*/ 0 w 31"/>
                <a:gd name="T9" fmla="*/ 337 h 338"/>
                <a:gd name="T10" fmla="*/ 2 w 31"/>
                <a:gd name="T11" fmla="*/ 338 h 338"/>
                <a:gd name="T12" fmla="*/ 23 w 31"/>
                <a:gd name="T13" fmla="*/ 313 h 338"/>
                <a:gd name="T14" fmla="*/ 28 w 31"/>
                <a:gd name="T15" fmla="*/ 282 h 338"/>
                <a:gd name="T16" fmla="*/ 27 w 31"/>
                <a:gd name="T17" fmla="*/ 290 h 338"/>
                <a:gd name="T18" fmla="*/ 25 w 31"/>
                <a:gd name="T19" fmla="*/ 272 h 338"/>
                <a:gd name="T20" fmla="*/ 27 w 31"/>
                <a:gd name="T21" fmla="*/ 280 h 338"/>
                <a:gd name="T22" fmla="*/ 29 w 31"/>
                <a:gd name="T23" fmla="*/ 254 h 338"/>
                <a:gd name="T24" fmla="*/ 29 w 31"/>
                <a:gd name="T25" fmla="*/ 259 h 338"/>
                <a:gd name="T26" fmla="*/ 27 w 31"/>
                <a:gd name="T27" fmla="*/ 246 h 338"/>
                <a:gd name="T28" fmla="*/ 29 w 31"/>
                <a:gd name="T29" fmla="*/ 252 h 338"/>
                <a:gd name="T30" fmla="*/ 27 w 31"/>
                <a:gd name="T31" fmla="*/ 226 h 338"/>
                <a:gd name="T32" fmla="*/ 26 w 31"/>
                <a:gd name="T33" fmla="*/ 237 h 338"/>
                <a:gd name="T34" fmla="*/ 25 w 31"/>
                <a:gd name="T35" fmla="*/ 181 h 338"/>
                <a:gd name="T36" fmla="*/ 28 w 31"/>
                <a:gd name="T37" fmla="*/ 199 h 338"/>
                <a:gd name="T38" fmla="*/ 24 w 31"/>
                <a:gd name="T39" fmla="*/ 173 h 338"/>
                <a:gd name="T40" fmla="*/ 23 w 31"/>
                <a:gd name="T41" fmla="*/ 158 h 338"/>
                <a:gd name="T42" fmla="*/ 28 w 31"/>
                <a:gd name="T43" fmla="*/ 155 h 338"/>
                <a:gd name="T44" fmla="*/ 27 w 31"/>
                <a:gd name="T45" fmla="*/ 163 h 338"/>
                <a:gd name="T46" fmla="*/ 27 w 31"/>
                <a:gd name="T47" fmla="*/ 173 h 338"/>
                <a:gd name="T48" fmla="*/ 27 w 31"/>
                <a:gd name="T49" fmla="*/ 217 h 338"/>
                <a:gd name="T50" fmla="*/ 24 w 31"/>
                <a:gd name="T51" fmla="*/ 150 h 338"/>
                <a:gd name="T52" fmla="*/ 28 w 31"/>
                <a:gd name="T53" fmla="*/ 148 h 338"/>
                <a:gd name="T54" fmla="*/ 28 w 31"/>
                <a:gd name="T55" fmla="*/ 148 h 338"/>
                <a:gd name="T56" fmla="*/ 23 w 31"/>
                <a:gd name="T57" fmla="*/ 140 h 338"/>
                <a:gd name="T58" fmla="*/ 27 w 31"/>
                <a:gd name="T59" fmla="*/ 137 h 338"/>
                <a:gd name="T60" fmla="*/ 23 w 31"/>
                <a:gd name="T61" fmla="*/ 132 h 338"/>
                <a:gd name="T62" fmla="*/ 23 w 31"/>
                <a:gd name="T63" fmla="*/ 126 h 338"/>
                <a:gd name="T64" fmla="*/ 25 w 31"/>
                <a:gd name="T65" fmla="*/ 130 h 338"/>
                <a:gd name="T66" fmla="*/ 26 w 31"/>
                <a:gd name="T67" fmla="*/ 119 h 338"/>
                <a:gd name="T68" fmla="*/ 22 w 31"/>
                <a:gd name="T69" fmla="*/ 115 h 338"/>
                <a:gd name="T70" fmla="*/ 26 w 31"/>
                <a:gd name="T71" fmla="*/ 116 h 338"/>
                <a:gd name="T72" fmla="*/ 22 w 31"/>
                <a:gd name="T73" fmla="*/ 112 h 338"/>
                <a:gd name="T74" fmla="*/ 26 w 31"/>
                <a:gd name="T75" fmla="*/ 110 h 338"/>
                <a:gd name="T76" fmla="*/ 21 w 31"/>
                <a:gd name="T77" fmla="*/ 102 h 338"/>
                <a:gd name="T78" fmla="*/ 25 w 31"/>
                <a:gd name="T79" fmla="*/ 100 h 338"/>
                <a:gd name="T80" fmla="*/ 19 w 31"/>
                <a:gd name="T81" fmla="*/ 89 h 338"/>
                <a:gd name="T82" fmla="*/ 23 w 31"/>
                <a:gd name="T83" fmla="*/ 87 h 338"/>
                <a:gd name="T84" fmla="*/ 19 w 31"/>
                <a:gd name="T85" fmla="*/ 81 h 338"/>
                <a:gd name="T86" fmla="*/ 24 w 31"/>
                <a:gd name="T87" fmla="*/ 78 h 338"/>
                <a:gd name="T88" fmla="*/ 21 w 31"/>
                <a:gd name="T89" fmla="*/ 69 h 338"/>
                <a:gd name="T90" fmla="*/ 24 w 31"/>
                <a:gd name="T91" fmla="*/ 68 h 338"/>
                <a:gd name="T92" fmla="*/ 24 w 31"/>
                <a:gd name="T93" fmla="*/ 68 h 338"/>
                <a:gd name="T94" fmla="*/ 21 w 31"/>
                <a:gd name="T95" fmla="*/ 63 h 338"/>
                <a:gd name="T96" fmla="*/ 24 w 31"/>
                <a:gd name="T97" fmla="*/ 66 h 338"/>
                <a:gd name="T98" fmla="*/ 19 w 31"/>
                <a:gd name="T99" fmla="*/ 62 h 338"/>
                <a:gd name="T100" fmla="*/ 23 w 31"/>
                <a:gd name="T101" fmla="*/ 55 h 338"/>
                <a:gd name="T102" fmla="*/ 22 w 31"/>
                <a:gd name="T103" fmla="*/ 48 h 338"/>
                <a:gd name="T104" fmla="*/ 22 w 31"/>
                <a:gd name="T105" fmla="*/ 46 h 338"/>
                <a:gd name="T106" fmla="*/ 19 w 31"/>
                <a:gd name="T107" fmla="*/ 36 h 338"/>
                <a:gd name="T108" fmla="*/ 19 w 31"/>
                <a:gd name="T109" fmla="*/ 24 h 338"/>
                <a:gd name="T110" fmla="*/ 21 w 31"/>
                <a:gd name="T111" fmla="*/ 30 h 338"/>
                <a:gd name="T112" fmla="*/ 18 w 31"/>
                <a:gd name="T113" fmla="*/ 23 h 338"/>
                <a:gd name="T114" fmla="*/ 21 w 31"/>
                <a:gd name="T115" fmla="*/ 21 h 338"/>
                <a:gd name="T116" fmla="*/ 20 w 31"/>
                <a:gd name="T117" fmla="*/ 14 h 338"/>
                <a:gd name="T118" fmla="*/ 14 w 31"/>
                <a:gd name="T119" fmla="*/ 1 h 338"/>
                <a:gd name="T120" fmla="*/ 16 w 31"/>
                <a:gd name="T121" fmla="*/ 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38">
                  <a:moveTo>
                    <a:pt x="7" y="324"/>
                  </a:moveTo>
                  <a:cubicBezTo>
                    <a:pt x="9" y="322"/>
                    <a:pt x="11" y="320"/>
                    <a:pt x="14" y="319"/>
                  </a:cubicBezTo>
                  <a:cubicBezTo>
                    <a:pt x="13" y="320"/>
                    <a:pt x="12" y="321"/>
                    <a:pt x="12" y="322"/>
                  </a:cubicBezTo>
                  <a:cubicBezTo>
                    <a:pt x="10" y="323"/>
                    <a:pt x="9" y="324"/>
                    <a:pt x="7" y="324"/>
                  </a:cubicBezTo>
                  <a:moveTo>
                    <a:pt x="27" y="292"/>
                  </a:moveTo>
                  <a:cubicBezTo>
                    <a:pt x="26" y="292"/>
                    <a:pt x="25" y="293"/>
                    <a:pt x="24" y="294"/>
                  </a:cubicBezTo>
                  <a:cubicBezTo>
                    <a:pt x="24" y="296"/>
                    <a:pt x="24" y="299"/>
                    <a:pt x="23" y="301"/>
                  </a:cubicBezTo>
                  <a:cubicBezTo>
                    <a:pt x="24" y="300"/>
                    <a:pt x="25" y="300"/>
                    <a:pt x="25" y="299"/>
                  </a:cubicBezTo>
                  <a:cubicBezTo>
                    <a:pt x="25" y="299"/>
                    <a:pt x="26" y="299"/>
                    <a:pt x="26" y="299"/>
                  </a:cubicBezTo>
                  <a:cubicBezTo>
                    <a:pt x="27" y="299"/>
                    <a:pt x="27" y="300"/>
                    <a:pt x="27" y="301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26" y="302"/>
                    <a:pt x="26" y="303"/>
                    <a:pt x="26" y="303"/>
                  </a:cubicBezTo>
                  <a:cubicBezTo>
                    <a:pt x="26" y="304"/>
                    <a:pt x="25" y="306"/>
                    <a:pt x="24" y="307"/>
                  </a:cubicBezTo>
                  <a:cubicBezTo>
                    <a:pt x="25" y="305"/>
                    <a:pt x="25" y="304"/>
                    <a:pt x="25" y="302"/>
                  </a:cubicBezTo>
                  <a:cubicBezTo>
                    <a:pt x="24" y="303"/>
                    <a:pt x="23" y="304"/>
                    <a:pt x="23" y="304"/>
                  </a:cubicBezTo>
                  <a:cubicBezTo>
                    <a:pt x="22" y="305"/>
                    <a:pt x="22" y="306"/>
                    <a:pt x="22" y="306"/>
                  </a:cubicBezTo>
                  <a:cubicBezTo>
                    <a:pt x="22" y="308"/>
                    <a:pt x="21" y="310"/>
                    <a:pt x="21" y="312"/>
                  </a:cubicBezTo>
                  <a:cubicBezTo>
                    <a:pt x="20" y="313"/>
                    <a:pt x="18" y="315"/>
                    <a:pt x="17" y="316"/>
                  </a:cubicBezTo>
                  <a:cubicBezTo>
                    <a:pt x="17" y="316"/>
                    <a:pt x="17" y="316"/>
                    <a:pt x="16" y="316"/>
                  </a:cubicBezTo>
                  <a:cubicBezTo>
                    <a:pt x="16" y="316"/>
                    <a:pt x="16" y="316"/>
                    <a:pt x="16" y="316"/>
                  </a:cubicBezTo>
                  <a:cubicBezTo>
                    <a:pt x="11" y="317"/>
                    <a:pt x="6" y="322"/>
                    <a:pt x="3" y="327"/>
                  </a:cubicBezTo>
                  <a:cubicBezTo>
                    <a:pt x="3" y="328"/>
                    <a:pt x="3" y="329"/>
                    <a:pt x="4" y="329"/>
                  </a:cubicBezTo>
                  <a:cubicBezTo>
                    <a:pt x="4" y="329"/>
                    <a:pt x="4" y="329"/>
                    <a:pt x="5" y="329"/>
                  </a:cubicBezTo>
                  <a:cubicBezTo>
                    <a:pt x="6" y="328"/>
                    <a:pt x="7" y="327"/>
                    <a:pt x="8" y="326"/>
                  </a:cubicBezTo>
                  <a:cubicBezTo>
                    <a:pt x="5" y="330"/>
                    <a:pt x="3" y="333"/>
                    <a:pt x="0" y="337"/>
                  </a:cubicBezTo>
                  <a:cubicBezTo>
                    <a:pt x="0" y="337"/>
                    <a:pt x="1" y="338"/>
                    <a:pt x="1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2" y="338"/>
                    <a:pt x="2" y="338"/>
                    <a:pt x="2" y="338"/>
                  </a:cubicBezTo>
                  <a:cubicBezTo>
                    <a:pt x="6" y="333"/>
                    <a:pt x="10" y="329"/>
                    <a:pt x="13" y="324"/>
                  </a:cubicBezTo>
                  <a:cubicBezTo>
                    <a:pt x="13" y="324"/>
                    <a:pt x="13" y="323"/>
                    <a:pt x="13" y="323"/>
                  </a:cubicBezTo>
                  <a:cubicBezTo>
                    <a:pt x="14" y="323"/>
                    <a:pt x="15" y="323"/>
                    <a:pt x="15" y="322"/>
                  </a:cubicBezTo>
                  <a:cubicBezTo>
                    <a:pt x="19" y="320"/>
                    <a:pt x="21" y="317"/>
                    <a:pt x="22" y="314"/>
                  </a:cubicBezTo>
                  <a:cubicBezTo>
                    <a:pt x="22" y="313"/>
                    <a:pt x="23" y="313"/>
                    <a:pt x="23" y="313"/>
                  </a:cubicBezTo>
                  <a:cubicBezTo>
                    <a:pt x="23" y="312"/>
                    <a:pt x="23" y="312"/>
                    <a:pt x="24" y="312"/>
                  </a:cubicBezTo>
                  <a:cubicBezTo>
                    <a:pt x="27" y="308"/>
                    <a:pt x="28" y="304"/>
                    <a:pt x="28" y="298"/>
                  </a:cubicBezTo>
                  <a:cubicBezTo>
                    <a:pt x="27" y="296"/>
                    <a:pt x="27" y="295"/>
                    <a:pt x="26" y="293"/>
                  </a:cubicBezTo>
                  <a:cubicBezTo>
                    <a:pt x="27" y="292"/>
                    <a:pt x="27" y="292"/>
                    <a:pt x="27" y="292"/>
                  </a:cubicBezTo>
                  <a:moveTo>
                    <a:pt x="28" y="282"/>
                  </a:moveTo>
                  <a:cubicBezTo>
                    <a:pt x="26" y="283"/>
                    <a:pt x="25" y="284"/>
                    <a:pt x="24" y="285"/>
                  </a:cubicBezTo>
                  <a:cubicBezTo>
                    <a:pt x="24" y="287"/>
                    <a:pt x="24" y="289"/>
                    <a:pt x="24" y="291"/>
                  </a:cubicBezTo>
                  <a:cubicBezTo>
                    <a:pt x="25" y="291"/>
                    <a:pt x="25" y="290"/>
                    <a:pt x="26" y="290"/>
                  </a:cubicBezTo>
                  <a:cubicBezTo>
                    <a:pt x="26" y="290"/>
                    <a:pt x="26" y="290"/>
                    <a:pt x="26" y="290"/>
                  </a:cubicBezTo>
                  <a:cubicBezTo>
                    <a:pt x="27" y="290"/>
                    <a:pt x="27" y="290"/>
                    <a:pt x="27" y="290"/>
                  </a:cubicBezTo>
                  <a:cubicBezTo>
                    <a:pt x="27" y="287"/>
                    <a:pt x="27" y="285"/>
                    <a:pt x="28" y="282"/>
                  </a:cubicBezTo>
                  <a:moveTo>
                    <a:pt x="29" y="261"/>
                  </a:moveTo>
                  <a:cubicBezTo>
                    <a:pt x="28" y="262"/>
                    <a:pt x="26" y="263"/>
                    <a:pt x="25" y="264"/>
                  </a:cubicBezTo>
                  <a:cubicBezTo>
                    <a:pt x="25" y="267"/>
                    <a:pt x="25" y="269"/>
                    <a:pt x="25" y="272"/>
                  </a:cubicBezTo>
                  <a:cubicBezTo>
                    <a:pt x="25" y="272"/>
                    <a:pt x="25" y="272"/>
                    <a:pt x="25" y="272"/>
                  </a:cubicBezTo>
                  <a:cubicBezTo>
                    <a:pt x="25" y="272"/>
                    <a:pt x="26" y="273"/>
                    <a:pt x="26" y="273"/>
                  </a:cubicBezTo>
                  <a:cubicBezTo>
                    <a:pt x="25" y="274"/>
                    <a:pt x="25" y="275"/>
                    <a:pt x="24" y="275"/>
                  </a:cubicBezTo>
                  <a:cubicBezTo>
                    <a:pt x="24" y="275"/>
                    <a:pt x="24" y="275"/>
                    <a:pt x="24" y="276"/>
                  </a:cubicBezTo>
                  <a:cubicBezTo>
                    <a:pt x="24" y="278"/>
                    <a:pt x="24" y="280"/>
                    <a:pt x="24" y="282"/>
                  </a:cubicBezTo>
                  <a:cubicBezTo>
                    <a:pt x="25" y="282"/>
                    <a:pt x="26" y="281"/>
                    <a:pt x="27" y="280"/>
                  </a:cubicBezTo>
                  <a:cubicBezTo>
                    <a:pt x="27" y="280"/>
                    <a:pt x="27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80"/>
                    <a:pt x="28" y="280"/>
                    <a:pt x="28" y="280"/>
                  </a:cubicBezTo>
                  <a:cubicBezTo>
                    <a:pt x="28" y="274"/>
                    <a:pt x="29" y="267"/>
                    <a:pt x="29" y="261"/>
                  </a:cubicBezTo>
                  <a:moveTo>
                    <a:pt x="29" y="254"/>
                  </a:moveTo>
                  <a:cubicBezTo>
                    <a:pt x="28" y="256"/>
                    <a:pt x="27" y="257"/>
                    <a:pt x="25" y="258"/>
                  </a:cubicBezTo>
                  <a:cubicBezTo>
                    <a:pt x="25" y="259"/>
                    <a:pt x="25" y="260"/>
                    <a:pt x="25" y="262"/>
                  </a:cubicBezTo>
                  <a:cubicBezTo>
                    <a:pt x="26" y="261"/>
                    <a:pt x="27" y="260"/>
                    <a:pt x="28" y="259"/>
                  </a:cubicBezTo>
                  <a:cubicBezTo>
                    <a:pt x="28" y="259"/>
                    <a:pt x="28" y="259"/>
                    <a:pt x="29" y="259"/>
                  </a:cubicBezTo>
                  <a:cubicBezTo>
                    <a:pt x="29" y="259"/>
                    <a:pt x="29" y="259"/>
                    <a:pt x="29" y="259"/>
                  </a:cubicBezTo>
                  <a:cubicBezTo>
                    <a:pt x="29" y="257"/>
                    <a:pt x="29" y="256"/>
                    <a:pt x="29" y="254"/>
                  </a:cubicBezTo>
                  <a:moveTo>
                    <a:pt x="30" y="237"/>
                  </a:moveTo>
                  <a:cubicBezTo>
                    <a:pt x="29" y="238"/>
                    <a:pt x="28" y="239"/>
                    <a:pt x="26" y="240"/>
                  </a:cubicBezTo>
                  <a:cubicBezTo>
                    <a:pt x="26" y="242"/>
                    <a:pt x="26" y="244"/>
                    <a:pt x="26" y="247"/>
                  </a:cubicBezTo>
                  <a:cubicBezTo>
                    <a:pt x="26" y="247"/>
                    <a:pt x="26" y="246"/>
                    <a:pt x="27" y="246"/>
                  </a:cubicBezTo>
                  <a:cubicBezTo>
                    <a:pt x="27" y="246"/>
                    <a:pt x="27" y="246"/>
                    <a:pt x="27" y="246"/>
                  </a:cubicBezTo>
                  <a:cubicBezTo>
                    <a:pt x="28" y="246"/>
                    <a:pt x="28" y="247"/>
                    <a:pt x="28" y="248"/>
                  </a:cubicBezTo>
                  <a:cubicBezTo>
                    <a:pt x="27" y="248"/>
                    <a:pt x="26" y="249"/>
                    <a:pt x="26" y="249"/>
                  </a:cubicBezTo>
                  <a:cubicBezTo>
                    <a:pt x="26" y="251"/>
                    <a:pt x="25" y="253"/>
                    <a:pt x="25" y="255"/>
                  </a:cubicBezTo>
                  <a:cubicBezTo>
                    <a:pt x="27" y="254"/>
                    <a:pt x="28" y="253"/>
                    <a:pt x="29" y="252"/>
                  </a:cubicBezTo>
                  <a:cubicBezTo>
                    <a:pt x="29" y="252"/>
                    <a:pt x="29" y="252"/>
                    <a:pt x="30" y="252"/>
                  </a:cubicBezTo>
                  <a:cubicBezTo>
                    <a:pt x="30" y="247"/>
                    <a:pt x="30" y="242"/>
                    <a:pt x="30" y="237"/>
                  </a:cubicBezTo>
                  <a:moveTo>
                    <a:pt x="31" y="217"/>
                  </a:moveTo>
                  <a:cubicBezTo>
                    <a:pt x="29" y="218"/>
                    <a:pt x="28" y="218"/>
                    <a:pt x="27" y="219"/>
                  </a:cubicBezTo>
                  <a:cubicBezTo>
                    <a:pt x="27" y="221"/>
                    <a:pt x="27" y="223"/>
                    <a:pt x="27" y="226"/>
                  </a:cubicBezTo>
                  <a:cubicBezTo>
                    <a:pt x="27" y="226"/>
                    <a:pt x="27" y="226"/>
                    <a:pt x="27" y="225"/>
                  </a:cubicBezTo>
                  <a:cubicBezTo>
                    <a:pt x="27" y="225"/>
                    <a:pt x="28" y="225"/>
                    <a:pt x="28" y="225"/>
                  </a:cubicBezTo>
                  <a:cubicBezTo>
                    <a:pt x="28" y="225"/>
                    <a:pt x="29" y="227"/>
                    <a:pt x="28" y="227"/>
                  </a:cubicBezTo>
                  <a:cubicBezTo>
                    <a:pt x="28" y="227"/>
                    <a:pt x="27" y="228"/>
                    <a:pt x="27" y="228"/>
                  </a:cubicBezTo>
                  <a:cubicBezTo>
                    <a:pt x="27" y="231"/>
                    <a:pt x="26" y="234"/>
                    <a:pt x="26" y="237"/>
                  </a:cubicBezTo>
                  <a:cubicBezTo>
                    <a:pt x="28" y="236"/>
                    <a:pt x="29" y="235"/>
                    <a:pt x="30" y="234"/>
                  </a:cubicBezTo>
                  <a:cubicBezTo>
                    <a:pt x="30" y="229"/>
                    <a:pt x="31" y="223"/>
                    <a:pt x="31" y="217"/>
                  </a:cubicBezTo>
                  <a:moveTo>
                    <a:pt x="26" y="174"/>
                  </a:moveTo>
                  <a:cubicBezTo>
                    <a:pt x="26" y="175"/>
                    <a:pt x="25" y="175"/>
                    <a:pt x="24" y="176"/>
                  </a:cubicBezTo>
                  <a:cubicBezTo>
                    <a:pt x="25" y="178"/>
                    <a:pt x="25" y="180"/>
                    <a:pt x="25" y="181"/>
                  </a:cubicBezTo>
                  <a:cubicBezTo>
                    <a:pt x="25" y="182"/>
                    <a:pt x="25" y="182"/>
                    <a:pt x="25" y="182"/>
                  </a:cubicBezTo>
                  <a:cubicBezTo>
                    <a:pt x="26" y="188"/>
                    <a:pt x="26" y="193"/>
                    <a:pt x="26" y="199"/>
                  </a:cubicBezTo>
                  <a:cubicBezTo>
                    <a:pt x="26" y="199"/>
                    <a:pt x="26" y="199"/>
                    <a:pt x="26" y="200"/>
                  </a:cubicBezTo>
                  <a:cubicBezTo>
                    <a:pt x="27" y="200"/>
                    <a:pt x="27" y="199"/>
                    <a:pt x="27" y="199"/>
                  </a:cubicBezTo>
                  <a:cubicBezTo>
                    <a:pt x="27" y="199"/>
                    <a:pt x="27" y="199"/>
                    <a:pt x="28" y="199"/>
                  </a:cubicBezTo>
                  <a:cubicBezTo>
                    <a:pt x="28" y="199"/>
                    <a:pt x="28" y="199"/>
                    <a:pt x="28" y="199"/>
                  </a:cubicBezTo>
                  <a:cubicBezTo>
                    <a:pt x="28" y="191"/>
                    <a:pt x="27" y="183"/>
                    <a:pt x="26" y="174"/>
                  </a:cubicBezTo>
                  <a:moveTo>
                    <a:pt x="25" y="164"/>
                  </a:moveTo>
                  <a:cubicBezTo>
                    <a:pt x="25" y="164"/>
                    <a:pt x="24" y="165"/>
                    <a:pt x="23" y="165"/>
                  </a:cubicBezTo>
                  <a:cubicBezTo>
                    <a:pt x="24" y="168"/>
                    <a:pt x="24" y="171"/>
                    <a:pt x="24" y="173"/>
                  </a:cubicBezTo>
                  <a:cubicBezTo>
                    <a:pt x="25" y="173"/>
                    <a:pt x="25" y="172"/>
                    <a:pt x="26" y="172"/>
                  </a:cubicBezTo>
                  <a:cubicBezTo>
                    <a:pt x="26" y="170"/>
                    <a:pt x="25" y="167"/>
                    <a:pt x="25" y="165"/>
                  </a:cubicBezTo>
                  <a:cubicBezTo>
                    <a:pt x="25" y="164"/>
                    <a:pt x="25" y="164"/>
                    <a:pt x="25" y="164"/>
                  </a:cubicBezTo>
                  <a:moveTo>
                    <a:pt x="25" y="157"/>
                  </a:moveTo>
                  <a:cubicBezTo>
                    <a:pt x="24" y="157"/>
                    <a:pt x="23" y="158"/>
                    <a:pt x="23" y="158"/>
                  </a:cubicBezTo>
                  <a:cubicBezTo>
                    <a:pt x="23" y="159"/>
                    <a:pt x="23" y="160"/>
                    <a:pt x="23" y="161"/>
                  </a:cubicBezTo>
                  <a:cubicBezTo>
                    <a:pt x="23" y="162"/>
                    <a:pt x="23" y="162"/>
                    <a:pt x="23" y="163"/>
                  </a:cubicBezTo>
                  <a:cubicBezTo>
                    <a:pt x="24" y="163"/>
                    <a:pt x="24" y="162"/>
                    <a:pt x="25" y="162"/>
                  </a:cubicBezTo>
                  <a:cubicBezTo>
                    <a:pt x="25" y="160"/>
                    <a:pt x="25" y="159"/>
                    <a:pt x="25" y="157"/>
                  </a:cubicBezTo>
                  <a:moveTo>
                    <a:pt x="28" y="155"/>
                  </a:moveTo>
                  <a:cubicBezTo>
                    <a:pt x="28" y="155"/>
                    <a:pt x="27" y="156"/>
                    <a:pt x="26" y="156"/>
                  </a:cubicBezTo>
                  <a:cubicBezTo>
                    <a:pt x="26" y="158"/>
                    <a:pt x="27" y="159"/>
                    <a:pt x="27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8" y="160"/>
                    <a:pt x="28" y="162"/>
                    <a:pt x="28" y="162"/>
                  </a:cubicBezTo>
                  <a:cubicBezTo>
                    <a:pt x="27" y="162"/>
                    <a:pt x="27" y="163"/>
                    <a:pt x="27" y="163"/>
                  </a:cubicBezTo>
                  <a:cubicBezTo>
                    <a:pt x="27" y="166"/>
                    <a:pt x="27" y="168"/>
                    <a:pt x="27" y="171"/>
                  </a:cubicBezTo>
                  <a:cubicBezTo>
                    <a:pt x="27" y="171"/>
                    <a:pt x="28" y="171"/>
                    <a:pt x="28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1"/>
                    <a:pt x="29" y="172"/>
                    <a:pt x="29" y="172"/>
                  </a:cubicBezTo>
                  <a:cubicBezTo>
                    <a:pt x="28" y="173"/>
                    <a:pt x="28" y="173"/>
                    <a:pt x="27" y="173"/>
                  </a:cubicBezTo>
                  <a:cubicBezTo>
                    <a:pt x="28" y="180"/>
                    <a:pt x="28" y="186"/>
                    <a:pt x="28" y="193"/>
                  </a:cubicBezTo>
                  <a:cubicBezTo>
                    <a:pt x="28" y="195"/>
                    <a:pt x="28" y="197"/>
                    <a:pt x="29" y="199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1"/>
                    <a:pt x="27" y="202"/>
                    <a:pt x="27" y="202"/>
                  </a:cubicBezTo>
                  <a:cubicBezTo>
                    <a:pt x="27" y="207"/>
                    <a:pt x="27" y="212"/>
                    <a:pt x="27" y="217"/>
                  </a:cubicBezTo>
                  <a:cubicBezTo>
                    <a:pt x="28" y="216"/>
                    <a:pt x="29" y="215"/>
                    <a:pt x="31" y="215"/>
                  </a:cubicBezTo>
                  <a:cubicBezTo>
                    <a:pt x="31" y="211"/>
                    <a:pt x="31" y="207"/>
                    <a:pt x="30" y="203"/>
                  </a:cubicBezTo>
                  <a:cubicBezTo>
                    <a:pt x="30" y="190"/>
                    <a:pt x="30" y="177"/>
                    <a:pt x="29" y="164"/>
                  </a:cubicBezTo>
                  <a:cubicBezTo>
                    <a:pt x="29" y="161"/>
                    <a:pt x="29" y="158"/>
                    <a:pt x="28" y="155"/>
                  </a:cubicBezTo>
                  <a:moveTo>
                    <a:pt x="24" y="150"/>
                  </a:moveTo>
                  <a:cubicBezTo>
                    <a:pt x="23" y="150"/>
                    <a:pt x="23" y="151"/>
                    <a:pt x="22" y="151"/>
                  </a:cubicBezTo>
                  <a:cubicBezTo>
                    <a:pt x="22" y="153"/>
                    <a:pt x="22" y="154"/>
                    <a:pt x="22" y="156"/>
                  </a:cubicBezTo>
                  <a:cubicBezTo>
                    <a:pt x="23" y="156"/>
                    <a:pt x="24" y="155"/>
                    <a:pt x="24" y="155"/>
                  </a:cubicBezTo>
                  <a:cubicBezTo>
                    <a:pt x="24" y="153"/>
                    <a:pt x="24" y="152"/>
                    <a:pt x="24" y="150"/>
                  </a:cubicBezTo>
                  <a:moveTo>
                    <a:pt x="28" y="148"/>
                  </a:moveTo>
                  <a:cubicBezTo>
                    <a:pt x="27" y="148"/>
                    <a:pt x="27" y="148"/>
                    <a:pt x="26" y="149"/>
                  </a:cubicBezTo>
                  <a:cubicBezTo>
                    <a:pt x="26" y="150"/>
                    <a:pt x="26" y="152"/>
                    <a:pt x="26" y="154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7" y="154"/>
                    <a:pt x="28" y="153"/>
                    <a:pt x="28" y="153"/>
                  </a:cubicBezTo>
                  <a:cubicBezTo>
                    <a:pt x="28" y="151"/>
                    <a:pt x="28" y="149"/>
                    <a:pt x="28" y="148"/>
                  </a:cubicBezTo>
                  <a:moveTo>
                    <a:pt x="23" y="140"/>
                  </a:moveTo>
                  <a:cubicBezTo>
                    <a:pt x="23" y="141"/>
                    <a:pt x="22" y="141"/>
                    <a:pt x="21" y="141"/>
                  </a:cubicBezTo>
                  <a:cubicBezTo>
                    <a:pt x="22" y="144"/>
                    <a:pt x="22" y="146"/>
                    <a:pt x="22" y="149"/>
                  </a:cubicBezTo>
                  <a:cubicBezTo>
                    <a:pt x="23" y="149"/>
                    <a:pt x="23" y="148"/>
                    <a:pt x="24" y="148"/>
                  </a:cubicBezTo>
                  <a:cubicBezTo>
                    <a:pt x="24" y="145"/>
                    <a:pt x="23" y="143"/>
                    <a:pt x="23" y="140"/>
                  </a:cubicBezTo>
                  <a:moveTo>
                    <a:pt x="27" y="137"/>
                  </a:moveTo>
                  <a:cubicBezTo>
                    <a:pt x="27" y="138"/>
                    <a:pt x="26" y="138"/>
                    <a:pt x="25" y="139"/>
                  </a:cubicBezTo>
                  <a:cubicBezTo>
                    <a:pt x="26" y="141"/>
                    <a:pt x="26" y="144"/>
                    <a:pt x="26" y="146"/>
                  </a:cubicBezTo>
                  <a:cubicBezTo>
                    <a:pt x="26" y="146"/>
                    <a:pt x="27" y="146"/>
                    <a:pt x="28" y="145"/>
                  </a:cubicBezTo>
                  <a:cubicBezTo>
                    <a:pt x="28" y="143"/>
                    <a:pt x="27" y="140"/>
                    <a:pt x="27" y="137"/>
                  </a:cubicBezTo>
                  <a:moveTo>
                    <a:pt x="23" y="132"/>
                  </a:moveTo>
                  <a:cubicBezTo>
                    <a:pt x="22" y="132"/>
                    <a:pt x="21" y="133"/>
                    <a:pt x="21" y="133"/>
                  </a:cubicBezTo>
                  <a:cubicBezTo>
                    <a:pt x="21" y="135"/>
                    <a:pt x="21" y="137"/>
                    <a:pt x="21" y="139"/>
                  </a:cubicBezTo>
                  <a:cubicBezTo>
                    <a:pt x="22" y="139"/>
                    <a:pt x="23" y="138"/>
                    <a:pt x="23" y="138"/>
                  </a:cubicBezTo>
                  <a:cubicBezTo>
                    <a:pt x="23" y="136"/>
                    <a:pt x="23" y="134"/>
                    <a:pt x="23" y="132"/>
                  </a:cubicBezTo>
                  <a:moveTo>
                    <a:pt x="22" y="123"/>
                  </a:moveTo>
                  <a:cubicBezTo>
                    <a:pt x="22" y="123"/>
                    <a:pt x="21" y="124"/>
                    <a:pt x="20" y="124"/>
                  </a:cubicBezTo>
                  <a:cubicBezTo>
                    <a:pt x="20" y="127"/>
                    <a:pt x="21" y="129"/>
                    <a:pt x="21" y="131"/>
                  </a:cubicBezTo>
                  <a:cubicBezTo>
                    <a:pt x="21" y="130"/>
                    <a:pt x="22" y="130"/>
                    <a:pt x="23" y="129"/>
                  </a:cubicBezTo>
                  <a:cubicBezTo>
                    <a:pt x="23" y="128"/>
                    <a:pt x="23" y="127"/>
                    <a:pt x="23" y="126"/>
                  </a:cubicBezTo>
                  <a:cubicBezTo>
                    <a:pt x="22" y="125"/>
                    <a:pt x="22" y="124"/>
                    <a:pt x="22" y="123"/>
                  </a:cubicBezTo>
                  <a:moveTo>
                    <a:pt x="26" y="119"/>
                  </a:moveTo>
                  <a:cubicBezTo>
                    <a:pt x="26" y="120"/>
                    <a:pt x="25" y="120"/>
                    <a:pt x="24" y="121"/>
                  </a:cubicBezTo>
                  <a:cubicBezTo>
                    <a:pt x="25" y="123"/>
                    <a:pt x="25" y="126"/>
                    <a:pt x="25" y="128"/>
                  </a:cubicBezTo>
                  <a:cubicBezTo>
                    <a:pt x="26" y="128"/>
                    <a:pt x="26" y="129"/>
                    <a:pt x="25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32"/>
                    <a:pt x="25" y="134"/>
                    <a:pt x="25" y="137"/>
                  </a:cubicBezTo>
                  <a:cubicBezTo>
                    <a:pt x="26" y="136"/>
                    <a:pt x="27" y="136"/>
                    <a:pt x="27" y="135"/>
                  </a:cubicBezTo>
                  <a:cubicBezTo>
                    <a:pt x="27" y="132"/>
                    <a:pt x="27" y="128"/>
                    <a:pt x="27" y="124"/>
                  </a:cubicBezTo>
                  <a:cubicBezTo>
                    <a:pt x="27" y="123"/>
                    <a:pt x="26" y="121"/>
                    <a:pt x="26" y="119"/>
                  </a:cubicBezTo>
                  <a:moveTo>
                    <a:pt x="22" y="115"/>
                  </a:moveTo>
                  <a:cubicBezTo>
                    <a:pt x="21" y="115"/>
                    <a:pt x="21" y="115"/>
                    <a:pt x="20" y="116"/>
                  </a:cubicBezTo>
                  <a:cubicBezTo>
                    <a:pt x="20" y="118"/>
                    <a:pt x="20" y="120"/>
                    <a:pt x="20" y="122"/>
                  </a:cubicBezTo>
                  <a:cubicBezTo>
                    <a:pt x="21" y="121"/>
                    <a:pt x="22" y="121"/>
                    <a:pt x="22" y="120"/>
                  </a:cubicBezTo>
                  <a:cubicBezTo>
                    <a:pt x="22" y="118"/>
                    <a:pt x="22" y="116"/>
                    <a:pt x="22" y="115"/>
                  </a:cubicBezTo>
                  <a:moveTo>
                    <a:pt x="26" y="112"/>
                  </a:moveTo>
                  <a:cubicBezTo>
                    <a:pt x="25" y="112"/>
                    <a:pt x="25" y="113"/>
                    <a:pt x="24" y="113"/>
                  </a:cubicBezTo>
                  <a:cubicBezTo>
                    <a:pt x="24" y="115"/>
                    <a:pt x="24" y="116"/>
                    <a:pt x="24" y="118"/>
                  </a:cubicBezTo>
                  <a:cubicBezTo>
                    <a:pt x="25" y="118"/>
                    <a:pt x="25" y="117"/>
                    <a:pt x="2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3"/>
                    <a:pt x="26" y="112"/>
                  </a:cubicBezTo>
                  <a:moveTo>
                    <a:pt x="22" y="105"/>
                  </a:moveTo>
                  <a:cubicBezTo>
                    <a:pt x="21" y="105"/>
                    <a:pt x="20" y="106"/>
                    <a:pt x="19" y="106"/>
                  </a:cubicBezTo>
                  <a:cubicBezTo>
                    <a:pt x="20" y="109"/>
                    <a:pt x="20" y="111"/>
                    <a:pt x="20" y="114"/>
                  </a:cubicBezTo>
                  <a:cubicBezTo>
                    <a:pt x="20" y="113"/>
                    <a:pt x="21" y="113"/>
                    <a:pt x="22" y="112"/>
                  </a:cubicBezTo>
                  <a:cubicBezTo>
                    <a:pt x="22" y="110"/>
                    <a:pt x="22" y="107"/>
                    <a:pt x="22" y="105"/>
                  </a:cubicBezTo>
                  <a:moveTo>
                    <a:pt x="25" y="102"/>
                  </a:moveTo>
                  <a:cubicBezTo>
                    <a:pt x="25" y="102"/>
                    <a:pt x="24" y="103"/>
                    <a:pt x="24" y="103"/>
                  </a:cubicBezTo>
                  <a:cubicBezTo>
                    <a:pt x="24" y="106"/>
                    <a:pt x="24" y="108"/>
                    <a:pt x="24" y="111"/>
                  </a:cubicBezTo>
                  <a:cubicBezTo>
                    <a:pt x="25" y="111"/>
                    <a:pt x="25" y="110"/>
                    <a:pt x="26" y="110"/>
                  </a:cubicBezTo>
                  <a:cubicBezTo>
                    <a:pt x="26" y="107"/>
                    <a:pt x="26" y="104"/>
                    <a:pt x="25" y="102"/>
                  </a:cubicBezTo>
                  <a:moveTo>
                    <a:pt x="21" y="96"/>
                  </a:moveTo>
                  <a:cubicBezTo>
                    <a:pt x="21" y="96"/>
                    <a:pt x="20" y="97"/>
                    <a:pt x="19" y="97"/>
                  </a:cubicBezTo>
                  <a:cubicBezTo>
                    <a:pt x="19" y="100"/>
                    <a:pt x="19" y="102"/>
                    <a:pt x="19" y="104"/>
                  </a:cubicBezTo>
                  <a:cubicBezTo>
                    <a:pt x="20" y="104"/>
                    <a:pt x="21" y="103"/>
                    <a:pt x="21" y="102"/>
                  </a:cubicBezTo>
                  <a:cubicBezTo>
                    <a:pt x="21" y="100"/>
                    <a:pt x="21" y="98"/>
                    <a:pt x="21" y="96"/>
                  </a:cubicBezTo>
                  <a:moveTo>
                    <a:pt x="25" y="94"/>
                  </a:moveTo>
                  <a:cubicBezTo>
                    <a:pt x="24" y="94"/>
                    <a:pt x="24" y="94"/>
                    <a:pt x="23" y="95"/>
                  </a:cubicBezTo>
                  <a:cubicBezTo>
                    <a:pt x="23" y="97"/>
                    <a:pt x="23" y="99"/>
                    <a:pt x="23" y="101"/>
                  </a:cubicBezTo>
                  <a:cubicBezTo>
                    <a:pt x="24" y="100"/>
                    <a:pt x="24" y="100"/>
                    <a:pt x="25" y="100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7"/>
                    <a:pt x="25" y="96"/>
                    <a:pt x="25" y="94"/>
                  </a:cubicBezTo>
                  <a:moveTo>
                    <a:pt x="21" y="88"/>
                  </a:moveTo>
                  <a:cubicBezTo>
                    <a:pt x="20" y="88"/>
                    <a:pt x="20" y="89"/>
                    <a:pt x="19" y="89"/>
                  </a:cubicBezTo>
                  <a:cubicBezTo>
                    <a:pt x="19" y="91"/>
                    <a:pt x="19" y="93"/>
                    <a:pt x="19" y="95"/>
                  </a:cubicBezTo>
                  <a:cubicBezTo>
                    <a:pt x="20" y="95"/>
                    <a:pt x="20" y="94"/>
                    <a:pt x="21" y="94"/>
                  </a:cubicBezTo>
                  <a:cubicBezTo>
                    <a:pt x="21" y="92"/>
                    <a:pt x="21" y="90"/>
                    <a:pt x="21" y="88"/>
                  </a:cubicBezTo>
                  <a:moveTo>
                    <a:pt x="25" y="86"/>
                  </a:moveTo>
                  <a:cubicBezTo>
                    <a:pt x="24" y="86"/>
                    <a:pt x="23" y="87"/>
                    <a:pt x="23" y="87"/>
                  </a:cubicBezTo>
                  <a:cubicBezTo>
                    <a:pt x="23" y="89"/>
                    <a:pt x="23" y="91"/>
                    <a:pt x="23" y="93"/>
                  </a:cubicBezTo>
                  <a:cubicBezTo>
                    <a:pt x="24" y="92"/>
                    <a:pt x="24" y="92"/>
                    <a:pt x="25" y="91"/>
                  </a:cubicBezTo>
                  <a:cubicBezTo>
                    <a:pt x="25" y="90"/>
                    <a:pt x="25" y="88"/>
                    <a:pt x="25" y="86"/>
                  </a:cubicBezTo>
                  <a:moveTo>
                    <a:pt x="21" y="80"/>
                  </a:moveTo>
                  <a:cubicBezTo>
                    <a:pt x="20" y="80"/>
                    <a:pt x="20" y="80"/>
                    <a:pt x="19" y="81"/>
                  </a:cubicBezTo>
                  <a:cubicBezTo>
                    <a:pt x="19" y="82"/>
                    <a:pt x="19" y="83"/>
                    <a:pt x="19" y="84"/>
                  </a:cubicBezTo>
                  <a:cubicBezTo>
                    <a:pt x="19" y="85"/>
                    <a:pt x="19" y="86"/>
                    <a:pt x="19" y="87"/>
                  </a:cubicBezTo>
                  <a:cubicBezTo>
                    <a:pt x="20" y="87"/>
                    <a:pt x="20" y="86"/>
                    <a:pt x="21" y="86"/>
                  </a:cubicBezTo>
                  <a:cubicBezTo>
                    <a:pt x="21" y="84"/>
                    <a:pt x="21" y="82"/>
                    <a:pt x="21" y="80"/>
                  </a:cubicBezTo>
                  <a:moveTo>
                    <a:pt x="24" y="78"/>
                  </a:moveTo>
                  <a:cubicBezTo>
                    <a:pt x="24" y="78"/>
                    <a:pt x="23" y="79"/>
                    <a:pt x="22" y="79"/>
                  </a:cubicBezTo>
                  <a:cubicBezTo>
                    <a:pt x="22" y="81"/>
                    <a:pt x="23" y="83"/>
                    <a:pt x="23" y="85"/>
                  </a:cubicBezTo>
                  <a:cubicBezTo>
                    <a:pt x="23" y="85"/>
                    <a:pt x="24" y="84"/>
                    <a:pt x="24" y="84"/>
                  </a:cubicBezTo>
                  <a:cubicBezTo>
                    <a:pt x="24" y="82"/>
                    <a:pt x="24" y="80"/>
                    <a:pt x="24" y="78"/>
                  </a:cubicBezTo>
                  <a:moveTo>
                    <a:pt x="21" y="69"/>
                  </a:moveTo>
                  <a:cubicBezTo>
                    <a:pt x="20" y="69"/>
                    <a:pt x="20" y="70"/>
                    <a:pt x="19" y="70"/>
                  </a:cubicBezTo>
                  <a:cubicBezTo>
                    <a:pt x="19" y="73"/>
                    <a:pt x="19" y="76"/>
                    <a:pt x="19" y="79"/>
                  </a:cubicBezTo>
                  <a:cubicBezTo>
                    <a:pt x="20" y="78"/>
                    <a:pt x="20" y="78"/>
                    <a:pt x="21" y="78"/>
                  </a:cubicBezTo>
                  <a:cubicBezTo>
                    <a:pt x="21" y="75"/>
                    <a:pt x="21" y="72"/>
                    <a:pt x="21" y="69"/>
                  </a:cubicBezTo>
                  <a:moveTo>
                    <a:pt x="24" y="68"/>
                  </a:moveTo>
                  <a:cubicBezTo>
                    <a:pt x="23" y="68"/>
                    <a:pt x="22" y="69"/>
                    <a:pt x="22" y="69"/>
                  </a:cubicBezTo>
                  <a:cubicBezTo>
                    <a:pt x="22" y="71"/>
                    <a:pt x="22" y="73"/>
                    <a:pt x="22" y="75"/>
                  </a:cubicBezTo>
                  <a:cubicBezTo>
                    <a:pt x="22" y="75"/>
                    <a:pt x="22" y="76"/>
                    <a:pt x="22" y="77"/>
                  </a:cubicBezTo>
                  <a:cubicBezTo>
                    <a:pt x="23" y="76"/>
                    <a:pt x="23" y="76"/>
                    <a:pt x="24" y="76"/>
                  </a:cubicBezTo>
                  <a:cubicBezTo>
                    <a:pt x="24" y="73"/>
                    <a:pt x="24" y="71"/>
                    <a:pt x="24" y="68"/>
                  </a:cubicBezTo>
                  <a:moveTo>
                    <a:pt x="21" y="63"/>
                  </a:moveTo>
                  <a:cubicBezTo>
                    <a:pt x="20" y="63"/>
                    <a:pt x="20" y="64"/>
                    <a:pt x="19" y="64"/>
                  </a:cubicBezTo>
                  <a:cubicBezTo>
                    <a:pt x="19" y="65"/>
                    <a:pt x="19" y="67"/>
                    <a:pt x="19" y="68"/>
                  </a:cubicBezTo>
                  <a:cubicBezTo>
                    <a:pt x="20" y="68"/>
                    <a:pt x="20" y="67"/>
                    <a:pt x="21" y="67"/>
                  </a:cubicBezTo>
                  <a:cubicBezTo>
                    <a:pt x="21" y="66"/>
                    <a:pt x="21" y="64"/>
                    <a:pt x="21" y="63"/>
                  </a:cubicBezTo>
                  <a:moveTo>
                    <a:pt x="23" y="62"/>
                  </a:moveTo>
                  <a:cubicBezTo>
                    <a:pt x="23" y="62"/>
                    <a:pt x="22" y="62"/>
                    <a:pt x="21" y="63"/>
                  </a:cubicBezTo>
                  <a:cubicBezTo>
                    <a:pt x="22" y="64"/>
                    <a:pt x="22" y="65"/>
                    <a:pt x="22" y="67"/>
                  </a:cubicBezTo>
                  <a:cubicBezTo>
                    <a:pt x="22" y="66"/>
                    <a:pt x="23" y="66"/>
                    <a:pt x="23" y="66"/>
                  </a:cubicBezTo>
                  <a:cubicBezTo>
                    <a:pt x="23" y="66"/>
                    <a:pt x="23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4"/>
                    <a:pt x="23" y="63"/>
                    <a:pt x="23" y="62"/>
                  </a:cubicBezTo>
                  <a:moveTo>
                    <a:pt x="23" y="55"/>
                  </a:moveTo>
                  <a:cubicBezTo>
                    <a:pt x="22" y="56"/>
                    <a:pt x="20" y="56"/>
                    <a:pt x="19" y="57"/>
                  </a:cubicBezTo>
                  <a:cubicBezTo>
                    <a:pt x="19" y="59"/>
                    <a:pt x="19" y="60"/>
                    <a:pt x="19" y="62"/>
                  </a:cubicBezTo>
                  <a:cubicBezTo>
                    <a:pt x="20" y="61"/>
                    <a:pt x="20" y="61"/>
                    <a:pt x="21" y="61"/>
                  </a:cubicBezTo>
                  <a:cubicBezTo>
                    <a:pt x="21" y="60"/>
                    <a:pt x="21" y="59"/>
                    <a:pt x="21" y="58"/>
                  </a:cubicBezTo>
                  <a:cubicBezTo>
                    <a:pt x="21" y="59"/>
                    <a:pt x="21" y="60"/>
                    <a:pt x="21" y="60"/>
                  </a:cubicBezTo>
                  <a:cubicBezTo>
                    <a:pt x="22" y="60"/>
                    <a:pt x="23" y="60"/>
                    <a:pt x="23" y="59"/>
                  </a:cubicBezTo>
                  <a:cubicBezTo>
                    <a:pt x="23" y="58"/>
                    <a:pt x="23" y="57"/>
                    <a:pt x="23" y="55"/>
                  </a:cubicBezTo>
                  <a:moveTo>
                    <a:pt x="22" y="48"/>
                  </a:moveTo>
                  <a:cubicBezTo>
                    <a:pt x="21" y="49"/>
                    <a:pt x="20" y="50"/>
                    <a:pt x="19" y="50"/>
                  </a:cubicBezTo>
                  <a:cubicBezTo>
                    <a:pt x="19" y="52"/>
                    <a:pt x="19" y="53"/>
                    <a:pt x="19" y="55"/>
                  </a:cubicBezTo>
                  <a:cubicBezTo>
                    <a:pt x="20" y="54"/>
                    <a:pt x="22" y="54"/>
                    <a:pt x="23" y="53"/>
                  </a:cubicBezTo>
                  <a:cubicBezTo>
                    <a:pt x="23" y="51"/>
                    <a:pt x="22" y="50"/>
                    <a:pt x="22" y="48"/>
                  </a:cubicBezTo>
                  <a:moveTo>
                    <a:pt x="21" y="40"/>
                  </a:moveTo>
                  <a:cubicBezTo>
                    <a:pt x="21" y="40"/>
                    <a:pt x="20" y="40"/>
                    <a:pt x="19" y="41"/>
                  </a:cubicBezTo>
                  <a:cubicBezTo>
                    <a:pt x="19" y="43"/>
                    <a:pt x="19" y="46"/>
                    <a:pt x="19" y="48"/>
                  </a:cubicBezTo>
                  <a:cubicBezTo>
                    <a:pt x="20" y="47"/>
                    <a:pt x="21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4"/>
                    <a:pt x="22" y="42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moveTo>
                    <a:pt x="21" y="32"/>
                  </a:moveTo>
                  <a:cubicBezTo>
                    <a:pt x="20" y="33"/>
                    <a:pt x="19" y="33"/>
                    <a:pt x="18" y="34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7"/>
                    <a:pt x="19" y="38"/>
                    <a:pt x="19" y="39"/>
                  </a:cubicBezTo>
                  <a:cubicBezTo>
                    <a:pt x="20" y="38"/>
                    <a:pt x="21" y="38"/>
                    <a:pt x="21" y="37"/>
                  </a:cubicBezTo>
                  <a:cubicBezTo>
                    <a:pt x="21" y="35"/>
                    <a:pt x="21" y="34"/>
                    <a:pt x="21" y="32"/>
                  </a:cubicBezTo>
                  <a:moveTo>
                    <a:pt x="21" y="23"/>
                  </a:moveTo>
                  <a:cubicBezTo>
                    <a:pt x="20" y="24"/>
                    <a:pt x="20" y="24"/>
                    <a:pt x="19" y="24"/>
                  </a:cubicBezTo>
                  <a:cubicBezTo>
                    <a:pt x="19" y="25"/>
                    <a:pt x="19" y="25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7" y="26"/>
                  </a:cubicBezTo>
                  <a:cubicBezTo>
                    <a:pt x="17" y="28"/>
                    <a:pt x="18" y="30"/>
                    <a:pt x="18" y="31"/>
                  </a:cubicBezTo>
                  <a:cubicBezTo>
                    <a:pt x="19" y="31"/>
                    <a:pt x="20" y="30"/>
                    <a:pt x="21" y="30"/>
                  </a:cubicBezTo>
                  <a:cubicBezTo>
                    <a:pt x="21" y="28"/>
                    <a:pt x="21" y="26"/>
                    <a:pt x="21" y="23"/>
                  </a:cubicBezTo>
                  <a:moveTo>
                    <a:pt x="17" y="18"/>
                  </a:moveTo>
                  <a:cubicBezTo>
                    <a:pt x="17" y="18"/>
                    <a:pt x="16" y="18"/>
                    <a:pt x="16" y="19"/>
                  </a:cubicBezTo>
                  <a:cubicBezTo>
                    <a:pt x="16" y="20"/>
                    <a:pt x="16" y="22"/>
                    <a:pt x="16" y="24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1"/>
                    <a:pt x="18" y="19"/>
                    <a:pt x="17" y="18"/>
                  </a:cubicBezTo>
                  <a:moveTo>
                    <a:pt x="21" y="16"/>
                  </a:moveTo>
                  <a:cubicBezTo>
                    <a:pt x="20" y="17"/>
                    <a:pt x="19" y="17"/>
                    <a:pt x="19" y="17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0" y="22"/>
                    <a:pt x="20" y="22"/>
                    <a:pt x="21" y="21"/>
                  </a:cubicBezTo>
                  <a:cubicBezTo>
                    <a:pt x="21" y="20"/>
                    <a:pt x="21" y="18"/>
                    <a:pt x="21" y="16"/>
                  </a:cubicBezTo>
                  <a:moveTo>
                    <a:pt x="18" y="4"/>
                  </a:moveTo>
                  <a:cubicBezTo>
                    <a:pt x="18" y="4"/>
                    <a:pt x="17" y="5"/>
                    <a:pt x="17" y="5"/>
                  </a:cubicBezTo>
                  <a:cubicBezTo>
                    <a:pt x="18" y="9"/>
                    <a:pt x="18" y="12"/>
                    <a:pt x="18" y="15"/>
                  </a:cubicBezTo>
                  <a:cubicBezTo>
                    <a:pt x="19" y="15"/>
                    <a:pt x="20" y="14"/>
                    <a:pt x="20" y="14"/>
                  </a:cubicBezTo>
                  <a:cubicBezTo>
                    <a:pt x="20" y="11"/>
                    <a:pt x="20" y="8"/>
                    <a:pt x="19" y="5"/>
                  </a:cubicBezTo>
                  <a:cubicBezTo>
                    <a:pt x="19" y="5"/>
                    <a:pt x="19" y="4"/>
                    <a:pt x="18" y="4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9"/>
                    <a:pt x="15" y="13"/>
                    <a:pt x="15" y="17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6" y="12"/>
                    <a:pt x="16" y="8"/>
                    <a:pt x="16" y="4"/>
                  </a:cubicBezTo>
                  <a:cubicBezTo>
                    <a:pt x="16" y="3"/>
                    <a:pt x="16" y="2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 noEditPoints="1"/>
            </p:cNvSpPr>
            <p:nvPr/>
          </p:nvSpPr>
          <p:spPr bwMode="auto">
            <a:xfrm>
              <a:off x="3299461" y="3622675"/>
              <a:ext cx="157163" cy="47625"/>
            </a:xfrm>
            <a:custGeom>
              <a:avLst/>
              <a:gdLst>
                <a:gd name="T0" fmla="*/ 11 w 73"/>
                <a:gd name="T1" fmla="*/ 14 h 22"/>
                <a:gd name="T2" fmla="*/ 14 w 73"/>
                <a:gd name="T3" fmla="*/ 10 h 22"/>
                <a:gd name="T4" fmla="*/ 11 w 73"/>
                <a:gd name="T5" fmla="*/ 14 h 22"/>
                <a:gd name="T6" fmla="*/ 69 w 73"/>
                <a:gd name="T7" fmla="*/ 0 h 22"/>
                <a:gd name="T8" fmla="*/ 69 w 73"/>
                <a:gd name="T9" fmla="*/ 0 h 22"/>
                <a:gd name="T10" fmla="*/ 67 w 73"/>
                <a:gd name="T11" fmla="*/ 1 h 22"/>
                <a:gd name="T12" fmla="*/ 39 w 73"/>
                <a:gd name="T13" fmla="*/ 2 h 22"/>
                <a:gd name="T14" fmla="*/ 33 w 73"/>
                <a:gd name="T15" fmla="*/ 2 h 22"/>
                <a:gd name="T16" fmla="*/ 29 w 73"/>
                <a:gd name="T17" fmla="*/ 3 h 22"/>
                <a:gd name="T18" fmla="*/ 28 w 73"/>
                <a:gd name="T19" fmla="*/ 3 h 22"/>
                <a:gd name="T20" fmla="*/ 16 w 73"/>
                <a:gd name="T21" fmla="*/ 6 h 22"/>
                <a:gd name="T22" fmla="*/ 15 w 73"/>
                <a:gd name="T23" fmla="*/ 6 h 22"/>
                <a:gd name="T24" fmla="*/ 15 w 73"/>
                <a:gd name="T25" fmla="*/ 6 h 22"/>
                <a:gd name="T26" fmla="*/ 0 w 73"/>
                <a:gd name="T27" fmla="*/ 18 h 22"/>
                <a:gd name="T28" fmla="*/ 1 w 73"/>
                <a:gd name="T29" fmla="*/ 20 h 22"/>
                <a:gd name="T30" fmla="*/ 2 w 73"/>
                <a:gd name="T31" fmla="*/ 20 h 22"/>
                <a:gd name="T32" fmla="*/ 8 w 73"/>
                <a:gd name="T33" fmla="*/ 14 h 22"/>
                <a:gd name="T34" fmla="*/ 3 w 73"/>
                <a:gd name="T35" fmla="*/ 20 h 22"/>
                <a:gd name="T36" fmla="*/ 3 w 73"/>
                <a:gd name="T37" fmla="*/ 20 h 22"/>
                <a:gd name="T38" fmla="*/ 3 w 73"/>
                <a:gd name="T39" fmla="*/ 20 h 22"/>
                <a:gd name="T40" fmla="*/ 3 w 73"/>
                <a:gd name="T41" fmla="*/ 20 h 22"/>
                <a:gd name="T42" fmla="*/ 4 w 73"/>
                <a:gd name="T43" fmla="*/ 22 h 22"/>
                <a:gd name="T44" fmla="*/ 5 w 73"/>
                <a:gd name="T45" fmla="*/ 21 h 22"/>
                <a:gd name="T46" fmla="*/ 13 w 73"/>
                <a:gd name="T47" fmla="*/ 15 h 22"/>
                <a:gd name="T48" fmla="*/ 17 w 73"/>
                <a:gd name="T49" fmla="*/ 8 h 22"/>
                <a:gd name="T50" fmla="*/ 26 w 73"/>
                <a:gd name="T51" fmla="*/ 5 h 22"/>
                <a:gd name="T52" fmla="*/ 27 w 73"/>
                <a:gd name="T53" fmla="*/ 6 h 22"/>
                <a:gd name="T54" fmla="*/ 29 w 73"/>
                <a:gd name="T55" fmla="*/ 7 h 22"/>
                <a:gd name="T56" fmla="*/ 30 w 73"/>
                <a:gd name="T57" fmla="*/ 6 h 22"/>
                <a:gd name="T58" fmla="*/ 29 w 73"/>
                <a:gd name="T59" fmla="*/ 5 h 22"/>
                <a:gd name="T60" fmla="*/ 30 w 73"/>
                <a:gd name="T61" fmla="*/ 5 h 22"/>
                <a:gd name="T62" fmla="*/ 30 w 73"/>
                <a:gd name="T63" fmla="*/ 5 h 22"/>
                <a:gd name="T64" fmla="*/ 32 w 73"/>
                <a:gd name="T65" fmla="*/ 5 h 22"/>
                <a:gd name="T66" fmla="*/ 33 w 73"/>
                <a:gd name="T67" fmla="*/ 4 h 22"/>
                <a:gd name="T68" fmla="*/ 33 w 73"/>
                <a:gd name="T69" fmla="*/ 4 h 22"/>
                <a:gd name="T70" fmla="*/ 34 w 73"/>
                <a:gd name="T71" fmla="*/ 4 h 22"/>
                <a:gd name="T72" fmla="*/ 39 w 73"/>
                <a:gd name="T73" fmla="*/ 4 h 22"/>
                <a:gd name="T74" fmla="*/ 45 w 73"/>
                <a:gd name="T75" fmla="*/ 4 h 22"/>
                <a:gd name="T76" fmla="*/ 62 w 73"/>
                <a:gd name="T77" fmla="*/ 3 h 22"/>
                <a:gd name="T78" fmla="*/ 49 w 73"/>
                <a:gd name="T79" fmla="*/ 4 h 22"/>
                <a:gd name="T80" fmla="*/ 35 w 73"/>
                <a:gd name="T81" fmla="*/ 6 h 22"/>
                <a:gd name="T82" fmla="*/ 33 w 73"/>
                <a:gd name="T83" fmla="*/ 6 h 22"/>
                <a:gd name="T84" fmla="*/ 31 w 73"/>
                <a:gd name="T85" fmla="*/ 8 h 22"/>
                <a:gd name="T86" fmla="*/ 35 w 73"/>
                <a:gd name="T87" fmla="*/ 8 h 22"/>
                <a:gd name="T88" fmla="*/ 49 w 73"/>
                <a:gd name="T89" fmla="*/ 6 h 22"/>
                <a:gd name="T90" fmla="*/ 49 w 73"/>
                <a:gd name="T91" fmla="*/ 6 h 22"/>
                <a:gd name="T92" fmla="*/ 51 w 73"/>
                <a:gd name="T93" fmla="*/ 4 h 22"/>
                <a:gd name="T94" fmla="*/ 52 w 73"/>
                <a:gd name="T95" fmla="*/ 4 h 22"/>
                <a:gd name="T96" fmla="*/ 53 w 73"/>
                <a:gd name="T97" fmla="*/ 6 h 22"/>
                <a:gd name="T98" fmla="*/ 53 w 73"/>
                <a:gd name="T99" fmla="*/ 6 h 22"/>
                <a:gd name="T100" fmla="*/ 60 w 73"/>
                <a:gd name="T101" fmla="*/ 5 h 22"/>
                <a:gd name="T102" fmla="*/ 63 w 73"/>
                <a:gd name="T103" fmla="*/ 4 h 22"/>
                <a:gd name="T104" fmla="*/ 63 w 73"/>
                <a:gd name="T105" fmla="*/ 4 h 22"/>
                <a:gd name="T106" fmla="*/ 64 w 73"/>
                <a:gd name="T107" fmla="*/ 5 h 22"/>
                <a:gd name="T108" fmla="*/ 72 w 73"/>
                <a:gd name="T109" fmla="*/ 2 h 22"/>
                <a:gd name="T110" fmla="*/ 72 w 73"/>
                <a:gd name="T111" fmla="*/ 1 h 22"/>
                <a:gd name="T112" fmla="*/ 70 w 73"/>
                <a:gd name="T113" fmla="*/ 1 h 22"/>
                <a:gd name="T114" fmla="*/ 69 w 73"/>
                <a:gd name="T1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22">
                  <a:moveTo>
                    <a:pt x="11" y="14"/>
                  </a:moveTo>
                  <a:cubicBezTo>
                    <a:pt x="12" y="13"/>
                    <a:pt x="13" y="11"/>
                    <a:pt x="14" y="10"/>
                  </a:cubicBezTo>
                  <a:cubicBezTo>
                    <a:pt x="13" y="12"/>
                    <a:pt x="12" y="13"/>
                    <a:pt x="11" y="14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8" y="0"/>
                    <a:pt x="68" y="0"/>
                    <a:pt x="67" y="1"/>
                  </a:cubicBezTo>
                  <a:cubicBezTo>
                    <a:pt x="58" y="1"/>
                    <a:pt x="49" y="1"/>
                    <a:pt x="39" y="2"/>
                  </a:cubicBezTo>
                  <a:cubicBezTo>
                    <a:pt x="38" y="2"/>
                    <a:pt x="35" y="2"/>
                    <a:pt x="33" y="2"/>
                  </a:cubicBezTo>
                  <a:cubicBezTo>
                    <a:pt x="32" y="2"/>
                    <a:pt x="31" y="2"/>
                    <a:pt x="29" y="3"/>
                  </a:cubicBezTo>
                  <a:cubicBezTo>
                    <a:pt x="29" y="3"/>
                    <a:pt x="29" y="3"/>
                    <a:pt x="28" y="3"/>
                  </a:cubicBezTo>
                  <a:cubicBezTo>
                    <a:pt x="24" y="4"/>
                    <a:pt x="20" y="4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5" y="14"/>
                    <a:pt x="0" y="18"/>
                  </a:cubicBezTo>
                  <a:cubicBezTo>
                    <a:pt x="0" y="19"/>
                    <a:pt x="0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ubicBezTo>
                    <a:pt x="4" y="18"/>
                    <a:pt x="6" y="16"/>
                    <a:pt x="8" y="14"/>
                  </a:cubicBezTo>
                  <a:cubicBezTo>
                    <a:pt x="7" y="16"/>
                    <a:pt x="5" y="18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2"/>
                    <a:pt x="4" y="22"/>
                  </a:cubicBezTo>
                  <a:cubicBezTo>
                    <a:pt x="4" y="22"/>
                    <a:pt x="4" y="22"/>
                    <a:pt x="5" y="21"/>
                  </a:cubicBezTo>
                  <a:cubicBezTo>
                    <a:pt x="8" y="19"/>
                    <a:pt x="10" y="17"/>
                    <a:pt x="13" y="15"/>
                  </a:cubicBezTo>
                  <a:cubicBezTo>
                    <a:pt x="15" y="13"/>
                    <a:pt x="16" y="11"/>
                    <a:pt x="17" y="8"/>
                  </a:cubicBezTo>
                  <a:cubicBezTo>
                    <a:pt x="19" y="6"/>
                    <a:pt x="23" y="6"/>
                    <a:pt x="26" y="5"/>
                  </a:cubicBezTo>
                  <a:cubicBezTo>
                    <a:pt x="26" y="6"/>
                    <a:pt x="26" y="6"/>
                    <a:pt x="27" y="6"/>
                  </a:cubicBezTo>
                  <a:cubicBezTo>
                    <a:pt x="27" y="7"/>
                    <a:pt x="28" y="7"/>
                    <a:pt x="29" y="7"/>
                  </a:cubicBezTo>
                  <a:cubicBezTo>
                    <a:pt x="29" y="7"/>
                    <a:pt x="30" y="6"/>
                    <a:pt x="30" y="6"/>
                  </a:cubicBezTo>
                  <a:cubicBezTo>
                    <a:pt x="30" y="5"/>
                    <a:pt x="29" y="5"/>
                    <a:pt x="29" y="5"/>
                  </a:cubicBezTo>
                  <a:cubicBezTo>
                    <a:pt x="29" y="5"/>
                    <a:pt x="29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2" y="5"/>
                  </a:cubicBezTo>
                  <a:cubicBezTo>
                    <a:pt x="32" y="4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4"/>
                    <a:pt x="37" y="4"/>
                    <a:pt x="39" y="4"/>
                  </a:cubicBezTo>
                  <a:cubicBezTo>
                    <a:pt x="41" y="4"/>
                    <a:pt x="43" y="4"/>
                    <a:pt x="45" y="4"/>
                  </a:cubicBezTo>
                  <a:cubicBezTo>
                    <a:pt x="51" y="3"/>
                    <a:pt x="56" y="4"/>
                    <a:pt x="62" y="3"/>
                  </a:cubicBezTo>
                  <a:cubicBezTo>
                    <a:pt x="58" y="4"/>
                    <a:pt x="53" y="4"/>
                    <a:pt x="49" y="4"/>
                  </a:cubicBezTo>
                  <a:cubicBezTo>
                    <a:pt x="45" y="5"/>
                    <a:pt x="40" y="6"/>
                    <a:pt x="35" y="6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3" y="8"/>
                    <a:pt x="34" y="8"/>
                    <a:pt x="35" y="8"/>
                  </a:cubicBezTo>
                  <a:cubicBezTo>
                    <a:pt x="40" y="8"/>
                    <a:pt x="45" y="7"/>
                    <a:pt x="49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6"/>
                    <a:pt x="51" y="5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3" y="4"/>
                    <a:pt x="54" y="5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8" y="6"/>
                    <a:pt x="60" y="5"/>
                  </a:cubicBezTo>
                  <a:cubicBezTo>
                    <a:pt x="61" y="5"/>
                    <a:pt x="62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4" y="4"/>
                    <a:pt x="64" y="4"/>
                    <a:pt x="64" y="5"/>
                  </a:cubicBezTo>
                  <a:cubicBezTo>
                    <a:pt x="67" y="4"/>
                    <a:pt x="70" y="4"/>
                    <a:pt x="72" y="2"/>
                  </a:cubicBezTo>
                  <a:cubicBezTo>
                    <a:pt x="73" y="2"/>
                    <a:pt x="73" y="1"/>
                    <a:pt x="72" y="1"/>
                  </a:cubicBezTo>
                  <a:cubicBezTo>
                    <a:pt x="71" y="1"/>
                    <a:pt x="71" y="1"/>
                    <a:pt x="70" y="1"/>
                  </a:cubicBezTo>
                  <a:cubicBezTo>
                    <a:pt x="70" y="0"/>
                    <a:pt x="70" y="0"/>
                    <a:pt x="69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 noEditPoints="1"/>
            </p:cNvSpPr>
            <p:nvPr/>
          </p:nvSpPr>
          <p:spPr bwMode="auto">
            <a:xfrm>
              <a:off x="3815398" y="3598862"/>
              <a:ext cx="198438" cy="271463"/>
            </a:xfrm>
            <a:custGeom>
              <a:avLst/>
              <a:gdLst>
                <a:gd name="T0" fmla="*/ 90 w 92"/>
                <a:gd name="T1" fmla="*/ 99 h 126"/>
                <a:gd name="T2" fmla="*/ 84 w 92"/>
                <a:gd name="T3" fmla="*/ 104 h 126"/>
                <a:gd name="T4" fmla="*/ 79 w 92"/>
                <a:gd name="T5" fmla="*/ 109 h 126"/>
                <a:gd name="T6" fmla="*/ 68 w 92"/>
                <a:gd name="T7" fmla="*/ 124 h 126"/>
                <a:gd name="T8" fmla="*/ 87 w 92"/>
                <a:gd name="T9" fmla="*/ 108 h 126"/>
                <a:gd name="T10" fmla="*/ 90 w 92"/>
                <a:gd name="T11" fmla="*/ 99 h 126"/>
                <a:gd name="T12" fmla="*/ 86 w 92"/>
                <a:gd name="T13" fmla="*/ 100 h 126"/>
                <a:gd name="T14" fmla="*/ 85 w 92"/>
                <a:gd name="T15" fmla="*/ 86 h 126"/>
                <a:gd name="T16" fmla="*/ 87 w 92"/>
                <a:gd name="T17" fmla="*/ 86 h 126"/>
                <a:gd name="T18" fmla="*/ 85 w 92"/>
                <a:gd name="T19" fmla="*/ 83 h 126"/>
                <a:gd name="T20" fmla="*/ 85 w 92"/>
                <a:gd name="T21" fmla="*/ 70 h 126"/>
                <a:gd name="T22" fmla="*/ 85 w 92"/>
                <a:gd name="T23" fmla="*/ 68 h 126"/>
                <a:gd name="T24" fmla="*/ 86 w 92"/>
                <a:gd name="T25" fmla="*/ 67 h 126"/>
                <a:gd name="T26" fmla="*/ 82 w 92"/>
                <a:gd name="T27" fmla="*/ 58 h 126"/>
                <a:gd name="T28" fmla="*/ 82 w 92"/>
                <a:gd name="T29" fmla="*/ 58 h 126"/>
                <a:gd name="T30" fmla="*/ 87 w 92"/>
                <a:gd name="T31" fmla="*/ 59 h 126"/>
                <a:gd name="T32" fmla="*/ 88 w 92"/>
                <a:gd name="T33" fmla="*/ 58 h 126"/>
                <a:gd name="T34" fmla="*/ 79 w 92"/>
                <a:gd name="T35" fmla="*/ 52 h 126"/>
                <a:gd name="T36" fmla="*/ 81 w 92"/>
                <a:gd name="T37" fmla="*/ 50 h 126"/>
                <a:gd name="T38" fmla="*/ 74 w 92"/>
                <a:gd name="T39" fmla="*/ 17 h 126"/>
                <a:gd name="T40" fmla="*/ 57 w 92"/>
                <a:gd name="T41" fmla="*/ 5 h 126"/>
                <a:gd name="T42" fmla="*/ 65 w 92"/>
                <a:gd name="T43" fmla="*/ 5 h 126"/>
                <a:gd name="T44" fmla="*/ 78 w 92"/>
                <a:gd name="T45" fmla="*/ 11 h 126"/>
                <a:gd name="T46" fmla="*/ 58 w 92"/>
                <a:gd name="T47" fmla="*/ 31 h 126"/>
                <a:gd name="T48" fmla="*/ 61 w 92"/>
                <a:gd name="T49" fmla="*/ 31 h 126"/>
                <a:gd name="T50" fmla="*/ 72 w 92"/>
                <a:gd name="T51" fmla="*/ 24 h 126"/>
                <a:gd name="T52" fmla="*/ 80 w 92"/>
                <a:gd name="T53" fmla="*/ 19 h 126"/>
                <a:gd name="T54" fmla="*/ 81 w 92"/>
                <a:gd name="T55" fmla="*/ 26 h 126"/>
                <a:gd name="T56" fmla="*/ 83 w 92"/>
                <a:gd name="T57" fmla="*/ 36 h 126"/>
                <a:gd name="T58" fmla="*/ 82 w 92"/>
                <a:gd name="T59" fmla="*/ 38 h 126"/>
                <a:gd name="T60" fmla="*/ 84 w 92"/>
                <a:gd name="T61" fmla="*/ 47 h 126"/>
                <a:gd name="T62" fmla="*/ 87 w 92"/>
                <a:gd name="T63" fmla="*/ 50 h 126"/>
                <a:gd name="T64" fmla="*/ 89 w 92"/>
                <a:gd name="T65" fmla="*/ 50 h 126"/>
                <a:gd name="T66" fmla="*/ 89 w 92"/>
                <a:gd name="T67" fmla="*/ 60 h 126"/>
                <a:gd name="T68" fmla="*/ 88 w 92"/>
                <a:gd name="T69" fmla="*/ 65 h 126"/>
                <a:gd name="T70" fmla="*/ 89 w 92"/>
                <a:gd name="T71" fmla="*/ 67 h 126"/>
                <a:gd name="T72" fmla="*/ 86 w 92"/>
                <a:gd name="T73" fmla="*/ 69 h 126"/>
                <a:gd name="T74" fmla="*/ 88 w 92"/>
                <a:gd name="T75" fmla="*/ 88 h 126"/>
                <a:gd name="T76" fmla="*/ 90 w 92"/>
                <a:gd name="T77" fmla="*/ 82 h 126"/>
                <a:gd name="T78" fmla="*/ 91 w 92"/>
                <a:gd name="T79" fmla="*/ 68 h 126"/>
                <a:gd name="T80" fmla="*/ 86 w 92"/>
                <a:gd name="T81" fmla="*/ 47 h 126"/>
                <a:gd name="T82" fmla="*/ 80 w 92"/>
                <a:gd name="T83" fmla="*/ 15 h 126"/>
                <a:gd name="T84" fmla="*/ 80 w 92"/>
                <a:gd name="T85" fmla="*/ 14 h 126"/>
                <a:gd name="T86" fmla="*/ 50 w 92"/>
                <a:gd name="T87" fmla="*/ 0 h 126"/>
                <a:gd name="T88" fmla="*/ 2 w 92"/>
                <a:gd name="T89" fmla="*/ 3 h 126"/>
                <a:gd name="T90" fmla="*/ 33 w 92"/>
                <a:gd name="T91" fmla="*/ 2 h 126"/>
                <a:gd name="T92" fmla="*/ 2 w 92"/>
                <a:gd name="T93" fmla="*/ 6 h 126"/>
                <a:gd name="T94" fmla="*/ 9 w 92"/>
                <a:gd name="T95" fmla="*/ 5 h 126"/>
                <a:gd name="T96" fmla="*/ 9 w 92"/>
                <a:gd name="T97" fmla="*/ 5 h 126"/>
                <a:gd name="T98" fmla="*/ 18 w 92"/>
                <a:gd name="T99" fmla="*/ 6 h 126"/>
                <a:gd name="T100" fmla="*/ 23 w 92"/>
                <a:gd name="T101" fmla="*/ 5 h 126"/>
                <a:gd name="T102" fmla="*/ 32 w 92"/>
                <a:gd name="T103" fmla="*/ 5 h 126"/>
                <a:gd name="T104" fmla="*/ 40 w 92"/>
                <a:gd name="T105" fmla="*/ 5 h 126"/>
                <a:gd name="T106" fmla="*/ 50 w 92"/>
                <a:gd name="T107" fmla="*/ 2 h 126"/>
                <a:gd name="T108" fmla="*/ 56 w 92"/>
                <a:gd name="T10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2" h="126">
                  <a:moveTo>
                    <a:pt x="75" y="118"/>
                  </a:moveTo>
                  <a:cubicBezTo>
                    <a:pt x="77" y="116"/>
                    <a:pt x="79" y="114"/>
                    <a:pt x="81" y="112"/>
                  </a:cubicBezTo>
                  <a:cubicBezTo>
                    <a:pt x="79" y="114"/>
                    <a:pt x="77" y="116"/>
                    <a:pt x="75" y="118"/>
                  </a:cubicBezTo>
                  <a:moveTo>
                    <a:pt x="90" y="99"/>
                  </a:moveTo>
                  <a:cubicBezTo>
                    <a:pt x="89" y="100"/>
                    <a:pt x="88" y="101"/>
                    <a:pt x="87" y="101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86" y="103"/>
                    <a:pt x="85" y="103"/>
                    <a:pt x="84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3" y="105"/>
                    <a:pt x="82" y="106"/>
                    <a:pt x="81" y="107"/>
                  </a:cubicBezTo>
                  <a:cubicBezTo>
                    <a:pt x="80" y="108"/>
                    <a:pt x="80" y="108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8" y="110"/>
                    <a:pt x="79" y="111"/>
                    <a:pt x="79" y="111"/>
                  </a:cubicBezTo>
                  <a:cubicBezTo>
                    <a:pt x="76" y="114"/>
                    <a:pt x="73" y="117"/>
                    <a:pt x="71" y="120"/>
                  </a:cubicBezTo>
                  <a:cubicBezTo>
                    <a:pt x="70" y="121"/>
                    <a:pt x="69" y="123"/>
                    <a:pt x="68" y="124"/>
                  </a:cubicBezTo>
                  <a:cubicBezTo>
                    <a:pt x="68" y="125"/>
                    <a:pt x="68" y="125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6"/>
                    <a:pt x="69" y="125"/>
                    <a:pt x="70" y="125"/>
                  </a:cubicBezTo>
                  <a:cubicBezTo>
                    <a:pt x="76" y="120"/>
                    <a:pt x="82" y="115"/>
                    <a:pt x="87" y="108"/>
                  </a:cubicBezTo>
                  <a:cubicBezTo>
                    <a:pt x="87" y="107"/>
                    <a:pt x="88" y="105"/>
                    <a:pt x="88" y="104"/>
                  </a:cubicBezTo>
                  <a:cubicBezTo>
                    <a:pt x="88" y="104"/>
                    <a:pt x="89" y="104"/>
                    <a:pt x="89" y="103"/>
                  </a:cubicBezTo>
                  <a:cubicBezTo>
                    <a:pt x="89" y="103"/>
                    <a:pt x="89" y="103"/>
                    <a:pt x="89" y="102"/>
                  </a:cubicBezTo>
                  <a:cubicBezTo>
                    <a:pt x="89" y="101"/>
                    <a:pt x="89" y="100"/>
                    <a:pt x="90" y="99"/>
                  </a:cubicBezTo>
                  <a:moveTo>
                    <a:pt x="87" y="89"/>
                  </a:moveTo>
                  <a:cubicBezTo>
                    <a:pt x="86" y="90"/>
                    <a:pt x="86" y="90"/>
                    <a:pt x="85" y="91"/>
                  </a:cubicBezTo>
                  <a:cubicBezTo>
                    <a:pt x="85" y="95"/>
                    <a:pt x="84" y="99"/>
                    <a:pt x="83" y="103"/>
                  </a:cubicBezTo>
                  <a:cubicBezTo>
                    <a:pt x="84" y="102"/>
                    <a:pt x="85" y="101"/>
                    <a:pt x="86" y="100"/>
                  </a:cubicBezTo>
                  <a:cubicBezTo>
                    <a:pt x="86" y="97"/>
                    <a:pt x="87" y="94"/>
                    <a:pt x="87" y="91"/>
                  </a:cubicBezTo>
                  <a:cubicBezTo>
                    <a:pt x="87" y="90"/>
                    <a:pt x="87" y="90"/>
                    <a:pt x="87" y="89"/>
                  </a:cubicBezTo>
                  <a:moveTo>
                    <a:pt x="87" y="84"/>
                  </a:moveTo>
                  <a:cubicBezTo>
                    <a:pt x="86" y="84"/>
                    <a:pt x="86" y="85"/>
                    <a:pt x="85" y="86"/>
                  </a:cubicBezTo>
                  <a:cubicBezTo>
                    <a:pt x="85" y="86"/>
                    <a:pt x="85" y="87"/>
                    <a:pt x="85" y="88"/>
                  </a:cubicBezTo>
                  <a:cubicBezTo>
                    <a:pt x="85" y="88"/>
                    <a:pt x="85" y="88"/>
                    <a:pt x="85" y="88"/>
                  </a:cubicBezTo>
                  <a:cubicBezTo>
                    <a:pt x="86" y="87"/>
                    <a:pt x="86" y="87"/>
                    <a:pt x="87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7" y="85"/>
                    <a:pt x="87" y="85"/>
                    <a:pt x="87" y="84"/>
                  </a:cubicBezTo>
                  <a:moveTo>
                    <a:pt x="85" y="70"/>
                  </a:moveTo>
                  <a:cubicBezTo>
                    <a:pt x="84" y="70"/>
                    <a:pt x="84" y="71"/>
                    <a:pt x="83" y="71"/>
                  </a:cubicBezTo>
                  <a:cubicBezTo>
                    <a:pt x="84" y="75"/>
                    <a:pt x="85" y="79"/>
                    <a:pt x="85" y="83"/>
                  </a:cubicBezTo>
                  <a:cubicBezTo>
                    <a:pt x="85" y="83"/>
                    <a:pt x="86" y="82"/>
                    <a:pt x="86" y="82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78"/>
                    <a:pt x="86" y="75"/>
                    <a:pt x="86" y="72"/>
                  </a:cubicBezTo>
                  <a:cubicBezTo>
                    <a:pt x="85" y="71"/>
                    <a:pt x="85" y="70"/>
                    <a:pt x="85" y="70"/>
                  </a:cubicBezTo>
                  <a:moveTo>
                    <a:pt x="84" y="65"/>
                  </a:moveTo>
                  <a:cubicBezTo>
                    <a:pt x="83" y="65"/>
                    <a:pt x="83" y="65"/>
                    <a:pt x="82" y="66"/>
                  </a:cubicBezTo>
                  <a:cubicBezTo>
                    <a:pt x="82" y="67"/>
                    <a:pt x="83" y="68"/>
                    <a:pt x="83" y="69"/>
                  </a:cubicBezTo>
                  <a:cubicBezTo>
                    <a:pt x="83" y="68"/>
                    <a:pt x="84" y="68"/>
                    <a:pt x="85" y="68"/>
                  </a:cubicBezTo>
                  <a:cubicBezTo>
                    <a:pt x="84" y="67"/>
                    <a:pt x="84" y="66"/>
                    <a:pt x="84" y="65"/>
                  </a:cubicBezTo>
                  <a:moveTo>
                    <a:pt x="87" y="62"/>
                  </a:moveTo>
                  <a:cubicBezTo>
                    <a:pt x="86" y="62"/>
                    <a:pt x="86" y="63"/>
                    <a:pt x="85" y="63"/>
                  </a:cubicBezTo>
                  <a:cubicBezTo>
                    <a:pt x="85" y="64"/>
                    <a:pt x="86" y="66"/>
                    <a:pt x="86" y="67"/>
                  </a:cubicBezTo>
                  <a:cubicBezTo>
                    <a:pt x="86" y="66"/>
                    <a:pt x="87" y="66"/>
                    <a:pt x="88" y="66"/>
                  </a:cubicBezTo>
                  <a:cubicBezTo>
                    <a:pt x="87" y="65"/>
                    <a:pt x="87" y="63"/>
                    <a:pt x="87" y="62"/>
                  </a:cubicBezTo>
                  <a:cubicBezTo>
                    <a:pt x="87" y="62"/>
                    <a:pt x="87" y="62"/>
                    <a:pt x="87" y="62"/>
                  </a:cubicBezTo>
                  <a:moveTo>
                    <a:pt x="82" y="58"/>
                  </a:moveTo>
                  <a:cubicBezTo>
                    <a:pt x="82" y="59"/>
                    <a:pt x="81" y="59"/>
                    <a:pt x="80" y="59"/>
                  </a:cubicBezTo>
                  <a:cubicBezTo>
                    <a:pt x="81" y="61"/>
                    <a:pt x="81" y="62"/>
                    <a:pt x="81" y="64"/>
                  </a:cubicBezTo>
                  <a:cubicBezTo>
                    <a:pt x="82" y="63"/>
                    <a:pt x="83" y="63"/>
                    <a:pt x="83" y="62"/>
                  </a:cubicBezTo>
                  <a:cubicBezTo>
                    <a:pt x="83" y="61"/>
                    <a:pt x="82" y="60"/>
                    <a:pt x="82" y="58"/>
                  </a:cubicBezTo>
                  <a:moveTo>
                    <a:pt x="88" y="54"/>
                  </a:moveTo>
                  <a:cubicBezTo>
                    <a:pt x="87" y="55"/>
                    <a:pt x="86" y="56"/>
                    <a:pt x="85" y="56"/>
                  </a:cubicBezTo>
                  <a:cubicBezTo>
                    <a:pt x="85" y="58"/>
                    <a:pt x="85" y="60"/>
                    <a:pt x="85" y="61"/>
                  </a:cubicBezTo>
                  <a:cubicBezTo>
                    <a:pt x="85" y="61"/>
                    <a:pt x="86" y="60"/>
                    <a:pt x="87" y="59"/>
                  </a:cubicBezTo>
                  <a:cubicBezTo>
                    <a:pt x="87" y="59"/>
                    <a:pt x="87" y="58"/>
                    <a:pt x="87" y="57"/>
                  </a:cubicBezTo>
                  <a:cubicBezTo>
                    <a:pt x="87" y="58"/>
                    <a:pt x="87" y="58"/>
                    <a:pt x="87" y="59"/>
                  </a:cubicBezTo>
                  <a:cubicBezTo>
                    <a:pt x="87" y="59"/>
                    <a:pt x="87" y="59"/>
                    <a:pt x="88" y="59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58"/>
                    <a:pt x="89" y="58"/>
                    <a:pt x="89" y="59"/>
                  </a:cubicBezTo>
                  <a:cubicBezTo>
                    <a:pt x="89" y="57"/>
                    <a:pt x="88" y="55"/>
                    <a:pt x="88" y="54"/>
                  </a:cubicBezTo>
                  <a:moveTo>
                    <a:pt x="81" y="50"/>
                  </a:moveTo>
                  <a:cubicBezTo>
                    <a:pt x="80" y="51"/>
                    <a:pt x="80" y="51"/>
                    <a:pt x="79" y="52"/>
                  </a:cubicBezTo>
                  <a:cubicBezTo>
                    <a:pt x="79" y="54"/>
                    <a:pt x="80" y="55"/>
                    <a:pt x="80" y="57"/>
                  </a:cubicBezTo>
                  <a:cubicBezTo>
                    <a:pt x="81" y="57"/>
                    <a:pt x="81" y="56"/>
                    <a:pt x="82" y="56"/>
                  </a:cubicBezTo>
                  <a:cubicBezTo>
                    <a:pt x="82" y="55"/>
                    <a:pt x="82" y="55"/>
                    <a:pt x="81" y="54"/>
                  </a:cubicBezTo>
                  <a:cubicBezTo>
                    <a:pt x="81" y="53"/>
                    <a:pt x="81" y="52"/>
                    <a:pt x="81" y="50"/>
                  </a:cubicBezTo>
                  <a:moveTo>
                    <a:pt x="74" y="17"/>
                  </a:moveTo>
                  <a:cubicBezTo>
                    <a:pt x="75" y="16"/>
                    <a:pt x="76" y="14"/>
                    <a:pt x="77" y="13"/>
                  </a:cubicBezTo>
                  <a:cubicBezTo>
                    <a:pt x="77" y="13"/>
                    <a:pt x="77" y="14"/>
                    <a:pt x="77" y="14"/>
                  </a:cubicBezTo>
                  <a:cubicBezTo>
                    <a:pt x="76" y="15"/>
                    <a:pt x="75" y="16"/>
                    <a:pt x="74" y="17"/>
                  </a:cubicBezTo>
                  <a:moveTo>
                    <a:pt x="52" y="3"/>
                  </a:moveTo>
                  <a:cubicBezTo>
                    <a:pt x="52" y="3"/>
                    <a:pt x="52" y="3"/>
                    <a:pt x="51" y="4"/>
                  </a:cubicBezTo>
                  <a:cubicBezTo>
                    <a:pt x="51" y="4"/>
                    <a:pt x="51" y="4"/>
                    <a:pt x="50" y="5"/>
                  </a:cubicBezTo>
                  <a:cubicBezTo>
                    <a:pt x="52" y="5"/>
                    <a:pt x="55" y="5"/>
                    <a:pt x="57" y="5"/>
                  </a:cubicBezTo>
                  <a:cubicBezTo>
                    <a:pt x="57" y="4"/>
                    <a:pt x="58" y="4"/>
                    <a:pt x="58" y="3"/>
                  </a:cubicBezTo>
                  <a:cubicBezTo>
                    <a:pt x="58" y="3"/>
                    <a:pt x="59" y="3"/>
                    <a:pt x="59" y="3"/>
                  </a:cubicBezTo>
                  <a:cubicBezTo>
                    <a:pt x="60" y="3"/>
                    <a:pt x="60" y="4"/>
                    <a:pt x="60" y="5"/>
                  </a:cubicBezTo>
                  <a:cubicBezTo>
                    <a:pt x="61" y="5"/>
                    <a:pt x="63" y="5"/>
                    <a:pt x="65" y="5"/>
                  </a:cubicBezTo>
                  <a:cubicBezTo>
                    <a:pt x="69" y="5"/>
                    <a:pt x="73" y="5"/>
                    <a:pt x="77" y="6"/>
                  </a:cubicBezTo>
                  <a:cubicBezTo>
                    <a:pt x="78" y="6"/>
                    <a:pt x="80" y="6"/>
                    <a:pt x="80" y="8"/>
                  </a:cubicBezTo>
                  <a:cubicBezTo>
                    <a:pt x="80" y="9"/>
                    <a:pt x="79" y="11"/>
                    <a:pt x="79" y="13"/>
                  </a:cubicBezTo>
                  <a:cubicBezTo>
                    <a:pt x="78" y="12"/>
                    <a:pt x="78" y="11"/>
                    <a:pt x="78" y="11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3" y="15"/>
                    <a:pt x="70" y="19"/>
                    <a:pt x="66" y="22"/>
                  </a:cubicBezTo>
                  <a:cubicBezTo>
                    <a:pt x="62" y="25"/>
                    <a:pt x="59" y="27"/>
                    <a:pt x="58" y="31"/>
                  </a:cubicBezTo>
                  <a:cubicBezTo>
                    <a:pt x="58" y="31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0" y="31"/>
                    <a:pt x="60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1"/>
                    <a:pt x="61" y="31"/>
                    <a:pt x="62" y="31"/>
                  </a:cubicBezTo>
                  <a:cubicBezTo>
                    <a:pt x="62" y="31"/>
                    <a:pt x="63" y="31"/>
                    <a:pt x="63" y="30"/>
                  </a:cubicBezTo>
                  <a:cubicBezTo>
                    <a:pt x="66" y="28"/>
                    <a:pt x="69" y="26"/>
                    <a:pt x="72" y="24"/>
                  </a:cubicBezTo>
                  <a:cubicBezTo>
                    <a:pt x="74" y="22"/>
                    <a:pt x="76" y="19"/>
                    <a:pt x="78" y="17"/>
                  </a:cubicBezTo>
                  <a:cubicBezTo>
                    <a:pt x="79" y="18"/>
                    <a:pt x="79" y="18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19"/>
                    <a:pt x="82" y="20"/>
                    <a:pt x="81" y="20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3"/>
                    <a:pt x="80" y="25"/>
                    <a:pt x="81" y="26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3" y="27"/>
                    <a:pt x="82" y="28"/>
                  </a:cubicBezTo>
                  <a:cubicBezTo>
                    <a:pt x="82" y="28"/>
                    <a:pt x="82" y="29"/>
                    <a:pt x="81" y="29"/>
                  </a:cubicBezTo>
                  <a:cubicBezTo>
                    <a:pt x="81" y="31"/>
                    <a:pt x="82" y="33"/>
                    <a:pt x="82" y="34"/>
                  </a:cubicBezTo>
                  <a:cubicBezTo>
                    <a:pt x="83" y="34"/>
                    <a:pt x="83" y="35"/>
                    <a:pt x="83" y="36"/>
                  </a:cubicBezTo>
                  <a:cubicBezTo>
                    <a:pt x="82" y="37"/>
                    <a:pt x="81" y="38"/>
                    <a:pt x="80" y="39"/>
                  </a:cubicBezTo>
                  <a:cubicBezTo>
                    <a:pt x="78" y="42"/>
                    <a:pt x="78" y="46"/>
                    <a:pt x="79" y="49"/>
                  </a:cubicBezTo>
                  <a:cubicBezTo>
                    <a:pt x="79" y="49"/>
                    <a:pt x="80" y="48"/>
                    <a:pt x="80" y="48"/>
                  </a:cubicBezTo>
                  <a:cubicBezTo>
                    <a:pt x="80" y="44"/>
                    <a:pt x="81" y="41"/>
                    <a:pt x="82" y="38"/>
                  </a:cubicBezTo>
                  <a:cubicBezTo>
                    <a:pt x="82" y="38"/>
                    <a:pt x="82" y="39"/>
                    <a:pt x="83" y="39"/>
                  </a:cubicBezTo>
                  <a:cubicBezTo>
                    <a:pt x="83" y="41"/>
                    <a:pt x="83" y="43"/>
                    <a:pt x="84" y="45"/>
                  </a:cubicBezTo>
                  <a:cubicBezTo>
                    <a:pt x="84" y="45"/>
                    <a:pt x="85" y="45"/>
                    <a:pt x="84" y="46"/>
                  </a:cubicBezTo>
                  <a:cubicBezTo>
                    <a:pt x="84" y="46"/>
                    <a:pt x="84" y="46"/>
                    <a:pt x="84" y="47"/>
                  </a:cubicBezTo>
                  <a:cubicBezTo>
                    <a:pt x="84" y="48"/>
                    <a:pt x="85" y="49"/>
                    <a:pt x="85" y="50"/>
                  </a:cubicBezTo>
                  <a:cubicBezTo>
                    <a:pt x="85" y="52"/>
                    <a:pt x="85" y="53"/>
                    <a:pt x="85" y="54"/>
                  </a:cubicBezTo>
                  <a:cubicBezTo>
                    <a:pt x="85" y="53"/>
                    <a:pt x="86" y="52"/>
                    <a:pt x="87" y="51"/>
                  </a:cubicBezTo>
                  <a:cubicBezTo>
                    <a:pt x="87" y="51"/>
                    <a:pt x="87" y="51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1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9" y="50"/>
                    <a:pt x="89" y="50"/>
                  </a:cubicBezTo>
                  <a:cubicBezTo>
                    <a:pt x="90" y="50"/>
                    <a:pt x="90" y="51"/>
                    <a:pt x="90" y="52"/>
                  </a:cubicBezTo>
                  <a:cubicBezTo>
                    <a:pt x="89" y="52"/>
                    <a:pt x="89" y="53"/>
                    <a:pt x="88" y="53"/>
                  </a:cubicBezTo>
                  <a:cubicBezTo>
                    <a:pt x="89" y="54"/>
                    <a:pt x="89" y="54"/>
                    <a:pt x="89" y="55"/>
                  </a:cubicBezTo>
                  <a:cubicBezTo>
                    <a:pt x="89" y="57"/>
                    <a:pt x="89" y="58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8" y="60"/>
                    <a:pt x="88" y="61"/>
                    <a:pt x="88" y="61"/>
                  </a:cubicBezTo>
                  <a:cubicBezTo>
                    <a:pt x="88" y="63"/>
                    <a:pt x="88" y="64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90" y="65"/>
                    <a:pt x="91" y="66"/>
                    <a:pt x="90" y="66"/>
                  </a:cubicBezTo>
                  <a:cubicBezTo>
                    <a:pt x="90" y="67"/>
                    <a:pt x="89" y="67"/>
                    <a:pt x="89" y="67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9"/>
                    <a:pt x="89" y="70"/>
                    <a:pt x="89" y="70"/>
                  </a:cubicBezTo>
                  <a:cubicBezTo>
                    <a:pt x="89" y="69"/>
                    <a:pt x="88" y="69"/>
                    <a:pt x="88" y="68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7" y="71"/>
                    <a:pt x="88" y="73"/>
                    <a:pt x="89" y="74"/>
                  </a:cubicBezTo>
                  <a:cubicBezTo>
                    <a:pt x="88" y="77"/>
                    <a:pt x="88" y="80"/>
                    <a:pt x="88" y="83"/>
                  </a:cubicBezTo>
                  <a:cubicBezTo>
                    <a:pt x="88" y="84"/>
                    <a:pt x="88" y="85"/>
                    <a:pt x="88" y="86"/>
                  </a:cubicBezTo>
                  <a:cubicBezTo>
                    <a:pt x="89" y="86"/>
                    <a:pt x="89" y="87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1"/>
                    <a:pt x="88" y="95"/>
                    <a:pt x="88" y="98"/>
                  </a:cubicBezTo>
                  <a:cubicBezTo>
                    <a:pt x="88" y="98"/>
                    <a:pt x="89" y="97"/>
                    <a:pt x="90" y="96"/>
                  </a:cubicBezTo>
                  <a:cubicBezTo>
                    <a:pt x="90" y="91"/>
                    <a:pt x="90" y="87"/>
                    <a:pt x="90" y="82"/>
                  </a:cubicBezTo>
                  <a:cubicBezTo>
                    <a:pt x="90" y="80"/>
                    <a:pt x="90" y="78"/>
                    <a:pt x="90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1" y="77"/>
                    <a:pt x="92" y="76"/>
                    <a:pt x="92" y="76"/>
                  </a:cubicBezTo>
                  <a:cubicBezTo>
                    <a:pt x="92" y="73"/>
                    <a:pt x="91" y="71"/>
                    <a:pt x="91" y="68"/>
                  </a:cubicBezTo>
                  <a:cubicBezTo>
                    <a:pt x="91" y="66"/>
                    <a:pt x="91" y="64"/>
                    <a:pt x="91" y="62"/>
                  </a:cubicBezTo>
                  <a:cubicBezTo>
                    <a:pt x="91" y="58"/>
                    <a:pt x="91" y="50"/>
                    <a:pt x="87" y="47"/>
                  </a:cubicBezTo>
                  <a:cubicBezTo>
                    <a:pt x="87" y="47"/>
                    <a:pt x="87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4"/>
                    <a:pt x="85" y="42"/>
                    <a:pt x="84" y="39"/>
                  </a:cubicBezTo>
                  <a:cubicBezTo>
                    <a:pt x="83" y="31"/>
                    <a:pt x="83" y="22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1"/>
                    <a:pt x="83" y="8"/>
                    <a:pt x="81" y="5"/>
                  </a:cubicBezTo>
                  <a:cubicBezTo>
                    <a:pt x="79" y="3"/>
                    <a:pt x="74" y="3"/>
                    <a:pt x="71" y="3"/>
                  </a:cubicBezTo>
                  <a:cubicBezTo>
                    <a:pt x="65" y="3"/>
                    <a:pt x="58" y="3"/>
                    <a:pt x="52" y="3"/>
                  </a:cubicBezTo>
                  <a:moveTo>
                    <a:pt x="50" y="0"/>
                  </a:moveTo>
                  <a:cubicBezTo>
                    <a:pt x="43" y="0"/>
                    <a:pt x="35" y="0"/>
                    <a:pt x="28" y="0"/>
                  </a:cubicBezTo>
                  <a:cubicBezTo>
                    <a:pt x="25" y="0"/>
                    <a:pt x="22" y="0"/>
                    <a:pt x="18" y="0"/>
                  </a:cubicBezTo>
                  <a:cubicBezTo>
                    <a:pt x="13" y="0"/>
                    <a:pt x="7" y="0"/>
                    <a:pt x="2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7" y="2"/>
                    <a:pt x="13" y="2"/>
                    <a:pt x="18" y="2"/>
                  </a:cubicBezTo>
                  <a:cubicBezTo>
                    <a:pt x="22" y="2"/>
                    <a:pt x="26" y="2"/>
                    <a:pt x="29" y="2"/>
                  </a:cubicBezTo>
                  <a:cubicBezTo>
                    <a:pt x="30" y="2"/>
                    <a:pt x="32" y="2"/>
                    <a:pt x="33" y="2"/>
                  </a:cubicBezTo>
                  <a:cubicBezTo>
                    <a:pt x="32" y="2"/>
                    <a:pt x="31" y="2"/>
                    <a:pt x="30" y="2"/>
                  </a:cubicBezTo>
                  <a:cubicBezTo>
                    <a:pt x="26" y="2"/>
                    <a:pt x="21" y="2"/>
                    <a:pt x="17" y="2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12" y="4"/>
                    <a:pt x="14" y="4"/>
                    <a:pt x="17" y="4"/>
                  </a:cubicBezTo>
                  <a:cubicBezTo>
                    <a:pt x="17" y="4"/>
                    <a:pt x="18" y="4"/>
                    <a:pt x="18" y="4"/>
                  </a:cubicBezTo>
                  <a:cubicBezTo>
                    <a:pt x="15" y="5"/>
                    <a:pt x="12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7" y="7"/>
                    <a:pt x="8" y="7"/>
                    <a:pt x="9" y="7"/>
                  </a:cubicBezTo>
                  <a:cubicBezTo>
                    <a:pt x="12" y="7"/>
                    <a:pt x="15" y="7"/>
                    <a:pt x="18" y="6"/>
                  </a:cubicBezTo>
                  <a:cubicBezTo>
                    <a:pt x="20" y="5"/>
                    <a:pt x="22" y="4"/>
                    <a:pt x="23" y="3"/>
                  </a:cubicBezTo>
                  <a:cubicBezTo>
                    <a:pt x="23" y="3"/>
                    <a:pt x="24" y="2"/>
                    <a:pt x="24" y="2"/>
                  </a:cubicBezTo>
                  <a:cubicBezTo>
                    <a:pt x="25" y="2"/>
                    <a:pt x="25" y="4"/>
                    <a:pt x="24" y="4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5"/>
                    <a:pt x="25" y="5"/>
                    <a:pt x="26" y="5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4"/>
                    <a:pt x="33" y="4"/>
                    <a:pt x="33" y="4"/>
                  </a:cubicBezTo>
                  <a:cubicBezTo>
                    <a:pt x="33" y="4"/>
                    <a:pt x="33" y="4"/>
                    <a:pt x="34" y="5"/>
                  </a:cubicBezTo>
                  <a:cubicBezTo>
                    <a:pt x="36" y="5"/>
                    <a:pt x="38" y="5"/>
                    <a:pt x="40" y="5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1" y="5"/>
                    <a:pt x="42" y="5"/>
                    <a:pt x="42" y="5"/>
                  </a:cubicBezTo>
                  <a:cubicBezTo>
                    <a:pt x="44" y="5"/>
                    <a:pt x="45" y="5"/>
                    <a:pt x="47" y="5"/>
                  </a:cubicBezTo>
                  <a:cubicBezTo>
                    <a:pt x="48" y="4"/>
                    <a:pt x="49" y="3"/>
                    <a:pt x="50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2"/>
                    <a:pt x="52" y="2"/>
                    <a:pt x="52" y="2"/>
                  </a:cubicBezTo>
                  <a:cubicBezTo>
                    <a:pt x="53" y="2"/>
                    <a:pt x="55" y="2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  <a:cubicBezTo>
                    <a:pt x="54" y="0"/>
                    <a:pt x="52" y="0"/>
                    <a:pt x="50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6" name="任意多边形 265"/>
            <p:cNvSpPr>
              <a:spLocks/>
            </p:cNvSpPr>
            <p:nvPr/>
          </p:nvSpPr>
          <p:spPr bwMode="auto">
            <a:xfrm>
              <a:off x="3332798" y="3629025"/>
              <a:ext cx="136769" cy="47625"/>
            </a:xfrm>
            <a:custGeom>
              <a:avLst/>
              <a:gdLst>
                <a:gd name="connsiteX0" fmla="*/ 133527 w 136769"/>
                <a:gd name="connsiteY0" fmla="*/ 28575 h 47625"/>
                <a:gd name="connsiteX1" fmla="*/ 135820 w 136769"/>
                <a:gd name="connsiteY1" fmla="*/ 32808 h 47625"/>
                <a:gd name="connsiteX2" fmla="*/ 122061 w 136769"/>
                <a:gd name="connsiteY2" fmla="*/ 41275 h 47625"/>
                <a:gd name="connsiteX3" fmla="*/ 119768 w 136769"/>
                <a:gd name="connsiteY3" fmla="*/ 41275 h 47625"/>
                <a:gd name="connsiteX4" fmla="*/ 119768 w 136769"/>
                <a:gd name="connsiteY4" fmla="*/ 37042 h 47625"/>
                <a:gd name="connsiteX5" fmla="*/ 133527 w 136769"/>
                <a:gd name="connsiteY5" fmla="*/ 28575 h 47625"/>
                <a:gd name="connsiteX6" fmla="*/ 39071 w 136769"/>
                <a:gd name="connsiteY6" fmla="*/ 15875 h 47625"/>
                <a:gd name="connsiteX7" fmla="*/ 41276 w 136769"/>
                <a:gd name="connsiteY7" fmla="*/ 20108 h 47625"/>
                <a:gd name="connsiteX8" fmla="*/ 12612 w 136769"/>
                <a:gd name="connsiteY8" fmla="*/ 41275 h 47625"/>
                <a:gd name="connsiteX9" fmla="*/ 5998 w 136769"/>
                <a:gd name="connsiteY9" fmla="*/ 47625 h 47625"/>
                <a:gd name="connsiteX10" fmla="*/ 3793 w 136769"/>
                <a:gd name="connsiteY10" fmla="*/ 43392 h 47625"/>
                <a:gd name="connsiteX11" fmla="*/ 5998 w 136769"/>
                <a:gd name="connsiteY11" fmla="*/ 41275 h 47625"/>
                <a:gd name="connsiteX12" fmla="*/ 39071 w 136769"/>
                <a:gd name="connsiteY12" fmla="*/ 15875 h 47625"/>
                <a:gd name="connsiteX13" fmla="*/ 129117 w 136769"/>
                <a:gd name="connsiteY13" fmla="*/ 14287 h 47625"/>
                <a:gd name="connsiteX14" fmla="*/ 131233 w 136769"/>
                <a:gd name="connsiteY14" fmla="*/ 18328 h 47625"/>
                <a:gd name="connsiteX15" fmla="*/ 105833 w 136769"/>
                <a:gd name="connsiteY15" fmla="*/ 36512 h 47625"/>
                <a:gd name="connsiteX16" fmla="*/ 103717 w 136769"/>
                <a:gd name="connsiteY16" fmla="*/ 36512 h 47625"/>
                <a:gd name="connsiteX17" fmla="*/ 103717 w 136769"/>
                <a:gd name="connsiteY17" fmla="*/ 32471 h 47625"/>
                <a:gd name="connsiteX18" fmla="*/ 129117 w 136769"/>
                <a:gd name="connsiteY18" fmla="*/ 16307 h 47625"/>
                <a:gd name="connsiteX19" fmla="*/ 129117 w 136769"/>
                <a:gd name="connsiteY19" fmla="*/ 14287 h 47625"/>
                <a:gd name="connsiteX20" fmla="*/ 102636 w 136769"/>
                <a:gd name="connsiteY20" fmla="*/ 3175 h 47625"/>
                <a:gd name="connsiteX21" fmla="*/ 104776 w 136769"/>
                <a:gd name="connsiteY21" fmla="*/ 5323 h 47625"/>
                <a:gd name="connsiteX22" fmla="*/ 59842 w 136769"/>
                <a:gd name="connsiteY22" fmla="*/ 37540 h 47625"/>
                <a:gd name="connsiteX23" fmla="*/ 57703 w 136769"/>
                <a:gd name="connsiteY23" fmla="*/ 39688 h 47625"/>
                <a:gd name="connsiteX24" fmla="*/ 57703 w 136769"/>
                <a:gd name="connsiteY24" fmla="*/ 35392 h 47625"/>
                <a:gd name="connsiteX25" fmla="*/ 96217 w 136769"/>
                <a:gd name="connsiteY25" fmla="*/ 5323 h 47625"/>
                <a:gd name="connsiteX26" fmla="*/ 102636 w 136769"/>
                <a:gd name="connsiteY26" fmla="*/ 3175 h 47625"/>
                <a:gd name="connsiteX27" fmla="*/ 77512 w 136769"/>
                <a:gd name="connsiteY27" fmla="*/ 3175 h 47625"/>
                <a:gd name="connsiteX28" fmla="*/ 79720 w 136769"/>
                <a:gd name="connsiteY28" fmla="*/ 3175 h 47625"/>
                <a:gd name="connsiteX29" fmla="*/ 81929 w 136769"/>
                <a:gd name="connsiteY29" fmla="*/ 7520 h 47625"/>
                <a:gd name="connsiteX30" fmla="*/ 37755 w 136769"/>
                <a:gd name="connsiteY30" fmla="*/ 44450 h 47625"/>
                <a:gd name="connsiteX31" fmla="*/ 35547 w 136769"/>
                <a:gd name="connsiteY31" fmla="*/ 44450 h 47625"/>
                <a:gd name="connsiteX32" fmla="*/ 33338 w 136769"/>
                <a:gd name="connsiteY32" fmla="*/ 44450 h 47625"/>
                <a:gd name="connsiteX33" fmla="*/ 33338 w 136769"/>
                <a:gd name="connsiteY33" fmla="*/ 42278 h 47625"/>
                <a:gd name="connsiteX34" fmla="*/ 73094 w 136769"/>
                <a:gd name="connsiteY34" fmla="*/ 7520 h 47625"/>
                <a:gd name="connsiteX35" fmla="*/ 77512 w 136769"/>
                <a:gd name="connsiteY35" fmla="*/ 3175 h 47625"/>
                <a:gd name="connsiteX36" fmla="*/ 39103 w 136769"/>
                <a:gd name="connsiteY36" fmla="*/ 3175 h 47625"/>
                <a:gd name="connsiteX37" fmla="*/ 41275 w 136769"/>
                <a:gd name="connsiteY37" fmla="*/ 3175 h 47625"/>
                <a:gd name="connsiteX38" fmla="*/ 41275 w 136769"/>
                <a:gd name="connsiteY38" fmla="*/ 5292 h 47625"/>
                <a:gd name="connsiteX39" fmla="*/ 39103 w 136769"/>
                <a:gd name="connsiteY39" fmla="*/ 7408 h 47625"/>
                <a:gd name="connsiteX40" fmla="*/ 34758 w 136769"/>
                <a:gd name="connsiteY40" fmla="*/ 11642 h 47625"/>
                <a:gd name="connsiteX41" fmla="*/ 4345 w 136769"/>
                <a:gd name="connsiteY41" fmla="*/ 41275 h 47625"/>
                <a:gd name="connsiteX42" fmla="*/ 2172 w 136769"/>
                <a:gd name="connsiteY42" fmla="*/ 41275 h 47625"/>
                <a:gd name="connsiteX43" fmla="*/ 0 w 136769"/>
                <a:gd name="connsiteY43" fmla="*/ 41275 h 47625"/>
                <a:gd name="connsiteX44" fmla="*/ 0 w 136769"/>
                <a:gd name="connsiteY44" fmla="*/ 39158 h 47625"/>
                <a:gd name="connsiteX45" fmla="*/ 30413 w 136769"/>
                <a:gd name="connsiteY45" fmla="*/ 9525 h 47625"/>
                <a:gd name="connsiteX46" fmla="*/ 32585 w 136769"/>
                <a:gd name="connsiteY46" fmla="*/ 7408 h 47625"/>
                <a:gd name="connsiteX47" fmla="*/ 36930 w 136769"/>
                <a:gd name="connsiteY47" fmla="*/ 5292 h 47625"/>
                <a:gd name="connsiteX48" fmla="*/ 39103 w 136769"/>
                <a:gd name="connsiteY48" fmla="*/ 3175 h 47625"/>
                <a:gd name="connsiteX49" fmla="*/ 122715 w 136769"/>
                <a:gd name="connsiteY49" fmla="*/ 0 h 47625"/>
                <a:gd name="connsiteX50" fmla="*/ 124858 w 136769"/>
                <a:gd name="connsiteY50" fmla="*/ 4445 h 47625"/>
                <a:gd name="connsiteX51" fmla="*/ 88424 w 136769"/>
                <a:gd name="connsiteY51" fmla="*/ 33338 h 47625"/>
                <a:gd name="connsiteX52" fmla="*/ 86281 w 136769"/>
                <a:gd name="connsiteY52" fmla="*/ 28893 h 47625"/>
                <a:gd name="connsiteX53" fmla="*/ 122715 w 136769"/>
                <a:gd name="connsiteY5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36769" h="47625">
                  <a:moveTo>
                    <a:pt x="133527" y="28575"/>
                  </a:moveTo>
                  <a:cubicBezTo>
                    <a:pt x="135820" y="28575"/>
                    <a:pt x="138113" y="32808"/>
                    <a:pt x="135820" y="32808"/>
                  </a:cubicBezTo>
                  <a:cubicBezTo>
                    <a:pt x="131234" y="34925"/>
                    <a:pt x="126648" y="37042"/>
                    <a:pt x="122061" y="41275"/>
                  </a:cubicBezTo>
                  <a:cubicBezTo>
                    <a:pt x="122061" y="41275"/>
                    <a:pt x="119768" y="41275"/>
                    <a:pt x="119768" y="41275"/>
                  </a:cubicBezTo>
                  <a:cubicBezTo>
                    <a:pt x="117475" y="41275"/>
                    <a:pt x="117475" y="37042"/>
                    <a:pt x="119768" y="37042"/>
                  </a:cubicBezTo>
                  <a:cubicBezTo>
                    <a:pt x="124354" y="34925"/>
                    <a:pt x="128941" y="32808"/>
                    <a:pt x="133527" y="28575"/>
                  </a:cubicBezTo>
                  <a:close/>
                  <a:moveTo>
                    <a:pt x="39071" y="15875"/>
                  </a:moveTo>
                  <a:cubicBezTo>
                    <a:pt x="41276" y="15875"/>
                    <a:pt x="41276" y="17992"/>
                    <a:pt x="41276" y="20108"/>
                  </a:cubicBezTo>
                  <a:cubicBezTo>
                    <a:pt x="30251" y="26458"/>
                    <a:pt x="21432" y="34925"/>
                    <a:pt x="12612" y="41275"/>
                  </a:cubicBezTo>
                  <a:cubicBezTo>
                    <a:pt x="10407" y="43392"/>
                    <a:pt x="8203" y="45508"/>
                    <a:pt x="5998" y="47625"/>
                  </a:cubicBezTo>
                  <a:cubicBezTo>
                    <a:pt x="3793" y="47625"/>
                    <a:pt x="1588" y="45508"/>
                    <a:pt x="3793" y="43392"/>
                  </a:cubicBezTo>
                  <a:cubicBezTo>
                    <a:pt x="3793" y="43392"/>
                    <a:pt x="5998" y="41275"/>
                    <a:pt x="5998" y="41275"/>
                  </a:cubicBezTo>
                  <a:cubicBezTo>
                    <a:pt x="17022" y="32808"/>
                    <a:pt x="28047" y="24342"/>
                    <a:pt x="39071" y="15875"/>
                  </a:cubicBezTo>
                  <a:close/>
                  <a:moveTo>
                    <a:pt x="129117" y="14287"/>
                  </a:moveTo>
                  <a:cubicBezTo>
                    <a:pt x="131233" y="14287"/>
                    <a:pt x="133350" y="18328"/>
                    <a:pt x="131233" y="18328"/>
                  </a:cubicBezTo>
                  <a:cubicBezTo>
                    <a:pt x="122767" y="24389"/>
                    <a:pt x="114300" y="30451"/>
                    <a:pt x="105833" y="36512"/>
                  </a:cubicBezTo>
                  <a:cubicBezTo>
                    <a:pt x="103717" y="36512"/>
                    <a:pt x="103717" y="36512"/>
                    <a:pt x="103717" y="36512"/>
                  </a:cubicBezTo>
                  <a:cubicBezTo>
                    <a:pt x="101600" y="36512"/>
                    <a:pt x="101600" y="34492"/>
                    <a:pt x="103717" y="32471"/>
                  </a:cubicBezTo>
                  <a:cubicBezTo>
                    <a:pt x="112183" y="26410"/>
                    <a:pt x="120650" y="20348"/>
                    <a:pt x="129117" y="16307"/>
                  </a:cubicBezTo>
                  <a:cubicBezTo>
                    <a:pt x="129117" y="14287"/>
                    <a:pt x="129117" y="14287"/>
                    <a:pt x="129117" y="14287"/>
                  </a:cubicBezTo>
                  <a:close/>
                  <a:moveTo>
                    <a:pt x="102636" y="3175"/>
                  </a:moveTo>
                  <a:cubicBezTo>
                    <a:pt x="104776" y="3175"/>
                    <a:pt x="104776" y="3175"/>
                    <a:pt x="104776" y="5323"/>
                  </a:cubicBezTo>
                  <a:cubicBezTo>
                    <a:pt x="89798" y="16062"/>
                    <a:pt x="74820" y="26801"/>
                    <a:pt x="59842" y="37540"/>
                  </a:cubicBezTo>
                  <a:cubicBezTo>
                    <a:pt x="59842" y="39688"/>
                    <a:pt x="59842" y="39688"/>
                    <a:pt x="57703" y="39688"/>
                  </a:cubicBezTo>
                  <a:cubicBezTo>
                    <a:pt x="57703" y="39688"/>
                    <a:pt x="55563" y="35392"/>
                    <a:pt x="57703" y="35392"/>
                  </a:cubicBezTo>
                  <a:cubicBezTo>
                    <a:pt x="70541" y="24653"/>
                    <a:pt x="83379" y="16062"/>
                    <a:pt x="96217" y="5323"/>
                  </a:cubicBezTo>
                  <a:cubicBezTo>
                    <a:pt x="98357" y="5323"/>
                    <a:pt x="100496" y="3175"/>
                    <a:pt x="102636" y="3175"/>
                  </a:cubicBezTo>
                  <a:close/>
                  <a:moveTo>
                    <a:pt x="77512" y="3175"/>
                  </a:moveTo>
                  <a:cubicBezTo>
                    <a:pt x="79720" y="3175"/>
                    <a:pt x="79720" y="3175"/>
                    <a:pt x="79720" y="3175"/>
                  </a:cubicBezTo>
                  <a:cubicBezTo>
                    <a:pt x="81929" y="3175"/>
                    <a:pt x="84138" y="5347"/>
                    <a:pt x="81929" y="7520"/>
                  </a:cubicBezTo>
                  <a:cubicBezTo>
                    <a:pt x="66468" y="20554"/>
                    <a:pt x="51007" y="31416"/>
                    <a:pt x="37755" y="44450"/>
                  </a:cubicBezTo>
                  <a:cubicBezTo>
                    <a:pt x="35547" y="44450"/>
                    <a:pt x="35547" y="44450"/>
                    <a:pt x="35547" y="44450"/>
                  </a:cubicBezTo>
                  <a:cubicBezTo>
                    <a:pt x="35547" y="44450"/>
                    <a:pt x="35547" y="44450"/>
                    <a:pt x="33338" y="44450"/>
                  </a:cubicBezTo>
                  <a:cubicBezTo>
                    <a:pt x="33338" y="44450"/>
                    <a:pt x="33338" y="42278"/>
                    <a:pt x="33338" y="42278"/>
                  </a:cubicBezTo>
                  <a:cubicBezTo>
                    <a:pt x="46590" y="31416"/>
                    <a:pt x="62051" y="20554"/>
                    <a:pt x="73094" y="7520"/>
                  </a:cubicBezTo>
                  <a:cubicBezTo>
                    <a:pt x="75303" y="7520"/>
                    <a:pt x="77512" y="5347"/>
                    <a:pt x="77512" y="3175"/>
                  </a:cubicBezTo>
                  <a:close/>
                  <a:moveTo>
                    <a:pt x="39103" y="3175"/>
                  </a:moveTo>
                  <a:cubicBezTo>
                    <a:pt x="41275" y="3175"/>
                    <a:pt x="41275" y="3175"/>
                    <a:pt x="41275" y="3175"/>
                  </a:cubicBezTo>
                  <a:cubicBezTo>
                    <a:pt x="41275" y="5292"/>
                    <a:pt x="41275" y="5292"/>
                    <a:pt x="41275" y="5292"/>
                  </a:cubicBezTo>
                  <a:cubicBezTo>
                    <a:pt x="41275" y="7408"/>
                    <a:pt x="39103" y="7408"/>
                    <a:pt x="39103" y="7408"/>
                  </a:cubicBezTo>
                  <a:cubicBezTo>
                    <a:pt x="39103" y="7408"/>
                    <a:pt x="36930" y="9525"/>
                    <a:pt x="34758" y="11642"/>
                  </a:cubicBezTo>
                  <a:cubicBezTo>
                    <a:pt x="23896" y="20108"/>
                    <a:pt x="15206" y="30692"/>
                    <a:pt x="4345" y="41275"/>
                  </a:cubicBezTo>
                  <a:cubicBezTo>
                    <a:pt x="2172" y="41275"/>
                    <a:pt x="2172" y="41275"/>
                    <a:pt x="2172" y="41275"/>
                  </a:cubicBezTo>
                  <a:cubicBezTo>
                    <a:pt x="2172" y="41275"/>
                    <a:pt x="0" y="41275"/>
                    <a:pt x="0" y="41275"/>
                  </a:cubicBezTo>
                  <a:cubicBezTo>
                    <a:pt x="0" y="41275"/>
                    <a:pt x="0" y="39158"/>
                    <a:pt x="0" y="39158"/>
                  </a:cubicBezTo>
                  <a:cubicBezTo>
                    <a:pt x="10862" y="28575"/>
                    <a:pt x="19551" y="17992"/>
                    <a:pt x="30413" y="9525"/>
                  </a:cubicBezTo>
                  <a:cubicBezTo>
                    <a:pt x="30413" y="9525"/>
                    <a:pt x="32585" y="7408"/>
                    <a:pt x="32585" y="7408"/>
                  </a:cubicBezTo>
                  <a:cubicBezTo>
                    <a:pt x="34758" y="5292"/>
                    <a:pt x="34758" y="5292"/>
                    <a:pt x="36930" y="5292"/>
                  </a:cubicBezTo>
                  <a:cubicBezTo>
                    <a:pt x="36930" y="3175"/>
                    <a:pt x="36930" y="3175"/>
                    <a:pt x="39103" y="3175"/>
                  </a:cubicBezTo>
                  <a:close/>
                  <a:moveTo>
                    <a:pt x="122715" y="0"/>
                  </a:moveTo>
                  <a:cubicBezTo>
                    <a:pt x="124858" y="0"/>
                    <a:pt x="127001" y="2222"/>
                    <a:pt x="124858" y="4445"/>
                  </a:cubicBezTo>
                  <a:cubicBezTo>
                    <a:pt x="111999" y="13335"/>
                    <a:pt x="101283" y="22225"/>
                    <a:pt x="88424" y="33338"/>
                  </a:cubicBezTo>
                  <a:cubicBezTo>
                    <a:pt x="86281" y="33338"/>
                    <a:pt x="84138" y="28893"/>
                    <a:pt x="86281" y="28893"/>
                  </a:cubicBezTo>
                  <a:cubicBezTo>
                    <a:pt x="99140" y="20003"/>
                    <a:pt x="109856" y="11113"/>
                    <a:pt x="122715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8" name="任意多边形 267"/>
            <p:cNvSpPr>
              <a:spLocks/>
            </p:cNvSpPr>
            <p:nvPr/>
          </p:nvSpPr>
          <p:spPr bwMode="auto">
            <a:xfrm>
              <a:off x="3465718" y="2908299"/>
              <a:ext cx="548498" cy="952500"/>
            </a:xfrm>
            <a:custGeom>
              <a:avLst/>
              <a:gdLst>
                <a:gd name="connsiteX0" fmla="*/ 545364 w 548498"/>
                <a:gd name="connsiteY0" fmla="*/ 895350 h 952500"/>
                <a:gd name="connsiteX1" fmla="*/ 547534 w 548498"/>
                <a:gd name="connsiteY1" fmla="*/ 895350 h 952500"/>
                <a:gd name="connsiteX2" fmla="*/ 547534 w 548498"/>
                <a:gd name="connsiteY2" fmla="*/ 899746 h 952500"/>
                <a:gd name="connsiteX3" fmla="*/ 543194 w 548498"/>
                <a:gd name="connsiteY3" fmla="*/ 904142 h 952500"/>
                <a:gd name="connsiteX4" fmla="*/ 536686 w 548498"/>
                <a:gd name="connsiteY4" fmla="*/ 908539 h 952500"/>
                <a:gd name="connsiteX5" fmla="*/ 530177 w 548498"/>
                <a:gd name="connsiteY5" fmla="*/ 915133 h 952500"/>
                <a:gd name="connsiteX6" fmla="*/ 523668 w 548498"/>
                <a:gd name="connsiteY6" fmla="*/ 921727 h 952500"/>
                <a:gd name="connsiteX7" fmla="*/ 501972 w 548498"/>
                <a:gd name="connsiteY7" fmla="*/ 941510 h 952500"/>
                <a:gd name="connsiteX8" fmla="*/ 497633 w 548498"/>
                <a:gd name="connsiteY8" fmla="*/ 945906 h 952500"/>
                <a:gd name="connsiteX9" fmla="*/ 488954 w 548498"/>
                <a:gd name="connsiteY9" fmla="*/ 952500 h 952500"/>
                <a:gd name="connsiteX10" fmla="*/ 486785 w 548498"/>
                <a:gd name="connsiteY10" fmla="*/ 952500 h 952500"/>
                <a:gd name="connsiteX11" fmla="*/ 486785 w 548498"/>
                <a:gd name="connsiteY11" fmla="*/ 950302 h 952500"/>
                <a:gd name="connsiteX12" fmla="*/ 488954 w 548498"/>
                <a:gd name="connsiteY12" fmla="*/ 948104 h 952500"/>
                <a:gd name="connsiteX13" fmla="*/ 497633 w 548498"/>
                <a:gd name="connsiteY13" fmla="*/ 939312 h 952500"/>
                <a:gd name="connsiteX14" fmla="*/ 501972 w 548498"/>
                <a:gd name="connsiteY14" fmla="*/ 934916 h 952500"/>
                <a:gd name="connsiteX15" fmla="*/ 528007 w 548498"/>
                <a:gd name="connsiteY15" fmla="*/ 912935 h 952500"/>
                <a:gd name="connsiteX16" fmla="*/ 534516 w 548498"/>
                <a:gd name="connsiteY16" fmla="*/ 906341 h 952500"/>
                <a:gd name="connsiteX17" fmla="*/ 538855 w 548498"/>
                <a:gd name="connsiteY17" fmla="*/ 901944 h 952500"/>
                <a:gd name="connsiteX18" fmla="*/ 543194 w 548498"/>
                <a:gd name="connsiteY18" fmla="*/ 897548 h 952500"/>
                <a:gd name="connsiteX19" fmla="*/ 545364 w 548498"/>
                <a:gd name="connsiteY19" fmla="*/ 895350 h 952500"/>
                <a:gd name="connsiteX20" fmla="*/ 537348 w 548498"/>
                <a:gd name="connsiteY20" fmla="*/ 876300 h 952500"/>
                <a:gd name="connsiteX21" fmla="*/ 539556 w 548498"/>
                <a:gd name="connsiteY21" fmla="*/ 876300 h 952500"/>
                <a:gd name="connsiteX22" fmla="*/ 539556 w 548498"/>
                <a:gd name="connsiteY22" fmla="*/ 880685 h 952500"/>
                <a:gd name="connsiteX23" fmla="*/ 537348 w 548498"/>
                <a:gd name="connsiteY23" fmla="*/ 882877 h 952500"/>
                <a:gd name="connsiteX24" fmla="*/ 532930 w 548498"/>
                <a:gd name="connsiteY24" fmla="*/ 887262 h 952500"/>
                <a:gd name="connsiteX25" fmla="*/ 497591 w 548498"/>
                <a:gd name="connsiteY25" fmla="*/ 920146 h 952500"/>
                <a:gd name="connsiteX26" fmla="*/ 495383 w 548498"/>
                <a:gd name="connsiteY26" fmla="*/ 922338 h 952500"/>
                <a:gd name="connsiteX27" fmla="*/ 493174 w 548498"/>
                <a:gd name="connsiteY27" fmla="*/ 922338 h 952500"/>
                <a:gd name="connsiteX28" fmla="*/ 493174 w 548498"/>
                <a:gd name="connsiteY28" fmla="*/ 917954 h 952500"/>
                <a:gd name="connsiteX29" fmla="*/ 497591 w 548498"/>
                <a:gd name="connsiteY29" fmla="*/ 913569 h 952500"/>
                <a:gd name="connsiteX30" fmla="*/ 532930 w 548498"/>
                <a:gd name="connsiteY30" fmla="*/ 880685 h 952500"/>
                <a:gd name="connsiteX31" fmla="*/ 537348 w 548498"/>
                <a:gd name="connsiteY31" fmla="*/ 876300 h 952500"/>
                <a:gd name="connsiteX32" fmla="*/ 536473 w 548498"/>
                <a:gd name="connsiteY32" fmla="*/ 865187 h 952500"/>
                <a:gd name="connsiteX33" fmla="*/ 538590 w 548498"/>
                <a:gd name="connsiteY33" fmla="*/ 869572 h 952500"/>
                <a:gd name="connsiteX34" fmla="*/ 536473 w 548498"/>
                <a:gd name="connsiteY34" fmla="*/ 871764 h 952500"/>
                <a:gd name="connsiteX35" fmla="*/ 532240 w 548498"/>
                <a:gd name="connsiteY35" fmla="*/ 876149 h 952500"/>
                <a:gd name="connsiteX36" fmla="*/ 496257 w 548498"/>
                <a:gd name="connsiteY36" fmla="*/ 906841 h 952500"/>
                <a:gd name="connsiteX37" fmla="*/ 492023 w 548498"/>
                <a:gd name="connsiteY37" fmla="*/ 909033 h 952500"/>
                <a:gd name="connsiteX38" fmla="*/ 492023 w 548498"/>
                <a:gd name="connsiteY38" fmla="*/ 911225 h 952500"/>
                <a:gd name="connsiteX39" fmla="*/ 489907 w 548498"/>
                <a:gd name="connsiteY39" fmla="*/ 911225 h 952500"/>
                <a:gd name="connsiteX40" fmla="*/ 489907 w 548498"/>
                <a:gd name="connsiteY40" fmla="*/ 906841 h 952500"/>
                <a:gd name="connsiteX41" fmla="*/ 494140 w 548498"/>
                <a:gd name="connsiteY41" fmla="*/ 902456 h 952500"/>
                <a:gd name="connsiteX42" fmla="*/ 532240 w 548498"/>
                <a:gd name="connsiteY42" fmla="*/ 869572 h 952500"/>
                <a:gd name="connsiteX43" fmla="*/ 534357 w 548498"/>
                <a:gd name="connsiteY43" fmla="*/ 867379 h 952500"/>
                <a:gd name="connsiteX44" fmla="*/ 536473 w 548498"/>
                <a:gd name="connsiteY44" fmla="*/ 865187 h 952500"/>
                <a:gd name="connsiteX45" fmla="*/ 523182 w 548498"/>
                <a:gd name="connsiteY45" fmla="*/ 855662 h 952500"/>
                <a:gd name="connsiteX46" fmla="*/ 525330 w 548498"/>
                <a:gd name="connsiteY46" fmla="*/ 857817 h 952500"/>
                <a:gd name="connsiteX47" fmla="*/ 495261 w 548498"/>
                <a:gd name="connsiteY47" fmla="*/ 883671 h 952500"/>
                <a:gd name="connsiteX48" fmla="*/ 493113 w 548498"/>
                <a:gd name="connsiteY48" fmla="*/ 885825 h 952500"/>
                <a:gd name="connsiteX49" fmla="*/ 493113 w 548498"/>
                <a:gd name="connsiteY49" fmla="*/ 881516 h 952500"/>
                <a:gd name="connsiteX50" fmla="*/ 523182 w 548498"/>
                <a:gd name="connsiteY50" fmla="*/ 855662 h 952500"/>
                <a:gd name="connsiteX51" fmla="*/ 538529 w 548498"/>
                <a:gd name="connsiteY51" fmla="*/ 831850 h 952500"/>
                <a:gd name="connsiteX52" fmla="*/ 540666 w 548498"/>
                <a:gd name="connsiteY52" fmla="*/ 831850 h 952500"/>
                <a:gd name="connsiteX53" fmla="*/ 542803 w 548498"/>
                <a:gd name="connsiteY53" fmla="*/ 833939 h 952500"/>
                <a:gd name="connsiteX54" fmla="*/ 540666 w 548498"/>
                <a:gd name="connsiteY54" fmla="*/ 836028 h 952500"/>
                <a:gd name="connsiteX55" fmla="*/ 538529 w 548498"/>
                <a:gd name="connsiteY55" fmla="*/ 838117 h 952500"/>
                <a:gd name="connsiteX56" fmla="*/ 534255 w 548498"/>
                <a:gd name="connsiteY56" fmla="*/ 840205 h 952500"/>
                <a:gd name="connsiteX57" fmla="*/ 532118 w 548498"/>
                <a:gd name="connsiteY57" fmla="*/ 842294 h 952500"/>
                <a:gd name="connsiteX58" fmla="*/ 527844 w 548498"/>
                <a:gd name="connsiteY58" fmla="*/ 844383 h 952500"/>
                <a:gd name="connsiteX59" fmla="*/ 493651 w 548498"/>
                <a:gd name="connsiteY59" fmla="*/ 871538 h 952500"/>
                <a:gd name="connsiteX60" fmla="*/ 491514 w 548498"/>
                <a:gd name="connsiteY60" fmla="*/ 871538 h 952500"/>
                <a:gd name="connsiteX61" fmla="*/ 491514 w 548498"/>
                <a:gd name="connsiteY61" fmla="*/ 867360 h 952500"/>
                <a:gd name="connsiteX62" fmla="*/ 527844 w 548498"/>
                <a:gd name="connsiteY62" fmla="*/ 840205 h 952500"/>
                <a:gd name="connsiteX63" fmla="*/ 532118 w 548498"/>
                <a:gd name="connsiteY63" fmla="*/ 838117 h 952500"/>
                <a:gd name="connsiteX64" fmla="*/ 534255 w 548498"/>
                <a:gd name="connsiteY64" fmla="*/ 836028 h 952500"/>
                <a:gd name="connsiteX65" fmla="*/ 538529 w 548498"/>
                <a:gd name="connsiteY65" fmla="*/ 833939 h 952500"/>
                <a:gd name="connsiteX66" fmla="*/ 538529 w 548498"/>
                <a:gd name="connsiteY66" fmla="*/ 831850 h 952500"/>
                <a:gd name="connsiteX67" fmla="*/ 539567 w 548498"/>
                <a:gd name="connsiteY67" fmla="*/ 815975 h 952500"/>
                <a:gd name="connsiteX68" fmla="*/ 541765 w 548498"/>
                <a:gd name="connsiteY68" fmla="*/ 818118 h 952500"/>
                <a:gd name="connsiteX69" fmla="*/ 541765 w 548498"/>
                <a:gd name="connsiteY69" fmla="*/ 820261 h 952500"/>
                <a:gd name="connsiteX70" fmla="*/ 539567 w 548498"/>
                <a:gd name="connsiteY70" fmla="*/ 822405 h 952500"/>
                <a:gd name="connsiteX71" fmla="*/ 537369 w 548498"/>
                <a:gd name="connsiteY71" fmla="*/ 824548 h 952500"/>
                <a:gd name="connsiteX72" fmla="*/ 532973 w 548498"/>
                <a:gd name="connsiteY72" fmla="*/ 826691 h 952500"/>
                <a:gd name="connsiteX73" fmla="*/ 530775 w 548498"/>
                <a:gd name="connsiteY73" fmla="*/ 830977 h 952500"/>
                <a:gd name="connsiteX74" fmla="*/ 526379 w 548498"/>
                <a:gd name="connsiteY74" fmla="*/ 833120 h 952500"/>
                <a:gd name="connsiteX75" fmla="*/ 489011 w 548498"/>
                <a:gd name="connsiteY75" fmla="*/ 858838 h 952500"/>
                <a:gd name="connsiteX76" fmla="*/ 486813 w 548498"/>
                <a:gd name="connsiteY76" fmla="*/ 854552 h 952500"/>
                <a:gd name="connsiteX77" fmla="*/ 489011 w 548498"/>
                <a:gd name="connsiteY77" fmla="*/ 854552 h 952500"/>
                <a:gd name="connsiteX78" fmla="*/ 524181 w 548498"/>
                <a:gd name="connsiteY78" fmla="*/ 828834 h 952500"/>
                <a:gd name="connsiteX79" fmla="*/ 528577 w 548498"/>
                <a:gd name="connsiteY79" fmla="*/ 824548 h 952500"/>
                <a:gd name="connsiteX80" fmla="*/ 532973 w 548498"/>
                <a:gd name="connsiteY80" fmla="*/ 822405 h 952500"/>
                <a:gd name="connsiteX81" fmla="*/ 537369 w 548498"/>
                <a:gd name="connsiteY81" fmla="*/ 818118 h 952500"/>
                <a:gd name="connsiteX82" fmla="*/ 539567 w 548498"/>
                <a:gd name="connsiteY82" fmla="*/ 818118 h 952500"/>
                <a:gd name="connsiteX83" fmla="*/ 539567 w 548498"/>
                <a:gd name="connsiteY83" fmla="*/ 815975 h 952500"/>
                <a:gd name="connsiteX84" fmla="*/ 541213 w 548498"/>
                <a:gd name="connsiteY84" fmla="*/ 798512 h 952500"/>
                <a:gd name="connsiteX85" fmla="*/ 543353 w 548498"/>
                <a:gd name="connsiteY85" fmla="*/ 802808 h 952500"/>
                <a:gd name="connsiteX86" fmla="*/ 539074 w 548498"/>
                <a:gd name="connsiteY86" fmla="*/ 804956 h 952500"/>
                <a:gd name="connsiteX87" fmla="*/ 539074 w 548498"/>
                <a:gd name="connsiteY87" fmla="*/ 807103 h 952500"/>
                <a:gd name="connsiteX88" fmla="*/ 532655 w 548498"/>
                <a:gd name="connsiteY88" fmla="*/ 811399 h 952500"/>
                <a:gd name="connsiteX89" fmla="*/ 526236 w 548498"/>
                <a:gd name="connsiteY89" fmla="*/ 815695 h 952500"/>
                <a:gd name="connsiteX90" fmla="*/ 521956 w 548498"/>
                <a:gd name="connsiteY90" fmla="*/ 817843 h 952500"/>
                <a:gd name="connsiteX91" fmla="*/ 498420 w 548498"/>
                <a:gd name="connsiteY91" fmla="*/ 835025 h 952500"/>
                <a:gd name="connsiteX92" fmla="*/ 496280 w 548498"/>
                <a:gd name="connsiteY92" fmla="*/ 830729 h 952500"/>
                <a:gd name="connsiteX93" fmla="*/ 521956 w 548498"/>
                <a:gd name="connsiteY93" fmla="*/ 813547 h 952500"/>
                <a:gd name="connsiteX94" fmla="*/ 526236 w 548498"/>
                <a:gd name="connsiteY94" fmla="*/ 811399 h 952500"/>
                <a:gd name="connsiteX95" fmla="*/ 532655 w 548498"/>
                <a:gd name="connsiteY95" fmla="*/ 807103 h 952500"/>
                <a:gd name="connsiteX96" fmla="*/ 536934 w 548498"/>
                <a:gd name="connsiteY96" fmla="*/ 800660 h 952500"/>
                <a:gd name="connsiteX97" fmla="*/ 539074 w 548498"/>
                <a:gd name="connsiteY97" fmla="*/ 800660 h 952500"/>
                <a:gd name="connsiteX98" fmla="*/ 541213 w 548498"/>
                <a:gd name="connsiteY98" fmla="*/ 798512 h 952500"/>
                <a:gd name="connsiteX99" fmla="*/ 528007 w 548498"/>
                <a:gd name="connsiteY99" fmla="*/ 787400 h 952500"/>
                <a:gd name="connsiteX100" fmla="*/ 530123 w 548498"/>
                <a:gd name="connsiteY100" fmla="*/ 787400 h 952500"/>
                <a:gd name="connsiteX101" fmla="*/ 530123 w 548498"/>
                <a:gd name="connsiteY101" fmla="*/ 789555 h 952500"/>
                <a:gd name="connsiteX102" fmla="*/ 530123 w 548498"/>
                <a:gd name="connsiteY102" fmla="*/ 791709 h 952500"/>
                <a:gd name="connsiteX103" fmla="*/ 523773 w 548498"/>
                <a:gd name="connsiteY103" fmla="*/ 798173 h 952500"/>
                <a:gd name="connsiteX104" fmla="*/ 519540 w 548498"/>
                <a:gd name="connsiteY104" fmla="*/ 802482 h 952500"/>
                <a:gd name="connsiteX105" fmla="*/ 498373 w 548498"/>
                <a:gd name="connsiteY105" fmla="*/ 817563 h 952500"/>
                <a:gd name="connsiteX106" fmla="*/ 496257 w 548498"/>
                <a:gd name="connsiteY106" fmla="*/ 813254 h 952500"/>
                <a:gd name="connsiteX107" fmla="*/ 519540 w 548498"/>
                <a:gd name="connsiteY107" fmla="*/ 796018 h 952500"/>
                <a:gd name="connsiteX108" fmla="*/ 521657 w 548498"/>
                <a:gd name="connsiteY108" fmla="*/ 793864 h 952500"/>
                <a:gd name="connsiteX109" fmla="*/ 528007 w 548498"/>
                <a:gd name="connsiteY109" fmla="*/ 787400 h 952500"/>
                <a:gd name="connsiteX110" fmla="*/ 525335 w 548498"/>
                <a:gd name="connsiteY110" fmla="*/ 765175 h 952500"/>
                <a:gd name="connsiteX111" fmla="*/ 527478 w 548498"/>
                <a:gd name="connsiteY111" fmla="*/ 769408 h 952500"/>
                <a:gd name="connsiteX112" fmla="*/ 521049 w 548498"/>
                <a:gd name="connsiteY112" fmla="*/ 775758 h 952500"/>
                <a:gd name="connsiteX113" fmla="*/ 491045 w 548498"/>
                <a:gd name="connsiteY113" fmla="*/ 801158 h 952500"/>
                <a:gd name="connsiteX114" fmla="*/ 488901 w 548498"/>
                <a:gd name="connsiteY114" fmla="*/ 803275 h 952500"/>
                <a:gd name="connsiteX115" fmla="*/ 486758 w 548498"/>
                <a:gd name="connsiteY115" fmla="*/ 803275 h 952500"/>
                <a:gd name="connsiteX116" fmla="*/ 484615 w 548498"/>
                <a:gd name="connsiteY116" fmla="*/ 801158 h 952500"/>
                <a:gd name="connsiteX117" fmla="*/ 491045 w 548498"/>
                <a:gd name="connsiteY117" fmla="*/ 796925 h 952500"/>
                <a:gd name="connsiteX118" fmla="*/ 523192 w 548498"/>
                <a:gd name="connsiteY118" fmla="*/ 767292 h 952500"/>
                <a:gd name="connsiteX119" fmla="*/ 525335 w 548498"/>
                <a:gd name="connsiteY119" fmla="*/ 765175 h 952500"/>
                <a:gd name="connsiteX120" fmla="*/ 523244 w 548498"/>
                <a:gd name="connsiteY120" fmla="*/ 747712 h 952500"/>
                <a:gd name="connsiteX121" fmla="*/ 525360 w 548498"/>
                <a:gd name="connsiteY121" fmla="*/ 751945 h 952500"/>
                <a:gd name="connsiteX122" fmla="*/ 523244 w 548498"/>
                <a:gd name="connsiteY122" fmla="*/ 754062 h 952500"/>
                <a:gd name="connsiteX123" fmla="*/ 489377 w 548498"/>
                <a:gd name="connsiteY123" fmla="*/ 781579 h 952500"/>
                <a:gd name="connsiteX124" fmla="*/ 487260 w 548498"/>
                <a:gd name="connsiteY124" fmla="*/ 783695 h 952500"/>
                <a:gd name="connsiteX125" fmla="*/ 485144 w 548498"/>
                <a:gd name="connsiteY125" fmla="*/ 785812 h 952500"/>
                <a:gd name="connsiteX126" fmla="*/ 483027 w 548498"/>
                <a:gd name="connsiteY126" fmla="*/ 781579 h 952500"/>
                <a:gd name="connsiteX127" fmla="*/ 489377 w 548498"/>
                <a:gd name="connsiteY127" fmla="*/ 777345 h 952500"/>
                <a:gd name="connsiteX128" fmla="*/ 521127 w 548498"/>
                <a:gd name="connsiteY128" fmla="*/ 749829 h 952500"/>
                <a:gd name="connsiteX129" fmla="*/ 523244 w 548498"/>
                <a:gd name="connsiteY129" fmla="*/ 747712 h 952500"/>
                <a:gd name="connsiteX130" fmla="*/ 519396 w 548498"/>
                <a:gd name="connsiteY130" fmla="*/ 731837 h 952500"/>
                <a:gd name="connsiteX131" fmla="*/ 521561 w 548498"/>
                <a:gd name="connsiteY131" fmla="*/ 731837 h 952500"/>
                <a:gd name="connsiteX132" fmla="*/ 523725 w 548498"/>
                <a:gd name="connsiteY132" fmla="*/ 734020 h 952500"/>
                <a:gd name="connsiteX133" fmla="*/ 521561 w 548498"/>
                <a:gd name="connsiteY133" fmla="*/ 736203 h 952500"/>
                <a:gd name="connsiteX134" fmla="*/ 486924 w 548498"/>
                <a:gd name="connsiteY134" fmla="*/ 764579 h 952500"/>
                <a:gd name="connsiteX135" fmla="*/ 482595 w 548498"/>
                <a:gd name="connsiteY135" fmla="*/ 766762 h 952500"/>
                <a:gd name="connsiteX136" fmla="*/ 480430 w 548498"/>
                <a:gd name="connsiteY136" fmla="*/ 766762 h 952500"/>
                <a:gd name="connsiteX137" fmla="*/ 480430 w 548498"/>
                <a:gd name="connsiteY137" fmla="*/ 762397 h 952500"/>
                <a:gd name="connsiteX138" fmla="*/ 484759 w 548498"/>
                <a:gd name="connsiteY138" fmla="*/ 758031 h 952500"/>
                <a:gd name="connsiteX139" fmla="*/ 519396 w 548498"/>
                <a:gd name="connsiteY139" fmla="*/ 731837 h 952500"/>
                <a:gd name="connsiteX140" fmla="*/ 498325 w 548498"/>
                <a:gd name="connsiteY140" fmla="*/ 701675 h 952500"/>
                <a:gd name="connsiteX141" fmla="*/ 500490 w 548498"/>
                <a:gd name="connsiteY141" fmla="*/ 706020 h 952500"/>
                <a:gd name="connsiteX142" fmla="*/ 481007 w 548498"/>
                <a:gd name="connsiteY142" fmla="*/ 725571 h 952500"/>
                <a:gd name="connsiteX143" fmla="*/ 457195 w 548498"/>
                <a:gd name="connsiteY143" fmla="*/ 742950 h 952500"/>
                <a:gd name="connsiteX144" fmla="*/ 455030 w 548498"/>
                <a:gd name="connsiteY144" fmla="*/ 742950 h 952500"/>
                <a:gd name="connsiteX145" fmla="*/ 455030 w 548498"/>
                <a:gd name="connsiteY145" fmla="*/ 738605 h 952500"/>
                <a:gd name="connsiteX146" fmla="*/ 476678 w 548498"/>
                <a:gd name="connsiteY146" fmla="*/ 723399 h 952500"/>
                <a:gd name="connsiteX147" fmla="*/ 496161 w 548498"/>
                <a:gd name="connsiteY147" fmla="*/ 703847 h 952500"/>
                <a:gd name="connsiteX148" fmla="*/ 498325 w 548498"/>
                <a:gd name="connsiteY148" fmla="*/ 701675 h 952500"/>
                <a:gd name="connsiteX149" fmla="*/ 420548 w 548498"/>
                <a:gd name="connsiteY149" fmla="*/ 700087 h 952500"/>
                <a:gd name="connsiteX150" fmla="*/ 422702 w 548498"/>
                <a:gd name="connsiteY150" fmla="*/ 702204 h 952500"/>
                <a:gd name="connsiteX151" fmla="*/ 422702 w 548498"/>
                <a:gd name="connsiteY151" fmla="*/ 704320 h 952500"/>
                <a:gd name="connsiteX152" fmla="*/ 366686 w 548498"/>
                <a:gd name="connsiteY152" fmla="*/ 744537 h 952500"/>
                <a:gd name="connsiteX153" fmla="*/ 364532 w 548498"/>
                <a:gd name="connsiteY153" fmla="*/ 740304 h 952500"/>
                <a:gd name="connsiteX154" fmla="*/ 418393 w 548498"/>
                <a:gd name="connsiteY154" fmla="*/ 702204 h 952500"/>
                <a:gd name="connsiteX155" fmla="*/ 420548 w 548498"/>
                <a:gd name="connsiteY155" fmla="*/ 700087 h 952500"/>
                <a:gd name="connsiteX156" fmla="*/ 366579 w 548498"/>
                <a:gd name="connsiteY156" fmla="*/ 700087 h 952500"/>
                <a:gd name="connsiteX157" fmla="*/ 368727 w 548498"/>
                <a:gd name="connsiteY157" fmla="*/ 702204 h 952500"/>
                <a:gd name="connsiteX158" fmla="*/ 362284 w 548498"/>
                <a:gd name="connsiteY158" fmla="*/ 706437 h 952500"/>
                <a:gd name="connsiteX159" fmla="*/ 299998 w 548498"/>
                <a:gd name="connsiteY159" fmla="*/ 750887 h 952500"/>
                <a:gd name="connsiteX160" fmla="*/ 297850 w 548498"/>
                <a:gd name="connsiteY160" fmla="*/ 746654 h 952500"/>
                <a:gd name="connsiteX161" fmla="*/ 355840 w 548498"/>
                <a:gd name="connsiteY161" fmla="*/ 704320 h 952500"/>
                <a:gd name="connsiteX162" fmla="*/ 366579 w 548498"/>
                <a:gd name="connsiteY162" fmla="*/ 700087 h 952500"/>
                <a:gd name="connsiteX163" fmla="*/ 473970 w 548498"/>
                <a:gd name="connsiteY163" fmla="*/ 696912 h 952500"/>
                <a:gd name="connsiteX164" fmla="*/ 476117 w 548498"/>
                <a:gd name="connsiteY164" fmla="*/ 696912 h 952500"/>
                <a:gd name="connsiteX165" fmla="*/ 478265 w 548498"/>
                <a:gd name="connsiteY165" fmla="*/ 701330 h 952500"/>
                <a:gd name="connsiteX166" fmla="*/ 476117 w 548498"/>
                <a:gd name="connsiteY166" fmla="*/ 701330 h 952500"/>
                <a:gd name="connsiteX167" fmla="*/ 409536 w 548498"/>
                <a:gd name="connsiteY167" fmla="*/ 747712 h 952500"/>
                <a:gd name="connsiteX168" fmla="*/ 407388 w 548498"/>
                <a:gd name="connsiteY168" fmla="*/ 745503 h 952500"/>
                <a:gd name="connsiteX169" fmla="*/ 471822 w 548498"/>
                <a:gd name="connsiteY169" fmla="*/ 701330 h 952500"/>
                <a:gd name="connsiteX170" fmla="*/ 473970 w 548498"/>
                <a:gd name="connsiteY170" fmla="*/ 696912 h 952500"/>
                <a:gd name="connsiteX171" fmla="*/ 456537 w 548498"/>
                <a:gd name="connsiteY171" fmla="*/ 695325 h 952500"/>
                <a:gd name="connsiteX172" fmla="*/ 458670 w 548498"/>
                <a:gd name="connsiteY172" fmla="*/ 695325 h 952500"/>
                <a:gd name="connsiteX173" fmla="*/ 460803 w 548498"/>
                <a:gd name="connsiteY173" fmla="*/ 695325 h 952500"/>
                <a:gd name="connsiteX174" fmla="*/ 460803 w 548498"/>
                <a:gd name="connsiteY174" fmla="*/ 697490 h 952500"/>
                <a:gd name="connsiteX175" fmla="*/ 458670 w 548498"/>
                <a:gd name="connsiteY175" fmla="*/ 699654 h 952500"/>
                <a:gd name="connsiteX176" fmla="*/ 456537 w 548498"/>
                <a:gd name="connsiteY176" fmla="*/ 701819 h 952500"/>
                <a:gd name="connsiteX177" fmla="*/ 398940 w 548498"/>
                <a:gd name="connsiteY177" fmla="*/ 742950 h 952500"/>
                <a:gd name="connsiteX178" fmla="*/ 396807 w 548498"/>
                <a:gd name="connsiteY178" fmla="*/ 742950 h 952500"/>
                <a:gd name="connsiteX179" fmla="*/ 394673 w 548498"/>
                <a:gd name="connsiteY179" fmla="*/ 738621 h 952500"/>
                <a:gd name="connsiteX180" fmla="*/ 450137 w 548498"/>
                <a:gd name="connsiteY180" fmla="*/ 701819 h 952500"/>
                <a:gd name="connsiteX181" fmla="*/ 456537 w 548498"/>
                <a:gd name="connsiteY181" fmla="*/ 695325 h 952500"/>
                <a:gd name="connsiteX182" fmla="*/ 401470 w 548498"/>
                <a:gd name="connsiteY182" fmla="*/ 695325 h 952500"/>
                <a:gd name="connsiteX183" fmla="*/ 401470 w 548498"/>
                <a:gd name="connsiteY183" fmla="*/ 699676 h 952500"/>
                <a:gd name="connsiteX184" fmla="*/ 399287 w 548498"/>
                <a:gd name="connsiteY184" fmla="*/ 701852 h 952500"/>
                <a:gd name="connsiteX185" fmla="*/ 322210 w 548498"/>
                <a:gd name="connsiteY185" fmla="*/ 753063 h 952500"/>
                <a:gd name="connsiteX186" fmla="*/ 377509 w 548498"/>
                <a:gd name="connsiteY186" fmla="*/ 751568 h 952500"/>
                <a:gd name="connsiteX187" fmla="*/ 379659 w 548498"/>
                <a:gd name="connsiteY187" fmla="*/ 751568 h 952500"/>
                <a:gd name="connsiteX188" fmla="*/ 450614 w 548498"/>
                <a:gd name="connsiteY188" fmla="*/ 749300 h 952500"/>
                <a:gd name="connsiteX189" fmla="*/ 457065 w 548498"/>
                <a:gd name="connsiteY189" fmla="*/ 749300 h 952500"/>
                <a:gd name="connsiteX190" fmla="*/ 459215 w 548498"/>
                <a:gd name="connsiteY190" fmla="*/ 751568 h 952500"/>
                <a:gd name="connsiteX191" fmla="*/ 457065 w 548498"/>
                <a:gd name="connsiteY191" fmla="*/ 753836 h 952500"/>
                <a:gd name="connsiteX192" fmla="*/ 429113 w 548498"/>
                <a:gd name="connsiteY192" fmla="*/ 756104 h 952500"/>
                <a:gd name="connsiteX193" fmla="*/ 426963 w 548498"/>
                <a:gd name="connsiteY193" fmla="*/ 758372 h 952500"/>
                <a:gd name="connsiteX194" fmla="*/ 364608 w 548498"/>
                <a:gd name="connsiteY194" fmla="*/ 758372 h 952500"/>
                <a:gd name="connsiteX195" fmla="*/ 347407 w 548498"/>
                <a:gd name="connsiteY195" fmla="*/ 760639 h 952500"/>
                <a:gd name="connsiteX196" fmla="*/ 345256 w 548498"/>
                <a:gd name="connsiteY196" fmla="*/ 762907 h 952500"/>
                <a:gd name="connsiteX197" fmla="*/ 336656 w 548498"/>
                <a:gd name="connsiteY197" fmla="*/ 762907 h 952500"/>
                <a:gd name="connsiteX198" fmla="*/ 319454 w 548498"/>
                <a:gd name="connsiteY198" fmla="*/ 765175 h 952500"/>
                <a:gd name="connsiteX199" fmla="*/ 317304 w 548498"/>
                <a:gd name="connsiteY199" fmla="*/ 765175 h 952500"/>
                <a:gd name="connsiteX200" fmla="*/ 317304 w 548498"/>
                <a:gd name="connsiteY200" fmla="*/ 760639 h 952500"/>
                <a:gd name="connsiteX201" fmla="*/ 328055 w 548498"/>
                <a:gd name="connsiteY201" fmla="*/ 758372 h 952500"/>
                <a:gd name="connsiteX202" fmla="*/ 300103 w 548498"/>
                <a:gd name="connsiteY202" fmla="*/ 760639 h 952500"/>
                <a:gd name="connsiteX203" fmla="*/ 297953 w 548498"/>
                <a:gd name="connsiteY203" fmla="*/ 758372 h 952500"/>
                <a:gd name="connsiteX204" fmla="*/ 293652 w 548498"/>
                <a:gd name="connsiteY204" fmla="*/ 758372 h 952500"/>
                <a:gd name="connsiteX205" fmla="*/ 293652 w 548498"/>
                <a:gd name="connsiteY205" fmla="*/ 753836 h 952500"/>
                <a:gd name="connsiteX206" fmla="*/ 320231 w 548498"/>
                <a:gd name="connsiteY206" fmla="*/ 753117 h 952500"/>
                <a:gd name="connsiteX207" fmla="*/ 318523 w 548498"/>
                <a:gd name="connsiteY207" fmla="*/ 749712 h 952500"/>
                <a:gd name="connsiteX208" fmla="*/ 388373 w 548498"/>
                <a:gd name="connsiteY208" fmla="*/ 704027 h 952500"/>
                <a:gd name="connsiteX209" fmla="*/ 399287 w 548498"/>
                <a:gd name="connsiteY209" fmla="*/ 697500 h 952500"/>
                <a:gd name="connsiteX210" fmla="*/ 401470 w 548498"/>
                <a:gd name="connsiteY210" fmla="*/ 695325 h 952500"/>
                <a:gd name="connsiteX211" fmla="*/ 342201 w 548498"/>
                <a:gd name="connsiteY211" fmla="*/ 663576 h 952500"/>
                <a:gd name="connsiteX212" fmla="*/ 344351 w 548498"/>
                <a:gd name="connsiteY212" fmla="*/ 663576 h 952500"/>
                <a:gd name="connsiteX213" fmla="*/ 346502 w 548498"/>
                <a:gd name="connsiteY213" fmla="*/ 667809 h 952500"/>
                <a:gd name="connsiteX214" fmla="*/ 344351 w 548498"/>
                <a:gd name="connsiteY214" fmla="*/ 667809 h 952500"/>
                <a:gd name="connsiteX215" fmla="*/ 342201 w 548498"/>
                <a:gd name="connsiteY215" fmla="*/ 669926 h 952500"/>
                <a:gd name="connsiteX216" fmla="*/ 337899 w 548498"/>
                <a:gd name="connsiteY216" fmla="*/ 674159 h 952500"/>
                <a:gd name="connsiteX217" fmla="*/ 284129 w 548498"/>
                <a:gd name="connsiteY217" fmla="*/ 727076 h 952500"/>
                <a:gd name="connsiteX218" fmla="*/ 281978 w 548498"/>
                <a:gd name="connsiteY218" fmla="*/ 727076 h 952500"/>
                <a:gd name="connsiteX219" fmla="*/ 279827 w 548498"/>
                <a:gd name="connsiteY219" fmla="*/ 722843 h 952500"/>
                <a:gd name="connsiteX220" fmla="*/ 337899 w 548498"/>
                <a:gd name="connsiteY220" fmla="*/ 667809 h 952500"/>
                <a:gd name="connsiteX221" fmla="*/ 342201 w 548498"/>
                <a:gd name="connsiteY221" fmla="*/ 663576 h 952500"/>
                <a:gd name="connsiteX222" fmla="*/ 345387 w 548498"/>
                <a:gd name="connsiteY222" fmla="*/ 644526 h 952500"/>
                <a:gd name="connsiteX223" fmla="*/ 347532 w 548498"/>
                <a:gd name="connsiteY223" fmla="*/ 644526 h 952500"/>
                <a:gd name="connsiteX224" fmla="*/ 347532 w 548498"/>
                <a:gd name="connsiteY224" fmla="*/ 646661 h 952500"/>
                <a:gd name="connsiteX225" fmla="*/ 347532 w 548498"/>
                <a:gd name="connsiteY225" fmla="*/ 648796 h 952500"/>
                <a:gd name="connsiteX226" fmla="*/ 341096 w 548498"/>
                <a:gd name="connsiteY226" fmla="*/ 653066 h 952500"/>
                <a:gd name="connsiteX227" fmla="*/ 281028 w 548498"/>
                <a:gd name="connsiteY227" fmla="*/ 700034 h 952500"/>
                <a:gd name="connsiteX228" fmla="*/ 276738 w 548498"/>
                <a:gd name="connsiteY228" fmla="*/ 704304 h 952500"/>
                <a:gd name="connsiteX229" fmla="*/ 274593 w 548498"/>
                <a:gd name="connsiteY229" fmla="*/ 704304 h 952500"/>
                <a:gd name="connsiteX230" fmla="*/ 272447 w 548498"/>
                <a:gd name="connsiteY230" fmla="*/ 706439 h 952500"/>
                <a:gd name="connsiteX231" fmla="*/ 270302 w 548498"/>
                <a:gd name="connsiteY231" fmla="*/ 702169 h 952500"/>
                <a:gd name="connsiteX232" fmla="*/ 274593 w 548498"/>
                <a:gd name="connsiteY232" fmla="*/ 700034 h 952500"/>
                <a:gd name="connsiteX233" fmla="*/ 276738 w 548498"/>
                <a:gd name="connsiteY233" fmla="*/ 697899 h 952500"/>
                <a:gd name="connsiteX234" fmla="*/ 281028 w 548498"/>
                <a:gd name="connsiteY234" fmla="*/ 695764 h 952500"/>
                <a:gd name="connsiteX235" fmla="*/ 341096 w 548498"/>
                <a:gd name="connsiteY235" fmla="*/ 646661 h 952500"/>
                <a:gd name="connsiteX236" fmla="*/ 345387 w 548498"/>
                <a:gd name="connsiteY236" fmla="*/ 644526 h 952500"/>
                <a:gd name="connsiteX237" fmla="*/ 347004 w 548498"/>
                <a:gd name="connsiteY237" fmla="*/ 622301 h 952500"/>
                <a:gd name="connsiteX238" fmla="*/ 349135 w 548498"/>
                <a:gd name="connsiteY238" fmla="*/ 622301 h 952500"/>
                <a:gd name="connsiteX239" fmla="*/ 349135 w 548498"/>
                <a:gd name="connsiteY239" fmla="*/ 626571 h 952500"/>
                <a:gd name="connsiteX240" fmla="*/ 340612 w 548498"/>
                <a:gd name="connsiteY240" fmla="*/ 632976 h 952500"/>
                <a:gd name="connsiteX241" fmla="*/ 280955 w 548498"/>
                <a:gd name="connsiteY241" fmla="*/ 677809 h 952500"/>
                <a:gd name="connsiteX242" fmla="*/ 276694 w 548498"/>
                <a:gd name="connsiteY242" fmla="*/ 682079 h 952500"/>
                <a:gd name="connsiteX243" fmla="*/ 274563 w 548498"/>
                <a:gd name="connsiteY243" fmla="*/ 684214 h 952500"/>
                <a:gd name="connsiteX244" fmla="*/ 272433 w 548498"/>
                <a:gd name="connsiteY244" fmla="*/ 679944 h 952500"/>
                <a:gd name="connsiteX245" fmla="*/ 274563 w 548498"/>
                <a:gd name="connsiteY245" fmla="*/ 677809 h 952500"/>
                <a:gd name="connsiteX246" fmla="*/ 276694 w 548498"/>
                <a:gd name="connsiteY246" fmla="*/ 677809 h 952500"/>
                <a:gd name="connsiteX247" fmla="*/ 280955 w 548498"/>
                <a:gd name="connsiteY247" fmla="*/ 673539 h 952500"/>
                <a:gd name="connsiteX248" fmla="*/ 340612 w 548498"/>
                <a:gd name="connsiteY248" fmla="*/ 626571 h 952500"/>
                <a:gd name="connsiteX249" fmla="*/ 347004 w 548498"/>
                <a:gd name="connsiteY249" fmla="*/ 622301 h 952500"/>
                <a:gd name="connsiteX250" fmla="*/ 340652 w 548498"/>
                <a:gd name="connsiteY250" fmla="*/ 604837 h 952500"/>
                <a:gd name="connsiteX251" fmla="*/ 342783 w 548498"/>
                <a:gd name="connsiteY251" fmla="*/ 604837 h 952500"/>
                <a:gd name="connsiteX252" fmla="*/ 344915 w 548498"/>
                <a:gd name="connsiteY252" fmla="*/ 607013 h 952500"/>
                <a:gd name="connsiteX253" fmla="*/ 340652 w 548498"/>
                <a:gd name="connsiteY253" fmla="*/ 611364 h 952500"/>
                <a:gd name="connsiteX254" fmla="*/ 315070 w 548498"/>
                <a:gd name="connsiteY254" fmla="*/ 633118 h 952500"/>
                <a:gd name="connsiteX255" fmla="*/ 280961 w 548498"/>
                <a:gd name="connsiteY255" fmla="*/ 657049 h 952500"/>
                <a:gd name="connsiteX256" fmla="*/ 276698 w 548498"/>
                <a:gd name="connsiteY256" fmla="*/ 661400 h 952500"/>
                <a:gd name="connsiteX257" fmla="*/ 274566 w 548498"/>
                <a:gd name="connsiteY257" fmla="*/ 661400 h 952500"/>
                <a:gd name="connsiteX258" fmla="*/ 274566 w 548498"/>
                <a:gd name="connsiteY258" fmla="*/ 663575 h 952500"/>
                <a:gd name="connsiteX259" fmla="*/ 272434 w 548498"/>
                <a:gd name="connsiteY259" fmla="*/ 659224 h 952500"/>
                <a:gd name="connsiteX260" fmla="*/ 274566 w 548498"/>
                <a:gd name="connsiteY260" fmla="*/ 657049 h 952500"/>
                <a:gd name="connsiteX261" fmla="*/ 276698 w 548498"/>
                <a:gd name="connsiteY261" fmla="*/ 654873 h 952500"/>
                <a:gd name="connsiteX262" fmla="*/ 283093 w 548498"/>
                <a:gd name="connsiteY262" fmla="*/ 652698 h 952500"/>
                <a:gd name="connsiteX263" fmla="*/ 310806 w 548498"/>
                <a:gd name="connsiteY263" fmla="*/ 630943 h 952500"/>
                <a:gd name="connsiteX264" fmla="*/ 325729 w 548498"/>
                <a:gd name="connsiteY264" fmla="*/ 617890 h 952500"/>
                <a:gd name="connsiteX265" fmla="*/ 340652 w 548498"/>
                <a:gd name="connsiteY265" fmla="*/ 604837 h 952500"/>
                <a:gd name="connsiteX266" fmla="*/ 348592 w 548498"/>
                <a:gd name="connsiteY266" fmla="*/ 577850 h 952500"/>
                <a:gd name="connsiteX267" fmla="*/ 350723 w 548498"/>
                <a:gd name="connsiteY267" fmla="*/ 577850 h 952500"/>
                <a:gd name="connsiteX268" fmla="*/ 350723 w 548498"/>
                <a:gd name="connsiteY268" fmla="*/ 579967 h 952500"/>
                <a:gd name="connsiteX269" fmla="*/ 350723 w 548498"/>
                <a:gd name="connsiteY269" fmla="*/ 582083 h 952500"/>
                <a:gd name="connsiteX270" fmla="*/ 342200 w 548498"/>
                <a:gd name="connsiteY270" fmla="*/ 588433 h 952500"/>
                <a:gd name="connsiteX271" fmla="*/ 282543 w 548498"/>
                <a:gd name="connsiteY271" fmla="*/ 630767 h 952500"/>
                <a:gd name="connsiteX272" fmla="*/ 276151 w 548498"/>
                <a:gd name="connsiteY272" fmla="*/ 635000 h 952500"/>
                <a:gd name="connsiteX273" fmla="*/ 274021 w 548498"/>
                <a:gd name="connsiteY273" fmla="*/ 635000 h 952500"/>
                <a:gd name="connsiteX274" fmla="*/ 274021 w 548498"/>
                <a:gd name="connsiteY274" fmla="*/ 630767 h 952500"/>
                <a:gd name="connsiteX275" fmla="*/ 276151 w 548498"/>
                <a:gd name="connsiteY275" fmla="*/ 630767 h 952500"/>
                <a:gd name="connsiteX276" fmla="*/ 282543 w 548498"/>
                <a:gd name="connsiteY276" fmla="*/ 624417 h 952500"/>
                <a:gd name="connsiteX277" fmla="*/ 342200 w 548498"/>
                <a:gd name="connsiteY277" fmla="*/ 584200 h 952500"/>
                <a:gd name="connsiteX278" fmla="*/ 348592 w 548498"/>
                <a:gd name="connsiteY278" fmla="*/ 577850 h 952500"/>
                <a:gd name="connsiteX279" fmla="*/ 351682 w 548498"/>
                <a:gd name="connsiteY279" fmla="*/ 561975 h 952500"/>
                <a:gd name="connsiteX280" fmla="*/ 353855 w 548498"/>
                <a:gd name="connsiteY280" fmla="*/ 561975 h 952500"/>
                <a:gd name="connsiteX281" fmla="*/ 356027 w 548498"/>
                <a:gd name="connsiteY281" fmla="*/ 564134 h 952500"/>
                <a:gd name="connsiteX282" fmla="*/ 351682 w 548498"/>
                <a:gd name="connsiteY282" fmla="*/ 566293 h 952500"/>
                <a:gd name="connsiteX283" fmla="*/ 342993 w 548498"/>
                <a:gd name="connsiteY283" fmla="*/ 574929 h 952500"/>
                <a:gd name="connsiteX284" fmla="*/ 284339 w 548498"/>
                <a:gd name="connsiteY284" fmla="*/ 611632 h 952500"/>
                <a:gd name="connsiteX285" fmla="*/ 279994 w 548498"/>
                <a:gd name="connsiteY285" fmla="*/ 613791 h 952500"/>
                <a:gd name="connsiteX286" fmla="*/ 277822 w 548498"/>
                <a:gd name="connsiteY286" fmla="*/ 615950 h 952500"/>
                <a:gd name="connsiteX287" fmla="*/ 275649 w 548498"/>
                <a:gd name="connsiteY287" fmla="*/ 615950 h 952500"/>
                <a:gd name="connsiteX288" fmla="*/ 273477 w 548498"/>
                <a:gd name="connsiteY288" fmla="*/ 615950 h 952500"/>
                <a:gd name="connsiteX289" fmla="*/ 273477 w 548498"/>
                <a:gd name="connsiteY289" fmla="*/ 613791 h 952500"/>
                <a:gd name="connsiteX290" fmla="*/ 275649 w 548498"/>
                <a:gd name="connsiteY290" fmla="*/ 611632 h 952500"/>
                <a:gd name="connsiteX291" fmla="*/ 279994 w 548498"/>
                <a:gd name="connsiteY291" fmla="*/ 609473 h 952500"/>
                <a:gd name="connsiteX292" fmla="*/ 284339 w 548498"/>
                <a:gd name="connsiteY292" fmla="*/ 605155 h 952500"/>
                <a:gd name="connsiteX293" fmla="*/ 342993 w 548498"/>
                <a:gd name="connsiteY293" fmla="*/ 568452 h 952500"/>
                <a:gd name="connsiteX294" fmla="*/ 351682 w 548498"/>
                <a:gd name="connsiteY294" fmla="*/ 561975 h 952500"/>
                <a:gd name="connsiteX295" fmla="*/ 347509 w 548498"/>
                <a:gd name="connsiteY295" fmla="*/ 549275 h 952500"/>
                <a:gd name="connsiteX296" fmla="*/ 349678 w 548498"/>
                <a:gd name="connsiteY296" fmla="*/ 553561 h 952500"/>
                <a:gd name="connsiteX297" fmla="*/ 345339 w 548498"/>
                <a:gd name="connsiteY297" fmla="*/ 555705 h 952500"/>
                <a:gd name="connsiteX298" fmla="*/ 288929 w 548498"/>
                <a:gd name="connsiteY298" fmla="*/ 592138 h 952500"/>
                <a:gd name="connsiteX299" fmla="*/ 286760 w 548498"/>
                <a:gd name="connsiteY299" fmla="*/ 592138 h 952500"/>
                <a:gd name="connsiteX300" fmla="*/ 284590 w 548498"/>
                <a:gd name="connsiteY300" fmla="*/ 589995 h 952500"/>
                <a:gd name="connsiteX301" fmla="*/ 286760 w 548498"/>
                <a:gd name="connsiteY301" fmla="*/ 589995 h 952500"/>
                <a:gd name="connsiteX302" fmla="*/ 345339 w 548498"/>
                <a:gd name="connsiteY302" fmla="*/ 551418 h 952500"/>
                <a:gd name="connsiteX303" fmla="*/ 347509 w 548498"/>
                <a:gd name="connsiteY303" fmla="*/ 549275 h 952500"/>
                <a:gd name="connsiteX304" fmla="*/ 358063 w 548498"/>
                <a:gd name="connsiteY304" fmla="*/ 520700 h 952500"/>
                <a:gd name="connsiteX305" fmla="*/ 360221 w 548498"/>
                <a:gd name="connsiteY305" fmla="*/ 520700 h 952500"/>
                <a:gd name="connsiteX306" fmla="*/ 360221 w 548498"/>
                <a:gd name="connsiteY306" fmla="*/ 525018 h 952500"/>
                <a:gd name="connsiteX307" fmla="*/ 353749 w 548498"/>
                <a:gd name="connsiteY307" fmla="*/ 529336 h 952500"/>
                <a:gd name="connsiteX308" fmla="*/ 345119 w 548498"/>
                <a:gd name="connsiteY308" fmla="*/ 535813 h 952500"/>
                <a:gd name="connsiteX309" fmla="*/ 286870 w 548498"/>
                <a:gd name="connsiteY309" fmla="*/ 572516 h 952500"/>
                <a:gd name="connsiteX310" fmla="*/ 282555 w 548498"/>
                <a:gd name="connsiteY310" fmla="*/ 574675 h 952500"/>
                <a:gd name="connsiteX311" fmla="*/ 280398 w 548498"/>
                <a:gd name="connsiteY311" fmla="*/ 570357 h 952500"/>
                <a:gd name="connsiteX312" fmla="*/ 282555 w 548498"/>
                <a:gd name="connsiteY312" fmla="*/ 570357 h 952500"/>
                <a:gd name="connsiteX313" fmla="*/ 286870 w 548498"/>
                <a:gd name="connsiteY313" fmla="*/ 568198 h 952500"/>
                <a:gd name="connsiteX314" fmla="*/ 345119 w 548498"/>
                <a:gd name="connsiteY314" fmla="*/ 529336 h 952500"/>
                <a:gd name="connsiteX315" fmla="*/ 353749 w 548498"/>
                <a:gd name="connsiteY315" fmla="*/ 522859 h 952500"/>
                <a:gd name="connsiteX316" fmla="*/ 358063 w 548498"/>
                <a:gd name="connsiteY316" fmla="*/ 520700 h 952500"/>
                <a:gd name="connsiteX317" fmla="*/ 346970 w 548498"/>
                <a:gd name="connsiteY317" fmla="*/ 503237 h 952500"/>
                <a:gd name="connsiteX318" fmla="*/ 349117 w 548498"/>
                <a:gd name="connsiteY318" fmla="*/ 503237 h 952500"/>
                <a:gd name="connsiteX319" fmla="*/ 349117 w 548498"/>
                <a:gd name="connsiteY319" fmla="*/ 507655 h 952500"/>
                <a:gd name="connsiteX320" fmla="*/ 346970 w 548498"/>
                <a:gd name="connsiteY320" fmla="*/ 509863 h 952500"/>
                <a:gd name="connsiteX321" fmla="*/ 286831 w 548498"/>
                <a:gd name="connsiteY321" fmla="*/ 551828 h 952500"/>
                <a:gd name="connsiteX322" fmla="*/ 282536 w 548498"/>
                <a:gd name="connsiteY322" fmla="*/ 554037 h 952500"/>
                <a:gd name="connsiteX323" fmla="*/ 280388 w 548498"/>
                <a:gd name="connsiteY323" fmla="*/ 554037 h 952500"/>
                <a:gd name="connsiteX324" fmla="*/ 280388 w 548498"/>
                <a:gd name="connsiteY324" fmla="*/ 549620 h 952500"/>
                <a:gd name="connsiteX325" fmla="*/ 282536 w 548498"/>
                <a:gd name="connsiteY325" fmla="*/ 549620 h 952500"/>
                <a:gd name="connsiteX326" fmla="*/ 286831 w 548498"/>
                <a:gd name="connsiteY326" fmla="*/ 545202 h 952500"/>
                <a:gd name="connsiteX327" fmla="*/ 346970 w 548498"/>
                <a:gd name="connsiteY327" fmla="*/ 505446 h 952500"/>
                <a:gd name="connsiteX328" fmla="*/ 346970 w 548498"/>
                <a:gd name="connsiteY328" fmla="*/ 503237 h 952500"/>
                <a:gd name="connsiteX329" fmla="*/ 359708 w 548498"/>
                <a:gd name="connsiteY329" fmla="*/ 477837 h 952500"/>
                <a:gd name="connsiteX330" fmla="*/ 361836 w 548498"/>
                <a:gd name="connsiteY330" fmla="*/ 477837 h 952500"/>
                <a:gd name="connsiteX331" fmla="*/ 361836 w 548498"/>
                <a:gd name="connsiteY331" fmla="*/ 482188 h 952500"/>
                <a:gd name="connsiteX332" fmla="*/ 355450 w 548498"/>
                <a:gd name="connsiteY332" fmla="*/ 486539 h 952500"/>
                <a:gd name="connsiteX333" fmla="*/ 346935 w 548498"/>
                <a:gd name="connsiteY333" fmla="*/ 490890 h 952500"/>
                <a:gd name="connsiteX334" fmla="*/ 287332 w 548498"/>
                <a:gd name="connsiteY334" fmla="*/ 527873 h 952500"/>
                <a:gd name="connsiteX335" fmla="*/ 283074 w 548498"/>
                <a:gd name="connsiteY335" fmla="*/ 530049 h 952500"/>
                <a:gd name="connsiteX336" fmla="*/ 278817 w 548498"/>
                <a:gd name="connsiteY336" fmla="*/ 532224 h 952500"/>
                <a:gd name="connsiteX337" fmla="*/ 274560 w 548498"/>
                <a:gd name="connsiteY337" fmla="*/ 536575 h 952500"/>
                <a:gd name="connsiteX338" fmla="*/ 272431 w 548498"/>
                <a:gd name="connsiteY338" fmla="*/ 536575 h 952500"/>
                <a:gd name="connsiteX339" fmla="*/ 272431 w 548498"/>
                <a:gd name="connsiteY339" fmla="*/ 532224 h 952500"/>
                <a:gd name="connsiteX340" fmla="*/ 278817 w 548498"/>
                <a:gd name="connsiteY340" fmla="*/ 527873 h 952500"/>
                <a:gd name="connsiteX341" fmla="*/ 283074 w 548498"/>
                <a:gd name="connsiteY341" fmla="*/ 525698 h 952500"/>
                <a:gd name="connsiteX342" fmla="*/ 287332 w 548498"/>
                <a:gd name="connsiteY342" fmla="*/ 523522 h 952500"/>
                <a:gd name="connsiteX343" fmla="*/ 346935 w 548498"/>
                <a:gd name="connsiteY343" fmla="*/ 486539 h 952500"/>
                <a:gd name="connsiteX344" fmla="*/ 355450 w 548498"/>
                <a:gd name="connsiteY344" fmla="*/ 482188 h 952500"/>
                <a:gd name="connsiteX345" fmla="*/ 359708 w 548498"/>
                <a:gd name="connsiteY345" fmla="*/ 477837 h 952500"/>
                <a:gd name="connsiteX346" fmla="*/ 346929 w 548498"/>
                <a:gd name="connsiteY346" fmla="*/ 447675 h 952500"/>
                <a:gd name="connsiteX347" fmla="*/ 349097 w 548498"/>
                <a:gd name="connsiteY347" fmla="*/ 447675 h 952500"/>
                <a:gd name="connsiteX348" fmla="*/ 351265 w 548498"/>
                <a:gd name="connsiteY348" fmla="*/ 447675 h 952500"/>
                <a:gd name="connsiteX349" fmla="*/ 349097 w 548498"/>
                <a:gd name="connsiteY349" fmla="*/ 449810 h 952500"/>
                <a:gd name="connsiteX350" fmla="*/ 346929 w 548498"/>
                <a:gd name="connsiteY350" fmla="*/ 454080 h 952500"/>
                <a:gd name="connsiteX351" fmla="*/ 333919 w 548498"/>
                <a:gd name="connsiteY351" fmla="*/ 464755 h 952500"/>
                <a:gd name="connsiteX352" fmla="*/ 312236 w 548498"/>
                <a:gd name="connsiteY352" fmla="*/ 477564 h 952500"/>
                <a:gd name="connsiteX353" fmla="*/ 284048 w 548498"/>
                <a:gd name="connsiteY353" fmla="*/ 496779 h 952500"/>
                <a:gd name="connsiteX354" fmla="*/ 279711 w 548498"/>
                <a:gd name="connsiteY354" fmla="*/ 501048 h 952500"/>
                <a:gd name="connsiteX355" fmla="*/ 277543 w 548498"/>
                <a:gd name="connsiteY355" fmla="*/ 501048 h 952500"/>
                <a:gd name="connsiteX356" fmla="*/ 268870 w 548498"/>
                <a:gd name="connsiteY356" fmla="*/ 507453 h 952500"/>
                <a:gd name="connsiteX357" fmla="*/ 266702 w 548498"/>
                <a:gd name="connsiteY357" fmla="*/ 509588 h 952500"/>
                <a:gd name="connsiteX358" fmla="*/ 264533 w 548498"/>
                <a:gd name="connsiteY358" fmla="*/ 505318 h 952500"/>
                <a:gd name="connsiteX359" fmla="*/ 268870 w 548498"/>
                <a:gd name="connsiteY359" fmla="*/ 503183 h 952500"/>
                <a:gd name="connsiteX360" fmla="*/ 277543 w 548498"/>
                <a:gd name="connsiteY360" fmla="*/ 496779 h 952500"/>
                <a:gd name="connsiteX361" fmla="*/ 279711 w 548498"/>
                <a:gd name="connsiteY361" fmla="*/ 494644 h 952500"/>
                <a:gd name="connsiteX362" fmla="*/ 284048 w 548498"/>
                <a:gd name="connsiteY362" fmla="*/ 492509 h 952500"/>
                <a:gd name="connsiteX363" fmla="*/ 307899 w 548498"/>
                <a:gd name="connsiteY363" fmla="*/ 475429 h 952500"/>
                <a:gd name="connsiteX364" fmla="*/ 329582 w 548498"/>
                <a:gd name="connsiteY364" fmla="*/ 462620 h 952500"/>
                <a:gd name="connsiteX365" fmla="*/ 344760 w 548498"/>
                <a:gd name="connsiteY365" fmla="*/ 449810 h 952500"/>
                <a:gd name="connsiteX366" fmla="*/ 346929 w 548498"/>
                <a:gd name="connsiteY366" fmla="*/ 447675 h 952500"/>
                <a:gd name="connsiteX367" fmla="*/ 334226 w 548498"/>
                <a:gd name="connsiteY367" fmla="*/ 433387 h 952500"/>
                <a:gd name="connsiteX368" fmla="*/ 336396 w 548498"/>
                <a:gd name="connsiteY368" fmla="*/ 433387 h 952500"/>
                <a:gd name="connsiteX369" fmla="*/ 338565 w 548498"/>
                <a:gd name="connsiteY369" fmla="*/ 437673 h 952500"/>
                <a:gd name="connsiteX370" fmla="*/ 284325 w 548498"/>
                <a:gd name="connsiteY370" fmla="*/ 471964 h 952500"/>
                <a:gd name="connsiteX371" fmla="*/ 277816 w 548498"/>
                <a:gd name="connsiteY371" fmla="*/ 476250 h 952500"/>
                <a:gd name="connsiteX372" fmla="*/ 275647 w 548498"/>
                <a:gd name="connsiteY372" fmla="*/ 476250 h 952500"/>
                <a:gd name="connsiteX373" fmla="*/ 275647 w 548498"/>
                <a:gd name="connsiteY373" fmla="*/ 474107 h 952500"/>
                <a:gd name="connsiteX374" fmla="*/ 273477 w 548498"/>
                <a:gd name="connsiteY374" fmla="*/ 474107 h 952500"/>
                <a:gd name="connsiteX375" fmla="*/ 273477 w 548498"/>
                <a:gd name="connsiteY375" fmla="*/ 471964 h 952500"/>
                <a:gd name="connsiteX376" fmla="*/ 275647 w 548498"/>
                <a:gd name="connsiteY376" fmla="*/ 471964 h 952500"/>
                <a:gd name="connsiteX377" fmla="*/ 284325 w 548498"/>
                <a:gd name="connsiteY377" fmla="*/ 467678 h 952500"/>
                <a:gd name="connsiteX378" fmla="*/ 334226 w 548498"/>
                <a:gd name="connsiteY378" fmla="*/ 433387 h 952500"/>
                <a:gd name="connsiteX379" fmla="*/ 341167 w 548498"/>
                <a:gd name="connsiteY379" fmla="*/ 409575 h 952500"/>
                <a:gd name="connsiteX380" fmla="*/ 343328 w 548498"/>
                <a:gd name="connsiteY380" fmla="*/ 409575 h 952500"/>
                <a:gd name="connsiteX381" fmla="*/ 343328 w 548498"/>
                <a:gd name="connsiteY381" fmla="*/ 411715 h 952500"/>
                <a:gd name="connsiteX382" fmla="*/ 343328 w 548498"/>
                <a:gd name="connsiteY382" fmla="*/ 413855 h 952500"/>
                <a:gd name="connsiteX383" fmla="*/ 284987 w 548498"/>
                <a:gd name="connsiteY383" fmla="*/ 448090 h 952500"/>
                <a:gd name="connsiteX384" fmla="*/ 276344 w 548498"/>
                <a:gd name="connsiteY384" fmla="*/ 454509 h 952500"/>
                <a:gd name="connsiteX385" fmla="*/ 274183 w 548498"/>
                <a:gd name="connsiteY385" fmla="*/ 454509 h 952500"/>
                <a:gd name="connsiteX386" fmla="*/ 269862 w 548498"/>
                <a:gd name="connsiteY386" fmla="*/ 456648 h 952500"/>
                <a:gd name="connsiteX387" fmla="*/ 269862 w 548498"/>
                <a:gd name="connsiteY387" fmla="*/ 458788 h 952500"/>
                <a:gd name="connsiteX388" fmla="*/ 267701 w 548498"/>
                <a:gd name="connsiteY388" fmla="*/ 454509 h 952500"/>
                <a:gd name="connsiteX389" fmla="*/ 269862 w 548498"/>
                <a:gd name="connsiteY389" fmla="*/ 452369 h 952500"/>
                <a:gd name="connsiteX390" fmla="*/ 274183 w 548498"/>
                <a:gd name="connsiteY390" fmla="*/ 450229 h 952500"/>
                <a:gd name="connsiteX391" fmla="*/ 276344 w 548498"/>
                <a:gd name="connsiteY391" fmla="*/ 448090 h 952500"/>
                <a:gd name="connsiteX392" fmla="*/ 284987 w 548498"/>
                <a:gd name="connsiteY392" fmla="*/ 443810 h 952500"/>
                <a:gd name="connsiteX393" fmla="*/ 341167 w 548498"/>
                <a:gd name="connsiteY393" fmla="*/ 409575 h 952500"/>
                <a:gd name="connsiteX394" fmla="*/ 346979 w 548498"/>
                <a:gd name="connsiteY394" fmla="*/ 387350 h 952500"/>
                <a:gd name="connsiteX395" fmla="*/ 349122 w 548498"/>
                <a:gd name="connsiteY395" fmla="*/ 387350 h 952500"/>
                <a:gd name="connsiteX396" fmla="*/ 351265 w 548498"/>
                <a:gd name="connsiteY396" fmla="*/ 389490 h 952500"/>
                <a:gd name="connsiteX397" fmla="*/ 346979 w 548498"/>
                <a:gd name="connsiteY397" fmla="*/ 391630 h 952500"/>
                <a:gd name="connsiteX398" fmla="*/ 344836 w 548498"/>
                <a:gd name="connsiteY398" fmla="*/ 393769 h 952500"/>
                <a:gd name="connsiteX399" fmla="*/ 340550 w 548498"/>
                <a:gd name="connsiteY399" fmla="*/ 398049 h 952500"/>
                <a:gd name="connsiteX400" fmla="*/ 284828 w 548498"/>
                <a:gd name="connsiteY400" fmla="*/ 428004 h 952500"/>
                <a:gd name="connsiteX401" fmla="*/ 276256 w 548498"/>
                <a:gd name="connsiteY401" fmla="*/ 432284 h 952500"/>
                <a:gd name="connsiteX402" fmla="*/ 271970 w 548498"/>
                <a:gd name="connsiteY402" fmla="*/ 434423 h 952500"/>
                <a:gd name="connsiteX403" fmla="*/ 269826 w 548498"/>
                <a:gd name="connsiteY403" fmla="*/ 436563 h 952500"/>
                <a:gd name="connsiteX404" fmla="*/ 267683 w 548498"/>
                <a:gd name="connsiteY404" fmla="*/ 436563 h 952500"/>
                <a:gd name="connsiteX405" fmla="*/ 267683 w 548498"/>
                <a:gd name="connsiteY405" fmla="*/ 432284 h 952500"/>
                <a:gd name="connsiteX406" fmla="*/ 271970 w 548498"/>
                <a:gd name="connsiteY406" fmla="*/ 430144 h 952500"/>
                <a:gd name="connsiteX407" fmla="*/ 276256 w 548498"/>
                <a:gd name="connsiteY407" fmla="*/ 428004 h 952500"/>
                <a:gd name="connsiteX408" fmla="*/ 278399 w 548498"/>
                <a:gd name="connsiteY408" fmla="*/ 428004 h 952500"/>
                <a:gd name="connsiteX409" fmla="*/ 284828 w 548498"/>
                <a:gd name="connsiteY409" fmla="*/ 423725 h 952500"/>
                <a:gd name="connsiteX410" fmla="*/ 340550 w 548498"/>
                <a:gd name="connsiteY410" fmla="*/ 391630 h 952500"/>
                <a:gd name="connsiteX411" fmla="*/ 344836 w 548498"/>
                <a:gd name="connsiteY411" fmla="*/ 389490 h 952500"/>
                <a:gd name="connsiteX412" fmla="*/ 346979 w 548498"/>
                <a:gd name="connsiteY412" fmla="*/ 387350 h 952500"/>
                <a:gd name="connsiteX413" fmla="*/ 347494 w 548498"/>
                <a:gd name="connsiteY413" fmla="*/ 363537 h 952500"/>
                <a:gd name="connsiteX414" fmla="*/ 349677 w 548498"/>
                <a:gd name="connsiteY414" fmla="*/ 367922 h 952500"/>
                <a:gd name="connsiteX415" fmla="*/ 347494 w 548498"/>
                <a:gd name="connsiteY415" fmla="*/ 370114 h 952500"/>
                <a:gd name="connsiteX416" fmla="*/ 343129 w 548498"/>
                <a:gd name="connsiteY416" fmla="*/ 372306 h 952500"/>
                <a:gd name="connsiteX417" fmla="*/ 338763 w 548498"/>
                <a:gd name="connsiteY417" fmla="*/ 374499 h 952500"/>
                <a:gd name="connsiteX418" fmla="*/ 284193 w 548498"/>
                <a:gd name="connsiteY418" fmla="*/ 409575 h 952500"/>
                <a:gd name="connsiteX419" fmla="*/ 282010 w 548498"/>
                <a:gd name="connsiteY419" fmla="*/ 409575 h 952500"/>
                <a:gd name="connsiteX420" fmla="*/ 282010 w 548498"/>
                <a:gd name="connsiteY420" fmla="*/ 405191 h 952500"/>
                <a:gd name="connsiteX421" fmla="*/ 284193 w 548498"/>
                <a:gd name="connsiteY421" fmla="*/ 402998 h 952500"/>
                <a:gd name="connsiteX422" fmla="*/ 338763 w 548498"/>
                <a:gd name="connsiteY422" fmla="*/ 370114 h 952500"/>
                <a:gd name="connsiteX423" fmla="*/ 343129 w 548498"/>
                <a:gd name="connsiteY423" fmla="*/ 367922 h 952500"/>
                <a:gd name="connsiteX424" fmla="*/ 347494 w 548498"/>
                <a:gd name="connsiteY424" fmla="*/ 363537 h 952500"/>
                <a:gd name="connsiteX425" fmla="*/ 353325 w 548498"/>
                <a:gd name="connsiteY425" fmla="*/ 346075 h 952500"/>
                <a:gd name="connsiteX426" fmla="*/ 355470 w 548498"/>
                <a:gd name="connsiteY426" fmla="*/ 346075 h 952500"/>
                <a:gd name="connsiteX427" fmla="*/ 357615 w 548498"/>
                <a:gd name="connsiteY427" fmla="*/ 350361 h 952500"/>
                <a:gd name="connsiteX428" fmla="*/ 349034 w 548498"/>
                <a:gd name="connsiteY428" fmla="*/ 352505 h 952500"/>
                <a:gd name="connsiteX429" fmla="*/ 344744 w 548498"/>
                <a:gd name="connsiteY429" fmla="*/ 354648 h 952500"/>
                <a:gd name="connsiteX430" fmla="*/ 342598 w 548498"/>
                <a:gd name="connsiteY430" fmla="*/ 356791 h 952500"/>
                <a:gd name="connsiteX431" fmla="*/ 338308 w 548498"/>
                <a:gd name="connsiteY431" fmla="*/ 358934 h 952500"/>
                <a:gd name="connsiteX432" fmla="*/ 286821 w 548498"/>
                <a:gd name="connsiteY432" fmla="*/ 386795 h 952500"/>
                <a:gd name="connsiteX433" fmla="*/ 282531 w 548498"/>
                <a:gd name="connsiteY433" fmla="*/ 388938 h 952500"/>
                <a:gd name="connsiteX434" fmla="*/ 280385 w 548498"/>
                <a:gd name="connsiteY434" fmla="*/ 386795 h 952500"/>
                <a:gd name="connsiteX435" fmla="*/ 280385 w 548498"/>
                <a:gd name="connsiteY435" fmla="*/ 384652 h 952500"/>
                <a:gd name="connsiteX436" fmla="*/ 286821 w 548498"/>
                <a:gd name="connsiteY436" fmla="*/ 382509 h 952500"/>
                <a:gd name="connsiteX437" fmla="*/ 336162 w 548498"/>
                <a:gd name="connsiteY437" fmla="*/ 354648 h 952500"/>
                <a:gd name="connsiteX438" fmla="*/ 340453 w 548498"/>
                <a:gd name="connsiteY438" fmla="*/ 352505 h 952500"/>
                <a:gd name="connsiteX439" fmla="*/ 344744 w 548498"/>
                <a:gd name="connsiteY439" fmla="*/ 350361 h 952500"/>
                <a:gd name="connsiteX440" fmla="*/ 349034 w 548498"/>
                <a:gd name="connsiteY440" fmla="*/ 348218 h 952500"/>
                <a:gd name="connsiteX441" fmla="*/ 353325 w 548498"/>
                <a:gd name="connsiteY441" fmla="*/ 346075 h 952500"/>
                <a:gd name="connsiteX442" fmla="*/ 353352 w 548498"/>
                <a:gd name="connsiteY442" fmla="*/ 328612 h 952500"/>
                <a:gd name="connsiteX443" fmla="*/ 355483 w 548498"/>
                <a:gd name="connsiteY443" fmla="*/ 328612 h 952500"/>
                <a:gd name="connsiteX444" fmla="*/ 355483 w 548498"/>
                <a:gd name="connsiteY444" fmla="*/ 330784 h 952500"/>
                <a:gd name="connsiteX445" fmla="*/ 349088 w 548498"/>
                <a:gd name="connsiteY445" fmla="*/ 337302 h 952500"/>
                <a:gd name="connsiteX446" fmla="*/ 344824 w 548498"/>
                <a:gd name="connsiteY446" fmla="*/ 339474 h 952500"/>
                <a:gd name="connsiteX447" fmla="*/ 340561 w 548498"/>
                <a:gd name="connsiteY447" fmla="*/ 341646 h 952500"/>
                <a:gd name="connsiteX448" fmla="*/ 336297 w 548498"/>
                <a:gd name="connsiteY448" fmla="*/ 343819 h 952500"/>
                <a:gd name="connsiteX449" fmla="*/ 287266 w 548498"/>
                <a:gd name="connsiteY449" fmla="*/ 369887 h 952500"/>
                <a:gd name="connsiteX450" fmla="*/ 285134 w 548498"/>
                <a:gd name="connsiteY450" fmla="*/ 367715 h 952500"/>
                <a:gd name="connsiteX451" fmla="*/ 287266 w 548498"/>
                <a:gd name="connsiteY451" fmla="*/ 365542 h 952500"/>
                <a:gd name="connsiteX452" fmla="*/ 336297 w 548498"/>
                <a:gd name="connsiteY452" fmla="*/ 339474 h 952500"/>
                <a:gd name="connsiteX453" fmla="*/ 340561 w 548498"/>
                <a:gd name="connsiteY453" fmla="*/ 337302 h 952500"/>
                <a:gd name="connsiteX454" fmla="*/ 344824 w 548498"/>
                <a:gd name="connsiteY454" fmla="*/ 332957 h 952500"/>
                <a:gd name="connsiteX455" fmla="*/ 349088 w 548498"/>
                <a:gd name="connsiteY455" fmla="*/ 330784 h 952500"/>
                <a:gd name="connsiteX456" fmla="*/ 353352 w 548498"/>
                <a:gd name="connsiteY456" fmla="*/ 328612 h 952500"/>
                <a:gd name="connsiteX457" fmla="*/ 351689 w 548498"/>
                <a:gd name="connsiteY457" fmla="*/ 307975 h 952500"/>
                <a:gd name="connsiteX458" fmla="*/ 353859 w 548498"/>
                <a:gd name="connsiteY458" fmla="*/ 312208 h 952500"/>
                <a:gd name="connsiteX459" fmla="*/ 347350 w 548498"/>
                <a:gd name="connsiteY459" fmla="*/ 314325 h 952500"/>
                <a:gd name="connsiteX460" fmla="*/ 343011 w 548498"/>
                <a:gd name="connsiteY460" fmla="*/ 318558 h 952500"/>
                <a:gd name="connsiteX461" fmla="*/ 338671 w 548498"/>
                <a:gd name="connsiteY461" fmla="*/ 320675 h 952500"/>
                <a:gd name="connsiteX462" fmla="*/ 334332 w 548498"/>
                <a:gd name="connsiteY462" fmla="*/ 322792 h 952500"/>
                <a:gd name="connsiteX463" fmla="*/ 295279 w 548498"/>
                <a:gd name="connsiteY463" fmla="*/ 346075 h 952500"/>
                <a:gd name="connsiteX464" fmla="*/ 293110 w 548498"/>
                <a:gd name="connsiteY464" fmla="*/ 346075 h 952500"/>
                <a:gd name="connsiteX465" fmla="*/ 293110 w 548498"/>
                <a:gd name="connsiteY465" fmla="*/ 343958 h 952500"/>
                <a:gd name="connsiteX466" fmla="*/ 334332 w 548498"/>
                <a:gd name="connsiteY466" fmla="*/ 318558 h 952500"/>
                <a:gd name="connsiteX467" fmla="*/ 338671 w 548498"/>
                <a:gd name="connsiteY467" fmla="*/ 316442 h 952500"/>
                <a:gd name="connsiteX468" fmla="*/ 343011 w 548498"/>
                <a:gd name="connsiteY468" fmla="*/ 314325 h 952500"/>
                <a:gd name="connsiteX469" fmla="*/ 347350 w 548498"/>
                <a:gd name="connsiteY469" fmla="*/ 310092 h 952500"/>
                <a:gd name="connsiteX470" fmla="*/ 351689 w 548498"/>
                <a:gd name="connsiteY470" fmla="*/ 307975 h 952500"/>
                <a:gd name="connsiteX471" fmla="*/ 340614 w 548498"/>
                <a:gd name="connsiteY471" fmla="*/ 295275 h 952500"/>
                <a:gd name="connsiteX472" fmla="*/ 342764 w 548498"/>
                <a:gd name="connsiteY472" fmla="*/ 295275 h 952500"/>
                <a:gd name="connsiteX473" fmla="*/ 342764 w 548498"/>
                <a:gd name="connsiteY473" fmla="*/ 299620 h 952500"/>
                <a:gd name="connsiteX474" fmla="*/ 338463 w 548498"/>
                <a:gd name="connsiteY474" fmla="*/ 303965 h 952500"/>
                <a:gd name="connsiteX475" fmla="*/ 334161 w 548498"/>
                <a:gd name="connsiteY475" fmla="*/ 306137 h 952500"/>
                <a:gd name="connsiteX476" fmla="*/ 286843 w 548498"/>
                <a:gd name="connsiteY476" fmla="*/ 334378 h 952500"/>
                <a:gd name="connsiteX477" fmla="*/ 282542 w 548498"/>
                <a:gd name="connsiteY477" fmla="*/ 336550 h 952500"/>
                <a:gd name="connsiteX478" fmla="*/ 280391 w 548498"/>
                <a:gd name="connsiteY478" fmla="*/ 334378 h 952500"/>
                <a:gd name="connsiteX479" fmla="*/ 282542 w 548498"/>
                <a:gd name="connsiteY479" fmla="*/ 332205 h 952500"/>
                <a:gd name="connsiteX480" fmla="*/ 286843 w 548498"/>
                <a:gd name="connsiteY480" fmla="*/ 330033 h 952500"/>
                <a:gd name="connsiteX481" fmla="*/ 334161 w 548498"/>
                <a:gd name="connsiteY481" fmla="*/ 301792 h 952500"/>
                <a:gd name="connsiteX482" fmla="*/ 338463 w 548498"/>
                <a:gd name="connsiteY482" fmla="*/ 297447 h 952500"/>
                <a:gd name="connsiteX483" fmla="*/ 340614 w 548498"/>
                <a:gd name="connsiteY483" fmla="*/ 295275 h 952500"/>
                <a:gd name="connsiteX484" fmla="*/ 345376 w 548498"/>
                <a:gd name="connsiteY484" fmla="*/ 268287 h 952500"/>
                <a:gd name="connsiteX485" fmla="*/ 347526 w 548498"/>
                <a:gd name="connsiteY485" fmla="*/ 272732 h 952500"/>
                <a:gd name="connsiteX486" fmla="*/ 345376 w 548498"/>
                <a:gd name="connsiteY486" fmla="*/ 274955 h 952500"/>
                <a:gd name="connsiteX487" fmla="*/ 341074 w 548498"/>
                <a:gd name="connsiteY487" fmla="*/ 279400 h 952500"/>
                <a:gd name="connsiteX488" fmla="*/ 336772 w 548498"/>
                <a:gd name="connsiteY488" fmla="*/ 283845 h 952500"/>
                <a:gd name="connsiteX489" fmla="*/ 332471 w 548498"/>
                <a:gd name="connsiteY489" fmla="*/ 286067 h 952500"/>
                <a:gd name="connsiteX490" fmla="*/ 289455 w 548498"/>
                <a:gd name="connsiteY490" fmla="*/ 310515 h 952500"/>
                <a:gd name="connsiteX491" fmla="*/ 287304 w 548498"/>
                <a:gd name="connsiteY491" fmla="*/ 312737 h 952500"/>
                <a:gd name="connsiteX492" fmla="*/ 285153 w 548498"/>
                <a:gd name="connsiteY492" fmla="*/ 308292 h 952500"/>
                <a:gd name="connsiteX493" fmla="*/ 289455 w 548498"/>
                <a:gd name="connsiteY493" fmla="*/ 306070 h 952500"/>
                <a:gd name="connsiteX494" fmla="*/ 317415 w 548498"/>
                <a:gd name="connsiteY494" fmla="*/ 292735 h 952500"/>
                <a:gd name="connsiteX495" fmla="*/ 332471 w 548498"/>
                <a:gd name="connsiteY495" fmla="*/ 281622 h 952500"/>
                <a:gd name="connsiteX496" fmla="*/ 336772 w 548498"/>
                <a:gd name="connsiteY496" fmla="*/ 277177 h 952500"/>
                <a:gd name="connsiteX497" fmla="*/ 341074 w 548498"/>
                <a:gd name="connsiteY497" fmla="*/ 272732 h 952500"/>
                <a:gd name="connsiteX498" fmla="*/ 345376 w 548498"/>
                <a:gd name="connsiteY498" fmla="*/ 268287 h 952500"/>
                <a:gd name="connsiteX499" fmla="*/ 347526 w 548498"/>
                <a:gd name="connsiteY499" fmla="*/ 254000 h 952500"/>
                <a:gd name="connsiteX500" fmla="*/ 349677 w 548498"/>
                <a:gd name="connsiteY500" fmla="*/ 258233 h 952500"/>
                <a:gd name="connsiteX501" fmla="*/ 345376 w 548498"/>
                <a:gd name="connsiteY501" fmla="*/ 260350 h 952500"/>
                <a:gd name="connsiteX502" fmla="*/ 341074 w 548498"/>
                <a:gd name="connsiteY502" fmla="*/ 262467 h 952500"/>
                <a:gd name="connsiteX503" fmla="*/ 336772 w 548498"/>
                <a:gd name="connsiteY503" fmla="*/ 266700 h 952500"/>
                <a:gd name="connsiteX504" fmla="*/ 332471 w 548498"/>
                <a:gd name="connsiteY504" fmla="*/ 268817 h 952500"/>
                <a:gd name="connsiteX505" fmla="*/ 289455 w 548498"/>
                <a:gd name="connsiteY505" fmla="*/ 292100 h 952500"/>
                <a:gd name="connsiteX506" fmla="*/ 287304 w 548498"/>
                <a:gd name="connsiteY506" fmla="*/ 292100 h 952500"/>
                <a:gd name="connsiteX507" fmla="*/ 285153 w 548498"/>
                <a:gd name="connsiteY507" fmla="*/ 287867 h 952500"/>
                <a:gd name="connsiteX508" fmla="*/ 289455 w 548498"/>
                <a:gd name="connsiteY508" fmla="*/ 285750 h 952500"/>
                <a:gd name="connsiteX509" fmla="*/ 332471 w 548498"/>
                <a:gd name="connsiteY509" fmla="*/ 264583 h 952500"/>
                <a:gd name="connsiteX510" fmla="*/ 336772 w 548498"/>
                <a:gd name="connsiteY510" fmla="*/ 260350 h 952500"/>
                <a:gd name="connsiteX511" fmla="*/ 341074 w 548498"/>
                <a:gd name="connsiteY511" fmla="*/ 258233 h 952500"/>
                <a:gd name="connsiteX512" fmla="*/ 345376 w 548498"/>
                <a:gd name="connsiteY512" fmla="*/ 256117 h 952500"/>
                <a:gd name="connsiteX513" fmla="*/ 347526 w 548498"/>
                <a:gd name="connsiteY513" fmla="*/ 254000 h 952500"/>
                <a:gd name="connsiteX514" fmla="*/ 342269 w 548498"/>
                <a:gd name="connsiteY514" fmla="*/ 231775 h 952500"/>
                <a:gd name="connsiteX515" fmla="*/ 344385 w 548498"/>
                <a:gd name="connsiteY515" fmla="*/ 236160 h 952500"/>
                <a:gd name="connsiteX516" fmla="*/ 342269 w 548498"/>
                <a:gd name="connsiteY516" fmla="*/ 238352 h 952500"/>
                <a:gd name="connsiteX517" fmla="*/ 340152 w 548498"/>
                <a:gd name="connsiteY517" fmla="*/ 240544 h 952500"/>
                <a:gd name="connsiteX518" fmla="*/ 335919 w 548498"/>
                <a:gd name="connsiteY518" fmla="*/ 244929 h 952500"/>
                <a:gd name="connsiteX519" fmla="*/ 329569 w 548498"/>
                <a:gd name="connsiteY519" fmla="*/ 247121 h 952500"/>
                <a:gd name="connsiteX520" fmla="*/ 291469 w 548498"/>
                <a:gd name="connsiteY520" fmla="*/ 271236 h 952500"/>
                <a:gd name="connsiteX521" fmla="*/ 283002 w 548498"/>
                <a:gd name="connsiteY521" fmla="*/ 275621 h 952500"/>
                <a:gd name="connsiteX522" fmla="*/ 280885 w 548498"/>
                <a:gd name="connsiteY522" fmla="*/ 277813 h 952500"/>
                <a:gd name="connsiteX523" fmla="*/ 278769 w 548498"/>
                <a:gd name="connsiteY523" fmla="*/ 277813 h 952500"/>
                <a:gd name="connsiteX524" fmla="*/ 278769 w 548498"/>
                <a:gd name="connsiteY524" fmla="*/ 273429 h 952500"/>
                <a:gd name="connsiteX525" fmla="*/ 280885 w 548498"/>
                <a:gd name="connsiteY525" fmla="*/ 271236 h 952500"/>
                <a:gd name="connsiteX526" fmla="*/ 283002 w 548498"/>
                <a:gd name="connsiteY526" fmla="*/ 271236 h 952500"/>
                <a:gd name="connsiteX527" fmla="*/ 291469 w 548498"/>
                <a:gd name="connsiteY527" fmla="*/ 266852 h 952500"/>
                <a:gd name="connsiteX528" fmla="*/ 329569 w 548498"/>
                <a:gd name="connsiteY528" fmla="*/ 242737 h 952500"/>
                <a:gd name="connsiteX529" fmla="*/ 333802 w 548498"/>
                <a:gd name="connsiteY529" fmla="*/ 238352 h 952500"/>
                <a:gd name="connsiteX530" fmla="*/ 338035 w 548498"/>
                <a:gd name="connsiteY530" fmla="*/ 236160 h 952500"/>
                <a:gd name="connsiteX531" fmla="*/ 342269 w 548498"/>
                <a:gd name="connsiteY531" fmla="*/ 233967 h 952500"/>
                <a:gd name="connsiteX532" fmla="*/ 342269 w 548498"/>
                <a:gd name="connsiteY532" fmla="*/ 231775 h 952500"/>
                <a:gd name="connsiteX533" fmla="*/ 349100 w 548498"/>
                <a:gd name="connsiteY533" fmla="*/ 211137 h 952500"/>
                <a:gd name="connsiteX534" fmla="*/ 349100 w 548498"/>
                <a:gd name="connsiteY534" fmla="*/ 215482 h 952500"/>
                <a:gd name="connsiteX535" fmla="*/ 342606 w 548498"/>
                <a:gd name="connsiteY535" fmla="*/ 221999 h 952500"/>
                <a:gd name="connsiteX536" fmla="*/ 338276 w 548498"/>
                <a:gd name="connsiteY536" fmla="*/ 224171 h 952500"/>
                <a:gd name="connsiteX537" fmla="*/ 333947 w 548498"/>
                <a:gd name="connsiteY537" fmla="*/ 226344 h 952500"/>
                <a:gd name="connsiteX538" fmla="*/ 329617 w 548498"/>
                <a:gd name="connsiteY538" fmla="*/ 228516 h 952500"/>
                <a:gd name="connsiteX539" fmla="*/ 290651 w 548498"/>
                <a:gd name="connsiteY539" fmla="*/ 248067 h 952500"/>
                <a:gd name="connsiteX540" fmla="*/ 286321 w 548498"/>
                <a:gd name="connsiteY540" fmla="*/ 250240 h 952500"/>
                <a:gd name="connsiteX541" fmla="*/ 284157 w 548498"/>
                <a:gd name="connsiteY541" fmla="*/ 252412 h 952500"/>
                <a:gd name="connsiteX542" fmla="*/ 281992 w 548498"/>
                <a:gd name="connsiteY542" fmla="*/ 252412 h 952500"/>
                <a:gd name="connsiteX543" fmla="*/ 281992 w 548498"/>
                <a:gd name="connsiteY543" fmla="*/ 248067 h 952500"/>
                <a:gd name="connsiteX544" fmla="*/ 286321 w 548498"/>
                <a:gd name="connsiteY544" fmla="*/ 245895 h 952500"/>
                <a:gd name="connsiteX545" fmla="*/ 290651 w 548498"/>
                <a:gd name="connsiteY545" fmla="*/ 243723 h 952500"/>
                <a:gd name="connsiteX546" fmla="*/ 329617 w 548498"/>
                <a:gd name="connsiteY546" fmla="*/ 224171 h 952500"/>
                <a:gd name="connsiteX547" fmla="*/ 333947 w 548498"/>
                <a:gd name="connsiteY547" fmla="*/ 221999 h 952500"/>
                <a:gd name="connsiteX548" fmla="*/ 338276 w 548498"/>
                <a:gd name="connsiteY548" fmla="*/ 219827 h 952500"/>
                <a:gd name="connsiteX549" fmla="*/ 342606 w 548498"/>
                <a:gd name="connsiteY549" fmla="*/ 215482 h 952500"/>
                <a:gd name="connsiteX550" fmla="*/ 346936 w 548498"/>
                <a:gd name="connsiteY550" fmla="*/ 213309 h 952500"/>
                <a:gd name="connsiteX551" fmla="*/ 349100 w 548498"/>
                <a:gd name="connsiteY551" fmla="*/ 211137 h 952500"/>
                <a:gd name="connsiteX552" fmla="*/ 347487 w 548498"/>
                <a:gd name="connsiteY552" fmla="*/ 195262 h 952500"/>
                <a:gd name="connsiteX553" fmla="*/ 349677 w 548498"/>
                <a:gd name="connsiteY553" fmla="*/ 199628 h 952500"/>
                <a:gd name="connsiteX554" fmla="*/ 343108 w 548498"/>
                <a:gd name="connsiteY554" fmla="*/ 203993 h 952500"/>
                <a:gd name="connsiteX555" fmla="*/ 338729 w 548498"/>
                <a:gd name="connsiteY555" fmla="*/ 206176 h 952500"/>
                <a:gd name="connsiteX556" fmla="*/ 334350 w 548498"/>
                <a:gd name="connsiteY556" fmla="*/ 208359 h 952500"/>
                <a:gd name="connsiteX557" fmla="*/ 329970 w 548498"/>
                <a:gd name="connsiteY557" fmla="*/ 210542 h 952500"/>
                <a:gd name="connsiteX558" fmla="*/ 290556 w 548498"/>
                <a:gd name="connsiteY558" fmla="*/ 230187 h 952500"/>
                <a:gd name="connsiteX559" fmla="*/ 288367 w 548498"/>
                <a:gd name="connsiteY559" fmla="*/ 225822 h 952500"/>
                <a:gd name="connsiteX560" fmla="*/ 290556 w 548498"/>
                <a:gd name="connsiteY560" fmla="*/ 225822 h 952500"/>
                <a:gd name="connsiteX561" fmla="*/ 329970 w 548498"/>
                <a:gd name="connsiteY561" fmla="*/ 206176 h 952500"/>
                <a:gd name="connsiteX562" fmla="*/ 334350 w 548498"/>
                <a:gd name="connsiteY562" fmla="*/ 203993 h 952500"/>
                <a:gd name="connsiteX563" fmla="*/ 338729 w 548498"/>
                <a:gd name="connsiteY563" fmla="*/ 201811 h 952500"/>
                <a:gd name="connsiteX564" fmla="*/ 340919 w 548498"/>
                <a:gd name="connsiteY564" fmla="*/ 199628 h 952500"/>
                <a:gd name="connsiteX565" fmla="*/ 347487 w 548498"/>
                <a:gd name="connsiteY565" fmla="*/ 195262 h 952500"/>
                <a:gd name="connsiteX566" fmla="*/ 346936 w 548498"/>
                <a:gd name="connsiteY566" fmla="*/ 177800 h 952500"/>
                <a:gd name="connsiteX567" fmla="*/ 349100 w 548498"/>
                <a:gd name="connsiteY567" fmla="*/ 177800 h 952500"/>
                <a:gd name="connsiteX568" fmla="*/ 349100 w 548498"/>
                <a:gd name="connsiteY568" fmla="*/ 182210 h 952500"/>
                <a:gd name="connsiteX569" fmla="*/ 340441 w 548498"/>
                <a:gd name="connsiteY569" fmla="*/ 186620 h 952500"/>
                <a:gd name="connsiteX570" fmla="*/ 336112 w 548498"/>
                <a:gd name="connsiteY570" fmla="*/ 188825 h 952500"/>
                <a:gd name="connsiteX571" fmla="*/ 333947 w 548498"/>
                <a:gd name="connsiteY571" fmla="*/ 191029 h 952500"/>
                <a:gd name="connsiteX572" fmla="*/ 329617 w 548498"/>
                <a:gd name="connsiteY572" fmla="*/ 193234 h 952500"/>
                <a:gd name="connsiteX573" fmla="*/ 290651 w 548498"/>
                <a:gd name="connsiteY573" fmla="*/ 213078 h 952500"/>
                <a:gd name="connsiteX574" fmla="*/ 286321 w 548498"/>
                <a:gd name="connsiteY574" fmla="*/ 215283 h 952500"/>
                <a:gd name="connsiteX575" fmla="*/ 284157 w 548498"/>
                <a:gd name="connsiteY575" fmla="*/ 217488 h 952500"/>
                <a:gd name="connsiteX576" fmla="*/ 281992 w 548498"/>
                <a:gd name="connsiteY576" fmla="*/ 217488 h 952500"/>
                <a:gd name="connsiteX577" fmla="*/ 281992 w 548498"/>
                <a:gd name="connsiteY577" fmla="*/ 213078 h 952500"/>
                <a:gd name="connsiteX578" fmla="*/ 284157 w 548498"/>
                <a:gd name="connsiteY578" fmla="*/ 210873 h 952500"/>
                <a:gd name="connsiteX579" fmla="*/ 286321 w 548498"/>
                <a:gd name="connsiteY579" fmla="*/ 210873 h 952500"/>
                <a:gd name="connsiteX580" fmla="*/ 290651 w 548498"/>
                <a:gd name="connsiteY580" fmla="*/ 208669 h 952500"/>
                <a:gd name="connsiteX581" fmla="*/ 329617 w 548498"/>
                <a:gd name="connsiteY581" fmla="*/ 188825 h 952500"/>
                <a:gd name="connsiteX582" fmla="*/ 333947 w 548498"/>
                <a:gd name="connsiteY582" fmla="*/ 186620 h 952500"/>
                <a:gd name="connsiteX583" fmla="*/ 336112 w 548498"/>
                <a:gd name="connsiteY583" fmla="*/ 184415 h 952500"/>
                <a:gd name="connsiteX584" fmla="*/ 340441 w 548498"/>
                <a:gd name="connsiteY584" fmla="*/ 182210 h 952500"/>
                <a:gd name="connsiteX585" fmla="*/ 346936 w 548498"/>
                <a:gd name="connsiteY585" fmla="*/ 177800 h 952500"/>
                <a:gd name="connsiteX586" fmla="*/ 338989 w 548498"/>
                <a:gd name="connsiteY586" fmla="*/ 161925 h 952500"/>
                <a:gd name="connsiteX587" fmla="*/ 341159 w 548498"/>
                <a:gd name="connsiteY587" fmla="*/ 161925 h 952500"/>
                <a:gd name="connsiteX588" fmla="*/ 341159 w 548498"/>
                <a:gd name="connsiteY588" fmla="*/ 166221 h 952500"/>
                <a:gd name="connsiteX589" fmla="*/ 336819 w 548498"/>
                <a:gd name="connsiteY589" fmla="*/ 168369 h 952500"/>
                <a:gd name="connsiteX590" fmla="*/ 334650 w 548498"/>
                <a:gd name="connsiteY590" fmla="*/ 168369 h 952500"/>
                <a:gd name="connsiteX591" fmla="*/ 330311 w 548498"/>
                <a:gd name="connsiteY591" fmla="*/ 170516 h 952500"/>
                <a:gd name="connsiteX592" fmla="*/ 289088 w 548498"/>
                <a:gd name="connsiteY592" fmla="*/ 194142 h 952500"/>
                <a:gd name="connsiteX593" fmla="*/ 280410 w 548498"/>
                <a:gd name="connsiteY593" fmla="*/ 198438 h 952500"/>
                <a:gd name="connsiteX594" fmla="*/ 278240 w 548498"/>
                <a:gd name="connsiteY594" fmla="*/ 198438 h 952500"/>
                <a:gd name="connsiteX595" fmla="*/ 278240 w 548498"/>
                <a:gd name="connsiteY595" fmla="*/ 196290 h 952500"/>
                <a:gd name="connsiteX596" fmla="*/ 289088 w 548498"/>
                <a:gd name="connsiteY596" fmla="*/ 189847 h 952500"/>
                <a:gd name="connsiteX597" fmla="*/ 330311 w 548498"/>
                <a:gd name="connsiteY597" fmla="*/ 166221 h 952500"/>
                <a:gd name="connsiteX598" fmla="*/ 334650 w 548498"/>
                <a:gd name="connsiteY598" fmla="*/ 164073 h 952500"/>
                <a:gd name="connsiteX599" fmla="*/ 336819 w 548498"/>
                <a:gd name="connsiteY599" fmla="*/ 164073 h 952500"/>
                <a:gd name="connsiteX600" fmla="*/ 338989 w 548498"/>
                <a:gd name="connsiteY600" fmla="*/ 161925 h 952500"/>
                <a:gd name="connsiteX601" fmla="*/ 351673 w 548498"/>
                <a:gd name="connsiteY601" fmla="*/ 139700 h 952500"/>
                <a:gd name="connsiteX602" fmla="*/ 353850 w 548498"/>
                <a:gd name="connsiteY602" fmla="*/ 139700 h 952500"/>
                <a:gd name="connsiteX603" fmla="*/ 353850 w 548498"/>
                <a:gd name="connsiteY603" fmla="*/ 141872 h 952500"/>
                <a:gd name="connsiteX604" fmla="*/ 338610 w 548498"/>
                <a:gd name="connsiteY604" fmla="*/ 152734 h 952500"/>
                <a:gd name="connsiteX605" fmla="*/ 334256 w 548498"/>
                <a:gd name="connsiteY605" fmla="*/ 154907 h 952500"/>
                <a:gd name="connsiteX606" fmla="*/ 329901 w 548498"/>
                <a:gd name="connsiteY606" fmla="*/ 157079 h 952500"/>
                <a:gd name="connsiteX607" fmla="*/ 288536 w 548498"/>
                <a:gd name="connsiteY607" fmla="*/ 178803 h 952500"/>
                <a:gd name="connsiteX608" fmla="*/ 284181 w 548498"/>
                <a:gd name="connsiteY608" fmla="*/ 180975 h 952500"/>
                <a:gd name="connsiteX609" fmla="*/ 282004 w 548498"/>
                <a:gd name="connsiteY609" fmla="*/ 180975 h 952500"/>
                <a:gd name="connsiteX610" fmla="*/ 282004 w 548498"/>
                <a:gd name="connsiteY610" fmla="*/ 178803 h 952500"/>
                <a:gd name="connsiteX611" fmla="*/ 282004 w 548498"/>
                <a:gd name="connsiteY611" fmla="*/ 176630 h 952500"/>
                <a:gd name="connsiteX612" fmla="*/ 288536 w 548498"/>
                <a:gd name="connsiteY612" fmla="*/ 174458 h 952500"/>
                <a:gd name="connsiteX613" fmla="*/ 329901 w 548498"/>
                <a:gd name="connsiteY613" fmla="*/ 152734 h 952500"/>
                <a:gd name="connsiteX614" fmla="*/ 334256 w 548498"/>
                <a:gd name="connsiteY614" fmla="*/ 150562 h 952500"/>
                <a:gd name="connsiteX615" fmla="*/ 334256 w 548498"/>
                <a:gd name="connsiteY615" fmla="*/ 148390 h 952500"/>
                <a:gd name="connsiteX616" fmla="*/ 338610 w 548498"/>
                <a:gd name="connsiteY616" fmla="*/ 146217 h 952500"/>
                <a:gd name="connsiteX617" fmla="*/ 351673 w 548498"/>
                <a:gd name="connsiteY617" fmla="*/ 139700 h 952500"/>
                <a:gd name="connsiteX618" fmla="*/ 354296 w 548498"/>
                <a:gd name="connsiteY618" fmla="*/ 125412 h 952500"/>
                <a:gd name="connsiteX619" fmla="*/ 356461 w 548498"/>
                <a:gd name="connsiteY619" fmla="*/ 125412 h 952500"/>
                <a:gd name="connsiteX620" fmla="*/ 358625 w 548498"/>
                <a:gd name="connsiteY620" fmla="*/ 129708 h 952500"/>
                <a:gd name="connsiteX621" fmla="*/ 339142 w 548498"/>
                <a:gd name="connsiteY621" fmla="*/ 138299 h 952500"/>
                <a:gd name="connsiteX622" fmla="*/ 330483 w 548498"/>
                <a:gd name="connsiteY622" fmla="*/ 142595 h 952500"/>
                <a:gd name="connsiteX623" fmla="*/ 291517 w 548498"/>
                <a:gd name="connsiteY623" fmla="*/ 161925 h 952500"/>
                <a:gd name="connsiteX624" fmla="*/ 289352 w 548498"/>
                <a:gd name="connsiteY624" fmla="*/ 161925 h 952500"/>
                <a:gd name="connsiteX625" fmla="*/ 289352 w 548498"/>
                <a:gd name="connsiteY625" fmla="*/ 159777 h 952500"/>
                <a:gd name="connsiteX626" fmla="*/ 289352 w 548498"/>
                <a:gd name="connsiteY626" fmla="*/ 157629 h 952500"/>
                <a:gd name="connsiteX627" fmla="*/ 330483 w 548498"/>
                <a:gd name="connsiteY627" fmla="*/ 138299 h 952500"/>
                <a:gd name="connsiteX628" fmla="*/ 339142 w 548498"/>
                <a:gd name="connsiteY628" fmla="*/ 134003 h 952500"/>
                <a:gd name="connsiteX629" fmla="*/ 354296 w 548498"/>
                <a:gd name="connsiteY629" fmla="*/ 125412 h 952500"/>
                <a:gd name="connsiteX630" fmla="*/ 349114 w 548498"/>
                <a:gd name="connsiteY630" fmla="*/ 109537 h 952500"/>
                <a:gd name="connsiteX631" fmla="*/ 351265 w 548498"/>
                <a:gd name="connsiteY631" fmla="*/ 113770 h 952500"/>
                <a:gd name="connsiteX632" fmla="*/ 336209 w 548498"/>
                <a:gd name="connsiteY632" fmla="*/ 122237 h 952500"/>
                <a:gd name="connsiteX633" fmla="*/ 329757 w 548498"/>
                <a:gd name="connsiteY633" fmla="*/ 126470 h 952500"/>
                <a:gd name="connsiteX634" fmla="*/ 288892 w 548498"/>
                <a:gd name="connsiteY634" fmla="*/ 147637 h 952500"/>
                <a:gd name="connsiteX635" fmla="*/ 286741 w 548498"/>
                <a:gd name="connsiteY635" fmla="*/ 147637 h 952500"/>
                <a:gd name="connsiteX636" fmla="*/ 286741 w 548498"/>
                <a:gd name="connsiteY636" fmla="*/ 145520 h 952500"/>
                <a:gd name="connsiteX637" fmla="*/ 288892 w 548498"/>
                <a:gd name="connsiteY637" fmla="*/ 143404 h 952500"/>
                <a:gd name="connsiteX638" fmla="*/ 329757 w 548498"/>
                <a:gd name="connsiteY638" fmla="*/ 122237 h 952500"/>
                <a:gd name="connsiteX639" fmla="*/ 336209 w 548498"/>
                <a:gd name="connsiteY639" fmla="*/ 118004 h 952500"/>
                <a:gd name="connsiteX640" fmla="*/ 349114 w 548498"/>
                <a:gd name="connsiteY640" fmla="*/ 111654 h 952500"/>
                <a:gd name="connsiteX641" fmla="*/ 349114 w 548498"/>
                <a:gd name="connsiteY641" fmla="*/ 109537 h 952500"/>
                <a:gd name="connsiteX642" fmla="*/ 342269 w 548498"/>
                <a:gd name="connsiteY642" fmla="*/ 92075 h 952500"/>
                <a:gd name="connsiteX643" fmla="*/ 344385 w 548498"/>
                <a:gd name="connsiteY643" fmla="*/ 92075 h 952500"/>
                <a:gd name="connsiteX644" fmla="*/ 344385 w 548498"/>
                <a:gd name="connsiteY644" fmla="*/ 96485 h 952500"/>
                <a:gd name="connsiteX645" fmla="*/ 333802 w 548498"/>
                <a:gd name="connsiteY645" fmla="*/ 105304 h 952500"/>
                <a:gd name="connsiteX646" fmla="*/ 329569 w 548498"/>
                <a:gd name="connsiteY646" fmla="*/ 107509 h 952500"/>
                <a:gd name="connsiteX647" fmla="*/ 287235 w 548498"/>
                <a:gd name="connsiteY647" fmla="*/ 131763 h 952500"/>
                <a:gd name="connsiteX648" fmla="*/ 285119 w 548498"/>
                <a:gd name="connsiteY648" fmla="*/ 127353 h 952500"/>
                <a:gd name="connsiteX649" fmla="*/ 287235 w 548498"/>
                <a:gd name="connsiteY649" fmla="*/ 125148 h 952500"/>
                <a:gd name="connsiteX650" fmla="*/ 329569 w 548498"/>
                <a:gd name="connsiteY650" fmla="*/ 103100 h 952500"/>
                <a:gd name="connsiteX651" fmla="*/ 333802 w 548498"/>
                <a:gd name="connsiteY651" fmla="*/ 98690 h 952500"/>
                <a:gd name="connsiteX652" fmla="*/ 342269 w 548498"/>
                <a:gd name="connsiteY652" fmla="*/ 92075 h 952500"/>
                <a:gd name="connsiteX653" fmla="*/ 351707 w 548498"/>
                <a:gd name="connsiteY653" fmla="*/ 73025 h 952500"/>
                <a:gd name="connsiteX654" fmla="*/ 353867 w 548498"/>
                <a:gd name="connsiteY654" fmla="*/ 77311 h 952500"/>
                <a:gd name="connsiteX655" fmla="*/ 334420 w 548498"/>
                <a:gd name="connsiteY655" fmla="*/ 88027 h 952500"/>
                <a:gd name="connsiteX656" fmla="*/ 327938 w 548498"/>
                <a:gd name="connsiteY656" fmla="*/ 92313 h 952500"/>
                <a:gd name="connsiteX657" fmla="*/ 286883 w 548498"/>
                <a:gd name="connsiteY657" fmla="*/ 113745 h 952500"/>
                <a:gd name="connsiteX658" fmla="*/ 282562 w 548498"/>
                <a:gd name="connsiteY658" fmla="*/ 115888 h 952500"/>
                <a:gd name="connsiteX659" fmla="*/ 280401 w 548498"/>
                <a:gd name="connsiteY659" fmla="*/ 115888 h 952500"/>
                <a:gd name="connsiteX660" fmla="*/ 280401 w 548498"/>
                <a:gd name="connsiteY660" fmla="*/ 111602 h 952500"/>
                <a:gd name="connsiteX661" fmla="*/ 286883 w 548498"/>
                <a:gd name="connsiteY661" fmla="*/ 109459 h 952500"/>
                <a:gd name="connsiteX662" fmla="*/ 327938 w 548498"/>
                <a:gd name="connsiteY662" fmla="*/ 85884 h 952500"/>
                <a:gd name="connsiteX663" fmla="*/ 334420 w 548498"/>
                <a:gd name="connsiteY663" fmla="*/ 83741 h 952500"/>
                <a:gd name="connsiteX664" fmla="*/ 351707 w 548498"/>
                <a:gd name="connsiteY664" fmla="*/ 73025 h 952500"/>
                <a:gd name="connsiteX665" fmla="*/ 333748 w 548498"/>
                <a:gd name="connsiteY665" fmla="*/ 65087 h 952500"/>
                <a:gd name="connsiteX666" fmla="*/ 335883 w 548498"/>
                <a:gd name="connsiteY666" fmla="*/ 65087 h 952500"/>
                <a:gd name="connsiteX667" fmla="*/ 338018 w 548498"/>
                <a:gd name="connsiteY667" fmla="*/ 67204 h 952500"/>
                <a:gd name="connsiteX668" fmla="*/ 333748 w 548498"/>
                <a:gd name="connsiteY668" fmla="*/ 69320 h 952500"/>
                <a:gd name="connsiteX669" fmla="*/ 329478 w 548498"/>
                <a:gd name="connsiteY669" fmla="*/ 71437 h 952500"/>
                <a:gd name="connsiteX670" fmla="*/ 329478 w 548498"/>
                <a:gd name="connsiteY670" fmla="*/ 73554 h 952500"/>
                <a:gd name="connsiteX671" fmla="*/ 325209 w 548498"/>
                <a:gd name="connsiteY671" fmla="*/ 75670 h 952500"/>
                <a:gd name="connsiteX672" fmla="*/ 284645 w 548498"/>
                <a:gd name="connsiteY672" fmla="*/ 96837 h 952500"/>
                <a:gd name="connsiteX673" fmla="*/ 282510 w 548498"/>
                <a:gd name="connsiteY673" fmla="*/ 96837 h 952500"/>
                <a:gd name="connsiteX674" fmla="*/ 280375 w 548498"/>
                <a:gd name="connsiteY674" fmla="*/ 92604 h 952500"/>
                <a:gd name="connsiteX675" fmla="*/ 282510 w 548498"/>
                <a:gd name="connsiteY675" fmla="*/ 92604 h 952500"/>
                <a:gd name="connsiteX676" fmla="*/ 323074 w 548498"/>
                <a:gd name="connsiteY676" fmla="*/ 71437 h 952500"/>
                <a:gd name="connsiteX677" fmla="*/ 327344 w 548498"/>
                <a:gd name="connsiteY677" fmla="*/ 69320 h 952500"/>
                <a:gd name="connsiteX678" fmla="*/ 329478 w 548498"/>
                <a:gd name="connsiteY678" fmla="*/ 67204 h 952500"/>
                <a:gd name="connsiteX679" fmla="*/ 333748 w 548498"/>
                <a:gd name="connsiteY679" fmla="*/ 65087 h 952500"/>
                <a:gd name="connsiteX680" fmla="*/ 342240 w 548498"/>
                <a:gd name="connsiteY680" fmla="*/ 44450 h 952500"/>
                <a:gd name="connsiteX681" fmla="*/ 344371 w 548498"/>
                <a:gd name="connsiteY681" fmla="*/ 48746 h 952500"/>
                <a:gd name="connsiteX682" fmla="*/ 333712 w 548498"/>
                <a:gd name="connsiteY682" fmla="*/ 53041 h 952500"/>
                <a:gd name="connsiteX683" fmla="*/ 329449 w 548498"/>
                <a:gd name="connsiteY683" fmla="*/ 55189 h 952500"/>
                <a:gd name="connsiteX684" fmla="*/ 325185 w 548498"/>
                <a:gd name="connsiteY684" fmla="*/ 57337 h 952500"/>
                <a:gd name="connsiteX685" fmla="*/ 323053 w 548498"/>
                <a:gd name="connsiteY685" fmla="*/ 59485 h 952500"/>
                <a:gd name="connsiteX686" fmla="*/ 280417 w 548498"/>
                <a:gd name="connsiteY686" fmla="*/ 78815 h 952500"/>
                <a:gd name="connsiteX687" fmla="*/ 276154 w 548498"/>
                <a:gd name="connsiteY687" fmla="*/ 80963 h 952500"/>
                <a:gd name="connsiteX688" fmla="*/ 274022 w 548498"/>
                <a:gd name="connsiteY688" fmla="*/ 76667 h 952500"/>
                <a:gd name="connsiteX689" fmla="*/ 280417 w 548498"/>
                <a:gd name="connsiteY689" fmla="*/ 74520 h 952500"/>
                <a:gd name="connsiteX690" fmla="*/ 320922 w 548498"/>
                <a:gd name="connsiteY690" fmla="*/ 55189 h 952500"/>
                <a:gd name="connsiteX691" fmla="*/ 325185 w 548498"/>
                <a:gd name="connsiteY691" fmla="*/ 53041 h 952500"/>
                <a:gd name="connsiteX692" fmla="*/ 327317 w 548498"/>
                <a:gd name="connsiteY692" fmla="*/ 50894 h 952500"/>
                <a:gd name="connsiteX693" fmla="*/ 331581 w 548498"/>
                <a:gd name="connsiteY693" fmla="*/ 48746 h 952500"/>
                <a:gd name="connsiteX694" fmla="*/ 342240 w 548498"/>
                <a:gd name="connsiteY694" fmla="*/ 44450 h 952500"/>
                <a:gd name="connsiteX695" fmla="*/ 314181 w 548498"/>
                <a:gd name="connsiteY695" fmla="*/ 38100 h 952500"/>
                <a:gd name="connsiteX696" fmla="*/ 316340 w 548498"/>
                <a:gd name="connsiteY696" fmla="*/ 42545 h 952500"/>
                <a:gd name="connsiteX697" fmla="*/ 275319 w 548498"/>
                <a:gd name="connsiteY697" fmla="*/ 66993 h 952500"/>
                <a:gd name="connsiteX698" fmla="*/ 268842 w 548498"/>
                <a:gd name="connsiteY698" fmla="*/ 69216 h 952500"/>
                <a:gd name="connsiteX699" fmla="*/ 266683 w 548498"/>
                <a:gd name="connsiteY699" fmla="*/ 71438 h 952500"/>
                <a:gd name="connsiteX700" fmla="*/ 264524 w 548498"/>
                <a:gd name="connsiteY700" fmla="*/ 71438 h 952500"/>
                <a:gd name="connsiteX701" fmla="*/ 264524 w 548498"/>
                <a:gd name="connsiteY701" fmla="*/ 66993 h 952500"/>
                <a:gd name="connsiteX702" fmla="*/ 271001 w 548498"/>
                <a:gd name="connsiteY702" fmla="*/ 64771 h 952500"/>
                <a:gd name="connsiteX703" fmla="*/ 273160 w 548498"/>
                <a:gd name="connsiteY703" fmla="*/ 62548 h 952500"/>
                <a:gd name="connsiteX704" fmla="*/ 314181 w 548498"/>
                <a:gd name="connsiteY704" fmla="*/ 38100 h 952500"/>
                <a:gd name="connsiteX705" fmla="*/ 34350 w 548498"/>
                <a:gd name="connsiteY705" fmla="*/ 31750 h 952500"/>
                <a:gd name="connsiteX706" fmla="*/ 36439 w 548498"/>
                <a:gd name="connsiteY706" fmla="*/ 33973 h 952500"/>
                <a:gd name="connsiteX707" fmla="*/ 9284 w 548498"/>
                <a:gd name="connsiteY707" fmla="*/ 49530 h 952500"/>
                <a:gd name="connsiteX708" fmla="*/ 3018 w 548498"/>
                <a:gd name="connsiteY708" fmla="*/ 53975 h 952500"/>
                <a:gd name="connsiteX709" fmla="*/ 929 w 548498"/>
                <a:gd name="connsiteY709" fmla="*/ 53975 h 952500"/>
                <a:gd name="connsiteX710" fmla="*/ 929 w 548498"/>
                <a:gd name="connsiteY710" fmla="*/ 49530 h 952500"/>
                <a:gd name="connsiteX711" fmla="*/ 34350 w 548498"/>
                <a:gd name="connsiteY711" fmla="*/ 31750 h 952500"/>
                <a:gd name="connsiteX712" fmla="*/ 64928 w 548498"/>
                <a:gd name="connsiteY712" fmla="*/ 20637 h 952500"/>
                <a:gd name="connsiteX713" fmla="*/ 64928 w 548498"/>
                <a:gd name="connsiteY713" fmla="*/ 25047 h 952500"/>
                <a:gd name="connsiteX714" fmla="*/ 30120 w 548498"/>
                <a:gd name="connsiteY714" fmla="*/ 49301 h 952500"/>
                <a:gd name="connsiteX715" fmla="*/ 19243 w 548498"/>
                <a:gd name="connsiteY715" fmla="*/ 55915 h 952500"/>
                <a:gd name="connsiteX716" fmla="*/ 12716 w 548498"/>
                <a:gd name="connsiteY716" fmla="*/ 60325 h 952500"/>
                <a:gd name="connsiteX717" fmla="*/ 10541 w 548498"/>
                <a:gd name="connsiteY717" fmla="*/ 55915 h 952500"/>
                <a:gd name="connsiteX718" fmla="*/ 21418 w 548498"/>
                <a:gd name="connsiteY718" fmla="*/ 49301 h 952500"/>
                <a:gd name="connsiteX719" fmla="*/ 62752 w 548498"/>
                <a:gd name="connsiteY719" fmla="*/ 22842 h 952500"/>
                <a:gd name="connsiteX720" fmla="*/ 64928 w 548498"/>
                <a:gd name="connsiteY720" fmla="*/ 20637 h 952500"/>
                <a:gd name="connsiteX721" fmla="*/ 299339 w 548498"/>
                <a:gd name="connsiteY721" fmla="*/ 17462 h 952500"/>
                <a:gd name="connsiteX722" fmla="*/ 301489 w 548498"/>
                <a:gd name="connsiteY722" fmla="*/ 17462 h 952500"/>
                <a:gd name="connsiteX723" fmla="*/ 301489 w 548498"/>
                <a:gd name="connsiteY723" fmla="*/ 21695 h 952500"/>
                <a:gd name="connsiteX724" fmla="*/ 249870 w 548498"/>
                <a:gd name="connsiteY724" fmla="*/ 55562 h 952500"/>
                <a:gd name="connsiteX725" fmla="*/ 241267 w 548498"/>
                <a:gd name="connsiteY725" fmla="*/ 61912 h 952500"/>
                <a:gd name="connsiteX726" fmla="*/ 239116 w 548498"/>
                <a:gd name="connsiteY726" fmla="*/ 57679 h 952500"/>
                <a:gd name="connsiteX727" fmla="*/ 243418 w 548498"/>
                <a:gd name="connsiteY727" fmla="*/ 55562 h 952500"/>
                <a:gd name="connsiteX728" fmla="*/ 299339 w 548498"/>
                <a:gd name="connsiteY728" fmla="*/ 17462 h 952500"/>
                <a:gd name="connsiteX729" fmla="*/ 191389 w 548498"/>
                <a:gd name="connsiteY729" fmla="*/ 11112 h 952500"/>
                <a:gd name="connsiteX730" fmla="*/ 193539 w 548498"/>
                <a:gd name="connsiteY730" fmla="*/ 11112 h 952500"/>
                <a:gd name="connsiteX731" fmla="*/ 193539 w 548498"/>
                <a:gd name="connsiteY731" fmla="*/ 15398 h 952500"/>
                <a:gd name="connsiteX732" fmla="*/ 189238 w 548498"/>
                <a:gd name="connsiteY732" fmla="*/ 17542 h 952500"/>
                <a:gd name="connsiteX733" fmla="*/ 139769 w 548498"/>
                <a:gd name="connsiteY733" fmla="*/ 49689 h 952500"/>
                <a:gd name="connsiteX734" fmla="*/ 133317 w 548498"/>
                <a:gd name="connsiteY734" fmla="*/ 53975 h 952500"/>
                <a:gd name="connsiteX735" fmla="*/ 131166 w 548498"/>
                <a:gd name="connsiteY735" fmla="*/ 53975 h 952500"/>
                <a:gd name="connsiteX736" fmla="*/ 131166 w 548498"/>
                <a:gd name="connsiteY736" fmla="*/ 49689 h 952500"/>
                <a:gd name="connsiteX737" fmla="*/ 133317 w 548498"/>
                <a:gd name="connsiteY737" fmla="*/ 49689 h 952500"/>
                <a:gd name="connsiteX738" fmla="*/ 180634 w 548498"/>
                <a:gd name="connsiteY738" fmla="*/ 17542 h 952500"/>
                <a:gd name="connsiteX739" fmla="*/ 187087 w 548498"/>
                <a:gd name="connsiteY739" fmla="*/ 13255 h 952500"/>
                <a:gd name="connsiteX740" fmla="*/ 191389 w 548498"/>
                <a:gd name="connsiteY740" fmla="*/ 11112 h 952500"/>
                <a:gd name="connsiteX741" fmla="*/ 287178 w 548498"/>
                <a:gd name="connsiteY741" fmla="*/ 7937 h 952500"/>
                <a:gd name="connsiteX742" fmla="*/ 289353 w 548498"/>
                <a:gd name="connsiteY742" fmla="*/ 10142 h 952500"/>
                <a:gd name="connsiteX743" fmla="*/ 289353 w 548498"/>
                <a:gd name="connsiteY743" fmla="*/ 12347 h 952500"/>
                <a:gd name="connsiteX744" fmla="*/ 234966 w 548498"/>
                <a:gd name="connsiteY744" fmla="*/ 47625 h 952500"/>
                <a:gd name="connsiteX745" fmla="*/ 232791 w 548498"/>
                <a:gd name="connsiteY745" fmla="*/ 47625 h 952500"/>
                <a:gd name="connsiteX746" fmla="*/ 232791 w 548498"/>
                <a:gd name="connsiteY746" fmla="*/ 43215 h 952500"/>
                <a:gd name="connsiteX747" fmla="*/ 282827 w 548498"/>
                <a:gd name="connsiteY747" fmla="*/ 10142 h 952500"/>
                <a:gd name="connsiteX748" fmla="*/ 287178 w 548498"/>
                <a:gd name="connsiteY748" fmla="*/ 7937 h 952500"/>
                <a:gd name="connsiteX749" fmla="*/ 124694 w 548498"/>
                <a:gd name="connsiteY749" fmla="*/ 7937 h 952500"/>
                <a:gd name="connsiteX750" fmla="*/ 126854 w 548498"/>
                <a:gd name="connsiteY750" fmla="*/ 7937 h 952500"/>
                <a:gd name="connsiteX751" fmla="*/ 126854 w 548498"/>
                <a:gd name="connsiteY751" fmla="*/ 10096 h 952500"/>
                <a:gd name="connsiteX752" fmla="*/ 126854 w 548498"/>
                <a:gd name="connsiteY752" fmla="*/ 12255 h 952500"/>
                <a:gd name="connsiteX753" fmla="*/ 111729 w 548498"/>
                <a:gd name="connsiteY753" fmla="*/ 20891 h 952500"/>
                <a:gd name="connsiteX754" fmla="*/ 72835 w 548498"/>
                <a:gd name="connsiteY754" fmla="*/ 46799 h 952500"/>
                <a:gd name="connsiteX755" fmla="*/ 66353 w 548498"/>
                <a:gd name="connsiteY755" fmla="*/ 51117 h 952500"/>
                <a:gd name="connsiteX756" fmla="*/ 66353 w 548498"/>
                <a:gd name="connsiteY756" fmla="*/ 53276 h 952500"/>
                <a:gd name="connsiteX757" fmla="*/ 59870 w 548498"/>
                <a:gd name="connsiteY757" fmla="*/ 57594 h 952500"/>
                <a:gd name="connsiteX758" fmla="*/ 55549 w 548498"/>
                <a:gd name="connsiteY758" fmla="*/ 59753 h 952500"/>
                <a:gd name="connsiteX759" fmla="*/ 53388 w 548498"/>
                <a:gd name="connsiteY759" fmla="*/ 61912 h 952500"/>
                <a:gd name="connsiteX760" fmla="*/ 53388 w 548498"/>
                <a:gd name="connsiteY760" fmla="*/ 57594 h 952500"/>
                <a:gd name="connsiteX761" fmla="*/ 53388 w 548498"/>
                <a:gd name="connsiteY761" fmla="*/ 55435 h 952500"/>
                <a:gd name="connsiteX762" fmla="*/ 64192 w 548498"/>
                <a:gd name="connsiteY762" fmla="*/ 48958 h 952500"/>
                <a:gd name="connsiteX763" fmla="*/ 96009 w 548498"/>
                <a:gd name="connsiteY763" fmla="*/ 26518 h 952500"/>
                <a:gd name="connsiteX764" fmla="*/ 54402 w 548498"/>
                <a:gd name="connsiteY764" fmla="*/ 49212 h 952500"/>
                <a:gd name="connsiteX765" fmla="*/ 41702 w 548498"/>
                <a:gd name="connsiteY765" fmla="*/ 55562 h 952500"/>
                <a:gd name="connsiteX766" fmla="*/ 33235 w 548498"/>
                <a:gd name="connsiteY766" fmla="*/ 59795 h 952500"/>
                <a:gd name="connsiteX767" fmla="*/ 33235 w 548498"/>
                <a:gd name="connsiteY767" fmla="*/ 61912 h 952500"/>
                <a:gd name="connsiteX768" fmla="*/ 31119 w 548498"/>
                <a:gd name="connsiteY768" fmla="*/ 57679 h 952500"/>
                <a:gd name="connsiteX769" fmla="*/ 33235 w 548498"/>
                <a:gd name="connsiteY769" fmla="*/ 55562 h 952500"/>
                <a:gd name="connsiteX770" fmla="*/ 45935 w 548498"/>
                <a:gd name="connsiteY770" fmla="*/ 49212 h 952500"/>
                <a:gd name="connsiteX771" fmla="*/ 92502 w 548498"/>
                <a:gd name="connsiteY771" fmla="*/ 21695 h 952500"/>
                <a:gd name="connsiteX772" fmla="*/ 100969 w 548498"/>
                <a:gd name="connsiteY772" fmla="*/ 17462 h 952500"/>
                <a:gd name="connsiteX773" fmla="*/ 103085 w 548498"/>
                <a:gd name="connsiteY773" fmla="*/ 17462 h 952500"/>
                <a:gd name="connsiteX774" fmla="*/ 104800 w 548498"/>
                <a:gd name="connsiteY774" fmla="*/ 20891 h 952500"/>
                <a:gd name="connsiteX775" fmla="*/ 105247 w 548498"/>
                <a:gd name="connsiteY775" fmla="*/ 20891 h 952500"/>
                <a:gd name="connsiteX776" fmla="*/ 122533 w 548498"/>
                <a:gd name="connsiteY776" fmla="*/ 10096 h 952500"/>
                <a:gd name="connsiteX777" fmla="*/ 124694 w 548498"/>
                <a:gd name="connsiteY777" fmla="*/ 7937 h 952500"/>
                <a:gd name="connsiteX778" fmla="*/ 150696 w 548498"/>
                <a:gd name="connsiteY778" fmla="*/ 6350 h 952500"/>
                <a:gd name="connsiteX779" fmla="*/ 152828 w 548498"/>
                <a:gd name="connsiteY779" fmla="*/ 8522 h 952500"/>
                <a:gd name="connsiteX780" fmla="*/ 150696 w 548498"/>
                <a:gd name="connsiteY780" fmla="*/ 10695 h 952500"/>
                <a:gd name="connsiteX781" fmla="*/ 137906 w 548498"/>
                <a:gd name="connsiteY781" fmla="*/ 15039 h 952500"/>
                <a:gd name="connsiteX782" fmla="*/ 127247 w 548498"/>
                <a:gd name="connsiteY782" fmla="*/ 21557 h 952500"/>
                <a:gd name="connsiteX783" fmla="*/ 82479 w 548498"/>
                <a:gd name="connsiteY783" fmla="*/ 47625 h 952500"/>
                <a:gd name="connsiteX784" fmla="*/ 80347 w 548498"/>
                <a:gd name="connsiteY784" fmla="*/ 47625 h 952500"/>
                <a:gd name="connsiteX785" fmla="*/ 80347 w 548498"/>
                <a:gd name="connsiteY785" fmla="*/ 43280 h 952500"/>
                <a:gd name="connsiteX786" fmla="*/ 118719 w 548498"/>
                <a:gd name="connsiteY786" fmla="*/ 21557 h 952500"/>
                <a:gd name="connsiteX787" fmla="*/ 142169 w 548498"/>
                <a:gd name="connsiteY787" fmla="*/ 8522 h 952500"/>
                <a:gd name="connsiteX788" fmla="*/ 150696 w 548498"/>
                <a:gd name="connsiteY788" fmla="*/ 6350 h 952500"/>
                <a:gd name="connsiteX789" fmla="*/ 223707 w 548498"/>
                <a:gd name="connsiteY789" fmla="*/ 4762 h 952500"/>
                <a:gd name="connsiteX790" fmla="*/ 223707 w 548498"/>
                <a:gd name="connsiteY790" fmla="*/ 8953 h 952500"/>
                <a:gd name="connsiteX791" fmla="*/ 212981 w 548498"/>
                <a:gd name="connsiteY791" fmla="*/ 17335 h 952500"/>
                <a:gd name="connsiteX792" fmla="*/ 159349 w 548498"/>
                <a:gd name="connsiteY792" fmla="*/ 48768 h 952500"/>
                <a:gd name="connsiteX793" fmla="*/ 155058 w 548498"/>
                <a:gd name="connsiteY793" fmla="*/ 52959 h 952500"/>
                <a:gd name="connsiteX794" fmla="*/ 152913 w 548498"/>
                <a:gd name="connsiteY794" fmla="*/ 55055 h 952500"/>
                <a:gd name="connsiteX795" fmla="*/ 150768 w 548498"/>
                <a:gd name="connsiteY795" fmla="*/ 57150 h 952500"/>
                <a:gd name="connsiteX796" fmla="*/ 148622 w 548498"/>
                <a:gd name="connsiteY796" fmla="*/ 57150 h 952500"/>
                <a:gd name="connsiteX797" fmla="*/ 146477 w 548498"/>
                <a:gd name="connsiteY797" fmla="*/ 55055 h 952500"/>
                <a:gd name="connsiteX798" fmla="*/ 146477 w 548498"/>
                <a:gd name="connsiteY798" fmla="*/ 52959 h 952500"/>
                <a:gd name="connsiteX799" fmla="*/ 152913 w 548498"/>
                <a:gd name="connsiteY799" fmla="*/ 48768 h 952500"/>
                <a:gd name="connsiteX800" fmla="*/ 204399 w 548498"/>
                <a:gd name="connsiteY800" fmla="*/ 17335 h 952500"/>
                <a:gd name="connsiteX801" fmla="*/ 217271 w 548498"/>
                <a:gd name="connsiteY801" fmla="*/ 8953 h 952500"/>
                <a:gd name="connsiteX802" fmla="*/ 221562 w 548498"/>
                <a:gd name="connsiteY802" fmla="*/ 6857 h 952500"/>
                <a:gd name="connsiteX803" fmla="*/ 223707 w 548498"/>
                <a:gd name="connsiteY803" fmla="*/ 4762 h 952500"/>
                <a:gd name="connsiteX804" fmla="*/ 178729 w 548498"/>
                <a:gd name="connsiteY804" fmla="*/ 4762 h 952500"/>
                <a:gd name="connsiteX805" fmla="*/ 180860 w 548498"/>
                <a:gd name="connsiteY805" fmla="*/ 8953 h 952500"/>
                <a:gd name="connsiteX806" fmla="*/ 165945 w 548498"/>
                <a:gd name="connsiteY806" fmla="*/ 13144 h 952500"/>
                <a:gd name="connsiteX807" fmla="*/ 163815 w 548498"/>
                <a:gd name="connsiteY807" fmla="*/ 15239 h 952500"/>
                <a:gd name="connsiteX808" fmla="*/ 155292 w 548498"/>
                <a:gd name="connsiteY808" fmla="*/ 19431 h 952500"/>
                <a:gd name="connsiteX809" fmla="*/ 140378 w 548498"/>
                <a:gd name="connsiteY809" fmla="*/ 27813 h 952500"/>
                <a:gd name="connsiteX810" fmla="*/ 116941 w 548498"/>
                <a:gd name="connsiteY810" fmla="*/ 46673 h 952500"/>
                <a:gd name="connsiteX811" fmla="*/ 112680 w 548498"/>
                <a:gd name="connsiteY811" fmla="*/ 50864 h 952500"/>
                <a:gd name="connsiteX812" fmla="*/ 110550 w 548498"/>
                <a:gd name="connsiteY812" fmla="*/ 52959 h 952500"/>
                <a:gd name="connsiteX813" fmla="*/ 106288 w 548498"/>
                <a:gd name="connsiteY813" fmla="*/ 57150 h 952500"/>
                <a:gd name="connsiteX814" fmla="*/ 104158 w 548498"/>
                <a:gd name="connsiteY814" fmla="*/ 52959 h 952500"/>
                <a:gd name="connsiteX815" fmla="*/ 106288 w 548498"/>
                <a:gd name="connsiteY815" fmla="*/ 50864 h 952500"/>
                <a:gd name="connsiteX816" fmla="*/ 110550 w 548498"/>
                <a:gd name="connsiteY816" fmla="*/ 46673 h 952500"/>
                <a:gd name="connsiteX817" fmla="*/ 138247 w 548498"/>
                <a:gd name="connsiteY817" fmla="*/ 25717 h 952500"/>
                <a:gd name="connsiteX818" fmla="*/ 146770 w 548498"/>
                <a:gd name="connsiteY818" fmla="*/ 19431 h 952500"/>
                <a:gd name="connsiteX819" fmla="*/ 153162 w 548498"/>
                <a:gd name="connsiteY819" fmla="*/ 15239 h 952500"/>
                <a:gd name="connsiteX820" fmla="*/ 155292 w 548498"/>
                <a:gd name="connsiteY820" fmla="*/ 15239 h 952500"/>
                <a:gd name="connsiteX821" fmla="*/ 165945 w 548498"/>
                <a:gd name="connsiteY821" fmla="*/ 8953 h 952500"/>
                <a:gd name="connsiteX822" fmla="*/ 178729 w 548498"/>
                <a:gd name="connsiteY822" fmla="*/ 4762 h 952500"/>
                <a:gd name="connsiteX823" fmla="*/ 250107 w 548498"/>
                <a:gd name="connsiteY823" fmla="*/ 1587 h 952500"/>
                <a:gd name="connsiteX824" fmla="*/ 252267 w 548498"/>
                <a:gd name="connsiteY824" fmla="*/ 1587 h 952500"/>
                <a:gd name="connsiteX825" fmla="*/ 252267 w 548498"/>
                <a:gd name="connsiteY825" fmla="*/ 5866 h 952500"/>
                <a:gd name="connsiteX826" fmla="*/ 250107 w 548498"/>
                <a:gd name="connsiteY826" fmla="*/ 8006 h 952500"/>
                <a:gd name="connsiteX827" fmla="*/ 237142 w 548498"/>
                <a:gd name="connsiteY827" fmla="*/ 14425 h 952500"/>
                <a:gd name="connsiteX828" fmla="*/ 180962 w 548498"/>
                <a:gd name="connsiteY828" fmla="*/ 50800 h 952500"/>
                <a:gd name="connsiteX829" fmla="*/ 178801 w 548498"/>
                <a:gd name="connsiteY829" fmla="*/ 50800 h 952500"/>
                <a:gd name="connsiteX830" fmla="*/ 178801 w 548498"/>
                <a:gd name="connsiteY830" fmla="*/ 46521 h 952500"/>
                <a:gd name="connsiteX831" fmla="*/ 228499 w 548498"/>
                <a:gd name="connsiteY831" fmla="*/ 14425 h 952500"/>
                <a:gd name="connsiteX832" fmla="*/ 241463 w 548498"/>
                <a:gd name="connsiteY832" fmla="*/ 8006 h 952500"/>
                <a:gd name="connsiteX833" fmla="*/ 250107 w 548498"/>
                <a:gd name="connsiteY833" fmla="*/ 1587 h 952500"/>
                <a:gd name="connsiteX834" fmla="*/ 278627 w 548498"/>
                <a:gd name="connsiteY834" fmla="*/ 0 h 952500"/>
                <a:gd name="connsiteX835" fmla="*/ 280815 w 548498"/>
                <a:gd name="connsiteY835" fmla="*/ 4233 h 952500"/>
                <a:gd name="connsiteX836" fmla="*/ 274250 w 548498"/>
                <a:gd name="connsiteY836" fmla="*/ 8467 h 952500"/>
                <a:gd name="connsiteX837" fmla="*/ 263309 w 548498"/>
                <a:gd name="connsiteY837" fmla="*/ 12700 h 952500"/>
                <a:gd name="connsiteX838" fmla="*/ 206417 w 548498"/>
                <a:gd name="connsiteY838" fmla="*/ 50800 h 952500"/>
                <a:gd name="connsiteX839" fmla="*/ 204228 w 548498"/>
                <a:gd name="connsiteY839" fmla="*/ 50800 h 952500"/>
                <a:gd name="connsiteX840" fmla="*/ 204228 w 548498"/>
                <a:gd name="connsiteY840" fmla="*/ 46567 h 952500"/>
                <a:gd name="connsiteX841" fmla="*/ 254557 w 548498"/>
                <a:gd name="connsiteY841" fmla="*/ 12700 h 952500"/>
                <a:gd name="connsiteX842" fmla="*/ 263309 w 548498"/>
                <a:gd name="connsiteY842" fmla="*/ 8467 h 952500"/>
                <a:gd name="connsiteX843" fmla="*/ 278627 w 548498"/>
                <a:gd name="connsiteY843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</a:cxnLst>
              <a:rect l="l" t="t" r="r" b="b"/>
              <a:pathLst>
                <a:path w="548498" h="952500">
                  <a:moveTo>
                    <a:pt x="545364" y="895350"/>
                  </a:moveTo>
                  <a:cubicBezTo>
                    <a:pt x="545364" y="895350"/>
                    <a:pt x="545364" y="895350"/>
                    <a:pt x="547534" y="895350"/>
                  </a:cubicBezTo>
                  <a:cubicBezTo>
                    <a:pt x="547534" y="895350"/>
                    <a:pt x="549703" y="897548"/>
                    <a:pt x="547534" y="899746"/>
                  </a:cubicBezTo>
                  <a:cubicBezTo>
                    <a:pt x="545364" y="901944"/>
                    <a:pt x="545364" y="901944"/>
                    <a:pt x="543194" y="904142"/>
                  </a:cubicBezTo>
                  <a:cubicBezTo>
                    <a:pt x="541025" y="906341"/>
                    <a:pt x="538855" y="908539"/>
                    <a:pt x="536686" y="908539"/>
                  </a:cubicBezTo>
                  <a:cubicBezTo>
                    <a:pt x="534516" y="910737"/>
                    <a:pt x="532346" y="912935"/>
                    <a:pt x="530177" y="915133"/>
                  </a:cubicBezTo>
                  <a:cubicBezTo>
                    <a:pt x="528007" y="917331"/>
                    <a:pt x="525838" y="919529"/>
                    <a:pt x="523668" y="921727"/>
                  </a:cubicBezTo>
                  <a:cubicBezTo>
                    <a:pt x="514990" y="928321"/>
                    <a:pt x="508481" y="934916"/>
                    <a:pt x="501972" y="941510"/>
                  </a:cubicBezTo>
                  <a:cubicBezTo>
                    <a:pt x="499802" y="941510"/>
                    <a:pt x="499802" y="943708"/>
                    <a:pt x="497633" y="945906"/>
                  </a:cubicBezTo>
                  <a:cubicBezTo>
                    <a:pt x="495463" y="948104"/>
                    <a:pt x="491124" y="950302"/>
                    <a:pt x="488954" y="952500"/>
                  </a:cubicBezTo>
                  <a:cubicBezTo>
                    <a:pt x="488954" y="952500"/>
                    <a:pt x="486785" y="952500"/>
                    <a:pt x="486785" y="952500"/>
                  </a:cubicBezTo>
                  <a:cubicBezTo>
                    <a:pt x="486785" y="952500"/>
                    <a:pt x="484615" y="950302"/>
                    <a:pt x="486785" y="950302"/>
                  </a:cubicBezTo>
                  <a:cubicBezTo>
                    <a:pt x="486785" y="948104"/>
                    <a:pt x="486785" y="948104"/>
                    <a:pt x="488954" y="948104"/>
                  </a:cubicBezTo>
                  <a:cubicBezTo>
                    <a:pt x="491124" y="945906"/>
                    <a:pt x="493294" y="941510"/>
                    <a:pt x="497633" y="939312"/>
                  </a:cubicBezTo>
                  <a:cubicBezTo>
                    <a:pt x="497633" y="937114"/>
                    <a:pt x="499802" y="937114"/>
                    <a:pt x="501972" y="934916"/>
                  </a:cubicBezTo>
                  <a:cubicBezTo>
                    <a:pt x="510650" y="928321"/>
                    <a:pt x="519329" y="919529"/>
                    <a:pt x="528007" y="912935"/>
                  </a:cubicBezTo>
                  <a:cubicBezTo>
                    <a:pt x="530177" y="910737"/>
                    <a:pt x="532346" y="908539"/>
                    <a:pt x="534516" y="906341"/>
                  </a:cubicBezTo>
                  <a:cubicBezTo>
                    <a:pt x="534516" y="904142"/>
                    <a:pt x="536686" y="904142"/>
                    <a:pt x="538855" y="901944"/>
                  </a:cubicBezTo>
                  <a:cubicBezTo>
                    <a:pt x="538855" y="901944"/>
                    <a:pt x="541025" y="899746"/>
                    <a:pt x="543194" y="897548"/>
                  </a:cubicBezTo>
                  <a:cubicBezTo>
                    <a:pt x="543194" y="897548"/>
                    <a:pt x="545364" y="897548"/>
                    <a:pt x="545364" y="895350"/>
                  </a:cubicBezTo>
                  <a:close/>
                  <a:moveTo>
                    <a:pt x="537348" y="876300"/>
                  </a:moveTo>
                  <a:cubicBezTo>
                    <a:pt x="537348" y="876300"/>
                    <a:pt x="537348" y="876300"/>
                    <a:pt x="539556" y="876300"/>
                  </a:cubicBezTo>
                  <a:cubicBezTo>
                    <a:pt x="541765" y="876300"/>
                    <a:pt x="541765" y="878492"/>
                    <a:pt x="539556" y="880685"/>
                  </a:cubicBezTo>
                  <a:cubicBezTo>
                    <a:pt x="539556" y="880685"/>
                    <a:pt x="537348" y="882877"/>
                    <a:pt x="537348" y="882877"/>
                  </a:cubicBezTo>
                  <a:cubicBezTo>
                    <a:pt x="535139" y="885069"/>
                    <a:pt x="535139" y="885069"/>
                    <a:pt x="532930" y="887262"/>
                  </a:cubicBezTo>
                  <a:cubicBezTo>
                    <a:pt x="521887" y="898223"/>
                    <a:pt x="510843" y="909184"/>
                    <a:pt x="497591" y="920146"/>
                  </a:cubicBezTo>
                  <a:cubicBezTo>
                    <a:pt x="497591" y="920146"/>
                    <a:pt x="497591" y="920146"/>
                    <a:pt x="495383" y="922338"/>
                  </a:cubicBezTo>
                  <a:cubicBezTo>
                    <a:pt x="495383" y="922338"/>
                    <a:pt x="495383" y="922338"/>
                    <a:pt x="493174" y="922338"/>
                  </a:cubicBezTo>
                  <a:cubicBezTo>
                    <a:pt x="493174" y="922338"/>
                    <a:pt x="490965" y="920146"/>
                    <a:pt x="493174" y="917954"/>
                  </a:cubicBezTo>
                  <a:cubicBezTo>
                    <a:pt x="495383" y="917954"/>
                    <a:pt x="495383" y="915761"/>
                    <a:pt x="497591" y="913569"/>
                  </a:cubicBezTo>
                  <a:cubicBezTo>
                    <a:pt x="508635" y="902608"/>
                    <a:pt x="521887" y="891646"/>
                    <a:pt x="532930" y="880685"/>
                  </a:cubicBezTo>
                  <a:cubicBezTo>
                    <a:pt x="535139" y="878492"/>
                    <a:pt x="535139" y="878492"/>
                    <a:pt x="537348" y="876300"/>
                  </a:cubicBezTo>
                  <a:close/>
                  <a:moveTo>
                    <a:pt x="536473" y="865187"/>
                  </a:moveTo>
                  <a:cubicBezTo>
                    <a:pt x="538590" y="865187"/>
                    <a:pt x="538590" y="867379"/>
                    <a:pt x="538590" y="869572"/>
                  </a:cubicBezTo>
                  <a:cubicBezTo>
                    <a:pt x="538590" y="869572"/>
                    <a:pt x="536473" y="871764"/>
                    <a:pt x="536473" y="871764"/>
                  </a:cubicBezTo>
                  <a:cubicBezTo>
                    <a:pt x="534357" y="871764"/>
                    <a:pt x="534357" y="873956"/>
                    <a:pt x="532240" y="876149"/>
                  </a:cubicBezTo>
                  <a:cubicBezTo>
                    <a:pt x="521657" y="887110"/>
                    <a:pt x="506840" y="895879"/>
                    <a:pt x="496257" y="906841"/>
                  </a:cubicBezTo>
                  <a:cubicBezTo>
                    <a:pt x="494140" y="906841"/>
                    <a:pt x="494140" y="909033"/>
                    <a:pt x="492023" y="909033"/>
                  </a:cubicBezTo>
                  <a:cubicBezTo>
                    <a:pt x="492023" y="911225"/>
                    <a:pt x="492023" y="911225"/>
                    <a:pt x="492023" y="911225"/>
                  </a:cubicBezTo>
                  <a:cubicBezTo>
                    <a:pt x="492023" y="911225"/>
                    <a:pt x="489907" y="911225"/>
                    <a:pt x="489907" y="911225"/>
                  </a:cubicBezTo>
                  <a:cubicBezTo>
                    <a:pt x="487790" y="911225"/>
                    <a:pt x="487790" y="909033"/>
                    <a:pt x="489907" y="906841"/>
                  </a:cubicBezTo>
                  <a:cubicBezTo>
                    <a:pt x="489907" y="904648"/>
                    <a:pt x="492023" y="902456"/>
                    <a:pt x="494140" y="902456"/>
                  </a:cubicBezTo>
                  <a:cubicBezTo>
                    <a:pt x="506840" y="891495"/>
                    <a:pt x="519540" y="882725"/>
                    <a:pt x="532240" y="869572"/>
                  </a:cubicBezTo>
                  <a:cubicBezTo>
                    <a:pt x="532240" y="869572"/>
                    <a:pt x="534357" y="867379"/>
                    <a:pt x="534357" y="867379"/>
                  </a:cubicBezTo>
                  <a:cubicBezTo>
                    <a:pt x="536473" y="865187"/>
                    <a:pt x="536473" y="865187"/>
                    <a:pt x="536473" y="865187"/>
                  </a:cubicBezTo>
                  <a:close/>
                  <a:moveTo>
                    <a:pt x="523182" y="855662"/>
                  </a:moveTo>
                  <a:cubicBezTo>
                    <a:pt x="525330" y="855662"/>
                    <a:pt x="527478" y="857817"/>
                    <a:pt x="525330" y="857817"/>
                  </a:cubicBezTo>
                  <a:cubicBezTo>
                    <a:pt x="516739" y="868589"/>
                    <a:pt x="506000" y="875053"/>
                    <a:pt x="495261" y="883671"/>
                  </a:cubicBezTo>
                  <a:cubicBezTo>
                    <a:pt x="495261" y="885825"/>
                    <a:pt x="495261" y="885825"/>
                    <a:pt x="493113" y="885825"/>
                  </a:cubicBezTo>
                  <a:cubicBezTo>
                    <a:pt x="493113" y="885825"/>
                    <a:pt x="490965" y="883671"/>
                    <a:pt x="493113" y="881516"/>
                  </a:cubicBezTo>
                  <a:cubicBezTo>
                    <a:pt x="501704" y="872898"/>
                    <a:pt x="512443" y="864280"/>
                    <a:pt x="523182" y="855662"/>
                  </a:cubicBezTo>
                  <a:close/>
                  <a:moveTo>
                    <a:pt x="538529" y="831850"/>
                  </a:moveTo>
                  <a:cubicBezTo>
                    <a:pt x="540666" y="831850"/>
                    <a:pt x="540666" y="831850"/>
                    <a:pt x="540666" y="831850"/>
                  </a:cubicBezTo>
                  <a:cubicBezTo>
                    <a:pt x="542803" y="831850"/>
                    <a:pt x="544940" y="833939"/>
                    <a:pt x="542803" y="833939"/>
                  </a:cubicBezTo>
                  <a:cubicBezTo>
                    <a:pt x="542803" y="836028"/>
                    <a:pt x="540666" y="836028"/>
                    <a:pt x="540666" y="836028"/>
                  </a:cubicBezTo>
                  <a:cubicBezTo>
                    <a:pt x="540666" y="836028"/>
                    <a:pt x="538529" y="838117"/>
                    <a:pt x="538529" y="838117"/>
                  </a:cubicBezTo>
                  <a:cubicBezTo>
                    <a:pt x="536392" y="838117"/>
                    <a:pt x="536392" y="838117"/>
                    <a:pt x="534255" y="840205"/>
                  </a:cubicBezTo>
                  <a:cubicBezTo>
                    <a:pt x="534255" y="840205"/>
                    <a:pt x="532118" y="840205"/>
                    <a:pt x="532118" y="842294"/>
                  </a:cubicBezTo>
                  <a:cubicBezTo>
                    <a:pt x="529981" y="842294"/>
                    <a:pt x="529981" y="844383"/>
                    <a:pt x="527844" y="844383"/>
                  </a:cubicBezTo>
                  <a:cubicBezTo>
                    <a:pt x="517159" y="852739"/>
                    <a:pt x="504336" y="863183"/>
                    <a:pt x="493651" y="871538"/>
                  </a:cubicBezTo>
                  <a:cubicBezTo>
                    <a:pt x="493651" y="871538"/>
                    <a:pt x="491514" y="871538"/>
                    <a:pt x="491514" y="871538"/>
                  </a:cubicBezTo>
                  <a:cubicBezTo>
                    <a:pt x="491514" y="871538"/>
                    <a:pt x="489377" y="869449"/>
                    <a:pt x="491514" y="867360"/>
                  </a:cubicBezTo>
                  <a:cubicBezTo>
                    <a:pt x="502199" y="859005"/>
                    <a:pt x="515022" y="848561"/>
                    <a:pt x="527844" y="840205"/>
                  </a:cubicBezTo>
                  <a:cubicBezTo>
                    <a:pt x="527844" y="838117"/>
                    <a:pt x="529981" y="838117"/>
                    <a:pt x="532118" y="838117"/>
                  </a:cubicBezTo>
                  <a:cubicBezTo>
                    <a:pt x="532118" y="836028"/>
                    <a:pt x="532118" y="836028"/>
                    <a:pt x="534255" y="836028"/>
                  </a:cubicBezTo>
                  <a:cubicBezTo>
                    <a:pt x="534255" y="833939"/>
                    <a:pt x="536392" y="833939"/>
                    <a:pt x="538529" y="833939"/>
                  </a:cubicBezTo>
                  <a:cubicBezTo>
                    <a:pt x="538529" y="831850"/>
                    <a:pt x="538529" y="831850"/>
                    <a:pt x="538529" y="831850"/>
                  </a:cubicBezTo>
                  <a:close/>
                  <a:moveTo>
                    <a:pt x="539567" y="815975"/>
                  </a:moveTo>
                  <a:cubicBezTo>
                    <a:pt x="539567" y="815975"/>
                    <a:pt x="541765" y="815975"/>
                    <a:pt x="541765" y="818118"/>
                  </a:cubicBezTo>
                  <a:cubicBezTo>
                    <a:pt x="541765" y="818118"/>
                    <a:pt x="541765" y="818118"/>
                    <a:pt x="541765" y="820261"/>
                  </a:cubicBezTo>
                  <a:cubicBezTo>
                    <a:pt x="539567" y="820261"/>
                    <a:pt x="539567" y="822405"/>
                    <a:pt x="539567" y="822405"/>
                  </a:cubicBezTo>
                  <a:cubicBezTo>
                    <a:pt x="537369" y="822405"/>
                    <a:pt x="537369" y="824548"/>
                    <a:pt x="537369" y="824548"/>
                  </a:cubicBezTo>
                  <a:cubicBezTo>
                    <a:pt x="535171" y="824548"/>
                    <a:pt x="535171" y="826691"/>
                    <a:pt x="532973" y="826691"/>
                  </a:cubicBezTo>
                  <a:cubicBezTo>
                    <a:pt x="532973" y="828834"/>
                    <a:pt x="530775" y="828834"/>
                    <a:pt x="530775" y="830977"/>
                  </a:cubicBezTo>
                  <a:cubicBezTo>
                    <a:pt x="528577" y="830977"/>
                    <a:pt x="528577" y="830977"/>
                    <a:pt x="526379" y="833120"/>
                  </a:cubicBezTo>
                  <a:cubicBezTo>
                    <a:pt x="515388" y="841693"/>
                    <a:pt x="502200" y="850266"/>
                    <a:pt x="489011" y="858838"/>
                  </a:cubicBezTo>
                  <a:cubicBezTo>
                    <a:pt x="486813" y="858838"/>
                    <a:pt x="484615" y="856695"/>
                    <a:pt x="486813" y="854552"/>
                  </a:cubicBezTo>
                  <a:cubicBezTo>
                    <a:pt x="486813" y="854552"/>
                    <a:pt x="489011" y="854552"/>
                    <a:pt x="489011" y="854552"/>
                  </a:cubicBezTo>
                  <a:cubicBezTo>
                    <a:pt x="500002" y="845979"/>
                    <a:pt x="513190" y="837407"/>
                    <a:pt x="524181" y="828834"/>
                  </a:cubicBezTo>
                  <a:cubicBezTo>
                    <a:pt x="526379" y="826691"/>
                    <a:pt x="528577" y="826691"/>
                    <a:pt x="528577" y="824548"/>
                  </a:cubicBezTo>
                  <a:cubicBezTo>
                    <a:pt x="530775" y="824548"/>
                    <a:pt x="530775" y="824548"/>
                    <a:pt x="532973" y="822405"/>
                  </a:cubicBezTo>
                  <a:cubicBezTo>
                    <a:pt x="532973" y="822405"/>
                    <a:pt x="535171" y="820261"/>
                    <a:pt x="537369" y="818118"/>
                  </a:cubicBezTo>
                  <a:cubicBezTo>
                    <a:pt x="537369" y="818118"/>
                    <a:pt x="537369" y="818118"/>
                    <a:pt x="539567" y="818118"/>
                  </a:cubicBezTo>
                  <a:cubicBezTo>
                    <a:pt x="539567" y="815975"/>
                    <a:pt x="539567" y="815975"/>
                    <a:pt x="539567" y="815975"/>
                  </a:cubicBezTo>
                  <a:close/>
                  <a:moveTo>
                    <a:pt x="541213" y="798512"/>
                  </a:moveTo>
                  <a:cubicBezTo>
                    <a:pt x="543353" y="798512"/>
                    <a:pt x="543353" y="800660"/>
                    <a:pt x="543353" y="802808"/>
                  </a:cubicBezTo>
                  <a:cubicBezTo>
                    <a:pt x="541213" y="802808"/>
                    <a:pt x="541213" y="804956"/>
                    <a:pt x="539074" y="804956"/>
                  </a:cubicBezTo>
                  <a:cubicBezTo>
                    <a:pt x="539074" y="804956"/>
                    <a:pt x="539074" y="804956"/>
                    <a:pt x="539074" y="807103"/>
                  </a:cubicBezTo>
                  <a:cubicBezTo>
                    <a:pt x="536934" y="809251"/>
                    <a:pt x="534794" y="811399"/>
                    <a:pt x="532655" y="811399"/>
                  </a:cubicBezTo>
                  <a:cubicBezTo>
                    <a:pt x="530515" y="813547"/>
                    <a:pt x="528375" y="815695"/>
                    <a:pt x="526236" y="815695"/>
                  </a:cubicBezTo>
                  <a:cubicBezTo>
                    <a:pt x="526236" y="817843"/>
                    <a:pt x="524096" y="817843"/>
                    <a:pt x="521956" y="817843"/>
                  </a:cubicBezTo>
                  <a:cubicBezTo>
                    <a:pt x="515537" y="824286"/>
                    <a:pt x="506978" y="828582"/>
                    <a:pt x="498420" y="835025"/>
                  </a:cubicBezTo>
                  <a:cubicBezTo>
                    <a:pt x="496280" y="835025"/>
                    <a:pt x="494140" y="832877"/>
                    <a:pt x="496280" y="830729"/>
                  </a:cubicBezTo>
                  <a:cubicBezTo>
                    <a:pt x="504839" y="826434"/>
                    <a:pt x="513397" y="819990"/>
                    <a:pt x="521956" y="813547"/>
                  </a:cubicBezTo>
                  <a:cubicBezTo>
                    <a:pt x="524096" y="813547"/>
                    <a:pt x="524096" y="811399"/>
                    <a:pt x="526236" y="811399"/>
                  </a:cubicBezTo>
                  <a:cubicBezTo>
                    <a:pt x="528375" y="809251"/>
                    <a:pt x="530515" y="809251"/>
                    <a:pt x="532655" y="807103"/>
                  </a:cubicBezTo>
                  <a:cubicBezTo>
                    <a:pt x="532655" y="804956"/>
                    <a:pt x="534794" y="802808"/>
                    <a:pt x="536934" y="800660"/>
                  </a:cubicBezTo>
                  <a:cubicBezTo>
                    <a:pt x="536934" y="800660"/>
                    <a:pt x="539074" y="800660"/>
                    <a:pt x="539074" y="800660"/>
                  </a:cubicBezTo>
                  <a:cubicBezTo>
                    <a:pt x="539074" y="798512"/>
                    <a:pt x="541213" y="798512"/>
                    <a:pt x="541213" y="798512"/>
                  </a:cubicBezTo>
                  <a:close/>
                  <a:moveTo>
                    <a:pt x="528007" y="787400"/>
                  </a:moveTo>
                  <a:cubicBezTo>
                    <a:pt x="528007" y="787400"/>
                    <a:pt x="528007" y="787400"/>
                    <a:pt x="530123" y="787400"/>
                  </a:cubicBezTo>
                  <a:cubicBezTo>
                    <a:pt x="530123" y="787400"/>
                    <a:pt x="532240" y="787400"/>
                    <a:pt x="530123" y="789555"/>
                  </a:cubicBezTo>
                  <a:cubicBezTo>
                    <a:pt x="530123" y="789555"/>
                    <a:pt x="530123" y="789555"/>
                    <a:pt x="530123" y="791709"/>
                  </a:cubicBezTo>
                  <a:cubicBezTo>
                    <a:pt x="528007" y="793864"/>
                    <a:pt x="525890" y="796018"/>
                    <a:pt x="523773" y="798173"/>
                  </a:cubicBezTo>
                  <a:cubicBezTo>
                    <a:pt x="521657" y="800327"/>
                    <a:pt x="521657" y="800327"/>
                    <a:pt x="519540" y="802482"/>
                  </a:cubicBezTo>
                  <a:cubicBezTo>
                    <a:pt x="513190" y="806791"/>
                    <a:pt x="504723" y="813254"/>
                    <a:pt x="498373" y="817563"/>
                  </a:cubicBezTo>
                  <a:cubicBezTo>
                    <a:pt x="496257" y="817563"/>
                    <a:pt x="494140" y="815409"/>
                    <a:pt x="496257" y="813254"/>
                  </a:cubicBezTo>
                  <a:cubicBezTo>
                    <a:pt x="504723" y="808945"/>
                    <a:pt x="511073" y="802482"/>
                    <a:pt x="519540" y="796018"/>
                  </a:cubicBezTo>
                  <a:cubicBezTo>
                    <a:pt x="519540" y="796018"/>
                    <a:pt x="521657" y="793864"/>
                    <a:pt x="521657" y="793864"/>
                  </a:cubicBezTo>
                  <a:cubicBezTo>
                    <a:pt x="523773" y="791709"/>
                    <a:pt x="525890" y="789555"/>
                    <a:pt x="528007" y="787400"/>
                  </a:cubicBezTo>
                  <a:close/>
                  <a:moveTo>
                    <a:pt x="525335" y="765175"/>
                  </a:moveTo>
                  <a:cubicBezTo>
                    <a:pt x="527478" y="765175"/>
                    <a:pt x="527478" y="767292"/>
                    <a:pt x="527478" y="769408"/>
                  </a:cubicBezTo>
                  <a:cubicBezTo>
                    <a:pt x="525335" y="771525"/>
                    <a:pt x="523192" y="773642"/>
                    <a:pt x="521049" y="775758"/>
                  </a:cubicBezTo>
                  <a:cubicBezTo>
                    <a:pt x="510333" y="786342"/>
                    <a:pt x="499617" y="792692"/>
                    <a:pt x="491045" y="801158"/>
                  </a:cubicBezTo>
                  <a:cubicBezTo>
                    <a:pt x="488901" y="801158"/>
                    <a:pt x="488901" y="803275"/>
                    <a:pt x="488901" y="803275"/>
                  </a:cubicBezTo>
                  <a:cubicBezTo>
                    <a:pt x="488901" y="803275"/>
                    <a:pt x="486758" y="803275"/>
                    <a:pt x="486758" y="803275"/>
                  </a:cubicBezTo>
                  <a:cubicBezTo>
                    <a:pt x="484615" y="803275"/>
                    <a:pt x="484615" y="801158"/>
                    <a:pt x="484615" y="801158"/>
                  </a:cubicBezTo>
                  <a:cubicBezTo>
                    <a:pt x="486758" y="799042"/>
                    <a:pt x="488901" y="796925"/>
                    <a:pt x="491045" y="796925"/>
                  </a:cubicBezTo>
                  <a:cubicBezTo>
                    <a:pt x="501760" y="786342"/>
                    <a:pt x="514619" y="777875"/>
                    <a:pt x="523192" y="767292"/>
                  </a:cubicBezTo>
                  <a:cubicBezTo>
                    <a:pt x="523192" y="765175"/>
                    <a:pt x="525335" y="765175"/>
                    <a:pt x="525335" y="765175"/>
                  </a:cubicBezTo>
                  <a:close/>
                  <a:moveTo>
                    <a:pt x="523244" y="747712"/>
                  </a:moveTo>
                  <a:cubicBezTo>
                    <a:pt x="525360" y="747712"/>
                    <a:pt x="527477" y="749829"/>
                    <a:pt x="525360" y="751945"/>
                  </a:cubicBezTo>
                  <a:cubicBezTo>
                    <a:pt x="525360" y="751945"/>
                    <a:pt x="525360" y="754062"/>
                    <a:pt x="523244" y="754062"/>
                  </a:cubicBezTo>
                  <a:cubicBezTo>
                    <a:pt x="514777" y="766762"/>
                    <a:pt x="502077" y="773112"/>
                    <a:pt x="489377" y="781579"/>
                  </a:cubicBezTo>
                  <a:cubicBezTo>
                    <a:pt x="489377" y="783695"/>
                    <a:pt x="487260" y="783695"/>
                    <a:pt x="487260" y="783695"/>
                  </a:cubicBezTo>
                  <a:cubicBezTo>
                    <a:pt x="485144" y="783695"/>
                    <a:pt x="485144" y="785812"/>
                    <a:pt x="485144" y="785812"/>
                  </a:cubicBezTo>
                  <a:cubicBezTo>
                    <a:pt x="483027" y="783695"/>
                    <a:pt x="483027" y="781579"/>
                    <a:pt x="483027" y="781579"/>
                  </a:cubicBezTo>
                  <a:cubicBezTo>
                    <a:pt x="485144" y="779462"/>
                    <a:pt x="487260" y="779462"/>
                    <a:pt x="489377" y="777345"/>
                  </a:cubicBezTo>
                  <a:cubicBezTo>
                    <a:pt x="499960" y="768879"/>
                    <a:pt x="514777" y="762529"/>
                    <a:pt x="521127" y="749829"/>
                  </a:cubicBezTo>
                  <a:cubicBezTo>
                    <a:pt x="523244" y="747712"/>
                    <a:pt x="523244" y="747712"/>
                    <a:pt x="523244" y="747712"/>
                  </a:cubicBezTo>
                  <a:close/>
                  <a:moveTo>
                    <a:pt x="519396" y="731837"/>
                  </a:moveTo>
                  <a:cubicBezTo>
                    <a:pt x="521561" y="731837"/>
                    <a:pt x="521561" y="731837"/>
                    <a:pt x="521561" y="731837"/>
                  </a:cubicBezTo>
                  <a:cubicBezTo>
                    <a:pt x="523725" y="731837"/>
                    <a:pt x="525890" y="734020"/>
                    <a:pt x="523725" y="734020"/>
                  </a:cubicBezTo>
                  <a:cubicBezTo>
                    <a:pt x="521561" y="736203"/>
                    <a:pt x="521561" y="736203"/>
                    <a:pt x="521561" y="736203"/>
                  </a:cubicBezTo>
                  <a:cubicBezTo>
                    <a:pt x="510737" y="744934"/>
                    <a:pt x="497748" y="755848"/>
                    <a:pt x="486924" y="764579"/>
                  </a:cubicBezTo>
                  <a:cubicBezTo>
                    <a:pt x="484759" y="764579"/>
                    <a:pt x="482595" y="764579"/>
                    <a:pt x="482595" y="766762"/>
                  </a:cubicBezTo>
                  <a:cubicBezTo>
                    <a:pt x="482595" y="766762"/>
                    <a:pt x="480430" y="766762"/>
                    <a:pt x="480430" y="766762"/>
                  </a:cubicBezTo>
                  <a:cubicBezTo>
                    <a:pt x="478265" y="766762"/>
                    <a:pt x="478265" y="764579"/>
                    <a:pt x="480430" y="762397"/>
                  </a:cubicBezTo>
                  <a:cubicBezTo>
                    <a:pt x="482595" y="760214"/>
                    <a:pt x="484759" y="760214"/>
                    <a:pt x="484759" y="758031"/>
                  </a:cubicBezTo>
                  <a:cubicBezTo>
                    <a:pt x="497748" y="751482"/>
                    <a:pt x="508572" y="740568"/>
                    <a:pt x="519396" y="731837"/>
                  </a:cubicBezTo>
                  <a:close/>
                  <a:moveTo>
                    <a:pt x="498325" y="701675"/>
                  </a:moveTo>
                  <a:cubicBezTo>
                    <a:pt x="500490" y="701675"/>
                    <a:pt x="500490" y="703847"/>
                    <a:pt x="500490" y="706020"/>
                  </a:cubicBezTo>
                  <a:cubicBezTo>
                    <a:pt x="496161" y="714709"/>
                    <a:pt x="489666" y="719054"/>
                    <a:pt x="481007" y="725571"/>
                  </a:cubicBezTo>
                  <a:cubicBezTo>
                    <a:pt x="472348" y="732088"/>
                    <a:pt x="463689" y="736433"/>
                    <a:pt x="457195" y="742950"/>
                  </a:cubicBezTo>
                  <a:cubicBezTo>
                    <a:pt x="455030" y="742950"/>
                    <a:pt x="455030" y="742950"/>
                    <a:pt x="455030" y="742950"/>
                  </a:cubicBezTo>
                  <a:cubicBezTo>
                    <a:pt x="452865" y="742950"/>
                    <a:pt x="452865" y="740778"/>
                    <a:pt x="455030" y="738605"/>
                  </a:cubicBezTo>
                  <a:cubicBezTo>
                    <a:pt x="461524" y="734261"/>
                    <a:pt x="470183" y="729916"/>
                    <a:pt x="476678" y="723399"/>
                  </a:cubicBezTo>
                  <a:cubicBezTo>
                    <a:pt x="483172" y="719054"/>
                    <a:pt x="493996" y="712537"/>
                    <a:pt x="496161" y="703847"/>
                  </a:cubicBezTo>
                  <a:cubicBezTo>
                    <a:pt x="496161" y="703847"/>
                    <a:pt x="498325" y="701675"/>
                    <a:pt x="498325" y="701675"/>
                  </a:cubicBezTo>
                  <a:close/>
                  <a:moveTo>
                    <a:pt x="420548" y="700087"/>
                  </a:moveTo>
                  <a:cubicBezTo>
                    <a:pt x="420548" y="700087"/>
                    <a:pt x="420548" y="700087"/>
                    <a:pt x="422702" y="702204"/>
                  </a:cubicBezTo>
                  <a:cubicBezTo>
                    <a:pt x="422702" y="702204"/>
                    <a:pt x="422702" y="702204"/>
                    <a:pt x="422702" y="704320"/>
                  </a:cubicBezTo>
                  <a:cubicBezTo>
                    <a:pt x="403312" y="717020"/>
                    <a:pt x="386076" y="729720"/>
                    <a:pt x="366686" y="744537"/>
                  </a:cubicBezTo>
                  <a:cubicBezTo>
                    <a:pt x="364532" y="744537"/>
                    <a:pt x="362377" y="742420"/>
                    <a:pt x="364532" y="740304"/>
                  </a:cubicBezTo>
                  <a:cubicBezTo>
                    <a:pt x="381767" y="727604"/>
                    <a:pt x="401157" y="714904"/>
                    <a:pt x="418393" y="702204"/>
                  </a:cubicBezTo>
                  <a:cubicBezTo>
                    <a:pt x="418393" y="700087"/>
                    <a:pt x="420548" y="700087"/>
                    <a:pt x="420548" y="700087"/>
                  </a:cubicBezTo>
                  <a:close/>
                  <a:moveTo>
                    <a:pt x="366579" y="700087"/>
                  </a:moveTo>
                  <a:cubicBezTo>
                    <a:pt x="368727" y="700087"/>
                    <a:pt x="368727" y="700087"/>
                    <a:pt x="368727" y="702204"/>
                  </a:cubicBezTo>
                  <a:cubicBezTo>
                    <a:pt x="366579" y="704320"/>
                    <a:pt x="364432" y="704320"/>
                    <a:pt x="362284" y="706437"/>
                  </a:cubicBezTo>
                  <a:cubicBezTo>
                    <a:pt x="340806" y="719137"/>
                    <a:pt x="321476" y="733954"/>
                    <a:pt x="299998" y="750887"/>
                  </a:cubicBezTo>
                  <a:cubicBezTo>
                    <a:pt x="297850" y="750887"/>
                    <a:pt x="295702" y="748770"/>
                    <a:pt x="297850" y="746654"/>
                  </a:cubicBezTo>
                  <a:cubicBezTo>
                    <a:pt x="317180" y="731837"/>
                    <a:pt x="336510" y="717020"/>
                    <a:pt x="355840" y="704320"/>
                  </a:cubicBezTo>
                  <a:cubicBezTo>
                    <a:pt x="360136" y="704320"/>
                    <a:pt x="362284" y="702204"/>
                    <a:pt x="366579" y="700087"/>
                  </a:cubicBezTo>
                  <a:close/>
                  <a:moveTo>
                    <a:pt x="473970" y="696912"/>
                  </a:moveTo>
                  <a:cubicBezTo>
                    <a:pt x="473970" y="696912"/>
                    <a:pt x="476117" y="696912"/>
                    <a:pt x="476117" y="696912"/>
                  </a:cubicBezTo>
                  <a:cubicBezTo>
                    <a:pt x="478265" y="696912"/>
                    <a:pt x="478265" y="699121"/>
                    <a:pt x="478265" y="701330"/>
                  </a:cubicBezTo>
                  <a:cubicBezTo>
                    <a:pt x="478265" y="701330"/>
                    <a:pt x="478265" y="701330"/>
                    <a:pt x="476117" y="701330"/>
                  </a:cubicBezTo>
                  <a:cubicBezTo>
                    <a:pt x="458935" y="721208"/>
                    <a:pt x="433161" y="732251"/>
                    <a:pt x="409536" y="747712"/>
                  </a:cubicBezTo>
                  <a:cubicBezTo>
                    <a:pt x="407388" y="747712"/>
                    <a:pt x="405240" y="745503"/>
                    <a:pt x="407388" y="745503"/>
                  </a:cubicBezTo>
                  <a:cubicBezTo>
                    <a:pt x="428866" y="730043"/>
                    <a:pt x="452492" y="718999"/>
                    <a:pt x="471822" y="701330"/>
                  </a:cubicBezTo>
                  <a:cubicBezTo>
                    <a:pt x="471822" y="699121"/>
                    <a:pt x="473970" y="699121"/>
                    <a:pt x="473970" y="696912"/>
                  </a:cubicBezTo>
                  <a:close/>
                  <a:moveTo>
                    <a:pt x="456537" y="695325"/>
                  </a:moveTo>
                  <a:cubicBezTo>
                    <a:pt x="458670" y="695325"/>
                    <a:pt x="458670" y="695325"/>
                    <a:pt x="458670" y="695325"/>
                  </a:cubicBezTo>
                  <a:cubicBezTo>
                    <a:pt x="458670" y="695325"/>
                    <a:pt x="460803" y="695325"/>
                    <a:pt x="460803" y="695325"/>
                  </a:cubicBezTo>
                  <a:cubicBezTo>
                    <a:pt x="460803" y="697490"/>
                    <a:pt x="460803" y="697490"/>
                    <a:pt x="460803" y="697490"/>
                  </a:cubicBezTo>
                  <a:cubicBezTo>
                    <a:pt x="460803" y="697490"/>
                    <a:pt x="460803" y="697490"/>
                    <a:pt x="458670" y="699654"/>
                  </a:cubicBezTo>
                  <a:cubicBezTo>
                    <a:pt x="458670" y="699654"/>
                    <a:pt x="458670" y="699654"/>
                    <a:pt x="456537" y="701819"/>
                  </a:cubicBezTo>
                  <a:cubicBezTo>
                    <a:pt x="437338" y="714808"/>
                    <a:pt x="418139" y="727797"/>
                    <a:pt x="398940" y="742950"/>
                  </a:cubicBezTo>
                  <a:cubicBezTo>
                    <a:pt x="396807" y="742950"/>
                    <a:pt x="396807" y="742950"/>
                    <a:pt x="396807" y="742950"/>
                  </a:cubicBezTo>
                  <a:cubicBezTo>
                    <a:pt x="394673" y="742950"/>
                    <a:pt x="392540" y="740785"/>
                    <a:pt x="394673" y="738621"/>
                  </a:cubicBezTo>
                  <a:cubicBezTo>
                    <a:pt x="413872" y="725632"/>
                    <a:pt x="430938" y="712643"/>
                    <a:pt x="450137" y="701819"/>
                  </a:cubicBezTo>
                  <a:cubicBezTo>
                    <a:pt x="452270" y="699654"/>
                    <a:pt x="454403" y="697490"/>
                    <a:pt x="456537" y="695325"/>
                  </a:cubicBezTo>
                  <a:close/>
                  <a:moveTo>
                    <a:pt x="401470" y="695325"/>
                  </a:moveTo>
                  <a:cubicBezTo>
                    <a:pt x="403653" y="695325"/>
                    <a:pt x="403653" y="699676"/>
                    <a:pt x="401470" y="699676"/>
                  </a:cubicBezTo>
                  <a:cubicBezTo>
                    <a:pt x="401470" y="701852"/>
                    <a:pt x="399287" y="701852"/>
                    <a:pt x="399287" y="701852"/>
                  </a:cubicBezTo>
                  <a:lnTo>
                    <a:pt x="322210" y="753063"/>
                  </a:lnTo>
                  <a:lnTo>
                    <a:pt x="377509" y="751568"/>
                  </a:lnTo>
                  <a:cubicBezTo>
                    <a:pt x="379659" y="751568"/>
                    <a:pt x="379659" y="751568"/>
                    <a:pt x="379659" y="751568"/>
                  </a:cubicBezTo>
                  <a:cubicBezTo>
                    <a:pt x="403311" y="749300"/>
                    <a:pt x="426963" y="749300"/>
                    <a:pt x="450614" y="749300"/>
                  </a:cubicBezTo>
                  <a:cubicBezTo>
                    <a:pt x="452765" y="749300"/>
                    <a:pt x="454915" y="749300"/>
                    <a:pt x="457065" y="749300"/>
                  </a:cubicBezTo>
                  <a:cubicBezTo>
                    <a:pt x="457065" y="751568"/>
                    <a:pt x="459215" y="751568"/>
                    <a:pt x="459215" y="751568"/>
                  </a:cubicBezTo>
                  <a:cubicBezTo>
                    <a:pt x="459215" y="751568"/>
                    <a:pt x="459215" y="753836"/>
                    <a:pt x="457065" y="753836"/>
                  </a:cubicBezTo>
                  <a:cubicBezTo>
                    <a:pt x="448464" y="756104"/>
                    <a:pt x="439864" y="756104"/>
                    <a:pt x="429113" y="756104"/>
                  </a:cubicBezTo>
                  <a:cubicBezTo>
                    <a:pt x="429113" y="758372"/>
                    <a:pt x="429113" y="758372"/>
                    <a:pt x="426963" y="758372"/>
                  </a:cubicBezTo>
                  <a:cubicBezTo>
                    <a:pt x="407611" y="758372"/>
                    <a:pt x="386110" y="758372"/>
                    <a:pt x="364608" y="758372"/>
                  </a:cubicBezTo>
                  <a:cubicBezTo>
                    <a:pt x="360308" y="758372"/>
                    <a:pt x="353857" y="760639"/>
                    <a:pt x="347407" y="760639"/>
                  </a:cubicBezTo>
                  <a:cubicBezTo>
                    <a:pt x="347407" y="760639"/>
                    <a:pt x="347407" y="762907"/>
                    <a:pt x="345256" y="762907"/>
                  </a:cubicBezTo>
                  <a:cubicBezTo>
                    <a:pt x="343106" y="762907"/>
                    <a:pt x="340956" y="762907"/>
                    <a:pt x="336656" y="762907"/>
                  </a:cubicBezTo>
                  <a:cubicBezTo>
                    <a:pt x="330205" y="762907"/>
                    <a:pt x="325905" y="765175"/>
                    <a:pt x="319454" y="765175"/>
                  </a:cubicBezTo>
                  <a:cubicBezTo>
                    <a:pt x="319454" y="765175"/>
                    <a:pt x="317304" y="765175"/>
                    <a:pt x="317304" y="765175"/>
                  </a:cubicBezTo>
                  <a:cubicBezTo>
                    <a:pt x="315154" y="765175"/>
                    <a:pt x="315154" y="762907"/>
                    <a:pt x="317304" y="760639"/>
                  </a:cubicBezTo>
                  <a:cubicBezTo>
                    <a:pt x="321605" y="760639"/>
                    <a:pt x="323755" y="760639"/>
                    <a:pt x="328055" y="758372"/>
                  </a:cubicBezTo>
                  <a:cubicBezTo>
                    <a:pt x="317304" y="758372"/>
                    <a:pt x="308704" y="758372"/>
                    <a:pt x="300103" y="760639"/>
                  </a:cubicBezTo>
                  <a:cubicBezTo>
                    <a:pt x="297953" y="760639"/>
                    <a:pt x="297953" y="758372"/>
                    <a:pt x="297953" y="758372"/>
                  </a:cubicBezTo>
                  <a:cubicBezTo>
                    <a:pt x="295803" y="758372"/>
                    <a:pt x="293652" y="758372"/>
                    <a:pt x="293652" y="758372"/>
                  </a:cubicBezTo>
                  <a:cubicBezTo>
                    <a:pt x="289352" y="758372"/>
                    <a:pt x="289352" y="753836"/>
                    <a:pt x="293652" y="753836"/>
                  </a:cubicBezTo>
                  <a:lnTo>
                    <a:pt x="320231" y="753117"/>
                  </a:lnTo>
                  <a:lnTo>
                    <a:pt x="318523" y="749712"/>
                  </a:lnTo>
                  <a:cubicBezTo>
                    <a:pt x="342534" y="734484"/>
                    <a:pt x="366545" y="719255"/>
                    <a:pt x="388373" y="704027"/>
                  </a:cubicBezTo>
                  <a:cubicBezTo>
                    <a:pt x="392739" y="701852"/>
                    <a:pt x="397105" y="699676"/>
                    <a:pt x="399287" y="697500"/>
                  </a:cubicBezTo>
                  <a:cubicBezTo>
                    <a:pt x="399287" y="697500"/>
                    <a:pt x="401470" y="695325"/>
                    <a:pt x="401470" y="695325"/>
                  </a:cubicBezTo>
                  <a:close/>
                  <a:moveTo>
                    <a:pt x="342201" y="663576"/>
                  </a:moveTo>
                  <a:cubicBezTo>
                    <a:pt x="342201" y="663576"/>
                    <a:pt x="344351" y="663576"/>
                    <a:pt x="344351" y="663576"/>
                  </a:cubicBezTo>
                  <a:cubicBezTo>
                    <a:pt x="346502" y="663576"/>
                    <a:pt x="346502" y="665693"/>
                    <a:pt x="346502" y="667809"/>
                  </a:cubicBezTo>
                  <a:cubicBezTo>
                    <a:pt x="344351" y="667809"/>
                    <a:pt x="344351" y="667809"/>
                    <a:pt x="344351" y="667809"/>
                  </a:cubicBezTo>
                  <a:cubicBezTo>
                    <a:pt x="344351" y="669926"/>
                    <a:pt x="342201" y="669926"/>
                    <a:pt x="342201" y="669926"/>
                  </a:cubicBezTo>
                  <a:cubicBezTo>
                    <a:pt x="340050" y="672043"/>
                    <a:pt x="337899" y="674159"/>
                    <a:pt x="337899" y="674159"/>
                  </a:cubicBezTo>
                  <a:cubicBezTo>
                    <a:pt x="318542" y="691093"/>
                    <a:pt x="301335" y="710143"/>
                    <a:pt x="284129" y="727076"/>
                  </a:cubicBezTo>
                  <a:cubicBezTo>
                    <a:pt x="284129" y="727076"/>
                    <a:pt x="281978" y="727076"/>
                    <a:pt x="281978" y="727076"/>
                  </a:cubicBezTo>
                  <a:cubicBezTo>
                    <a:pt x="279827" y="727076"/>
                    <a:pt x="279827" y="724959"/>
                    <a:pt x="279827" y="722843"/>
                  </a:cubicBezTo>
                  <a:cubicBezTo>
                    <a:pt x="301335" y="705909"/>
                    <a:pt x="318542" y="686859"/>
                    <a:pt x="337899" y="667809"/>
                  </a:cubicBezTo>
                  <a:cubicBezTo>
                    <a:pt x="340050" y="665693"/>
                    <a:pt x="342201" y="665693"/>
                    <a:pt x="342201" y="663576"/>
                  </a:cubicBezTo>
                  <a:close/>
                  <a:moveTo>
                    <a:pt x="345387" y="644526"/>
                  </a:moveTo>
                  <a:cubicBezTo>
                    <a:pt x="347532" y="644526"/>
                    <a:pt x="347532" y="644526"/>
                    <a:pt x="347532" y="644526"/>
                  </a:cubicBezTo>
                  <a:cubicBezTo>
                    <a:pt x="347532" y="644526"/>
                    <a:pt x="349677" y="646661"/>
                    <a:pt x="347532" y="646661"/>
                  </a:cubicBezTo>
                  <a:cubicBezTo>
                    <a:pt x="347532" y="648796"/>
                    <a:pt x="347532" y="648796"/>
                    <a:pt x="347532" y="648796"/>
                  </a:cubicBezTo>
                  <a:cubicBezTo>
                    <a:pt x="345387" y="648796"/>
                    <a:pt x="343241" y="650931"/>
                    <a:pt x="341096" y="653066"/>
                  </a:cubicBezTo>
                  <a:cubicBezTo>
                    <a:pt x="321789" y="668010"/>
                    <a:pt x="300336" y="685090"/>
                    <a:pt x="281028" y="700034"/>
                  </a:cubicBezTo>
                  <a:cubicBezTo>
                    <a:pt x="278883" y="702169"/>
                    <a:pt x="276738" y="702169"/>
                    <a:pt x="276738" y="704304"/>
                  </a:cubicBezTo>
                  <a:cubicBezTo>
                    <a:pt x="274593" y="704304"/>
                    <a:pt x="274593" y="704304"/>
                    <a:pt x="274593" y="704304"/>
                  </a:cubicBezTo>
                  <a:cubicBezTo>
                    <a:pt x="274593" y="704304"/>
                    <a:pt x="274593" y="706439"/>
                    <a:pt x="272447" y="706439"/>
                  </a:cubicBezTo>
                  <a:cubicBezTo>
                    <a:pt x="270302" y="706439"/>
                    <a:pt x="270302" y="704304"/>
                    <a:pt x="270302" y="702169"/>
                  </a:cubicBezTo>
                  <a:cubicBezTo>
                    <a:pt x="272447" y="702169"/>
                    <a:pt x="272447" y="700034"/>
                    <a:pt x="274593" y="700034"/>
                  </a:cubicBezTo>
                  <a:cubicBezTo>
                    <a:pt x="274593" y="700034"/>
                    <a:pt x="274593" y="697899"/>
                    <a:pt x="276738" y="697899"/>
                  </a:cubicBezTo>
                  <a:cubicBezTo>
                    <a:pt x="276738" y="697899"/>
                    <a:pt x="278883" y="695764"/>
                    <a:pt x="281028" y="695764"/>
                  </a:cubicBezTo>
                  <a:cubicBezTo>
                    <a:pt x="300336" y="678685"/>
                    <a:pt x="321789" y="663741"/>
                    <a:pt x="341096" y="646661"/>
                  </a:cubicBezTo>
                  <a:cubicBezTo>
                    <a:pt x="343241" y="646661"/>
                    <a:pt x="343241" y="644526"/>
                    <a:pt x="345387" y="644526"/>
                  </a:cubicBezTo>
                  <a:close/>
                  <a:moveTo>
                    <a:pt x="347004" y="622301"/>
                  </a:moveTo>
                  <a:cubicBezTo>
                    <a:pt x="347004" y="622301"/>
                    <a:pt x="347004" y="622301"/>
                    <a:pt x="349135" y="622301"/>
                  </a:cubicBezTo>
                  <a:cubicBezTo>
                    <a:pt x="349135" y="622301"/>
                    <a:pt x="351265" y="624436"/>
                    <a:pt x="349135" y="626571"/>
                  </a:cubicBezTo>
                  <a:cubicBezTo>
                    <a:pt x="344873" y="628706"/>
                    <a:pt x="342743" y="630841"/>
                    <a:pt x="340612" y="632976"/>
                  </a:cubicBezTo>
                  <a:cubicBezTo>
                    <a:pt x="321437" y="647920"/>
                    <a:pt x="300131" y="662865"/>
                    <a:pt x="280955" y="677809"/>
                  </a:cubicBezTo>
                  <a:cubicBezTo>
                    <a:pt x="278825" y="679944"/>
                    <a:pt x="278825" y="682079"/>
                    <a:pt x="276694" y="682079"/>
                  </a:cubicBezTo>
                  <a:cubicBezTo>
                    <a:pt x="276694" y="682079"/>
                    <a:pt x="274563" y="682079"/>
                    <a:pt x="274563" y="684214"/>
                  </a:cubicBezTo>
                  <a:cubicBezTo>
                    <a:pt x="272433" y="684214"/>
                    <a:pt x="270302" y="682079"/>
                    <a:pt x="272433" y="679944"/>
                  </a:cubicBezTo>
                  <a:cubicBezTo>
                    <a:pt x="272433" y="679944"/>
                    <a:pt x="274563" y="679944"/>
                    <a:pt x="274563" y="677809"/>
                  </a:cubicBezTo>
                  <a:cubicBezTo>
                    <a:pt x="274563" y="677809"/>
                    <a:pt x="276694" y="677809"/>
                    <a:pt x="276694" y="677809"/>
                  </a:cubicBezTo>
                  <a:cubicBezTo>
                    <a:pt x="278825" y="675674"/>
                    <a:pt x="278825" y="673539"/>
                    <a:pt x="280955" y="673539"/>
                  </a:cubicBezTo>
                  <a:cubicBezTo>
                    <a:pt x="300131" y="658595"/>
                    <a:pt x="321437" y="641516"/>
                    <a:pt x="340612" y="626571"/>
                  </a:cubicBezTo>
                  <a:cubicBezTo>
                    <a:pt x="342743" y="626571"/>
                    <a:pt x="344873" y="624436"/>
                    <a:pt x="347004" y="622301"/>
                  </a:cubicBezTo>
                  <a:close/>
                  <a:moveTo>
                    <a:pt x="340652" y="604837"/>
                  </a:moveTo>
                  <a:cubicBezTo>
                    <a:pt x="340652" y="604837"/>
                    <a:pt x="340652" y="604837"/>
                    <a:pt x="342783" y="604837"/>
                  </a:cubicBezTo>
                  <a:cubicBezTo>
                    <a:pt x="342783" y="604837"/>
                    <a:pt x="344915" y="607013"/>
                    <a:pt x="344915" y="607013"/>
                  </a:cubicBezTo>
                  <a:cubicBezTo>
                    <a:pt x="342783" y="609188"/>
                    <a:pt x="342783" y="611364"/>
                    <a:pt x="340652" y="611364"/>
                  </a:cubicBezTo>
                  <a:cubicBezTo>
                    <a:pt x="334256" y="620065"/>
                    <a:pt x="323597" y="626592"/>
                    <a:pt x="315070" y="633118"/>
                  </a:cubicBezTo>
                  <a:cubicBezTo>
                    <a:pt x="304411" y="639645"/>
                    <a:pt x="293752" y="648347"/>
                    <a:pt x="280961" y="657049"/>
                  </a:cubicBezTo>
                  <a:cubicBezTo>
                    <a:pt x="280961" y="659224"/>
                    <a:pt x="278829" y="659224"/>
                    <a:pt x="276698" y="661400"/>
                  </a:cubicBezTo>
                  <a:cubicBezTo>
                    <a:pt x="276698" y="661400"/>
                    <a:pt x="274566" y="661400"/>
                    <a:pt x="274566" y="661400"/>
                  </a:cubicBezTo>
                  <a:cubicBezTo>
                    <a:pt x="274566" y="661400"/>
                    <a:pt x="274566" y="661400"/>
                    <a:pt x="274566" y="663575"/>
                  </a:cubicBezTo>
                  <a:cubicBezTo>
                    <a:pt x="272434" y="663575"/>
                    <a:pt x="270302" y="659224"/>
                    <a:pt x="272434" y="659224"/>
                  </a:cubicBezTo>
                  <a:cubicBezTo>
                    <a:pt x="272434" y="659224"/>
                    <a:pt x="274566" y="657049"/>
                    <a:pt x="274566" y="657049"/>
                  </a:cubicBezTo>
                  <a:cubicBezTo>
                    <a:pt x="274566" y="657049"/>
                    <a:pt x="276698" y="657049"/>
                    <a:pt x="276698" y="654873"/>
                  </a:cubicBezTo>
                  <a:cubicBezTo>
                    <a:pt x="278829" y="654873"/>
                    <a:pt x="280961" y="652698"/>
                    <a:pt x="283093" y="652698"/>
                  </a:cubicBezTo>
                  <a:cubicBezTo>
                    <a:pt x="291620" y="643996"/>
                    <a:pt x="302279" y="637469"/>
                    <a:pt x="310806" y="630943"/>
                  </a:cubicBezTo>
                  <a:cubicBezTo>
                    <a:pt x="317202" y="626592"/>
                    <a:pt x="321465" y="622241"/>
                    <a:pt x="325729" y="617890"/>
                  </a:cubicBezTo>
                  <a:cubicBezTo>
                    <a:pt x="332124" y="615715"/>
                    <a:pt x="336388" y="611364"/>
                    <a:pt x="340652" y="604837"/>
                  </a:cubicBezTo>
                  <a:close/>
                  <a:moveTo>
                    <a:pt x="348592" y="577850"/>
                  </a:moveTo>
                  <a:cubicBezTo>
                    <a:pt x="348592" y="577850"/>
                    <a:pt x="348592" y="577850"/>
                    <a:pt x="350723" y="577850"/>
                  </a:cubicBezTo>
                  <a:cubicBezTo>
                    <a:pt x="352853" y="577850"/>
                    <a:pt x="352853" y="579967"/>
                    <a:pt x="350723" y="579967"/>
                  </a:cubicBezTo>
                  <a:cubicBezTo>
                    <a:pt x="350723" y="579967"/>
                    <a:pt x="350723" y="582083"/>
                    <a:pt x="350723" y="582083"/>
                  </a:cubicBezTo>
                  <a:cubicBezTo>
                    <a:pt x="348592" y="584200"/>
                    <a:pt x="344331" y="586317"/>
                    <a:pt x="342200" y="588433"/>
                  </a:cubicBezTo>
                  <a:cubicBezTo>
                    <a:pt x="323025" y="603250"/>
                    <a:pt x="301719" y="615950"/>
                    <a:pt x="282543" y="630767"/>
                  </a:cubicBezTo>
                  <a:cubicBezTo>
                    <a:pt x="280413" y="630767"/>
                    <a:pt x="278282" y="632883"/>
                    <a:pt x="276151" y="635000"/>
                  </a:cubicBezTo>
                  <a:cubicBezTo>
                    <a:pt x="276151" y="635000"/>
                    <a:pt x="274021" y="635000"/>
                    <a:pt x="274021" y="635000"/>
                  </a:cubicBezTo>
                  <a:cubicBezTo>
                    <a:pt x="274021" y="635000"/>
                    <a:pt x="271890" y="632883"/>
                    <a:pt x="274021" y="630767"/>
                  </a:cubicBezTo>
                  <a:cubicBezTo>
                    <a:pt x="276151" y="630767"/>
                    <a:pt x="276151" y="630767"/>
                    <a:pt x="276151" y="630767"/>
                  </a:cubicBezTo>
                  <a:cubicBezTo>
                    <a:pt x="278282" y="628650"/>
                    <a:pt x="280413" y="626533"/>
                    <a:pt x="282543" y="624417"/>
                  </a:cubicBezTo>
                  <a:cubicBezTo>
                    <a:pt x="303849" y="611717"/>
                    <a:pt x="323025" y="599017"/>
                    <a:pt x="342200" y="584200"/>
                  </a:cubicBezTo>
                  <a:cubicBezTo>
                    <a:pt x="344331" y="582083"/>
                    <a:pt x="346461" y="579967"/>
                    <a:pt x="348592" y="577850"/>
                  </a:cubicBezTo>
                  <a:close/>
                  <a:moveTo>
                    <a:pt x="351682" y="561975"/>
                  </a:moveTo>
                  <a:cubicBezTo>
                    <a:pt x="351682" y="561975"/>
                    <a:pt x="351682" y="561975"/>
                    <a:pt x="353855" y="561975"/>
                  </a:cubicBezTo>
                  <a:cubicBezTo>
                    <a:pt x="356027" y="561975"/>
                    <a:pt x="356027" y="564134"/>
                    <a:pt x="356027" y="564134"/>
                  </a:cubicBezTo>
                  <a:cubicBezTo>
                    <a:pt x="353855" y="566293"/>
                    <a:pt x="353855" y="566293"/>
                    <a:pt x="351682" y="566293"/>
                  </a:cubicBezTo>
                  <a:cubicBezTo>
                    <a:pt x="349510" y="570611"/>
                    <a:pt x="347338" y="572770"/>
                    <a:pt x="342993" y="574929"/>
                  </a:cubicBezTo>
                  <a:cubicBezTo>
                    <a:pt x="323442" y="587883"/>
                    <a:pt x="303890" y="598678"/>
                    <a:pt x="284339" y="611632"/>
                  </a:cubicBezTo>
                  <a:cubicBezTo>
                    <a:pt x="282167" y="611632"/>
                    <a:pt x="279994" y="613791"/>
                    <a:pt x="279994" y="613791"/>
                  </a:cubicBezTo>
                  <a:cubicBezTo>
                    <a:pt x="277822" y="615950"/>
                    <a:pt x="277822" y="615950"/>
                    <a:pt x="277822" y="615950"/>
                  </a:cubicBezTo>
                  <a:cubicBezTo>
                    <a:pt x="277822" y="615950"/>
                    <a:pt x="275649" y="615950"/>
                    <a:pt x="275649" y="615950"/>
                  </a:cubicBezTo>
                  <a:cubicBezTo>
                    <a:pt x="275649" y="615950"/>
                    <a:pt x="273477" y="615950"/>
                    <a:pt x="273477" y="615950"/>
                  </a:cubicBezTo>
                  <a:cubicBezTo>
                    <a:pt x="273477" y="613791"/>
                    <a:pt x="273477" y="613791"/>
                    <a:pt x="273477" y="613791"/>
                  </a:cubicBezTo>
                  <a:cubicBezTo>
                    <a:pt x="273477" y="613791"/>
                    <a:pt x="275649" y="613791"/>
                    <a:pt x="275649" y="611632"/>
                  </a:cubicBezTo>
                  <a:cubicBezTo>
                    <a:pt x="275649" y="611632"/>
                    <a:pt x="277822" y="611632"/>
                    <a:pt x="279994" y="609473"/>
                  </a:cubicBezTo>
                  <a:cubicBezTo>
                    <a:pt x="282167" y="607314"/>
                    <a:pt x="282167" y="607314"/>
                    <a:pt x="284339" y="605155"/>
                  </a:cubicBezTo>
                  <a:cubicBezTo>
                    <a:pt x="303890" y="592201"/>
                    <a:pt x="325614" y="581406"/>
                    <a:pt x="342993" y="568452"/>
                  </a:cubicBezTo>
                  <a:cubicBezTo>
                    <a:pt x="347338" y="566293"/>
                    <a:pt x="349510" y="564134"/>
                    <a:pt x="351682" y="561975"/>
                  </a:cubicBezTo>
                  <a:close/>
                  <a:moveTo>
                    <a:pt x="347509" y="549275"/>
                  </a:moveTo>
                  <a:cubicBezTo>
                    <a:pt x="349678" y="549275"/>
                    <a:pt x="349678" y="551418"/>
                    <a:pt x="349678" y="553561"/>
                  </a:cubicBezTo>
                  <a:cubicBezTo>
                    <a:pt x="347509" y="553561"/>
                    <a:pt x="345339" y="555705"/>
                    <a:pt x="345339" y="555705"/>
                  </a:cubicBezTo>
                  <a:cubicBezTo>
                    <a:pt x="325813" y="568563"/>
                    <a:pt x="308456" y="581422"/>
                    <a:pt x="288929" y="592138"/>
                  </a:cubicBezTo>
                  <a:cubicBezTo>
                    <a:pt x="288929" y="592138"/>
                    <a:pt x="286760" y="592138"/>
                    <a:pt x="286760" y="592138"/>
                  </a:cubicBezTo>
                  <a:cubicBezTo>
                    <a:pt x="286760" y="592138"/>
                    <a:pt x="284590" y="592138"/>
                    <a:pt x="284590" y="589995"/>
                  </a:cubicBezTo>
                  <a:cubicBezTo>
                    <a:pt x="286760" y="589995"/>
                    <a:pt x="286760" y="589995"/>
                    <a:pt x="286760" y="589995"/>
                  </a:cubicBezTo>
                  <a:cubicBezTo>
                    <a:pt x="306286" y="577136"/>
                    <a:pt x="325813" y="564277"/>
                    <a:pt x="345339" y="551418"/>
                  </a:cubicBezTo>
                  <a:cubicBezTo>
                    <a:pt x="345339" y="551418"/>
                    <a:pt x="345339" y="549275"/>
                    <a:pt x="347509" y="549275"/>
                  </a:cubicBezTo>
                  <a:close/>
                  <a:moveTo>
                    <a:pt x="358063" y="520700"/>
                  </a:moveTo>
                  <a:cubicBezTo>
                    <a:pt x="358063" y="520700"/>
                    <a:pt x="360221" y="520700"/>
                    <a:pt x="360221" y="520700"/>
                  </a:cubicBezTo>
                  <a:cubicBezTo>
                    <a:pt x="362378" y="520700"/>
                    <a:pt x="362378" y="522859"/>
                    <a:pt x="360221" y="525018"/>
                  </a:cubicBezTo>
                  <a:cubicBezTo>
                    <a:pt x="358063" y="525018"/>
                    <a:pt x="355906" y="527177"/>
                    <a:pt x="353749" y="529336"/>
                  </a:cubicBezTo>
                  <a:cubicBezTo>
                    <a:pt x="351591" y="531495"/>
                    <a:pt x="349434" y="533654"/>
                    <a:pt x="345119" y="535813"/>
                  </a:cubicBezTo>
                  <a:cubicBezTo>
                    <a:pt x="325703" y="548767"/>
                    <a:pt x="306286" y="559562"/>
                    <a:pt x="286870" y="572516"/>
                  </a:cubicBezTo>
                  <a:cubicBezTo>
                    <a:pt x="284712" y="574675"/>
                    <a:pt x="284712" y="574675"/>
                    <a:pt x="282555" y="574675"/>
                  </a:cubicBezTo>
                  <a:cubicBezTo>
                    <a:pt x="280398" y="574675"/>
                    <a:pt x="278240" y="572516"/>
                    <a:pt x="280398" y="570357"/>
                  </a:cubicBezTo>
                  <a:cubicBezTo>
                    <a:pt x="280398" y="570357"/>
                    <a:pt x="282555" y="570357"/>
                    <a:pt x="282555" y="570357"/>
                  </a:cubicBezTo>
                  <a:cubicBezTo>
                    <a:pt x="282555" y="570357"/>
                    <a:pt x="284712" y="568198"/>
                    <a:pt x="286870" y="568198"/>
                  </a:cubicBezTo>
                  <a:cubicBezTo>
                    <a:pt x="306286" y="555244"/>
                    <a:pt x="325703" y="542290"/>
                    <a:pt x="345119" y="529336"/>
                  </a:cubicBezTo>
                  <a:cubicBezTo>
                    <a:pt x="349434" y="527177"/>
                    <a:pt x="351591" y="525018"/>
                    <a:pt x="353749" y="522859"/>
                  </a:cubicBezTo>
                  <a:cubicBezTo>
                    <a:pt x="355906" y="522859"/>
                    <a:pt x="358063" y="520700"/>
                    <a:pt x="358063" y="520700"/>
                  </a:cubicBezTo>
                  <a:close/>
                  <a:moveTo>
                    <a:pt x="346970" y="503237"/>
                  </a:moveTo>
                  <a:cubicBezTo>
                    <a:pt x="346970" y="503237"/>
                    <a:pt x="349117" y="503237"/>
                    <a:pt x="349117" y="503237"/>
                  </a:cubicBezTo>
                  <a:cubicBezTo>
                    <a:pt x="349117" y="503237"/>
                    <a:pt x="351265" y="507655"/>
                    <a:pt x="349117" y="507655"/>
                  </a:cubicBezTo>
                  <a:cubicBezTo>
                    <a:pt x="349117" y="507655"/>
                    <a:pt x="346970" y="509863"/>
                    <a:pt x="346970" y="509863"/>
                  </a:cubicBezTo>
                  <a:cubicBezTo>
                    <a:pt x="327639" y="525324"/>
                    <a:pt x="306161" y="536368"/>
                    <a:pt x="286831" y="551828"/>
                  </a:cubicBezTo>
                  <a:cubicBezTo>
                    <a:pt x="284684" y="551828"/>
                    <a:pt x="284684" y="551828"/>
                    <a:pt x="282536" y="554037"/>
                  </a:cubicBezTo>
                  <a:cubicBezTo>
                    <a:pt x="282536" y="554037"/>
                    <a:pt x="282536" y="554037"/>
                    <a:pt x="280388" y="554037"/>
                  </a:cubicBezTo>
                  <a:cubicBezTo>
                    <a:pt x="280388" y="554037"/>
                    <a:pt x="278240" y="551828"/>
                    <a:pt x="280388" y="549620"/>
                  </a:cubicBezTo>
                  <a:cubicBezTo>
                    <a:pt x="280388" y="549620"/>
                    <a:pt x="282536" y="549620"/>
                    <a:pt x="282536" y="549620"/>
                  </a:cubicBezTo>
                  <a:cubicBezTo>
                    <a:pt x="284684" y="547411"/>
                    <a:pt x="284684" y="547411"/>
                    <a:pt x="286831" y="545202"/>
                  </a:cubicBezTo>
                  <a:cubicBezTo>
                    <a:pt x="306161" y="531950"/>
                    <a:pt x="327639" y="518698"/>
                    <a:pt x="346970" y="505446"/>
                  </a:cubicBezTo>
                  <a:cubicBezTo>
                    <a:pt x="346970" y="505446"/>
                    <a:pt x="346970" y="505446"/>
                    <a:pt x="346970" y="503237"/>
                  </a:cubicBezTo>
                  <a:close/>
                  <a:moveTo>
                    <a:pt x="359708" y="477837"/>
                  </a:moveTo>
                  <a:cubicBezTo>
                    <a:pt x="361836" y="477837"/>
                    <a:pt x="361836" y="477837"/>
                    <a:pt x="361836" y="477837"/>
                  </a:cubicBezTo>
                  <a:cubicBezTo>
                    <a:pt x="363965" y="477837"/>
                    <a:pt x="363965" y="482188"/>
                    <a:pt x="361836" y="482188"/>
                  </a:cubicBezTo>
                  <a:cubicBezTo>
                    <a:pt x="359708" y="484364"/>
                    <a:pt x="357579" y="484364"/>
                    <a:pt x="355450" y="486539"/>
                  </a:cubicBezTo>
                  <a:cubicBezTo>
                    <a:pt x="351193" y="488715"/>
                    <a:pt x="349064" y="488715"/>
                    <a:pt x="346935" y="490890"/>
                  </a:cubicBezTo>
                  <a:cubicBezTo>
                    <a:pt x="325648" y="501767"/>
                    <a:pt x="306490" y="514820"/>
                    <a:pt x="287332" y="527873"/>
                  </a:cubicBezTo>
                  <a:cubicBezTo>
                    <a:pt x="285203" y="530049"/>
                    <a:pt x="283074" y="530049"/>
                    <a:pt x="283074" y="530049"/>
                  </a:cubicBezTo>
                  <a:cubicBezTo>
                    <a:pt x="280946" y="532224"/>
                    <a:pt x="280946" y="532224"/>
                    <a:pt x="278817" y="532224"/>
                  </a:cubicBezTo>
                  <a:cubicBezTo>
                    <a:pt x="278817" y="534400"/>
                    <a:pt x="276688" y="534400"/>
                    <a:pt x="274560" y="536575"/>
                  </a:cubicBezTo>
                  <a:cubicBezTo>
                    <a:pt x="274560" y="536575"/>
                    <a:pt x="274560" y="536575"/>
                    <a:pt x="272431" y="536575"/>
                  </a:cubicBezTo>
                  <a:cubicBezTo>
                    <a:pt x="272431" y="536575"/>
                    <a:pt x="270302" y="534400"/>
                    <a:pt x="272431" y="532224"/>
                  </a:cubicBezTo>
                  <a:cubicBezTo>
                    <a:pt x="274560" y="530049"/>
                    <a:pt x="276688" y="530049"/>
                    <a:pt x="278817" y="527873"/>
                  </a:cubicBezTo>
                  <a:cubicBezTo>
                    <a:pt x="280946" y="527873"/>
                    <a:pt x="280946" y="525698"/>
                    <a:pt x="283074" y="525698"/>
                  </a:cubicBezTo>
                  <a:cubicBezTo>
                    <a:pt x="283074" y="525698"/>
                    <a:pt x="285203" y="523522"/>
                    <a:pt x="287332" y="523522"/>
                  </a:cubicBezTo>
                  <a:cubicBezTo>
                    <a:pt x="306490" y="510469"/>
                    <a:pt x="325648" y="497416"/>
                    <a:pt x="346935" y="486539"/>
                  </a:cubicBezTo>
                  <a:cubicBezTo>
                    <a:pt x="349064" y="484364"/>
                    <a:pt x="351193" y="482188"/>
                    <a:pt x="355450" y="482188"/>
                  </a:cubicBezTo>
                  <a:cubicBezTo>
                    <a:pt x="357579" y="480013"/>
                    <a:pt x="357579" y="480013"/>
                    <a:pt x="359708" y="477837"/>
                  </a:cubicBezTo>
                  <a:close/>
                  <a:moveTo>
                    <a:pt x="346929" y="447675"/>
                  </a:moveTo>
                  <a:cubicBezTo>
                    <a:pt x="346929" y="447675"/>
                    <a:pt x="346929" y="447675"/>
                    <a:pt x="349097" y="447675"/>
                  </a:cubicBezTo>
                  <a:cubicBezTo>
                    <a:pt x="351265" y="447675"/>
                    <a:pt x="351265" y="447675"/>
                    <a:pt x="351265" y="447675"/>
                  </a:cubicBezTo>
                  <a:cubicBezTo>
                    <a:pt x="351265" y="449810"/>
                    <a:pt x="351265" y="449810"/>
                    <a:pt x="349097" y="449810"/>
                  </a:cubicBezTo>
                  <a:cubicBezTo>
                    <a:pt x="349097" y="451945"/>
                    <a:pt x="346929" y="454080"/>
                    <a:pt x="346929" y="454080"/>
                  </a:cubicBezTo>
                  <a:cubicBezTo>
                    <a:pt x="342592" y="458350"/>
                    <a:pt x="338255" y="460485"/>
                    <a:pt x="333919" y="464755"/>
                  </a:cubicBezTo>
                  <a:cubicBezTo>
                    <a:pt x="327414" y="469024"/>
                    <a:pt x="318741" y="473294"/>
                    <a:pt x="312236" y="477564"/>
                  </a:cubicBezTo>
                  <a:cubicBezTo>
                    <a:pt x="303563" y="483969"/>
                    <a:pt x="294890" y="490374"/>
                    <a:pt x="284048" y="496779"/>
                  </a:cubicBezTo>
                  <a:cubicBezTo>
                    <a:pt x="281880" y="498913"/>
                    <a:pt x="281880" y="498913"/>
                    <a:pt x="279711" y="501048"/>
                  </a:cubicBezTo>
                  <a:cubicBezTo>
                    <a:pt x="279711" y="501048"/>
                    <a:pt x="279711" y="501048"/>
                    <a:pt x="277543" y="501048"/>
                  </a:cubicBezTo>
                  <a:cubicBezTo>
                    <a:pt x="275375" y="503183"/>
                    <a:pt x="273207" y="505318"/>
                    <a:pt x="268870" y="507453"/>
                  </a:cubicBezTo>
                  <a:cubicBezTo>
                    <a:pt x="268870" y="507453"/>
                    <a:pt x="266702" y="509588"/>
                    <a:pt x="266702" y="509588"/>
                  </a:cubicBezTo>
                  <a:cubicBezTo>
                    <a:pt x="264533" y="509588"/>
                    <a:pt x="262365" y="507453"/>
                    <a:pt x="264533" y="505318"/>
                  </a:cubicBezTo>
                  <a:cubicBezTo>
                    <a:pt x="266702" y="505318"/>
                    <a:pt x="268870" y="503183"/>
                    <a:pt x="268870" y="503183"/>
                  </a:cubicBezTo>
                  <a:cubicBezTo>
                    <a:pt x="273207" y="501048"/>
                    <a:pt x="275375" y="498913"/>
                    <a:pt x="277543" y="496779"/>
                  </a:cubicBezTo>
                  <a:cubicBezTo>
                    <a:pt x="279711" y="496779"/>
                    <a:pt x="279711" y="496779"/>
                    <a:pt x="279711" y="494644"/>
                  </a:cubicBezTo>
                  <a:cubicBezTo>
                    <a:pt x="281880" y="494644"/>
                    <a:pt x="281880" y="492509"/>
                    <a:pt x="284048" y="492509"/>
                  </a:cubicBezTo>
                  <a:cubicBezTo>
                    <a:pt x="292721" y="486104"/>
                    <a:pt x="301394" y="481834"/>
                    <a:pt x="307899" y="475429"/>
                  </a:cubicBezTo>
                  <a:cubicBezTo>
                    <a:pt x="316572" y="471159"/>
                    <a:pt x="323077" y="466890"/>
                    <a:pt x="329582" y="462620"/>
                  </a:cubicBezTo>
                  <a:cubicBezTo>
                    <a:pt x="336087" y="458350"/>
                    <a:pt x="340424" y="454080"/>
                    <a:pt x="344760" y="449810"/>
                  </a:cubicBezTo>
                  <a:cubicBezTo>
                    <a:pt x="346929" y="449810"/>
                    <a:pt x="346929" y="447675"/>
                    <a:pt x="346929" y="447675"/>
                  </a:cubicBezTo>
                  <a:close/>
                  <a:moveTo>
                    <a:pt x="334226" y="433387"/>
                  </a:moveTo>
                  <a:cubicBezTo>
                    <a:pt x="334226" y="433387"/>
                    <a:pt x="336396" y="433387"/>
                    <a:pt x="336396" y="433387"/>
                  </a:cubicBezTo>
                  <a:cubicBezTo>
                    <a:pt x="338565" y="433387"/>
                    <a:pt x="338565" y="435530"/>
                    <a:pt x="338565" y="437673"/>
                  </a:cubicBezTo>
                  <a:cubicBezTo>
                    <a:pt x="321208" y="450532"/>
                    <a:pt x="301682" y="461248"/>
                    <a:pt x="284325" y="471964"/>
                  </a:cubicBezTo>
                  <a:cubicBezTo>
                    <a:pt x="282156" y="471964"/>
                    <a:pt x="279986" y="474107"/>
                    <a:pt x="277816" y="476250"/>
                  </a:cubicBezTo>
                  <a:cubicBezTo>
                    <a:pt x="277816" y="476250"/>
                    <a:pt x="275647" y="476250"/>
                    <a:pt x="275647" y="476250"/>
                  </a:cubicBezTo>
                  <a:cubicBezTo>
                    <a:pt x="275647" y="476250"/>
                    <a:pt x="275647" y="476250"/>
                    <a:pt x="275647" y="474107"/>
                  </a:cubicBezTo>
                  <a:cubicBezTo>
                    <a:pt x="273477" y="474107"/>
                    <a:pt x="273477" y="474107"/>
                    <a:pt x="273477" y="474107"/>
                  </a:cubicBezTo>
                  <a:cubicBezTo>
                    <a:pt x="273477" y="474107"/>
                    <a:pt x="273477" y="474107"/>
                    <a:pt x="273477" y="471964"/>
                  </a:cubicBezTo>
                  <a:cubicBezTo>
                    <a:pt x="273477" y="471964"/>
                    <a:pt x="273477" y="471964"/>
                    <a:pt x="275647" y="471964"/>
                  </a:cubicBezTo>
                  <a:cubicBezTo>
                    <a:pt x="277816" y="469821"/>
                    <a:pt x="279986" y="467678"/>
                    <a:pt x="284325" y="467678"/>
                  </a:cubicBezTo>
                  <a:cubicBezTo>
                    <a:pt x="301682" y="456962"/>
                    <a:pt x="319039" y="446246"/>
                    <a:pt x="334226" y="433387"/>
                  </a:cubicBezTo>
                  <a:close/>
                  <a:moveTo>
                    <a:pt x="341167" y="409575"/>
                  </a:moveTo>
                  <a:cubicBezTo>
                    <a:pt x="341167" y="409575"/>
                    <a:pt x="343328" y="409575"/>
                    <a:pt x="343328" y="409575"/>
                  </a:cubicBezTo>
                  <a:cubicBezTo>
                    <a:pt x="343328" y="411715"/>
                    <a:pt x="343328" y="411715"/>
                    <a:pt x="343328" y="411715"/>
                  </a:cubicBezTo>
                  <a:cubicBezTo>
                    <a:pt x="343328" y="413855"/>
                    <a:pt x="343328" y="413855"/>
                    <a:pt x="343328" y="413855"/>
                  </a:cubicBezTo>
                  <a:cubicBezTo>
                    <a:pt x="321720" y="424553"/>
                    <a:pt x="302273" y="437391"/>
                    <a:pt x="284987" y="448090"/>
                  </a:cubicBezTo>
                  <a:cubicBezTo>
                    <a:pt x="280666" y="450229"/>
                    <a:pt x="278505" y="452369"/>
                    <a:pt x="276344" y="454509"/>
                  </a:cubicBezTo>
                  <a:cubicBezTo>
                    <a:pt x="276344" y="454509"/>
                    <a:pt x="276344" y="454509"/>
                    <a:pt x="274183" y="454509"/>
                  </a:cubicBezTo>
                  <a:cubicBezTo>
                    <a:pt x="274183" y="456648"/>
                    <a:pt x="272022" y="456648"/>
                    <a:pt x="269862" y="456648"/>
                  </a:cubicBezTo>
                  <a:cubicBezTo>
                    <a:pt x="269862" y="458788"/>
                    <a:pt x="269862" y="458788"/>
                    <a:pt x="269862" y="458788"/>
                  </a:cubicBezTo>
                  <a:cubicBezTo>
                    <a:pt x="267701" y="458788"/>
                    <a:pt x="265540" y="456648"/>
                    <a:pt x="267701" y="454509"/>
                  </a:cubicBezTo>
                  <a:cubicBezTo>
                    <a:pt x="269862" y="454509"/>
                    <a:pt x="269862" y="452369"/>
                    <a:pt x="269862" y="452369"/>
                  </a:cubicBezTo>
                  <a:cubicBezTo>
                    <a:pt x="272022" y="452369"/>
                    <a:pt x="274183" y="450229"/>
                    <a:pt x="274183" y="450229"/>
                  </a:cubicBezTo>
                  <a:cubicBezTo>
                    <a:pt x="276344" y="450229"/>
                    <a:pt x="276344" y="450229"/>
                    <a:pt x="276344" y="448090"/>
                  </a:cubicBezTo>
                  <a:cubicBezTo>
                    <a:pt x="278505" y="448090"/>
                    <a:pt x="280666" y="445950"/>
                    <a:pt x="284987" y="443810"/>
                  </a:cubicBezTo>
                  <a:cubicBezTo>
                    <a:pt x="302273" y="430972"/>
                    <a:pt x="321720" y="420274"/>
                    <a:pt x="341167" y="409575"/>
                  </a:cubicBezTo>
                  <a:close/>
                  <a:moveTo>
                    <a:pt x="346979" y="387350"/>
                  </a:moveTo>
                  <a:cubicBezTo>
                    <a:pt x="346979" y="387350"/>
                    <a:pt x="349122" y="387350"/>
                    <a:pt x="349122" y="387350"/>
                  </a:cubicBezTo>
                  <a:cubicBezTo>
                    <a:pt x="351265" y="387350"/>
                    <a:pt x="351265" y="389490"/>
                    <a:pt x="351265" y="389490"/>
                  </a:cubicBezTo>
                  <a:cubicBezTo>
                    <a:pt x="349122" y="391630"/>
                    <a:pt x="349122" y="391630"/>
                    <a:pt x="346979" y="391630"/>
                  </a:cubicBezTo>
                  <a:cubicBezTo>
                    <a:pt x="346979" y="393769"/>
                    <a:pt x="346979" y="393769"/>
                    <a:pt x="344836" y="393769"/>
                  </a:cubicBezTo>
                  <a:cubicBezTo>
                    <a:pt x="344836" y="395909"/>
                    <a:pt x="342693" y="395909"/>
                    <a:pt x="340550" y="398049"/>
                  </a:cubicBezTo>
                  <a:cubicBezTo>
                    <a:pt x="323405" y="408747"/>
                    <a:pt x="304116" y="419446"/>
                    <a:pt x="284828" y="428004"/>
                  </a:cubicBezTo>
                  <a:cubicBezTo>
                    <a:pt x="282685" y="430144"/>
                    <a:pt x="280542" y="430144"/>
                    <a:pt x="276256" y="432284"/>
                  </a:cubicBezTo>
                  <a:cubicBezTo>
                    <a:pt x="274113" y="434423"/>
                    <a:pt x="271970" y="434423"/>
                    <a:pt x="271970" y="434423"/>
                  </a:cubicBezTo>
                  <a:cubicBezTo>
                    <a:pt x="269826" y="434423"/>
                    <a:pt x="269826" y="436563"/>
                    <a:pt x="269826" y="436563"/>
                  </a:cubicBezTo>
                  <a:cubicBezTo>
                    <a:pt x="269826" y="436563"/>
                    <a:pt x="267683" y="436563"/>
                    <a:pt x="267683" y="436563"/>
                  </a:cubicBezTo>
                  <a:cubicBezTo>
                    <a:pt x="265540" y="436563"/>
                    <a:pt x="265540" y="434423"/>
                    <a:pt x="267683" y="432284"/>
                  </a:cubicBezTo>
                  <a:cubicBezTo>
                    <a:pt x="267683" y="432284"/>
                    <a:pt x="269826" y="430144"/>
                    <a:pt x="271970" y="430144"/>
                  </a:cubicBezTo>
                  <a:cubicBezTo>
                    <a:pt x="271970" y="430144"/>
                    <a:pt x="274113" y="428004"/>
                    <a:pt x="276256" y="428004"/>
                  </a:cubicBezTo>
                  <a:cubicBezTo>
                    <a:pt x="276256" y="428004"/>
                    <a:pt x="276256" y="428004"/>
                    <a:pt x="278399" y="428004"/>
                  </a:cubicBezTo>
                  <a:cubicBezTo>
                    <a:pt x="280542" y="425865"/>
                    <a:pt x="282685" y="423725"/>
                    <a:pt x="284828" y="423725"/>
                  </a:cubicBezTo>
                  <a:cubicBezTo>
                    <a:pt x="304116" y="413026"/>
                    <a:pt x="323405" y="404468"/>
                    <a:pt x="340550" y="391630"/>
                  </a:cubicBezTo>
                  <a:cubicBezTo>
                    <a:pt x="342693" y="391630"/>
                    <a:pt x="342693" y="389490"/>
                    <a:pt x="344836" y="389490"/>
                  </a:cubicBezTo>
                  <a:cubicBezTo>
                    <a:pt x="344836" y="389490"/>
                    <a:pt x="346979" y="387350"/>
                    <a:pt x="346979" y="387350"/>
                  </a:cubicBezTo>
                  <a:close/>
                  <a:moveTo>
                    <a:pt x="347494" y="363537"/>
                  </a:moveTo>
                  <a:cubicBezTo>
                    <a:pt x="349677" y="363537"/>
                    <a:pt x="349677" y="367922"/>
                    <a:pt x="349677" y="367922"/>
                  </a:cubicBezTo>
                  <a:cubicBezTo>
                    <a:pt x="347494" y="367922"/>
                    <a:pt x="347494" y="370114"/>
                    <a:pt x="347494" y="370114"/>
                  </a:cubicBezTo>
                  <a:cubicBezTo>
                    <a:pt x="345312" y="370114"/>
                    <a:pt x="345312" y="372306"/>
                    <a:pt x="343129" y="372306"/>
                  </a:cubicBezTo>
                  <a:cubicBezTo>
                    <a:pt x="343129" y="372306"/>
                    <a:pt x="340946" y="374499"/>
                    <a:pt x="338763" y="374499"/>
                  </a:cubicBezTo>
                  <a:cubicBezTo>
                    <a:pt x="321301" y="387652"/>
                    <a:pt x="303838" y="398614"/>
                    <a:pt x="284193" y="409575"/>
                  </a:cubicBezTo>
                  <a:cubicBezTo>
                    <a:pt x="282010" y="409575"/>
                    <a:pt x="282010" y="409575"/>
                    <a:pt x="282010" y="409575"/>
                  </a:cubicBezTo>
                  <a:cubicBezTo>
                    <a:pt x="279827" y="409575"/>
                    <a:pt x="279827" y="407383"/>
                    <a:pt x="282010" y="405191"/>
                  </a:cubicBezTo>
                  <a:cubicBezTo>
                    <a:pt x="282010" y="405191"/>
                    <a:pt x="284193" y="405191"/>
                    <a:pt x="284193" y="402998"/>
                  </a:cubicBezTo>
                  <a:cubicBezTo>
                    <a:pt x="303838" y="394229"/>
                    <a:pt x="321301" y="383268"/>
                    <a:pt x="338763" y="370114"/>
                  </a:cubicBezTo>
                  <a:cubicBezTo>
                    <a:pt x="340946" y="370114"/>
                    <a:pt x="340946" y="367922"/>
                    <a:pt x="343129" y="367922"/>
                  </a:cubicBezTo>
                  <a:cubicBezTo>
                    <a:pt x="343129" y="365729"/>
                    <a:pt x="345312" y="365729"/>
                    <a:pt x="347494" y="363537"/>
                  </a:cubicBezTo>
                  <a:close/>
                  <a:moveTo>
                    <a:pt x="353325" y="346075"/>
                  </a:moveTo>
                  <a:cubicBezTo>
                    <a:pt x="355470" y="346075"/>
                    <a:pt x="355470" y="346075"/>
                    <a:pt x="355470" y="346075"/>
                  </a:cubicBezTo>
                  <a:cubicBezTo>
                    <a:pt x="357615" y="346075"/>
                    <a:pt x="357615" y="348218"/>
                    <a:pt x="357615" y="350361"/>
                  </a:cubicBezTo>
                  <a:cubicBezTo>
                    <a:pt x="353325" y="350361"/>
                    <a:pt x="351179" y="352505"/>
                    <a:pt x="349034" y="352505"/>
                  </a:cubicBezTo>
                  <a:cubicBezTo>
                    <a:pt x="349034" y="352505"/>
                    <a:pt x="346889" y="354648"/>
                    <a:pt x="344744" y="354648"/>
                  </a:cubicBezTo>
                  <a:cubicBezTo>
                    <a:pt x="344744" y="354648"/>
                    <a:pt x="342598" y="356791"/>
                    <a:pt x="342598" y="356791"/>
                  </a:cubicBezTo>
                  <a:cubicBezTo>
                    <a:pt x="340453" y="356791"/>
                    <a:pt x="338308" y="358934"/>
                    <a:pt x="338308" y="358934"/>
                  </a:cubicBezTo>
                  <a:cubicBezTo>
                    <a:pt x="321146" y="367507"/>
                    <a:pt x="301838" y="378222"/>
                    <a:pt x="286821" y="386795"/>
                  </a:cubicBezTo>
                  <a:cubicBezTo>
                    <a:pt x="284676" y="386795"/>
                    <a:pt x="284676" y="388938"/>
                    <a:pt x="282531" y="388938"/>
                  </a:cubicBezTo>
                  <a:cubicBezTo>
                    <a:pt x="280385" y="388938"/>
                    <a:pt x="280385" y="388938"/>
                    <a:pt x="280385" y="386795"/>
                  </a:cubicBezTo>
                  <a:cubicBezTo>
                    <a:pt x="280385" y="384652"/>
                    <a:pt x="280385" y="384652"/>
                    <a:pt x="280385" y="384652"/>
                  </a:cubicBezTo>
                  <a:cubicBezTo>
                    <a:pt x="282531" y="384652"/>
                    <a:pt x="284676" y="382509"/>
                    <a:pt x="286821" y="382509"/>
                  </a:cubicBezTo>
                  <a:cubicBezTo>
                    <a:pt x="303983" y="371793"/>
                    <a:pt x="319000" y="363220"/>
                    <a:pt x="336162" y="354648"/>
                  </a:cubicBezTo>
                  <a:cubicBezTo>
                    <a:pt x="338308" y="354648"/>
                    <a:pt x="340453" y="352505"/>
                    <a:pt x="340453" y="352505"/>
                  </a:cubicBezTo>
                  <a:cubicBezTo>
                    <a:pt x="342598" y="352505"/>
                    <a:pt x="344744" y="350361"/>
                    <a:pt x="344744" y="350361"/>
                  </a:cubicBezTo>
                  <a:cubicBezTo>
                    <a:pt x="346889" y="350361"/>
                    <a:pt x="349034" y="348218"/>
                    <a:pt x="349034" y="348218"/>
                  </a:cubicBezTo>
                  <a:cubicBezTo>
                    <a:pt x="351179" y="348218"/>
                    <a:pt x="353325" y="346075"/>
                    <a:pt x="353325" y="346075"/>
                  </a:cubicBezTo>
                  <a:close/>
                  <a:moveTo>
                    <a:pt x="353352" y="328612"/>
                  </a:moveTo>
                  <a:cubicBezTo>
                    <a:pt x="353352" y="328612"/>
                    <a:pt x="353352" y="328612"/>
                    <a:pt x="355483" y="328612"/>
                  </a:cubicBezTo>
                  <a:cubicBezTo>
                    <a:pt x="355483" y="328612"/>
                    <a:pt x="357615" y="330784"/>
                    <a:pt x="355483" y="330784"/>
                  </a:cubicBezTo>
                  <a:cubicBezTo>
                    <a:pt x="353352" y="332957"/>
                    <a:pt x="351220" y="335129"/>
                    <a:pt x="349088" y="337302"/>
                  </a:cubicBezTo>
                  <a:cubicBezTo>
                    <a:pt x="346956" y="337302"/>
                    <a:pt x="346956" y="337302"/>
                    <a:pt x="344824" y="339474"/>
                  </a:cubicBezTo>
                  <a:cubicBezTo>
                    <a:pt x="342693" y="339474"/>
                    <a:pt x="342693" y="341646"/>
                    <a:pt x="340561" y="341646"/>
                  </a:cubicBezTo>
                  <a:cubicBezTo>
                    <a:pt x="338429" y="341646"/>
                    <a:pt x="338429" y="343819"/>
                    <a:pt x="336297" y="343819"/>
                  </a:cubicBezTo>
                  <a:cubicBezTo>
                    <a:pt x="321375" y="354681"/>
                    <a:pt x="304320" y="361198"/>
                    <a:pt x="287266" y="369887"/>
                  </a:cubicBezTo>
                  <a:cubicBezTo>
                    <a:pt x="285134" y="369887"/>
                    <a:pt x="283002" y="367715"/>
                    <a:pt x="285134" y="367715"/>
                  </a:cubicBezTo>
                  <a:cubicBezTo>
                    <a:pt x="285134" y="367715"/>
                    <a:pt x="287266" y="365542"/>
                    <a:pt x="287266" y="365542"/>
                  </a:cubicBezTo>
                  <a:cubicBezTo>
                    <a:pt x="304320" y="356853"/>
                    <a:pt x="319243" y="348163"/>
                    <a:pt x="336297" y="339474"/>
                  </a:cubicBezTo>
                  <a:cubicBezTo>
                    <a:pt x="338429" y="339474"/>
                    <a:pt x="338429" y="337302"/>
                    <a:pt x="340561" y="337302"/>
                  </a:cubicBezTo>
                  <a:cubicBezTo>
                    <a:pt x="340561" y="335129"/>
                    <a:pt x="342693" y="335129"/>
                    <a:pt x="344824" y="332957"/>
                  </a:cubicBezTo>
                  <a:cubicBezTo>
                    <a:pt x="344824" y="332957"/>
                    <a:pt x="346956" y="332957"/>
                    <a:pt x="349088" y="330784"/>
                  </a:cubicBezTo>
                  <a:cubicBezTo>
                    <a:pt x="351220" y="330784"/>
                    <a:pt x="351220" y="328612"/>
                    <a:pt x="353352" y="328612"/>
                  </a:cubicBezTo>
                  <a:close/>
                  <a:moveTo>
                    <a:pt x="351689" y="307975"/>
                  </a:moveTo>
                  <a:cubicBezTo>
                    <a:pt x="353859" y="307975"/>
                    <a:pt x="356028" y="310092"/>
                    <a:pt x="353859" y="312208"/>
                  </a:cubicBezTo>
                  <a:cubicBezTo>
                    <a:pt x="351689" y="312208"/>
                    <a:pt x="349519" y="314325"/>
                    <a:pt x="347350" y="314325"/>
                  </a:cubicBezTo>
                  <a:cubicBezTo>
                    <a:pt x="347350" y="316442"/>
                    <a:pt x="345180" y="316442"/>
                    <a:pt x="343011" y="318558"/>
                  </a:cubicBezTo>
                  <a:cubicBezTo>
                    <a:pt x="343011" y="318558"/>
                    <a:pt x="340841" y="320675"/>
                    <a:pt x="338671" y="320675"/>
                  </a:cubicBezTo>
                  <a:cubicBezTo>
                    <a:pt x="338671" y="322792"/>
                    <a:pt x="336502" y="322792"/>
                    <a:pt x="334332" y="322792"/>
                  </a:cubicBezTo>
                  <a:cubicBezTo>
                    <a:pt x="321315" y="331258"/>
                    <a:pt x="308297" y="339725"/>
                    <a:pt x="295279" y="346075"/>
                  </a:cubicBezTo>
                  <a:cubicBezTo>
                    <a:pt x="295279" y="346075"/>
                    <a:pt x="293110" y="346075"/>
                    <a:pt x="293110" y="346075"/>
                  </a:cubicBezTo>
                  <a:cubicBezTo>
                    <a:pt x="290940" y="346075"/>
                    <a:pt x="290940" y="343958"/>
                    <a:pt x="293110" y="343958"/>
                  </a:cubicBezTo>
                  <a:cubicBezTo>
                    <a:pt x="306127" y="335492"/>
                    <a:pt x="321315" y="327025"/>
                    <a:pt x="334332" y="318558"/>
                  </a:cubicBezTo>
                  <a:cubicBezTo>
                    <a:pt x="336502" y="318558"/>
                    <a:pt x="338671" y="316442"/>
                    <a:pt x="338671" y="316442"/>
                  </a:cubicBezTo>
                  <a:cubicBezTo>
                    <a:pt x="340841" y="316442"/>
                    <a:pt x="343011" y="314325"/>
                    <a:pt x="343011" y="314325"/>
                  </a:cubicBezTo>
                  <a:cubicBezTo>
                    <a:pt x="345180" y="312208"/>
                    <a:pt x="347350" y="312208"/>
                    <a:pt x="347350" y="310092"/>
                  </a:cubicBezTo>
                  <a:cubicBezTo>
                    <a:pt x="349519" y="310092"/>
                    <a:pt x="349519" y="307975"/>
                    <a:pt x="351689" y="307975"/>
                  </a:cubicBezTo>
                  <a:close/>
                  <a:moveTo>
                    <a:pt x="340614" y="295275"/>
                  </a:moveTo>
                  <a:cubicBezTo>
                    <a:pt x="340614" y="295275"/>
                    <a:pt x="340614" y="295275"/>
                    <a:pt x="342764" y="295275"/>
                  </a:cubicBezTo>
                  <a:cubicBezTo>
                    <a:pt x="344915" y="295275"/>
                    <a:pt x="344915" y="297447"/>
                    <a:pt x="342764" y="299620"/>
                  </a:cubicBezTo>
                  <a:cubicBezTo>
                    <a:pt x="340614" y="301792"/>
                    <a:pt x="340614" y="301792"/>
                    <a:pt x="338463" y="303965"/>
                  </a:cubicBezTo>
                  <a:cubicBezTo>
                    <a:pt x="336312" y="303965"/>
                    <a:pt x="334161" y="306137"/>
                    <a:pt x="334161" y="306137"/>
                  </a:cubicBezTo>
                  <a:cubicBezTo>
                    <a:pt x="319105" y="316999"/>
                    <a:pt x="301899" y="325688"/>
                    <a:pt x="286843" y="334378"/>
                  </a:cubicBezTo>
                  <a:cubicBezTo>
                    <a:pt x="284693" y="334378"/>
                    <a:pt x="284693" y="336550"/>
                    <a:pt x="282542" y="336550"/>
                  </a:cubicBezTo>
                  <a:cubicBezTo>
                    <a:pt x="280391" y="336550"/>
                    <a:pt x="278240" y="334378"/>
                    <a:pt x="280391" y="334378"/>
                  </a:cubicBezTo>
                  <a:cubicBezTo>
                    <a:pt x="280391" y="332205"/>
                    <a:pt x="282542" y="332205"/>
                    <a:pt x="282542" y="332205"/>
                  </a:cubicBezTo>
                  <a:cubicBezTo>
                    <a:pt x="284693" y="332205"/>
                    <a:pt x="284693" y="330033"/>
                    <a:pt x="286843" y="330033"/>
                  </a:cubicBezTo>
                  <a:cubicBezTo>
                    <a:pt x="301899" y="321344"/>
                    <a:pt x="319105" y="312654"/>
                    <a:pt x="334161" y="301792"/>
                  </a:cubicBezTo>
                  <a:cubicBezTo>
                    <a:pt x="334161" y="299620"/>
                    <a:pt x="336312" y="299620"/>
                    <a:pt x="338463" y="297447"/>
                  </a:cubicBezTo>
                  <a:cubicBezTo>
                    <a:pt x="338463" y="297447"/>
                    <a:pt x="340614" y="297447"/>
                    <a:pt x="340614" y="295275"/>
                  </a:cubicBezTo>
                  <a:close/>
                  <a:moveTo>
                    <a:pt x="345376" y="268287"/>
                  </a:moveTo>
                  <a:cubicBezTo>
                    <a:pt x="347526" y="268287"/>
                    <a:pt x="349677" y="270510"/>
                    <a:pt x="347526" y="272732"/>
                  </a:cubicBezTo>
                  <a:cubicBezTo>
                    <a:pt x="347526" y="272732"/>
                    <a:pt x="347526" y="272732"/>
                    <a:pt x="345376" y="274955"/>
                  </a:cubicBezTo>
                  <a:cubicBezTo>
                    <a:pt x="345376" y="277177"/>
                    <a:pt x="343225" y="277177"/>
                    <a:pt x="341074" y="279400"/>
                  </a:cubicBezTo>
                  <a:cubicBezTo>
                    <a:pt x="341074" y="281622"/>
                    <a:pt x="338923" y="281622"/>
                    <a:pt x="336772" y="283845"/>
                  </a:cubicBezTo>
                  <a:cubicBezTo>
                    <a:pt x="336772" y="283845"/>
                    <a:pt x="334621" y="286067"/>
                    <a:pt x="332471" y="286067"/>
                  </a:cubicBezTo>
                  <a:cubicBezTo>
                    <a:pt x="319566" y="297180"/>
                    <a:pt x="302359" y="303847"/>
                    <a:pt x="289455" y="310515"/>
                  </a:cubicBezTo>
                  <a:cubicBezTo>
                    <a:pt x="287304" y="312737"/>
                    <a:pt x="287304" y="312737"/>
                    <a:pt x="287304" y="312737"/>
                  </a:cubicBezTo>
                  <a:cubicBezTo>
                    <a:pt x="285153" y="312737"/>
                    <a:pt x="283002" y="310515"/>
                    <a:pt x="285153" y="308292"/>
                  </a:cubicBezTo>
                  <a:cubicBezTo>
                    <a:pt x="287304" y="308292"/>
                    <a:pt x="287304" y="306070"/>
                    <a:pt x="289455" y="306070"/>
                  </a:cubicBezTo>
                  <a:cubicBezTo>
                    <a:pt x="298058" y="301625"/>
                    <a:pt x="306661" y="297180"/>
                    <a:pt x="317415" y="292735"/>
                  </a:cubicBezTo>
                  <a:cubicBezTo>
                    <a:pt x="321717" y="288290"/>
                    <a:pt x="328169" y="286067"/>
                    <a:pt x="332471" y="281622"/>
                  </a:cubicBezTo>
                  <a:cubicBezTo>
                    <a:pt x="334621" y="279400"/>
                    <a:pt x="336772" y="279400"/>
                    <a:pt x="336772" y="277177"/>
                  </a:cubicBezTo>
                  <a:cubicBezTo>
                    <a:pt x="338923" y="274955"/>
                    <a:pt x="341074" y="274955"/>
                    <a:pt x="341074" y="272732"/>
                  </a:cubicBezTo>
                  <a:cubicBezTo>
                    <a:pt x="343225" y="272732"/>
                    <a:pt x="343225" y="270510"/>
                    <a:pt x="345376" y="268287"/>
                  </a:cubicBezTo>
                  <a:close/>
                  <a:moveTo>
                    <a:pt x="347526" y="254000"/>
                  </a:moveTo>
                  <a:cubicBezTo>
                    <a:pt x="349677" y="254000"/>
                    <a:pt x="349677" y="256117"/>
                    <a:pt x="349677" y="258233"/>
                  </a:cubicBezTo>
                  <a:cubicBezTo>
                    <a:pt x="347526" y="258233"/>
                    <a:pt x="345376" y="260350"/>
                    <a:pt x="345376" y="260350"/>
                  </a:cubicBezTo>
                  <a:cubicBezTo>
                    <a:pt x="343225" y="260350"/>
                    <a:pt x="343225" y="262467"/>
                    <a:pt x="341074" y="262467"/>
                  </a:cubicBezTo>
                  <a:cubicBezTo>
                    <a:pt x="338923" y="264583"/>
                    <a:pt x="338923" y="264583"/>
                    <a:pt x="336772" y="266700"/>
                  </a:cubicBezTo>
                  <a:cubicBezTo>
                    <a:pt x="334621" y="266700"/>
                    <a:pt x="334621" y="266700"/>
                    <a:pt x="332471" y="268817"/>
                  </a:cubicBezTo>
                  <a:cubicBezTo>
                    <a:pt x="317415" y="277283"/>
                    <a:pt x="304510" y="283633"/>
                    <a:pt x="289455" y="292100"/>
                  </a:cubicBezTo>
                  <a:cubicBezTo>
                    <a:pt x="289455" y="292100"/>
                    <a:pt x="289455" y="292100"/>
                    <a:pt x="287304" y="292100"/>
                  </a:cubicBezTo>
                  <a:cubicBezTo>
                    <a:pt x="285153" y="292100"/>
                    <a:pt x="283002" y="289983"/>
                    <a:pt x="285153" y="287867"/>
                  </a:cubicBezTo>
                  <a:cubicBezTo>
                    <a:pt x="287304" y="287867"/>
                    <a:pt x="289455" y="287867"/>
                    <a:pt x="289455" y="285750"/>
                  </a:cubicBezTo>
                  <a:cubicBezTo>
                    <a:pt x="304510" y="279400"/>
                    <a:pt x="317415" y="270933"/>
                    <a:pt x="332471" y="264583"/>
                  </a:cubicBezTo>
                  <a:cubicBezTo>
                    <a:pt x="332471" y="262467"/>
                    <a:pt x="334621" y="262467"/>
                    <a:pt x="336772" y="260350"/>
                  </a:cubicBezTo>
                  <a:cubicBezTo>
                    <a:pt x="338923" y="260350"/>
                    <a:pt x="338923" y="258233"/>
                    <a:pt x="341074" y="258233"/>
                  </a:cubicBezTo>
                  <a:cubicBezTo>
                    <a:pt x="343225" y="258233"/>
                    <a:pt x="343225" y="256117"/>
                    <a:pt x="345376" y="256117"/>
                  </a:cubicBezTo>
                  <a:cubicBezTo>
                    <a:pt x="345376" y="256117"/>
                    <a:pt x="345376" y="254000"/>
                    <a:pt x="347526" y="254000"/>
                  </a:cubicBezTo>
                  <a:close/>
                  <a:moveTo>
                    <a:pt x="342269" y="231775"/>
                  </a:moveTo>
                  <a:cubicBezTo>
                    <a:pt x="344385" y="231775"/>
                    <a:pt x="346502" y="233967"/>
                    <a:pt x="344385" y="236160"/>
                  </a:cubicBezTo>
                  <a:cubicBezTo>
                    <a:pt x="344385" y="236160"/>
                    <a:pt x="344385" y="236160"/>
                    <a:pt x="342269" y="238352"/>
                  </a:cubicBezTo>
                  <a:cubicBezTo>
                    <a:pt x="342269" y="238352"/>
                    <a:pt x="340152" y="240544"/>
                    <a:pt x="340152" y="240544"/>
                  </a:cubicBezTo>
                  <a:cubicBezTo>
                    <a:pt x="338035" y="242737"/>
                    <a:pt x="335919" y="242737"/>
                    <a:pt x="335919" y="244929"/>
                  </a:cubicBezTo>
                  <a:cubicBezTo>
                    <a:pt x="333802" y="244929"/>
                    <a:pt x="331685" y="247121"/>
                    <a:pt x="329569" y="247121"/>
                  </a:cubicBezTo>
                  <a:cubicBezTo>
                    <a:pt x="318985" y="258083"/>
                    <a:pt x="304169" y="264659"/>
                    <a:pt x="291469" y="271236"/>
                  </a:cubicBezTo>
                  <a:cubicBezTo>
                    <a:pt x="287235" y="273429"/>
                    <a:pt x="285119" y="273429"/>
                    <a:pt x="283002" y="275621"/>
                  </a:cubicBezTo>
                  <a:cubicBezTo>
                    <a:pt x="283002" y="275621"/>
                    <a:pt x="280885" y="275621"/>
                    <a:pt x="280885" y="277813"/>
                  </a:cubicBezTo>
                  <a:cubicBezTo>
                    <a:pt x="280885" y="277813"/>
                    <a:pt x="280885" y="277813"/>
                    <a:pt x="278769" y="277813"/>
                  </a:cubicBezTo>
                  <a:cubicBezTo>
                    <a:pt x="276652" y="277813"/>
                    <a:pt x="276652" y="273429"/>
                    <a:pt x="278769" y="273429"/>
                  </a:cubicBezTo>
                  <a:cubicBezTo>
                    <a:pt x="278769" y="273429"/>
                    <a:pt x="280885" y="271236"/>
                    <a:pt x="280885" y="271236"/>
                  </a:cubicBezTo>
                  <a:cubicBezTo>
                    <a:pt x="280885" y="271236"/>
                    <a:pt x="283002" y="271236"/>
                    <a:pt x="283002" y="271236"/>
                  </a:cubicBezTo>
                  <a:cubicBezTo>
                    <a:pt x="285119" y="269044"/>
                    <a:pt x="287235" y="266852"/>
                    <a:pt x="291469" y="266852"/>
                  </a:cubicBezTo>
                  <a:cubicBezTo>
                    <a:pt x="304169" y="260275"/>
                    <a:pt x="318985" y="251506"/>
                    <a:pt x="329569" y="242737"/>
                  </a:cubicBezTo>
                  <a:cubicBezTo>
                    <a:pt x="331685" y="242737"/>
                    <a:pt x="333802" y="240544"/>
                    <a:pt x="333802" y="238352"/>
                  </a:cubicBezTo>
                  <a:cubicBezTo>
                    <a:pt x="335919" y="238352"/>
                    <a:pt x="338035" y="236160"/>
                    <a:pt x="338035" y="236160"/>
                  </a:cubicBezTo>
                  <a:cubicBezTo>
                    <a:pt x="340152" y="233967"/>
                    <a:pt x="340152" y="233967"/>
                    <a:pt x="342269" y="233967"/>
                  </a:cubicBezTo>
                  <a:cubicBezTo>
                    <a:pt x="342269" y="231775"/>
                    <a:pt x="342269" y="231775"/>
                    <a:pt x="342269" y="231775"/>
                  </a:cubicBezTo>
                  <a:close/>
                  <a:moveTo>
                    <a:pt x="349100" y="211137"/>
                  </a:moveTo>
                  <a:cubicBezTo>
                    <a:pt x="349100" y="211137"/>
                    <a:pt x="351265" y="215482"/>
                    <a:pt x="349100" y="215482"/>
                  </a:cubicBezTo>
                  <a:cubicBezTo>
                    <a:pt x="346936" y="217654"/>
                    <a:pt x="344771" y="219827"/>
                    <a:pt x="342606" y="221999"/>
                  </a:cubicBezTo>
                  <a:cubicBezTo>
                    <a:pt x="340441" y="221999"/>
                    <a:pt x="340441" y="221999"/>
                    <a:pt x="338276" y="224171"/>
                  </a:cubicBezTo>
                  <a:cubicBezTo>
                    <a:pt x="336112" y="224171"/>
                    <a:pt x="336112" y="226344"/>
                    <a:pt x="333947" y="226344"/>
                  </a:cubicBezTo>
                  <a:cubicBezTo>
                    <a:pt x="333947" y="226344"/>
                    <a:pt x="331782" y="228516"/>
                    <a:pt x="329617" y="228516"/>
                  </a:cubicBezTo>
                  <a:cubicBezTo>
                    <a:pt x="316629" y="237206"/>
                    <a:pt x="303640" y="241550"/>
                    <a:pt x="290651" y="248067"/>
                  </a:cubicBezTo>
                  <a:cubicBezTo>
                    <a:pt x="288486" y="250240"/>
                    <a:pt x="288486" y="250240"/>
                    <a:pt x="286321" y="250240"/>
                  </a:cubicBezTo>
                  <a:cubicBezTo>
                    <a:pt x="284157" y="252412"/>
                    <a:pt x="284157" y="252412"/>
                    <a:pt x="284157" y="252412"/>
                  </a:cubicBezTo>
                  <a:cubicBezTo>
                    <a:pt x="281992" y="252412"/>
                    <a:pt x="281992" y="252412"/>
                    <a:pt x="281992" y="252412"/>
                  </a:cubicBezTo>
                  <a:cubicBezTo>
                    <a:pt x="279827" y="252412"/>
                    <a:pt x="279827" y="250240"/>
                    <a:pt x="281992" y="248067"/>
                  </a:cubicBezTo>
                  <a:cubicBezTo>
                    <a:pt x="281992" y="248067"/>
                    <a:pt x="284157" y="248067"/>
                    <a:pt x="286321" y="245895"/>
                  </a:cubicBezTo>
                  <a:cubicBezTo>
                    <a:pt x="288486" y="245895"/>
                    <a:pt x="288486" y="245895"/>
                    <a:pt x="290651" y="243723"/>
                  </a:cubicBezTo>
                  <a:cubicBezTo>
                    <a:pt x="303640" y="237206"/>
                    <a:pt x="316629" y="232861"/>
                    <a:pt x="329617" y="224171"/>
                  </a:cubicBezTo>
                  <a:cubicBezTo>
                    <a:pt x="331782" y="224171"/>
                    <a:pt x="331782" y="221999"/>
                    <a:pt x="333947" y="221999"/>
                  </a:cubicBezTo>
                  <a:cubicBezTo>
                    <a:pt x="336112" y="219827"/>
                    <a:pt x="336112" y="219827"/>
                    <a:pt x="338276" y="219827"/>
                  </a:cubicBezTo>
                  <a:cubicBezTo>
                    <a:pt x="340441" y="217654"/>
                    <a:pt x="340441" y="217654"/>
                    <a:pt x="342606" y="215482"/>
                  </a:cubicBezTo>
                  <a:cubicBezTo>
                    <a:pt x="344771" y="215482"/>
                    <a:pt x="344771" y="213309"/>
                    <a:pt x="346936" y="213309"/>
                  </a:cubicBezTo>
                  <a:cubicBezTo>
                    <a:pt x="346936" y="213309"/>
                    <a:pt x="346936" y="211137"/>
                    <a:pt x="349100" y="211137"/>
                  </a:cubicBezTo>
                  <a:close/>
                  <a:moveTo>
                    <a:pt x="347487" y="195262"/>
                  </a:moveTo>
                  <a:cubicBezTo>
                    <a:pt x="349677" y="195262"/>
                    <a:pt x="349677" y="197445"/>
                    <a:pt x="349677" y="199628"/>
                  </a:cubicBezTo>
                  <a:cubicBezTo>
                    <a:pt x="347487" y="201811"/>
                    <a:pt x="345298" y="201811"/>
                    <a:pt x="343108" y="203993"/>
                  </a:cubicBezTo>
                  <a:cubicBezTo>
                    <a:pt x="340919" y="203993"/>
                    <a:pt x="338729" y="206176"/>
                    <a:pt x="338729" y="206176"/>
                  </a:cubicBezTo>
                  <a:cubicBezTo>
                    <a:pt x="336539" y="206176"/>
                    <a:pt x="336539" y="208359"/>
                    <a:pt x="334350" y="208359"/>
                  </a:cubicBezTo>
                  <a:cubicBezTo>
                    <a:pt x="332160" y="208359"/>
                    <a:pt x="332160" y="210542"/>
                    <a:pt x="329970" y="210542"/>
                  </a:cubicBezTo>
                  <a:cubicBezTo>
                    <a:pt x="316832" y="217090"/>
                    <a:pt x="303694" y="223639"/>
                    <a:pt x="290556" y="230187"/>
                  </a:cubicBezTo>
                  <a:cubicBezTo>
                    <a:pt x="288367" y="230187"/>
                    <a:pt x="286177" y="225822"/>
                    <a:pt x="288367" y="225822"/>
                  </a:cubicBezTo>
                  <a:cubicBezTo>
                    <a:pt x="288367" y="225822"/>
                    <a:pt x="290556" y="225822"/>
                    <a:pt x="290556" y="225822"/>
                  </a:cubicBezTo>
                  <a:cubicBezTo>
                    <a:pt x="303694" y="219273"/>
                    <a:pt x="316832" y="212725"/>
                    <a:pt x="329970" y="206176"/>
                  </a:cubicBezTo>
                  <a:cubicBezTo>
                    <a:pt x="332160" y="206176"/>
                    <a:pt x="332160" y="203993"/>
                    <a:pt x="334350" y="203993"/>
                  </a:cubicBezTo>
                  <a:cubicBezTo>
                    <a:pt x="334350" y="203993"/>
                    <a:pt x="336539" y="201811"/>
                    <a:pt x="338729" y="201811"/>
                  </a:cubicBezTo>
                  <a:cubicBezTo>
                    <a:pt x="338729" y="201811"/>
                    <a:pt x="340919" y="199628"/>
                    <a:pt x="340919" y="199628"/>
                  </a:cubicBezTo>
                  <a:cubicBezTo>
                    <a:pt x="343108" y="197445"/>
                    <a:pt x="345298" y="197445"/>
                    <a:pt x="347487" y="195262"/>
                  </a:cubicBezTo>
                  <a:close/>
                  <a:moveTo>
                    <a:pt x="346936" y="177800"/>
                  </a:moveTo>
                  <a:cubicBezTo>
                    <a:pt x="346936" y="177800"/>
                    <a:pt x="346936" y="177800"/>
                    <a:pt x="349100" y="177800"/>
                  </a:cubicBezTo>
                  <a:cubicBezTo>
                    <a:pt x="349100" y="177800"/>
                    <a:pt x="351265" y="180005"/>
                    <a:pt x="349100" y="182210"/>
                  </a:cubicBezTo>
                  <a:cubicBezTo>
                    <a:pt x="346936" y="184415"/>
                    <a:pt x="342606" y="184415"/>
                    <a:pt x="340441" y="186620"/>
                  </a:cubicBezTo>
                  <a:cubicBezTo>
                    <a:pt x="340441" y="186620"/>
                    <a:pt x="338276" y="188825"/>
                    <a:pt x="336112" y="188825"/>
                  </a:cubicBezTo>
                  <a:cubicBezTo>
                    <a:pt x="336112" y="188825"/>
                    <a:pt x="333947" y="191029"/>
                    <a:pt x="333947" y="191029"/>
                  </a:cubicBezTo>
                  <a:cubicBezTo>
                    <a:pt x="331782" y="191029"/>
                    <a:pt x="331782" y="191029"/>
                    <a:pt x="329617" y="193234"/>
                  </a:cubicBezTo>
                  <a:cubicBezTo>
                    <a:pt x="316629" y="199849"/>
                    <a:pt x="303640" y="206464"/>
                    <a:pt x="290651" y="213078"/>
                  </a:cubicBezTo>
                  <a:cubicBezTo>
                    <a:pt x="288486" y="215283"/>
                    <a:pt x="288486" y="215283"/>
                    <a:pt x="286321" y="215283"/>
                  </a:cubicBezTo>
                  <a:cubicBezTo>
                    <a:pt x="286321" y="215283"/>
                    <a:pt x="284157" y="217488"/>
                    <a:pt x="284157" y="217488"/>
                  </a:cubicBezTo>
                  <a:cubicBezTo>
                    <a:pt x="281992" y="217488"/>
                    <a:pt x="281992" y="217488"/>
                    <a:pt x="281992" y="217488"/>
                  </a:cubicBezTo>
                  <a:cubicBezTo>
                    <a:pt x="279827" y="217488"/>
                    <a:pt x="279827" y="215283"/>
                    <a:pt x="281992" y="213078"/>
                  </a:cubicBezTo>
                  <a:cubicBezTo>
                    <a:pt x="281992" y="213078"/>
                    <a:pt x="284157" y="213078"/>
                    <a:pt x="284157" y="210873"/>
                  </a:cubicBezTo>
                  <a:cubicBezTo>
                    <a:pt x="284157" y="210873"/>
                    <a:pt x="286321" y="210873"/>
                    <a:pt x="286321" y="210873"/>
                  </a:cubicBezTo>
                  <a:cubicBezTo>
                    <a:pt x="288486" y="210873"/>
                    <a:pt x="288486" y="208669"/>
                    <a:pt x="290651" y="208669"/>
                  </a:cubicBezTo>
                  <a:cubicBezTo>
                    <a:pt x="303640" y="202054"/>
                    <a:pt x="316629" y="195439"/>
                    <a:pt x="329617" y="188825"/>
                  </a:cubicBezTo>
                  <a:cubicBezTo>
                    <a:pt x="331782" y="186620"/>
                    <a:pt x="331782" y="186620"/>
                    <a:pt x="333947" y="186620"/>
                  </a:cubicBezTo>
                  <a:cubicBezTo>
                    <a:pt x="333947" y="184415"/>
                    <a:pt x="336112" y="184415"/>
                    <a:pt x="336112" y="184415"/>
                  </a:cubicBezTo>
                  <a:cubicBezTo>
                    <a:pt x="338276" y="182210"/>
                    <a:pt x="338276" y="182210"/>
                    <a:pt x="340441" y="182210"/>
                  </a:cubicBezTo>
                  <a:cubicBezTo>
                    <a:pt x="342606" y="180005"/>
                    <a:pt x="344771" y="180005"/>
                    <a:pt x="346936" y="177800"/>
                  </a:cubicBezTo>
                  <a:close/>
                  <a:moveTo>
                    <a:pt x="338989" y="161925"/>
                  </a:moveTo>
                  <a:cubicBezTo>
                    <a:pt x="338989" y="161925"/>
                    <a:pt x="338989" y="161925"/>
                    <a:pt x="341159" y="161925"/>
                  </a:cubicBezTo>
                  <a:cubicBezTo>
                    <a:pt x="343328" y="161925"/>
                    <a:pt x="343328" y="164073"/>
                    <a:pt x="341159" y="166221"/>
                  </a:cubicBezTo>
                  <a:cubicBezTo>
                    <a:pt x="338989" y="166221"/>
                    <a:pt x="336819" y="168369"/>
                    <a:pt x="336819" y="168369"/>
                  </a:cubicBezTo>
                  <a:cubicBezTo>
                    <a:pt x="336819" y="168369"/>
                    <a:pt x="334650" y="168369"/>
                    <a:pt x="334650" y="168369"/>
                  </a:cubicBezTo>
                  <a:cubicBezTo>
                    <a:pt x="332480" y="168369"/>
                    <a:pt x="332480" y="170516"/>
                    <a:pt x="330311" y="170516"/>
                  </a:cubicBezTo>
                  <a:cubicBezTo>
                    <a:pt x="317293" y="176960"/>
                    <a:pt x="304275" y="185551"/>
                    <a:pt x="289088" y="194142"/>
                  </a:cubicBezTo>
                  <a:cubicBezTo>
                    <a:pt x="286919" y="196290"/>
                    <a:pt x="284749" y="196290"/>
                    <a:pt x="280410" y="198438"/>
                  </a:cubicBezTo>
                  <a:cubicBezTo>
                    <a:pt x="280410" y="198438"/>
                    <a:pt x="280410" y="198438"/>
                    <a:pt x="278240" y="198438"/>
                  </a:cubicBezTo>
                  <a:cubicBezTo>
                    <a:pt x="278240" y="198438"/>
                    <a:pt x="278240" y="196290"/>
                    <a:pt x="278240" y="196290"/>
                  </a:cubicBezTo>
                  <a:cubicBezTo>
                    <a:pt x="282579" y="194142"/>
                    <a:pt x="286919" y="191995"/>
                    <a:pt x="289088" y="189847"/>
                  </a:cubicBezTo>
                  <a:cubicBezTo>
                    <a:pt x="302106" y="181256"/>
                    <a:pt x="317293" y="172664"/>
                    <a:pt x="330311" y="166221"/>
                  </a:cubicBezTo>
                  <a:cubicBezTo>
                    <a:pt x="332480" y="166221"/>
                    <a:pt x="332480" y="164073"/>
                    <a:pt x="334650" y="164073"/>
                  </a:cubicBezTo>
                  <a:cubicBezTo>
                    <a:pt x="334650" y="164073"/>
                    <a:pt x="334650" y="164073"/>
                    <a:pt x="336819" y="164073"/>
                  </a:cubicBezTo>
                  <a:cubicBezTo>
                    <a:pt x="336819" y="161925"/>
                    <a:pt x="338989" y="161925"/>
                    <a:pt x="338989" y="161925"/>
                  </a:cubicBezTo>
                  <a:close/>
                  <a:moveTo>
                    <a:pt x="351673" y="139700"/>
                  </a:moveTo>
                  <a:cubicBezTo>
                    <a:pt x="353850" y="139700"/>
                    <a:pt x="353850" y="139700"/>
                    <a:pt x="353850" y="139700"/>
                  </a:cubicBezTo>
                  <a:cubicBezTo>
                    <a:pt x="356027" y="139700"/>
                    <a:pt x="356027" y="141872"/>
                    <a:pt x="353850" y="141872"/>
                  </a:cubicBezTo>
                  <a:cubicBezTo>
                    <a:pt x="349496" y="146217"/>
                    <a:pt x="345141" y="148390"/>
                    <a:pt x="338610" y="152734"/>
                  </a:cubicBezTo>
                  <a:cubicBezTo>
                    <a:pt x="338610" y="152734"/>
                    <a:pt x="336433" y="152734"/>
                    <a:pt x="334256" y="154907"/>
                  </a:cubicBezTo>
                  <a:cubicBezTo>
                    <a:pt x="332079" y="154907"/>
                    <a:pt x="332079" y="157079"/>
                    <a:pt x="329901" y="157079"/>
                  </a:cubicBezTo>
                  <a:cubicBezTo>
                    <a:pt x="316839" y="163596"/>
                    <a:pt x="301599" y="172286"/>
                    <a:pt x="288536" y="178803"/>
                  </a:cubicBezTo>
                  <a:cubicBezTo>
                    <a:pt x="286359" y="180975"/>
                    <a:pt x="286359" y="180975"/>
                    <a:pt x="284181" y="180975"/>
                  </a:cubicBezTo>
                  <a:cubicBezTo>
                    <a:pt x="284181" y="180975"/>
                    <a:pt x="282004" y="180975"/>
                    <a:pt x="282004" y="180975"/>
                  </a:cubicBezTo>
                  <a:cubicBezTo>
                    <a:pt x="282004" y="180975"/>
                    <a:pt x="279827" y="178803"/>
                    <a:pt x="282004" y="178803"/>
                  </a:cubicBezTo>
                  <a:cubicBezTo>
                    <a:pt x="282004" y="178803"/>
                    <a:pt x="282004" y="176630"/>
                    <a:pt x="282004" y="176630"/>
                  </a:cubicBezTo>
                  <a:cubicBezTo>
                    <a:pt x="284181" y="176630"/>
                    <a:pt x="286359" y="174458"/>
                    <a:pt x="288536" y="174458"/>
                  </a:cubicBezTo>
                  <a:cubicBezTo>
                    <a:pt x="301599" y="165769"/>
                    <a:pt x="316839" y="159251"/>
                    <a:pt x="329901" y="152734"/>
                  </a:cubicBezTo>
                  <a:cubicBezTo>
                    <a:pt x="332079" y="150562"/>
                    <a:pt x="332079" y="150562"/>
                    <a:pt x="334256" y="150562"/>
                  </a:cubicBezTo>
                  <a:cubicBezTo>
                    <a:pt x="334256" y="150562"/>
                    <a:pt x="334256" y="150562"/>
                    <a:pt x="334256" y="148390"/>
                  </a:cubicBezTo>
                  <a:cubicBezTo>
                    <a:pt x="336433" y="148390"/>
                    <a:pt x="338610" y="148390"/>
                    <a:pt x="338610" y="146217"/>
                  </a:cubicBezTo>
                  <a:cubicBezTo>
                    <a:pt x="342964" y="144045"/>
                    <a:pt x="347319" y="141872"/>
                    <a:pt x="351673" y="139700"/>
                  </a:cubicBezTo>
                  <a:close/>
                  <a:moveTo>
                    <a:pt x="354296" y="125412"/>
                  </a:moveTo>
                  <a:cubicBezTo>
                    <a:pt x="356461" y="125412"/>
                    <a:pt x="356461" y="125412"/>
                    <a:pt x="356461" y="125412"/>
                  </a:cubicBezTo>
                  <a:cubicBezTo>
                    <a:pt x="358625" y="125412"/>
                    <a:pt x="360790" y="129708"/>
                    <a:pt x="358625" y="129708"/>
                  </a:cubicBezTo>
                  <a:cubicBezTo>
                    <a:pt x="352131" y="131856"/>
                    <a:pt x="345637" y="136151"/>
                    <a:pt x="339142" y="138299"/>
                  </a:cubicBezTo>
                  <a:cubicBezTo>
                    <a:pt x="336977" y="140447"/>
                    <a:pt x="332648" y="140447"/>
                    <a:pt x="330483" y="142595"/>
                  </a:cubicBezTo>
                  <a:cubicBezTo>
                    <a:pt x="317494" y="149038"/>
                    <a:pt x="304506" y="155482"/>
                    <a:pt x="291517" y="161925"/>
                  </a:cubicBezTo>
                  <a:cubicBezTo>
                    <a:pt x="289352" y="161925"/>
                    <a:pt x="289352" y="161925"/>
                    <a:pt x="289352" y="161925"/>
                  </a:cubicBezTo>
                  <a:cubicBezTo>
                    <a:pt x="289352" y="159777"/>
                    <a:pt x="289352" y="159777"/>
                    <a:pt x="289352" y="159777"/>
                  </a:cubicBezTo>
                  <a:cubicBezTo>
                    <a:pt x="289352" y="159777"/>
                    <a:pt x="289352" y="157629"/>
                    <a:pt x="289352" y="157629"/>
                  </a:cubicBezTo>
                  <a:cubicBezTo>
                    <a:pt x="302341" y="151186"/>
                    <a:pt x="317494" y="144743"/>
                    <a:pt x="330483" y="138299"/>
                  </a:cubicBezTo>
                  <a:cubicBezTo>
                    <a:pt x="332648" y="136151"/>
                    <a:pt x="336977" y="136151"/>
                    <a:pt x="339142" y="134003"/>
                  </a:cubicBezTo>
                  <a:cubicBezTo>
                    <a:pt x="343472" y="131856"/>
                    <a:pt x="349966" y="129708"/>
                    <a:pt x="354296" y="125412"/>
                  </a:cubicBezTo>
                  <a:close/>
                  <a:moveTo>
                    <a:pt x="349114" y="109537"/>
                  </a:moveTo>
                  <a:cubicBezTo>
                    <a:pt x="351265" y="109537"/>
                    <a:pt x="351265" y="113770"/>
                    <a:pt x="351265" y="113770"/>
                  </a:cubicBezTo>
                  <a:cubicBezTo>
                    <a:pt x="346964" y="118004"/>
                    <a:pt x="340511" y="120120"/>
                    <a:pt x="336209" y="122237"/>
                  </a:cubicBezTo>
                  <a:cubicBezTo>
                    <a:pt x="334059" y="124354"/>
                    <a:pt x="331908" y="126470"/>
                    <a:pt x="329757" y="126470"/>
                  </a:cubicBezTo>
                  <a:cubicBezTo>
                    <a:pt x="316852" y="134937"/>
                    <a:pt x="301797" y="141287"/>
                    <a:pt x="288892" y="147637"/>
                  </a:cubicBezTo>
                  <a:cubicBezTo>
                    <a:pt x="288892" y="147637"/>
                    <a:pt x="286741" y="147637"/>
                    <a:pt x="286741" y="147637"/>
                  </a:cubicBezTo>
                  <a:cubicBezTo>
                    <a:pt x="286741" y="147637"/>
                    <a:pt x="284590" y="145520"/>
                    <a:pt x="286741" y="145520"/>
                  </a:cubicBezTo>
                  <a:cubicBezTo>
                    <a:pt x="286741" y="143404"/>
                    <a:pt x="286741" y="143404"/>
                    <a:pt x="288892" y="143404"/>
                  </a:cubicBezTo>
                  <a:cubicBezTo>
                    <a:pt x="301797" y="137054"/>
                    <a:pt x="316852" y="130704"/>
                    <a:pt x="329757" y="122237"/>
                  </a:cubicBezTo>
                  <a:cubicBezTo>
                    <a:pt x="331908" y="120120"/>
                    <a:pt x="334059" y="120120"/>
                    <a:pt x="336209" y="118004"/>
                  </a:cubicBezTo>
                  <a:cubicBezTo>
                    <a:pt x="340511" y="115887"/>
                    <a:pt x="344813" y="113770"/>
                    <a:pt x="349114" y="111654"/>
                  </a:cubicBezTo>
                  <a:cubicBezTo>
                    <a:pt x="349114" y="109537"/>
                    <a:pt x="349114" y="109537"/>
                    <a:pt x="349114" y="109537"/>
                  </a:cubicBezTo>
                  <a:close/>
                  <a:moveTo>
                    <a:pt x="342269" y="92075"/>
                  </a:moveTo>
                  <a:cubicBezTo>
                    <a:pt x="344385" y="92075"/>
                    <a:pt x="344385" y="92075"/>
                    <a:pt x="344385" y="92075"/>
                  </a:cubicBezTo>
                  <a:cubicBezTo>
                    <a:pt x="346502" y="92075"/>
                    <a:pt x="346502" y="96485"/>
                    <a:pt x="344385" y="96485"/>
                  </a:cubicBezTo>
                  <a:cubicBezTo>
                    <a:pt x="342269" y="98690"/>
                    <a:pt x="338035" y="103100"/>
                    <a:pt x="333802" y="105304"/>
                  </a:cubicBezTo>
                  <a:cubicBezTo>
                    <a:pt x="333802" y="105304"/>
                    <a:pt x="331685" y="105304"/>
                    <a:pt x="329569" y="107509"/>
                  </a:cubicBezTo>
                  <a:cubicBezTo>
                    <a:pt x="316869" y="116329"/>
                    <a:pt x="302052" y="122944"/>
                    <a:pt x="287235" y="131763"/>
                  </a:cubicBezTo>
                  <a:cubicBezTo>
                    <a:pt x="285119" y="131763"/>
                    <a:pt x="283002" y="127353"/>
                    <a:pt x="285119" y="127353"/>
                  </a:cubicBezTo>
                  <a:cubicBezTo>
                    <a:pt x="287235" y="127353"/>
                    <a:pt x="287235" y="127353"/>
                    <a:pt x="287235" y="125148"/>
                  </a:cubicBezTo>
                  <a:cubicBezTo>
                    <a:pt x="302052" y="118534"/>
                    <a:pt x="316869" y="111919"/>
                    <a:pt x="329569" y="103100"/>
                  </a:cubicBezTo>
                  <a:cubicBezTo>
                    <a:pt x="331685" y="100895"/>
                    <a:pt x="333802" y="100895"/>
                    <a:pt x="333802" y="98690"/>
                  </a:cubicBezTo>
                  <a:cubicBezTo>
                    <a:pt x="338035" y="96485"/>
                    <a:pt x="340152" y="94280"/>
                    <a:pt x="342269" y="92075"/>
                  </a:cubicBezTo>
                  <a:close/>
                  <a:moveTo>
                    <a:pt x="351707" y="73025"/>
                  </a:moveTo>
                  <a:cubicBezTo>
                    <a:pt x="353867" y="73025"/>
                    <a:pt x="356028" y="75168"/>
                    <a:pt x="353867" y="77311"/>
                  </a:cubicBezTo>
                  <a:cubicBezTo>
                    <a:pt x="347385" y="81598"/>
                    <a:pt x="340903" y="83741"/>
                    <a:pt x="334420" y="88027"/>
                  </a:cubicBezTo>
                  <a:cubicBezTo>
                    <a:pt x="332260" y="90170"/>
                    <a:pt x="330099" y="90170"/>
                    <a:pt x="327938" y="92313"/>
                  </a:cubicBezTo>
                  <a:cubicBezTo>
                    <a:pt x="314973" y="98743"/>
                    <a:pt x="299848" y="105172"/>
                    <a:pt x="286883" y="113745"/>
                  </a:cubicBezTo>
                  <a:cubicBezTo>
                    <a:pt x="284722" y="113745"/>
                    <a:pt x="284722" y="115888"/>
                    <a:pt x="282562" y="115888"/>
                  </a:cubicBezTo>
                  <a:cubicBezTo>
                    <a:pt x="280401" y="115888"/>
                    <a:pt x="280401" y="115888"/>
                    <a:pt x="280401" y="115888"/>
                  </a:cubicBezTo>
                  <a:cubicBezTo>
                    <a:pt x="278240" y="113745"/>
                    <a:pt x="278240" y="113745"/>
                    <a:pt x="280401" y="111602"/>
                  </a:cubicBezTo>
                  <a:cubicBezTo>
                    <a:pt x="282562" y="111602"/>
                    <a:pt x="284722" y="109459"/>
                    <a:pt x="286883" y="109459"/>
                  </a:cubicBezTo>
                  <a:cubicBezTo>
                    <a:pt x="299848" y="100886"/>
                    <a:pt x="314973" y="94457"/>
                    <a:pt x="327938" y="85884"/>
                  </a:cubicBezTo>
                  <a:cubicBezTo>
                    <a:pt x="330099" y="85884"/>
                    <a:pt x="332260" y="83741"/>
                    <a:pt x="334420" y="83741"/>
                  </a:cubicBezTo>
                  <a:cubicBezTo>
                    <a:pt x="340903" y="79455"/>
                    <a:pt x="345224" y="77311"/>
                    <a:pt x="351707" y="73025"/>
                  </a:cubicBezTo>
                  <a:close/>
                  <a:moveTo>
                    <a:pt x="333748" y="65087"/>
                  </a:moveTo>
                  <a:cubicBezTo>
                    <a:pt x="333748" y="65087"/>
                    <a:pt x="335883" y="65087"/>
                    <a:pt x="335883" y="65087"/>
                  </a:cubicBezTo>
                  <a:cubicBezTo>
                    <a:pt x="338018" y="65087"/>
                    <a:pt x="340153" y="67204"/>
                    <a:pt x="338018" y="67204"/>
                  </a:cubicBezTo>
                  <a:cubicBezTo>
                    <a:pt x="335883" y="69320"/>
                    <a:pt x="335883" y="69320"/>
                    <a:pt x="333748" y="69320"/>
                  </a:cubicBezTo>
                  <a:cubicBezTo>
                    <a:pt x="331613" y="71437"/>
                    <a:pt x="331613" y="71437"/>
                    <a:pt x="329478" y="71437"/>
                  </a:cubicBezTo>
                  <a:cubicBezTo>
                    <a:pt x="329478" y="73554"/>
                    <a:pt x="329478" y="73554"/>
                    <a:pt x="329478" y="73554"/>
                  </a:cubicBezTo>
                  <a:cubicBezTo>
                    <a:pt x="327344" y="73554"/>
                    <a:pt x="327344" y="73554"/>
                    <a:pt x="325209" y="75670"/>
                  </a:cubicBezTo>
                  <a:cubicBezTo>
                    <a:pt x="312399" y="82020"/>
                    <a:pt x="297455" y="90487"/>
                    <a:pt x="284645" y="96837"/>
                  </a:cubicBezTo>
                  <a:cubicBezTo>
                    <a:pt x="282510" y="96837"/>
                    <a:pt x="282510" y="96837"/>
                    <a:pt x="282510" y="96837"/>
                  </a:cubicBezTo>
                  <a:cubicBezTo>
                    <a:pt x="280375" y="96837"/>
                    <a:pt x="278240" y="94720"/>
                    <a:pt x="280375" y="92604"/>
                  </a:cubicBezTo>
                  <a:cubicBezTo>
                    <a:pt x="280375" y="92604"/>
                    <a:pt x="282510" y="92604"/>
                    <a:pt x="282510" y="92604"/>
                  </a:cubicBezTo>
                  <a:cubicBezTo>
                    <a:pt x="297455" y="86254"/>
                    <a:pt x="310264" y="77787"/>
                    <a:pt x="323074" y="71437"/>
                  </a:cubicBezTo>
                  <a:cubicBezTo>
                    <a:pt x="325209" y="69320"/>
                    <a:pt x="327344" y="69320"/>
                    <a:pt x="327344" y="69320"/>
                  </a:cubicBezTo>
                  <a:cubicBezTo>
                    <a:pt x="329478" y="67204"/>
                    <a:pt x="329478" y="67204"/>
                    <a:pt x="329478" y="67204"/>
                  </a:cubicBezTo>
                  <a:cubicBezTo>
                    <a:pt x="331613" y="67204"/>
                    <a:pt x="331613" y="67204"/>
                    <a:pt x="333748" y="65087"/>
                  </a:cubicBezTo>
                  <a:close/>
                  <a:moveTo>
                    <a:pt x="342240" y="44450"/>
                  </a:moveTo>
                  <a:cubicBezTo>
                    <a:pt x="344371" y="44450"/>
                    <a:pt x="346503" y="46598"/>
                    <a:pt x="344371" y="48746"/>
                  </a:cubicBezTo>
                  <a:cubicBezTo>
                    <a:pt x="340108" y="50894"/>
                    <a:pt x="335844" y="50894"/>
                    <a:pt x="333712" y="53041"/>
                  </a:cubicBezTo>
                  <a:cubicBezTo>
                    <a:pt x="331581" y="55189"/>
                    <a:pt x="329449" y="55189"/>
                    <a:pt x="329449" y="55189"/>
                  </a:cubicBezTo>
                  <a:cubicBezTo>
                    <a:pt x="327317" y="55189"/>
                    <a:pt x="327317" y="57337"/>
                    <a:pt x="325185" y="57337"/>
                  </a:cubicBezTo>
                  <a:cubicBezTo>
                    <a:pt x="325185" y="57337"/>
                    <a:pt x="323053" y="57337"/>
                    <a:pt x="323053" y="59485"/>
                  </a:cubicBezTo>
                  <a:cubicBezTo>
                    <a:pt x="308131" y="65928"/>
                    <a:pt x="295340" y="72372"/>
                    <a:pt x="280417" y="78815"/>
                  </a:cubicBezTo>
                  <a:cubicBezTo>
                    <a:pt x="278286" y="80963"/>
                    <a:pt x="278286" y="80963"/>
                    <a:pt x="276154" y="80963"/>
                  </a:cubicBezTo>
                  <a:cubicBezTo>
                    <a:pt x="274022" y="80963"/>
                    <a:pt x="271890" y="78815"/>
                    <a:pt x="274022" y="76667"/>
                  </a:cubicBezTo>
                  <a:cubicBezTo>
                    <a:pt x="276154" y="76667"/>
                    <a:pt x="278286" y="76667"/>
                    <a:pt x="280417" y="74520"/>
                  </a:cubicBezTo>
                  <a:cubicBezTo>
                    <a:pt x="293208" y="68076"/>
                    <a:pt x="308131" y="61633"/>
                    <a:pt x="320922" y="55189"/>
                  </a:cubicBezTo>
                  <a:cubicBezTo>
                    <a:pt x="323053" y="53041"/>
                    <a:pt x="323053" y="53041"/>
                    <a:pt x="325185" y="53041"/>
                  </a:cubicBezTo>
                  <a:cubicBezTo>
                    <a:pt x="327317" y="53041"/>
                    <a:pt x="327317" y="50894"/>
                    <a:pt x="327317" y="50894"/>
                  </a:cubicBezTo>
                  <a:cubicBezTo>
                    <a:pt x="329449" y="50894"/>
                    <a:pt x="331581" y="48746"/>
                    <a:pt x="331581" y="48746"/>
                  </a:cubicBezTo>
                  <a:cubicBezTo>
                    <a:pt x="335844" y="46598"/>
                    <a:pt x="337976" y="46598"/>
                    <a:pt x="342240" y="44450"/>
                  </a:cubicBezTo>
                  <a:close/>
                  <a:moveTo>
                    <a:pt x="314181" y="38100"/>
                  </a:moveTo>
                  <a:cubicBezTo>
                    <a:pt x="316340" y="38100"/>
                    <a:pt x="316340" y="40323"/>
                    <a:pt x="316340" y="42545"/>
                  </a:cubicBezTo>
                  <a:cubicBezTo>
                    <a:pt x="303386" y="51435"/>
                    <a:pt x="288273" y="58103"/>
                    <a:pt x="275319" y="66993"/>
                  </a:cubicBezTo>
                  <a:cubicBezTo>
                    <a:pt x="273160" y="66993"/>
                    <a:pt x="271001" y="69216"/>
                    <a:pt x="268842" y="69216"/>
                  </a:cubicBezTo>
                  <a:cubicBezTo>
                    <a:pt x="266683" y="71438"/>
                    <a:pt x="266683" y="71438"/>
                    <a:pt x="266683" y="71438"/>
                  </a:cubicBezTo>
                  <a:cubicBezTo>
                    <a:pt x="264524" y="71438"/>
                    <a:pt x="264524" y="71438"/>
                    <a:pt x="264524" y="71438"/>
                  </a:cubicBezTo>
                  <a:cubicBezTo>
                    <a:pt x="262365" y="71438"/>
                    <a:pt x="262365" y="69216"/>
                    <a:pt x="264524" y="66993"/>
                  </a:cubicBezTo>
                  <a:cubicBezTo>
                    <a:pt x="266683" y="66993"/>
                    <a:pt x="268842" y="64771"/>
                    <a:pt x="271001" y="64771"/>
                  </a:cubicBezTo>
                  <a:cubicBezTo>
                    <a:pt x="271001" y="62548"/>
                    <a:pt x="273160" y="62548"/>
                    <a:pt x="273160" y="62548"/>
                  </a:cubicBezTo>
                  <a:cubicBezTo>
                    <a:pt x="286114" y="53658"/>
                    <a:pt x="301227" y="46990"/>
                    <a:pt x="314181" y="38100"/>
                  </a:cubicBezTo>
                  <a:close/>
                  <a:moveTo>
                    <a:pt x="34350" y="31750"/>
                  </a:moveTo>
                  <a:cubicBezTo>
                    <a:pt x="36439" y="31750"/>
                    <a:pt x="38528" y="33973"/>
                    <a:pt x="36439" y="33973"/>
                  </a:cubicBezTo>
                  <a:cubicBezTo>
                    <a:pt x="25995" y="38418"/>
                    <a:pt x="17640" y="45085"/>
                    <a:pt x="9284" y="49530"/>
                  </a:cubicBezTo>
                  <a:cubicBezTo>
                    <a:pt x="7195" y="51753"/>
                    <a:pt x="5107" y="51753"/>
                    <a:pt x="3018" y="53975"/>
                  </a:cubicBezTo>
                  <a:cubicBezTo>
                    <a:pt x="3018" y="53975"/>
                    <a:pt x="3018" y="53975"/>
                    <a:pt x="929" y="53975"/>
                  </a:cubicBezTo>
                  <a:cubicBezTo>
                    <a:pt x="929" y="53975"/>
                    <a:pt x="-1160" y="51753"/>
                    <a:pt x="929" y="49530"/>
                  </a:cubicBezTo>
                  <a:cubicBezTo>
                    <a:pt x="11373" y="42863"/>
                    <a:pt x="21817" y="36195"/>
                    <a:pt x="34350" y="31750"/>
                  </a:cubicBezTo>
                  <a:close/>
                  <a:moveTo>
                    <a:pt x="64928" y="20637"/>
                  </a:moveTo>
                  <a:cubicBezTo>
                    <a:pt x="67103" y="20637"/>
                    <a:pt x="67103" y="25047"/>
                    <a:pt x="64928" y="25047"/>
                  </a:cubicBezTo>
                  <a:cubicBezTo>
                    <a:pt x="54050" y="33866"/>
                    <a:pt x="40997" y="40481"/>
                    <a:pt x="30120" y="49301"/>
                  </a:cubicBezTo>
                  <a:cubicBezTo>
                    <a:pt x="25769" y="51506"/>
                    <a:pt x="21418" y="53710"/>
                    <a:pt x="19243" y="55915"/>
                  </a:cubicBezTo>
                  <a:cubicBezTo>
                    <a:pt x="17067" y="58120"/>
                    <a:pt x="14892" y="58120"/>
                    <a:pt x="12716" y="60325"/>
                  </a:cubicBezTo>
                  <a:cubicBezTo>
                    <a:pt x="10541" y="60325"/>
                    <a:pt x="8365" y="58120"/>
                    <a:pt x="10541" y="55915"/>
                  </a:cubicBezTo>
                  <a:cubicBezTo>
                    <a:pt x="14892" y="53710"/>
                    <a:pt x="17067" y="51506"/>
                    <a:pt x="21418" y="49301"/>
                  </a:cubicBezTo>
                  <a:cubicBezTo>
                    <a:pt x="34471" y="40481"/>
                    <a:pt x="49699" y="31661"/>
                    <a:pt x="62752" y="22842"/>
                  </a:cubicBezTo>
                  <a:cubicBezTo>
                    <a:pt x="64928" y="20637"/>
                    <a:pt x="64928" y="20637"/>
                    <a:pt x="64928" y="20637"/>
                  </a:cubicBezTo>
                  <a:close/>
                  <a:moveTo>
                    <a:pt x="299339" y="17462"/>
                  </a:moveTo>
                  <a:cubicBezTo>
                    <a:pt x="299339" y="17462"/>
                    <a:pt x="301489" y="17462"/>
                    <a:pt x="301489" y="17462"/>
                  </a:cubicBezTo>
                  <a:cubicBezTo>
                    <a:pt x="303640" y="17462"/>
                    <a:pt x="303640" y="19579"/>
                    <a:pt x="301489" y="21695"/>
                  </a:cubicBezTo>
                  <a:cubicBezTo>
                    <a:pt x="286434" y="32279"/>
                    <a:pt x="267076" y="42862"/>
                    <a:pt x="249870" y="55562"/>
                  </a:cubicBezTo>
                  <a:cubicBezTo>
                    <a:pt x="247719" y="57679"/>
                    <a:pt x="245568" y="59795"/>
                    <a:pt x="241267" y="61912"/>
                  </a:cubicBezTo>
                  <a:cubicBezTo>
                    <a:pt x="239116" y="61912"/>
                    <a:pt x="236965" y="59795"/>
                    <a:pt x="239116" y="57679"/>
                  </a:cubicBezTo>
                  <a:cubicBezTo>
                    <a:pt x="241267" y="57679"/>
                    <a:pt x="241267" y="55562"/>
                    <a:pt x="243418" y="55562"/>
                  </a:cubicBezTo>
                  <a:cubicBezTo>
                    <a:pt x="262775" y="40745"/>
                    <a:pt x="282132" y="30162"/>
                    <a:pt x="299339" y="17462"/>
                  </a:cubicBezTo>
                  <a:close/>
                  <a:moveTo>
                    <a:pt x="191389" y="11112"/>
                  </a:moveTo>
                  <a:cubicBezTo>
                    <a:pt x="191389" y="11112"/>
                    <a:pt x="193539" y="11112"/>
                    <a:pt x="193539" y="11112"/>
                  </a:cubicBezTo>
                  <a:cubicBezTo>
                    <a:pt x="195690" y="11112"/>
                    <a:pt x="195690" y="13255"/>
                    <a:pt x="193539" y="15398"/>
                  </a:cubicBezTo>
                  <a:cubicBezTo>
                    <a:pt x="191389" y="15398"/>
                    <a:pt x="191389" y="17542"/>
                    <a:pt x="189238" y="17542"/>
                  </a:cubicBezTo>
                  <a:cubicBezTo>
                    <a:pt x="172031" y="28257"/>
                    <a:pt x="154825" y="38973"/>
                    <a:pt x="139769" y="49689"/>
                  </a:cubicBezTo>
                  <a:cubicBezTo>
                    <a:pt x="137618" y="49689"/>
                    <a:pt x="135468" y="51832"/>
                    <a:pt x="133317" y="53975"/>
                  </a:cubicBezTo>
                  <a:cubicBezTo>
                    <a:pt x="133317" y="53975"/>
                    <a:pt x="133317" y="53975"/>
                    <a:pt x="131166" y="53975"/>
                  </a:cubicBezTo>
                  <a:cubicBezTo>
                    <a:pt x="129015" y="51832"/>
                    <a:pt x="129015" y="51832"/>
                    <a:pt x="131166" y="49689"/>
                  </a:cubicBezTo>
                  <a:cubicBezTo>
                    <a:pt x="131166" y="49689"/>
                    <a:pt x="133317" y="49689"/>
                    <a:pt x="133317" y="49689"/>
                  </a:cubicBezTo>
                  <a:cubicBezTo>
                    <a:pt x="148372" y="38973"/>
                    <a:pt x="165579" y="28257"/>
                    <a:pt x="180634" y="17542"/>
                  </a:cubicBezTo>
                  <a:cubicBezTo>
                    <a:pt x="182785" y="17542"/>
                    <a:pt x="184936" y="15398"/>
                    <a:pt x="187087" y="13255"/>
                  </a:cubicBezTo>
                  <a:cubicBezTo>
                    <a:pt x="189238" y="13255"/>
                    <a:pt x="191389" y="11112"/>
                    <a:pt x="191389" y="11112"/>
                  </a:cubicBezTo>
                  <a:close/>
                  <a:moveTo>
                    <a:pt x="287178" y="7937"/>
                  </a:moveTo>
                  <a:cubicBezTo>
                    <a:pt x="289353" y="7937"/>
                    <a:pt x="289353" y="7937"/>
                    <a:pt x="289353" y="10142"/>
                  </a:cubicBezTo>
                  <a:cubicBezTo>
                    <a:pt x="289353" y="10142"/>
                    <a:pt x="289353" y="12347"/>
                    <a:pt x="289353" y="12347"/>
                  </a:cubicBezTo>
                  <a:cubicBezTo>
                    <a:pt x="267598" y="21166"/>
                    <a:pt x="252370" y="36601"/>
                    <a:pt x="234966" y="47625"/>
                  </a:cubicBezTo>
                  <a:cubicBezTo>
                    <a:pt x="232791" y="47625"/>
                    <a:pt x="232791" y="47625"/>
                    <a:pt x="232791" y="47625"/>
                  </a:cubicBezTo>
                  <a:cubicBezTo>
                    <a:pt x="230615" y="47625"/>
                    <a:pt x="230615" y="45420"/>
                    <a:pt x="232791" y="43215"/>
                  </a:cubicBezTo>
                  <a:cubicBezTo>
                    <a:pt x="248019" y="32191"/>
                    <a:pt x="263247" y="18962"/>
                    <a:pt x="282827" y="10142"/>
                  </a:cubicBezTo>
                  <a:cubicBezTo>
                    <a:pt x="282827" y="10142"/>
                    <a:pt x="285002" y="10142"/>
                    <a:pt x="287178" y="7937"/>
                  </a:cubicBezTo>
                  <a:close/>
                  <a:moveTo>
                    <a:pt x="124694" y="7937"/>
                  </a:moveTo>
                  <a:cubicBezTo>
                    <a:pt x="124694" y="7937"/>
                    <a:pt x="124694" y="7937"/>
                    <a:pt x="126854" y="7937"/>
                  </a:cubicBezTo>
                  <a:cubicBezTo>
                    <a:pt x="126854" y="7937"/>
                    <a:pt x="126854" y="7937"/>
                    <a:pt x="126854" y="10096"/>
                  </a:cubicBezTo>
                  <a:cubicBezTo>
                    <a:pt x="129015" y="10096"/>
                    <a:pt x="129015" y="12255"/>
                    <a:pt x="126854" y="12255"/>
                  </a:cubicBezTo>
                  <a:cubicBezTo>
                    <a:pt x="122533" y="14414"/>
                    <a:pt x="116050" y="18732"/>
                    <a:pt x="111729" y="20891"/>
                  </a:cubicBezTo>
                  <a:cubicBezTo>
                    <a:pt x="98764" y="29527"/>
                    <a:pt x="85800" y="38163"/>
                    <a:pt x="72835" y="46799"/>
                  </a:cubicBezTo>
                  <a:cubicBezTo>
                    <a:pt x="70674" y="48958"/>
                    <a:pt x="68513" y="51117"/>
                    <a:pt x="66353" y="51117"/>
                  </a:cubicBezTo>
                  <a:cubicBezTo>
                    <a:pt x="66353" y="53276"/>
                    <a:pt x="66353" y="53276"/>
                    <a:pt x="66353" y="53276"/>
                  </a:cubicBezTo>
                  <a:cubicBezTo>
                    <a:pt x="64192" y="53276"/>
                    <a:pt x="62031" y="55435"/>
                    <a:pt x="59870" y="57594"/>
                  </a:cubicBezTo>
                  <a:cubicBezTo>
                    <a:pt x="57709" y="57594"/>
                    <a:pt x="57709" y="59753"/>
                    <a:pt x="55549" y="59753"/>
                  </a:cubicBezTo>
                  <a:cubicBezTo>
                    <a:pt x="55549" y="61912"/>
                    <a:pt x="53388" y="61912"/>
                    <a:pt x="53388" y="61912"/>
                  </a:cubicBezTo>
                  <a:cubicBezTo>
                    <a:pt x="51227" y="61912"/>
                    <a:pt x="51227" y="57594"/>
                    <a:pt x="53388" y="57594"/>
                  </a:cubicBezTo>
                  <a:cubicBezTo>
                    <a:pt x="53388" y="57594"/>
                    <a:pt x="53388" y="57594"/>
                    <a:pt x="53388" y="55435"/>
                  </a:cubicBezTo>
                  <a:cubicBezTo>
                    <a:pt x="57709" y="53276"/>
                    <a:pt x="62031" y="51117"/>
                    <a:pt x="64192" y="48958"/>
                  </a:cubicBezTo>
                  <a:lnTo>
                    <a:pt x="96009" y="26518"/>
                  </a:lnTo>
                  <a:lnTo>
                    <a:pt x="54402" y="49212"/>
                  </a:lnTo>
                  <a:cubicBezTo>
                    <a:pt x="50169" y="51329"/>
                    <a:pt x="45935" y="53445"/>
                    <a:pt x="41702" y="55562"/>
                  </a:cubicBezTo>
                  <a:cubicBezTo>
                    <a:pt x="39585" y="57679"/>
                    <a:pt x="37469" y="59795"/>
                    <a:pt x="33235" y="59795"/>
                  </a:cubicBezTo>
                  <a:cubicBezTo>
                    <a:pt x="33235" y="61912"/>
                    <a:pt x="33235" y="61912"/>
                    <a:pt x="33235" y="61912"/>
                  </a:cubicBezTo>
                  <a:cubicBezTo>
                    <a:pt x="31119" y="61912"/>
                    <a:pt x="29002" y="57679"/>
                    <a:pt x="31119" y="57679"/>
                  </a:cubicBezTo>
                  <a:cubicBezTo>
                    <a:pt x="33235" y="57679"/>
                    <a:pt x="33235" y="55562"/>
                    <a:pt x="33235" y="55562"/>
                  </a:cubicBezTo>
                  <a:cubicBezTo>
                    <a:pt x="37469" y="53445"/>
                    <a:pt x="41702" y="51329"/>
                    <a:pt x="45935" y="49212"/>
                  </a:cubicBezTo>
                  <a:cubicBezTo>
                    <a:pt x="60752" y="38629"/>
                    <a:pt x="77685" y="30162"/>
                    <a:pt x="92502" y="21695"/>
                  </a:cubicBezTo>
                  <a:cubicBezTo>
                    <a:pt x="94619" y="21695"/>
                    <a:pt x="98852" y="19579"/>
                    <a:pt x="100969" y="17462"/>
                  </a:cubicBezTo>
                  <a:cubicBezTo>
                    <a:pt x="100969" y="17462"/>
                    <a:pt x="100969" y="17462"/>
                    <a:pt x="103085" y="17462"/>
                  </a:cubicBezTo>
                  <a:lnTo>
                    <a:pt x="104800" y="20891"/>
                  </a:lnTo>
                  <a:lnTo>
                    <a:pt x="105247" y="20891"/>
                  </a:lnTo>
                  <a:cubicBezTo>
                    <a:pt x="111729" y="16573"/>
                    <a:pt x="116050" y="12255"/>
                    <a:pt x="122533" y="10096"/>
                  </a:cubicBezTo>
                  <a:cubicBezTo>
                    <a:pt x="124694" y="10096"/>
                    <a:pt x="124694" y="7937"/>
                    <a:pt x="124694" y="7937"/>
                  </a:cubicBezTo>
                  <a:close/>
                  <a:moveTo>
                    <a:pt x="150696" y="6350"/>
                  </a:moveTo>
                  <a:cubicBezTo>
                    <a:pt x="152828" y="6350"/>
                    <a:pt x="152828" y="8522"/>
                    <a:pt x="152828" y="8522"/>
                  </a:cubicBezTo>
                  <a:cubicBezTo>
                    <a:pt x="152828" y="10695"/>
                    <a:pt x="152828" y="10695"/>
                    <a:pt x="150696" y="10695"/>
                  </a:cubicBezTo>
                  <a:cubicBezTo>
                    <a:pt x="146433" y="12867"/>
                    <a:pt x="142169" y="12867"/>
                    <a:pt x="137906" y="15039"/>
                  </a:cubicBezTo>
                  <a:cubicBezTo>
                    <a:pt x="133642" y="17212"/>
                    <a:pt x="131510" y="19384"/>
                    <a:pt x="127247" y="21557"/>
                  </a:cubicBezTo>
                  <a:cubicBezTo>
                    <a:pt x="112324" y="28074"/>
                    <a:pt x="97401" y="38936"/>
                    <a:pt x="82479" y="47625"/>
                  </a:cubicBezTo>
                  <a:cubicBezTo>
                    <a:pt x="82479" y="47625"/>
                    <a:pt x="80347" y="47625"/>
                    <a:pt x="80347" y="47625"/>
                  </a:cubicBezTo>
                  <a:cubicBezTo>
                    <a:pt x="78215" y="47625"/>
                    <a:pt x="78215" y="45453"/>
                    <a:pt x="80347" y="43280"/>
                  </a:cubicBezTo>
                  <a:cubicBezTo>
                    <a:pt x="93138" y="36763"/>
                    <a:pt x="105929" y="28074"/>
                    <a:pt x="118719" y="21557"/>
                  </a:cubicBezTo>
                  <a:cubicBezTo>
                    <a:pt x="125115" y="17212"/>
                    <a:pt x="133642" y="12867"/>
                    <a:pt x="142169" y="8522"/>
                  </a:cubicBezTo>
                  <a:cubicBezTo>
                    <a:pt x="144301" y="8522"/>
                    <a:pt x="146433" y="6350"/>
                    <a:pt x="150696" y="6350"/>
                  </a:cubicBezTo>
                  <a:close/>
                  <a:moveTo>
                    <a:pt x="223707" y="4762"/>
                  </a:moveTo>
                  <a:cubicBezTo>
                    <a:pt x="223707" y="4762"/>
                    <a:pt x="225852" y="6857"/>
                    <a:pt x="223707" y="8953"/>
                  </a:cubicBezTo>
                  <a:cubicBezTo>
                    <a:pt x="219416" y="11048"/>
                    <a:pt x="217271" y="13144"/>
                    <a:pt x="212981" y="17335"/>
                  </a:cubicBezTo>
                  <a:cubicBezTo>
                    <a:pt x="195818" y="27813"/>
                    <a:pt x="178656" y="38290"/>
                    <a:pt x="159349" y="48768"/>
                  </a:cubicBezTo>
                  <a:cubicBezTo>
                    <a:pt x="159349" y="50864"/>
                    <a:pt x="157203" y="52959"/>
                    <a:pt x="155058" y="52959"/>
                  </a:cubicBezTo>
                  <a:cubicBezTo>
                    <a:pt x="155058" y="52959"/>
                    <a:pt x="152913" y="55055"/>
                    <a:pt x="152913" y="55055"/>
                  </a:cubicBezTo>
                  <a:cubicBezTo>
                    <a:pt x="152913" y="55055"/>
                    <a:pt x="150768" y="55055"/>
                    <a:pt x="150768" y="57150"/>
                  </a:cubicBezTo>
                  <a:cubicBezTo>
                    <a:pt x="148622" y="57150"/>
                    <a:pt x="148622" y="57150"/>
                    <a:pt x="148622" y="57150"/>
                  </a:cubicBezTo>
                  <a:cubicBezTo>
                    <a:pt x="146477" y="57150"/>
                    <a:pt x="146477" y="55055"/>
                    <a:pt x="146477" y="55055"/>
                  </a:cubicBezTo>
                  <a:cubicBezTo>
                    <a:pt x="146477" y="52959"/>
                    <a:pt x="146477" y="52959"/>
                    <a:pt x="146477" y="52959"/>
                  </a:cubicBezTo>
                  <a:cubicBezTo>
                    <a:pt x="148622" y="50864"/>
                    <a:pt x="150768" y="50864"/>
                    <a:pt x="152913" y="48768"/>
                  </a:cubicBezTo>
                  <a:cubicBezTo>
                    <a:pt x="170075" y="38290"/>
                    <a:pt x="187237" y="27813"/>
                    <a:pt x="204399" y="17335"/>
                  </a:cubicBezTo>
                  <a:cubicBezTo>
                    <a:pt x="208690" y="13144"/>
                    <a:pt x="212981" y="11048"/>
                    <a:pt x="217271" y="8953"/>
                  </a:cubicBezTo>
                  <a:cubicBezTo>
                    <a:pt x="219416" y="6857"/>
                    <a:pt x="219416" y="6857"/>
                    <a:pt x="221562" y="6857"/>
                  </a:cubicBezTo>
                  <a:cubicBezTo>
                    <a:pt x="221562" y="6857"/>
                    <a:pt x="221562" y="4762"/>
                    <a:pt x="223707" y="4762"/>
                  </a:cubicBezTo>
                  <a:close/>
                  <a:moveTo>
                    <a:pt x="178729" y="4762"/>
                  </a:moveTo>
                  <a:cubicBezTo>
                    <a:pt x="180860" y="4762"/>
                    <a:pt x="182990" y="6857"/>
                    <a:pt x="180860" y="8953"/>
                  </a:cubicBezTo>
                  <a:cubicBezTo>
                    <a:pt x="174468" y="11048"/>
                    <a:pt x="170206" y="11048"/>
                    <a:pt x="165945" y="13144"/>
                  </a:cubicBezTo>
                  <a:cubicBezTo>
                    <a:pt x="163815" y="15239"/>
                    <a:pt x="163815" y="15239"/>
                    <a:pt x="163815" y="15239"/>
                  </a:cubicBezTo>
                  <a:cubicBezTo>
                    <a:pt x="159553" y="15239"/>
                    <a:pt x="157423" y="17335"/>
                    <a:pt x="155292" y="19431"/>
                  </a:cubicBezTo>
                  <a:cubicBezTo>
                    <a:pt x="151031" y="21526"/>
                    <a:pt x="144639" y="25717"/>
                    <a:pt x="140378" y="27813"/>
                  </a:cubicBezTo>
                  <a:cubicBezTo>
                    <a:pt x="131856" y="34099"/>
                    <a:pt x="125464" y="40386"/>
                    <a:pt x="116941" y="46673"/>
                  </a:cubicBezTo>
                  <a:cubicBezTo>
                    <a:pt x="116941" y="48768"/>
                    <a:pt x="114811" y="50864"/>
                    <a:pt x="112680" y="50864"/>
                  </a:cubicBezTo>
                  <a:cubicBezTo>
                    <a:pt x="112680" y="52959"/>
                    <a:pt x="110550" y="52959"/>
                    <a:pt x="110550" y="52959"/>
                  </a:cubicBezTo>
                  <a:cubicBezTo>
                    <a:pt x="108419" y="55055"/>
                    <a:pt x="108419" y="55055"/>
                    <a:pt x="106288" y="57150"/>
                  </a:cubicBezTo>
                  <a:cubicBezTo>
                    <a:pt x="104158" y="57150"/>
                    <a:pt x="102027" y="55055"/>
                    <a:pt x="104158" y="52959"/>
                  </a:cubicBezTo>
                  <a:cubicBezTo>
                    <a:pt x="104158" y="52959"/>
                    <a:pt x="106288" y="52959"/>
                    <a:pt x="106288" y="50864"/>
                  </a:cubicBezTo>
                  <a:cubicBezTo>
                    <a:pt x="108419" y="50864"/>
                    <a:pt x="110550" y="48768"/>
                    <a:pt x="110550" y="46673"/>
                  </a:cubicBezTo>
                  <a:cubicBezTo>
                    <a:pt x="121203" y="40386"/>
                    <a:pt x="129725" y="32004"/>
                    <a:pt x="138247" y="25717"/>
                  </a:cubicBezTo>
                  <a:cubicBezTo>
                    <a:pt x="140378" y="23622"/>
                    <a:pt x="144639" y="21526"/>
                    <a:pt x="146770" y="19431"/>
                  </a:cubicBezTo>
                  <a:cubicBezTo>
                    <a:pt x="148900" y="17335"/>
                    <a:pt x="151031" y="17335"/>
                    <a:pt x="153162" y="15239"/>
                  </a:cubicBezTo>
                  <a:cubicBezTo>
                    <a:pt x="153162" y="15239"/>
                    <a:pt x="155292" y="15239"/>
                    <a:pt x="155292" y="15239"/>
                  </a:cubicBezTo>
                  <a:cubicBezTo>
                    <a:pt x="157423" y="13144"/>
                    <a:pt x="161684" y="11048"/>
                    <a:pt x="165945" y="8953"/>
                  </a:cubicBezTo>
                  <a:cubicBezTo>
                    <a:pt x="170206" y="6857"/>
                    <a:pt x="174468" y="6857"/>
                    <a:pt x="178729" y="4762"/>
                  </a:cubicBezTo>
                  <a:close/>
                  <a:moveTo>
                    <a:pt x="250107" y="1587"/>
                  </a:moveTo>
                  <a:cubicBezTo>
                    <a:pt x="250107" y="1587"/>
                    <a:pt x="252267" y="1587"/>
                    <a:pt x="252267" y="1587"/>
                  </a:cubicBezTo>
                  <a:cubicBezTo>
                    <a:pt x="254428" y="1587"/>
                    <a:pt x="254428" y="5866"/>
                    <a:pt x="252267" y="5866"/>
                  </a:cubicBezTo>
                  <a:cubicBezTo>
                    <a:pt x="252267" y="5866"/>
                    <a:pt x="250107" y="8006"/>
                    <a:pt x="250107" y="8006"/>
                  </a:cubicBezTo>
                  <a:cubicBezTo>
                    <a:pt x="245785" y="10146"/>
                    <a:pt x="241463" y="12285"/>
                    <a:pt x="237142" y="14425"/>
                  </a:cubicBezTo>
                  <a:cubicBezTo>
                    <a:pt x="217695" y="25124"/>
                    <a:pt x="198248" y="37962"/>
                    <a:pt x="180962" y="50800"/>
                  </a:cubicBezTo>
                  <a:cubicBezTo>
                    <a:pt x="180962" y="50800"/>
                    <a:pt x="180962" y="50800"/>
                    <a:pt x="178801" y="50800"/>
                  </a:cubicBezTo>
                  <a:cubicBezTo>
                    <a:pt x="178801" y="50800"/>
                    <a:pt x="176640" y="48660"/>
                    <a:pt x="178801" y="46521"/>
                  </a:cubicBezTo>
                  <a:cubicBezTo>
                    <a:pt x="193926" y="35822"/>
                    <a:pt x="211213" y="25124"/>
                    <a:pt x="228499" y="14425"/>
                  </a:cubicBezTo>
                  <a:cubicBezTo>
                    <a:pt x="232820" y="12285"/>
                    <a:pt x="237142" y="10146"/>
                    <a:pt x="241463" y="8006"/>
                  </a:cubicBezTo>
                  <a:cubicBezTo>
                    <a:pt x="243624" y="5866"/>
                    <a:pt x="247946" y="3727"/>
                    <a:pt x="250107" y="1587"/>
                  </a:cubicBezTo>
                  <a:close/>
                  <a:moveTo>
                    <a:pt x="278627" y="0"/>
                  </a:moveTo>
                  <a:cubicBezTo>
                    <a:pt x="280815" y="0"/>
                    <a:pt x="283003" y="4233"/>
                    <a:pt x="280815" y="4233"/>
                  </a:cubicBezTo>
                  <a:cubicBezTo>
                    <a:pt x="278627" y="4233"/>
                    <a:pt x="276439" y="6350"/>
                    <a:pt x="274250" y="8467"/>
                  </a:cubicBezTo>
                  <a:cubicBezTo>
                    <a:pt x="269874" y="8467"/>
                    <a:pt x="267686" y="10583"/>
                    <a:pt x="263309" y="12700"/>
                  </a:cubicBezTo>
                  <a:cubicBezTo>
                    <a:pt x="243616" y="23283"/>
                    <a:pt x="223922" y="38100"/>
                    <a:pt x="206417" y="50800"/>
                  </a:cubicBezTo>
                  <a:cubicBezTo>
                    <a:pt x="206417" y="50800"/>
                    <a:pt x="206417" y="50800"/>
                    <a:pt x="204228" y="50800"/>
                  </a:cubicBezTo>
                  <a:cubicBezTo>
                    <a:pt x="204228" y="50800"/>
                    <a:pt x="202040" y="48683"/>
                    <a:pt x="204228" y="46567"/>
                  </a:cubicBezTo>
                  <a:cubicBezTo>
                    <a:pt x="219546" y="35983"/>
                    <a:pt x="237051" y="23283"/>
                    <a:pt x="254557" y="12700"/>
                  </a:cubicBezTo>
                  <a:cubicBezTo>
                    <a:pt x="256745" y="10583"/>
                    <a:pt x="258933" y="10583"/>
                    <a:pt x="263309" y="8467"/>
                  </a:cubicBezTo>
                  <a:cubicBezTo>
                    <a:pt x="267686" y="6350"/>
                    <a:pt x="272062" y="2117"/>
                    <a:pt x="278627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276"/>
          <p:cNvGrpSpPr/>
          <p:nvPr/>
        </p:nvGrpSpPr>
        <p:grpSpPr>
          <a:xfrm>
            <a:off x="9118401" y="3013629"/>
            <a:ext cx="766526" cy="1090613"/>
            <a:chOff x="6416745" y="2839242"/>
            <a:chExt cx="766763" cy="109061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3" name="Freeform 150"/>
            <p:cNvSpPr>
              <a:spLocks noEditPoints="1"/>
            </p:cNvSpPr>
            <p:nvPr/>
          </p:nvSpPr>
          <p:spPr bwMode="auto">
            <a:xfrm>
              <a:off x="6432620" y="2870992"/>
              <a:ext cx="693738" cy="1058863"/>
            </a:xfrm>
            <a:custGeom>
              <a:avLst/>
              <a:gdLst>
                <a:gd name="T0" fmla="*/ 253 w 322"/>
                <a:gd name="T1" fmla="*/ 474 h 491"/>
                <a:gd name="T2" fmla="*/ 273 w 322"/>
                <a:gd name="T3" fmla="*/ 465 h 491"/>
                <a:gd name="T4" fmla="*/ 299 w 322"/>
                <a:gd name="T5" fmla="*/ 440 h 491"/>
                <a:gd name="T6" fmla="*/ 301 w 322"/>
                <a:gd name="T7" fmla="*/ 437 h 491"/>
                <a:gd name="T8" fmla="*/ 317 w 322"/>
                <a:gd name="T9" fmla="*/ 402 h 491"/>
                <a:gd name="T10" fmla="*/ 163 w 322"/>
                <a:gd name="T11" fmla="*/ 398 h 491"/>
                <a:gd name="T12" fmla="*/ 201 w 322"/>
                <a:gd name="T13" fmla="*/ 384 h 491"/>
                <a:gd name="T14" fmla="*/ 106 w 322"/>
                <a:gd name="T15" fmla="*/ 369 h 491"/>
                <a:gd name="T16" fmla="*/ 320 w 322"/>
                <a:gd name="T17" fmla="*/ 370 h 491"/>
                <a:gd name="T18" fmla="*/ 212 w 322"/>
                <a:gd name="T19" fmla="*/ 364 h 491"/>
                <a:gd name="T20" fmla="*/ 210 w 322"/>
                <a:gd name="T21" fmla="*/ 363 h 491"/>
                <a:gd name="T22" fmla="*/ 104 w 322"/>
                <a:gd name="T23" fmla="*/ 369 h 491"/>
                <a:gd name="T24" fmla="*/ 314 w 322"/>
                <a:gd name="T25" fmla="*/ 328 h 491"/>
                <a:gd name="T26" fmla="*/ 39 w 322"/>
                <a:gd name="T27" fmla="*/ 439 h 491"/>
                <a:gd name="T28" fmla="*/ 6 w 322"/>
                <a:gd name="T29" fmla="*/ 306 h 491"/>
                <a:gd name="T30" fmla="*/ 73 w 322"/>
                <a:gd name="T31" fmla="*/ 287 h 491"/>
                <a:gd name="T32" fmla="*/ 91 w 322"/>
                <a:gd name="T33" fmla="*/ 287 h 491"/>
                <a:gd name="T34" fmla="*/ 135 w 322"/>
                <a:gd name="T35" fmla="*/ 293 h 491"/>
                <a:gd name="T36" fmla="*/ 206 w 322"/>
                <a:gd name="T37" fmla="*/ 327 h 491"/>
                <a:gd name="T38" fmla="*/ 134 w 322"/>
                <a:gd name="T39" fmla="*/ 291 h 491"/>
                <a:gd name="T40" fmla="*/ 129 w 322"/>
                <a:gd name="T41" fmla="*/ 273 h 491"/>
                <a:gd name="T42" fmla="*/ 124 w 322"/>
                <a:gd name="T43" fmla="*/ 262 h 491"/>
                <a:gd name="T44" fmla="*/ 172 w 322"/>
                <a:gd name="T45" fmla="*/ 183 h 491"/>
                <a:gd name="T46" fmla="*/ 155 w 322"/>
                <a:gd name="T47" fmla="*/ 191 h 491"/>
                <a:gd name="T48" fmla="*/ 200 w 322"/>
                <a:gd name="T49" fmla="*/ 159 h 491"/>
                <a:gd name="T50" fmla="*/ 87 w 322"/>
                <a:gd name="T51" fmla="*/ 149 h 491"/>
                <a:gd name="T52" fmla="*/ 107 w 322"/>
                <a:gd name="T53" fmla="*/ 151 h 491"/>
                <a:gd name="T54" fmla="*/ 111 w 322"/>
                <a:gd name="T55" fmla="*/ 146 h 491"/>
                <a:gd name="T56" fmla="*/ 296 w 322"/>
                <a:gd name="T57" fmla="*/ 171 h 491"/>
                <a:gd name="T58" fmla="*/ 292 w 322"/>
                <a:gd name="T59" fmla="*/ 290 h 491"/>
                <a:gd name="T60" fmla="*/ 250 w 322"/>
                <a:gd name="T61" fmla="*/ 240 h 491"/>
                <a:gd name="T62" fmla="*/ 303 w 322"/>
                <a:gd name="T63" fmla="*/ 130 h 491"/>
                <a:gd name="T64" fmla="*/ 239 w 322"/>
                <a:gd name="T65" fmla="*/ 253 h 491"/>
                <a:gd name="T66" fmla="*/ 280 w 322"/>
                <a:gd name="T67" fmla="*/ 218 h 491"/>
                <a:gd name="T68" fmla="*/ 306 w 322"/>
                <a:gd name="T69" fmla="*/ 135 h 491"/>
                <a:gd name="T70" fmla="*/ 198 w 322"/>
                <a:gd name="T71" fmla="*/ 100 h 491"/>
                <a:gd name="T72" fmla="*/ 119 w 322"/>
                <a:gd name="T73" fmla="*/ 118 h 491"/>
                <a:gd name="T74" fmla="*/ 170 w 322"/>
                <a:gd name="T75" fmla="*/ 90 h 491"/>
                <a:gd name="T76" fmla="*/ 303 w 322"/>
                <a:gd name="T77" fmla="*/ 102 h 491"/>
                <a:gd name="T78" fmla="*/ 278 w 322"/>
                <a:gd name="T79" fmla="*/ 53 h 491"/>
                <a:gd name="T80" fmla="*/ 281 w 322"/>
                <a:gd name="T81" fmla="*/ 52 h 491"/>
                <a:gd name="T82" fmla="*/ 247 w 322"/>
                <a:gd name="T83" fmla="*/ 26 h 491"/>
                <a:gd name="T84" fmla="*/ 263 w 322"/>
                <a:gd name="T85" fmla="*/ 37 h 491"/>
                <a:gd name="T86" fmla="*/ 257 w 322"/>
                <a:gd name="T87" fmla="*/ 31 h 491"/>
                <a:gd name="T88" fmla="*/ 235 w 322"/>
                <a:gd name="T89" fmla="*/ 18 h 491"/>
                <a:gd name="T90" fmla="*/ 224 w 322"/>
                <a:gd name="T91" fmla="*/ 15 h 491"/>
                <a:gd name="T92" fmla="*/ 222 w 322"/>
                <a:gd name="T93" fmla="*/ 9 h 491"/>
                <a:gd name="T94" fmla="*/ 227 w 322"/>
                <a:gd name="T95" fmla="*/ 21 h 491"/>
                <a:gd name="T96" fmla="*/ 305 w 322"/>
                <a:gd name="T97" fmla="*/ 117 h 491"/>
                <a:gd name="T98" fmla="*/ 301 w 322"/>
                <a:gd name="T99" fmla="*/ 119 h 491"/>
                <a:gd name="T100" fmla="*/ 176 w 322"/>
                <a:gd name="T101" fmla="*/ 8 h 491"/>
                <a:gd name="T102" fmla="*/ 144 w 322"/>
                <a:gd name="T103" fmla="*/ 12 h 491"/>
                <a:gd name="T104" fmla="*/ 179 w 322"/>
                <a:gd name="T105" fmla="*/ 6 h 491"/>
                <a:gd name="T106" fmla="*/ 210 w 322"/>
                <a:gd name="T107" fmla="*/ 7 h 491"/>
                <a:gd name="T108" fmla="*/ 82 w 322"/>
                <a:gd name="T109" fmla="*/ 38 h 491"/>
                <a:gd name="T110" fmla="*/ 116 w 322"/>
                <a:gd name="T111" fmla="*/ 13 h 491"/>
                <a:gd name="T112" fmla="*/ 42 w 322"/>
                <a:gd name="T113" fmla="*/ 71 h 491"/>
                <a:gd name="T114" fmla="*/ 32 w 322"/>
                <a:gd name="T115" fmla="*/ 137 h 491"/>
                <a:gd name="T116" fmla="*/ 36 w 322"/>
                <a:gd name="T117" fmla="*/ 97 h 491"/>
                <a:gd name="T118" fmla="*/ 141 w 322"/>
                <a:gd name="T119" fmla="*/ 4 h 491"/>
                <a:gd name="T120" fmla="*/ 210 w 322"/>
                <a:gd name="T121" fmla="*/ 5 h 491"/>
                <a:gd name="T122" fmla="*/ 194 w 322"/>
                <a:gd name="T123" fmla="*/ 3 h 491"/>
                <a:gd name="T124" fmla="*/ 179 w 322"/>
                <a:gd name="T125" fmla="*/ 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2" h="491">
                  <a:moveTo>
                    <a:pt x="100" y="475"/>
                  </a:moveTo>
                  <a:cubicBezTo>
                    <a:pt x="101" y="475"/>
                    <a:pt x="102" y="476"/>
                    <a:pt x="103" y="476"/>
                  </a:cubicBezTo>
                  <a:cubicBezTo>
                    <a:pt x="105" y="477"/>
                    <a:pt x="107" y="478"/>
                    <a:pt x="109" y="478"/>
                  </a:cubicBezTo>
                  <a:cubicBezTo>
                    <a:pt x="111" y="479"/>
                    <a:pt x="114" y="480"/>
                    <a:pt x="117" y="480"/>
                  </a:cubicBezTo>
                  <a:cubicBezTo>
                    <a:pt x="117" y="481"/>
                    <a:pt x="117" y="481"/>
                    <a:pt x="117" y="481"/>
                  </a:cubicBezTo>
                  <a:cubicBezTo>
                    <a:pt x="114" y="480"/>
                    <a:pt x="111" y="479"/>
                    <a:pt x="107" y="477"/>
                  </a:cubicBezTo>
                  <a:cubicBezTo>
                    <a:pt x="105" y="476"/>
                    <a:pt x="102" y="476"/>
                    <a:pt x="100" y="475"/>
                  </a:cubicBezTo>
                  <a:moveTo>
                    <a:pt x="272" y="464"/>
                  </a:moveTo>
                  <a:cubicBezTo>
                    <a:pt x="266" y="468"/>
                    <a:pt x="260" y="471"/>
                    <a:pt x="253" y="474"/>
                  </a:cubicBezTo>
                  <a:cubicBezTo>
                    <a:pt x="231" y="486"/>
                    <a:pt x="204" y="490"/>
                    <a:pt x="179" y="490"/>
                  </a:cubicBezTo>
                  <a:cubicBezTo>
                    <a:pt x="169" y="490"/>
                    <a:pt x="160" y="489"/>
                    <a:pt x="151" y="488"/>
                  </a:cubicBezTo>
                  <a:cubicBezTo>
                    <a:pt x="140" y="487"/>
                    <a:pt x="128" y="485"/>
                    <a:pt x="117" y="483"/>
                  </a:cubicBezTo>
                  <a:cubicBezTo>
                    <a:pt x="117" y="483"/>
                    <a:pt x="117" y="483"/>
                    <a:pt x="117" y="483"/>
                  </a:cubicBezTo>
                  <a:cubicBezTo>
                    <a:pt x="129" y="486"/>
                    <a:pt x="143" y="489"/>
                    <a:pt x="156" y="490"/>
                  </a:cubicBezTo>
                  <a:cubicBezTo>
                    <a:pt x="162" y="491"/>
                    <a:pt x="169" y="491"/>
                    <a:pt x="175" y="491"/>
                  </a:cubicBezTo>
                  <a:cubicBezTo>
                    <a:pt x="193" y="491"/>
                    <a:pt x="211" y="489"/>
                    <a:pt x="229" y="484"/>
                  </a:cubicBezTo>
                  <a:cubicBezTo>
                    <a:pt x="245" y="480"/>
                    <a:pt x="261" y="474"/>
                    <a:pt x="275" y="465"/>
                  </a:cubicBezTo>
                  <a:cubicBezTo>
                    <a:pt x="274" y="465"/>
                    <a:pt x="273" y="465"/>
                    <a:pt x="273" y="465"/>
                  </a:cubicBezTo>
                  <a:cubicBezTo>
                    <a:pt x="272" y="465"/>
                    <a:pt x="272" y="465"/>
                    <a:pt x="272" y="464"/>
                  </a:cubicBezTo>
                  <a:moveTo>
                    <a:pt x="280" y="461"/>
                  </a:moveTo>
                  <a:cubicBezTo>
                    <a:pt x="280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79" y="461"/>
                  </a:cubicBezTo>
                  <a:cubicBezTo>
                    <a:pt x="279" y="461"/>
                    <a:pt x="280" y="461"/>
                    <a:pt x="280" y="461"/>
                  </a:cubicBezTo>
                  <a:cubicBezTo>
                    <a:pt x="280" y="461"/>
                    <a:pt x="280" y="461"/>
                    <a:pt x="280" y="461"/>
                  </a:cubicBezTo>
                  <a:moveTo>
                    <a:pt x="302" y="439"/>
                  </a:moveTo>
                  <a:cubicBezTo>
                    <a:pt x="302" y="439"/>
                    <a:pt x="301" y="440"/>
                    <a:pt x="300" y="440"/>
                  </a:cubicBezTo>
                  <a:cubicBezTo>
                    <a:pt x="300" y="440"/>
                    <a:pt x="299" y="440"/>
                    <a:pt x="299" y="440"/>
                  </a:cubicBezTo>
                  <a:cubicBezTo>
                    <a:pt x="299" y="440"/>
                    <a:pt x="299" y="440"/>
                    <a:pt x="299" y="440"/>
                  </a:cubicBezTo>
                  <a:cubicBezTo>
                    <a:pt x="293" y="447"/>
                    <a:pt x="287" y="454"/>
                    <a:pt x="279" y="459"/>
                  </a:cubicBezTo>
                  <a:cubicBezTo>
                    <a:pt x="280" y="459"/>
                    <a:pt x="282" y="458"/>
                    <a:pt x="283" y="457"/>
                  </a:cubicBezTo>
                  <a:cubicBezTo>
                    <a:pt x="284" y="456"/>
                    <a:pt x="286" y="456"/>
                    <a:pt x="288" y="455"/>
                  </a:cubicBezTo>
                  <a:cubicBezTo>
                    <a:pt x="293" y="450"/>
                    <a:pt x="298" y="445"/>
                    <a:pt x="302" y="439"/>
                  </a:cubicBezTo>
                  <a:moveTo>
                    <a:pt x="313" y="421"/>
                  </a:moveTo>
                  <a:cubicBezTo>
                    <a:pt x="312" y="421"/>
                    <a:pt x="311" y="421"/>
                    <a:pt x="310" y="422"/>
                  </a:cubicBezTo>
                  <a:cubicBezTo>
                    <a:pt x="308" y="426"/>
                    <a:pt x="306" y="429"/>
                    <a:pt x="304" y="433"/>
                  </a:cubicBezTo>
                  <a:cubicBezTo>
                    <a:pt x="303" y="434"/>
                    <a:pt x="302" y="436"/>
                    <a:pt x="301" y="437"/>
                  </a:cubicBezTo>
                  <a:cubicBezTo>
                    <a:pt x="303" y="436"/>
                    <a:pt x="304" y="435"/>
                    <a:pt x="305" y="435"/>
                  </a:cubicBezTo>
                  <a:cubicBezTo>
                    <a:pt x="308" y="430"/>
                    <a:pt x="310" y="426"/>
                    <a:pt x="313" y="421"/>
                  </a:cubicBezTo>
                  <a:moveTo>
                    <a:pt x="317" y="409"/>
                  </a:moveTo>
                  <a:cubicBezTo>
                    <a:pt x="316" y="409"/>
                    <a:pt x="315" y="410"/>
                    <a:pt x="314" y="410"/>
                  </a:cubicBezTo>
                  <a:cubicBezTo>
                    <a:pt x="314" y="413"/>
                    <a:pt x="312" y="416"/>
                    <a:pt x="311" y="419"/>
                  </a:cubicBezTo>
                  <a:cubicBezTo>
                    <a:pt x="312" y="419"/>
                    <a:pt x="313" y="418"/>
                    <a:pt x="314" y="418"/>
                  </a:cubicBezTo>
                  <a:cubicBezTo>
                    <a:pt x="315" y="415"/>
                    <a:pt x="316" y="412"/>
                    <a:pt x="317" y="409"/>
                  </a:cubicBezTo>
                  <a:moveTo>
                    <a:pt x="319" y="401"/>
                  </a:moveTo>
                  <a:cubicBezTo>
                    <a:pt x="318" y="401"/>
                    <a:pt x="317" y="402"/>
                    <a:pt x="317" y="402"/>
                  </a:cubicBezTo>
                  <a:cubicBezTo>
                    <a:pt x="316" y="404"/>
                    <a:pt x="316" y="406"/>
                    <a:pt x="315" y="408"/>
                  </a:cubicBezTo>
                  <a:cubicBezTo>
                    <a:pt x="316" y="407"/>
                    <a:pt x="317" y="407"/>
                    <a:pt x="318" y="407"/>
                  </a:cubicBezTo>
                  <a:cubicBezTo>
                    <a:pt x="318" y="405"/>
                    <a:pt x="319" y="403"/>
                    <a:pt x="319" y="401"/>
                  </a:cubicBezTo>
                  <a:moveTo>
                    <a:pt x="180" y="394"/>
                  </a:moveTo>
                  <a:cubicBezTo>
                    <a:pt x="176" y="395"/>
                    <a:pt x="172" y="396"/>
                    <a:pt x="168" y="396"/>
                  </a:cubicBezTo>
                  <a:cubicBezTo>
                    <a:pt x="165" y="396"/>
                    <a:pt x="163" y="396"/>
                    <a:pt x="161" y="396"/>
                  </a:cubicBezTo>
                  <a:cubicBezTo>
                    <a:pt x="160" y="396"/>
                    <a:pt x="160" y="396"/>
                    <a:pt x="159" y="396"/>
                  </a:cubicBezTo>
                  <a:cubicBezTo>
                    <a:pt x="158" y="397"/>
                    <a:pt x="156" y="397"/>
                    <a:pt x="155" y="398"/>
                  </a:cubicBezTo>
                  <a:cubicBezTo>
                    <a:pt x="158" y="398"/>
                    <a:pt x="161" y="398"/>
                    <a:pt x="163" y="398"/>
                  </a:cubicBezTo>
                  <a:cubicBezTo>
                    <a:pt x="165" y="398"/>
                    <a:pt x="166" y="398"/>
                    <a:pt x="167" y="398"/>
                  </a:cubicBezTo>
                  <a:cubicBezTo>
                    <a:pt x="171" y="397"/>
                    <a:pt x="175" y="396"/>
                    <a:pt x="178" y="395"/>
                  </a:cubicBezTo>
                  <a:cubicBezTo>
                    <a:pt x="179" y="394"/>
                    <a:pt x="180" y="394"/>
                    <a:pt x="180" y="394"/>
                  </a:cubicBezTo>
                  <a:moveTo>
                    <a:pt x="321" y="389"/>
                  </a:moveTo>
                  <a:cubicBezTo>
                    <a:pt x="320" y="390"/>
                    <a:pt x="319" y="390"/>
                    <a:pt x="319" y="390"/>
                  </a:cubicBezTo>
                  <a:cubicBezTo>
                    <a:pt x="318" y="393"/>
                    <a:pt x="318" y="397"/>
                    <a:pt x="317" y="400"/>
                  </a:cubicBezTo>
                  <a:cubicBezTo>
                    <a:pt x="318" y="399"/>
                    <a:pt x="319" y="399"/>
                    <a:pt x="319" y="398"/>
                  </a:cubicBezTo>
                  <a:cubicBezTo>
                    <a:pt x="320" y="395"/>
                    <a:pt x="321" y="392"/>
                    <a:pt x="321" y="389"/>
                  </a:cubicBezTo>
                  <a:moveTo>
                    <a:pt x="201" y="384"/>
                  </a:moveTo>
                  <a:cubicBezTo>
                    <a:pt x="199" y="385"/>
                    <a:pt x="197" y="387"/>
                    <a:pt x="194" y="389"/>
                  </a:cubicBezTo>
                  <a:cubicBezTo>
                    <a:pt x="190" y="391"/>
                    <a:pt x="185" y="394"/>
                    <a:pt x="180" y="396"/>
                  </a:cubicBezTo>
                  <a:cubicBezTo>
                    <a:pt x="188" y="394"/>
                    <a:pt x="195" y="390"/>
                    <a:pt x="201" y="384"/>
                  </a:cubicBezTo>
                  <a:moveTo>
                    <a:pt x="322" y="380"/>
                  </a:moveTo>
                  <a:cubicBezTo>
                    <a:pt x="321" y="380"/>
                    <a:pt x="320" y="380"/>
                    <a:pt x="320" y="380"/>
                  </a:cubicBezTo>
                  <a:cubicBezTo>
                    <a:pt x="319" y="383"/>
                    <a:pt x="319" y="385"/>
                    <a:pt x="319" y="388"/>
                  </a:cubicBezTo>
                  <a:cubicBezTo>
                    <a:pt x="320" y="388"/>
                    <a:pt x="320" y="387"/>
                    <a:pt x="321" y="387"/>
                  </a:cubicBezTo>
                  <a:cubicBezTo>
                    <a:pt x="321" y="385"/>
                    <a:pt x="322" y="382"/>
                    <a:pt x="322" y="380"/>
                  </a:cubicBezTo>
                  <a:moveTo>
                    <a:pt x="106" y="369"/>
                  </a:moveTo>
                  <a:cubicBezTo>
                    <a:pt x="106" y="370"/>
                    <a:pt x="107" y="371"/>
                    <a:pt x="107" y="371"/>
                  </a:cubicBezTo>
                  <a:cubicBezTo>
                    <a:pt x="107" y="372"/>
                    <a:pt x="108" y="373"/>
                    <a:pt x="108" y="374"/>
                  </a:cubicBezTo>
                  <a:cubicBezTo>
                    <a:pt x="118" y="384"/>
                    <a:pt x="130" y="391"/>
                    <a:pt x="143" y="395"/>
                  </a:cubicBezTo>
                  <a:cubicBezTo>
                    <a:pt x="145" y="396"/>
                    <a:pt x="147" y="396"/>
                    <a:pt x="149" y="397"/>
                  </a:cubicBezTo>
                  <a:cubicBezTo>
                    <a:pt x="150" y="396"/>
                    <a:pt x="152" y="396"/>
                    <a:pt x="153" y="396"/>
                  </a:cubicBezTo>
                  <a:cubicBezTo>
                    <a:pt x="144" y="395"/>
                    <a:pt x="134" y="392"/>
                    <a:pt x="126" y="386"/>
                  </a:cubicBezTo>
                  <a:cubicBezTo>
                    <a:pt x="118" y="382"/>
                    <a:pt x="111" y="376"/>
                    <a:pt x="106" y="369"/>
                  </a:cubicBezTo>
                  <a:moveTo>
                    <a:pt x="322" y="369"/>
                  </a:moveTo>
                  <a:cubicBezTo>
                    <a:pt x="321" y="369"/>
                    <a:pt x="320" y="369"/>
                    <a:pt x="320" y="370"/>
                  </a:cubicBezTo>
                  <a:cubicBezTo>
                    <a:pt x="320" y="372"/>
                    <a:pt x="320" y="375"/>
                    <a:pt x="320" y="378"/>
                  </a:cubicBezTo>
                  <a:cubicBezTo>
                    <a:pt x="320" y="378"/>
                    <a:pt x="321" y="378"/>
                    <a:pt x="322" y="378"/>
                  </a:cubicBezTo>
                  <a:cubicBezTo>
                    <a:pt x="322" y="375"/>
                    <a:pt x="322" y="372"/>
                    <a:pt x="322" y="369"/>
                  </a:cubicBezTo>
                  <a:moveTo>
                    <a:pt x="212" y="364"/>
                  </a:moveTo>
                  <a:cubicBezTo>
                    <a:pt x="211" y="365"/>
                    <a:pt x="210" y="366"/>
                    <a:pt x="209" y="367"/>
                  </a:cubicBezTo>
                  <a:cubicBezTo>
                    <a:pt x="208" y="370"/>
                    <a:pt x="207" y="373"/>
                    <a:pt x="205" y="375"/>
                  </a:cubicBezTo>
                  <a:cubicBezTo>
                    <a:pt x="206" y="375"/>
                    <a:pt x="206" y="375"/>
                    <a:pt x="206" y="374"/>
                  </a:cubicBezTo>
                  <a:cubicBezTo>
                    <a:pt x="208" y="372"/>
                    <a:pt x="210" y="370"/>
                    <a:pt x="211" y="367"/>
                  </a:cubicBezTo>
                  <a:cubicBezTo>
                    <a:pt x="212" y="366"/>
                    <a:pt x="212" y="365"/>
                    <a:pt x="212" y="364"/>
                  </a:cubicBezTo>
                  <a:moveTo>
                    <a:pt x="321" y="359"/>
                  </a:moveTo>
                  <a:cubicBezTo>
                    <a:pt x="321" y="359"/>
                    <a:pt x="320" y="360"/>
                    <a:pt x="320" y="360"/>
                  </a:cubicBezTo>
                  <a:cubicBezTo>
                    <a:pt x="320" y="361"/>
                    <a:pt x="319" y="363"/>
                    <a:pt x="319" y="364"/>
                  </a:cubicBezTo>
                  <a:cubicBezTo>
                    <a:pt x="319" y="365"/>
                    <a:pt x="319" y="366"/>
                    <a:pt x="320" y="367"/>
                  </a:cubicBezTo>
                  <a:cubicBezTo>
                    <a:pt x="320" y="367"/>
                    <a:pt x="321" y="367"/>
                    <a:pt x="322" y="366"/>
                  </a:cubicBezTo>
                  <a:cubicBezTo>
                    <a:pt x="321" y="364"/>
                    <a:pt x="321" y="362"/>
                    <a:pt x="321" y="359"/>
                  </a:cubicBezTo>
                  <a:moveTo>
                    <a:pt x="213" y="359"/>
                  </a:moveTo>
                  <a:cubicBezTo>
                    <a:pt x="212" y="360"/>
                    <a:pt x="211" y="361"/>
                    <a:pt x="210" y="362"/>
                  </a:cubicBezTo>
                  <a:cubicBezTo>
                    <a:pt x="210" y="362"/>
                    <a:pt x="210" y="362"/>
                    <a:pt x="210" y="363"/>
                  </a:cubicBezTo>
                  <a:cubicBezTo>
                    <a:pt x="211" y="362"/>
                    <a:pt x="212" y="361"/>
                    <a:pt x="213" y="360"/>
                  </a:cubicBezTo>
                  <a:cubicBezTo>
                    <a:pt x="213" y="359"/>
                    <a:pt x="213" y="359"/>
                    <a:pt x="213" y="359"/>
                  </a:cubicBezTo>
                  <a:moveTo>
                    <a:pt x="320" y="350"/>
                  </a:moveTo>
                  <a:cubicBezTo>
                    <a:pt x="320" y="353"/>
                    <a:pt x="320" y="355"/>
                    <a:pt x="320" y="358"/>
                  </a:cubicBezTo>
                  <a:cubicBezTo>
                    <a:pt x="320" y="357"/>
                    <a:pt x="320" y="357"/>
                    <a:pt x="321" y="357"/>
                  </a:cubicBezTo>
                  <a:cubicBezTo>
                    <a:pt x="320" y="355"/>
                    <a:pt x="320" y="353"/>
                    <a:pt x="320" y="350"/>
                  </a:cubicBezTo>
                  <a:moveTo>
                    <a:pt x="94" y="347"/>
                  </a:moveTo>
                  <a:cubicBezTo>
                    <a:pt x="95" y="350"/>
                    <a:pt x="95" y="354"/>
                    <a:pt x="96" y="357"/>
                  </a:cubicBezTo>
                  <a:cubicBezTo>
                    <a:pt x="99" y="361"/>
                    <a:pt x="101" y="365"/>
                    <a:pt x="104" y="369"/>
                  </a:cubicBezTo>
                  <a:cubicBezTo>
                    <a:pt x="103" y="367"/>
                    <a:pt x="103" y="365"/>
                    <a:pt x="102" y="364"/>
                  </a:cubicBezTo>
                  <a:cubicBezTo>
                    <a:pt x="99" y="358"/>
                    <a:pt x="96" y="353"/>
                    <a:pt x="94" y="347"/>
                  </a:cubicBezTo>
                  <a:moveTo>
                    <a:pt x="312" y="321"/>
                  </a:moveTo>
                  <a:cubicBezTo>
                    <a:pt x="312" y="323"/>
                    <a:pt x="312" y="326"/>
                    <a:pt x="312" y="329"/>
                  </a:cubicBezTo>
                  <a:cubicBezTo>
                    <a:pt x="315" y="336"/>
                    <a:pt x="316" y="343"/>
                    <a:pt x="318" y="350"/>
                  </a:cubicBezTo>
                  <a:cubicBezTo>
                    <a:pt x="317" y="346"/>
                    <a:pt x="317" y="342"/>
                    <a:pt x="316" y="338"/>
                  </a:cubicBezTo>
                  <a:cubicBezTo>
                    <a:pt x="315" y="338"/>
                    <a:pt x="315" y="337"/>
                    <a:pt x="316" y="336"/>
                  </a:cubicBezTo>
                  <a:cubicBezTo>
                    <a:pt x="316" y="335"/>
                    <a:pt x="315" y="333"/>
                    <a:pt x="315" y="332"/>
                  </a:cubicBezTo>
                  <a:cubicBezTo>
                    <a:pt x="315" y="330"/>
                    <a:pt x="314" y="329"/>
                    <a:pt x="314" y="328"/>
                  </a:cubicBezTo>
                  <a:cubicBezTo>
                    <a:pt x="314" y="326"/>
                    <a:pt x="313" y="325"/>
                    <a:pt x="313" y="324"/>
                  </a:cubicBezTo>
                  <a:cubicBezTo>
                    <a:pt x="312" y="323"/>
                    <a:pt x="312" y="322"/>
                    <a:pt x="312" y="321"/>
                  </a:cubicBezTo>
                  <a:moveTo>
                    <a:pt x="6" y="306"/>
                  </a:moveTo>
                  <a:cubicBezTo>
                    <a:pt x="5" y="307"/>
                    <a:pt x="4" y="308"/>
                    <a:pt x="4" y="309"/>
                  </a:cubicBezTo>
                  <a:cubicBezTo>
                    <a:pt x="3" y="313"/>
                    <a:pt x="2" y="318"/>
                    <a:pt x="2" y="322"/>
                  </a:cubicBezTo>
                  <a:cubicBezTo>
                    <a:pt x="0" y="334"/>
                    <a:pt x="0" y="346"/>
                    <a:pt x="2" y="358"/>
                  </a:cubicBezTo>
                  <a:cubicBezTo>
                    <a:pt x="4" y="381"/>
                    <a:pt x="10" y="404"/>
                    <a:pt x="24" y="423"/>
                  </a:cubicBezTo>
                  <a:cubicBezTo>
                    <a:pt x="26" y="425"/>
                    <a:pt x="27" y="427"/>
                    <a:pt x="29" y="429"/>
                  </a:cubicBezTo>
                  <a:cubicBezTo>
                    <a:pt x="32" y="432"/>
                    <a:pt x="36" y="436"/>
                    <a:pt x="39" y="439"/>
                  </a:cubicBezTo>
                  <a:cubicBezTo>
                    <a:pt x="47" y="445"/>
                    <a:pt x="55" y="452"/>
                    <a:pt x="63" y="458"/>
                  </a:cubicBezTo>
                  <a:cubicBezTo>
                    <a:pt x="73" y="464"/>
                    <a:pt x="82" y="469"/>
                    <a:pt x="92" y="473"/>
                  </a:cubicBezTo>
                  <a:cubicBezTo>
                    <a:pt x="93" y="473"/>
                    <a:pt x="93" y="473"/>
                    <a:pt x="93" y="473"/>
                  </a:cubicBezTo>
                  <a:cubicBezTo>
                    <a:pt x="91" y="471"/>
                    <a:pt x="88" y="470"/>
                    <a:pt x="85" y="468"/>
                  </a:cubicBezTo>
                  <a:cubicBezTo>
                    <a:pt x="69" y="460"/>
                    <a:pt x="53" y="450"/>
                    <a:pt x="40" y="438"/>
                  </a:cubicBezTo>
                  <a:cubicBezTo>
                    <a:pt x="22" y="421"/>
                    <a:pt x="11" y="399"/>
                    <a:pt x="6" y="376"/>
                  </a:cubicBezTo>
                  <a:cubicBezTo>
                    <a:pt x="4" y="364"/>
                    <a:pt x="3" y="352"/>
                    <a:pt x="3" y="340"/>
                  </a:cubicBezTo>
                  <a:cubicBezTo>
                    <a:pt x="3" y="334"/>
                    <a:pt x="3" y="328"/>
                    <a:pt x="4" y="322"/>
                  </a:cubicBezTo>
                  <a:cubicBezTo>
                    <a:pt x="4" y="317"/>
                    <a:pt x="5" y="311"/>
                    <a:pt x="6" y="306"/>
                  </a:cubicBezTo>
                  <a:moveTo>
                    <a:pt x="13" y="298"/>
                  </a:moveTo>
                  <a:cubicBezTo>
                    <a:pt x="11" y="299"/>
                    <a:pt x="9" y="299"/>
                    <a:pt x="8" y="299"/>
                  </a:cubicBezTo>
                  <a:cubicBezTo>
                    <a:pt x="6" y="301"/>
                    <a:pt x="5" y="302"/>
                    <a:pt x="4" y="304"/>
                  </a:cubicBezTo>
                  <a:cubicBezTo>
                    <a:pt x="6" y="303"/>
                    <a:pt x="8" y="301"/>
                    <a:pt x="10" y="300"/>
                  </a:cubicBezTo>
                  <a:cubicBezTo>
                    <a:pt x="11" y="299"/>
                    <a:pt x="12" y="299"/>
                    <a:pt x="13" y="298"/>
                  </a:cubicBezTo>
                  <a:moveTo>
                    <a:pt x="93" y="285"/>
                  </a:moveTo>
                  <a:cubicBezTo>
                    <a:pt x="93" y="285"/>
                    <a:pt x="92" y="285"/>
                    <a:pt x="91" y="285"/>
                  </a:cubicBezTo>
                  <a:cubicBezTo>
                    <a:pt x="88" y="286"/>
                    <a:pt x="84" y="286"/>
                    <a:pt x="81" y="286"/>
                  </a:cubicBezTo>
                  <a:cubicBezTo>
                    <a:pt x="78" y="287"/>
                    <a:pt x="76" y="287"/>
                    <a:pt x="73" y="287"/>
                  </a:cubicBezTo>
                  <a:cubicBezTo>
                    <a:pt x="73" y="287"/>
                    <a:pt x="73" y="287"/>
                    <a:pt x="72" y="287"/>
                  </a:cubicBezTo>
                  <a:cubicBezTo>
                    <a:pt x="65" y="288"/>
                    <a:pt x="57" y="290"/>
                    <a:pt x="49" y="291"/>
                  </a:cubicBezTo>
                  <a:cubicBezTo>
                    <a:pt x="42" y="293"/>
                    <a:pt x="35" y="294"/>
                    <a:pt x="28" y="295"/>
                  </a:cubicBezTo>
                  <a:cubicBezTo>
                    <a:pt x="27" y="295"/>
                    <a:pt x="26" y="295"/>
                    <a:pt x="24" y="296"/>
                  </a:cubicBezTo>
                  <a:cubicBezTo>
                    <a:pt x="22" y="296"/>
                    <a:pt x="20" y="297"/>
                    <a:pt x="17" y="298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24" y="297"/>
                    <a:pt x="30" y="297"/>
                    <a:pt x="36" y="296"/>
                  </a:cubicBezTo>
                  <a:cubicBezTo>
                    <a:pt x="51" y="293"/>
                    <a:pt x="66" y="290"/>
                    <a:pt x="81" y="288"/>
                  </a:cubicBezTo>
                  <a:cubicBezTo>
                    <a:pt x="84" y="287"/>
                    <a:pt x="87" y="287"/>
                    <a:pt x="91" y="287"/>
                  </a:cubicBezTo>
                  <a:cubicBezTo>
                    <a:pt x="91" y="287"/>
                    <a:pt x="91" y="287"/>
                    <a:pt x="91" y="287"/>
                  </a:cubicBezTo>
                  <a:cubicBezTo>
                    <a:pt x="83" y="305"/>
                    <a:pt x="85" y="328"/>
                    <a:pt x="92" y="347"/>
                  </a:cubicBezTo>
                  <a:cubicBezTo>
                    <a:pt x="92" y="344"/>
                    <a:pt x="91" y="341"/>
                    <a:pt x="91" y="338"/>
                  </a:cubicBezTo>
                  <a:cubicBezTo>
                    <a:pt x="90" y="333"/>
                    <a:pt x="89" y="328"/>
                    <a:pt x="89" y="324"/>
                  </a:cubicBezTo>
                  <a:cubicBezTo>
                    <a:pt x="87" y="311"/>
                    <a:pt x="88" y="298"/>
                    <a:pt x="93" y="286"/>
                  </a:cubicBezTo>
                  <a:cubicBezTo>
                    <a:pt x="94" y="286"/>
                    <a:pt x="94" y="285"/>
                    <a:pt x="93" y="285"/>
                  </a:cubicBezTo>
                  <a:moveTo>
                    <a:pt x="127" y="283"/>
                  </a:moveTo>
                  <a:cubicBezTo>
                    <a:pt x="127" y="287"/>
                    <a:pt x="128" y="292"/>
                    <a:pt x="132" y="292"/>
                  </a:cubicBezTo>
                  <a:cubicBezTo>
                    <a:pt x="133" y="293"/>
                    <a:pt x="134" y="293"/>
                    <a:pt x="135" y="293"/>
                  </a:cubicBezTo>
                  <a:cubicBezTo>
                    <a:pt x="139" y="293"/>
                    <a:pt x="142" y="292"/>
                    <a:pt x="146" y="291"/>
                  </a:cubicBezTo>
                  <a:cubicBezTo>
                    <a:pt x="146" y="291"/>
                    <a:pt x="146" y="291"/>
                    <a:pt x="147" y="291"/>
                  </a:cubicBezTo>
                  <a:cubicBezTo>
                    <a:pt x="150" y="291"/>
                    <a:pt x="153" y="292"/>
                    <a:pt x="155" y="293"/>
                  </a:cubicBezTo>
                  <a:cubicBezTo>
                    <a:pt x="159" y="294"/>
                    <a:pt x="163" y="295"/>
                    <a:pt x="167" y="297"/>
                  </a:cubicBezTo>
                  <a:cubicBezTo>
                    <a:pt x="173" y="299"/>
                    <a:pt x="178" y="303"/>
                    <a:pt x="184" y="306"/>
                  </a:cubicBezTo>
                  <a:cubicBezTo>
                    <a:pt x="201" y="318"/>
                    <a:pt x="213" y="337"/>
                    <a:pt x="211" y="358"/>
                  </a:cubicBezTo>
                  <a:cubicBezTo>
                    <a:pt x="212" y="357"/>
                    <a:pt x="212" y="357"/>
                    <a:pt x="212" y="356"/>
                  </a:cubicBezTo>
                  <a:cubicBezTo>
                    <a:pt x="213" y="355"/>
                    <a:pt x="213" y="355"/>
                    <a:pt x="213" y="355"/>
                  </a:cubicBezTo>
                  <a:cubicBezTo>
                    <a:pt x="213" y="345"/>
                    <a:pt x="211" y="336"/>
                    <a:pt x="206" y="327"/>
                  </a:cubicBezTo>
                  <a:cubicBezTo>
                    <a:pt x="206" y="327"/>
                    <a:pt x="206" y="326"/>
                    <a:pt x="205" y="325"/>
                  </a:cubicBezTo>
                  <a:cubicBezTo>
                    <a:pt x="203" y="323"/>
                    <a:pt x="201" y="321"/>
                    <a:pt x="199" y="319"/>
                  </a:cubicBezTo>
                  <a:cubicBezTo>
                    <a:pt x="191" y="311"/>
                    <a:pt x="181" y="304"/>
                    <a:pt x="171" y="298"/>
                  </a:cubicBezTo>
                  <a:cubicBezTo>
                    <a:pt x="166" y="295"/>
                    <a:pt x="161" y="292"/>
                    <a:pt x="155" y="291"/>
                  </a:cubicBezTo>
                  <a:cubicBezTo>
                    <a:pt x="154" y="290"/>
                    <a:pt x="152" y="290"/>
                    <a:pt x="151" y="290"/>
                  </a:cubicBezTo>
                  <a:cubicBezTo>
                    <a:pt x="149" y="289"/>
                    <a:pt x="148" y="289"/>
                    <a:pt x="147" y="289"/>
                  </a:cubicBezTo>
                  <a:cubicBezTo>
                    <a:pt x="146" y="289"/>
                    <a:pt x="146" y="289"/>
                    <a:pt x="145" y="289"/>
                  </a:cubicBezTo>
                  <a:cubicBezTo>
                    <a:pt x="143" y="290"/>
                    <a:pt x="140" y="290"/>
                    <a:pt x="138" y="290"/>
                  </a:cubicBezTo>
                  <a:cubicBezTo>
                    <a:pt x="137" y="290"/>
                    <a:pt x="135" y="291"/>
                    <a:pt x="134" y="291"/>
                  </a:cubicBezTo>
                  <a:cubicBezTo>
                    <a:pt x="133" y="291"/>
                    <a:pt x="132" y="291"/>
                    <a:pt x="131" y="290"/>
                  </a:cubicBezTo>
                  <a:cubicBezTo>
                    <a:pt x="130" y="289"/>
                    <a:pt x="130" y="287"/>
                    <a:pt x="129" y="286"/>
                  </a:cubicBezTo>
                  <a:cubicBezTo>
                    <a:pt x="129" y="286"/>
                    <a:pt x="129" y="286"/>
                    <a:pt x="129" y="286"/>
                  </a:cubicBezTo>
                  <a:cubicBezTo>
                    <a:pt x="129" y="286"/>
                    <a:pt x="128" y="286"/>
                    <a:pt x="128" y="285"/>
                  </a:cubicBezTo>
                  <a:cubicBezTo>
                    <a:pt x="128" y="284"/>
                    <a:pt x="128" y="284"/>
                    <a:pt x="127" y="283"/>
                  </a:cubicBezTo>
                  <a:moveTo>
                    <a:pt x="127" y="264"/>
                  </a:moveTo>
                  <a:cubicBezTo>
                    <a:pt x="127" y="271"/>
                    <a:pt x="128" y="277"/>
                    <a:pt x="129" y="283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29" y="279"/>
                    <a:pt x="129" y="276"/>
                    <a:pt x="129" y="273"/>
                  </a:cubicBezTo>
                  <a:cubicBezTo>
                    <a:pt x="128" y="270"/>
                    <a:pt x="128" y="267"/>
                    <a:pt x="127" y="264"/>
                  </a:cubicBezTo>
                  <a:moveTo>
                    <a:pt x="234" y="254"/>
                  </a:moveTo>
                  <a:cubicBezTo>
                    <a:pt x="233" y="254"/>
                    <a:pt x="232" y="254"/>
                    <a:pt x="231" y="254"/>
                  </a:cubicBezTo>
                  <a:cubicBezTo>
                    <a:pt x="232" y="255"/>
                    <a:pt x="232" y="255"/>
                    <a:pt x="233" y="255"/>
                  </a:cubicBezTo>
                  <a:cubicBezTo>
                    <a:pt x="234" y="255"/>
                    <a:pt x="235" y="254"/>
                    <a:pt x="236" y="254"/>
                  </a:cubicBezTo>
                  <a:cubicBezTo>
                    <a:pt x="235" y="254"/>
                    <a:pt x="234" y="254"/>
                    <a:pt x="234" y="254"/>
                  </a:cubicBezTo>
                  <a:moveTo>
                    <a:pt x="123" y="248"/>
                  </a:moveTo>
                  <a:cubicBezTo>
                    <a:pt x="123" y="250"/>
                    <a:pt x="123" y="253"/>
                    <a:pt x="123" y="255"/>
                  </a:cubicBezTo>
                  <a:cubicBezTo>
                    <a:pt x="123" y="257"/>
                    <a:pt x="124" y="260"/>
                    <a:pt x="124" y="262"/>
                  </a:cubicBezTo>
                  <a:cubicBezTo>
                    <a:pt x="125" y="263"/>
                    <a:pt x="125" y="264"/>
                    <a:pt x="125" y="265"/>
                  </a:cubicBezTo>
                  <a:cubicBezTo>
                    <a:pt x="125" y="261"/>
                    <a:pt x="125" y="258"/>
                    <a:pt x="125" y="254"/>
                  </a:cubicBezTo>
                  <a:cubicBezTo>
                    <a:pt x="124" y="252"/>
                    <a:pt x="124" y="250"/>
                    <a:pt x="123" y="248"/>
                  </a:cubicBezTo>
                  <a:moveTo>
                    <a:pt x="121" y="240"/>
                  </a:moveTo>
                  <a:cubicBezTo>
                    <a:pt x="121" y="242"/>
                    <a:pt x="121" y="244"/>
                    <a:pt x="121" y="247"/>
                  </a:cubicBezTo>
                  <a:cubicBezTo>
                    <a:pt x="121" y="247"/>
                    <a:pt x="121" y="248"/>
                    <a:pt x="121" y="248"/>
                  </a:cubicBezTo>
                  <a:cubicBezTo>
                    <a:pt x="121" y="246"/>
                    <a:pt x="121" y="244"/>
                    <a:pt x="122" y="242"/>
                  </a:cubicBezTo>
                  <a:cubicBezTo>
                    <a:pt x="121" y="241"/>
                    <a:pt x="121" y="241"/>
                    <a:pt x="121" y="240"/>
                  </a:cubicBezTo>
                  <a:moveTo>
                    <a:pt x="172" y="183"/>
                  </a:moveTo>
                  <a:cubicBezTo>
                    <a:pt x="166" y="185"/>
                    <a:pt x="160" y="187"/>
                    <a:pt x="154" y="189"/>
                  </a:cubicBezTo>
                  <a:cubicBezTo>
                    <a:pt x="148" y="191"/>
                    <a:pt x="142" y="192"/>
                    <a:pt x="137" y="195"/>
                  </a:cubicBezTo>
                  <a:cubicBezTo>
                    <a:pt x="132" y="197"/>
                    <a:pt x="126" y="199"/>
                    <a:pt x="122" y="203"/>
                  </a:cubicBezTo>
                  <a:cubicBezTo>
                    <a:pt x="119" y="206"/>
                    <a:pt x="118" y="210"/>
                    <a:pt x="117" y="214"/>
                  </a:cubicBezTo>
                  <a:cubicBezTo>
                    <a:pt x="116" y="223"/>
                    <a:pt x="118" y="232"/>
                    <a:pt x="119" y="240"/>
                  </a:cubicBezTo>
                  <a:cubicBezTo>
                    <a:pt x="119" y="237"/>
                    <a:pt x="119" y="233"/>
                    <a:pt x="119" y="230"/>
                  </a:cubicBezTo>
                  <a:cubicBezTo>
                    <a:pt x="118" y="222"/>
                    <a:pt x="118" y="213"/>
                    <a:pt x="122" y="207"/>
                  </a:cubicBezTo>
                  <a:cubicBezTo>
                    <a:pt x="125" y="202"/>
                    <a:pt x="131" y="199"/>
                    <a:pt x="136" y="197"/>
                  </a:cubicBezTo>
                  <a:cubicBezTo>
                    <a:pt x="142" y="194"/>
                    <a:pt x="149" y="193"/>
                    <a:pt x="155" y="191"/>
                  </a:cubicBezTo>
                  <a:cubicBezTo>
                    <a:pt x="161" y="189"/>
                    <a:pt x="167" y="186"/>
                    <a:pt x="172" y="183"/>
                  </a:cubicBezTo>
                  <a:moveTo>
                    <a:pt x="204" y="150"/>
                  </a:moveTo>
                  <a:cubicBezTo>
                    <a:pt x="204" y="151"/>
                    <a:pt x="203" y="151"/>
                    <a:pt x="202" y="152"/>
                  </a:cubicBezTo>
                  <a:cubicBezTo>
                    <a:pt x="201" y="154"/>
                    <a:pt x="200" y="155"/>
                    <a:pt x="199" y="157"/>
                  </a:cubicBezTo>
                  <a:cubicBezTo>
                    <a:pt x="193" y="167"/>
                    <a:pt x="183" y="174"/>
                    <a:pt x="173" y="180"/>
                  </a:cubicBezTo>
                  <a:cubicBezTo>
                    <a:pt x="173" y="180"/>
                    <a:pt x="172" y="181"/>
                    <a:pt x="172" y="181"/>
                  </a:cubicBezTo>
                  <a:cubicBezTo>
                    <a:pt x="176" y="179"/>
                    <a:pt x="181" y="177"/>
                    <a:pt x="185" y="174"/>
                  </a:cubicBezTo>
                  <a:cubicBezTo>
                    <a:pt x="186" y="174"/>
                    <a:pt x="186" y="174"/>
                    <a:pt x="187" y="173"/>
                  </a:cubicBezTo>
                  <a:cubicBezTo>
                    <a:pt x="192" y="169"/>
                    <a:pt x="196" y="165"/>
                    <a:pt x="200" y="159"/>
                  </a:cubicBezTo>
                  <a:cubicBezTo>
                    <a:pt x="202" y="156"/>
                    <a:pt x="203" y="153"/>
                    <a:pt x="204" y="150"/>
                  </a:cubicBezTo>
                  <a:moveTo>
                    <a:pt x="205" y="145"/>
                  </a:moveTo>
                  <a:cubicBezTo>
                    <a:pt x="205" y="145"/>
                    <a:pt x="205" y="146"/>
                    <a:pt x="205" y="146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5" y="145"/>
                    <a:pt x="205" y="145"/>
                    <a:pt x="205" y="145"/>
                  </a:cubicBezTo>
                  <a:moveTo>
                    <a:pt x="63" y="143"/>
                  </a:moveTo>
                  <a:cubicBezTo>
                    <a:pt x="66" y="145"/>
                    <a:pt x="69" y="146"/>
                    <a:pt x="72" y="147"/>
                  </a:cubicBezTo>
                  <a:cubicBezTo>
                    <a:pt x="76" y="147"/>
                    <a:pt x="79" y="148"/>
                    <a:pt x="82" y="149"/>
                  </a:cubicBezTo>
                  <a:cubicBezTo>
                    <a:pt x="84" y="149"/>
                    <a:pt x="86" y="149"/>
                    <a:pt x="87" y="149"/>
                  </a:cubicBezTo>
                  <a:cubicBezTo>
                    <a:pt x="88" y="150"/>
                    <a:pt x="90" y="150"/>
                    <a:pt x="91" y="150"/>
                  </a:cubicBezTo>
                  <a:cubicBezTo>
                    <a:pt x="88" y="149"/>
                    <a:pt x="84" y="148"/>
                    <a:pt x="81" y="147"/>
                  </a:cubicBezTo>
                  <a:cubicBezTo>
                    <a:pt x="77" y="146"/>
                    <a:pt x="73" y="145"/>
                    <a:pt x="68" y="144"/>
                  </a:cubicBezTo>
                  <a:cubicBezTo>
                    <a:pt x="66" y="144"/>
                    <a:pt x="65" y="144"/>
                    <a:pt x="63" y="143"/>
                  </a:cubicBezTo>
                  <a:moveTo>
                    <a:pt x="113" y="136"/>
                  </a:moveTo>
                  <a:cubicBezTo>
                    <a:pt x="112" y="137"/>
                    <a:pt x="112" y="137"/>
                    <a:pt x="112" y="138"/>
                  </a:cubicBezTo>
                  <a:cubicBezTo>
                    <a:pt x="111" y="139"/>
                    <a:pt x="111" y="140"/>
                    <a:pt x="110" y="142"/>
                  </a:cubicBezTo>
                  <a:cubicBezTo>
                    <a:pt x="110" y="144"/>
                    <a:pt x="110" y="146"/>
                    <a:pt x="110" y="148"/>
                  </a:cubicBezTo>
                  <a:cubicBezTo>
                    <a:pt x="109" y="150"/>
                    <a:pt x="108" y="151"/>
                    <a:pt x="107" y="151"/>
                  </a:cubicBezTo>
                  <a:cubicBezTo>
                    <a:pt x="106" y="152"/>
                    <a:pt x="104" y="152"/>
                    <a:pt x="103" y="152"/>
                  </a:cubicBezTo>
                  <a:cubicBezTo>
                    <a:pt x="102" y="152"/>
                    <a:pt x="101" y="152"/>
                    <a:pt x="100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2" y="152"/>
                    <a:pt x="102" y="153"/>
                    <a:pt x="101" y="154"/>
                  </a:cubicBezTo>
                  <a:cubicBezTo>
                    <a:pt x="102" y="154"/>
                    <a:pt x="103" y="154"/>
                    <a:pt x="103" y="154"/>
                  </a:cubicBezTo>
                  <a:cubicBezTo>
                    <a:pt x="105" y="154"/>
                    <a:pt x="106" y="154"/>
                    <a:pt x="107" y="153"/>
                  </a:cubicBezTo>
                  <a:cubicBezTo>
                    <a:pt x="110" y="153"/>
                    <a:pt x="111" y="151"/>
                    <a:pt x="112" y="148"/>
                  </a:cubicBezTo>
                  <a:cubicBezTo>
                    <a:pt x="112" y="148"/>
                    <a:pt x="112" y="148"/>
                    <a:pt x="112" y="148"/>
                  </a:cubicBezTo>
                  <a:cubicBezTo>
                    <a:pt x="111" y="148"/>
                    <a:pt x="110" y="147"/>
                    <a:pt x="111" y="146"/>
                  </a:cubicBezTo>
                  <a:cubicBezTo>
                    <a:pt x="111" y="146"/>
                    <a:pt x="112" y="146"/>
                    <a:pt x="112" y="145"/>
                  </a:cubicBezTo>
                  <a:cubicBezTo>
                    <a:pt x="112" y="144"/>
                    <a:pt x="112" y="142"/>
                    <a:pt x="112" y="140"/>
                  </a:cubicBezTo>
                  <a:cubicBezTo>
                    <a:pt x="112" y="139"/>
                    <a:pt x="112" y="137"/>
                    <a:pt x="113" y="136"/>
                  </a:cubicBezTo>
                  <a:moveTo>
                    <a:pt x="303" y="130"/>
                  </a:moveTo>
                  <a:cubicBezTo>
                    <a:pt x="303" y="130"/>
                    <a:pt x="303" y="130"/>
                    <a:pt x="302" y="131"/>
                  </a:cubicBezTo>
                  <a:cubicBezTo>
                    <a:pt x="302" y="131"/>
                    <a:pt x="302" y="131"/>
                    <a:pt x="302" y="131"/>
                  </a:cubicBezTo>
                  <a:cubicBezTo>
                    <a:pt x="301" y="131"/>
                    <a:pt x="301" y="131"/>
                    <a:pt x="301" y="130"/>
                  </a:cubicBezTo>
                  <a:cubicBezTo>
                    <a:pt x="301" y="133"/>
                    <a:pt x="301" y="136"/>
                    <a:pt x="301" y="139"/>
                  </a:cubicBezTo>
                  <a:cubicBezTo>
                    <a:pt x="300" y="150"/>
                    <a:pt x="299" y="161"/>
                    <a:pt x="296" y="171"/>
                  </a:cubicBezTo>
                  <a:cubicBezTo>
                    <a:pt x="292" y="189"/>
                    <a:pt x="283" y="206"/>
                    <a:pt x="272" y="220"/>
                  </a:cubicBezTo>
                  <a:cubicBezTo>
                    <a:pt x="271" y="221"/>
                    <a:pt x="270" y="221"/>
                    <a:pt x="269" y="222"/>
                  </a:cubicBezTo>
                  <a:cubicBezTo>
                    <a:pt x="266" y="225"/>
                    <a:pt x="263" y="228"/>
                    <a:pt x="259" y="231"/>
                  </a:cubicBezTo>
                  <a:cubicBezTo>
                    <a:pt x="247" y="240"/>
                    <a:pt x="233" y="247"/>
                    <a:pt x="220" y="255"/>
                  </a:cubicBezTo>
                  <a:cubicBezTo>
                    <a:pt x="219" y="255"/>
                    <a:pt x="219" y="256"/>
                    <a:pt x="220" y="257"/>
                  </a:cubicBezTo>
                  <a:cubicBezTo>
                    <a:pt x="223" y="258"/>
                    <a:pt x="226" y="258"/>
                    <a:pt x="228" y="258"/>
                  </a:cubicBezTo>
                  <a:cubicBezTo>
                    <a:pt x="232" y="258"/>
                    <a:pt x="236" y="258"/>
                    <a:pt x="240" y="259"/>
                  </a:cubicBezTo>
                  <a:cubicBezTo>
                    <a:pt x="247" y="260"/>
                    <a:pt x="253" y="262"/>
                    <a:pt x="260" y="265"/>
                  </a:cubicBezTo>
                  <a:cubicBezTo>
                    <a:pt x="272" y="271"/>
                    <a:pt x="283" y="279"/>
                    <a:pt x="292" y="290"/>
                  </a:cubicBezTo>
                  <a:cubicBezTo>
                    <a:pt x="300" y="299"/>
                    <a:pt x="306" y="311"/>
                    <a:pt x="310" y="322"/>
                  </a:cubicBezTo>
                  <a:cubicBezTo>
                    <a:pt x="310" y="320"/>
                    <a:pt x="309" y="317"/>
                    <a:pt x="309" y="314"/>
                  </a:cubicBezTo>
                  <a:cubicBezTo>
                    <a:pt x="305" y="306"/>
                    <a:pt x="301" y="298"/>
                    <a:pt x="295" y="291"/>
                  </a:cubicBezTo>
                  <a:cubicBezTo>
                    <a:pt x="287" y="281"/>
                    <a:pt x="277" y="272"/>
                    <a:pt x="266" y="266"/>
                  </a:cubicBezTo>
                  <a:cubicBezTo>
                    <a:pt x="262" y="264"/>
                    <a:pt x="258" y="262"/>
                    <a:pt x="254" y="261"/>
                  </a:cubicBezTo>
                  <a:cubicBezTo>
                    <a:pt x="251" y="260"/>
                    <a:pt x="248" y="259"/>
                    <a:pt x="245" y="258"/>
                  </a:cubicBezTo>
                  <a:cubicBezTo>
                    <a:pt x="240" y="258"/>
                    <a:pt x="235" y="258"/>
                    <a:pt x="230" y="256"/>
                  </a:cubicBezTo>
                  <a:cubicBezTo>
                    <a:pt x="228" y="256"/>
                    <a:pt x="225" y="256"/>
                    <a:pt x="223" y="255"/>
                  </a:cubicBezTo>
                  <a:cubicBezTo>
                    <a:pt x="232" y="250"/>
                    <a:pt x="241" y="245"/>
                    <a:pt x="250" y="240"/>
                  </a:cubicBezTo>
                  <a:cubicBezTo>
                    <a:pt x="243" y="244"/>
                    <a:pt x="236" y="249"/>
                    <a:pt x="229" y="253"/>
                  </a:cubicBezTo>
                  <a:cubicBezTo>
                    <a:pt x="228" y="253"/>
                    <a:pt x="228" y="254"/>
                    <a:pt x="228" y="254"/>
                  </a:cubicBezTo>
                  <a:cubicBezTo>
                    <a:pt x="228" y="254"/>
                    <a:pt x="228" y="254"/>
                    <a:pt x="228" y="254"/>
                  </a:cubicBezTo>
                  <a:cubicBezTo>
                    <a:pt x="230" y="253"/>
                    <a:pt x="232" y="252"/>
                    <a:pt x="234" y="252"/>
                  </a:cubicBezTo>
                  <a:cubicBezTo>
                    <a:pt x="244" y="246"/>
                    <a:pt x="253" y="240"/>
                    <a:pt x="262" y="232"/>
                  </a:cubicBezTo>
                  <a:cubicBezTo>
                    <a:pt x="265" y="230"/>
                    <a:pt x="268" y="227"/>
                    <a:pt x="270" y="224"/>
                  </a:cubicBezTo>
                  <a:cubicBezTo>
                    <a:pt x="274" y="221"/>
                    <a:pt x="278" y="217"/>
                    <a:pt x="281" y="212"/>
                  </a:cubicBezTo>
                  <a:cubicBezTo>
                    <a:pt x="297" y="191"/>
                    <a:pt x="303" y="164"/>
                    <a:pt x="303" y="138"/>
                  </a:cubicBezTo>
                  <a:cubicBezTo>
                    <a:pt x="303" y="135"/>
                    <a:pt x="303" y="132"/>
                    <a:pt x="303" y="130"/>
                  </a:cubicBezTo>
                  <a:moveTo>
                    <a:pt x="306" y="129"/>
                  </a:moveTo>
                  <a:cubicBezTo>
                    <a:pt x="305" y="129"/>
                    <a:pt x="304" y="129"/>
                    <a:pt x="304" y="130"/>
                  </a:cubicBezTo>
                  <a:cubicBezTo>
                    <a:pt x="304" y="141"/>
                    <a:pt x="303" y="152"/>
                    <a:pt x="301" y="163"/>
                  </a:cubicBezTo>
                  <a:cubicBezTo>
                    <a:pt x="299" y="177"/>
                    <a:pt x="296" y="190"/>
                    <a:pt x="289" y="202"/>
                  </a:cubicBezTo>
                  <a:cubicBezTo>
                    <a:pt x="282" y="213"/>
                    <a:pt x="274" y="223"/>
                    <a:pt x="264" y="232"/>
                  </a:cubicBezTo>
                  <a:cubicBezTo>
                    <a:pt x="258" y="237"/>
                    <a:pt x="252" y="241"/>
                    <a:pt x="246" y="245"/>
                  </a:cubicBezTo>
                  <a:cubicBezTo>
                    <a:pt x="243" y="248"/>
                    <a:pt x="239" y="251"/>
                    <a:pt x="235" y="252"/>
                  </a:cubicBezTo>
                  <a:cubicBezTo>
                    <a:pt x="236" y="252"/>
                    <a:pt x="236" y="252"/>
                    <a:pt x="236" y="252"/>
                  </a:cubicBezTo>
                  <a:cubicBezTo>
                    <a:pt x="237" y="252"/>
                    <a:pt x="238" y="253"/>
                    <a:pt x="239" y="253"/>
                  </a:cubicBezTo>
                  <a:cubicBezTo>
                    <a:pt x="240" y="252"/>
                    <a:pt x="242" y="251"/>
                    <a:pt x="244" y="250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4" y="249"/>
                    <a:pt x="244" y="249"/>
                    <a:pt x="244" y="249"/>
                  </a:cubicBezTo>
                  <a:cubicBezTo>
                    <a:pt x="245" y="248"/>
                    <a:pt x="246" y="248"/>
                    <a:pt x="246" y="248"/>
                  </a:cubicBezTo>
                  <a:cubicBezTo>
                    <a:pt x="251" y="244"/>
                    <a:pt x="256" y="241"/>
                    <a:pt x="260" y="237"/>
                  </a:cubicBezTo>
                  <a:cubicBezTo>
                    <a:pt x="266" y="232"/>
                    <a:pt x="272" y="227"/>
                    <a:pt x="278" y="221"/>
                  </a:cubicBezTo>
                  <a:cubicBezTo>
                    <a:pt x="277" y="221"/>
                    <a:pt x="277" y="221"/>
                    <a:pt x="277" y="221"/>
                  </a:cubicBezTo>
                  <a:cubicBezTo>
                    <a:pt x="276" y="221"/>
                    <a:pt x="276" y="219"/>
                    <a:pt x="277" y="219"/>
                  </a:cubicBezTo>
                  <a:cubicBezTo>
                    <a:pt x="278" y="219"/>
                    <a:pt x="279" y="219"/>
                    <a:pt x="280" y="218"/>
                  </a:cubicBezTo>
                  <a:cubicBezTo>
                    <a:pt x="283" y="215"/>
                    <a:pt x="285" y="212"/>
                    <a:pt x="287" y="208"/>
                  </a:cubicBezTo>
                  <a:cubicBezTo>
                    <a:pt x="293" y="199"/>
                    <a:pt x="298" y="188"/>
                    <a:pt x="301" y="177"/>
                  </a:cubicBezTo>
                  <a:cubicBezTo>
                    <a:pt x="300" y="177"/>
                    <a:pt x="300" y="176"/>
                    <a:pt x="301" y="176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1" y="175"/>
                    <a:pt x="301" y="174"/>
                    <a:pt x="302" y="173"/>
                  </a:cubicBezTo>
                  <a:cubicBezTo>
                    <a:pt x="304" y="161"/>
                    <a:pt x="305" y="149"/>
                    <a:pt x="306" y="138"/>
                  </a:cubicBezTo>
                  <a:cubicBezTo>
                    <a:pt x="306" y="138"/>
                    <a:pt x="306" y="138"/>
                    <a:pt x="306" y="138"/>
                  </a:cubicBezTo>
                  <a:cubicBezTo>
                    <a:pt x="305" y="138"/>
                    <a:pt x="304" y="136"/>
                    <a:pt x="305" y="136"/>
                  </a:cubicBezTo>
                  <a:cubicBezTo>
                    <a:pt x="305" y="136"/>
                    <a:pt x="305" y="136"/>
                    <a:pt x="306" y="135"/>
                  </a:cubicBezTo>
                  <a:cubicBezTo>
                    <a:pt x="306" y="133"/>
                    <a:pt x="306" y="131"/>
                    <a:pt x="306" y="129"/>
                  </a:cubicBezTo>
                  <a:moveTo>
                    <a:pt x="203" y="107"/>
                  </a:moveTo>
                  <a:cubicBezTo>
                    <a:pt x="205" y="112"/>
                    <a:pt x="207" y="117"/>
                    <a:pt x="208" y="123"/>
                  </a:cubicBezTo>
                  <a:cubicBezTo>
                    <a:pt x="208" y="126"/>
                    <a:pt x="208" y="129"/>
                    <a:pt x="208" y="132"/>
                  </a:cubicBezTo>
                  <a:cubicBezTo>
                    <a:pt x="208" y="136"/>
                    <a:pt x="208" y="139"/>
                    <a:pt x="208" y="142"/>
                  </a:cubicBezTo>
                  <a:cubicBezTo>
                    <a:pt x="208" y="141"/>
                    <a:pt x="209" y="140"/>
                    <a:pt x="209" y="139"/>
                  </a:cubicBezTo>
                  <a:cubicBezTo>
                    <a:pt x="211" y="131"/>
                    <a:pt x="210" y="123"/>
                    <a:pt x="208" y="116"/>
                  </a:cubicBezTo>
                  <a:cubicBezTo>
                    <a:pt x="207" y="113"/>
                    <a:pt x="205" y="110"/>
                    <a:pt x="203" y="107"/>
                  </a:cubicBezTo>
                  <a:moveTo>
                    <a:pt x="198" y="100"/>
                  </a:moveTo>
                  <a:cubicBezTo>
                    <a:pt x="200" y="102"/>
                    <a:pt x="202" y="104"/>
                    <a:pt x="204" y="106"/>
                  </a:cubicBezTo>
                  <a:cubicBezTo>
                    <a:pt x="203" y="104"/>
                    <a:pt x="202" y="103"/>
                    <a:pt x="201" y="102"/>
                  </a:cubicBezTo>
                  <a:cubicBezTo>
                    <a:pt x="200" y="101"/>
                    <a:pt x="199" y="101"/>
                    <a:pt x="198" y="100"/>
                  </a:cubicBezTo>
                  <a:moveTo>
                    <a:pt x="170" y="90"/>
                  </a:moveTo>
                  <a:cubicBezTo>
                    <a:pt x="164" y="90"/>
                    <a:pt x="158" y="91"/>
                    <a:pt x="152" y="92"/>
                  </a:cubicBezTo>
                  <a:cubicBezTo>
                    <a:pt x="141" y="95"/>
                    <a:pt x="130" y="101"/>
                    <a:pt x="122" y="109"/>
                  </a:cubicBezTo>
                  <a:cubicBezTo>
                    <a:pt x="117" y="114"/>
                    <a:pt x="114" y="120"/>
                    <a:pt x="112" y="127"/>
                  </a:cubicBezTo>
                  <a:cubicBezTo>
                    <a:pt x="113" y="125"/>
                    <a:pt x="115" y="124"/>
                    <a:pt x="116" y="122"/>
                  </a:cubicBezTo>
                  <a:cubicBezTo>
                    <a:pt x="117" y="121"/>
                    <a:pt x="118" y="119"/>
                    <a:pt x="119" y="118"/>
                  </a:cubicBezTo>
                  <a:cubicBezTo>
                    <a:pt x="119" y="116"/>
                    <a:pt x="120" y="115"/>
                    <a:pt x="121" y="113"/>
                  </a:cubicBezTo>
                  <a:cubicBezTo>
                    <a:pt x="128" y="103"/>
                    <a:pt x="141" y="97"/>
                    <a:pt x="152" y="94"/>
                  </a:cubicBezTo>
                  <a:cubicBezTo>
                    <a:pt x="158" y="92"/>
                    <a:pt x="164" y="92"/>
                    <a:pt x="170" y="92"/>
                  </a:cubicBezTo>
                  <a:cubicBezTo>
                    <a:pt x="176" y="92"/>
                    <a:pt x="182" y="93"/>
                    <a:pt x="188" y="95"/>
                  </a:cubicBezTo>
                  <a:cubicBezTo>
                    <a:pt x="189" y="95"/>
                    <a:pt x="190" y="95"/>
                    <a:pt x="190" y="96"/>
                  </a:cubicBezTo>
                  <a:cubicBezTo>
                    <a:pt x="191" y="96"/>
                    <a:pt x="192" y="96"/>
                    <a:pt x="193" y="96"/>
                  </a:cubicBezTo>
                  <a:cubicBezTo>
                    <a:pt x="194" y="97"/>
                    <a:pt x="195" y="97"/>
                    <a:pt x="197" y="98"/>
                  </a:cubicBezTo>
                  <a:cubicBezTo>
                    <a:pt x="193" y="95"/>
                    <a:pt x="190" y="93"/>
                    <a:pt x="186" y="92"/>
                  </a:cubicBezTo>
                  <a:cubicBezTo>
                    <a:pt x="181" y="90"/>
                    <a:pt x="175" y="90"/>
                    <a:pt x="170" y="90"/>
                  </a:cubicBezTo>
                  <a:moveTo>
                    <a:pt x="287" y="60"/>
                  </a:moveTo>
                  <a:cubicBezTo>
                    <a:pt x="286" y="61"/>
                    <a:pt x="286" y="61"/>
                    <a:pt x="285" y="62"/>
                  </a:cubicBezTo>
                  <a:cubicBezTo>
                    <a:pt x="286" y="63"/>
                    <a:pt x="287" y="65"/>
                    <a:pt x="289" y="67"/>
                  </a:cubicBezTo>
                  <a:cubicBezTo>
                    <a:pt x="287" y="65"/>
                    <a:pt x="286" y="64"/>
                    <a:pt x="285" y="62"/>
                  </a:cubicBezTo>
                  <a:cubicBezTo>
                    <a:pt x="284" y="62"/>
                    <a:pt x="284" y="62"/>
                    <a:pt x="283" y="63"/>
                  </a:cubicBezTo>
                  <a:cubicBezTo>
                    <a:pt x="286" y="67"/>
                    <a:pt x="289" y="72"/>
                    <a:pt x="291" y="76"/>
                  </a:cubicBezTo>
                  <a:cubicBezTo>
                    <a:pt x="294" y="81"/>
                    <a:pt x="296" y="86"/>
                    <a:pt x="298" y="92"/>
                  </a:cubicBezTo>
                  <a:cubicBezTo>
                    <a:pt x="299" y="95"/>
                    <a:pt x="300" y="99"/>
                    <a:pt x="300" y="103"/>
                  </a:cubicBezTo>
                  <a:cubicBezTo>
                    <a:pt x="301" y="103"/>
                    <a:pt x="302" y="102"/>
                    <a:pt x="303" y="102"/>
                  </a:cubicBezTo>
                  <a:cubicBezTo>
                    <a:pt x="302" y="98"/>
                    <a:pt x="301" y="94"/>
                    <a:pt x="300" y="90"/>
                  </a:cubicBezTo>
                  <a:cubicBezTo>
                    <a:pt x="299" y="87"/>
                    <a:pt x="298" y="84"/>
                    <a:pt x="297" y="81"/>
                  </a:cubicBezTo>
                  <a:cubicBezTo>
                    <a:pt x="295" y="77"/>
                    <a:pt x="293" y="72"/>
                    <a:pt x="291" y="68"/>
                  </a:cubicBezTo>
                  <a:cubicBezTo>
                    <a:pt x="291" y="68"/>
                    <a:pt x="291" y="68"/>
                    <a:pt x="290" y="68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9" y="69"/>
                    <a:pt x="289" y="67"/>
                    <a:pt x="290" y="67"/>
                  </a:cubicBezTo>
                  <a:cubicBezTo>
                    <a:pt x="290" y="67"/>
                    <a:pt x="290" y="66"/>
                    <a:pt x="290" y="66"/>
                  </a:cubicBezTo>
                  <a:cubicBezTo>
                    <a:pt x="289" y="64"/>
                    <a:pt x="288" y="62"/>
                    <a:pt x="287" y="60"/>
                  </a:cubicBezTo>
                  <a:moveTo>
                    <a:pt x="278" y="53"/>
                  </a:moveTo>
                  <a:cubicBezTo>
                    <a:pt x="278" y="54"/>
                    <a:pt x="277" y="54"/>
                    <a:pt x="277" y="54"/>
                  </a:cubicBezTo>
                  <a:cubicBezTo>
                    <a:pt x="278" y="57"/>
                    <a:pt x="280" y="59"/>
                    <a:pt x="282" y="61"/>
                  </a:cubicBezTo>
                  <a:cubicBezTo>
                    <a:pt x="282" y="61"/>
                    <a:pt x="283" y="60"/>
                    <a:pt x="284" y="60"/>
                  </a:cubicBezTo>
                  <a:cubicBezTo>
                    <a:pt x="282" y="58"/>
                    <a:pt x="280" y="56"/>
                    <a:pt x="278" y="53"/>
                  </a:cubicBezTo>
                  <a:moveTo>
                    <a:pt x="281" y="52"/>
                  </a:moveTo>
                  <a:cubicBezTo>
                    <a:pt x="280" y="52"/>
                    <a:pt x="280" y="53"/>
                    <a:pt x="279" y="53"/>
                  </a:cubicBezTo>
                  <a:cubicBezTo>
                    <a:pt x="281" y="55"/>
                    <a:pt x="282" y="57"/>
                    <a:pt x="284" y="60"/>
                  </a:cubicBezTo>
                  <a:cubicBezTo>
                    <a:pt x="285" y="59"/>
                    <a:pt x="285" y="59"/>
                    <a:pt x="286" y="59"/>
                  </a:cubicBezTo>
                  <a:cubicBezTo>
                    <a:pt x="284" y="56"/>
                    <a:pt x="283" y="54"/>
                    <a:pt x="281" y="52"/>
                  </a:cubicBezTo>
                  <a:moveTo>
                    <a:pt x="275" y="45"/>
                  </a:moveTo>
                  <a:cubicBezTo>
                    <a:pt x="274" y="45"/>
                    <a:pt x="274" y="46"/>
                    <a:pt x="273" y="46"/>
                  </a:cubicBezTo>
                  <a:cubicBezTo>
                    <a:pt x="275" y="48"/>
                    <a:pt x="276" y="50"/>
                    <a:pt x="278" y="51"/>
                  </a:cubicBezTo>
                  <a:cubicBezTo>
                    <a:pt x="278" y="51"/>
                    <a:pt x="279" y="51"/>
                    <a:pt x="279" y="50"/>
                  </a:cubicBezTo>
                  <a:cubicBezTo>
                    <a:pt x="279" y="50"/>
                    <a:pt x="279" y="50"/>
                    <a:pt x="279" y="50"/>
                  </a:cubicBezTo>
                  <a:cubicBezTo>
                    <a:pt x="278" y="48"/>
                    <a:pt x="276" y="46"/>
                    <a:pt x="275" y="45"/>
                  </a:cubicBezTo>
                  <a:moveTo>
                    <a:pt x="240" y="19"/>
                  </a:moveTo>
                  <a:cubicBezTo>
                    <a:pt x="239" y="20"/>
                    <a:pt x="238" y="21"/>
                    <a:pt x="237" y="21"/>
                  </a:cubicBezTo>
                  <a:cubicBezTo>
                    <a:pt x="241" y="23"/>
                    <a:pt x="244" y="25"/>
                    <a:pt x="247" y="26"/>
                  </a:cubicBezTo>
                  <a:cubicBezTo>
                    <a:pt x="254" y="32"/>
                    <a:pt x="261" y="38"/>
                    <a:pt x="267" y="44"/>
                  </a:cubicBezTo>
                  <a:cubicBezTo>
                    <a:pt x="270" y="47"/>
                    <a:pt x="273" y="50"/>
                    <a:pt x="275" y="53"/>
                  </a:cubicBezTo>
                  <a:cubicBezTo>
                    <a:pt x="276" y="52"/>
                    <a:pt x="276" y="52"/>
                    <a:pt x="277" y="52"/>
                  </a:cubicBezTo>
                  <a:cubicBezTo>
                    <a:pt x="276" y="50"/>
                    <a:pt x="274" y="48"/>
                    <a:pt x="272" y="47"/>
                  </a:cubicBezTo>
                  <a:cubicBezTo>
                    <a:pt x="272" y="47"/>
                    <a:pt x="272" y="47"/>
                    <a:pt x="272" y="47"/>
                  </a:cubicBezTo>
                  <a:cubicBezTo>
                    <a:pt x="271" y="47"/>
                    <a:pt x="271" y="47"/>
                    <a:pt x="271" y="47"/>
                  </a:cubicBezTo>
                  <a:cubicBezTo>
                    <a:pt x="270" y="47"/>
                    <a:pt x="270" y="46"/>
                    <a:pt x="271" y="45"/>
                  </a:cubicBezTo>
                  <a:cubicBezTo>
                    <a:pt x="271" y="45"/>
                    <a:pt x="271" y="45"/>
                    <a:pt x="271" y="45"/>
                  </a:cubicBezTo>
                  <a:cubicBezTo>
                    <a:pt x="269" y="42"/>
                    <a:pt x="266" y="40"/>
                    <a:pt x="263" y="37"/>
                  </a:cubicBezTo>
                  <a:cubicBezTo>
                    <a:pt x="266" y="40"/>
                    <a:pt x="269" y="42"/>
                    <a:pt x="272" y="45"/>
                  </a:cubicBezTo>
                  <a:cubicBezTo>
                    <a:pt x="272" y="44"/>
                    <a:pt x="273" y="44"/>
                    <a:pt x="273" y="44"/>
                  </a:cubicBezTo>
                  <a:cubicBezTo>
                    <a:pt x="271" y="41"/>
                    <a:pt x="269" y="39"/>
                    <a:pt x="267" y="37"/>
                  </a:cubicBezTo>
                  <a:cubicBezTo>
                    <a:pt x="266" y="38"/>
                    <a:pt x="266" y="38"/>
                    <a:pt x="266" y="38"/>
                  </a:cubicBezTo>
                  <a:cubicBezTo>
                    <a:pt x="266" y="38"/>
                    <a:pt x="265" y="38"/>
                    <a:pt x="265" y="38"/>
                  </a:cubicBezTo>
                  <a:cubicBezTo>
                    <a:pt x="264" y="38"/>
                    <a:pt x="264" y="37"/>
                    <a:pt x="265" y="36"/>
                  </a:cubicBezTo>
                  <a:cubicBezTo>
                    <a:pt x="265" y="36"/>
                    <a:pt x="265" y="36"/>
                    <a:pt x="265" y="36"/>
                  </a:cubicBezTo>
                  <a:cubicBezTo>
                    <a:pt x="263" y="34"/>
                    <a:pt x="260" y="32"/>
                    <a:pt x="258" y="31"/>
                  </a:cubicBezTo>
                  <a:cubicBezTo>
                    <a:pt x="258" y="31"/>
                    <a:pt x="257" y="31"/>
                    <a:pt x="257" y="31"/>
                  </a:cubicBezTo>
                  <a:cubicBezTo>
                    <a:pt x="257" y="31"/>
                    <a:pt x="257" y="31"/>
                    <a:pt x="257" y="31"/>
                  </a:cubicBezTo>
                  <a:cubicBezTo>
                    <a:pt x="256" y="31"/>
                    <a:pt x="255" y="30"/>
                    <a:pt x="256" y="29"/>
                  </a:cubicBezTo>
                  <a:cubicBezTo>
                    <a:pt x="254" y="28"/>
                    <a:pt x="251" y="26"/>
                    <a:pt x="249" y="25"/>
                  </a:cubicBezTo>
                  <a:cubicBezTo>
                    <a:pt x="248" y="25"/>
                    <a:pt x="248" y="25"/>
                    <a:pt x="248" y="24"/>
                  </a:cubicBezTo>
                  <a:cubicBezTo>
                    <a:pt x="248" y="24"/>
                    <a:pt x="247" y="24"/>
                    <a:pt x="247" y="24"/>
                  </a:cubicBezTo>
                  <a:cubicBezTo>
                    <a:pt x="245" y="22"/>
                    <a:pt x="243" y="21"/>
                    <a:pt x="240" y="19"/>
                  </a:cubicBezTo>
                  <a:moveTo>
                    <a:pt x="230" y="13"/>
                  </a:moveTo>
                  <a:cubicBezTo>
                    <a:pt x="230" y="14"/>
                    <a:pt x="229" y="14"/>
                    <a:pt x="229" y="14"/>
                  </a:cubicBezTo>
                  <a:cubicBezTo>
                    <a:pt x="231" y="16"/>
                    <a:pt x="233" y="17"/>
                    <a:pt x="235" y="18"/>
                  </a:cubicBezTo>
                  <a:cubicBezTo>
                    <a:pt x="233" y="17"/>
                    <a:pt x="230" y="16"/>
                    <a:pt x="228" y="15"/>
                  </a:cubicBezTo>
                  <a:cubicBezTo>
                    <a:pt x="227" y="16"/>
                    <a:pt x="226" y="16"/>
                    <a:pt x="226" y="16"/>
                  </a:cubicBezTo>
                  <a:cubicBezTo>
                    <a:pt x="229" y="18"/>
                    <a:pt x="232" y="19"/>
                    <a:pt x="235" y="20"/>
                  </a:cubicBezTo>
                  <a:cubicBezTo>
                    <a:pt x="236" y="20"/>
                    <a:pt x="237" y="19"/>
                    <a:pt x="239" y="18"/>
                  </a:cubicBezTo>
                  <a:cubicBezTo>
                    <a:pt x="236" y="16"/>
                    <a:pt x="233" y="15"/>
                    <a:pt x="230" y="13"/>
                  </a:cubicBezTo>
                  <a:moveTo>
                    <a:pt x="218" y="12"/>
                  </a:moveTo>
                  <a:cubicBezTo>
                    <a:pt x="218" y="12"/>
                    <a:pt x="217" y="13"/>
                    <a:pt x="216" y="13"/>
                  </a:cubicBezTo>
                  <a:cubicBezTo>
                    <a:pt x="219" y="14"/>
                    <a:pt x="222" y="15"/>
                    <a:pt x="224" y="16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5" y="15"/>
                    <a:pt x="225" y="15"/>
                    <a:pt x="225" y="14"/>
                  </a:cubicBezTo>
                  <a:cubicBezTo>
                    <a:pt x="224" y="14"/>
                    <a:pt x="222" y="13"/>
                    <a:pt x="221" y="13"/>
                  </a:cubicBezTo>
                  <a:cubicBezTo>
                    <a:pt x="220" y="13"/>
                    <a:pt x="219" y="12"/>
                    <a:pt x="218" y="12"/>
                  </a:cubicBezTo>
                  <a:moveTo>
                    <a:pt x="134" y="12"/>
                  </a:moveTo>
                  <a:cubicBezTo>
                    <a:pt x="132" y="12"/>
                    <a:pt x="130" y="13"/>
                    <a:pt x="129" y="13"/>
                  </a:cubicBezTo>
                  <a:cubicBezTo>
                    <a:pt x="127" y="14"/>
                    <a:pt x="126" y="16"/>
                    <a:pt x="124" y="17"/>
                  </a:cubicBezTo>
                  <a:cubicBezTo>
                    <a:pt x="126" y="16"/>
                    <a:pt x="128" y="16"/>
                    <a:pt x="129" y="15"/>
                  </a:cubicBezTo>
                  <a:cubicBezTo>
                    <a:pt x="131" y="14"/>
                    <a:pt x="132" y="13"/>
                    <a:pt x="134" y="12"/>
                  </a:cubicBezTo>
                  <a:moveTo>
                    <a:pt x="222" y="9"/>
                  </a:moveTo>
                  <a:cubicBezTo>
                    <a:pt x="222" y="10"/>
                    <a:pt x="221" y="10"/>
                    <a:pt x="221" y="11"/>
                  </a:cubicBezTo>
                  <a:cubicBezTo>
                    <a:pt x="223" y="11"/>
                    <a:pt x="225" y="12"/>
                    <a:pt x="227" y="13"/>
                  </a:cubicBezTo>
                  <a:cubicBezTo>
                    <a:pt x="227" y="13"/>
                    <a:pt x="228" y="13"/>
                    <a:pt x="228" y="12"/>
                  </a:cubicBezTo>
                  <a:cubicBezTo>
                    <a:pt x="226" y="11"/>
                    <a:pt x="224" y="10"/>
                    <a:pt x="222" y="9"/>
                  </a:cubicBezTo>
                  <a:moveTo>
                    <a:pt x="175" y="8"/>
                  </a:moveTo>
                  <a:cubicBezTo>
                    <a:pt x="175" y="9"/>
                    <a:pt x="174" y="9"/>
                    <a:pt x="173" y="10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7" y="10"/>
                    <a:pt x="180" y="10"/>
                    <a:pt x="184" y="10"/>
                  </a:cubicBezTo>
                  <a:cubicBezTo>
                    <a:pt x="199" y="11"/>
                    <a:pt x="213" y="14"/>
                    <a:pt x="227" y="21"/>
                  </a:cubicBezTo>
                  <a:cubicBezTo>
                    <a:pt x="239" y="27"/>
                    <a:pt x="249" y="37"/>
                    <a:pt x="258" y="46"/>
                  </a:cubicBezTo>
                  <a:cubicBezTo>
                    <a:pt x="276" y="65"/>
                    <a:pt x="291" y="87"/>
                    <a:pt x="298" y="112"/>
                  </a:cubicBezTo>
                  <a:cubicBezTo>
                    <a:pt x="299" y="118"/>
                    <a:pt x="300" y="123"/>
                    <a:pt x="301" y="129"/>
                  </a:cubicBezTo>
                  <a:cubicBezTo>
                    <a:pt x="301" y="129"/>
                    <a:pt x="301" y="129"/>
                    <a:pt x="301" y="129"/>
                  </a:cubicBezTo>
                  <a:cubicBezTo>
                    <a:pt x="302" y="129"/>
                    <a:pt x="303" y="128"/>
                    <a:pt x="303" y="128"/>
                  </a:cubicBezTo>
                  <a:cubicBezTo>
                    <a:pt x="304" y="127"/>
                    <a:pt x="304" y="126"/>
                    <a:pt x="304" y="125"/>
                  </a:cubicBezTo>
                  <a:cubicBezTo>
                    <a:pt x="304" y="126"/>
                    <a:pt x="304" y="127"/>
                    <a:pt x="304" y="128"/>
                  </a:cubicBezTo>
                  <a:cubicBezTo>
                    <a:pt x="304" y="127"/>
                    <a:pt x="305" y="127"/>
                    <a:pt x="306" y="127"/>
                  </a:cubicBezTo>
                  <a:cubicBezTo>
                    <a:pt x="305" y="123"/>
                    <a:pt x="305" y="120"/>
                    <a:pt x="305" y="117"/>
                  </a:cubicBezTo>
                  <a:cubicBezTo>
                    <a:pt x="305" y="117"/>
                    <a:pt x="305" y="117"/>
                    <a:pt x="305" y="117"/>
                  </a:cubicBezTo>
                  <a:cubicBezTo>
                    <a:pt x="305" y="118"/>
                    <a:pt x="305" y="118"/>
                    <a:pt x="304" y="118"/>
                  </a:cubicBezTo>
                  <a:cubicBezTo>
                    <a:pt x="304" y="118"/>
                    <a:pt x="303" y="116"/>
                    <a:pt x="304" y="116"/>
                  </a:cubicBezTo>
                  <a:cubicBezTo>
                    <a:pt x="304" y="115"/>
                    <a:pt x="304" y="115"/>
                    <a:pt x="305" y="115"/>
                  </a:cubicBezTo>
                  <a:cubicBezTo>
                    <a:pt x="304" y="111"/>
                    <a:pt x="304" y="107"/>
                    <a:pt x="303" y="104"/>
                  </a:cubicBezTo>
                  <a:cubicBezTo>
                    <a:pt x="302" y="104"/>
                    <a:pt x="302" y="104"/>
                    <a:pt x="301" y="105"/>
                  </a:cubicBezTo>
                  <a:cubicBezTo>
                    <a:pt x="301" y="105"/>
                    <a:pt x="301" y="105"/>
                    <a:pt x="300" y="105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1" y="110"/>
                    <a:pt x="301" y="114"/>
                    <a:pt x="301" y="119"/>
                  </a:cubicBezTo>
                  <a:cubicBezTo>
                    <a:pt x="298" y="100"/>
                    <a:pt x="289" y="81"/>
                    <a:pt x="277" y="65"/>
                  </a:cubicBezTo>
                  <a:cubicBezTo>
                    <a:pt x="269" y="55"/>
                    <a:pt x="261" y="46"/>
                    <a:pt x="251" y="37"/>
                  </a:cubicBezTo>
                  <a:cubicBezTo>
                    <a:pt x="242" y="28"/>
                    <a:pt x="232" y="21"/>
                    <a:pt x="220" y="16"/>
                  </a:cubicBezTo>
                  <a:cubicBezTo>
                    <a:pt x="218" y="15"/>
                    <a:pt x="217" y="15"/>
                    <a:pt x="215" y="14"/>
                  </a:cubicBezTo>
                  <a:cubicBezTo>
                    <a:pt x="215" y="14"/>
                    <a:pt x="214" y="15"/>
                    <a:pt x="214" y="15"/>
                  </a:cubicBezTo>
                  <a:cubicBezTo>
                    <a:pt x="214" y="15"/>
                    <a:pt x="214" y="15"/>
                    <a:pt x="213" y="15"/>
                  </a:cubicBezTo>
                  <a:cubicBezTo>
                    <a:pt x="213" y="15"/>
                    <a:pt x="212" y="14"/>
                    <a:pt x="213" y="13"/>
                  </a:cubicBezTo>
                  <a:cubicBezTo>
                    <a:pt x="213" y="13"/>
                    <a:pt x="213" y="13"/>
                    <a:pt x="213" y="13"/>
                  </a:cubicBezTo>
                  <a:cubicBezTo>
                    <a:pt x="201" y="10"/>
                    <a:pt x="189" y="8"/>
                    <a:pt x="176" y="8"/>
                  </a:cubicBezTo>
                  <a:cubicBezTo>
                    <a:pt x="176" y="8"/>
                    <a:pt x="176" y="8"/>
                    <a:pt x="175" y="8"/>
                  </a:cubicBezTo>
                  <a:moveTo>
                    <a:pt x="175" y="6"/>
                  </a:moveTo>
                  <a:cubicBezTo>
                    <a:pt x="169" y="6"/>
                    <a:pt x="163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54" y="9"/>
                    <a:pt x="154" y="8"/>
                    <a:pt x="154" y="7"/>
                  </a:cubicBezTo>
                  <a:cubicBezTo>
                    <a:pt x="149" y="8"/>
                    <a:pt x="144" y="9"/>
                    <a:pt x="138" y="10"/>
                  </a:cubicBezTo>
                  <a:cubicBezTo>
                    <a:pt x="137" y="12"/>
                    <a:pt x="136" y="13"/>
                    <a:pt x="134" y="14"/>
                  </a:cubicBezTo>
                  <a:cubicBezTo>
                    <a:pt x="138" y="13"/>
                    <a:pt x="141" y="12"/>
                    <a:pt x="144" y="12"/>
                  </a:cubicBezTo>
                  <a:cubicBezTo>
                    <a:pt x="151" y="10"/>
                    <a:pt x="159" y="10"/>
                    <a:pt x="167" y="10"/>
                  </a:cubicBezTo>
                  <a:cubicBezTo>
                    <a:pt x="168" y="10"/>
                    <a:pt x="170" y="10"/>
                    <a:pt x="172" y="10"/>
                  </a:cubicBezTo>
                  <a:cubicBezTo>
                    <a:pt x="172" y="10"/>
                    <a:pt x="171" y="9"/>
                    <a:pt x="172" y="8"/>
                  </a:cubicBezTo>
                  <a:cubicBezTo>
                    <a:pt x="172" y="8"/>
                    <a:pt x="172" y="8"/>
                    <a:pt x="172" y="8"/>
                  </a:cubicBezTo>
                  <a:cubicBezTo>
                    <a:pt x="171" y="8"/>
                    <a:pt x="169" y="8"/>
                    <a:pt x="168" y="8"/>
                  </a:cubicBezTo>
                  <a:cubicBezTo>
                    <a:pt x="167" y="8"/>
                    <a:pt x="167" y="8"/>
                    <a:pt x="167" y="8"/>
                  </a:cubicBezTo>
                  <a:cubicBezTo>
                    <a:pt x="169" y="8"/>
                    <a:pt x="171" y="8"/>
                    <a:pt x="173" y="8"/>
                  </a:cubicBezTo>
                  <a:cubicBezTo>
                    <a:pt x="174" y="7"/>
                    <a:pt x="174" y="6"/>
                    <a:pt x="175" y="6"/>
                  </a:cubicBezTo>
                  <a:moveTo>
                    <a:pt x="179" y="6"/>
                  </a:moveTo>
                  <a:cubicBezTo>
                    <a:pt x="178" y="6"/>
                    <a:pt x="177" y="7"/>
                    <a:pt x="176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0" y="7"/>
                    <a:pt x="182" y="8"/>
                    <a:pt x="185" y="8"/>
                  </a:cubicBezTo>
                  <a:cubicBezTo>
                    <a:pt x="195" y="8"/>
                    <a:pt x="204" y="10"/>
                    <a:pt x="214" y="13"/>
                  </a:cubicBezTo>
                  <a:cubicBezTo>
                    <a:pt x="215" y="12"/>
                    <a:pt x="215" y="12"/>
                    <a:pt x="216" y="11"/>
                  </a:cubicBezTo>
                  <a:cubicBezTo>
                    <a:pt x="207" y="8"/>
                    <a:pt x="197" y="7"/>
                    <a:pt x="187" y="6"/>
                  </a:cubicBezTo>
                  <a:cubicBezTo>
                    <a:pt x="184" y="6"/>
                    <a:pt x="181" y="6"/>
                    <a:pt x="179" y="6"/>
                  </a:cubicBezTo>
                  <a:moveTo>
                    <a:pt x="212" y="5"/>
                  </a:moveTo>
                  <a:cubicBezTo>
                    <a:pt x="211" y="6"/>
                    <a:pt x="211" y="6"/>
                    <a:pt x="210" y="7"/>
                  </a:cubicBezTo>
                  <a:cubicBezTo>
                    <a:pt x="213" y="8"/>
                    <a:pt x="216" y="9"/>
                    <a:pt x="218" y="10"/>
                  </a:cubicBezTo>
                  <a:cubicBezTo>
                    <a:pt x="219" y="9"/>
                    <a:pt x="220" y="9"/>
                    <a:pt x="220" y="8"/>
                  </a:cubicBezTo>
                  <a:cubicBezTo>
                    <a:pt x="220" y="8"/>
                    <a:pt x="220" y="8"/>
                    <a:pt x="220" y="8"/>
                  </a:cubicBezTo>
                  <a:cubicBezTo>
                    <a:pt x="217" y="7"/>
                    <a:pt x="215" y="6"/>
                    <a:pt x="212" y="5"/>
                  </a:cubicBezTo>
                  <a:moveTo>
                    <a:pt x="33" y="111"/>
                  </a:moveTo>
                  <a:cubicBezTo>
                    <a:pt x="34" y="108"/>
                    <a:pt x="36" y="104"/>
                    <a:pt x="37" y="100"/>
                  </a:cubicBezTo>
                  <a:cubicBezTo>
                    <a:pt x="39" y="94"/>
                    <a:pt x="41" y="88"/>
                    <a:pt x="44" y="82"/>
                  </a:cubicBezTo>
                  <a:cubicBezTo>
                    <a:pt x="48" y="76"/>
                    <a:pt x="52" y="70"/>
                    <a:pt x="56" y="65"/>
                  </a:cubicBezTo>
                  <a:cubicBezTo>
                    <a:pt x="63" y="54"/>
                    <a:pt x="72" y="45"/>
                    <a:pt x="82" y="38"/>
                  </a:cubicBezTo>
                  <a:cubicBezTo>
                    <a:pt x="86" y="35"/>
                    <a:pt x="90" y="33"/>
                    <a:pt x="94" y="30"/>
                  </a:cubicBezTo>
                  <a:cubicBezTo>
                    <a:pt x="88" y="34"/>
                    <a:pt x="83" y="38"/>
                    <a:pt x="78" y="42"/>
                  </a:cubicBezTo>
                  <a:cubicBezTo>
                    <a:pt x="52" y="65"/>
                    <a:pt x="32" y="97"/>
                    <a:pt x="30" y="132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30" y="128"/>
                    <a:pt x="31" y="124"/>
                    <a:pt x="31" y="121"/>
                  </a:cubicBezTo>
                  <a:cubicBezTo>
                    <a:pt x="32" y="117"/>
                    <a:pt x="33" y="114"/>
                    <a:pt x="33" y="111"/>
                  </a:cubicBezTo>
                  <a:moveTo>
                    <a:pt x="135" y="5"/>
                  </a:moveTo>
                  <a:cubicBezTo>
                    <a:pt x="130" y="6"/>
                    <a:pt x="125" y="8"/>
                    <a:pt x="120" y="10"/>
                  </a:cubicBezTo>
                  <a:cubicBezTo>
                    <a:pt x="119" y="11"/>
                    <a:pt x="118" y="12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3" y="14"/>
                    <a:pt x="110" y="15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5"/>
                  </a:cubicBezTo>
                  <a:cubicBezTo>
                    <a:pt x="92" y="23"/>
                    <a:pt x="79" y="33"/>
                    <a:pt x="67" y="43"/>
                  </a:cubicBezTo>
                  <a:cubicBezTo>
                    <a:pt x="57" y="51"/>
                    <a:pt x="48" y="60"/>
                    <a:pt x="42" y="71"/>
                  </a:cubicBezTo>
                  <a:cubicBezTo>
                    <a:pt x="36" y="83"/>
                    <a:pt x="34" y="97"/>
                    <a:pt x="31" y="111"/>
                  </a:cubicBezTo>
                  <a:cubicBezTo>
                    <a:pt x="29" y="118"/>
                    <a:pt x="27" y="126"/>
                    <a:pt x="28" y="134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0" y="137"/>
                    <a:pt x="31" y="139"/>
                    <a:pt x="34" y="140"/>
                  </a:cubicBezTo>
                  <a:cubicBezTo>
                    <a:pt x="38" y="142"/>
                    <a:pt x="43" y="142"/>
                    <a:pt x="48" y="143"/>
                  </a:cubicBezTo>
                  <a:cubicBezTo>
                    <a:pt x="53" y="144"/>
                    <a:pt x="58" y="145"/>
                    <a:pt x="63" y="145"/>
                  </a:cubicBezTo>
                  <a:cubicBezTo>
                    <a:pt x="59" y="144"/>
                    <a:pt x="56" y="143"/>
                    <a:pt x="53" y="142"/>
                  </a:cubicBezTo>
                  <a:cubicBezTo>
                    <a:pt x="51" y="141"/>
                    <a:pt x="49" y="141"/>
                    <a:pt x="47" y="141"/>
                  </a:cubicBezTo>
                  <a:cubicBezTo>
                    <a:pt x="42" y="140"/>
                    <a:pt x="36" y="140"/>
                    <a:pt x="32" y="137"/>
                  </a:cubicBezTo>
                  <a:cubicBezTo>
                    <a:pt x="32" y="136"/>
                    <a:pt x="32" y="136"/>
                    <a:pt x="31" y="135"/>
                  </a:cubicBezTo>
                  <a:cubicBezTo>
                    <a:pt x="32" y="135"/>
                    <a:pt x="32" y="135"/>
                    <a:pt x="32" y="134"/>
                  </a:cubicBezTo>
                  <a:cubicBezTo>
                    <a:pt x="34" y="86"/>
                    <a:pt x="69" y="43"/>
                    <a:pt x="111" y="23"/>
                  </a:cubicBezTo>
                  <a:cubicBezTo>
                    <a:pt x="114" y="21"/>
                    <a:pt x="118" y="19"/>
                    <a:pt x="122" y="18"/>
                  </a:cubicBezTo>
                  <a:cubicBezTo>
                    <a:pt x="122" y="17"/>
                    <a:pt x="121" y="17"/>
                    <a:pt x="122" y="16"/>
                  </a:cubicBezTo>
                  <a:cubicBezTo>
                    <a:pt x="122" y="16"/>
                    <a:pt x="123" y="15"/>
                    <a:pt x="124" y="15"/>
                  </a:cubicBezTo>
                  <a:cubicBezTo>
                    <a:pt x="110" y="19"/>
                    <a:pt x="98" y="25"/>
                    <a:pt x="86" y="33"/>
                  </a:cubicBezTo>
                  <a:cubicBezTo>
                    <a:pt x="69" y="44"/>
                    <a:pt x="55" y="60"/>
                    <a:pt x="44" y="78"/>
                  </a:cubicBezTo>
                  <a:cubicBezTo>
                    <a:pt x="41" y="84"/>
                    <a:pt x="38" y="91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7" y="90"/>
                    <a:pt x="39" y="83"/>
                    <a:pt x="42" y="77"/>
                  </a:cubicBezTo>
                  <a:cubicBezTo>
                    <a:pt x="44" y="71"/>
                    <a:pt x="48" y="66"/>
                    <a:pt x="52" y="61"/>
                  </a:cubicBezTo>
                  <a:cubicBezTo>
                    <a:pt x="60" y="50"/>
                    <a:pt x="71" y="42"/>
                    <a:pt x="82" y="34"/>
                  </a:cubicBezTo>
                  <a:cubicBezTo>
                    <a:pt x="94" y="25"/>
                    <a:pt x="106" y="17"/>
                    <a:pt x="120" y="11"/>
                  </a:cubicBezTo>
                  <a:cubicBezTo>
                    <a:pt x="124" y="10"/>
                    <a:pt x="128" y="9"/>
                    <a:pt x="132" y="8"/>
                  </a:cubicBezTo>
                  <a:cubicBezTo>
                    <a:pt x="133" y="7"/>
                    <a:pt x="134" y="6"/>
                    <a:pt x="135" y="5"/>
                  </a:cubicBezTo>
                  <a:moveTo>
                    <a:pt x="144" y="3"/>
                  </a:moveTo>
                  <a:cubicBezTo>
                    <a:pt x="143" y="3"/>
                    <a:pt x="142" y="3"/>
                    <a:pt x="141" y="4"/>
                  </a:cubicBezTo>
                  <a:cubicBezTo>
                    <a:pt x="141" y="4"/>
                    <a:pt x="140" y="4"/>
                    <a:pt x="139" y="4"/>
                  </a:cubicBezTo>
                  <a:cubicBezTo>
                    <a:pt x="138" y="5"/>
                    <a:pt x="137" y="6"/>
                    <a:pt x="136" y="7"/>
                  </a:cubicBezTo>
                  <a:cubicBezTo>
                    <a:pt x="137" y="6"/>
                    <a:pt x="139" y="6"/>
                    <a:pt x="141" y="6"/>
                  </a:cubicBezTo>
                  <a:cubicBezTo>
                    <a:pt x="142" y="5"/>
                    <a:pt x="143" y="4"/>
                    <a:pt x="144" y="3"/>
                  </a:cubicBezTo>
                  <a:moveTo>
                    <a:pt x="199" y="2"/>
                  </a:moveTo>
                  <a:cubicBezTo>
                    <a:pt x="199" y="3"/>
                    <a:pt x="198" y="3"/>
                    <a:pt x="197" y="4"/>
                  </a:cubicBezTo>
                  <a:cubicBezTo>
                    <a:pt x="199" y="4"/>
                    <a:pt x="202" y="4"/>
                    <a:pt x="204" y="5"/>
                  </a:cubicBezTo>
                  <a:cubicBezTo>
                    <a:pt x="205" y="5"/>
                    <a:pt x="206" y="6"/>
                    <a:pt x="208" y="6"/>
                  </a:cubicBezTo>
                  <a:cubicBezTo>
                    <a:pt x="208" y="6"/>
                    <a:pt x="209" y="5"/>
                    <a:pt x="210" y="5"/>
                  </a:cubicBezTo>
                  <a:cubicBezTo>
                    <a:pt x="206" y="4"/>
                    <a:pt x="203" y="3"/>
                    <a:pt x="199" y="2"/>
                  </a:cubicBezTo>
                  <a:moveTo>
                    <a:pt x="161" y="1"/>
                  </a:moveTo>
                  <a:cubicBezTo>
                    <a:pt x="157" y="1"/>
                    <a:pt x="152" y="2"/>
                    <a:pt x="148" y="3"/>
                  </a:cubicBezTo>
                  <a:cubicBezTo>
                    <a:pt x="147" y="3"/>
                    <a:pt x="146" y="4"/>
                    <a:pt x="145" y="5"/>
                  </a:cubicBezTo>
                  <a:cubicBezTo>
                    <a:pt x="149" y="4"/>
                    <a:pt x="154" y="4"/>
                    <a:pt x="158" y="3"/>
                  </a:cubicBezTo>
                  <a:cubicBezTo>
                    <a:pt x="159" y="3"/>
                    <a:pt x="160" y="2"/>
                    <a:pt x="161" y="1"/>
                  </a:cubicBezTo>
                  <a:moveTo>
                    <a:pt x="185" y="0"/>
                  </a:moveTo>
                  <a:cubicBezTo>
                    <a:pt x="184" y="1"/>
                    <a:pt x="183" y="2"/>
                    <a:pt x="182" y="2"/>
                  </a:cubicBezTo>
                  <a:cubicBezTo>
                    <a:pt x="186" y="3"/>
                    <a:pt x="190" y="3"/>
                    <a:pt x="194" y="3"/>
                  </a:cubicBezTo>
                  <a:cubicBezTo>
                    <a:pt x="195" y="3"/>
                    <a:pt x="196" y="2"/>
                    <a:pt x="197" y="2"/>
                  </a:cubicBezTo>
                  <a:cubicBezTo>
                    <a:pt x="193" y="1"/>
                    <a:pt x="189" y="1"/>
                    <a:pt x="185" y="0"/>
                  </a:cubicBezTo>
                  <a:moveTo>
                    <a:pt x="179" y="0"/>
                  </a:moveTo>
                  <a:cubicBezTo>
                    <a:pt x="174" y="0"/>
                    <a:pt x="169" y="1"/>
                    <a:pt x="164" y="1"/>
                  </a:cubicBezTo>
                  <a:cubicBezTo>
                    <a:pt x="163" y="2"/>
                    <a:pt x="163" y="2"/>
                    <a:pt x="162" y="3"/>
                  </a:cubicBezTo>
                  <a:cubicBezTo>
                    <a:pt x="162" y="3"/>
                    <a:pt x="163" y="3"/>
                    <a:pt x="164" y="3"/>
                  </a:cubicBezTo>
                  <a:cubicBezTo>
                    <a:pt x="169" y="3"/>
                    <a:pt x="174" y="2"/>
                    <a:pt x="179" y="2"/>
                  </a:cubicBezTo>
                  <a:cubicBezTo>
                    <a:pt x="180" y="2"/>
                    <a:pt x="181" y="1"/>
                    <a:pt x="182" y="0"/>
                  </a:cubicBezTo>
                  <a:cubicBezTo>
                    <a:pt x="181" y="0"/>
                    <a:pt x="180" y="0"/>
                    <a:pt x="179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4" name="Freeform 151"/>
            <p:cNvSpPr>
              <a:spLocks noEditPoints="1"/>
            </p:cNvSpPr>
            <p:nvPr/>
          </p:nvSpPr>
          <p:spPr bwMode="auto">
            <a:xfrm>
              <a:off x="6416745" y="3069430"/>
              <a:ext cx="704850" cy="857250"/>
            </a:xfrm>
            <a:custGeom>
              <a:avLst/>
              <a:gdLst>
                <a:gd name="T0" fmla="*/ 326 w 327"/>
                <a:gd name="T1" fmla="*/ 272 h 398"/>
                <a:gd name="T2" fmla="*/ 302 w 327"/>
                <a:gd name="T3" fmla="*/ 188 h 398"/>
                <a:gd name="T4" fmla="*/ 238 w 327"/>
                <a:gd name="T5" fmla="*/ 162 h 398"/>
                <a:gd name="T6" fmla="*/ 241 w 327"/>
                <a:gd name="T7" fmla="*/ 160 h 398"/>
                <a:gd name="T8" fmla="*/ 282 w 327"/>
                <a:gd name="T9" fmla="*/ 175 h 398"/>
                <a:gd name="T10" fmla="*/ 283 w 327"/>
                <a:gd name="T11" fmla="*/ 174 h 398"/>
                <a:gd name="T12" fmla="*/ 243 w 327"/>
                <a:gd name="T13" fmla="*/ 160 h 398"/>
                <a:gd name="T14" fmla="*/ 161 w 327"/>
                <a:gd name="T15" fmla="*/ 307 h 398"/>
                <a:gd name="T16" fmla="*/ 133 w 327"/>
                <a:gd name="T17" fmla="*/ 294 h 398"/>
                <a:gd name="T18" fmla="*/ 101 w 327"/>
                <a:gd name="T19" fmla="*/ 255 h 398"/>
                <a:gd name="T20" fmla="*/ 214 w 327"/>
                <a:gd name="T21" fmla="*/ 284 h 398"/>
                <a:gd name="T22" fmla="*/ 217 w 327"/>
                <a:gd name="T23" fmla="*/ 270 h 398"/>
                <a:gd name="T24" fmla="*/ 99 w 327"/>
                <a:gd name="T25" fmla="*/ 231 h 398"/>
                <a:gd name="T26" fmla="*/ 170 w 327"/>
                <a:gd name="T27" fmla="*/ 196 h 398"/>
                <a:gd name="T28" fmla="*/ 209 w 327"/>
                <a:gd name="T29" fmla="*/ 60 h 398"/>
                <a:gd name="T30" fmla="*/ 164 w 327"/>
                <a:gd name="T31" fmla="*/ 92 h 398"/>
                <a:gd name="T32" fmla="*/ 206 w 327"/>
                <a:gd name="T33" fmla="*/ 13 h 398"/>
                <a:gd name="T34" fmla="*/ 211 w 327"/>
                <a:gd name="T35" fmla="*/ 14 h 398"/>
                <a:gd name="T36" fmla="*/ 177 w 327"/>
                <a:gd name="T37" fmla="*/ 0 h 398"/>
                <a:gd name="T38" fmla="*/ 113 w 327"/>
                <a:gd name="T39" fmla="*/ 51 h 398"/>
                <a:gd name="T40" fmla="*/ 43 w 327"/>
                <a:gd name="T41" fmla="*/ 44 h 398"/>
                <a:gd name="T42" fmla="*/ 106 w 327"/>
                <a:gd name="T43" fmla="*/ 62 h 398"/>
                <a:gd name="T44" fmla="*/ 79 w 327"/>
                <a:gd name="T45" fmla="*/ 55 h 398"/>
                <a:gd name="T46" fmla="*/ 120 w 327"/>
                <a:gd name="T47" fmla="*/ 44 h 398"/>
                <a:gd name="T48" fmla="*/ 139 w 327"/>
                <a:gd name="T49" fmla="*/ 19 h 398"/>
                <a:gd name="T50" fmla="*/ 167 w 327"/>
                <a:gd name="T51" fmla="*/ 3 h 398"/>
                <a:gd name="T52" fmla="*/ 185 w 327"/>
                <a:gd name="T53" fmla="*/ 4 h 398"/>
                <a:gd name="T54" fmla="*/ 212 w 327"/>
                <a:gd name="T55" fmla="*/ 54 h 398"/>
                <a:gd name="T56" fmla="*/ 131 w 327"/>
                <a:gd name="T57" fmla="*/ 104 h 398"/>
                <a:gd name="T58" fmla="*/ 127 w 327"/>
                <a:gd name="T59" fmla="*/ 136 h 398"/>
                <a:gd name="T60" fmla="*/ 131 w 327"/>
                <a:gd name="T61" fmla="*/ 190 h 398"/>
                <a:gd name="T62" fmla="*/ 136 w 327"/>
                <a:gd name="T63" fmla="*/ 194 h 398"/>
                <a:gd name="T64" fmla="*/ 206 w 327"/>
                <a:gd name="T65" fmla="*/ 227 h 398"/>
                <a:gd name="T66" fmla="*/ 166 w 327"/>
                <a:gd name="T67" fmla="*/ 302 h 398"/>
                <a:gd name="T68" fmla="*/ 105 w 327"/>
                <a:gd name="T69" fmla="*/ 260 h 398"/>
                <a:gd name="T70" fmla="*/ 108 w 327"/>
                <a:gd name="T71" fmla="*/ 205 h 398"/>
                <a:gd name="T72" fmla="*/ 108 w 327"/>
                <a:gd name="T73" fmla="*/ 201 h 398"/>
                <a:gd name="T74" fmla="*/ 102 w 327"/>
                <a:gd name="T75" fmla="*/ 191 h 398"/>
                <a:gd name="T76" fmla="*/ 26 w 327"/>
                <a:gd name="T77" fmla="*/ 200 h 398"/>
                <a:gd name="T78" fmla="*/ 5 w 327"/>
                <a:gd name="T79" fmla="*/ 208 h 398"/>
                <a:gd name="T80" fmla="*/ 44 w 327"/>
                <a:gd name="T81" fmla="*/ 347 h 398"/>
                <a:gd name="T82" fmla="*/ 275 w 327"/>
                <a:gd name="T83" fmla="*/ 372 h 398"/>
                <a:gd name="T84" fmla="*/ 300 w 327"/>
                <a:gd name="T85" fmla="*/ 340 h 398"/>
                <a:gd name="T86" fmla="*/ 319 w 327"/>
                <a:gd name="T87" fmla="*/ 229 h 398"/>
                <a:gd name="T88" fmla="*/ 320 w 327"/>
                <a:gd name="T89" fmla="*/ 224 h 398"/>
                <a:gd name="T90" fmla="*/ 316 w 327"/>
                <a:gd name="T91" fmla="*/ 222 h 398"/>
                <a:gd name="T92" fmla="*/ 164 w 327"/>
                <a:gd name="T93" fmla="*/ 395 h 398"/>
                <a:gd name="T94" fmla="*/ 18 w 327"/>
                <a:gd name="T95" fmla="*/ 266 h 398"/>
                <a:gd name="T96" fmla="*/ 70 w 327"/>
                <a:gd name="T97" fmla="*/ 366 h 398"/>
                <a:gd name="T98" fmla="*/ 24 w 327"/>
                <a:gd name="T99" fmla="*/ 206 h 398"/>
                <a:gd name="T100" fmla="*/ 100 w 327"/>
                <a:gd name="T101" fmla="*/ 193 h 398"/>
                <a:gd name="T102" fmla="*/ 142 w 327"/>
                <a:gd name="T103" fmla="*/ 306 h 398"/>
                <a:gd name="T104" fmla="*/ 167 w 327"/>
                <a:gd name="T105" fmla="*/ 191 h 398"/>
                <a:gd name="T106" fmla="*/ 134 w 327"/>
                <a:gd name="T107" fmla="*/ 172 h 398"/>
                <a:gd name="T108" fmla="*/ 128 w 327"/>
                <a:gd name="T109" fmla="*/ 155 h 398"/>
                <a:gd name="T110" fmla="*/ 222 w 327"/>
                <a:gd name="T111" fmla="*/ 4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7" h="398">
                  <a:moveTo>
                    <a:pt x="325" y="245"/>
                  </a:moveTo>
                  <a:cubicBezTo>
                    <a:pt x="325" y="245"/>
                    <a:pt x="324" y="246"/>
                    <a:pt x="324" y="246"/>
                  </a:cubicBezTo>
                  <a:cubicBezTo>
                    <a:pt x="324" y="246"/>
                    <a:pt x="323" y="246"/>
                    <a:pt x="323" y="246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4" y="250"/>
                    <a:pt x="324" y="254"/>
                    <a:pt x="325" y="258"/>
                  </a:cubicBezTo>
                  <a:cubicBezTo>
                    <a:pt x="325" y="263"/>
                    <a:pt x="325" y="268"/>
                    <a:pt x="324" y="274"/>
                  </a:cubicBezTo>
                  <a:cubicBezTo>
                    <a:pt x="324" y="275"/>
                    <a:pt x="324" y="276"/>
                    <a:pt x="324" y="277"/>
                  </a:cubicBezTo>
                  <a:cubicBezTo>
                    <a:pt x="325" y="276"/>
                    <a:pt x="325" y="276"/>
                    <a:pt x="326" y="276"/>
                  </a:cubicBezTo>
                  <a:cubicBezTo>
                    <a:pt x="326" y="275"/>
                    <a:pt x="326" y="274"/>
                    <a:pt x="326" y="272"/>
                  </a:cubicBezTo>
                  <a:cubicBezTo>
                    <a:pt x="326" y="271"/>
                    <a:pt x="327" y="269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6" y="268"/>
                    <a:pt x="326" y="268"/>
                    <a:pt x="326" y="268"/>
                  </a:cubicBezTo>
                  <a:cubicBezTo>
                    <a:pt x="325" y="268"/>
                    <a:pt x="325" y="266"/>
                    <a:pt x="326" y="266"/>
                  </a:cubicBezTo>
                  <a:cubicBezTo>
                    <a:pt x="326" y="266"/>
                    <a:pt x="327" y="266"/>
                    <a:pt x="327" y="266"/>
                  </a:cubicBezTo>
                  <a:cubicBezTo>
                    <a:pt x="327" y="263"/>
                    <a:pt x="327" y="261"/>
                    <a:pt x="327" y="258"/>
                  </a:cubicBezTo>
                  <a:cubicBezTo>
                    <a:pt x="327" y="256"/>
                    <a:pt x="326" y="254"/>
                    <a:pt x="326" y="252"/>
                  </a:cubicBezTo>
                  <a:cubicBezTo>
                    <a:pt x="326" y="250"/>
                    <a:pt x="326" y="248"/>
                    <a:pt x="325" y="245"/>
                  </a:cubicBezTo>
                  <a:moveTo>
                    <a:pt x="302" y="188"/>
                  </a:moveTo>
                  <a:cubicBezTo>
                    <a:pt x="301" y="188"/>
                    <a:pt x="299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1" y="191"/>
                    <a:pt x="304" y="195"/>
                    <a:pt x="306" y="198"/>
                  </a:cubicBezTo>
                  <a:cubicBezTo>
                    <a:pt x="307" y="198"/>
                    <a:pt x="307" y="198"/>
                    <a:pt x="307" y="198"/>
                  </a:cubicBezTo>
                  <a:cubicBezTo>
                    <a:pt x="308" y="198"/>
                    <a:pt x="308" y="198"/>
                    <a:pt x="309" y="198"/>
                  </a:cubicBezTo>
                  <a:cubicBezTo>
                    <a:pt x="308" y="197"/>
                    <a:pt x="308" y="196"/>
                    <a:pt x="308" y="196"/>
                  </a:cubicBezTo>
                  <a:cubicBezTo>
                    <a:pt x="306" y="193"/>
                    <a:pt x="304" y="190"/>
                    <a:pt x="302" y="188"/>
                  </a:cubicBezTo>
                  <a:moveTo>
                    <a:pt x="238" y="162"/>
                  </a:moveTo>
                  <a:cubicBezTo>
                    <a:pt x="239" y="162"/>
                    <a:pt x="240" y="162"/>
                    <a:pt x="241" y="162"/>
                  </a:cubicBezTo>
                  <a:cubicBezTo>
                    <a:pt x="241" y="162"/>
                    <a:pt x="242" y="162"/>
                    <a:pt x="243" y="162"/>
                  </a:cubicBezTo>
                  <a:cubicBezTo>
                    <a:pt x="245" y="162"/>
                    <a:pt x="248" y="163"/>
                    <a:pt x="249" y="163"/>
                  </a:cubicBezTo>
                  <a:cubicBezTo>
                    <a:pt x="255" y="165"/>
                    <a:pt x="260" y="165"/>
                    <a:pt x="265" y="167"/>
                  </a:cubicBezTo>
                  <a:cubicBezTo>
                    <a:pt x="268" y="168"/>
                    <a:pt x="270" y="169"/>
                    <a:pt x="272" y="170"/>
                  </a:cubicBezTo>
                  <a:cubicBezTo>
                    <a:pt x="267" y="168"/>
                    <a:pt x="262" y="166"/>
                    <a:pt x="256" y="165"/>
                  </a:cubicBezTo>
                  <a:cubicBezTo>
                    <a:pt x="251" y="164"/>
                    <a:pt x="245" y="164"/>
                    <a:pt x="240" y="163"/>
                  </a:cubicBezTo>
                  <a:cubicBezTo>
                    <a:pt x="239" y="163"/>
                    <a:pt x="239" y="163"/>
                    <a:pt x="238" y="162"/>
                  </a:cubicBezTo>
                  <a:moveTo>
                    <a:pt x="241" y="160"/>
                  </a:moveTo>
                  <a:cubicBezTo>
                    <a:pt x="241" y="160"/>
                    <a:pt x="241" y="160"/>
                    <a:pt x="241" y="160"/>
                  </a:cubicBezTo>
                  <a:cubicBezTo>
                    <a:pt x="239" y="160"/>
                    <a:pt x="237" y="161"/>
                    <a:pt x="235" y="162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5" y="163"/>
                    <a:pt x="235" y="163"/>
                    <a:pt x="236" y="164"/>
                  </a:cubicBezTo>
                  <a:cubicBezTo>
                    <a:pt x="236" y="164"/>
                    <a:pt x="237" y="164"/>
                    <a:pt x="237" y="164"/>
                  </a:cubicBezTo>
                  <a:cubicBezTo>
                    <a:pt x="242" y="166"/>
                    <a:pt x="247" y="166"/>
                    <a:pt x="252" y="166"/>
                  </a:cubicBezTo>
                  <a:cubicBezTo>
                    <a:pt x="255" y="167"/>
                    <a:pt x="258" y="168"/>
                    <a:pt x="261" y="169"/>
                  </a:cubicBezTo>
                  <a:cubicBezTo>
                    <a:pt x="264" y="169"/>
                    <a:pt x="266" y="170"/>
                    <a:pt x="269" y="171"/>
                  </a:cubicBezTo>
                  <a:cubicBezTo>
                    <a:pt x="273" y="172"/>
                    <a:pt x="277" y="173"/>
                    <a:pt x="282" y="175"/>
                  </a:cubicBezTo>
                  <a:cubicBezTo>
                    <a:pt x="286" y="178"/>
                    <a:pt x="289" y="181"/>
                    <a:pt x="293" y="184"/>
                  </a:cubicBezTo>
                  <a:cubicBezTo>
                    <a:pt x="294" y="185"/>
                    <a:pt x="296" y="186"/>
                    <a:pt x="297" y="188"/>
                  </a:cubicBezTo>
                  <a:cubicBezTo>
                    <a:pt x="297" y="187"/>
                    <a:pt x="297" y="186"/>
                    <a:pt x="298" y="186"/>
                  </a:cubicBezTo>
                  <a:cubicBezTo>
                    <a:pt x="299" y="186"/>
                    <a:pt x="300" y="186"/>
                    <a:pt x="300" y="186"/>
                  </a:cubicBezTo>
                  <a:cubicBezTo>
                    <a:pt x="297" y="183"/>
                    <a:pt x="293" y="179"/>
                    <a:pt x="289" y="177"/>
                  </a:cubicBezTo>
                  <a:cubicBezTo>
                    <a:pt x="289" y="177"/>
                    <a:pt x="288" y="177"/>
                    <a:pt x="288" y="177"/>
                  </a:cubicBezTo>
                  <a:cubicBezTo>
                    <a:pt x="288" y="177"/>
                    <a:pt x="288" y="177"/>
                    <a:pt x="288" y="177"/>
                  </a:cubicBezTo>
                  <a:cubicBezTo>
                    <a:pt x="287" y="177"/>
                    <a:pt x="287" y="176"/>
                    <a:pt x="287" y="176"/>
                  </a:cubicBezTo>
                  <a:cubicBezTo>
                    <a:pt x="286" y="175"/>
                    <a:pt x="284" y="174"/>
                    <a:pt x="283" y="174"/>
                  </a:cubicBezTo>
                  <a:cubicBezTo>
                    <a:pt x="282" y="173"/>
                    <a:pt x="282" y="173"/>
                    <a:pt x="281" y="172"/>
                  </a:cubicBezTo>
                  <a:cubicBezTo>
                    <a:pt x="280" y="173"/>
                    <a:pt x="280" y="173"/>
                    <a:pt x="279" y="173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3"/>
                    <a:pt x="277" y="171"/>
                    <a:pt x="278" y="171"/>
                  </a:cubicBezTo>
                  <a:cubicBezTo>
                    <a:pt x="278" y="171"/>
                    <a:pt x="278" y="171"/>
                    <a:pt x="278" y="171"/>
                  </a:cubicBezTo>
                  <a:cubicBezTo>
                    <a:pt x="278" y="171"/>
                    <a:pt x="277" y="170"/>
                    <a:pt x="277" y="170"/>
                  </a:cubicBezTo>
                  <a:cubicBezTo>
                    <a:pt x="269" y="166"/>
                    <a:pt x="261" y="163"/>
                    <a:pt x="252" y="162"/>
                  </a:cubicBezTo>
                  <a:cubicBezTo>
                    <a:pt x="250" y="162"/>
                    <a:pt x="248" y="161"/>
                    <a:pt x="246" y="161"/>
                  </a:cubicBezTo>
                  <a:cubicBezTo>
                    <a:pt x="245" y="161"/>
                    <a:pt x="244" y="160"/>
                    <a:pt x="243" y="160"/>
                  </a:cubicBezTo>
                  <a:cubicBezTo>
                    <a:pt x="243" y="160"/>
                    <a:pt x="243" y="160"/>
                    <a:pt x="242" y="160"/>
                  </a:cubicBezTo>
                  <a:cubicBezTo>
                    <a:pt x="242" y="160"/>
                    <a:pt x="241" y="160"/>
                    <a:pt x="241" y="160"/>
                  </a:cubicBezTo>
                  <a:moveTo>
                    <a:pt x="175" y="304"/>
                  </a:moveTo>
                  <a:cubicBezTo>
                    <a:pt x="178" y="304"/>
                    <a:pt x="181" y="303"/>
                    <a:pt x="185" y="302"/>
                  </a:cubicBezTo>
                  <a:cubicBezTo>
                    <a:pt x="187" y="302"/>
                    <a:pt x="189" y="301"/>
                    <a:pt x="191" y="300"/>
                  </a:cubicBezTo>
                  <a:cubicBezTo>
                    <a:pt x="190" y="301"/>
                    <a:pt x="189" y="301"/>
                    <a:pt x="187" y="302"/>
                  </a:cubicBezTo>
                  <a:cubicBezTo>
                    <a:pt x="187" y="302"/>
                    <a:pt x="186" y="302"/>
                    <a:pt x="185" y="303"/>
                  </a:cubicBezTo>
                  <a:cubicBezTo>
                    <a:pt x="182" y="304"/>
                    <a:pt x="178" y="305"/>
                    <a:pt x="174" y="306"/>
                  </a:cubicBezTo>
                  <a:cubicBezTo>
                    <a:pt x="170" y="307"/>
                    <a:pt x="165" y="307"/>
                    <a:pt x="161" y="307"/>
                  </a:cubicBezTo>
                  <a:cubicBezTo>
                    <a:pt x="158" y="307"/>
                    <a:pt x="156" y="307"/>
                    <a:pt x="153" y="307"/>
                  </a:cubicBezTo>
                  <a:cubicBezTo>
                    <a:pt x="156" y="307"/>
                    <a:pt x="159" y="306"/>
                    <a:pt x="162" y="306"/>
                  </a:cubicBezTo>
                  <a:cubicBezTo>
                    <a:pt x="163" y="305"/>
                    <a:pt x="165" y="305"/>
                    <a:pt x="166" y="304"/>
                  </a:cubicBezTo>
                  <a:cubicBezTo>
                    <a:pt x="167" y="304"/>
                    <a:pt x="167" y="304"/>
                    <a:pt x="168" y="304"/>
                  </a:cubicBezTo>
                  <a:cubicBezTo>
                    <a:pt x="170" y="304"/>
                    <a:pt x="172" y="304"/>
                    <a:pt x="175" y="304"/>
                  </a:cubicBezTo>
                  <a:moveTo>
                    <a:pt x="115" y="282"/>
                  </a:moveTo>
                  <a:cubicBezTo>
                    <a:pt x="115" y="281"/>
                    <a:pt x="114" y="280"/>
                    <a:pt x="114" y="279"/>
                  </a:cubicBezTo>
                  <a:cubicBezTo>
                    <a:pt x="114" y="279"/>
                    <a:pt x="113" y="278"/>
                    <a:pt x="113" y="277"/>
                  </a:cubicBezTo>
                  <a:cubicBezTo>
                    <a:pt x="118" y="284"/>
                    <a:pt x="125" y="290"/>
                    <a:pt x="133" y="294"/>
                  </a:cubicBezTo>
                  <a:cubicBezTo>
                    <a:pt x="141" y="300"/>
                    <a:pt x="151" y="303"/>
                    <a:pt x="160" y="304"/>
                  </a:cubicBezTo>
                  <a:cubicBezTo>
                    <a:pt x="159" y="304"/>
                    <a:pt x="157" y="304"/>
                    <a:pt x="156" y="305"/>
                  </a:cubicBezTo>
                  <a:cubicBezTo>
                    <a:pt x="154" y="305"/>
                    <a:pt x="153" y="305"/>
                    <a:pt x="151" y="305"/>
                  </a:cubicBezTo>
                  <a:cubicBezTo>
                    <a:pt x="147" y="305"/>
                    <a:pt x="143" y="304"/>
                    <a:pt x="139" y="303"/>
                  </a:cubicBezTo>
                  <a:cubicBezTo>
                    <a:pt x="139" y="303"/>
                    <a:pt x="138" y="302"/>
                    <a:pt x="137" y="302"/>
                  </a:cubicBezTo>
                  <a:cubicBezTo>
                    <a:pt x="134" y="301"/>
                    <a:pt x="130" y="298"/>
                    <a:pt x="127" y="296"/>
                  </a:cubicBezTo>
                  <a:cubicBezTo>
                    <a:pt x="122" y="292"/>
                    <a:pt x="118" y="287"/>
                    <a:pt x="115" y="282"/>
                  </a:cubicBezTo>
                  <a:moveTo>
                    <a:pt x="103" y="265"/>
                  </a:moveTo>
                  <a:cubicBezTo>
                    <a:pt x="102" y="262"/>
                    <a:pt x="102" y="258"/>
                    <a:pt x="101" y="255"/>
                  </a:cubicBezTo>
                  <a:cubicBezTo>
                    <a:pt x="103" y="261"/>
                    <a:pt x="106" y="266"/>
                    <a:pt x="109" y="272"/>
                  </a:cubicBezTo>
                  <a:cubicBezTo>
                    <a:pt x="110" y="273"/>
                    <a:pt x="110" y="275"/>
                    <a:pt x="111" y="277"/>
                  </a:cubicBezTo>
                  <a:cubicBezTo>
                    <a:pt x="113" y="281"/>
                    <a:pt x="115" y="285"/>
                    <a:pt x="118" y="289"/>
                  </a:cubicBezTo>
                  <a:cubicBezTo>
                    <a:pt x="117" y="289"/>
                    <a:pt x="117" y="288"/>
                    <a:pt x="117" y="288"/>
                  </a:cubicBezTo>
                  <a:cubicBezTo>
                    <a:pt x="110" y="282"/>
                    <a:pt x="106" y="274"/>
                    <a:pt x="103" y="265"/>
                  </a:cubicBezTo>
                  <a:moveTo>
                    <a:pt x="224" y="259"/>
                  </a:moveTo>
                  <a:cubicBezTo>
                    <a:pt x="228" y="252"/>
                    <a:pt x="229" y="244"/>
                    <a:pt x="227" y="237"/>
                  </a:cubicBezTo>
                  <a:cubicBezTo>
                    <a:pt x="230" y="244"/>
                    <a:pt x="231" y="253"/>
                    <a:pt x="229" y="261"/>
                  </a:cubicBezTo>
                  <a:cubicBezTo>
                    <a:pt x="227" y="270"/>
                    <a:pt x="221" y="278"/>
                    <a:pt x="214" y="284"/>
                  </a:cubicBezTo>
                  <a:cubicBezTo>
                    <a:pt x="219" y="279"/>
                    <a:pt x="222" y="273"/>
                    <a:pt x="223" y="267"/>
                  </a:cubicBezTo>
                  <a:cubicBezTo>
                    <a:pt x="222" y="268"/>
                    <a:pt x="221" y="269"/>
                    <a:pt x="220" y="270"/>
                  </a:cubicBezTo>
                  <a:cubicBezTo>
                    <a:pt x="220" y="272"/>
                    <a:pt x="219" y="273"/>
                    <a:pt x="218" y="275"/>
                  </a:cubicBezTo>
                  <a:cubicBezTo>
                    <a:pt x="217" y="278"/>
                    <a:pt x="215" y="280"/>
                    <a:pt x="213" y="282"/>
                  </a:cubicBezTo>
                  <a:cubicBezTo>
                    <a:pt x="213" y="283"/>
                    <a:pt x="213" y="283"/>
                    <a:pt x="212" y="283"/>
                  </a:cubicBezTo>
                  <a:cubicBezTo>
                    <a:pt x="202" y="295"/>
                    <a:pt x="187" y="301"/>
                    <a:pt x="172" y="302"/>
                  </a:cubicBezTo>
                  <a:cubicBezTo>
                    <a:pt x="174" y="301"/>
                    <a:pt x="177" y="300"/>
                    <a:pt x="179" y="299"/>
                  </a:cubicBezTo>
                  <a:cubicBezTo>
                    <a:pt x="188" y="294"/>
                    <a:pt x="197" y="288"/>
                    <a:pt x="205" y="282"/>
                  </a:cubicBezTo>
                  <a:cubicBezTo>
                    <a:pt x="209" y="278"/>
                    <a:pt x="214" y="274"/>
                    <a:pt x="217" y="270"/>
                  </a:cubicBezTo>
                  <a:cubicBezTo>
                    <a:pt x="218" y="269"/>
                    <a:pt x="219" y="268"/>
                    <a:pt x="220" y="267"/>
                  </a:cubicBezTo>
                  <a:cubicBezTo>
                    <a:pt x="221" y="266"/>
                    <a:pt x="221" y="265"/>
                    <a:pt x="222" y="264"/>
                  </a:cubicBezTo>
                  <a:cubicBezTo>
                    <a:pt x="222" y="264"/>
                    <a:pt x="222" y="265"/>
                    <a:pt x="222" y="266"/>
                  </a:cubicBezTo>
                  <a:cubicBezTo>
                    <a:pt x="222" y="265"/>
                    <a:pt x="223" y="264"/>
                    <a:pt x="224" y="263"/>
                  </a:cubicBezTo>
                  <a:cubicBezTo>
                    <a:pt x="224" y="262"/>
                    <a:pt x="224" y="261"/>
                    <a:pt x="224" y="259"/>
                  </a:cubicBezTo>
                  <a:moveTo>
                    <a:pt x="99" y="231"/>
                  </a:moveTo>
                  <a:cubicBezTo>
                    <a:pt x="99" y="220"/>
                    <a:pt x="101" y="209"/>
                    <a:pt x="105" y="199"/>
                  </a:cubicBezTo>
                  <a:cubicBezTo>
                    <a:pt x="104" y="203"/>
                    <a:pt x="104" y="207"/>
                    <a:pt x="104" y="212"/>
                  </a:cubicBezTo>
                  <a:cubicBezTo>
                    <a:pt x="101" y="218"/>
                    <a:pt x="100" y="225"/>
                    <a:pt x="99" y="231"/>
                  </a:cubicBezTo>
                  <a:moveTo>
                    <a:pt x="195" y="203"/>
                  </a:moveTo>
                  <a:cubicBezTo>
                    <a:pt x="186" y="198"/>
                    <a:pt x="176" y="195"/>
                    <a:pt x="167" y="194"/>
                  </a:cubicBezTo>
                  <a:cubicBezTo>
                    <a:pt x="166" y="193"/>
                    <a:pt x="165" y="193"/>
                    <a:pt x="164" y="193"/>
                  </a:cubicBezTo>
                  <a:cubicBezTo>
                    <a:pt x="169" y="193"/>
                    <a:pt x="174" y="194"/>
                    <a:pt x="180" y="196"/>
                  </a:cubicBezTo>
                  <a:cubicBezTo>
                    <a:pt x="185" y="197"/>
                    <a:pt x="190" y="200"/>
                    <a:pt x="195" y="203"/>
                  </a:cubicBezTo>
                  <a:moveTo>
                    <a:pt x="149" y="193"/>
                  </a:moveTo>
                  <a:cubicBezTo>
                    <a:pt x="150" y="193"/>
                    <a:pt x="150" y="193"/>
                    <a:pt x="151" y="193"/>
                  </a:cubicBezTo>
                  <a:cubicBezTo>
                    <a:pt x="152" y="193"/>
                    <a:pt x="152" y="193"/>
                    <a:pt x="153" y="193"/>
                  </a:cubicBezTo>
                  <a:cubicBezTo>
                    <a:pt x="159" y="194"/>
                    <a:pt x="165" y="195"/>
                    <a:pt x="170" y="196"/>
                  </a:cubicBezTo>
                  <a:cubicBezTo>
                    <a:pt x="181" y="199"/>
                    <a:pt x="192" y="203"/>
                    <a:pt x="202" y="209"/>
                  </a:cubicBezTo>
                  <a:cubicBezTo>
                    <a:pt x="207" y="212"/>
                    <a:pt x="212" y="216"/>
                    <a:pt x="216" y="220"/>
                  </a:cubicBezTo>
                  <a:cubicBezTo>
                    <a:pt x="219" y="225"/>
                    <a:pt x="222" y="230"/>
                    <a:pt x="224" y="235"/>
                  </a:cubicBezTo>
                  <a:cubicBezTo>
                    <a:pt x="226" y="242"/>
                    <a:pt x="226" y="249"/>
                    <a:pt x="224" y="255"/>
                  </a:cubicBezTo>
                  <a:cubicBezTo>
                    <a:pt x="222" y="241"/>
                    <a:pt x="212" y="229"/>
                    <a:pt x="202" y="220"/>
                  </a:cubicBezTo>
                  <a:cubicBezTo>
                    <a:pt x="194" y="213"/>
                    <a:pt x="185" y="207"/>
                    <a:pt x="176" y="203"/>
                  </a:cubicBezTo>
                  <a:cubicBezTo>
                    <a:pt x="172" y="200"/>
                    <a:pt x="167" y="198"/>
                    <a:pt x="163" y="197"/>
                  </a:cubicBezTo>
                  <a:cubicBezTo>
                    <a:pt x="158" y="196"/>
                    <a:pt x="154" y="195"/>
                    <a:pt x="149" y="193"/>
                  </a:cubicBezTo>
                  <a:moveTo>
                    <a:pt x="209" y="60"/>
                  </a:moveTo>
                  <a:cubicBezTo>
                    <a:pt x="210" y="59"/>
                    <a:pt x="211" y="59"/>
                    <a:pt x="211" y="58"/>
                  </a:cubicBezTo>
                  <a:cubicBezTo>
                    <a:pt x="210" y="61"/>
                    <a:pt x="209" y="64"/>
                    <a:pt x="207" y="67"/>
                  </a:cubicBezTo>
                  <a:cubicBezTo>
                    <a:pt x="206" y="69"/>
                    <a:pt x="206" y="70"/>
                    <a:pt x="205" y="71"/>
                  </a:cubicBezTo>
                  <a:cubicBezTo>
                    <a:pt x="202" y="74"/>
                    <a:pt x="198" y="78"/>
                    <a:pt x="194" y="81"/>
                  </a:cubicBezTo>
                  <a:cubicBezTo>
                    <a:pt x="194" y="81"/>
                    <a:pt x="193" y="82"/>
                    <a:pt x="192" y="82"/>
                  </a:cubicBezTo>
                  <a:cubicBezTo>
                    <a:pt x="188" y="85"/>
                    <a:pt x="183" y="87"/>
                    <a:pt x="179" y="89"/>
                  </a:cubicBezTo>
                  <a:cubicBezTo>
                    <a:pt x="174" y="91"/>
                    <a:pt x="170" y="92"/>
                    <a:pt x="166" y="93"/>
                  </a:cubicBezTo>
                  <a:cubicBezTo>
                    <a:pt x="161" y="95"/>
                    <a:pt x="157" y="96"/>
                    <a:pt x="153" y="97"/>
                  </a:cubicBezTo>
                  <a:cubicBezTo>
                    <a:pt x="157" y="95"/>
                    <a:pt x="160" y="94"/>
                    <a:pt x="164" y="92"/>
                  </a:cubicBezTo>
                  <a:cubicBezTo>
                    <a:pt x="173" y="88"/>
                    <a:pt x="182" y="81"/>
                    <a:pt x="191" y="75"/>
                  </a:cubicBezTo>
                  <a:cubicBezTo>
                    <a:pt x="197" y="71"/>
                    <a:pt x="204" y="66"/>
                    <a:pt x="209" y="60"/>
                  </a:cubicBezTo>
                  <a:moveTo>
                    <a:pt x="130" y="23"/>
                  </a:moveTo>
                  <a:cubicBezTo>
                    <a:pt x="132" y="20"/>
                    <a:pt x="135" y="17"/>
                    <a:pt x="139" y="15"/>
                  </a:cubicBezTo>
                  <a:cubicBezTo>
                    <a:pt x="135" y="17"/>
                    <a:pt x="133" y="20"/>
                    <a:pt x="130" y="23"/>
                  </a:cubicBezTo>
                  <a:cubicBezTo>
                    <a:pt x="130" y="23"/>
                    <a:pt x="130" y="23"/>
                    <a:pt x="130" y="23"/>
                  </a:cubicBezTo>
                  <a:moveTo>
                    <a:pt x="215" y="40"/>
                  </a:moveTo>
                  <a:cubicBezTo>
                    <a:pt x="215" y="40"/>
                    <a:pt x="215" y="39"/>
                    <a:pt x="215" y="38"/>
                  </a:cubicBezTo>
                  <a:cubicBezTo>
                    <a:pt x="214" y="29"/>
                    <a:pt x="211" y="20"/>
                    <a:pt x="206" y="13"/>
                  </a:cubicBezTo>
                  <a:cubicBezTo>
                    <a:pt x="205" y="12"/>
                    <a:pt x="204" y="11"/>
                    <a:pt x="203" y="10"/>
                  </a:cubicBezTo>
                  <a:cubicBezTo>
                    <a:pt x="205" y="11"/>
                    <a:pt x="207" y="12"/>
                    <a:pt x="208" y="14"/>
                  </a:cubicBezTo>
                  <a:cubicBezTo>
                    <a:pt x="209" y="14"/>
                    <a:pt x="209" y="15"/>
                    <a:pt x="210" y="15"/>
                  </a:cubicBezTo>
                  <a:cubicBezTo>
                    <a:pt x="212" y="18"/>
                    <a:pt x="214" y="21"/>
                    <a:pt x="215" y="24"/>
                  </a:cubicBezTo>
                  <a:cubicBezTo>
                    <a:pt x="218" y="29"/>
                    <a:pt x="219" y="36"/>
                    <a:pt x="218" y="43"/>
                  </a:cubicBezTo>
                  <a:cubicBezTo>
                    <a:pt x="217" y="44"/>
                    <a:pt x="217" y="46"/>
                    <a:pt x="216" y="47"/>
                  </a:cubicBezTo>
                  <a:cubicBezTo>
                    <a:pt x="216" y="48"/>
                    <a:pt x="215" y="49"/>
                    <a:pt x="215" y="50"/>
                  </a:cubicBezTo>
                  <a:cubicBezTo>
                    <a:pt x="215" y="47"/>
                    <a:pt x="215" y="44"/>
                    <a:pt x="215" y="40"/>
                  </a:cubicBezTo>
                  <a:moveTo>
                    <a:pt x="211" y="14"/>
                  </a:moveTo>
                  <a:cubicBezTo>
                    <a:pt x="209" y="12"/>
                    <a:pt x="207" y="10"/>
                    <a:pt x="205" y="8"/>
                  </a:cubicBezTo>
                  <a:cubicBezTo>
                    <a:pt x="206" y="9"/>
                    <a:pt x="207" y="9"/>
                    <a:pt x="208" y="10"/>
                  </a:cubicBezTo>
                  <a:cubicBezTo>
                    <a:pt x="210" y="11"/>
                    <a:pt x="213" y="13"/>
                    <a:pt x="215" y="15"/>
                  </a:cubicBezTo>
                  <a:cubicBezTo>
                    <a:pt x="222" y="22"/>
                    <a:pt x="222" y="33"/>
                    <a:pt x="221" y="42"/>
                  </a:cubicBezTo>
                  <a:cubicBezTo>
                    <a:pt x="219" y="49"/>
                    <a:pt x="216" y="56"/>
                    <a:pt x="212" y="62"/>
                  </a:cubicBezTo>
                  <a:cubicBezTo>
                    <a:pt x="213" y="59"/>
                    <a:pt x="214" y="57"/>
                    <a:pt x="214" y="54"/>
                  </a:cubicBezTo>
                  <a:cubicBezTo>
                    <a:pt x="219" y="47"/>
                    <a:pt x="222" y="39"/>
                    <a:pt x="220" y="30"/>
                  </a:cubicBezTo>
                  <a:cubicBezTo>
                    <a:pt x="218" y="24"/>
                    <a:pt x="215" y="18"/>
                    <a:pt x="211" y="14"/>
                  </a:cubicBezTo>
                  <a:moveTo>
                    <a:pt x="177" y="0"/>
                  </a:moveTo>
                  <a:cubicBezTo>
                    <a:pt x="173" y="0"/>
                    <a:pt x="169" y="0"/>
                    <a:pt x="165" y="1"/>
                  </a:cubicBezTo>
                  <a:cubicBezTo>
                    <a:pt x="158" y="3"/>
                    <a:pt x="150" y="5"/>
                    <a:pt x="144" y="9"/>
                  </a:cubicBezTo>
                  <a:cubicBezTo>
                    <a:pt x="137" y="13"/>
                    <a:pt x="130" y="19"/>
                    <a:pt x="126" y="26"/>
                  </a:cubicBezTo>
                  <a:cubicBezTo>
                    <a:pt x="125" y="27"/>
                    <a:pt x="124" y="29"/>
                    <a:pt x="123" y="30"/>
                  </a:cubicBezTo>
                  <a:cubicBezTo>
                    <a:pt x="122" y="32"/>
                    <a:pt x="120" y="33"/>
                    <a:pt x="119" y="35"/>
                  </a:cubicBezTo>
                  <a:cubicBezTo>
                    <a:pt x="116" y="40"/>
                    <a:pt x="114" y="45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1" y="54"/>
                    <a:pt x="109" y="54"/>
                    <a:pt x="106" y="54"/>
                  </a:cubicBezTo>
                  <a:cubicBezTo>
                    <a:pt x="103" y="54"/>
                    <a:pt x="99" y="53"/>
                    <a:pt x="96" y="53"/>
                  </a:cubicBezTo>
                  <a:cubicBezTo>
                    <a:pt x="79" y="49"/>
                    <a:pt x="61" y="46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9" y="46"/>
                    <a:pt x="54" y="48"/>
                    <a:pt x="60" y="50"/>
                  </a:cubicBezTo>
                  <a:cubicBezTo>
                    <a:pt x="63" y="51"/>
                    <a:pt x="66" y="52"/>
                    <a:pt x="70" y="53"/>
                  </a:cubicBezTo>
                  <a:cubicBezTo>
                    <a:pt x="71" y="54"/>
                    <a:pt x="73" y="55"/>
                    <a:pt x="75" y="55"/>
                  </a:cubicBezTo>
                  <a:cubicBezTo>
                    <a:pt x="62" y="53"/>
                    <a:pt x="49" y="51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49"/>
                    <a:pt x="35" y="51"/>
                    <a:pt x="36" y="51"/>
                  </a:cubicBezTo>
                  <a:cubicBezTo>
                    <a:pt x="49" y="53"/>
                    <a:pt x="62" y="55"/>
                    <a:pt x="75" y="57"/>
                  </a:cubicBezTo>
                  <a:cubicBezTo>
                    <a:pt x="79" y="58"/>
                    <a:pt x="82" y="58"/>
                    <a:pt x="86" y="59"/>
                  </a:cubicBezTo>
                  <a:cubicBezTo>
                    <a:pt x="93" y="61"/>
                    <a:pt x="99" y="62"/>
                    <a:pt x="106" y="62"/>
                  </a:cubicBezTo>
                  <a:cubicBezTo>
                    <a:pt x="106" y="62"/>
                    <a:pt x="107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9" y="61"/>
                    <a:pt x="109" y="60"/>
                    <a:pt x="108" y="60"/>
                  </a:cubicBezTo>
                  <a:cubicBezTo>
                    <a:pt x="108" y="60"/>
                    <a:pt x="108" y="60"/>
                    <a:pt x="107" y="60"/>
                  </a:cubicBezTo>
                  <a:cubicBezTo>
                    <a:pt x="104" y="58"/>
                    <a:pt x="101" y="58"/>
                    <a:pt x="98" y="58"/>
                  </a:cubicBezTo>
                  <a:cubicBezTo>
                    <a:pt x="97" y="58"/>
                    <a:pt x="95" y="58"/>
                    <a:pt x="94" y="57"/>
                  </a:cubicBezTo>
                  <a:cubicBezTo>
                    <a:pt x="93" y="57"/>
                    <a:pt x="91" y="57"/>
                    <a:pt x="89" y="57"/>
                  </a:cubicBezTo>
                  <a:cubicBezTo>
                    <a:pt x="88" y="57"/>
                    <a:pt x="87" y="57"/>
                    <a:pt x="86" y="57"/>
                  </a:cubicBezTo>
                  <a:cubicBezTo>
                    <a:pt x="84" y="56"/>
                    <a:pt x="82" y="56"/>
                    <a:pt x="79" y="55"/>
                  </a:cubicBezTo>
                  <a:cubicBezTo>
                    <a:pt x="76" y="54"/>
                    <a:pt x="73" y="53"/>
                    <a:pt x="70" y="51"/>
                  </a:cubicBezTo>
                  <a:cubicBezTo>
                    <a:pt x="66" y="50"/>
                    <a:pt x="63" y="49"/>
                    <a:pt x="59" y="47"/>
                  </a:cubicBezTo>
                  <a:cubicBezTo>
                    <a:pt x="67" y="49"/>
                    <a:pt x="74" y="50"/>
                    <a:pt x="81" y="51"/>
                  </a:cubicBezTo>
                  <a:cubicBezTo>
                    <a:pt x="87" y="53"/>
                    <a:pt x="93" y="54"/>
                    <a:pt x="98" y="55"/>
                  </a:cubicBezTo>
                  <a:cubicBezTo>
                    <a:pt x="101" y="56"/>
                    <a:pt x="104" y="56"/>
                    <a:pt x="106" y="56"/>
                  </a:cubicBezTo>
                  <a:cubicBezTo>
                    <a:pt x="108" y="56"/>
                    <a:pt x="109" y="56"/>
                    <a:pt x="111" y="56"/>
                  </a:cubicBezTo>
                  <a:cubicBezTo>
                    <a:pt x="114" y="55"/>
                    <a:pt x="116" y="52"/>
                    <a:pt x="117" y="50"/>
                  </a:cubicBezTo>
                  <a:cubicBezTo>
                    <a:pt x="118" y="48"/>
                    <a:pt x="118" y="47"/>
                    <a:pt x="119" y="46"/>
                  </a:cubicBezTo>
                  <a:cubicBezTo>
                    <a:pt x="119" y="45"/>
                    <a:pt x="119" y="45"/>
                    <a:pt x="120" y="44"/>
                  </a:cubicBezTo>
                  <a:cubicBezTo>
                    <a:pt x="120" y="43"/>
                    <a:pt x="121" y="41"/>
                    <a:pt x="121" y="40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39"/>
                    <a:pt x="122" y="38"/>
                    <a:pt x="122" y="37"/>
                  </a:cubicBezTo>
                  <a:cubicBezTo>
                    <a:pt x="124" y="34"/>
                    <a:pt x="126" y="31"/>
                    <a:pt x="129" y="27"/>
                  </a:cubicBezTo>
                  <a:cubicBezTo>
                    <a:pt x="129" y="26"/>
                    <a:pt x="130" y="25"/>
                    <a:pt x="131" y="25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34" y="22"/>
                    <a:pt x="136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9"/>
                    <a:pt x="137" y="17"/>
                    <a:pt x="139" y="17"/>
                  </a:cubicBezTo>
                  <a:cubicBezTo>
                    <a:pt x="143" y="15"/>
                    <a:pt x="148" y="14"/>
                    <a:pt x="152" y="12"/>
                  </a:cubicBezTo>
                  <a:cubicBezTo>
                    <a:pt x="155" y="11"/>
                    <a:pt x="158" y="10"/>
                    <a:pt x="161" y="9"/>
                  </a:cubicBezTo>
                  <a:cubicBezTo>
                    <a:pt x="164" y="8"/>
                    <a:pt x="168" y="7"/>
                    <a:pt x="172" y="7"/>
                  </a:cubicBezTo>
                  <a:cubicBezTo>
                    <a:pt x="173" y="6"/>
                    <a:pt x="175" y="5"/>
                    <a:pt x="176" y="4"/>
                  </a:cubicBezTo>
                  <a:cubicBezTo>
                    <a:pt x="166" y="5"/>
                    <a:pt x="157" y="8"/>
                    <a:pt x="148" y="12"/>
                  </a:cubicBezTo>
                  <a:cubicBezTo>
                    <a:pt x="147" y="12"/>
                    <a:pt x="145" y="13"/>
                    <a:pt x="143" y="14"/>
                  </a:cubicBezTo>
                  <a:cubicBezTo>
                    <a:pt x="145" y="13"/>
                    <a:pt x="147" y="11"/>
                    <a:pt x="149" y="10"/>
                  </a:cubicBezTo>
                  <a:cubicBezTo>
                    <a:pt x="154" y="7"/>
                    <a:pt x="161" y="5"/>
                    <a:pt x="167" y="3"/>
                  </a:cubicBezTo>
                  <a:cubicBezTo>
                    <a:pt x="170" y="3"/>
                    <a:pt x="174" y="2"/>
                    <a:pt x="178" y="2"/>
                  </a:cubicBezTo>
                  <a:cubicBezTo>
                    <a:pt x="178" y="2"/>
                    <a:pt x="178" y="2"/>
                    <a:pt x="178" y="2"/>
                  </a:cubicBezTo>
                  <a:cubicBezTo>
                    <a:pt x="179" y="2"/>
                    <a:pt x="180" y="2"/>
                    <a:pt x="181" y="2"/>
                  </a:cubicBezTo>
                  <a:cubicBezTo>
                    <a:pt x="182" y="2"/>
                    <a:pt x="183" y="2"/>
                    <a:pt x="185" y="2"/>
                  </a:cubicBezTo>
                  <a:cubicBezTo>
                    <a:pt x="185" y="2"/>
                    <a:pt x="185" y="2"/>
                    <a:pt x="185" y="2"/>
                  </a:cubicBezTo>
                  <a:cubicBezTo>
                    <a:pt x="186" y="2"/>
                    <a:pt x="186" y="2"/>
                    <a:pt x="186" y="3"/>
                  </a:cubicBezTo>
                  <a:cubicBezTo>
                    <a:pt x="186" y="3"/>
                    <a:pt x="187" y="3"/>
                    <a:pt x="187" y="3"/>
                  </a:cubicBezTo>
                  <a:cubicBezTo>
                    <a:pt x="187" y="3"/>
                    <a:pt x="186" y="3"/>
                    <a:pt x="186" y="3"/>
                  </a:cubicBezTo>
                  <a:cubicBezTo>
                    <a:pt x="185" y="3"/>
                    <a:pt x="185" y="4"/>
                    <a:pt x="185" y="4"/>
                  </a:cubicBezTo>
                  <a:cubicBezTo>
                    <a:pt x="182" y="4"/>
                    <a:pt x="179" y="5"/>
                    <a:pt x="177" y="6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81" y="5"/>
                    <a:pt x="184" y="5"/>
                    <a:pt x="188" y="5"/>
                  </a:cubicBezTo>
                  <a:cubicBezTo>
                    <a:pt x="189" y="5"/>
                    <a:pt x="190" y="5"/>
                    <a:pt x="192" y="5"/>
                  </a:cubicBezTo>
                  <a:cubicBezTo>
                    <a:pt x="192" y="5"/>
                    <a:pt x="193" y="5"/>
                    <a:pt x="194" y="5"/>
                  </a:cubicBezTo>
                  <a:cubicBezTo>
                    <a:pt x="195" y="6"/>
                    <a:pt x="196" y="7"/>
                    <a:pt x="198" y="8"/>
                  </a:cubicBezTo>
                  <a:cubicBezTo>
                    <a:pt x="205" y="13"/>
                    <a:pt x="209" y="21"/>
                    <a:pt x="211" y="30"/>
                  </a:cubicBezTo>
                  <a:cubicBezTo>
                    <a:pt x="213" y="37"/>
                    <a:pt x="214" y="45"/>
                    <a:pt x="212" y="53"/>
                  </a:cubicBezTo>
                  <a:cubicBezTo>
                    <a:pt x="212" y="53"/>
                    <a:pt x="212" y="53"/>
                    <a:pt x="212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09" y="58"/>
                    <a:pt x="204" y="63"/>
                    <a:pt x="200" y="66"/>
                  </a:cubicBezTo>
                  <a:cubicBezTo>
                    <a:pt x="195" y="70"/>
                    <a:pt x="191" y="73"/>
                    <a:pt x="186" y="76"/>
                  </a:cubicBezTo>
                  <a:cubicBezTo>
                    <a:pt x="181" y="80"/>
                    <a:pt x="176" y="83"/>
                    <a:pt x="170" y="87"/>
                  </a:cubicBezTo>
                  <a:cubicBezTo>
                    <a:pt x="158" y="94"/>
                    <a:pt x="144" y="98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29" y="102"/>
                    <a:pt x="130" y="104"/>
                    <a:pt x="131" y="104"/>
                  </a:cubicBezTo>
                  <a:cubicBezTo>
                    <a:pt x="131" y="104"/>
                    <a:pt x="131" y="103"/>
                    <a:pt x="131" y="103"/>
                  </a:cubicBezTo>
                  <a:cubicBezTo>
                    <a:pt x="141" y="101"/>
                    <a:pt x="151" y="99"/>
                    <a:pt x="161" y="97"/>
                  </a:cubicBezTo>
                  <a:cubicBezTo>
                    <a:pt x="167" y="95"/>
                    <a:pt x="173" y="93"/>
                    <a:pt x="179" y="91"/>
                  </a:cubicBezTo>
                  <a:cubicBezTo>
                    <a:pt x="180" y="90"/>
                    <a:pt x="182" y="90"/>
                    <a:pt x="183" y="89"/>
                  </a:cubicBezTo>
                  <a:cubicBezTo>
                    <a:pt x="181" y="90"/>
                    <a:pt x="180" y="91"/>
                    <a:pt x="178" y="92"/>
                  </a:cubicBezTo>
                  <a:cubicBezTo>
                    <a:pt x="173" y="95"/>
                    <a:pt x="168" y="98"/>
                    <a:pt x="162" y="100"/>
                  </a:cubicBezTo>
                  <a:cubicBezTo>
                    <a:pt x="157" y="103"/>
                    <a:pt x="152" y="104"/>
                    <a:pt x="146" y="105"/>
                  </a:cubicBezTo>
                  <a:cubicBezTo>
                    <a:pt x="140" y="107"/>
                    <a:pt x="132" y="109"/>
                    <a:pt x="128" y="116"/>
                  </a:cubicBezTo>
                  <a:cubicBezTo>
                    <a:pt x="126" y="122"/>
                    <a:pt x="127" y="129"/>
                    <a:pt x="127" y="136"/>
                  </a:cubicBezTo>
                  <a:cubicBezTo>
                    <a:pt x="127" y="136"/>
                    <a:pt x="126" y="137"/>
                    <a:pt x="126" y="138"/>
                  </a:cubicBezTo>
                  <a:cubicBezTo>
                    <a:pt x="126" y="141"/>
                    <a:pt x="126" y="145"/>
                    <a:pt x="126" y="148"/>
                  </a:cubicBezTo>
                  <a:cubicBezTo>
                    <a:pt x="126" y="158"/>
                    <a:pt x="126" y="168"/>
                    <a:pt x="127" y="177"/>
                  </a:cubicBezTo>
                  <a:cubicBezTo>
                    <a:pt x="127" y="177"/>
                    <a:pt x="127" y="178"/>
                    <a:pt x="127" y="178"/>
                  </a:cubicBezTo>
                  <a:cubicBezTo>
                    <a:pt x="127" y="182"/>
                    <a:pt x="128" y="186"/>
                    <a:pt x="129" y="190"/>
                  </a:cubicBezTo>
                  <a:cubicBezTo>
                    <a:pt x="129" y="191"/>
                    <a:pt x="129" y="191"/>
                    <a:pt x="130" y="191"/>
                  </a:cubicBezTo>
                  <a:cubicBezTo>
                    <a:pt x="130" y="191"/>
                    <a:pt x="131" y="191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1" y="190"/>
                  </a:cubicBezTo>
                  <a:cubicBezTo>
                    <a:pt x="131" y="190"/>
                    <a:pt x="131" y="190"/>
                    <a:pt x="130" y="189"/>
                  </a:cubicBezTo>
                  <a:cubicBezTo>
                    <a:pt x="130" y="181"/>
                    <a:pt x="129" y="172"/>
                    <a:pt x="130" y="163"/>
                  </a:cubicBezTo>
                  <a:cubicBezTo>
                    <a:pt x="130" y="161"/>
                    <a:pt x="130" y="158"/>
                    <a:pt x="130" y="156"/>
                  </a:cubicBezTo>
                  <a:cubicBezTo>
                    <a:pt x="131" y="148"/>
                    <a:pt x="131" y="141"/>
                    <a:pt x="132" y="133"/>
                  </a:cubicBezTo>
                  <a:cubicBezTo>
                    <a:pt x="132" y="143"/>
                    <a:pt x="132" y="153"/>
                    <a:pt x="132" y="162"/>
                  </a:cubicBezTo>
                  <a:cubicBezTo>
                    <a:pt x="132" y="166"/>
                    <a:pt x="132" y="169"/>
                    <a:pt x="132" y="173"/>
                  </a:cubicBezTo>
                  <a:cubicBezTo>
                    <a:pt x="132" y="179"/>
                    <a:pt x="133" y="185"/>
                    <a:pt x="134" y="191"/>
                  </a:cubicBezTo>
                  <a:cubicBezTo>
                    <a:pt x="135" y="192"/>
                    <a:pt x="135" y="192"/>
                    <a:pt x="135" y="193"/>
                  </a:cubicBezTo>
                  <a:cubicBezTo>
                    <a:pt x="135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9" y="192"/>
                    <a:pt x="141" y="192"/>
                    <a:pt x="144" y="192"/>
                  </a:cubicBezTo>
                  <a:cubicBezTo>
                    <a:pt x="145" y="192"/>
                    <a:pt x="146" y="192"/>
                    <a:pt x="147" y="192"/>
                  </a:cubicBezTo>
                  <a:cubicBezTo>
                    <a:pt x="146" y="193"/>
                    <a:pt x="146" y="194"/>
                    <a:pt x="147" y="194"/>
                  </a:cubicBezTo>
                  <a:cubicBezTo>
                    <a:pt x="150" y="196"/>
                    <a:pt x="154" y="197"/>
                    <a:pt x="158" y="198"/>
                  </a:cubicBezTo>
                  <a:cubicBezTo>
                    <a:pt x="159" y="198"/>
                    <a:pt x="161" y="198"/>
                    <a:pt x="162" y="199"/>
                  </a:cubicBezTo>
                  <a:cubicBezTo>
                    <a:pt x="168" y="200"/>
                    <a:pt x="173" y="203"/>
                    <a:pt x="178" y="206"/>
                  </a:cubicBezTo>
                  <a:cubicBezTo>
                    <a:pt x="188" y="212"/>
                    <a:pt x="198" y="219"/>
                    <a:pt x="206" y="227"/>
                  </a:cubicBezTo>
                  <a:cubicBezTo>
                    <a:pt x="208" y="229"/>
                    <a:pt x="210" y="231"/>
                    <a:pt x="212" y="233"/>
                  </a:cubicBezTo>
                  <a:cubicBezTo>
                    <a:pt x="217" y="240"/>
                    <a:pt x="221" y="248"/>
                    <a:pt x="222" y="256"/>
                  </a:cubicBezTo>
                  <a:cubicBezTo>
                    <a:pt x="222" y="257"/>
                    <a:pt x="222" y="258"/>
                    <a:pt x="222" y="259"/>
                  </a:cubicBezTo>
                  <a:cubicBezTo>
                    <a:pt x="222" y="260"/>
                    <a:pt x="221" y="261"/>
                    <a:pt x="220" y="263"/>
                  </a:cubicBezTo>
                  <a:cubicBezTo>
                    <a:pt x="220" y="263"/>
                    <a:pt x="220" y="263"/>
                    <a:pt x="219" y="264"/>
                  </a:cubicBezTo>
                  <a:cubicBezTo>
                    <a:pt x="219" y="265"/>
                    <a:pt x="219" y="265"/>
                    <a:pt x="218" y="266"/>
                  </a:cubicBezTo>
                  <a:cubicBezTo>
                    <a:pt x="213" y="273"/>
                    <a:pt x="205" y="279"/>
                    <a:pt x="198" y="285"/>
                  </a:cubicBezTo>
                  <a:cubicBezTo>
                    <a:pt x="189" y="291"/>
                    <a:pt x="180" y="297"/>
                    <a:pt x="170" y="301"/>
                  </a:cubicBezTo>
                  <a:cubicBezTo>
                    <a:pt x="169" y="301"/>
                    <a:pt x="167" y="302"/>
                    <a:pt x="166" y="302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43" y="300"/>
                    <a:pt x="126" y="290"/>
                    <a:pt x="114" y="275"/>
                  </a:cubicBezTo>
                  <a:cubicBezTo>
                    <a:pt x="113" y="274"/>
                    <a:pt x="112" y="272"/>
                    <a:pt x="111" y="270"/>
                  </a:cubicBezTo>
                  <a:cubicBezTo>
                    <a:pt x="110" y="267"/>
                    <a:pt x="109" y="263"/>
                    <a:pt x="108" y="259"/>
                  </a:cubicBezTo>
                  <a:cubicBezTo>
                    <a:pt x="107" y="260"/>
                    <a:pt x="107" y="260"/>
                    <a:pt x="106" y="261"/>
                  </a:cubicBezTo>
                  <a:cubicBezTo>
                    <a:pt x="107" y="262"/>
                    <a:pt x="107" y="263"/>
                    <a:pt x="107" y="264"/>
                  </a:cubicBezTo>
                  <a:cubicBezTo>
                    <a:pt x="107" y="263"/>
                    <a:pt x="106" y="262"/>
                    <a:pt x="106" y="261"/>
                  </a:cubicBezTo>
                  <a:cubicBezTo>
                    <a:pt x="106" y="261"/>
                    <a:pt x="106" y="261"/>
                    <a:pt x="105" y="261"/>
                  </a:cubicBezTo>
                  <a:cubicBezTo>
                    <a:pt x="105" y="261"/>
                    <a:pt x="104" y="260"/>
                    <a:pt x="105" y="260"/>
                  </a:cubicBezTo>
                  <a:cubicBezTo>
                    <a:pt x="105" y="260"/>
                    <a:pt x="105" y="260"/>
                    <a:pt x="105" y="260"/>
                  </a:cubicBezTo>
                  <a:cubicBezTo>
                    <a:pt x="103" y="254"/>
                    <a:pt x="101" y="249"/>
                    <a:pt x="100" y="244"/>
                  </a:cubicBezTo>
                  <a:cubicBezTo>
                    <a:pt x="100" y="244"/>
                    <a:pt x="100" y="243"/>
                    <a:pt x="100" y="243"/>
                  </a:cubicBezTo>
                  <a:cubicBezTo>
                    <a:pt x="100" y="235"/>
                    <a:pt x="101" y="228"/>
                    <a:pt x="103" y="220"/>
                  </a:cubicBezTo>
                  <a:cubicBezTo>
                    <a:pt x="103" y="233"/>
                    <a:pt x="103" y="246"/>
                    <a:pt x="106" y="259"/>
                  </a:cubicBezTo>
                  <a:cubicBezTo>
                    <a:pt x="106" y="258"/>
                    <a:pt x="107" y="257"/>
                    <a:pt x="108" y="257"/>
                  </a:cubicBezTo>
                  <a:cubicBezTo>
                    <a:pt x="107" y="255"/>
                    <a:pt x="107" y="254"/>
                    <a:pt x="107" y="253"/>
                  </a:cubicBezTo>
                  <a:cubicBezTo>
                    <a:pt x="105" y="239"/>
                    <a:pt x="104" y="226"/>
                    <a:pt x="105" y="212"/>
                  </a:cubicBezTo>
                  <a:cubicBezTo>
                    <a:pt x="106" y="210"/>
                    <a:pt x="107" y="207"/>
                    <a:pt x="108" y="205"/>
                  </a:cubicBezTo>
                  <a:cubicBezTo>
                    <a:pt x="108" y="204"/>
                    <a:pt x="109" y="204"/>
                    <a:pt x="109" y="203"/>
                  </a:cubicBezTo>
                  <a:cubicBezTo>
                    <a:pt x="109" y="202"/>
                    <a:pt x="109" y="202"/>
                    <a:pt x="109" y="202"/>
                  </a:cubicBezTo>
                  <a:cubicBezTo>
                    <a:pt x="110" y="201"/>
                    <a:pt x="110" y="201"/>
                    <a:pt x="110" y="201"/>
                  </a:cubicBezTo>
                  <a:cubicBezTo>
                    <a:pt x="111" y="198"/>
                    <a:pt x="112" y="196"/>
                    <a:pt x="110" y="193"/>
                  </a:cubicBezTo>
                  <a:cubicBezTo>
                    <a:pt x="110" y="193"/>
                    <a:pt x="110" y="193"/>
                    <a:pt x="110" y="193"/>
                  </a:cubicBezTo>
                  <a:cubicBezTo>
                    <a:pt x="110" y="194"/>
                    <a:pt x="109" y="194"/>
                    <a:pt x="109" y="194"/>
                  </a:cubicBezTo>
                  <a:cubicBezTo>
                    <a:pt x="109" y="194"/>
                    <a:pt x="108" y="194"/>
                    <a:pt x="108" y="194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110" y="196"/>
                    <a:pt x="109" y="199"/>
                    <a:pt x="108" y="201"/>
                  </a:cubicBezTo>
                  <a:cubicBezTo>
                    <a:pt x="107" y="203"/>
                    <a:pt x="107" y="204"/>
                    <a:pt x="106" y="205"/>
                  </a:cubicBezTo>
                  <a:cubicBezTo>
                    <a:pt x="106" y="201"/>
                    <a:pt x="107" y="198"/>
                    <a:pt x="107" y="194"/>
                  </a:cubicBezTo>
                  <a:cubicBezTo>
                    <a:pt x="107" y="194"/>
                    <a:pt x="107" y="194"/>
                    <a:pt x="107" y="194"/>
                  </a:cubicBezTo>
                  <a:cubicBezTo>
                    <a:pt x="107" y="194"/>
                    <a:pt x="107" y="194"/>
                    <a:pt x="107" y="193"/>
                  </a:cubicBezTo>
                  <a:cubicBezTo>
                    <a:pt x="107" y="193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05" y="191"/>
                    <a:pt x="104" y="191"/>
                    <a:pt x="103" y="191"/>
                  </a:cubicBezTo>
                  <a:cubicBezTo>
                    <a:pt x="103" y="191"/>
                    <a:pt x="102" y="191"/>
                    <a:pt x="102" y="191"/>
                  </a:cubicBezTo>
                  <a:cubicBezTo>
                    <a:pt x="99" y="191"/>
                    <a:pt x="96" y="192"/>
                    <a:pt x="93" y="192"/>
                  </a:cubicBezTo>
                  <a:cubicBezTo>
                    <a:pt x="88" y="192"/>
                    <a:pt x="84" y="193"/>
                    <a:pt x="79" y="193"/>
                  </a:cubicBezTo>
                  <a:cubicBezTo>
                    <a:pt x="79" y="193"/>
                    <a:pt x="79" y="192"/>
                    <a:pt x="78" y="192"/>
                  </a:cubicBezTo>
                  <a:cubicBezTo>
                    <a:pt x="68" y="193"/>
                    <a:pt x="57" y="194"/>
                    <a:pt x="47" y="197"/>
                  </a:cubicBezTo>
                  <a:cubicBezTo>
                    <a:pt x="46" y="197"/>
                    <a:pt x="45" y="197"/>
                    <a:pt x="44" y="198"/>
                  </a:cubicBezTo>
                  <a:cubicBezTo>
                    <a:pt x="39" y="198"/>
                    <a:pt x="33" y="199"/>
                    <a:pt x="28" y="200"/>
                  </a:cubicBezTo>
                  <a:cubicBezTo>
                    <a:pt x="28" y="200"/>
                    <a:pt x="28" y="200"/>
                    <a:pt x="27" y="201"/>
                  </a:cubicBezTo>
                  <a:cubicBezTo>
                    <a:pt x="27" y="201"/>
                    <a:pt x="27" y="201"/>
                    <a:pt x="27" y="201"/>
                  </a:cubicBezTo>
                  <a:cubicBezTo>
                    <a:pt x="26" y="201"/>
                    <a:pt x="26" y="201"/>
                    <a:pt x="26" y="200"/>
                  </a:cubicBezTo>
                  <a:cubicBezTo>
                    <a:pt x="25" y="200"/>
                    <a:pt x="24" y="200"/>
                    <a:pt x="23" y="201"/>
                  </a:cubicBezTo>
                  <a:cubicBezTo>
                    <a:pt x="22" y="202"/>
                    <a:pt x="21" y="202"/>
                    <a:pt x="20" y="203"/>
                  </a:cubicBezTo>
                  <a:cubicBezTo>
                    <a:pt x="22" y="203"/>
                    <a:pt x="25" y="202"/>
                    <a:pt x="27" y="202"/>
                  </a:cubicBezTo>
                  <a:cubicBezTo>
                    <a:pt x="21" y="204"/>
                    <a:pt x="16" y="206"/>
                    <a:pt x="10" y="206"/>
                  </a:cubicBezTo>
                  <a:cubicBezTo>
                    <a:pt x="13" y="205"/>
                    <a:pt x="16" y="204"/>
                    <a:pt x="19" y="204"/>
                  </a:cubicBezTo>
                  <a:cubicBezTo>
                    <a:pt x="18" y="203"/>
                    <a:pt x="18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14" y="203"/>
                    <a:pt x="9" y="204"/>
                    <a:pt x="5" y="206"/>
                  </a:cubicBezTo>
                  <a:cubicBezTo>
                    <a:pt x="4" y="206"/>
                    <a:pt x="4" y="208"/>
                    <a:pt x="5" y="208"/>
                  </a:cubicBezTo>
                  <a:cubicBezTo>
                    <a:pt x="6" y="208"/>
                    <a:pt x="7" y="208"/>
                    <a:pt x="8" y="208"/>
                  </a:cubicBezTo>
                  <a:cubicBezTo>
                    <a:pt x="10" y="208"/>
                    <a:pt x="13" y="208"/>
                    <a:pt x="15" y="207"/>
                  </a:cubicBezTo>
                  <a:cubicBezTo>
                    <a:pt x="16" y="207"/>
                    <a:pt x="18" y="207"/>
                    <a:pt x="20" y="206"/>
                  </a:cubicBezTo>
                  <a:cubicBezTo>
                    <a:pt x="19" y="207"/>
                    <a:pt x="18" y="207"/>
                    <a:pt x="17" y="208"/>
                  </a:cubicBezTo>
                  <a:cubicBezTo>
                    <a:pt x="15" y="209"/>
                    <a:pt x="13" y="211"/>
                    <a:pt x="11" y="212"/>
                  </a:cubicBezTo>
                  <a:cubicBezTo>
                    <a:pt x="2" y="222"/>
                    <a:pt x="1" y="238"/>
                    <a:pt x="1" y="251"/>
                  </a:cubicBezTo>
                  <a:cubicBezTo>
                    <a:pt x="1" y="260"/>
                    <a:pt x="0" y="269"/>
                    <a:pt x="2" y="277"/>
                  </a:cubicBezTo>
                  <a:cubicBezTo>
                    <a:pt x="3" y="287"/>
                    <a:pt x="6" y="296"/>
                    <a:pt x="9" y="304"/>
                  </a:cubicBezTo>
                  <a:cubicBezTo>
                    <a:pt x="17" y="321"/>
                    <a:pt x="30" y="335"/>
                    <a:pt x="44" y="347"/>
                  </a:cubicBezTo>
                  <a:cubicBezTo>
                    <a:pt x="59" y="361"/>
                    <a:pt x="76" y="373"/>
                    <a:pt x="95" y="381"/>
                  </a:cubicBezTo>
                  <a:cubicBezTo>
                    <a:pt x="101" y="384"/>
                    <a:pt x="107" y="386"/>
                    <a:pt x="113" y="387"/>
                  </a:cubicBezTo>
                  <a:cubicBezTo>
                    <a:pt x="113" y="387"/>
                    <a:pt x="113" y="387"/>
                    <a:pt x="113" y="387"/>
                  </a:cubicBezTo>
                  <a:cubicBezTo>
                    <a:pt x="116" y="389"/>
                    <a:pt x="120" y="390"/>
                    <a:pt x="124" y="391"/>
                  </a:cubicBezTo>
                  <a:cubicBezTo>
                    <a:pt x="124" y="391"/>
                    <a:pt x="124" y="391"/>
                    <a:pt x="124" y="391"/>
                  </a:cubicBezTo>
                  <a:cubicBezTo>
                    <a:pt x="135" y="393"/>
                    <a:pt x="147" y="395"/>
                    <a:pt x="158" y="396"/>
                  </a:cubicBezTo>
                  <a:cubicBezTo>
                    <a:pt x="167" y="397"/>
                    <a:pt x="176" y="398"/>
                    <a:pt x="186" y="398"/>
                  </a:cubicBezTo>
                  <a:cubicBezTo>
                    <a:pt x="211" y="398"/>
                    <a:pt x="238" y="394"/>
                    <a:pt x="260" y="382"/>
                  </a:cubicBezTo>
                  <a:cubicBezTo>
                    <a:pt x="265" y="379"/>
                    <a:pt x="270" y="376"/>
                    <a:pt x="275" y="372"/>
                  </a:cubicBezTo>
                  <a:cubicBezTo>
                    <a:pt x="284" y="366"/>
                    <a:pt x="291" y="359"/>
                    <a:pt x="296" y="350"/>
                  </a:cubicBezTo>
                  <a:cubicBezTo>
                    <a:pt x="303" y="341"/>
                    <a:pt x="307" y="330"/>
                    <a:pt x="312" y="320"/>
                  </a:cubicBezTo>
                  <a:cubicBezTo>
                    <a:pt x="316" y="309"/>
                    <a:pt x="321" y="299"/>
                    <a:pt x="324" y="287"/>
                  </a:cubicBezTo>
                  <a:cubicBezTo>
                    <a:pt x="325" y="284"/>
                    <a:pt x="325" y="281"/>
                    <a:pt x="326" y="278"/>
                  </a:cubicBezTo>
                  <a:cubicBezTo>
                    <a:pt x="325" y="278"/>
                    <a:pt x="325" y="278"/>
                    <a:pt x="325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22" y="289"/>
                    <a:pt x="319" y="299"/>
                    <a:pt x="314" y="309"/>
                  </a:cubicBezTo>
                  <a:cubicBezTo>
                    <a:pt x="310" y="319"/>
                    <a:pt x="305" y="330"/>
                    <a:pt x="300" y="340"/>
                  </a:cubicBezTo>
                  <a:cubicBezTo>
                    <a:pt x="295" y="350"/>
                    <a:pt x="288" y="358"/>
                    <a:pt x="280" y="366"/>
                  </a:cubicBezTo>
                  <a:cubicBezTo>
                    <a:pt x="255" y="388"/>
                    <a:pt x="222" y="395"/>
                    <a:pt x="190" y="396"/>
                  </a:cubicBezTo>
                  <a:cubicBezTo>
                    <a:pt x="197" y="395"/>
                    <a:pt x="204" y="394"/>
                    <a:pt x="211" y="393"/>
                  </a:cubicBezTo>
                  <a:cubicBezTo>
                    <a:pt x="230" y="389"/>
                    <a:pt x="248" y="384"/>
                    <a:pt x="264" y="374"/>
                  </a:cubicBezTo>
                  <a:cubicBezTo>
                    <a:pt x="280" y="364"/>
                    <a:pt x="294" y="349"/>
                    <a:pt x="302" y="332"/>
                  </a:cubicBezTo>
                  <a:cubicBezTo>
                    <a:pt x="307" y="322"/>
                    <a:pt x="310" y="310"/>
                    <a:pt x="313" y="299"/>
                  </a:cubicBezTo>
                  <a:cubicBezTo>
                    <a:pt x="315" y="288"/>
                    <a:pt x="317" y="276"/>
                    <a:pt x="318" y="265"/>
                  </a:cubicBezTo>
                  <a:cubicBezTo>
                    <a:pt x="319" y="255"/>
                    <a:pt x="320" y="246"/>
                    <a:pt x="319" y="237"/>
                  </a:cubicBezTo>
                  <a:cubicBezTo>
                    <a:pt x="319" y="234"/>
                    <a:pt x="319" y="231"/>
                    <a:pt x="319" y="229"/>
                  </a:cubicBezTo>
                  <a:cubicBezTo>
                    <a:pt x="319" y="229"/>
                    <a:pt x="319" y="229"/>
                    <a:pt x="319" y="228"/>
                  </a:cubicBezTo>
                  <a:cubicBezTo>
                    <a:pt x="318" y="227"/>
                    <a:pt x="318" y="225"/>
                    <a:pt x="318" y="224"/>
                  </a:cubicBezTo>
                  <a:cubicBezTo>
                    <a:pt x="319" y="228"/>
                    <a:pt x="320" y="232"/>
                    <a:pt x="321" y="236"/>
                  </a:cubicBezTo>
                  <a:cubicBezTo>
                    <a:pt x="321" y="237"/>
                    <a:pt x="322" y="238"/>
                    <a:pt x="322" y="240"/>
                  </a:cubicBezTo>
                  <a:cubicBezTo>
                    <a:pt x="322" y="241"/>
                    <a:pt x="323" y="243"/>
                    <a:pt x="323" y="244"/>
                  </a:cubicBezTo>
                  <a:cubicBezTo>
                    <a:pt x="323" y="244"/>
                    <a:pt x="323" y="244"/>
                    <a:pt x="323" y="244"/>
                  </a:cubicBezTo>
                  <a:cubicBezTo>
                    <a:pt x="324" y="244"/>
                    <a:pt x="324" y="244"/>
                    <a:pt x="325" y="243"/>
                  </a:cubicBezTo>
                  <a:cubicBezTo>
                    <a:pt x="324" y="237"/>
                    <a:pt x="322" y="230"/>
                    <a:pt x="320" y="224"/>
                  </a:cubicBezTo>
                  <a:cubicBezTo>
                    <a:pt x="320" y="224"/>
                    <a:pt x="320" y="224"/>
                    <a:pt x="320" y="224"/>
                  </a:cubicBezTo>
                  <a:cubicBezTo>
                    <a:pt x="319" y="224"/>
                    <a:pt x="319" y="223"/>
                    <a:pt x="320" y="222"/>
                  </a:cubicBezTo>
                  <a:cubicBezTo>
                    <a:pt x="318" y="219"/>
                    <a:pt x="317" y="215"/>
                    <a:pt x="316" y="211"/>
                  </a:cubicBezTo>
                  <a:cubicBezTo>
                    <a:pt x="316" y="211"/>
                    <a:pt x="316" y="211"/>
                    <a:pt x="316" y="211"/>
                  </a:cubicBezTo>
                  <a:cubicBezTo>
                    <a:pt x="314" y="207"/>
                    <a:pt x="312" y="203"/>
                    <a:pt x="310" y="199"/>
                  </a:cubicBezTo>
                  <a:cubicBezTo>
                    <a:pt x="309" y="200"/>
                    <a:pt x="308" y="200"/>
                    <a:pt x="308" y="200"/>
                  </a:cubicBezTo>
                  <a:cubicBezTo>
                    <a:pt x="308" y="200"/>
                    <a:pt x="308" y="200"/>
                    <a:pt x="307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09" y="202"/>
                    <a:pt x="310" y="204"/>
                    <a:pt x="311" y="206"/>
                  </a:cubicBezTo>
                  <a:cubicBezTo>
                    <a:pt x="314" y="211"/>
                    <a:pt x="315" y="217"/>
                    <a:pt x="316" y="222"/>
                  </a:cubicBezTo>
                  <a:cubicBezTo>
                    <a:pt x="316" y="225"/>
                    <a:pt x="317" y="228"/>
                    <a:pt x="317" y="230"/>
                  </a:cubicBezTo>
                  <a:cubicBezTo>
                    <a:pt x="317" y="233"/>
                    <a:pt x="317" y="237"/>
                    <a:pt x="317" y="240"/>
                  </a:cubicBezTo>
                  <a:cubicBezTo>
                    <a:pt x="318" y="252"/>
                    <a:pt x="317" y="264"/>
                    <a:pt x="315" y="276"/>
                  </a:cubicBezTo>
                  <a:cubicBezTo>
                    <a:pt x="313" y="288"/>
                    <a:pt x="311" y="299"/>
                    <a:pt x="308" y="311"/>
                  </a:cubicBezTo>
                  <a:cubicBezTo>
                    <a:pt x="302" y="332"/>
                    <a:pt x="291" y="350"/>
                    <a:pt x="275" y="364"/>
                  </a:cubicBezTo>
                  <a:cubicBezTo>
                    <a:pt x="260" y="376"/>
                    <a:pt x="242" y="383"/>
                    <a:pt x="224" y="388"/>
                  </a:cubicBezTo>
                  <a:cubicBezTo>
                    <a:pt x="215" y="390"/>
                    <a:pt x="205" y="392"/>
                    <a:pt x="196" y="393"/>
                  </a:cubicBezTo>
                  <a:cubicBezTo>
                    <a:pt x="187" y="394"/>
                    <a:pt x="179" y="395"/>
                    <a:pt x="170" y="395"/>
                  </a:cubicBezTo>
                  <a:cubicBezTo>
                    <a:pt x="168" y="395"/>
                    <a:pt x="166" y="395"/>
                    <a:pt x="164" y="395"/>
                  </a:cubicBezTo>
                  <a:cubicBezTo>
                    <a:pt x="151" y="394"/>
                    <a:pt x="139" y="391"/>
                    <a:pt x="127" y="389"/>
                  </a:cubicBezTo>
                  <a:cubicBezTo>
                    <a:pt x="126" y="389"/>
                    <a:pt x="125" y="389"/>
                    <a:pt x="124" y="389"/>
                  </a:cubicBezTo>
                  <a:cubicBezTo>
                    <a:pt x="124" y="389"/>
                    <a:pt x="124" y="389"/>
                    <a:pt x="124" y="388"/>
                  </a:cubicBezTo>
                  <a:cubicBezTo>
                    <a:pt x="121" y="388"/>
                    <a:pt x="118" y="387"/>
                    <a:pt x="116" y="386"/>
                  </a:cubicBezTo>
                  <a:cubicBezTo>
                    <a:pt x="114" y="386"/>
                    <a:pt x="112" y="385"/>
                    <a:pt x="110" y="384"/>
                  </a:cubicBezTo>
                  <a:cubicBezTo>
                    <a:pt x="109" y="384"/>
                    <a:pt x="108" y="383"/>
                    <a:pt x="107" y="383"/>
                  </a:cubicBezTo>
                  <a:cubicBezTo>
                    <a:pt x="103" y="381"/>
                    <a:pt x="99" y="378"/>
                    <a:pt x="96" y="376"/>
                  </a:cubicBezTo>
                  <a:cubicBezTo>
                    <a:pt x="77" y="364"/>
                    <a:pt x="57" y="354"/>
                    <a:pt x="44" y="336"/>
                  </a:cubicBezTo>
                  <a:cubicBezTo>
                    <a:pt x="28" y="316"/>
                    <a:pt x="24" y="290"/>
                    <a:pt x="18" y="266"/>
                  </a:cubicBezTo>
                  <a:cubicBezTo>
                    <a:pt x="18" y="265"/>
                    <a:pt x="17" y="265"/>
                    <a:pt x="17" y="265"/>
                  </a:cubicBezTo>
                  <a:cubicBezTo>
                    <a:pt x="16" y="265"/>
                    <a:pt x="16" y="266"/>
                    <a:pt x="16" y="266"/>
                  </a:cubicBezTo>
                  <a:cubicBezTo>
                    <a:pt x="22" y="288"/>
                    <a:pt x="25" y="310"/>
                    <a:pt x="37" y="329"/>
                  </a:cubicBezTo>
                  <a:cubicBezTo>
                    <a:pt x="42" y="339"/>
                    <a:pt x="50" y="346"/>
                    <a:pt x="58" y="353"/>
                  </a:cubicBezTo>
                  <a:cubicBezTo>
                    <a:pt x="66" y="360"/>
                    <a:pt x="75" y="365"/>
                    <a:pt x="84" y="371"/>
                  </a:cubicBezTo>
                  <a:cubicBezTo>
                    <a:pt x="87" y="373"/>
                    <a:pt x="90" y="374"/>
                    <a:pt x="92" y="376"/>
                  </a:cubicBezTo>
                  <a:cubicBezTo>
                    <a:pt x="95" y="378"/>
                    <a:pt x="98" y="379"/>
                    <a:pt x="100" y="381"/>
                  </a:cubicBezTo>
                  <a:cubicBezTo>
                    <a:pt x="100" y="381"/>
                    <a:pt x="100" y="381"/>
                    <a:pt x="99" y="381"/>
                  </a:cubicBezTo>
                  <a:cubicBezTo>
                    <a:pt x="89" y="377"/>
                    <a:pt x="80" y="372"/>
                    <a:pt x="70" y="366"/>
                  </a:cubicBezTo>
                  <a:cubicBezTo>
                    <a:pt x="62" y="360"/>
                    <a:pt x="54" y="353"/>
                    <a:pt x="46" y="347"/>
                  </a:cubicBezTo>
                  <a:cubicBezTo>
                    <a:pt x="43" y="344"/>
                    <a:pt x="39" y="340"/>
                    <a:pt x="36" y="337"/>
                  </a:cubicBezTo>
                  <a:cubicBezTo>
                    <a:pt x="26" y="327"/>
                    <a:pt x="17" y="316"/>
                    <a:pt x="11" y="303"/>
                  </a:cubicBezTo>
                  <a:cubicBezTo>
                    <a:pt x="7" y="294"/>
                    <a:pt x="4" y="285"/>
                    <a:pt x="3" y="275"/>
                  </a:cubicBezTo>
                  <a:cubicBezTo>
                    <a:pt x="2" y="266"/>
                    <a:pt x="3" y="257"/>
                    <a:pt x="3" y="249"/>
                  </a:cubicBezTo>
                  <a:cubicBezTo>
                    <a:pt x="4" y="238"/>
                    <a:pt x="4" y="226"/>
                    <a:pt x="11" y="217"/>
                  </a:cubicBezTo>
                  <a:cubicBezTo>
                    <a:pt x="11" y="216"/>
                    <a:pt x="12" y="215"/>
                    <a:pt x="13" y="214"/>
                  </a:cubicBezTo>
                  <a:cubicBezTo>
                    <a:pt x="15" y="212"/>
                    <a:pt x="17" y="210"/>
                    <a:pt x="20" y="209"/>
                  </a:cubicBezTo>
                  <a:cubicBezTo>
                    <a:pt x="21" y="208"/>
                    <a:pt x="23" y="207"/>
                    <a:pt x="24" y="206"/>
                  </a:cubicBezTo>
                  <a:cubicBezTo>
                    <a:pt x="27" y="205"/>
                    <a:pt x="29" y="204"/>
                    <a:pt x="31" y="204"/>
                  </a:cubicBezTo>
                  <a:cubicBezTo>
                    <a:pt x="34" y="202"/>
                    <a:pt x="37" y="202"/>
                    <a:pt x="40" y="201"/>
                  </a:cubicBezTo>
                  <a:cubicBezTo>
                    <a:pt x="43" y="200"/>
                    <a:pt x="47" y="199"/>
                    <a:pt x="50" y="199"/>
                  </a:cubicBezTo>
                  <a:cubicBezTo>
                    <a:pt x="56" y="198"/>
                    <a:pt x="62" y="197"/>
                    <a:pt x="68" y="196"/>
                  </a:cubicBezTo>
                  <a:cubicBezTo>
                    <a:pt x="69" y="196"/>
                    <a:pt x="70" y="196"/>
                    <a:pt x="71" y="196"/>
                  </a:cubicBezTo>
                  <a:cubicBezTo>
                    <a:pt x="74" y="196"/>
                    <a:pt x="77" y="195"/>
                    <a:pt x="80" y="195"/>
                  </a:cubicBezTo>
                  <a:cubicBezTo>
                    <a:pt x="83" y="195"/>
                    <a:pt x="85" y="195"/>
                    <a:pt x="88" y="194"/>
                  </a:cubicBezTo>
                  <a:cubicBezTo>
                    <a:pt x="91" y="194"/>
                    <a:pt x="95" y="194"/>
                    <a:pt x="98" y="193"/>
                  </a:cubicBezTo>
                  <a:cubicBezTo>
                    <a:pt x="99" y="193"/>
                    <a:pt x="100" y="193"/>
                    <a:pt x="100" y="193"/>
                  </a:cubicBezTo>
                  <a:cubicBezTo>
                    <a:pt x="101" y="193"/>
                    <a:pt x="102" y="193"/>
                    <a:pt x="102" y="193"/>
                  </a:cubicBezTo>
                  <a:cubicBezTo>
                    <a:pt x="103" y="193"/>
                    <a:pt x="104" y="193"/>
                    <a:pt x="105" y="193"/>
                  </a:cubicBezTo>
                  <a:cubicBezTo>
                    <a:pt x="98" y="209"/>
                    <a:pt x="95" y="227"/>
                    <a:pt x="98" y="243"/>
                  </a:cubicBezTo>
                  <a:cubicBezTo>
                    <a:pt x="98" y="244"/>
                    <a:pt x="98" y="245"/>
                    <a:pt x="98" y="246"/>
                  </a:cubicBezTo>
                  <a:cubicBezTo>
                    <a:pt x="98" y="249"/>
                    <a:pt x="99" y="252"/>
                    <a:pt x="99" y="255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102" y="273"/>
                    <a:pt x="111" y="287"/>
                    <a:pt x="124" y="297"/>
                  </a:cubicBezTo>
                  <a:cubicBezTo>
                    <a:pt x="127" y="299"/>
                    <a:pt x="131" y="301"/>
                    <a:pt x="135" y="303"/>
                  </a:cubicBezTo>
                  <a:cubicBezTo>
                    <a:pt x="137" y="304"/>
                    <a:pt x="139" y="305"/>
                    <a:pt x="142" y="306"/>
                  </a:cubicBezTo>
                  <a:cubicBezTo>
                    <a:pt x="148" y="308"/>
                    <a:pt x="154" y="309"/>
                    <a:pt x="160" y="309"/>
                  </a:cubicBezTo>
                  <a:cubicBezTo>
                    <a:pt x="169" y="309"/>
                    <a:pt x="178" y="307"/>
                    <a:pt x="187" y="304"/>
                  </a:cubicBezTo>
                  <a:cubicBezTo>
                    <a:pt x="192" y="302"/>
                    <a:pt x="197" y="299"/>
                    <a:pt x="201" y="297"/>
                  </a:cubicBezTo>
                  <a:cubicBezTo>
                    <a:pt x="204" y="295"/>
                    <a:pt x="206" y="293"/>
                    <a:pt x="208" y="292"/>
                  </a:cubicBezTo>
                  <a:cubicBezTo>
                    <a:pt x="222" y="282"/>
                    <a:pt x="233" y="268"/>
                    <a:pt x="232" y="251"/>
                  </a:cubicBezTo>
                  <a:cubicBezTo>
                    <a:pt x="231" y="239"/>
                    <a:pt x="225" y="227"/>
                    <a:pt x="217" y="219"/>
                  </a:cubicBezTo>
                  <a:cubicBezTo>
                    <a:pt x="214" y="215"/>
                    <a:pt x="212" y="213"/>
                    <a:pt x="209" y="210"/>
                  </a:cubicBezTo>
                  <a:cubicBezTo>
                    <a:pt x="201" y="204"/>
                    <a:pt x="193" y="198"/>
                    <a:pt x="184" y="195"/>
                  </a:cubicBezTo>
                  <a:cubicBezTo>
                    <a:pt x="178" y="193"/>
                    <a:pt x="173" y="192"/>
                    <a:pt x="167" y="191"/>
                  </a:cubicBezTo>
                  <a:cubicBezTo>
                    <a:pt x="165" y="191"/>
                    <a:pt x="162" y="191"/>
                    <a:pt x="159" y="191"/>
                  </a:cubicBezTo>
                  <a:cubicBezTo>
                    <a:pt x="157" y="191"/>
                    <a:pt x="155" y="191"/>
                    <a:pt x="153" y="191"/>
                  </a:cubicBezTo>
                  <a:cubicBezTo>
                    <a:pt x="153" y="191"/>
                    <a:pt x="152" y="191"/>
                    <a:pt x="152" y="19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8" y="190"/>
                    <a:pt x="146" y="190"/>
                    <a:pt x="144" y="190"/>
                  </a:cubicBezTo>
                  <a:cubicBezTo>
                    <a:pt x="141" y="190"/>
                    <a:pt x="139" y="190"/>
                    <a:pt x="137" y="191"/>
                  </a:cubicBezTo>
                  <a:cubicBezTo>
                    <a:pt x="137" y="191"/>
                    <a:pt x="137" y="191"/>
                    <a:pt x="136" y="191"/>
                  </a:cubicBezTo>
                  <a:cubicBezTo>
                    <a:pt x="135" y="185"/>
                    <a:pt x="134" y="179"/>
                    <a:pt x="134" y="172"/>
                  </a:cubicBezTo>
                  <a:cubicBezTo>
                    <a:pt x="133" y="155"/>
                    <a:pt x="135" y="137"/>
                    <a:pt x="135" y="119"/>
                  </a:cubicBezTo>
                  <a:cubicBezTo>
                    <a:pt x="135" y="119"/>
                    <a:pt x="134" y="118"/>
                    <a:pt x="134" y="118"/>
                  </a:cubicBezTo>
                  <a:cubicBezTo>
                    <a:pt x="133" y="118"/>
                    <a:pt x="133" y="118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3" y="119"/>
                    <a:pt x="133" y="119"/>
                    <a:pt x="133" y="119"/>
                  </a:cubicBezTo>
                  <a:cubicBezTo>
                    <a:pt x="131" y="129"/>
                    <a:pt x="130" y="139"/>
                    <a:pt x="129" y="150"/>
                  </a:cubicBezTo>
                  <a:cubicBezTo>
                    <a:pt x="128" y="152"/>
                    <a:pt x="128" y="154"/>
                    <a:pt x="128" y="156"/>
                  </a:cubicBezTo>
                  <a:cubicBezTo>
                    <a:pt x="128" y="156"/>
                    <a:pt x="128" y="155"/>
                    <a:pt x="128" y="155"/>
                  </a:cubicBezTo>
                  <a:cubicBezTo>
                    <a:pt x="128" y="152"/>
                    <a:pt x="128" y="150"/>
                    <a:pt x="128" y="148"/>
                  </a:cubicBezTo>
                  <a:cubicBezTo>
                    <a:pt x="128" y="144"/>
                    <a:pt x="128" y="141"/>
                    <a:pt x="129" y="137"/>
                  </a:cubicBezTo>
                  <a:cubicBezTo>
                    <a:pt x="129" y="133"/>
                    <a:pt x="128" y="128"/>
                    <a:pt x="129" y="123"/>
                  </a:cubicBezTo>
                  <a:cubicBezTo>
                    <a:pt x="129" y="119"/>
                    <a:pt x="130" y="115"/>
                    <a:pt x="134" y="112"/>
                  </a:cubicBezTo>
                  <a:cubicBezTo>
                    <a:pt x="139" y="109"/>
                    <a:pt x="145" y="108"/>
                    <a:pt x="150" y="106"/>
                  </a:cubicBezTo>
                  <a:cubicBezTo>
                    <a:pt x="161" y="104"/>
                    <a:pt x="172" y="99"/>
                    <a:pt x="181" y="93"/>
                  </a:cubicBezTo>
                  <a:cubicBezTo>
                    <a:pt x="186" y="90"/>
                    <a:pt x="191" y="86"/>
                    <a:pt x="195" y="83"/>
                  </a:cubicBezTo>
                  <a:cubicBezTo>
                    <a:pt x="199" y="80"/>
                    <a:pt x="203" y="76"/>
                    <a:pt x="206" y="72"/>
                  </a:cubicBezTo>
                  <a:cubicBezTo>
                    <a:pt x="213" y="64"/>
                    <a:pt x="219" y="55"/>
                    <a:pt x="222" y="44"/>
                  </a:cubicBezTo>
                  <a:cubicBezTo>
                    <a:pt x="224" y="36"/>
                    <a:pt x="224" y="25"/>
                    <a:pt x="219" y="18"/>
                  </a:cubicBezTo>
                  <a:cubicBezTo>
                    <a:pt x="215" y="12"/>
                    <a:pt x="210" y="8"/>
                    <a:pt x="204" y="6"/>
                  </a:cubicBezTo>
                  <a:cubicBezTo>
                    <a:pt x="202" y="5"/>
                    <a:pt x="201" y="5"/>
                    <a:pt x="200" y="4"/>
                  </a:cubicBezTo>
                  <a:cubicBezTo>
                    <a:pt x="199" y="4"/>
                    <a:pt x="198" y="4"/>
                    <a:pt x="197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4" y="3"/>
                    <a:pt x="191" y="2"/>
                    <a:pt x="188" y="1"/>
                  </a:cubicBezTo>
                  <a:cubicBezTo>
                    <a:pt x="188" y="1"/>
                    <a:pt x="187" y="1"/>
                    <a:pt x="187" y="1"/>
                  </a:cubicBezTo>
                  <a:cubicBezTo>
                    <a:pt x="183" y="0"/>
                    <a:pt x="180" y="0"/>
                    <a:pt x="177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152"/>
            <p:cNvSpPr>
              <a:spLocks noEditPoints="1"/>
            </p:cNvSpPr>
            <p:nvPr/>
          </p:nvSpPr>
          <p:spPr bwMode="auto">
            <a:xfrm>
              <a:off x="6656458" y="2839242"/>
              <a:ext cx="527050" cy="1033463"/>
            </a:xfrm>
            <a:custGeom>
              <a:avLst/>
              <a:gdLst>
                <a:gd name="T0" fmla="*/ 176 w 245"/>
                <a:gd name="T1" fmla="*/ 476 h 480"/>
                <a:gd name="T2" fmla="*/ 175 w 245"/>
                <a:gd name="T3" fmla="*/ 474 h 480"/>
                <a:gd name="T4" fmla="*/ 204 w 245"/>
                <a:gd name="T5" fmla="*/ 462 h 480"/>
                <a:gd name="T6" fmla="*/ 224 w 245"/>
                <a:gd name="T7" fmla="*/ 440 h 480"/>
                <a:gd name="T8" fmla="*/ 221 w 245"/>
                <a:gd name="T9" fmla="*/ 447 h 480"/>
                <a:gd name="T10" fmla="*/ 235 w 245"/>
                <a:gd name="T11" fmla="*/ 415 h 480"/>
                <a:gd name="T12" fmla="*/ 237 w 245"/>
                <a:gd name="T13" fmla="*/ 401 h 480"/>
                <a:gd name="T14" fmla="*/ 240 w 245"/>
                <a:gd name="T15" fmla="*/ 400 h 480"/>
                <a:gd name="T16" fmla="*/ 238 w 245"/>
                <a:gd name="T17" fmla="*/ 375 h 480"/>
                <a:gd name="T18" fmla="*/ 240 w 245"/>
                <a:gd name="T19" fmla="*/ 375 h 480"/>
                <a:gd name="T20" fmla="*/ 238 w 245"/>
                <a:gd name="T21" fmla="*/ 351 h 480"/>
                <a:gd name="T22" fmla="*/ 239 w 245"/>
                <a:gd name="T23" fmla="*/ 366 h 480"/>
                <a:gd name="T24" fmla="*/ 237 w 245"/>
                <a:gd name="T25" fmla="*/ 343 h 480"/>
                <a:gd name="T26" fmla="*/ 230 w 245"/>
                <a:gd name="T27" fmla="*/ 323 h 480"/>
                <a:gd name="T28" fmla="*/ 229 w 245"/>
                <a:gd name="T29" fmla="*/ 321 h 480"/>
                <a:gd name="T30" fmla="*/ 225 w 245"/>
                <a:gd name="T31" fmla="*/ 311 h 480"/>
                <a:gd name="T32" fmla="*/ 222 w 245"/>
                <a:gd name="T33" fmla="*/ 300 h 480"/>
                <a:gd name="T34" fmla="*/ 209 w 245"/>
                <a:gd name="T35" fmla="*/ 273 h 480"/>
                <a:gd name="T36" fmla="*/ 218 w 245"/>
                <a:gd name="T37" fmla="*/ 289 h 480"/>
                <a:gd name="T38" fmla="*/ 221 w 245"/>
                <a:gd name="T39" fmla="*/ 290 h 480"/>
                <a:gd name="T40" fmla="*/ 241 w 245"/>
                <a:gd name="T41" fmla="*/ 341 h 480"/>
                <a:gd name="T42" fmla="*/ 240 w 245"/>
                <a:gd name="T43" fmla="*/ 393 h 480"/>
                <a:gd name="T44" fmla="*/ 144 w 245"/>
                <a:gd name="T45" fmla="*/ 264 h 480"/>
                <a:gd name="T46" fmla="*/ 179 w 245"/>
                <a:gd name="T47" fmla="*/ 258 h 480"/>
                <a:gd name="T48" fmla="*/ 225 w 245"/>
                <a:gd name="T49" fmla="*/ 172 h 480"/>
                <a:gd name="T50" fmla="*/ 226 w 245"/>
                <a:gd name="T51" fmla="*/ 157 h 480"/>
                <a:gd name="T52" fmla="*/ 222 w 245"/>
                <a:gd name="T53" fmla="*/ 180 h 480"/>
                <a:gd name="T54" fmla="*/ 218 w 245"/>
                <a:gd name="T55" fmla="*/ 198 h 480"/>
                <a:gd name="T56" fmla="*/ 193 w 245"/>
                <a:gd name="T57" fmla="*/ 242 h 480"/>
                <a:gd name="T58" fmla="*/ 146 w 245"/>
                <a:gd name="T59" fmla="*/ 266 h 480"/>
                <a:gd name="T60" fmla="*/ 192 w 245"/>
                <a:gd name="T61" fmla="*/ 262 h 480"/>
                <a:gd name="T62" fmla="*/ 188 w 245"/>
                <a:gd name="T63" fmla="*/ 259 h 480"/>
                <a:gd name="T64" fmla="*/ 221 w 245"/>
                <a:gd name="T65" fmla="*/ 199 h 480"/>
                <a:gd name="T66" fmla="*/ 228 w 245"/>
                <a:gd name="T67" fmla="*/ 138 h 480"/>
                <a:gd name="T68" fmla="*/ 228 w 245"/>
                <a:gd name="T69" fmla="*/ 138 h 480"/>
                <a:gd name="T70" fmla="*/ 223 w 245"/>
                <a:gd name="T71" fmla="*/ 107 h 480"/>
                <a:gd name="T72" fmla="*/ 215 w 245"/>
                <a:gd name="T73" fmla="*/ 86 h 480"/>
                <a:gd name="T74" fmla="*/ 219 w 245"/>
                <a:gd name="T75" fmla="*/ 102 h 480"/>
                <a:gd name="T76" fmla="*/ 214 w 245"/>
                <a:gd name="T77" fmla="*/ 85 h 480"/>
                <a:gd name="T78" fmla="*/ 215 w 245"/>
                <a:gd name="T79" fmla="*/ 78 h 480"/>
                <a:gd name="T80" fmla="*/ 227 w 245"/>
                <a:gd name="T81" fmla="*/ 128 h 480"/>
                <a:gd name="T82" fmla="*/ 227 w 245"/>
                <a:gd name="T83" fmla="*/ 136 h 480"/>
                <a:gd name="T84" fmla="*/ 135 w 245"/>
                <a:gd name="T85" fmla="*/ 14 h 480"/>
                <a:gd name="T86" fmla="*/ 140 w 245"/>
                <a:gd name="T87" fmla="*/ 14 h 480"/>
                <a:gd name="T88" fmla="*/ 122 w 245"/>
                <a:gd name="T89" fmla="*/ 8 h 480"/>
                <a:gd name="T90" fmla="*/ 99 w 245"/>
                <a:gd name="T91" fmla="*/ 4 h 480"/>
                <a:gd name="T92" fmla="*/ 79 w 245"/>
                <a:gd name="T93" fmla="*/ 3 h 480"/>
                <a:gd name="T94" fmla="*/ 19 w 245"/>
                <a:gd name="T95" fmla="*/ 19 h 480"/>
                <a:gd name="T96" fmla="*/ 28 w 245"/>
                <a:gd name="T97" fmla="*/ 10 h 480"/>
                <a:gd name="T98" fmla="*/ 4 w 245"/>
                <a:gd name="T99" fmla="*/ 31 h 480"/>
                <a:gd name="T100" fmla="*/ 16 w 245"/>
                <a:gd name="T101" fmla="*/ 25 h 480"/>
                <a:gd name="T102" fmla="*/ 55 w 245"/>
                <a:gd name="T103" fmla="*/ 5 h 480"/>
                <a:gd name="T104" fmla="*/ 76 w 245"/>
                <a:gd name="T105" fmla="*/ 3 h 480"/>
                <a:gd name="T106" fmla="*/ 98 w 245"/>
                <a:gd name="T107" fmla="*/ 3 h 480"/>
                <a:gd name="T108" fmla="*/ 156 w 245"/>
                <a:gd name="T109" fmla="*/ 21 h 480"/>
                <a:gd name="T110" fmla="*/ 156 w 245"/>
                <a:gd name="T111" fmla="*/ 23 h 480"/>
                <a:gd name="T112" fmla="*/ 172 w 245"/>
                <a:gd name="T113" fmla="*/ 33 h 480"/>
                <a:gd name="T114" fmla="*/ 192 w 245"/>
                <a:gd name="T115" fmla="*/ 47 h 480"/>
                <a:gd name="T116" fmla="*/ 207 w 245"/>
                <a:gd name="T117" fmla="*/ 70 h 480"/>
                <a:gd name="T118" fmla="*/ 214 w 245"/>
                <a:gd name="T119" fmla="*/ 76 h 480"/>
                <a:gd name="T120" fmla="*/ 156 w 245"/>
                <a:gd name="T121" fmla="*/ 1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5" h="480">
                  <a:moveTo>
                    <a:pt x="176" y="476"/>
                  </a:moveTo>
                  <a:cubicBezTo>
                    <a:pt x="178" y="475"/>
                    <a:pt x="181" y="473"/>
                    <a:pt x="183" y="472"/>
                  </a:cubicBezTo>
                  <a:cubicBezTo>
                    <a:pt x="185" y="472"/>
                    <a:pt x="186" y="471"/>
                    <a:pt x="187" y="470"/>
                  </a:cubicBezTo>
                  <a:cubicBezTo>
                    <a:pt x="183" y="473"/>
                    <a:pt x="180" y="475"/>
                    <a:pt x="176" y="476"/>
                  </a:cubicBezTo>
                  <a:cubicBezTo>
                    <a:pt x="176" y="476"/>
                    <a:pt x="175" y="476"/>
                    <a:pt x="175" y="476"/>
                  </a:cubicBezTo>
                  <a:cubicBezTo>
                    <a:pt x="176" y="476"/>
                    <a:pt x="176" y="476"/>
                    <a:pt x="176" y="476"/>
                  </a:cubicBezTo>
                  <a:cubicBezTo>
                    <a:pt x="176" y="476"/>
                    <a:pt x="176" y="476"/>
                    <a:pt x="176" y="476"/>
                  </a:cubicBezTo>
                  <a:moveTo>
                    <a:pt x="204" y="462"/>
                  </a:moveTo>
                  <a:cubicBezTo>
                    <a:pt x="199" y="464"/>
                    <a:pt x="195" y="466"/>
                    <a:pt x="190" y="468"/>
                  </a:cubicBezTo>
                  <a:cubicBezTo>
                    <a:pt x="190" y="468"/>
                    <a:pt x="190" y="468"/>
                    <a:pt x="189" y="468"/>
                  </a:cubicBezTo>
                  <a:cubicBezTo>
                    <a:pt x="189" y="468"/>
                    <a:pt x="189" y="468"/>
                    <a:pt x="188" y="468"/>
                  </a:cubicBezTo>
                  <a:cubicBezTo>
                    <a:pt x="187" y="468"/>
                    <a:pt x="185" y="469"/>
                    <a:pt x="184" y="470"/>
                  </a:cubicBezTo>
                  <a:cubicBezTo>
                    <a:pt x="182" y="471"/>
                    <a:pt x="180" y="471"/>
                    <a:pt x="179" y="472"/>
                  </a:cubicBezTo>
                  <a:cubicBezTo>
                    <a:pt x="178" y="473"/>
                    <a:pt x="176" y="474"/>
                    <a:pt x="175" y="474"/>
                  </a:cubicBezTo>
                  <a:cubicBezTo>
                    <a:pt x="174" y="475"/>
                    <a:pt x="174" y="475"/>
                    <a:pt x="173" y="475"/>
                  </a:cubicBezTo>
                  <a:cubicBezTo>
                    <a:pt x="171" y="476"/>
                    <a:pt x="169" y="477"/>
                    <a:pt x="168" y="478"/>
                  </a:cubicBezTo>
                  <a:cubicBezTo>
                    <a:pt x="168" y="478"/>
                    <a:pt x="168" y="479"/>
                    <a:pt x="168" y="479"/>
                  </a:cubicBezTo>
                  <a:cubicBezTo>
                    <a:pt x="168" y="480"/>
                    <a:pt x="168" y="480"/>
                    <a:pt x="169" y="480"/>
                  </a:cubicBezTo>
                  <a:cubicBezTo>
                    <a:pt x="169" y="480"/>
                    <a:pt x="170" y="480"/>
                    <a:pt x="171" y="480"/>
                  </a:cubicBezTo>
                  <a:cubicBezTo>
                    <a:pt x="182" y="478"/>
                    <a:pt x="192" y="470"/>
                    <a:pt x="202" y="464"/>
                  </a:cubicBezTo>
                  <a:cubicBezTo>
                    <a:pt x="202" y="463"/>
                    <a:pt x="203" y="463"/>
                    <a:pt x="204" y="462"/>
                  </a:cubicBezTo>
                  <a:moveTo>
                    <a:pt x="235" y="417"/>
                  </a:moveTo>
                  <a:cubicBezTo>
                    <a:pt x="233" y="417"/>
                    <a:pt x="232" y="417"/>
                    <a:pt x="231" y="417"/>
                  </a:cubicBezTo>
                  <a:cubicBezTo>
                    <a:pt x="231" y="420"/>
                    <a:pt x="230" y="424"/>
                    <a:pt x="229" y="427"/>
                  </a:cubicBezTo>
                  <a:cubicBezTo>
                    <a:pt x="228" y="428"/>
                    <a:pt x="228" y="429"/>
                    <a:pt x="227" y="429"/>
                  </a:cubicBezTo>
                  <a:cubicBezTo>
                    <a:pt x="226" y="433"/>
                    <a:pt x="225" y="436"/>
                    <a:pt x="223" y="438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4" y="438"/>
                    <a:pt x="225" y="440"/>
                    <a:pt x="224" y="440"/>
                  </a:cubicBezTo>
                  <a:cubicBezTo>
                    <a:pt x="223" y="441"/>
                    <a:pt x="222" y="441"/>
                    <a:pt x="221" y="441"/>
                  </a:cubicBezTo>
                  <a:cubicBezTo>
                    <a:pt x="217" y="448"/>
                    <a:pt x="212" y="454"/>
                    <a:pt x="205" y="459"/>
                  </a:cubicBezTo>
                  <a:cubicBezTo>
                    <a:pt x="204" y="459"/>
                    <a:pt x="204" y="460"/>
                    <a:pt x="203" y="460"/>
                  </a:cubicBezTo>
                  <a:cubicBezTo>
                    <a:pt x="206" y="459"/>
                    <a:pt x="209" y="457"/>
                    <a:pt x="212" y="456"/>
                  </a:cubicBezTo>
                  <a:cubicBezTo>
                    <a:pt x="212" y="456"/>
                    <a:pt x="212" y="456"/>
                    <a:pt x="212" y="456"/>
                  </a:cubicBezTo>
                  <a:cubicBezTo>
                    <a:pt x="213" y="456"/>
                    <a:pt x="213" y="456"/>
                    <a:pt x="213" y="456"/>
                  </a:cubicBezTo>
                  <a:cubicBezTo>
                    <a:pt x="216" y="453"/>
                    <a:pt x="219" y="450"/>
                    <a:pt x="221" y="447"/>
                  </a:cubicBezTo>
                  <a:cubicBezTo>
                    <a:pt x="225" y="443"/>
                    <a:pt x="227" y="438"/>
                    <a:pt x="229" y="432"/>
                  </a:cubicBezTo>
                  <a:cubicBezTo>
                    <a:pt x="229" y="431"/>
                    <a:pt x="230" y="429"/>
                    <a:pt x="230" y="428"/>
                  </a:cubicBezTo>
                  <a:cubicBezTo>
                    <a:pt x="232" y="424"/>
                    <a:pt x="233" y="420"/>
                    <a:pt x="235" y="417"/>
                  </a:cubicBezTo>
                  <a:moveTo>
                    <a:pt x="238" y="405"/>
                  </a:moveTo>
                  <a:cubicBezTo>
                    <a:pt x="237" y="405"/>
                    <a:pt x="235" y="406"/>
                    <a:pt x="234" y="406"/>
                  </a:cubicBezTo>
                  <a:cubicBezTo>
                    <a:pt x="233" y="409"/>
                    <a:pt x="233" y="412"/>
                    <a:pt x="232" y="415"/>
                  </a:cubicBezTo>
                  <a:cubicBezTo>
                    <a:pt x="233" y="415"/>
                    <a:pt x="234" y="415"/>
                    <a:pt x="235" y="415"/>
                  </a:cubicBezTo>
                  <a:cubicBezTo>
                    <a:pt x="236" y="412"/>
                    <a:pt x="237" y="408"/>
                    <a:pt x="238" y="405"/>
                  </a:cubicBezTo>
                  <a:moveTo>
                    <a:pt x="241" y="395"/>
                  </a:moveTo>
                  <a:cubicBezTo>
                    <a:pt x="241" y="395"/>
                    <a:pt x="241" y="395"/>
                    <a:pt x="241" y="395"/>
                  </a:cubicBezTo>
                  <a:cubicBezTo>
                    <a:pt x="240" y="395"/>
                    <a:pt x="239" y="396"/>
                    <a:pt x="239" y="396"/>
                  </a:cubicBezTo>
                  <a:cubicBezTo>
                    <a:pt x="239" y="396"/>
                    <a:pt x="239" y="396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8" y="398"/>
                    <a:pt x="238" y="399"/>
                    <a:pt x="237" y="401"/>
                  </a:cubicBezTo>
                  <a:cubicBezTo>
                    <a:pt x="237" y="399"/>
                    <a:pt x="238" y="398"/>
                    <a:pt x="238" y="396"/>
                  </a:cubicBezTo>
                  <a:cubicBezTo>
                    <a:pt x="238" y="396"/>
                    <a:pt x="238" y="396"/>
                    <a:pt x="238" y="396"/>
                  </a:cubicBezTo>
                  <a:cubicBezTo>
                    <a:pt x="237" y="396"/>
                    <a:pt x="237" y="396"/>
                    <a:pt x="236" y="396"/>
                  </a:cubicBezTo>
                  <a:cubicBezTo>
                    <a:pt x="236" y="397"/>
                    <a:pt x="236" y="399"/>
                    <a:pt x="235" y="400"/>
                  </a:cubicBezTo>
                  <a:cubicBezTo>
                    <a:pt x="235" y="401"/>
                    <a:pt x="235" y="403"/>
                    <a:pt x="235" y="404"/>
                  </a:cubicBezTo>
                  <a:cubicBezTo>
                    <a:pt x="236" y="404"/>
                    <a:pt x="237" y="403"/>
                    <a:pt x="239" y="403"/>
                  </a:cubicBezTo>
                  <a:cubicBezTo>
                    <a:pt x="239" y="402"/>
                    <a:pt x="239" y="401"/>
                    <a:pt x="240" y="400"/>
                  </a:cubicBezTo>
                  <a:cubicBezTo>
                    <a:pt x="240" y="398"/>
                    <a:pt x="240" y="396"/>
                    <a:pt x="241" y="395"/>
                  </a:cubicBezTo>
                  <a:moveTo>
                    <a:pt x="239" y="386"/>
                  </a:moveTo>
                  <a:cubicBezTo>
                    <a:pt x="239" y="386"/>
                    <a:pt x="238" y="386"/>
                    <a:pt x="237" y="387"/>
                  </a:cubicBezTo>
                  <a:cubicBezTo>
                    <a:pt x="237" y="389"/>
                    <a:pt x="237" y="392"/>
                    <a:pt x="236" y="394"/>
                  </a:cubicBezTo>
                  <a:cubicBezTo>
                    <a:pt x="237" y="394"/>
                    <a:pt x="238" y="394"/>
                    <a:pt x="238" y="394"/>
                  </a:cubicBezTo>
                  <a:cubicBezTo>
                    <a:pt x="239" y="391"/>
                    <a:pt x="239" y="388"/>
                    <a:pt x="239" y="386"/>
                  </a:cubicBezTo>
                  <a:moveTo>
                    <a:pt x="238" y="375"/>
                  </a:moveTo>
                  <a:cubicBezTo>
                    <a:pt x="238" y="375"/>
                    <a:pt x="238" y="375"/>
                    <a:pt x="238" y="375"/>
                  </a:cubicBezTo>
                  <a:cubicBezTo>
                    <a:pt x="238" y="378"/>
                    <a:pt x="238" y="381"/>
                    <a:pt x="237" y="384"/>
                  </a:cubicBezTo>
                  <a:cubicBezTo>
                    <a:pt x="238" y="384"/>
                    <a:pt x="238" y="384"/>
                    <a:pt x="238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39" y="384"/>
                    <a:pt x="239" y="384"/>
                    <a:pt x="239" y="384"/>
                  </a:cubicBezTo>
                  <a:cubicBezTo>
                    <a:pt x="240" y="381"/>
                    <a:pt x="240" y="378"/>
                    <a:pt x="240" y="375"/>
                  </a:cubicBezTo>
                  <a:cubicBezTo>
                    <a:pt x="240" y="375"/>
                    <a:pt x="240" y="375"/>
                    <a:pt x="240" y="375"/>
                  </a:cubicBezTo>
                  <a:cubicBezTo>
                    <a:pt x="240" y="375"/>
                    <a:pt x="240" y="375"/>
                    <a:pt x="239" y="375"/>
                  </a:cubicBezTo>
                  <a:cubicBezTo>
                    <a:pt x="239" y="375"/>
                    <a:pt x="239" y="375"/>
                    <a:pt x="238" y="375"/>
                  </a:cubicBezTo>
                  <a:moveTo>
                    <a:pt x="237" y="343"/>
                  </a:moveTo>
                  <a:cubicBezTo>
                    <a:pt x="237" y="343"/>
                    <a:pt x="236" y="343"/>
                    <a:pt x="235" y="343"/>
                  </a:cubicBezTo>
                  <a:cubicBezTo>
                    <a:pt x="236" y="346"/>
                    <a:pt x="236" y="349"/>
                    <a:pt x="237" y="352"/>
                  </a:cubicBezTo>
                  <a:cubicBezTo>
                    <a:pt x="237" y="352"/>
                    <a:pt x="237" y="352"/>
                    <a:pt x="237" y="352"/>
                  </a:cubicBezTo>
                  <a:cubicBezTo>
                    <a:pt x="237" y="351"/>
                    <a:pt x="238" y="351"/>
                    <a:pt x="238" y="351"/>
                  </a:cubicBezTo>
                  <a:cubicBezTo>
                    <a:pt x="239" y="351"/>
                    <a:pt x="239" y="353"/>
                    <a:pt x="238" y="353"/>
                  </a:cubicBezTo>
                  <a:cubicBezTo>
                    <a:pt x="238" y="353"/>
                    <a:pt x="238" y="354"/>
                    <a:pt x="237" y="354"/>
                  </a:cubicBezTo>
                  <a:cubicBezTo>
                    <a:pt x="237" y="355"/>
                    <a:pt x="237" y="355"/>
                    <a:pt x="237" y="356"/>
                  </a:cubicBezTo>
                  <a:cubicBezTo>
                    <a:pt x="238" y="359"/>
                    <a:pt x="238" y="361"/>
                    <a:pt x="238" y="364"/>
                  </a:cubicBezTo>
                  <a:cubicBezTo>
                    <a:pt x="238" y="364"/>
                    <a:pt x="238" y="364"/>
                    <a:pt x="239" y="364"/>
                  </a:cubicBezTo>
                  <a:cubicBezTo>
                    <a:pt x="239" y="364"/>
                    <a:pt x="239" y="364"/>
                    <a:pt x="239" y="364"/>
                  </a:cubicBezTo>
                  <a:cubicBezTo>
                    <a:pt x="240" y="364"/>
                    <a:pt x="240" y="366"/>
                    <a:pt x="239" y="366"/>
                  </a:cubicBezTo>
                  <a:cubicBezTo>
                    <a:pt x="239" y="366"/>
                    <a:pt x="238" y="366"/>
                    <a:pt x="238" y="366"/>
                  </a:cubicBezTo>
                  <a:cubicBezTo>
                    <a:pt x="238" y="368"/>
                    <a:pt x="238" y="371"/>
                    <a:pt x="238" y="373"/>
                  </a:cubicBezTo>
                  <a:cubicBezTo>
                    <a:pt x="238" y="373"/>
                    <a:pt x="238" y="373"/>
                    <a:pt x="238" y="373"/>
                  </a:cubicBezTo>
                  <a:cubicBezTo>
                    <a:pt x="239" y="373"/>
                    <a:pt x="239" y="373"/>
                    <a:pt x="239" y="373"/>
                  </a:cubicBezTo>
                  <a:cubicBezTo>
                    <a:pt x="240" y="373"/>
                    <a:pt x="240" y="373"/>
                    <a:pt x="240" y="373"/>
                  </a:cubicBezTo>
                  <a:cubicBezTo>
                    <a:pt x="240" y="372"/>
                    <a:pt x="240" y="370"/>
                    <a:pt x="240" y="369"/>
                  </a:cubicBezTo>
                  <a:cubicBezTo>
                    <a:pt x="240" y="360"/>
                    <a:pt x="239" y="351"/>
                    <a:pt x="237" y="343"/>
                  </a:cubicBezTo>
                  <a:moveTo>
                    <a:pt x="235" y="335"/>
                  </a:moveTo>
                  <a:cubicBezTo>
                    <a:pt x="235" y="335"/>
                    <a:pt x="234" y="336"/>
                    <a:pt x="234" y="336"/>
                  </a:cubicBezTo>
                  <a:cubicBezTo>
                    <a:pt x="234" y="338"/>
                    <a:pt x="235" y="339"/>
                    <a:pt x="235" y="341"/>
                  </a:cubicBezTo>
                  <a:cubicBezTo>
                    <a:pt x="236" y="341"/>
                    <a:pt x="236" y="341"/>
                    <a:pt x="237" y="341"/>
                  </a:cubicBezTo>
                  <a:cubicBezTo>
                    <a:pt x="236" y="339"/>
                    <a:pt x="236" y="337"/>
                    <a:pt x="235" y="335"/>
                  </a:cubicBezTo>
                  <a:moveTo>
                    <a:pt x="231" y="322"/>
                  </a:moveTo>
                  <a:cubicBezTo>
                    <a:pt x="231" y="322"/>
                    <a:pt x="230" y="323"/>
                    <a:pt x="230" y="323"/>
                  </a:cubicBezTo>
                  <a:cubicBezTo>
                    <a:pt x="231" y="326"/>
                    <a:pt x="232" y="330"/>
                    <a:pt x="233" y="334"/>
                  </a:cubicBezTo>
                  <a:cubicBezTo>
                    <a:pt x="234" y="334"/>
                    <a:pt x="234" y="333"/>
                    <a:pt x="235" y="333"/>
                  </a:cubicBezTo>
                  <a:cubicBezTo>
                    <a:pt x="234" y="329"/>
                    <a:pt x="233" y="326"/>
                    <a:pt x="231" y="322"/>
                  </a:cubicBezTo>
                  <a:moveTo>
                    <a:pt x="227" y="313"/>
                  </a:moveTo>
                  <a:cubicBezTo>
                    <a:pt x="227" y="313"/>
                    <a:pt x="226" y="313"/>
                    <a:pt x="226" y="313"/>
                  </a:cubicBezTo>
                  <a:cubicBezTo>
                    <a:pt x="226" y="313"/>
                    <a:pt x="226" y="314"/>
                    <a:pt x="227" y="314"/>
                  </a:cubicBezTo>
                  <a:cubicBezTo>
                    <a:pt x="227" y="316"/>
                    <a:pt x="228" y="319"/>
                    <a:pt x="229" y="321"/>
                  </a:cubicBezTo>
                  <a:cubicBezTo>
                    <a:pt x="230" y="321"/>
                    <a:pt x="230" y="320"/>
                    <a:pt x="231" y="320"/>
                  </a:cubicBezTo>
                  <a:cubicBezTo>
                    <a:pt x="230" y="318"/>
                    <a:pt x="229" y="315"/>
                    <a:pt x="228" y="313"/>
                  </a:cubicBezTo>
                  <a:cubicBezTo>
                    <a:pt x="228" y="313"/>
                    <a:pt x="227" y="313"/>
                    <a:pt x="227" y="313"/>
                  </a:cubicBezTo>
                  <a:moveTo>
                    <a:pt x="224" y="301"/>
                  </a:moveTo>
                  <a:cubicBezTo>
                    <a:pt x="224" y="301"/>
                    <a:pt x="224" y="302"/>
                    <a:pt x="224" y="302"/>
                  </a:cubicBezTo>
                  <a:cubicBezTo>
                    <a:pt x="223" y="302"/>
                    <a:pt x="223" y="302"/>
                    <a:pt x="222" y="302"/>
                  </a:cubicBezTo>
                  <a:cubicBezTo>
                    <a:pt x="223" y="305"/>
                    <a:pt x="224" y="308"/>
                    <a:pt x="225" y="311"/>
                  </a:cubicBezTo>
                  <a:cubicBezTo>
                    <a:pt x="226" y="311"/>
                    <a:pt x="226" y="311"/>
                    <a:pt x="227" y="311"/>
                  </a:cubicBezTo>
                  <a:cubicBezTo>
                    <a:pt x="227" y="311"/>
                    <a:pt x="227" y="311"/>
                    <a:pt x="227" y="311"/>
                  </a:cubicBezTo>
                  <a:cubicBezTo>
                    <a:pt x="226" y="307"/>
                    <a:pt x="225" y="304"/>
                    <a:pt x="224" y="301"/>
                  </a:cubicBezTo>
                  <a:moveTo>
                    <a:pt x="220" y="290"/>
                  </a:moveTo>
                  <a:cubicBezTo>
                    <a:pt x="220" y="291"/>
                    <a:pt x="219" y="291"/>
                    <a:pt x="218" y="291"/>
                  </a:cubicBezTo>
                  <a:cubicBezTo>
                    <a:pt x="219" y="292"/>
                    <a:pt x="219" y="293"/>
                    <a:pt x="220" y="295"/>
                  </a:cubicBezTo>
                  <a:cubicBezTo>
                    <a:pt x="220" y="296"/>
                    <a:pt x="221" y="298"/>
                    <a:pt x="222" y="300"/>
                  </a:cubicBezTo>
                  <a:cubicBezTo>
                    <a:pt x="222" y="300"/>
                    <a:pt x="223" y="300"/>
                    <a:pt x="223" y="300"/>
                  </a:cubicBezTo>
                  <a:cubicBezTo>
                    <a:pt x="223" y="300"/>
                    <a:pt x="223" y="300"/>
                    <a:pt x="223" y="300"/>
                  </a:cubicBezTo>
                  <a:cubicBezTo>
                    <a:pt x="223" y="300"/>
                    <a:pt x="224" y="300"/>
                    <a:pt x="224" y="300"/>
                  </a:cubicBezTo>
                  <a:cubicBezTo>
                    <a:pt x="223" y="299"/>
                    <a:pt x="223" y="299"/>
                    <a:pt x="223" y="298"/>
                  </a:cubicBezTo>
                  <a:cubicBezTo>
                    <a:pt x="222" y="296"/>
                    <a:pt x="221" y="293"/>
                    <a:pt x="220" y="290"/>
                  </a:cubicBezTo>
                  <a:moveTo>
                    <a:pt x="211" y="273"/>
                  </a:moveTo>
                  <a:cubicBezTo>
                    <a:pt x="210" y="273"/>
                    <a:pt x="210" y="273"/>
                    <a:pt x="209" y="273"/>
                  </a:cubicBezTo>
                  <a:cubicBezTo>
                    <a:pt x="210" y="275"/>
                    <a:pt x="211" y="276"/>
                    <a:pt x="212" y="277"/>
                  </a:cubicBezTo>
                  <a:cubicBezTo>
                    <a:pt x="212" y="278"/>
                    <a:pt x="213" y="279"/>
                    <a:pt x="213" y="280"/>
                  </a:cubicBezTo>
                  <a:cubicBezTo>
                    <a:pt x="214" y="280"/>
                    <a:pt x="215" y="279"/>
                    <a:pt x="216" y="279"/>
                  </a:cubicBezTo>
                  <a:cubicBezTo>
                    <a:pt x="216" y="279"/>
                    <a:pt x="216" y="279"/>
                    <a:pt x="216" y="279"/>
                  </a:cubicBezTo>
                  <a:cubicBezTo>
                    <a:pt x="217" y="279"/>
                    <a:pt x="217" y="281"/>
                    <a:pt x="216" y="281"/>
                  </a:cubicBezTo>
                  <a:cubicBezTo>
                    <a:pt x="216" y="281"/>
                    <a:pt x="215" y="281"/>
                    <a:pt x="214" y="282"/>
                  </a:cubicBezTo>
                  <a:cubicBezTo>
                    <a:pt x="215" y="284"/>
                    <a:pt x="217" y="286"/>
                    <a:pt x="218" y="289"/>
                  </a:cubicBezTo>
                  <a:cubicBezTo>
                    <a:pt x="218" y="289"/>
                    <a:pt x="219" y="289"/>
                    <a:pt x="220" y="288"/>
                  </a:cubicBezTo>
                  <a:cubicBezTo>
                    <a:pt x="219" y="287"/>
                    <a:pt x="218" y="285"/>
                    <a:pt x="217" y="284"/>
                  </a:cubicBezTo>
                  <a:cubicBezTo>
                    <a:pt x="218" y="285"/>
                    <a:pt x="219" y="287"/>
                    <a:pt x="220" y="288"/>
                  </a:cubicBezTo>
                  <a:cubicBezTo>
                    <a:pt x="220" y="288"/>
                    <a:pt x="220" y="288"/>
                    <a:pt x="220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1" y="288"/>
                    <a:pt x="221" y="288"/>
                    <a:pt x="221" y="288"/>
                  </a:cubicBezTo>
                  <a:cubicBezTo>
                    <a:pt x="222" y="288"/>
                    <a:pt x="222" y="290"/>
                    <a:pt x="221" y="290"/>
                  </a:cubicBezTo>
                  <a:cubicBezTo>
                    <a:pt x="225" y="295"/>
                    <a:pt x="227" y="300"/>
                    <a:pt x="230" y="306"/>
                  </a:cubicBezTo>
                  <a:cubicBezTo>
                    <a:pt x="232" y="310"/>
                    <a:pt x="234" y="314"/>
                    <a:pt x="235" y="319"/>
                  </a:cubicBezTo>
                  <a:cubicBezTo>
                    <a:pt x="235" y="319"/>
                    <a:pt x="235" y="319"/>
                    <a:pt x="236" y="319"/>
                  </a:cubicBezTo>
                  <a:cubicBezTo>
                    <a:pt x="236" y="319"/>
                    <a:pt x="237" y="320"/>
                    <a:pt x="236" y="321"/>
                  </a:cubicBezTo>
                  <a:cubicBezTo>
                    <a:pt x="236" y="322"/>
                    <a:pt x="237" y="323"/>
                    <a:pt x="237" y="324"/>
                  </a:cubicBezTo>
                  <a:cubicBezTo>
                    <a:pt x="238" y="330"/>
                    <a:pt x="240" y="335"/>
                    <a:pt x="241" y="340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3"/>
                    <a:pt x="241" y="343"/>
                  </a:cubicBezTo>
                  <a:cubicBezTo>
                    <a:pt x="241" y="343"/>
                    <a:pt x="241" y="343"/>
                    <a:pt x="241" y="343"/>
                  </a:cubicBezTo>
                  <a:cubicBezTo>
                    <a:pt x="241" y="344"/>
                    <a:pt x="242" y="345"/>
                    <a:pt x="242" y="346"/>
                  </a:cubicBezTo>
                  <a:cubicBezTo>
                    <a:pt x="245" y="360"/>
                    <a:pt x="242" y="375"/>
                    <a:pt x="240" y="389"/>
                  </a:cubicBezTo>
                  <a:cubicBezTo>
                    <a:pt x="239" y="391"/>
                    <a:pt x="239" y="392"/>
                    <a:pt x="239" y="393"/>
                  </a:cubicBezTo>
                  <a:cubicBezTo>
                    <a:pt x="239" y="393"/>
                    <a:pt x="240" y="393"/>
                    <a:pt x="240" y="393"/>
                  </a:cubicBezTo>
                  <a:cubicBezTo>
                    <a:pt x="240" y="393"/>
                    <a:pt x="240" y="393"/>
                    <a:pt x="240" y="393"/>
                  </a:cubicBezTo>
                  <a:cubicBezTo>
                    <a:pt x="240" y="393"/>
                    <a:pt x="241" y="394"/>
                    <a:pt x="241" y="394"/>
                  </a:cubicBezTo>
                  <a:cubicBezTo>
                    <a:pt x="243" y="383"/>
                    <a:pt x="245" y="371"/>
                    <a:pt x="245" y="359"/>
                  </a:cubicBezTo>
                  <a:cubicBezTo>
                    <a:pt x="245" y="352"/>
                    <a:pt x="244" y="345"/>
                    <a:pt x="242" y="338"/>
                  </a:cubicBezTo>
                  <a:cubicBezTo>
                    <a:pt x="241" y="331"/>
                    <a:pt x="239" y="323"/>
                    <a:pt x="237" y="317"/>
                  </a:cubicBezTo>
                  <a:cubicBezTo>
                    <a:pt x="233" y="305"/>
                    <a:pt x="226" y="294"/>
                    <a:pt x="220" y="283"/>
                  </a:cubicBezTo>
                  <a:cubicBezTo>
                    <a:pt x="217" y="279"/>
                    <a:pt x="214" y="276"/>
                    <a:pt x="211" y="273"/>
                  </a:cubicBezTo>
                  <a:moveTo>
                    <a:pt x="144" y="264"/>
                  </a:moveTo>
                  <a:cubicBezTo>
                    <a:pt x="149" y="262"/>
                    <a:pt x="155" y="262"/>
                    <a:pt x="161" y="262"/>
                  </a:cubicBezTo>
                  <a:cubicBezTo>
                    <a:pt x="159" y="262"/>
                    <a:pt x="158" y="262"/>
                    <a:pt x="157" y="263"/>
                  </a:cubicBezTo>
                  <a:cubicBezTo>
                    <a:pt x="153" y="263"/>
                    <a:pt x="149" y="264"/>
                    <a:pt x="146" y="264"/>
                  </a:cubicBezTo>
                  <a:cubicBezTo>
                    <a:pt x="145" y="264"/>
                    <a:pt x="145" y="264"/>
                    <a:pt x="144" y="264"/>
                  </a:cubicBezTo>
                  <a:moveTo>
                    <a:pt x="176" y="259"/>
                  </a:moveTo>
                  <a:cubicBezTo>
                    <a:pt x="177" y="259"/>
                    <a:pt x="177" y="258"/>
                    <a:pt x="178" y="258"/>
                  </a:cubicBezTo>
                  <a:cubicBezTo>
                    <a:pt x="178" y="258"/>
                    <a:pt x="178" y="258"/>
                    <a:pt x="179" y="258"/>
                  </a:cubicBezTo>
                  <a:cubicBezTo>
                    <a:pt x="179" y="258"/>
                    <a:pt x="179" y="258"/>
                    <a:pt x="179" y="258"/>
                  </a:cubicBezTo>
                  <a:cubicBezTo>
                    <a:pt x="179" y="258"/>
                    <a:pt x="180" y="258"/>
                    <a:pt x="180" y="259"/>
                  </a:cubicBezTo>
                  <a:cubicBezTo>
                    <a:pt x="180" y="259"/>
                    <a:pt x="180" y="259"/>
                    <a:pt x="180" y="259"/>
                  </a:cubicBezTo>
                  <a:cubicBezTo>
                    <a:pt x="179" y="259"/>
                    <a:pt x="177" y="259"/>
                    <a:pt x="176" y="259"/>
                  </a:cubicBezTo>
                  <a:moveTo>
                    <a:pt x="221" y="193"/>
                  </a:moveTo>
                  <a:cubicBezTo>
                    <a:pt x="221" y="193"/>
                    <a:pt x="221" y="193"/>
                    <a:pt x="221" y="193"/>
                  </a:cubicBezTo>
                  <a:cubicBezTo>
                    <a:pt x="223" y="186"/>
                    <a:pt x="224" y="179"/>
                    <a:pt x="225" y="172"/>
                  </a:cubicBezTo>
                  <a:cubicBezTo>
                    <a:pt x="225" y="176"/>
                    <a:pt x="224" y="181"/>
                    <a:pt x="223" y="185"/>
                  </a:cubicBezTo>
                  <a:cubicBezTo>
                    <a:pt x="223" y="188"/>
                    <a:pt x="222" y="190"/>
                    <a:pt x="221" y="193"/>
                  </a:cubicBezTo>
                  <a:moveTo>
                    <a:pt x="226" y="148"/>
                  </a:moveTo>
                  <a:cubicBezTo>
                    <a:pt x="226" y="148"/>
                    <a:pt x="226" y="148"/>
                    <a:pt x="226" y="148"/>
                  </a:cubicBezTo>
                  <a:cubicBezTo>
                    <a:pt x="226" y="151"/>
                    <a:pt x="225" y="154"/>
                    <a:pt x="225" y="158"/>
                  </a:cubicBezTo>
                  <a:cubicBezTo>
                    <a:pt x="225" y="157"/>
                    <a:pt x="226" y="157"/>
                    <a:pt x="226" y="157"/>
                  </a:cubicBezTo>
                  <a:cubicBezTo>
                    <a:pt x="226" y="157"/>
                    <a:pt x="226" y="157"/>
                    <a:pt x="226" y="157"/>
                  </a:cubicBezTo>
                  <a:cubicBezTo>
                    <a:pt x="227" y="157"/>
                    <a:pt x="228" y="158"/>
                    <a:pt x="227" y="159"/>
                  </a:cubicBezTo>
                  <a:cubicBezTo>
                    <a:pt x="226" y="159"/>
                    <a:pt x="225" y="159"/>
                    <a:pt x="225" y="160"/>
                  </a:cubicBezTo>
                  <a:cubicBezTo>
                    <a:pt x="224" y="162"/>
                    <a:pt x="224" y="165"/>
                    <a:pt x="224" y="167"/>
                  </a:cubicBezTo>
                  <a:cubicBezTo>
                    <a:pt x="225" y="168"/>
                    <a:pt x="225" y="169"/>
                    <a:pt x="224" y="169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23" y="172"/>
                    <a:pt x="223" y="175"/>
                    <a:pt x="222" y="178"/>
                  </a:cubicBezTo>
                  <a:cubicBezTo>
                    <a:pt x="223" y="179"/>
                    <a:pt x="223" y="180"/>
                    <a:pt x="222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21" y="183"/>
                    <a:pt x="221" y="185"/>
                    <a:pt x="220" y="188"/>
                  </a:cubicBezTo>
                  <a:cubicBezTo>
                    <a:pt x="220" y="188"/>
                    <a:pt x="220" y="188"/>
                    <a:pt x="221" y="188"/>
                  </a:cubicBezTo>
                  <a:cubicBezTo>
                    <a:pt x="221" y="188"/>
                    <a:pt x="221" y="188"/>
                    <a:pt x="221" y="188"/>
                  </a:cubicBezTo>
                  <a:cubicBezTo>
                    <a:pt x="222" y="188"/>
                    <a:pt x="222" y="189"/>
                    <a:pt x="221" y="18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19" y="192"/>
                    <a:pt x="219" y="195"/>
                    <a:pt x="218" y="198"/>
                  </a:cubicBezTo>
                  <a:cubicBezTo>
                    <a:pt x="218" y="198"/>
                    <a:pt x="218" y="199"/>
                    <a:pt x="218" y="199"/>
                  </a:cubicBezTo>
                  <a:cubicBezTo>
                    <a:pt x="217" y="202"/>
                    <a:pt x="216" y="205"/>
                    <a:pt x="215" y="208"/>
                  </a:cubicBezTo>
                  <a:cubicBezTo>
                    <a:pt x="213" y="213"/>
                    <a:pt x="210" y="217"/>
                    <a:pt x="208" y="221"/>
                  </a:cubicBezTo>
                  <a:cubicBezTo>
                    <a:pt x="204" y="227"/>
                    <a:pt x="201" y="232"/>
                    <a:pt x="197" y="237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198" y="237"/>
                    <a:pt x="198" y="238"/>
                    <a:pt x="198" y="239"/>
                  </a:cubicBezTo>
                  <a:cubicBezTo>
                    <a:pt x="196" y="240"/>
                    <a:pt x="194" y="241"/>
                    <a:pt x="193" y="242"/>
                  </a:cubicBezTo>
                  <a:cubicBezTo>
                    <a:pt x="188" y="246"/>
                    <a:pt x="184" y="250"/>
                    <a:pt x="180" y="254"/>
                  </a:cubicBezTo>
                  <a:cubicBezTo>
                    <a:pt x="174" y="259"/>
                    <a:pt x="167" y="259"/>
                    <a:pt x="160" y="260"/>
                  </a:cubicBezTo>
                  <a:cubicBezTo>
                    <a:pt x="154" y="260"/>
                    <a:pt x="148" y="260"/>
                    <a:pt x="142" y="263"/>
                  </a:cubicBezTo>
                  <a:cubicBezTo>
                    <a:pt x="142" y="263"/>
                    <a:pt x="141" y="263"/>
                    <a:pt x="140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5"/>
                    <a:pt x="140" y="265"/>
                    <a:pt x="141" y="265"/>
                  </a:cubicBezTo>
                  <a:cubicBezTo>
                    <a:pt x="142" y="266"/>
                    <a:pt x="144" y="266"/>
                    <a:pt x="146" y="266"/>
                  </a:cubicBezTo>
                  <a:cubicBezTo>
                    <a:pt x="149" y="266"/>
                    <a:pt x="152" y="265"/>
                    <a:pt x="155" y="265"/>
                  </a:cubicBezTo>
                  <a:cubicBezTo>
                    <a:pt x="161" y="264"/>
                    <a:pt x="166" y="263"/>
                    <a:pt x="172" y="262"/>
                  </a:cubicBezTo>
                  <a:cubicBezTo>
                    <a:pt x="175" y="261"/>
                    <a:pt x="178" y="260"/>
                    <a:pt x="181" y="260"/>
                  </a:cubicBezTo>
                  <a:cubicBezTo>
                    <a:pt x="182" y="260"/>
                    <a:pt x="182" y="261"/>
                    <a:pt x="183" y="261"/>
                  </a:cubicBezTo>
                  <a:cubicBezTo>
                    <a:pt x="185" y="261"/>
                    <a:pt x="187" y="261"/>
                    <a:pt x="189" y="262"/>
                  </a:cubicBezTo>
                  <a:cubicBezTo>
                    <a:pt x="190" y="262"/>
                    <a:pt x="191" y="262"/>
                    <a:pt x="192" y="262"/>
                  </a:cubicBezTo>
                  <a:cubicBezTo>
                    <a:pt x="192" y="262"/>
                    <a:pt x="192" y="262"/>
                    <a:pt x="192" y="262"/>
                  </a:cubicBezTo>
                  <a:cubicBezTo>
                    <a:pt x="193" y="262"/>
                    <a:pt x="193" y="263"/>
                    <a:pt x="193" y="263"/>
                  </a:cubicBezTo>
                  <a:cubicBezTo>
                    <a:pt x="193" y="264"/>
                    <a:pt x="194" y="264"/>
                    <a:pt x="194" y="264"/>
                  </a:cubicBezTo>
                  <a:cubicBezTo>
                    <a:pt x="199" y="266"/>
                    <a:pt x="203" y="269"/>
                    <a:pt x="207" y="272"/>
                  </a:cubicBezTo>
                  <a:cubicBezTo>
                    <a:pt x="208" y="272"/>
                    <a:pt x="209" y="271"/>
                    <a:pt x="209" y="271"/>
                  </a:cubicBezTo>
                  <a:cubicBezTo>
                    <a:pt x="209" y="271"/>
                    <a:pt x="209" y="271"/>
                    <a:pt x="209" y="271"/>
                  </a:cubicBezTo>
                  <a:cubicBezTo>
                    <a:pt x="205" y="266"/>
                    <a:pt x="201" y="263"/>
                    <a:pt x="196" y="261"/>
                  </a:cubicBezTo>
                  <a:cubicBezTo>
                    <a:pt x="193" y="260"/>
                    <a:pt x="191" y="259"/>
                    <a:pt x="188" y="259"/>
                  </a:cubicBezTo>
                  <a:cubicBezTo>
                    <a:pt x="185" y="258"/>
                    <a:pt x="183" y="258"/>
                    <a:pt x="181" y="257"/>
                  </a:cubicBezTo>
                  <a:cubicBezTo>
                    <a:pt x="181" y="256"/>
                    <a:pt x="181" y="256"/>
                    <a:pt x="181" y="256"/>
                  </a:cubicBezTo>
                  <a:cubicBezTo>
                    <a:pt x="187" y="252"/>
                    <a:pt x="193" y="246"/>
                    <a:pt x="197" y="240"/>
                  </a:cubicBezTo>
                  <a:cubicBezTo>
                    <a:pt x="201" y="236"/>
                    <a:pt x="204" y="232"/>
                    <a:pt x="206" y="228"/>
                  </a:cubicBezTo>
                  <a:cubicBezTo>
                    <a:pt x="210" y="223"/>
                    <a:pt x="213" y="218"/>
                    <a:pt x="216" y="212"/>
                  </a:cubicBezTo>
                  <a:cubicBezTo>
                    <a:pt x="216" y="211"/>
                    <a:pt x="217" y="210"/>
                    <a:pt x="217" y="209"/>
                  </a:cubicBezTo>
                  <a:cubicBezTo>
                    <a:pt x="219" y="206"/>
                    <a:pt x="220" y="203"/>
                    <a:pt x="221" y="199"/>
                  </a:cubicBezTo>
                  <a:cubicBezTo>
                    <a:pt x="226" y="186"/>
                    <a:pt x="227" y="173"/>
                    <a:pt x="228" y="159"/>
                  </a:cubicBezTo>
                  <a:cubicBezTo>
                    <a:pt x="228" y="156"/>
                    <a:pt x="228" y="152"/>
                    <a:pt x="228" y="149"/>
                  </a:cubicBezTo>
                  <a:cubicBezTo>
                    <a:pt x="228" y="149"/>
                    <a:pt x="228" y="148"/>
                    <a:pt x="228" y="148"/>
                  </a:cubicBezTo>
                  <a:cubicBezTo>
                    <a:pt x="228" y="148"/>
                    <a:pt x="228" y="148"/>
                    <a:pt x="227" y="148"/>
                  </a:cubicBezTo>
                  <a:cubicBezTo>
                    <a:pt x="227" y="148"/>
                    <a:pt x="227" y="148"/>
                    <a:pt x="227" y="148"/>
                  </a:cubicBezTo>
                  <a:cubicBezTo>
                    <a:pt x="227" y="148"/>
                    <a:pt x="226" y="148"/>
                    <a:pt x="226" y="148"/>
                  </a:cubicBezTo>
                  <a:moveTo>
                    <a:pt x="228" y="138"/>
                  </a:moveTo>
                  <a:cubicBezTo>
                    <a:pt x="227" y="138"/>
                    <a:pt x="226" y="138"/>
                    <a:pt x="225" y="139"/>
                  </a:cubicBezTo>
                  <a:cubicBezTo>
                    <a:pt x="226" y="140"/>
                    <a:pt x="226" y="140"/>
                    <a:pt x="226" y="141"/>
                  </a:cubicBezTo>
                  <a:cubicBezTo>
                    <a:pt x="226" y="143"/>
                    <a:pt x="226" y="144"/>
                    <a:pt x="226" y="146"/>
                  </a:cubicBezTo>
                  <a:cubicBezTo>
                    <a:pt x="226" y="146"/>
                    <a:pt x="226" y="146"/>
                    <a:pt x="226" y="146"/>
                  </a:cubicBezTo>
                  <a:cubicBezTo>
                    <a:pt x="227" y="146"/>
                    <a:pt x="227" y="146"/>
                    <a:pt x="228" y="146"/>
                  </a:cubicBezTo>
                  <a:cubicBezTo>
                    <a:pt x="228" y="146"/>
                    <a:pt x="228" y="146"/>
                    <a:pt x="228" y="146"/>
                  </a:cubicBezTo>
                  <a:cubicBezTo>
                    <a:pt x="228" y="143"/>
                    <a:pt x="228" y="141"/>
                    <a:pt x="228" y="138"/>
                  </a:cubicBezTo>
                  <a:moveTo>
                    <a:pt x="223" y="107"/>
                  </a:moveTo>
                  <a:cubicBezTo>
                    <a:pt x="222" y="107"/>
                    <a:pt x="221" y="107"/>
                    <a:pt x="221" y="108"/>
                  </a:cubicBezTo>
                  <a:cubicBezTo>
                    <a:pt x="221" y="110"/>
                    <a:pt x="222" y="113"/>
                    <a:pt x="222" y="115"/>
                  </a:cubicBezTo>
                  <a:cubicBezTo>
                    <a:pt x="223" y="115"/>
                    <a:pt x="223" y="115"/>
                    <a:pt x="224" y="115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4"/>
                    <a:pt x="224" y="114"/>
                    <a:pt x="224" y="114"/>
                  </a:cubicBezTo>
                  <a:cubicBezTo>
                    <a:pt x="224" y="112"/>
                    <a:pt x="223" y="109"/>
                    <a:pt x="223" y="107"/>
                  </a:cubicBezTo>
                  <a:moveTo>
                    <a:pt x="222" y="103"/>
                  </a:moveTo>
                  <a:cubicBezTo>
                    <a:pt x="221" y="103"/>
                    <a:pt x="220" y="104"/>
                    <a:pt x="220" y="104"/>
                  </a:cubicBezTo>
                  <a:cubicBezTo>
                    <a:pt x="220" y="105"/>
                    <a:pt x="220" y="105"/>
                    <a:pt x="220" y="106"/>
                  </a:cubicBezTo>
                  <a:cubicBezTo>
                    <a:pt x="221" y="105"/>
                    <a:pt x="222" y="105"/>
                    <a:pt x="222" y="105"/>
                  </a:cubicBezTo>
                  <a:cubicBezTo>
                    <a:pt x="222" y="104"/>
                    <a:pt x="222" y="104"/>
                    <a:pt x="222" y="103"/>
                  </a:cubicBezTo>
                  <a:moveTo>
                    <a:pt x="216" y="85"/>
                  </a:moveTo>
                  <a:cubicBezTo>
                    <a:pt x="216" y="86"/>
                    <a:pt x="216" y="86"/>
                    <a:pt x="215" y="86"/>
                  </a:cubicBezTo>
                  <a:cubicBezTo>
                    <a:pt x="215" y="87"/>
                    <a:pt x="214" y="87"/>
                    <a:pt x="214" y="87"/>
                  </a:cubicBezTo>
                  <a:cubicBezTo>
                    <a:pt x="215" y="90"/>
                    <a:pt x="216" y="93"/>
                    <a:pt x="217" y="96"/>
                  </a:cubicBezTo>
                  <a:cubicBezTo>
                    <a:pt x="217" y="96"/>
                    <a:pt x="218" y="96"/>
                    <a:pt x="218" y="96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9" y="95"/>
                    <a:pt x="220" y="97"/>
                    <a:pt x="219" y="97"/>
                  </a:cubicBezTo>
                  <a:cubicBezTo>
                    <a:pt x="218" y="97"/>
                    <a:pt x="218" y="98"/>
                    <a:pt x="218" y="98"/>
                  </a:cubicBezTo>
                  <a:cubicBezTo>
                    <a:pt x="218" y="99"/>
                    <a:pt x="219" y="101"/>
                    <a:pt x="219" y="102"/>
                  </a:cubicBezTo>
                  <a:cubicBezTo>
                    <a:pt x="220" y="102"/>
                    <a:pt x="220" y="102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1" y="101"/>
                    <a:pt x="221" y="101"/>
                    <a:pt x="221" y="101"/>
                  </a:cubicBezTo>
                  <a:cubicBezTo>
                    <a:pt x="220" y="96"/>
                    <a:pt x="218" y="90"/>
                    <a:pt x="216" y="85"/>
                  </a:cubicBezTo>
                  <a:moveTo>
                    <a:pt x="213" y="78"/>
                  </a:moveTo>
                  <a:cubicBezTo>
                    <a:pt x="212" y="79"/>
                    <a:pt x="212" y="79"/>
                    <a:pt x="211" y="79"/>
                  </a:cubicBezTo>
                  <a:cubicBezTo>
                    <a:pt x="212" y="81"/>
                    <a:pt x="213" y="83"/>
                    <a:pt x="214" y="85"/>
                  </a:cubicBezTo>
                  <a:cubicBezTo>
                    <a:pt x="214" y="85"/>
                    <a:pt x="214" y="85"/>
                    <a:pt x="214" y="85"/>
                  </a:cubicBezTo>
                  <a:cubicBezTo>
                    <a:pt x="215" y="84"/>
                    <a:pt x="215" y="84"/>
                    <a:pt x="215" y="84"/>
                  </a:cubicBezTo>
                  <a:cubicBezTo>
                    <a:pt x="215" y="84"/>
                    <a:pt x="215" y="85"/>
                    <a:pt x="215" y="85"/>
                  </a:cubicBezTo>
                  <a:cubicBezTo>
                    <a:pt x="215" y="83"/>
                    <a:pt x="214" y="80"/>
                    <a:pt x="213" y="78"/>
                  </a:cubicBezTo>
                  <a:moveTo>
                    <a:pt x="217" y="77"/>
                  </a:moveTo>
                  <a:cubicBezTo>
                    <a:pt x="217" y="77"/>
                    <a:pt x="216" y="77"/>
                    <a:pt x="216" y="77"/>
                  </a:cubicBezTo>
                  <a:cubicBezTo>
                    <a:pt x="216" y="77"/>
                    <a:pt x="215" y="77"/>
                    <a:pt x="215" y="78"/>
                  </a:cubicBezTo>
                  <a:cubicBezTo>
                    <a:pt x="215" y="78"/>
                    <a:pt x="216" y="79"/>
                    <a:pt x="216" y="80"/>
                  </a:cubicBezTo>
                  <a:cubicBezTo>
                    <a:pt x="220" y="87"/>
                    <a:pt x="223" y="96"/>
                    <a:pt x="224" y="104"/>
                  </a:cubicBezTo>
                  <a:cubicBezTo>
                    <a:pt x="224" y="104"/>
                    <a:pt x="224" y="104"/>
                    <a:pt x="224" y="104"/>
                  </a:cubicBezTo>
                  <a:cubicBezTo>
                    <a:pt x="224" y="104"/>
                    <a:pt x="225" y="104"/>
                    <a:pt x="225" y="104"/>
                  </a:cubicBezTo>
                  <a:cubicBezTo>
                    <a:pt x="226" y="104"/>
                    <a:pt x="226" y="106"/>
                    <a:pt x="225" y="106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6" y="113"/>
                    <a:pt x="226" y="121"/>
                    <a:pt x="227" y="128"/>
                  </a:cubicBezTo>
                  <a:cubicBezTo>
                    <a:pt x="226" y="124"/>
                    <a:pt x="225" y="120"/>
                    <a:pt x="225" y="116"/>
                  </a:cubicBezTo>
                  <a:cubicBezTo>
                    <a:pt x="225" y="116"/>
                    <a:pt x="225" y="116"/>
                    <a:pt x="224" y="116"/>
                  </a:cubicBezTo>
                  <a:cubicBezTo>
                    <a:pt x="224" y="117"/>
                    <a:pt x="223" y="117"/>
                    <a:pt x="223" y="117"/>
                  </a:cubicBezTo>
                  <a:cubicBezTo>
                    <a:pt x="224" y="121"/>
                    <a:pt x="224" y="125"/>
                    <a:pt x="225" y="130"/>
                  </a:cubicBezTo>
                  <a:cubicBezTo>
                    <a:pt x="225" y="130"/>
                    <a:pt x="225" y="131"/>
                    <a:pt x="225" y="131"/>
                  </a:cubicBezTo>
                  <a:cubicBezTo>
                    <a:pt x="225" y="133"/>
                    <a:pt x="225" y="135"/>
                    <a:pt x="225" y="137"/>
                  </a:cubicBezTo>
                  <a:cubicBezTo>
                    <a:pt x="226" y="136"/>
                    <a:pt x="227" y="136"/>
                    <a:pt x="227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8" y="136"/>
                    <a:pt x="228" y="136"/>
                    <a:pt x="228" y="136"/>
                  </a:cubicBezTo>
                  <a:cubicBezTo>
                    <a:pt x="229" y="127"/>
                    <a:pt x="228" y="118"/>
                    <a:pt x="227" y="109"/>
                  </a:cubicBezTo>
                  <a:cubicBezTo>
                    <a:pt x="225" y="98"/>
                    <a:pt x="222" y="87"/>
                    <a:pt x="217" y="77"/>
                  </a:cubicBezTo>
                  <a:moveTo>
                    <a:pt x="137" y="13"/>
                  </a:moveTo>
                  <a:cubicBezTo>
                    <a:pt x="137" y="13"/>
                    <a:pt x="137" y="14"/>
                    <a:pt x="136" y="14"/>
                  </a:cubicBezTo>
                  <a:cubicBezTo>
                    <a:pt x="136" y="14"/>
                    <a:pt x="136" y="14"/>
                    <a:pt x="135" y="14"/>
                  </a:cubicBezTo>
                  <a:cubicBezTo>
                    <a:pt x="137" y="15"/>
                    <a:pt x="139" y="16"/>
                    <a:pt x="141" y="17"/>
                  </a:cubicBezTo>
                  <a:cubicBezTo>
                    <a:pt x="141" y="17"/>
                    <a:pt x="141" y="17"/>
                    <a:pt x="141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46" y="19"/>
                    <a:pt x="149" y="21"/>
                    <a:pt x="153" y="23"/>
                  </a:cubicBezTo>
                  <a:cubicBezTo>
                    <a:pt x="153" y="22"/>
                    <a:pt x="154" y="22"/>
                    <a:pt x="155" y="22"/>
                  </a:cubicBezTo>
                  <a:cubicBezTo>
                    <a:pt x="150" y="19"/>
                    <a:pt x="145" y="16"/>
                    <a:pt x="140" y="14"/>
                  </a:cubicBezTo>
                  <a:cubicBezTo>
                    <a:pt x="139" y="14"/>
                    <a:pt x="138" y="13"/>
                    <a:pt x="137" y="13"/>
                  </a:cubicBezTo>
                  <a:moveTo>
                    <a:pt x="113" y="6"/>
                  </a:moveTo>
                  <a:cubicBezTo>
                    <a:pt x="113" y="6"/>
                    <a:pt x="113" y="6"/>
                    <a:pt x="113" y="6"/>
                  </a:cubicBezTo>
                  <a:cubicBezTo>
                    <a:pt x="112" y="6"/>
                    <a:pt x="111" y="7"/>
                    <a:pt x="110" y="7"/>
                  </a:cubicBezTo>
                  <a:cubicBezTo>
                    <a:pt x="114" y="8"/>
                    <a:pt x="117" y="9"/>
                    <a:pt x="120" y="9"/>
                  </a:cubicBezTo>
                  <a:cubicBezTo>
                    <a:pt x="120" y="9"/>
                    <a:pt x="121" y="9"/>
                    <a:pt x="121" y="9"/>
                  </a:cubicBezTo>
                  <a:cubicBezTo>
                    <a:pt x="121" y="9"/>
                    <a:pt x="121" y="8"/>
                    <a:pt x="122" y="8"/>
                  </a:cubicBezTo>
                  <a:cubicBezTo>
                    <a:pt x="122" y="8"/>
                    <a:pt x="123" y="9"/>
                    <a:pt x="122" y="10"/>
                  </a:cubicBezTo>
                  <a:cubicBezTo>
                    <a:pt x="126" y="11"/>
                    <a:pt x="130" y="12"/>
                    <a:pt x="133" y="13"/>
                  </a:cubicBezTo>
                  <a:cubicBezTo>
                    <a:pt x="134" y="13"/>
                    <a:pt x="135" y="13"/>
                    <a:pt x="135" y="12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28" y="9"/>
                    <a:pt x="121" y="7"/>
                    <a:pt x="113" y="6"/>
                  </a:cubicBezTo>
                  <a:cubicBezTo>
                    <a:pt x="113" y="6"/>
                    <a:pt x="113" y="6"/>
                    <a:pt x="113" y="6"/>
                  </a:cubicBezTo>
                  <a:moveTo>
                    <a:pt x="99" y="4"/>
                  </a:moveTo>
                  <a:cubicBezTo>
                    <a:pt x="99" y="4"/>
                    <a:pt x="99" y="5"/>
                    <a:pt x="98" y="5"/>
                  </a:cubicBezTo>
                  <a:cubicBezTo>
                    <a:pt x="97" y="5"/>
                    <a:pt x="97" y="6"/>
                    <a:pt x="96" y="6"/>
                  </a:cubicBezTo>
                  <a:cubicBezTo>
                    <a:pt x="97" y="6"/>
                    <a:pt x="99" y="6"/>
                    <a:pt x="100" y="6"/>
                  </a:cubicBezTo>
                  <a:cubicBezTo>
                    <a:pt x="102" y="6"/>
                    <a:pt x="105" y="7"/>
                    <a:pt x="107" y="7"/>
                  </a:cubicBezTo>
                  <a:cubicBezTo>
                    <a:pt x="108" y="6"/>
                    <a:pt x="109" y="6"/>
                    <a:pt x="110" y="5"/>
                  </a:cubicBezTo>
                  <a:cubicBezTo>
                    <a:pt x="106" y="5"/>
                    <a:pt x="103" y="4"/>
                    <a:pt x="99" y="4"/>
                  </a:cubicBezTo>
                  <a:moveTo>
                    <a:pt x="79" y="3"/>
                  </a:moveTo>
                  <a:cubicBezTo>
                    <a:pt x="78" y="4"/>
                    <a:pt x="76" y="5"/>
                    <a:pt x="74" y="5"/>
                  </a:cubicBezTo>
                  <a:cubicBezTo>
                    <a:pt x="80" y="5"/>
                    <a:pt x="86" y="5"/>
                    <a:pt x="92" y="6"/>
                  </a:cubicBezTo>
                  <a:cubicBezTo>
                    <a:pt x="93" y="5"/>
                    <a:pt x="94" y="4"/>
                    <a:pt x="95" y="4"/>
                  </a:cubicBezTo>
                  <a:cubicBezTo>
                    <a:pt x="90" y="4"/>
                    <a:pt x="85" y="4"/>
                    <a:pt x="79" y="3"/>
                  </a:cubicBezTo>
                  <a:moveTo>
                    <a:pt x="9" y="27"/>
                  </a:moveTo>
                  <a:cubicBezTo>
                    <a:pt x="13" y="23"/>
                    <a:pt x="17" y="20"/>
                    <a:pt x="21" y="17"/>
                  </a:cubicBezTo>
                  <a:cubicBezTo>
                    <a:pt x="20" y="17"/>
                    <a:pt x="20" y="18"/>
                    <a:pt x="19" y="19"/>
                  </a:cubicBezTo>
                  <a:cubicBezTo>
                    <a:pt x="18" y="20"/>
                    <a:pt x="16" y="21"/>
                    <a:pt x="15" y="23"/>
                  </a:cubicBezTo>
                  <a:cubicBezTo>
                    <a:pt x="13" y="24"/>
                    <a:pt x="11" y="26"/>
                    <a:pt x="9" y="27"/>
                  </a:cubicBezTo>
                  <a:moveTo>
                    <a:pt x="86" y="0"/>
                  </a:moveTo>
                  <a:cubicBezTo>
                    <a:pt x="77" y="0"/>
                    <a:pt x="68" y="1"/>
                    <a:pt x="59" y="2"/>
                  </a:cubicBezTo>
                  <a:cubicBezTo>
                    <a:pt x="48" y="4"/>
                    <a:pt x="38" y="7"/>
                    <a:pt x="28" y="13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3" y="10"/>
                    <a:pt x="18" y="14"/>
                    <a:pt x="14" y="17"/>
                  </a:cubicBezTo>
                  <a:cubicBezTo>
                    <a:pt x="9" y="21"/>
                    <a:pt x="5" y="25"/>
                    <a:pt x="1" y="29"/>
                  </a:cubicBezTo>
                  <a:cubicBezTo>
                    <a:pt x="0" y="30"/>
                    <a:pt x="1" y="31"/>
                    <a:pt x="1" y="31"/>
                  </a:cubicBezTo>
                  <a:cubicBezTo>
                    <a:pt x="2" y="31"/>
                    <a:pt x="2" y="31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3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6" y="30"/>
                    <a:pt x="9" y="29"/>
                    <a:pt x="11" y="28"/>
                  </a:cubicBezTo>
                  <a:cubicBezTo>
                    <a:pt x="11" y="28"/>
                    <a:pt x="11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7"/>
                    <a:pt x="15" y="26"/>
                    <a:pt x="16" y="25"/>
                  </a:cubicBezTo>
                  <a:cubicBezTo>
                    <a:pt x="17" y="24"/>
                    <a:pt x="17" y="23"/>
                    <a:pt x="18" y="22"/>
                  </a:cubicBezTo>
                  <a:cubicBezTo>
                    <a:pt x="20" y="21"/>
                    <a:pt x="21" y="20"/>
                    <a:pt x="23" y="18"/>
                  </a:cubicBezTo>
                  <a:cubicBezTo>
                    <a:pt x="30" y="13"/>
                    <a:pt x="38" y="10"/>
                    <a:pt x="46" y="7"/>
                  </a:cubicBezTo>
                  <a:cubicBezTo>
                    <a:pt x="47" y="7"/>
                    <a:pt x="48" y="6"/>
                    <a:pt x="49" y="5"/>
                  </a:cubicBezTo>
                  <a:cubicBezTo>
                    <a:pt x="49" y="5"/>
                    <a:pt x="50" y="5"/>
                    <a:pt x="50" y="5"/>
                  </a:cubicBezTo>
                  <a:cubicBezTo>
                    <a:pt x="50" y="5"/>
                    <a:pt x="51" y="6"/>
                    <a:pt x="51" y="6"/>
                  </a:cubicBezTo>
                  <a:cubicBezTo>
                    <a:pt x="52" y="6"/>
                    <a:pt x="53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60" y="5"/>
                    <a:pt x="65" y="5"/>
                    <a:pt x="70" y="5"/>
                  </a:cubicBezTo>
                  <a:cubicBezTo>
                    <a:pt x="72" y="5"/>
                    <a:pt x="73" y="4"/>
                    <a:pt x="74" y="3"/>
                  </a:cubicBezTo>
                  <a:cubicBezTo>
                    <a:pt x="73" y="3"/>
                    <a:pt x="73" y="3"/>
                    <a:pt x="72" y="3"/>
                  </a:cubicBezTo>
                  <a:cubicBezTo>
                    <a:pt x="71" y="3"/>
                    <a:pt x="69" y="3"/>
                    <a:pt x="68" y="3"/>
                  </a:cubicBezTo>
                  <a:cubicBezTo>
                    <a:pt x="67" y="3"/>
                    <a:pt x="67" y="3"/>
                    <a:pt x="66" y="3"/>
                  </a:cubicBezTo>
                  <a:cubicBezTo>
                    <a:pt x="69" y="3"/>
                    <a:pt x="72" y="3"/>
                    <a:pt x="76" y="3"/>
                  </a:cubicBezTo>
                  <a:cubicBezTo>
                    <a:pt x="77" y="2"/>
                    <a:pt x="79" y="1"/>
                    <a:pt x="80" y="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2" y="1"/>
                    <a:pt x="82" y="2"/>
                    <a:pt x="82" y="3"/>
                  </a:cubicBezTo>
                  <a:cubicBezTo>
                    <a:pt x="83" y="2"/>
                    <a:pt x="84" y="2"/>
                    <a:pt x="86" y="2"/>
                  </a:cubicBezTo>
                  <a:cubicBezTo>
                    <a:pt x="90" y="2"/>
                    <a:pt x="94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8" y="3"/>
                    <a:pt x="98" y="3"/>
                    <a:pt x="99" y="3"/>
                  </a:cubicBezTo>
                  <a:cubicBezTo>
                    <a:pt x="103" y="3"/>
                    <a:pt x="107" y="4"/>
                    <a:pt x="111" y="4"/>
                  </a:cubicBezTo>
                  <a:cubicBezTo>
                    <a:pt x="111" y="4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3" y="4"/>
                    <a:pt x="113" y="4"/>
                    <a:pt x="113" y="5"/>
                  </a:cubicBezTo>
                  <a:cubicBezTo>
                    <a:pt x="115" y="5"/>
                    <a:pt x="116" y="5"/>
                    <a:pt x="118" y="6"/>
                  </a:cubicBezTo>
                  <a:cubicBezTo>
                    <a:pt x="132" y="9"/>
                    <a:pt x="144" y="14"/>
                    <a:pt x="156" y="21"/>
                  </a:cubicBezTo>
                  <a:cubicBezTo>
                    <a:pt x="156" y="21"/>
                    <a:pt x="156" y="21"/>
                    <a:pt x="156" y="21"/>
                  </a:cubicBezTo>
                  <a:cubicBezTo>
                    <a:pt x="157" y="21"/>
                    <a:pt x="157" y="21"/>
                    <a:pt x="157" y="22"/>
                  </a:cubicBezTo>
                  <a:cubicBezTo>
                    <a:pt x="157" y="22"/>
                    <a:pt x="157" y="22"/>
                    <a:pt x="157" y="22"/>
                  </a:cubicBezTo>
                  <a:cubicBezTo>
                    <a:pt x="162" y="25"/>
                    <a:pt x="167" y="28"/>
                    <a:pt x="172" y="31"/>
                  </a:cubicBezTo>
                  <a:cubicBezTo>
                    <a:pt x="170" y="30"/>
                    <a:pt x="167" y="28"/>
                    <a:pt x="164" y="27"/>
                  </a:cubicBezTo>
                  <a:cubicBezTo>
                    <a:pt x="162" y="25"/>
                    <a:pt x="159" y="24"/>
                    <a:pt x="157" y="23"/>
                  </a:cubicBezTo>
                  <a:cubicBezTo>
                    <a:pt x="157" y="23"/>
                    <a:pt x="157" y="23"/>
                    <a:pt x="156" y="23"/>
                  </a:cubicBezTo>
                  <a:cubicBezTo>
                    <a:pt x="156" y="23"/>
                    <a:pt x="155" y="24"/>
                    <a:pt x="155" y="24"/>
                  </a:cubicBezTo>
                  <a:cubicBezTo>
                    <a:pt x="157" y="25"/>
                    <a:pt x="158" y="26"/>
                    <a:pt x="160" y="27"/>
                  </a:cubicBezTo>
                  <a:cubicBezTo>
                    <a:pt x="160" y="27"/>
                    <a:pt x="161" y="26"/>
                    <a:pt x="161" y="26"/>
                  </a:cubicBezTo>
                  <a:cubicBezTo>
                    <a:pt x="161" y="26"/>
                    <a:pt x="162" y="26"/>
                    <a:pt x="162" y="26"/>
                  </a:cubicBezTo>
                  <a:cubicBezTo>
                    <a:pt x="163" y="26"/>
                    <a:pt x="163" y="27"/>
                    <a:pt x="163" y="27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65" y="30"/>
                    <a:pt x="169" y="31"/>
                    <a:pt x="172" y="33"/>
                  </a:cubicBezTo>
                  <a:cubicBezTo>
                    <a:pt x="172" y="33"/>
                    <a:pt x="172" y="33"/>
                    <a:pt x="173" y="33"/>
                  </a:cubicBezTo>
                  <a:cubicBezTo>
                    <a:pt x="173" y="33"/>
                    <a:pt x="173" y="33"/>
                    <a:pt x="173" y="33"/>
                  </a:cubicBezTo>
                  <a:cubicBezTo>
                    <a:pt x="173" y="33"/>
                    <a:pt x="174" y="34"/>
                    <a:pt x="174" y="34"/>
                  </a:cubicBezTo>
                  <a:cubicBezTo>
                    <a:pt x="175" y="35"/>
                    <a:pt x="176" y="36"/>
                    <a:pt x="177" y="37"/>
                  </a:cubicBezTo>
                  <a:cubicBezTo>
                    <a:pt x="182" y="40"/>
                    <a:pt x="186" y="43"/>
                    <a:pt x="189" y="47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1" y="47"/>
                    <a:pt x="192" y="47"/>
                    <a:pt x="192" y="47"/>
                  </a:cubicBezTo>
                  <a:cubicBezTo>
                    <a:pt x="193" y="47"/>
                    <a:pt x="193" y="49"/>
                    <a:pt x="192" y="49"/>
                  </a:cubicBezTo>
                  <a:cubicBezTo>
                    <a:pt x="192" y="49"/>
                    <a:pt x="192" y="49"/>
                    <a:pt x="192" y="49"/>
                  </a:cubicBezTo>
                  <a:cubicBezTo>
                    <a:pt x="191" y="49"/>
                    <a:pt x="191" y="49"/>
                    <a:pt x="191" y="49"/>
                  </a:cubicBezTo>
                  <a:cubicBezTo>
                    <a:pt x="195" y="54"/>
                    <a:pt x="199" y="59"/>
                    <a:pt x="203" y="64"/>
                  </a:cubicBezTo>
                  <a:cubicBezTo>
                    <a:pt x="204" y="66"/>
                    <a:pt x="205" y="68"/>
                    <a:pt x="206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208" y="70"/>
                    <a:pt x="209" y="72"/>
                    <a:pt x="208" y="72"/>
                  </a:cubicBezTo>
                  <a:cubicBezTo>
                    <a:pt x="208" y="72"/>
                    <a:pt x="207" y="72"/>
                    <a:pt x="207" y="72"/>
                  </a:cubicBezTo>
                  <a:cubicBezTo>
                    <a:pt x="208" y="74"/>
                    <a:pt x="209" y="76"/>
                    <a:pt x="210" y="77"/>
                  </a:cubicBezTo>
                  <a:cubicBezTo>
                    <a:pt x="211" y="77"/>
                    <a:pt x="211" y="77"/>
                    <a:pt x="212" y="77"/>
                  </a:cubicBezTo>
                  <a:cubicBezTo>
                    <a:pt x="210" y="72"/>
                    <a:pt x="208" y="68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9" y="68"/>
                    <a:pt x="211" y="72"/>
                    <a:pt x="214" y="76"/>
                  </a:cubicBezTo>
                  <a:cubicBezTo>
                    <a:pt x="214" y="76"/>
                    <a:pt x="215" y="75"/>
                    <a:pt x="216" y="75"/>
                  </a:cubicBezTo>
                  <a:cubicBezTo>
                    <a:pt x="216" y="75"/>
                    <a:pt x="216" y="75"/>
                    <a:pt x="216" y="75"/>
                  </a:cubicBezTo>
                  <a:cubicBezTo>
                    <a:pt x="216" y="75"/>
                    <a:pt x="215" y="75"/>
                    <a:pt x="215" y="74"/>
                  </a:cubicBezTo>
                  <a:cubicBezTo>
                    <a:pt x="212" y="69"/>
                    <a:pt x="208" y="64"/>
                    <a:pt x="204" y="60"/>
                  </a:cubicBezTo>
                  <a:cubicBezTo>
                    <a:pt x="199" y="55"/>
                    <a:pt x="194" y="49"/>
                    <a:pt x="189" y="44"/>
                  </a:cubicBezTo>
                  <a:cubicBezTo>
                    <a:pt x="185" y="39"/>
                    <a:pt x="179" y="34"/>
                    <a:pt x="174" y="30"/>
                  </a:cubicBezTo>
                  <a:cubicBezTo>
                    <a:pt x="168" y="26"/>
                    <a:pt x="162" y="22"/>
                    <a:pt x="156" y="19"/>
                  </a:cubicBezTo>
                  <a:cubicBezTo>
                    <a:pt x="144" y="12"/>
                    <a:pt x="131" y="7"/>
                    <a:pt x="118" y="4"/>
                  </a:cubicBezTo>
                  <a:cubicBezTo>
                    <a:pt x="108" y="1"/>
                    <a:pt x="97" y="0"/>
                    <a:pt x="86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6" name="Freeform 153"/>
            <p:cNvSpPr>
              <a:spLocks noEditPoints="1"/>
            </p:cNvSpPr>
            <p:nvPr/>
          </p:nvSpPr>
          <p:spPr bwMode="auto">
            <a:xfrm>
              <a:off x="6669158" y="3074192"/>
              <a:ext cx="149225" cy="115888"/>
            </a:xfrm>
            <a:custGeom>
              <a:avLst/>
              <a:gdLst>
                <a:gd name="T0" fmla="*/ 33 w 69"/>
                <a:gd name="T1" fmla="*/ 27 h 54"/>
                <a:gd name="T2" fmla="*/ 34 w 69"/>
                <a:gd name="T3" fmla="*/ 27 h 54"/>
                <a:gd name="T4" fmla="*/ 22 w 69"/>
                <a:gd name="T5" fmla="*/ 42 h 54"/>
                <a:gd name="T6" fmla="*/ 13 w 69"/>
                <a:gd name="T7" fmla="*/ 46 h 54"/>
                <a:gd name="T8" fmla="*/ 35 w 69"/>
                <a:gd name="T9" fmla="*/ 26 h 54"/>
                <a:gd name="T10" fmla="*/ 33 w 69"/>
                <a:gd name="T11" fmla="*/ 29 h 54"/>
                <a:gd name="T12" fmla="*/ 32 w 69"/>
                <a:gd name="T13" fmla="*/ 30 h 54"/>
                <a:gd name="T14" fmla="*/ 28 w 69"/>
                <a:gd name="T15" fmla="*/ 31 h 54"/>
                <a:gd name="T16" fmla="*/ 17 w 69"/>
                <a:gd name="T17" fmla="*/ 41 h 54"/>
                <a:gd name="T18" fmla="*/ 2 w 69"/>
                <a:gd name="T19" fmla="*/ 51 h 54"/>
                <a:gd name="T20" fmla="*/ 2 w 69"/>
                <a:gd name="T21" fmla="*/ 54 h 54"/>
                <a:gd name="T22" fmla="*/ 2 w 69"/>
                <a:gd name="T23" fmla="*/ 54 h 54"/>
                <a:gd name="T24" fmla="*/ 7 w 69"/>
                <a:gd name="T25" fmla="*/ 51 h 54"/>
                <a:gd name="T26" fmla="*/ 18 w 69"/>
                <a:gd name="T27" fmla="*/ 46 h 54"/>
                <a:gd name="T28" fmla="*/ 26 w 69"/>
                <a:gd name="T29" fmla="*/ 38 h 54"/>
                <a:gd name="T30" fmla="*/ 30 w 69"/>
                <a:gd name="T31" fmla="*/ 33 h 54"/>
                <a:gd name="T32" fmla="*/ 31 w 69"/>
                <a:gd name="T33" fmla="*/ 34 h 54"/>
                <a:gd name="T34" fmla="*/ 68 w 69"/>
                <a:gd name="T35" fmla="*/ 0 h 54"/>
                <a:gd name="T36" fmla="*/ 64 w 69"/>
                <a:gd name="T37" fmla="*/ 0 h 54"/>
                <a:gd name="T38" fmla="*/ 55 w 69"/>
                <a:gd name="T39" fmla="*/ 5 h 54"/>
                <a:gd name="T40" fmla="*/ 52 w 69"/>
                <a:gd name="T41" fmla="*/ 7 h 54"/>
                <a:gd name="T42" fmla="*/ 47 w 69"/>
                <a:gd name="T43" fmla="*/ 11 h 54"/>
                <a:gd name="T44" fmla="*/ 45 w 69"/>
                <a:gd name="T45" fmla="*/ 14 h 54"/>
                <a:gd name="T46" fmla="*/ 45 w 69"/>
                <a:gd name="T47" fmla="*/ 16 h 54"/>
                <a:gd name="T48" fmla="*/ 31 w 69"/>
                <a:gd name="T49" fmla="*/ 26 h 54"/>
                <a:gd name="T50" fmla="*/ 40 w 69"/>
                <a:gd name="T51" fmla="*/ 21 h 54"/>
                <a:gd name="T52" fmla="*/ 42 w 69"/>
                <a:gd name="T53" fmla="*/ 21 h 54"/>
                <a:gd name="T54" fmla="*/ 58 w 69"/>
                <a:gd name="T55" fmla="*/ 7 h 54"/>
                <a:gd name="T56" fmla="*/ 58 w 69"/>
                <a:gd name="T57" fmla="*/ 7 h 54"/>
                <a:gd name="T58" fmla="*/ 57 w 69"/>
                <a:gd name="T59" fmla="*/ 6 h 54"/>
                <a:gd name="T60" fmla="*/ 60 w 69"/>
                <a:gd name="T61" fmla="*/ 4 h 54"/>
                <a:gd name="T62" fmla="*/ 69 w 69"/>
                <a:gd name="T63" fmla="*/ 1 h 54"/>
                <a:gd name="T64" fmla="*/ 68 w 6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4">
                  <a:moveTo>
                    <a:pt x="34" y="27"/>
                  </a:moveTo>
                  <a:cubicBezTo>
                    <a:pt x="34" y="27"/>
                    <a:pt x="33" y="27"/>
                    <a:pt x="33" y="27"/>
                  </a:cubicBezTo>
                  <a:cubicBezTo>
                    <a:pt x="33" y="27"/>
                    <a:pt x="33" y="28"/>
                    <a:pt x="33" y="28"/>
                  </a:cubicBezTo>
                  <a:cubicBezTo>
                    <a:pt x="34" y="27"/>
                    <a:pt x="34" y="27"/>
                    <a:pt x="34" y="27"/>
                  </a:cubicBezTo>
                  <a:moveTo>
                    <a:pt x="13" y="46"/>
                  </a:moveTo>
                  <a:cubicBezTo>
                    <a:pt x="16" y="45"/>
                    <a:pt x="19" y="43"/>
                    <a:pt x="22" y="42"/>
                  </a:cubicBezTo>
                  <a:cubicBezTo>
                    <a:pt x="20" y="43"/>
                    <a:pt x="18" y="44"/>
                    <a:pt x="17" y="45"/>
                  </a:cubicBezTo>
                  <a:cubicBezTo>
                    <a:pt x="16" y="45"/>
                    <a:pt x="14" y="46"/>
                    <a:pt x="13" y="46"/>
                  </a:cubicBezTo>
                  <a:moveTo>
                    <a:pt x="40" y="24"/>
                  </a:moveTo>
                  <a:cubicBezTo>
                    <a:pt x="38" y="25"/>
                    <a:pt x="37" y="25"/>
                    <a:pt x="35" y="26"/>
                  </a:cubicBezTo>
                  <a:cubicBezTo>
                    <a:pt x="35" y="27"/>
                    <a:pt x="34" y="28"/>
                    <a:pt x="34" y="28"/>
                  </a:cubicBezTo>
                  <a:cubicBezTo>
                    <a:pt x="34" y="29"/>
                    <a:pt x="34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1" y="30"/>
                    <a:pt x="29" y="31"/>
                    <a:pt x="28" y="31"/>
                  </a:cubicBezTo>
                  <a:cubicBezTo>
                    <a:pt x="27" y="34"/>
                    <a:pt x="26" y="36"/>
                    <a:pt x="24" y="37"/>
                  </a:cubicBezTo>
                  <a:cubicBezTo>
                    <a:pt x="22" y="39"/>
                    <a:pt x="20" y="41"/>
                    <a:pt x="17" y="41"/>
                  </a:cubicBezTo>
                  <a:cubicBezTo>
                    <a:pt x="14" y="43"/>
                    <a:pt x="9" y="44"/>
                    <a:pt x="7" y="48"/>
                  </a:cubicBezTo>
                  <a:cubicBezTo>
                    <a:pt x="5" y="49"/>
                    <a:pt x="4" y="50"/>
                    <a:pt x="2" y="51"/>
                  </a:cubicBezTo>
                  <a:cubicBezTo>
                    <a:pt x="2" y="52"/>
                    <a:pt x="1" y="52"/>
                    <a:pt x="1" y="52"/>
                  </a:cubicBezTo>
                  <a:cubicBezTo>
                    <a:pt x="0" y="53"/>
                    <a:pt x="1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4" y="53"/>
                    <a:pt x="5" y="52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1" y="49"/>
                    <a:pt x="15" y="48"/>
                    <a:pt x="18" y="46"/>
                  </a:cubicBezTo>
                  <a:cubicBezTo>
                    <a:pt x="21" y="45"/>
                    <a:pt x="24" y="43"/>
                    <a:pt x="27" y="40"/>
                  </a:cubicBezTo>
                  <a:cubicBezTo>
                    <a:pt x="27" y="39"/>
                    <a:pt x="27" y="38"/>
                    <a:pt x="26" y="38"/>
                  </a:cubicBezTo>
                  <a:cubicBezTo>
                    <a:pt x="27" y="37"/>
                    <a:pt x="28" y="35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5" y="31"/>
                    <a:pt x="37" y="27"/>
                    <a:pt x="40" y="24"/>
                  </a:cubicBezTo>
                  <a:moveTo>
                    <a:pt x="68" y="0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2" y="1"/>
                    <a:pt x="61" y="1"/>
                    <a:pt x="59" y="2"/>
                  </a:cubicBezTo>
                  <a:cubicBezTo>
                    <a:pt x="58" y="3"/>
                    <a:pt x="56" y="4"/>
                    <a:pt x="55" y="5"/>
                  </a:cubicBezTo>
                  <a:cubicBezTo>
                    <a:pt x="54" y="5"/>
                    <a:pt x="53" y="6"/>
                    <a:pt x="53" y="6"/>
                  </a:cubicBezTo>
                  <a:cubicBezTo>
                    <a:pt x="53" y="7"/>
                    <a:pt x="53" y="7"/>
                    <a:pt x="52" y="7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0" y="9"/>
                    <a:pt x="48" y="10"/>
                    <a:pt x="47" y="11"/>
                  </a:cubicBezTo>
                  <a:cubicBezTo>
                    <a:pt x="46" y="12"/>
                    <a:pt x="44" y="13"/>
                    <a:pt x="42" y="14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6" y="14"/>
                    <a:pt x="46" y="16"/>
                    <a:pt x="45" y="16"/>
                  </a:cubicBezTo>
                  <a:cubicBezTo>
                    <a:pt x="43" y="16"/>
                    <a:pt x="40" y="17"/>
                    <a:pt x="38" y="18"/>
                  </a:cubicBezTo>
                  <a:cubicBezTo>
                    <a:pt x="36" y="20"/>
                    <a:pt x="33" y="23"/>
                    <a:pt x="31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39" y="22"/>
                    <a:pt x="39" y="21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2"/>
                    <a:pt x="42" y="21"/>
                    <a:pt x="42" y="21"/>
                  </a:cubicBezTo>
                  <a:cubicBezTo>
                    <a:pt x="46" y="15"/>
                    <a:pt x="52" y="11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9" y="7"/>
                    <a:pt x="58" y="6"/>
                    <a:pt x="57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57" y="6"/>
                    <a:pt x="56" y="6"/>
                  </a:cubicBezTo>
                  <a:cubicBezTo>
                    <a:pt x="58" y="5"/>
                    <a:pt x="59" y="5"/>
                    <a:pt x="60" y="4"/>
                  </a:cubicBezTo>
                  <a:cubicBezTo>
                    <a:pt x="62" y="3"/>
                    <a:pt x="65" y="2"/>
                    <a:pt x="68" y="2"/>
                  </a:cubicBezTo>
                  <a:cubicBezTo>
                    <a:pt x="68" y="2"/>
                    <a:pt x="68" y="1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9" y="0"/>
                    <a:pt x="69" y="0"/>
                    <a:pt x="68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7" name="Freeform 154"/>
            <p:cNvSpPr>
              <a:spLocks noEditPoints="1"/>
            </p:cNvSpPr>
            <p:nvPr/>
          </p:nvSpPr>
          <p:spPr bwMode="auto">
            <a:xfrm>
              <a:off x="6456433" y="3434555"/>
              <a:ext cx="228600" cy="74613"/>
            </a:xfrm>
            <a:custGeom>
              <a:avLst/>
              <a:gdLst>
                <a:gd name="T0" fmla="*/ 40 w 106"/>
                <a:gd name="T1" fmla="*/ 13 h 35"/>
                <a:gd name="T2" fmla="*/ 38 w 106"/>
                <a:gd name="T3" fmla="*/ 15 h 35"/>
                <a:gd name="T4" fmla="*/ 44 w 106"/>
                <a:gd name="T5" fmla="*/ 14 h 35"/>
                <a:gd name="T6" fmla="*/ 53 w 106"/>
                <a:gd name="T7" fmla="*/ 8 h 35"/>
                <a:gd name="T8" fmla="*/ 20 w 106"/>
                <a:gd name="T9" fmla="*/ 18 h 35"/>
                <a:gd name="T10" fmla="*/ 1 w 106"/>
                <a:gd name="T11" fmla="*/ 33 h 35"/>
                <a:gd name="T12" fmla="*/ 1 w 106"/>
                <a:gd name="T13" fmla="*/ 35 h 35"/>
                <a:gd name="T14" fmla="*/ 2 w 106"/>
                <a:gd name="T15" fmla="*/ 34 h 35"/>
                <a:gd name="T16" fmla="*/ 12 w 106"/>
                <a:gd name="T17" fmla="*/ 26 h 35"/>
                <a:gd name="T18" fmla="*/ 8 w 106"/>
                <a:gd name="T19" fmla="*/ 31 h 35"/>
                <a:gd name="T20" fmla="*/ 9 w 106"/>
                <a:gd name="T21" fmla="*/ 32 h 35"/>
                <a:gd name="T22" fmla="*/ 21 w 106"/>
                <a:gd name="T23" fmla="*/ 19 h 35"/>
                <a:gd name="T24" fmla="*/ 32 w 106"/>
                <a:gd name="T25" fmla="*/ 16 h 35"/>
                <a:gd name="T26" fmla="*/ 37 w 106"/>
                <a:gd name="T27" fmla="*/ 13 h 35"/>
                <a:gd name="T28" fmla="*/ 28 w 106"/>
                <a:gd name="T29" fmla="*/ 14 h 35"/>
                <a:gd name="T30" fmla="*/ 49 w 106"/>
                <a:gd name="T31" fmla="*/ 11 h 35"/>
                <a:gd name="T32" fmla="*/ 92 w 106"/>
                <a:gd name="T33" fmla="*/ 22 h 35"/>
                <a:gd name="T34" fmla="*/ 100 w 106"/>
                <a:gd name="T35" fmla="*/ 10 h 35"/>
                <a:gd name="T36" fmla="*/ 92 w 106"/>
                <a:gd name="T37" fmla="*/ 22 h 35"/>
                <a:gd name="T38" fmla="*/ 84 w 106"/>
                <a:gd name="T39" fmla="*/ 2 h 35"/>
                <a:gd name="T40" fmla="*/ 61 w 106"/>
                <a:gd name="T41" fmla="*/ 8 h 35"/>
                <a:gd name="T42" fmla="*/ 54 w 106"/>
                <a:gd name="T43" fmla="*/ 8 h 35"/>
                <a:gd name="T44" fmla="*/ 50 w 106"/>
                <a:gd name="T45" fmla="*/ 13 h 35"/>
                <a:gd name="T46" fmla="*/ 62 w 106"/>
                <a:gd name="T47" fmla="*/ 9 h 35"/>
                <a:gd name="T48" fmla="*/ 68 w 106"/>
                <a:gd name="T49" fmla="*/ 8 h 35"/>
                <a:gd name="T50" fmla="*/ 69 w 106"/>
                <a:gd name="T51" fmla="*/ 8 h 35"/>
                <a:gd name="T52" fmla="*/ 82 w 106"/>
                <a:gd name="T53" fmla="*/ 6 h 35"/>
                <a:gd name="T54" fmla="*/ 83 w 106"/>
                <a:gd name="T55" fmla="*/ 5 h 35"/>
                <a:gd name="T56" fmla="*/ 84 w 106"/>
                <a:gd name="T57" fmla="*/ 5 h 35"/>
                <a:gd name="T58" fmla="*/ 99 w 106"/>
                <a:gd name="T59" fmla="*/ 2 h 35"/>
                <a:gd name="T60" fmla="*/ 100 w 106"/>
                <a:gd name="T61" fmla="*/ 2 h 35"/>
                <a:gd name="T62" fmla="*/ 94 w 106"/>
                <a:gd name="T63" fmla="*/ 13 h 35"/>
                <a:gd name="T64" fmla="*/ 89 w 106"/>
                <a:gd name="T65" fmla="*/ 24 h 35"/>
                <a:gd name="T66" fmla="*/ 90 w 106"/>
                <a:gd name="T67" fmla="*/ 25 h 35"/>
                <a:gd name="T68" fmla="*/ 91 w 106"/>
                <a:gd name="T69" fmla="*/ 25 h 35"/>
                <a:gd name="T70" fmla="*/ 100 w 106"/>
                <a:gd name="T71" fmla="*/ 13 h 35"/>
                <a:gd name="T72" fmla="*/ 105 w 106"/>
                <a:gd name="T73" fmla="*/ 3 h 35"/>
                <a:gd name="T74" fmla="*/ 105 w 106"/>
                <a:gd name="T75" fmla="*/ 2 h 35"/>
                <a:gd name="T76" fmla="*/ 97 w 106"/>
                <a:gd name="T7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35">
                  <a:moveTo>
                    <a:pt x="49" y="11"/>
                  </a:moveTo>
                  <a:cubicBezTo>
                    <a:pt x="46" y="12"/>
                    <a:pt x="43" y="12"/>
                    <a:pt x="40" y="13"/>
                  </a:cubicBezTo>
                  <a:cubicBezTo>
                    <a:pt x="40" y="13"/>
                    <a:pt x="40" y="14"/>
                    <a:pt x="40" y="14"/>
                  </a:cubicBezTo>
                  <a:cubicBezTo>
                    <a:pt x="39" y="14"/>
                    <a:pt x="38" y="15"/>
                    <a:pt x="38" y="15"/>
                  </a:cubicBezTo>
                  <a:cubicBezTo>
                    <a:pt x="39" y="15"/>
                    <a:pt x="40" y="15"/>
                    <a:pt x="41" y="15"/>
                  </a:cubicBezTo>
                  <a:cubicBezTo>
                    <a:pt x="42" y="14"/>
                    <a:pt x="43" y="14"/>
                    <a:pt x="44" y="14"/>
                  </a:cubicBezTo>
                  <a:cubicBezTo>
                    <a:pt x="46" y="13"/>
                    <a:pt x="47" y="12"/>
                    <a:pt x="49" y="11"/>
                  </a:cubicBezTo>
                  <a:moveTo>
                    <a:pt x="53" y="8"/>
                  </a:moveTo>
                  <a:cubicBezTo>
                    <a:pt x="45" y="9"/>
                    <a:pt x="36" y="8"/>
                    <a:pt x="28" y="12"/>
                  </a:cubicBezTo>
                  <a:cubicBezTo>
                    <a:pt x="25" y="13"/>
                    <a:pt x="22" y="15"/>
                    <a:pt x="20" y="18"/>
                  </a:cubicBezTo>
                  <a:cubicBezTo>
                    <a:pt x="13" y="21"/>
                    <a:pt x="8" y="28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4"/>
                    <a:pt x="2" y="34"/>
                  </a:cubicBezTo>
                  <a:cubicBezTo>
                    <a:pt x="3" y="33"/>
                    <a:pt x="4" y="33"/>
                    <a:pt x="5" y="32"/>
                  </a:cubicBezTo>
                  <a:cubicBezTo>
                    <a:pt x="8" y="30"/>
                    <a:pt x="10" y="28"/>
                    <a:pt x="12" y="26"/>
                  </a:cubicBezTo>
                  <a:cubicBezTo>
                    <a:pt x="11" y="27"/>
                    <a:pt x="9" y="29"/>
                    <a:pt x="8" y="30"/>
                  </a:cubicBezTo>
                  <a:cubicBezTo>
                    <a:pt x="8" y="31"/>
                    <a:pt x="7" y="31"/>
                    <a:pt x="8" y="31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4" y="27"/>
                    <a:pt x="17" y="23"/>
                    <a:pt x="21" y="19"/>
                  </a:cubicBezTo>
                  <a:cubicBezTo>
                    <a:pt x="22" y="19"/>
                    <a:pt x="23" y="18"/>
                    <a:pt x="24" y="18"/>
                  </a:cubicBezTo>
                  <a:cubicBezTo>
                    <a:pt x="27" y="17"/>
                    <a:pt x="29" y="17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4" y="15"/>
                    <a:pt x="36" y="14"/>
                    <a:pt x="37" y="13"/>
                  </a:cubicBezTo>
                  <a:cubicBezTo>
                    <a:pt x="33" y="14"/>
                    <a:pt x="30" y="14"/>
                    <a:pt x="26" y="15"/>
                  </a:cubicBezTo>
                  <a:cubicBezTo>
                    <a:pt x="27" y="15"/>
                    <a:pt x="28" y="14"/>
                    <a:pt x="28" y="14"/>
                  </a:cubicBezTo>
                  <a:cubicBezTo>
                    <a:pt x="32" y="12"/>
                    <a:pt x="37" y="11"/>
                    <a:pt x="42" y="11"/>
                  </a:cubicBezTo>
                  <a:cubicBezTo>
                    <a:pt x="44" y="11"/>
                    <a:pt x="47" y="11"/>
                    <a:pt x="49" y="11"/>
                  </a:cubicBezTo>
                  <a:cubicBezTo>
                    <a:pt x="50" y="10"/>
                    <a:pt x="51" y="9"/>
                    <a:pt x="53" y="8"/>
                  </a:cubicBezTo>
                  <a:moveTo>
                    <a:pt x="92" y="22"/>
                  </a:moveTo>
                  <a:cubicBezTo>
                    <a:pt x="92" y="18"/>
                    <a:pt x="95" y="16"/>
                    <a:pt x="97" y="13"/>
                  </a:cubicBezTo>
                  <a:cubicBezTo>
                    <a:pt x="98" y="12"/>
                    <a:pt x="99" y="11"/>
                    <a:pt x="100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97" y="14"/>
                    <a:pt x="95" y="18"/>
                    <a:pt x="92" y="22"/>
                  </a:cubicBezTo>
                  <a:moveTo>
                    <a:pt x="96" y="0"/>
                  </a:moveTo>
                  <a:cubicBezTo>
                    <a:pt x="92" y="0"/>
                    <a:pt x="88" y="1"/>
                    <a:pt x="84" y="2"/>
                  </a:cubicBezTo>
                  <a:cubicBezTo>
                    <a:pt x="80" y="3"/>
                    <a:pt x="76" y="4"/>
                    <a:pt x="71" y="5"/>
                  </a:cubicBezTo>
                  <a:cubicBezTo>
                    <a:pt x="68" y="6"/>
                    <a:pt x="65" y="7"/>
                    <a:pt x="61" y="8"/>
                  </a:cubicBezTo>
                  <a:cubicBezTo>
                    <a:pt x="60" y="8"/>
                    <a:pt x="58" y="8"/>
                    <a:pt x="57" y="8"/>
                  </a:cubicBezTo>
                  <a:cubicBezTo>
                    <a:pt x="56" y="8"/>
                    <a:pt x="55" y="8"/>
                    <a:pt x="54" y="8"/>
                  </a:cubicBezTo>
                  <a:cubicBezTo>
                    <a:pt x="55" y="9"/>
                    <a:pt x="55" y="10"/>
                    <a:pt x="54" y="10"/>
                  </a:cubicBezTo>
                  <a:cubicBezTo>
                    <a:pt x="52" y="11"/>
                    <a:pt x="51" y="12"/>
                    <a:pt x="50" y="13"/>
                  </a:cubicBezTo>
                  <a:cubicBezTo>
                    <a:pt x="53" y="12"/>
                    <a:pt x="56" y="11"/>
                    <a:pt x="59" y="10"/>
                  </a:cubicBezTo>
                  <a:cubicBezTo>
                    <a:pt x="60" y="10"/>
                    <a:pt x="61" y="10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4" y="9"/>
                    <a:pt x="66" y="8"/>
                    <a:pt x="68" y="8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5" y="7"/>
                    <a:pt x="79" y="7"/>
                    <a:pt x="82" y="6"/>
                  </a:cubicBezTo>
                  <a:cubicBezTo>
                    <a:pt x="82" y="6"/>
                    <a:pt x="82" y="6"/>
                    <a:pt x="83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4" y="5"/>
                    <a:pt x="84" y="5"/>
                    <a:pt x="84" y="5"/>
                  </a:cubicBezTo>
                  <a:cubicBezTo>
                    <a:pt x="88" y="4"/>
                    <a:pt x="91" y="4"/>
                    <a:pt x="94" y="3"/>
                  </a:cubicBezTo>
                  <a:cubicBezTo>
                    <a:pt x="95" y="3"/>
                    <a:pt x="97" y="2"/>
                    <a:pt x="99" y="2"/>
                  </a:cubicBezTo>
                  <a:cubicBezTo>
                    <a:pt x="99" y="2"/>
                    <a:pt x="100" y="2"/>
                    <a:pt x="10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1" y="2"/>
                    <a:pt x="102" y="3"/>
                    <a:pt x="103" y="3"/>
                  </a:cubicBezTo>
                  <a:cubicBezTo>
                    <a:pt x="100" y="7"/>
                    <a:pt x="97" y="10"/>
                    <a:pt x="94" y="13"/>
                  </a:cubicBezTo>
                  <a:cubicBezTo>
                    <a:pt x="92" y="16"/>
                    <a:pt x="90" y="19"/>
                    <a:pt x="89" y="23"/>
                  </a:cubicBezTo>
                  <a:cubicBezTo>
                    <a:pt x="89" y="23"/>
                    <a:pt x="89" y="24"/>
                    <a:pt x="89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5"/>
                    <a:pt x="91" y="25"/>
                    <a:pt x="91" y="25"/>
                  </a:cubicBezTo>
                  <a:cubicBezTo>
                    <a:pt x="91" y="25"/>
                    <a:pt x="92" y="25"/>
                    <a:pt x="92" y="24"/>
                  </a:cubicBezTo>
                  <a:cubicBezTo>
                    <a:pt x="95" y="21"/>
                    <a:pt x="98" y="17"/>
                    <a:pt x="100" y="13"/>
                  </a:cubicBezTo>
                  <a:cubicBezTo>
                    <a:pt x="101" y="11"/>
                    <a:pt x="103" y="9"/>
                    <a:pt x="104" y="7"/>
                  </a:cubicBezTo>
                  <a:cubicBezTo>
                    <a:pt x="105" y="6"/>
                    <a:pt x="106" y="5"/>
                    <a:pt x="105" y="3"/>
                  </a:cubicBezTo>
                  <a:cubicBezTo>
                    <a:pt x="105" y="3"/>
                    <a:pt x="105" y="3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5" y="2"/>
                    <a:pt x="104" y="2"/>
                    <a:pt x="104" y="2"/>
                  </a:cubicBezTo>
                  <a:cubicBezTo>
                    <a:pt x="103" y="0"/>
                    <a:pt x="99" y="0"/>
                    <a:pt x="97" y="0"/>
                  </a:cubicBezTo>
                  <a:cubicBezTo>
                    <a:pt x="97" y="0"/>
                    <a:pt x="96" y="0"/>
                    <a:pt x="96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8" name="Freeform 155"/>
            <p:cNvSpPr>
              <a:spLocks noEditPoints="1"/>
            </p:cNvSpPr>
            <p:nvPr/>
          </p:nvSpPr>
          <p:spPr bwMode="auto">
            <a:xfrm>
              <a:off x="6677095" y="3450430"/>
              <a:ext cx="204788" cy="209550"/>
            </a:xfrm>
            <a:custGeom>
              <a:avLst/>
              <a:gdLst>
                <a:gd name="T0" fmla="*/ 36 w 95"/>
                <a:gd name="T1" fmla="*/ 97 h 97"/>
                <a:gd name="T2" fmla="*/ 44 w 95"/>
                <a:gd name="T3" fmla="*/ 97 h 97"/>
                <a:gd name="T4" fmla="*/ 46 w 95"/>
                <a:gd name="T5" fmla="*/ 95 h 97"/>
                <a:gd name="T6" fmla="*/ 44 w 95"/>
                <a:gd name="T7" fmla="*/ 95 h 97"/>
                <a:gd name="T8" fmla="*/ 27 w 95"/>
                <a:gd name="T9" fmla="*/ 93 h 97"/>
                <a:gd name="T10" fmla="*/ 34 w 95"/>
                <a:gd name="T11" fmla="*/ 97 h 97"/>
                <a:gd name="T12" fmla="*/ 27 w 95"/>
                <a:gd name="T13" fmla="*/ 93 h 97"/>
                <a:gd name="T14" fmla="*/ 16 w 95"/>
                <a:gd name="T15" fmla="*/ 90 h 97"/>
                <a:gd name="T16" fmla="*/ 23 w 95"/>
                <a:gd name="T17" fmla="*/ 93 h 97"/>
                <a:gd name="T18" fmla="*/ 18 w 95"/>
                <a:gd name="T19" fmla="*/ 88 h 97"/>
                <a:gd name="T20" fmla="*/ 11 w 95"/>
                <a:gd name="T21" fmla="*/ 85 h 97"/>
                <a:gd name="T22" fmla="*/ 16 w 95"/>
                <a:gd name="T23" fmla="*/ 87 h 97"/>
                <a:gd name="T24" fmla="*/ 7 w 95"/>
                <a:gd name="T25" fmla="*/ 75 h 97"/>
                <a:gd name="T26" fmla="*/ 10 w 95"/>
                <a:gd name="T27" fmla="*/ 83 h 97"/>
                <a:gd name="T28" fmla="*/ 7 w 95"/>
                <a:gd name="T29" fmla="*/ 75 h 97"/>
                <a:gd name="T30" fmla="*/ 1 w 95"/>
                <a:gd name="T31" fmla="*/ 43 h 97"/>
                <a:gd name="T32" fmla="*/ 2 w 95"/>
                <a:gd name="T33" fmla="*/ 66 h 97"/>
                <a:gd name="T34" fmla="*/ 3 w 95"/>
                <a:gd name="T35" fmla="*/ 69 h 97"/>
                <a:gd name="T36" fmla="*/ 6 w 95"/>
                <a:gd name="T37" fmla="*/ 73 h 97"/>
                <a:gd name="T38" fmla="*/ 3 w 95"/>
                <a:gd name="T39" fmla="*/ 40 h 97"/>
                <a:gd name="T40" fmla="*/ 73 w 95"/>
                <a:gd name="T41" fmla="*/ 90 h 97"/>
                <a:gd name="T42" fmla="*/ 92 w 95"/>
                <a:gd name="T43" fmla="*/ 75 h 97"/>
                <a:gd name="T44" fmla="*/ 5 w 95"/>
                <a:gd name="T45" fmla="*/ 38 h 97"/>
                <a:gd name="T46" fmla="*/ 6 w 95"/>
                <a:gd name="T47" fmla="*/ 50 h 97"/>
                <a:gd name="T48" fmla="*/ 24 w 95"/>
                <a:gd name="T49" fmla="*/ 80 h 97"/>
                <a:gd name="T50" fmla="*/ 25 w 95"/>
                <a:gd name="T51" fmla="*/ 81 h 97"/>
                <a:gd name="T52" fmla="*/ 49 w 95"/>
                <a:gd name="T53" fmla="*/ 93 h 97"/>
                <a:gd name="T54" fmla="*/ 49 w 95"/>
                <a:gd name="T55" fmla="*/ 93 h 97"/>
                <a:gd name="T56" fmla="*/ 49 w 95"/>
                <a:gd name="T57" fmla="*/ 95 h 97"/>
                <a:gd name="T58" fmla="*/ 62 w 95"/>
                <a:gd name="T59" fmla="*/ 95 h 97"/>
                <a:gd name="T60" fmla="*/ 65 w 95"/>
                <a:gd name="T61" fmla="*/ 93 h 97"/>
                <a:gd name="T62" fmla="*/ 74 w 95"/>
                <a:gd name="T63" fmla="*/ 92 h 97"/>
                <a:gd name="T64" fmla="*/ 75 w 95"/>
                <a:gd name="T65" fmla="*/ 91 h 97"/>
                <a:gd name="T66" fmla="*/ 77 w 95"/>
                <a:gd name="T67" fmla="*/ 92 h 97"/>
                <a:gd name="T68" fmla="*/ 94 w 95"/>
                <a:gd name="T69" fmla="*/ 73 h 97"/>
                <a:gd name="T70" fmla="*/ 85 w 95"/>
                <a:gd name="T71" fmla="*/ 78 h 97"/>
                <a:gd name="T72" fmla="*/ 64 w 95"/>
                <a:gd name="T73" fmla="*/ 92 h 97"/>
                <a:gd name="T74" fmla="*/ 55 w 95"/>
                <a:gd name="T75" fmla="*/ 92 h 97"/>
                <a:gd name="T76" fmla="*/ 10 w 95"/>
                <a:gd name="T77" fmla="*/ 58 h 97"/>
                <a:gd name="T78" fmla="*/ 5 w 95"/>
                <a:gd name="T79" fmla="*/ 38 h 97"/>
                <a:gd name="T80" fmla="*/ 1 w 95"/>
                <a:gd name="T81" fmla="*/ 28 h 97"/>
                <a:gd name="T82" fmla="*/ 1 w 95"/>
                <a:gd name="T83" fmla="*/ 39 h 97"/>
                <a:gd name="T84" fmla="*/ 5 w 95"/>
                <a:gd name="T85" fmla="*/ 36 h 97"/>
                <a:gd name="T86" fmla="*/ 4 w 95"/>
                <a:gd name="T87" fmla="*/ 25 h 97"/>
                <a:gd name="T88" fmla="*/ 4 w 95"/>
                <a:gd name="T89" fmla="*/ 0 h 97"/>
                <a:gd name="T90" fmla="*/ 1 w 95"/>
                <a:gd name="T91" fmla="*/ 17 h 97"/>
                <a:gd name="T92" fmla="*/ 5 w 95"/>
                <a:gd name="T93" fmla="*/ 23 h 97"/>
                <a:gd name="T94" fmla="*/ 5 w 95"/>
                <a:gd name="T95" fmla="*/ 1 h 97"/>
                <a:gd name="T96" fmla="*/ 6 w 95"/>
                <a:gd name="T97" fmla="*/ 1 h 97"/>
                <a:gd name="T98" fmla="*/ 4 w 95"/>
                <a:gd name="T9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5" h="97">
                  <a:moveTo>
                    <a:pt x="38" y="95"/>
                  </a:moveTo>
                  <a:cubicBezTo>
                    <a:pt x="37" y="96"/>
                    <a:pt x="37" y="96"/>
                    <a:pt x="36" y="97"/>
                  </a:cubicBezTo>
                  <a:cubicBezTo>
                    <a:pt x="39" y="97"/>
                    <a:pt x="41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5" y="97"/>
                    <a:pt x="46" y="96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5" y="95"/>
                    <a:pt x="45" y="95"/>
                    <a:pt x="44" y="95"/>
                  </a:cubicBezTo>
                  <a:cubicBezTo>
                    <a:pt x="42" y="95"/>
                    <a:pt x="40" y="95"/>
                    <a:pt x="38" y="95"/>
                  </a:cubicBezTo>
                  <a:moveTo>
                    <a:pt x="27" y="93"/>
                  </a:moveTo>
                  <a:cubicBezTo>
                    <a:pt x="26" y="93"/>
                    <a:pt x="25" y="94"/>
                    <a:pt x="25" y="94"/>
                  </a:cubicBezTo>
                  <a:cubicBezTo>
                    <a:pt x="28" y="95"/>
                    <a:pt x="31" y="96"/>
                    <a:pt x="34" y="97"/>
                  </a:cubicBezTo>
                  <a:cubicBezTo>
                    <a:pt x="34" y="96"/>
                    <a:pt x="35" y="95"/>
                    <a:pt x="36" y="95"/>
                  </a:cubicBezTo>
                  <a:cubicBezTo>
                    <a:pt x="32" y="94"/>
                    <a:pt x="29" y="94"/>
                    <a:pt x="27" y="93"/>
                  </a:cubicBezTo>
                  <a:moveTo>
                    <a:pt x="18" y="88"/>
                  </a:moveTo>
                  <a:cubicBezTo>
                    <a:pt x="17" y="89"/>
                    <a:pt x="17" y="89"/>
                    <a:pt x="16" y="90"/>
                  </a:cubicBezTo>
                  <a:cubicBezTo>
                    <a:pt x="16" y="90"/>
                    <a:pt x="17" y="90"/>
                    <a:pt x="17" y="90"/>
                  </a:cubicBezTo>
                  <a:cubicBezTo>
                    <a:pt x="19" y="91"/>
                    <a:pt x="21" y="92"/>
                    <a:pt x="23" y="93"/>
                  </a:cubicBezTo>
                  <a:cubicBezTo>
                    <a:pt x="23" y="93"/>
                    <a:pt x="24" y="92"/>
                    <a:pt x="24" y="92"/>
                  </a:cubicBezTo>
                  <a:cubicBezTo>
                    <a:pt x="22" y="91"/>
                    <a:pt x="20" y="90"/>
                    <a:pt x="18" y="88"/>
                  </a:cubicBezTo>
                  <a:moveTo>
                    <a:pt x="12" y="84"/>
                  </a:moveTo>
                  <a:cubicBezTo>
                    <a:pt x="12" y="84"/>
                    <a:pt x="11" y="85"/>
                    <a:pt x="11" y="85"/>
                  </a:cubicBezTo>
                  <a:cubicBezTo>
                    <a:pt x="12" y="86"/>
                    <a:pt x="13" y="87"/>
                    <a:pt x="15" y="88"/>
                  </a:cubicBezTo>
                  <a:cubicBezTo>
                    <a:pt x="15" y="88"/>
                    <a:pt x="16" y="88"/>
                    <a:pt x="16" y="87"/>
                  </a:cubicBezTo>
                  <a:cubicBezTo>
                    <a:pt x="15" y="86"/>
                    <a:pt x="13" y="85"/>
                    <a:pt x="12" y="84"/>
                  </a:cubicBezTo>
                  <a:moveTo>
                    <a:pt x="7" y="75"/>
                  </a:moveTo>
                  <a:cubicBezTo>
                    <a:pt x="6" y="75"/>
                    <a:pt x="6" y="76"/>
                    <a:pt x="5" y="76"/>
                  </a:cubicBezTo>
                  <a:cubicBezTo>
                    <a:pt x="7" y="79"/>
                    <a:pt x="8" y="81"/>
                    <a:pt x="10" y="83"/>
                  </a:cubicBezTo>
                  <a:cubicBezTo>
                    <a:pt x="10" y="83"/>
                    <a:pt x="11" y="83"/>
                    <a:pt x="11" y="82"/>
                  </a:cubicBezTo>
                  <a:cubicBezTo>
                    <a:pt x="9" y="80"/>
                    <a:pt x="8" y="78"/>
                    <a:pt x="7" y="75"/>
                  </a:cubicBezTo>
                  <a:moveTo>
                    <a:pt x="3" y="40"/>
                  </a:moveTo>
                  <a:cubicBezTo>
                    <a:pt x="2" y="41"/>
                    <a:pt x="2" y="42"/>
                    <a:pt x="1" y="43"/>
                  </a:cubicBezTo>
                  <a:cubicBezTo>
                    <a:pt x="0" y="50"/>
                    <a:pt x="0" y="57"/>
                    <a:pt x="2" y="65"/>
                  </a:cubicBezTo>
                  <a:cubicBezTo>
                    <a:pt x="3" y="65"/>
                    <a:pt x="3" y="66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7"/>
                    <a:pt x="3" y="68"/>
                    <a:pt x="3" y="69"/>
                  </a:cubicBezTo>
                  <a:cubicBezTo>
                    <a:pt x="3" y="71"/>
                    <a:pt x="4" y="73"/>
                    <a:pt x="5" y="74"/>
                  </a:cubicBezTo>
                  <a:cubicBezTo>
                    <a:pt x="5" y="74"/>
                    <a:pt x="6" y="73"/>
                    <a:pt x="6" y="73"/>
                  </a:cubicBezTo>
                  <a:cubicBezTo>
                    <a:pt x="5" y="70"/>
                    <a:pt x="4" y="67"/>
                    <a:pt x="4" y="64"/>
                  </a:cubicBezTo>
                  <a:cubicBezTo>
                    <a:pt x="2" y="56"/>
                    <a:pt x="2" y="48"/>
                    <a:pt x="3" y="40"/>
                  </a:cubicBezTo>
                  <a:moveTo>
                    <a:pt x="71" y="91"/>
                  </a:moveTo>
                  <a:cubicBezTo>
                    <a:pt x="72" y="91"/>
                    <a:pt x="72" y="91"/>
                    <a:pt x="73" y="90"/>
                  </a:cubicBezTo>
                  <a:cubicBezTo>
                    <a:pt x="77" y="88"/>
                    <a:pt x="80" y="85"/>
                    <a:pt x="83" y="82"/>
                  </a:cubicBezTo>
                  <a:cubicBezTo>
                    <a:pt x="86" y="80"/>
                    <a:pt x="89" y="76"/>
                    <a:pt x="92" y="75"/>
                  </a:cubicBezTo>
                  <a:cubicBezTo>
                    <a:pt x="90" y="85"/>
                    <a:pt x="81" y="89"/>
                    <a:pt x="71" y="91"/>
                  </a:cubicBezTo>
                  <a:moveTo>
                    <a:pt x="5" y="38"/>
                  </a:moveTo>
                  <a:cubicBezTo>
                    <a:pt x="4" y="39"/>
                    <a:pt x="4" y="39"/>
                    <a:pt x="3" y="40"/>
                  </a:cubicBezTo>
                  <a:cubicBezTo>
                    <a:pt x="4" y="43"/>
                    <a:pt x="5" y="47"/>
                    <a:pt x="6" y="50"/>
                  </a:cubicBezTo>
                  <a:cubicBezTo>
                    <a:pt x="8" y="59"/>
                    <a:pt x="12" y="67"/>
                    <a:pt x="18" y="74"/>
                  </a:cubicBezTo>
                  <a:cubicBezTo>
                    <a:pt x="20" y="76"/>
                    <a:pt x="22" y="78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5" y="80"/>
                    <a:pt x="25" y="81"/>
                    <a:pt x="25" y="81"/>
                  </a:cubicBezTo>
                  <a:cubicBezTo>
                    <a:pt x="30" y="85"/>
                    <a:pt x="35" y="89"/>
                    <a:pt x="40" y="91"/>
                  </a:cubicBezTo>
                  <a:cubicBezTo>
                    <a:pt x="43" y="92"/>
                    <a:pt x="46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2" y="94"/>
                    <a:pt x="54" y="94"/>
                    <a:pt x="56" y="94"/>
                  </a:cubicBezTo>
                  <a:cubicBezTo>
                    <a:pt x="54" y="95"/>
                    <a:pt x="52" y="95"/>
                    <a:pt x="49" y="95"/>
                  </a:cubicBezTo>
                  <a:cubicBezTo>
                    <a:pt x="49" y="96"/>
                    <a:pt x="48" y="97"/>
                    <a:pt x="47" y="97"/>
                  </a:cubicBezTo>
                  <a:cubicBezTo>
                    <a:pt x="52" y="97"/>
                    <a:pt x="57" y="96"/>
                    <a:pt x="62" y="95"/>
                  </a:cubicBezTo>
                  <a:cubicBezTo>
                    <a:pt x="63" y="94"/>
                    <a:pt x="64" y="94"/>
                    <a:pt x="64" y="93"/>
                  </a:cubicBezTo>
                  <a:cubicBezTo>
                    <a:pt x="64" y="93"/>
                    <a:pt x="65" y="93"/>
                    <a:pt x="65" y="93"/>
                  </a:cubicBezTo>
                  <a:cubicBezTo>
                    <a:pt x="66" y="93"/>
                    <a:pt x="66" y="93"/>
                    <a:pt x="66" y="94"/>
                  </a:cubicBezTo>
                  <a:cubicBezTo>
                    <a:pt x="69" y="94"/>
                    <a:pt x="71" y="93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5" y="92"/>
                    <a:pt x="75" y="91"/>
                  </a:cubicBezTo>
                  <a:cubicBezTo>
                    <a:pt x="75" y="91"/>
                    <a:pt x="76" y="91"/>
                    <a:pt x="76" y="91"/>
                  </a:cubicBezTo>
                  <a:cubicBezTo>
                    <a:pt x="76" y="91"/>
                    <a:pt x="77" y="91"/>
                    <a:pt x="77" y="92"/>
                  </a:cubicBezTo>
                  <a:cubicBezTo>
                    <a:pt x="85" y="89"/>
                    <a:pt x="93" y="84"/>
                    <a:pt x="95" y="74"/>
                  </a:cubicBezTo>
                  <a:cubicBezTo>
                    <a:pt x="95" y="74"/>
                    <a:pt x="94" y="73"/>
                    <a:pt x="94" y="7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0" y="73"/>
                    <a:pt x="87" y="76"/>
                    <a:pt x="85" y="78"/>
                  </a:cubicBezTo>
                  <a:cubicBezTo>
                    <a:pt x="81" y="81"/>
                    <a:pt x="79" y="84"/>
                    <a:pt x="75" y="87"/>
                  </a:cubicBezTo>
                  <a:cubicBezTo>
                    <a:pt x="72" y="89"/>
                    <a:pt x="68" y="91"/>
                    <a:pt x="64" y="92"/>
                  </a:cubicBezTo>
                  <a:cubicBezTo>
                    <a:pt x="63" y="92"/>
                    <a:pt x="61" y="92"/>
                    <a:pt x="59" y="92"/>
                  </a:cubicBezTo>
                  <a:cubicBezTo>
                    <a:pt x="58" y="92"/>
                    <a:pt x="56" y="92"/>
                    <a:pt x="55" y="92"/>
                  </a:cubicBezTo>
                  <a:cubicBezTo>
                    <a:pt x="45" y="91"/>
                    <a:pt x="36" y="87"/>
                    <a:pt x="28" y="81"/>
                  </a:cubicBezTo>
                  <a:cubicBezTo>
                    <a:pt x="20" y="75"/>
                    <a:pt x="14" y="67"/>
                    <a:pt x="10" y="58"/>
                  </a:cubicBezTo>
                  <a:cubicBezTo>
                    <a:pt x="8" y="53"/>
                    <a:pt x="7" y="48"/>
                    <a:pt x="6" y="43"/>
                  </a:cubicBezTo>
                  <a:cubicBezTo>
                    <a:pt x="6" y="41"/>
                    <a:pt x="5" y="40"/>
                    <a:pt x="5" y="38"/>
                  </a:cubicBezTo>
                  <a:moveTo>
                    <a:pt x="4" y="25"/>
                  </a:moveTo>
                  <a:cubicBezTo>
                    <a:pt x="3" y="26"/>
                    <a:pt x="2" y="27"/>
                    <a:pt x="1" y="28"/>
                  </a:cubicBezTo>
                  <a:cubicBezTo>
                    <a:pt x="2" y="29"/>
                    <a:pt x="2" y="30"/>
                    <a:pt x="2" y="31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2" y="38"/>
                    <a:pt x="3" y="37"/>
                    <a:pt x="4" y="36"/>
                  </a:cubicBezTo>
                  <a:cubicBezTo>
                    <a:pt x="4" y="36"/>
                    <a:pt x="4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29"/>
                    <a:pt x="4" y="27"/>
                    <a:pt x="4" y="25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3" y="5"/>
                    <a:pt x="3" y="7"/>
                  </a:cubicBezTo>
                  <a:cubicBezTo>
                    <a:pt x="2" y="11"/>
                    <a:pt x="2" y="14"/>
                    <a:pt x="1" y="17"/>
                  </a:cubicBezTo>
                  <a:cubicBezTo>
                    <a:pt x="1" y="20"/>
                    <a:pt x="1" y="23"/>
                    <a:pt x="1" y="25"/>
                  </a:cubicBezTo>
                  <a:cubicBezTo>
                    <a:pt x="2" y="24"/>
                    <a:pt x="3" y="23"/>
                    <a:pt x="5" y="23"/>
                  </a:cubicBezTo>
                  <a:cubicBezTo>
                    <a:pt x="5" y="16"/>
                    <a:pt x="6" y="9"/>
                    <a:pt x="6" y="2"/>
                  </a:cubicBezTo>
                  <a:cubicBezTo>
                    <a:pt x="6" y="2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6" name="任意多边形 275"/>
            <p:cNvSpPr>
              <a:spLocks/>
            </p:cNvSpPr>
            <p:nvPr/>
          </p:nvSpPr>
          <p:spPr bwMode="auto">
            <a:xfrm>
              <a:off x="6499831" y="2840830"/>
              <a:ext cx="676789" cy="1006475"/>
            </a:xfrm>
            <a:custGeom>
              <a:avLst/>
              <a:gdLst>
                <a:gd name="connsiteX0" fmla="*/ 612728 w 676789"/>
                <a:gd name="connsiteY0" fmla="*/ 981075 h 1006475"/>
                <a:gd name="connsiteX1" fmla="*/ 614865 w 676789"/>
                <a:gd name="connsiteY1" fmla="*/ 981075 h 1006475"/>
                <a:gd name="connsiteX2" fmla="*/ 614865 w 676789"/>
                <a:gd name="connsiteY2" fmla="*/ 983192 h 1006475"/>
                <a:gd name="connsiteX3" fmla="*/ 595632 w 676789"/>
                <a:gd name="connsiteY3" fmla="*/ 993775 h 1006475"/>
                <a:gd name="connsiteX4" fmla="*/ 565713 w 676789"/>
                <a:gd name="connsiteY4" fmla="*/ 1006475 h 1006475"/>
                <a:gd name="connsiteX5" fmla="*/ 563576 w 676789"/>
                <a:gd name="connsiteY5" fmla="*/ 1006475 h 1006475"/>
                <a:gd name="connsiteX6" fmla="*/ 561439 w 676789"/>
                <a:gd name="connsiteY6" fmla="*/ 1006475 h 1006475"/>
                <a:gd name="connsiteX7" fmla="*/ 563576 w 676789"/>
                <a:gd name="connsiteY7" fmla="*/ 1004358 h 1006475"/>
                <a:gd name="connsiteX8" fmla="*/ 593495 w 676789"/>
                <a:gd name="connsiteY8" fmla="*/ 989542 h 1006475"/>
                <a:gd name="connsiteX9" fmla="*/ 612728 w 676789"/>
                <a:gd name="connsiteY9" fmla="*/ 981075 h 1006475"/>
                <a:gd name="connsiteX10" fmla="*/ 636513 w 676789"/>
                <a:gd name="connsiteY10" fmla="*/ 941387 h 1006475"/>
                <a:gd name="connsiteX11" fmla="*/ 638663 w 676789"/>
                <a:gd name="connsiteY11" fmla="*/ 945683 h 1006475"/>
                <a:gd name="connsiteX12" fmla="*/ 632211 w 676789"/>
                <a:gd name="connsiteY12" fmla="*/ 947830 h 1006475"/>
                <a:gd name="connsiteX13" fmla="*/ 582742 w 676789"/>
                <a:gd name="connsiteY13" fmla="*/ 975752 h 1006475"/>
                <a:gd name="connsiteX14" fmla="*/ 578441 w 676789"/>
                <a:gd name="connsiteY14" fmla="*/ 977900 h 1006475"/>
                <a:gd name="connsiteX15" fmla="*/ 576290 w 676789"/>
                <a:gd name="connsiteY15" fmla="*/ 977900 h 1006475"/>
                <a:gd name="connsiteX16" fmla="*/ 576290 w 676789"/>
                <a:gd name="connsiteY16" fmla="*/ 973604 h 1006475"/>
                <a:gd name="connsiteX17" fmla="*/ 580592 w 676789"/>
                <a:gd name="connsiteY17" fmla="*/ 971456 h 1006475"/>
                <a:gd name="connsiteX18" fmla="*/ 589195 w 676789"/>
                <a:gd name="connsiteY18" fmla="*/ 967161 h 1006475"/>
                <a:gd name="connsiteX19" fmla="*/ 636513 w 676789"/>
                <a:gd name="connsiteY19" fmla="*/ 941387 h 1006475"/>
                <a:gd name="connsiteX20" fmla="*/ 642931 w 676789"/>
                <a:gd name="connsiteY20" fmla="*/ 914400 h 1006475"/>
                <a:gd name="connsiteX21" fmla="*/ 645048 w 676789"/>
                <a:gd name="connsiteY21" fmla="*/ 914400 h 1006475"/>
                <a:gd name="connsiteX22" fmla="*/ 645048 w 676789"/>
                <a:gd name="connsiteY22" fmla="*/ 916483 h 1006475"/>
                <a:gd name="connsiteX23" fmla="*/ 606948 w 676789"/>
                <a:gd name="connsiteY23" fmla="*/ 937320 h 1006475"/>
                <a:gd name="connsiteX24" fmla="*/ 600598 w 676789"/>
                <a:gd name="connsiteY24" fmla="*/ 939403 h 1006475"/>
                <a:gd name="connsiteX25" fmla="*/ 581548 w 676789"/>
                <a:gd name="connsiteY25" fmla="*/ 947738 h 1006475"/>
                <a:gd name="connsiteX26" fmla="*/ 579431 w 676789"/>
                <a:gd name="connsiteY26" fmla="*/ 943571 h 1006475"/>
                <a:gd name="connsiteX27" fmla="*/ 602714 w 676789"/>
                <a:gd name="connsiteY27" fmla="*/ 933152 h 1006475"/>
                <a:gd name="connsiteX28" fmla="*/ 609064 w 676789"/>
                <a:gd name="connsiteY28" fmla="*/ 931069 h 1006475"/>
                <a:gd name="connsiteX29" fmla="*/ 642931 w 676789"/>
                <a:gd name="connsiteY29" fmla="*/ 914400 h 1006475"/>
                <a:gd name="connsiteX30" fmla="*/ 656888 w 676789"/>
                <a:gd name="connsiteY30" fmla="*/ 892175 h 1006475"/>
                <a:gd name="connsiteX31" fmla="*/ 663437 w 676789"/>
                <a:gd name="connsiteY31" fmla="*/ 892175 h 1006475"/>
                <a:gd name="connsiteX32" fmla="*/ 665619 w 676789"/>
                <a:gd name="connsiteY32" fmla="*/ 892175 h 1006475"/>
                <a:gd name="connsiteX33" fmla="*/ 665619 w 676789"/>
                <a:gd name="connsiteY33" fmla="*/ 896408 h 1006475"/>
                <a:gd name="connsiteX34" fmla="*/ 663437 w 676789"/>
                <a:gd name="connsiteY34" fmla="*/ 896408 h 1006475"/>
                <a:gd name="connsiteX35" fmla="*/ 654705 w 676789"/>
                <a:gd name="connsiteY35" fmla="*/ 896408 h 1006475"/>
                <a:gd name="connsiteX36" fmla="*/ 632877 w 676789"/>
                <a:gd name="connsiteY36" fmla="*/ 904875 h 1006475"/>
                <a:gd name="connsiteX37" fmla="*/ 615415 w 676789"/>
                <a:gd name="connsiteY37" fmla="*/ 911225 h 1006475"/>
                <a:gd name="connsiteX38" fmla="*/ 608866 w 676789"/>
                <a:gd name="connsiteY38" fmla="*/ 913342 h 1006475"/>
                <a:gd name="connsiteX39" fmla="*/ 602318 w 676789"/>
                <a:gd name="connsiteY39" fmla="*/ 915458 h 1006475"/>
                <a:gd name="connsiteX40" fmla="*/ 602318 w 676789"/>
                <a:gd name="connsiteY40" fmla="*/ 917575 h 1006475"/>
                <a:gd name="connsiteX41" fmla="*/ 600135 w 676789"/>
                <a:gd name="connsiteY41" fmla="*/ 913342 h 1006475"/>
                <a:gd name="connsiteX42" fmla="*/ 611049 w 676789"/>
                <a:gd name="connsiteY42" fmla="*/ 909108 h 1006475"/>
                <a:gd name="connsiteX43" fmla="*/ 617598 w 676789"/>
                <a:gd name="connsiteY43" fmla="*/ 906992 h 1006475"/>
                <a:gd name="connsiteX44" fmla="*/ 656888 w 676789"/>
                <a:gd name="connsiteY44" fmla="*/ 892175 h 1006475"/>
                <a:gd name="connsiteX45" fmla="*/ 671438 w 676789"/>
                <a:gd name="connsiteY45" fmla="*/ 866775 h 1006475"/>
                <a:gd name="connsiteX46" fmla="*/ 671438 w 676789"/>
                <a:gd name="connsiteY46" fmla="*/ 871084 h 1006475"/>
                <a:gd name="connsiteX47" fmla="*/ 669287 w 676789"/>
                <a:gd name="connsiteY47" fmla="*/ 871084 h 1006475"/>
                <a:gd name="connsiteX48" fmla="*/ 660684 w 676789"/>
                <a:gd name="connsiteY48" fmla="*/ 873238 h 1006475"/>
                <a:gd name="connsiteX49" fmla="*/ 641326 w 676789"/>
                <a:gd name="connsiteY49" fmla="*/ 881856 h 1006475"/>
                <a:gd name="connsiteX50" fmla="*/ 619818 w 676789"/>
                <a:gd name="connsiteY50" fmla="*/ 894783 h 1006475"/>
                <a:gd name="connsiteX51" fmla="*/ 615517 w 676789"/>
                <a:gd name="connsiteY51" fmla="*/ 896938 h 1006475"/>
                <a:gd name="connsiteX52" fmla="*/ 613366 w 676789"/>
                <a:gd name="connsiteY52" fmla="*/ 896938 h 1006475"/>
                <a:gd name="connsiteX53" fmla="*/ 611215 w 676789"/>
                <a:gd name="connsiteY53" fmla="*/ 892629 h 1006475"/>
                <a:gd name="connsiteX54" fmla="*/ 615517 w 676789"/>
                <a:gd name="connsiteY54" fmla="*/ 892629 h 1006475"/>
                <a:gd name="connsiteX55" fmla="*/ 619818 w 676789"/>
                <a:gd name="connsiteY55" fmla="*/ 888320 h 1006475"/>
                <a:gd name="connsiteX56" fmla="*/ 643477 w 676789"/>
                <a:gd name="connsiteY56" fmla="*/ 877547 h 1006475"/>
                <a:gd name="connsiteX57" fmla="*/ 662834 w 676789"/>
                <a:gd name="connsiteY57" fmla="*/ 868929 h 1006475"/>
                <a:gd name="connsiteX58" fmla="*/ 671438 w 676789"/>
                <a:gd name="connsiteY58" fmla="*/ 866775 h 1006475"/>
                <a:gd name="connsiteX59" fmla="*/ 671474 w 676789"/>
                <a:gd name="connsiteY59" fmla="*/ 844550 h 1006475"/>
                <a:gd name="connsiteX60" fmla="*/ 673607 w 676789"/>
                <a:gd name="connsiteY60" fmla="*/ 844550 h 1006475"/>
                <a:gd name="connsiteX61" fmla="*/ 675740 w 676789"/>
                <a:gd name="connsiteY61" fmla="*/ 846704 h 1006475"/>
                <a:gd name="connsiteX62" fmla="*/ 675740 w 676789"/>
                <a:gd name="connsiteY62" fmla="*/ 848859 h 1006475"/>
                <a:gd name="connsiteX63" fmla="*/ 671474 w 676789"/>
                <a:gd name="connsiteY63" fmla="*/ 851013 h 1006475"/>
                <a:gd name="connsiteX64" fmla="*/ 669341 w 676789"/>
                <a:gd name="connsiteY64" fmla="*/ 851013 h 1006475"/>
                <a:gd name="connsiteX65" fmla="*/ 665074 w 676789"/>
                <a:gd name="connsiteY65" fmla="*/ 851013 h 1006475"/>
                <a:gd name="connsiteX66" fmla="*/ 639476 w 676789"/>
                <a:gd name="connsiteY66" fmla="*/ 859631 h 1006475"/>
                <a:gd name="connsiteX67" fmla="*/ 624543 w 676789"/>
                <a:gd name="connsiteY67" fmla="*/ 868249 h 1006475"/>
                <a:gd name="connsiteX68" fmla="*/ 620277 w 676789"/>
                <a:gd name="connsiteY68" fmla="*/ 870404 h 1006475"/>
                <a:gd name="connsiteX69" fmla="*/ 611744 w 676789"/>
                <a:gd name="connsiteY69" fmla="*/ 874713 h 1006475"/>
                <a:gd name="connsiteX70" fmla="*/ 609610 w 676789"/>
                <a:gd name="connsiteY70" fmla="*/ 874713 h 1006475"/>
                <a:gd name="connsiteX71" fmla="*/ 609610 w 676789"/>
                <a:gd name="connsiteY71" fmla="*/ 872558 h 1006475"/>
                <a:gd name="connsiteX72" fmla="*/ 620277 w 676789"/>
                <a:gd name="connsiteY72" fmla="*/ 866095 h 1006475"/>
                <a:gd name="connsiteX73" fmla="*/ 624543 w 676789"/>
                <a:gd name="connsiteY73" fmla="*/ 863940 h 1006475"/>
                <a:gd name="connsiteX74" fmla="*/ 641609 w 676789"/>
                <a:gd name="connsiteY74" fmla="*/ 855322 h 1006475"/>
                <a:gd name="connsiteX75" fmla="*/ 665074 w 676789"/>
                <a:gd name="connsiteY75" fmla="*/ 846704 h 1006475"/>
                <a:gd name="connsiteX76" fmla="*/ 669341 w 676789"/>
                <a:gd name="connsiteY76" fmla="*/ 846704 h 1006475"/>
                <a:gd name="connsiteX77" fmla="*/ 671474 w 676789"/>
                <a:gd name="connsiteY77" fmla="*/ 844550 h 1006475"/>
                <a:gd name="connsiteX78" fmla="*/ 667558 w 676789"/>
                <a:gd name="connsiteY78" fmla="*/ 825500 h 1006475"/>
                <a:gd name="connsiteX79" fmla="*/ 669756 w 676789"/>
                <a:gd name="connsiteY79" fmla="*/ 825500 h 1006475"/>
                <a:gd name="connsiteX80" fmla="*/ 671954 w 676789"/>
                <a:gd name="connsiteY80" fmla="*/ 825500 h 1006475"/>
                <a:gd name="connsiteX81" fmla="*/ 671954 w 676789"/>
                <a:gd name="connsiteY81" fmla="*/ 829830 h 1006475"/>
                <a:gd name="connsiteX82" fmla="*/ 667558 w 676789"/>
                <a:gd name="connsiteY82" fmla="*/ 831994 h 1006475"/>
                <a:gd name="connsiteX83" fmla="*/ 625795 w 676789"/>
                <a:gd name="connsiteY83" fmla="*/ 849313 h 1006475"/>
                <a:gd name="connsiteX84" fmla="*/ 621398 w 676789"/>
                <a:gd name="connsiteY84" fmla="*/ 849313 h 1006475"/>
                <a:gd name="connsiteX85" fmla="*/ 619200 w 676789"/>
                <a:gd name="connsiteY85" fmla="*/ 849313 h 1006475"/>
                <a:gd name="connsiteX86" fmla="*/ 619200 w 676789"/>
                <a:gd name="connsiteY86" fmla="*/ 847148 h 1006475"/>
                <a:gd name="connsiteX87" fmla="*/ 621398 w 676789"/>
                <a:gd name="connsiteY87" fmla="*/ 844983 h 1006475"/>
                <a:gd name="connsiteX88" fmla="*/ 625795 w 676789"/>
                <a:gd name="connsiteY88" fmla="*/ 844983 h 1006475"/>
                <a:gd name="connsiteX89" fmla="*/ 667558 w 676789"/>
                <a:gd name="connsiteY89" fmla="*/ 825500 h 1006475"/>
                <a:gd name="connsiteX90" fmla="*/ 315789 w 676789"/>
                <a:gd name="connsiteY90" fmla="*/ 811212 h 1006475"/>
                <a:gd name="connsiteX91" fmla="*/ 317964 w 676789"/>
                <a:gd name="connsiteY91" fmla="*/ 811212 h 1006475"/>
                <a:gd name="connsiteX92" fmla="*/ 320140 w 676789"/>
                <a:gd name="connsiteY92" fmla="*/ 813329 h 1006475"/>
                <a:gd name="connsiteX93" fmla="*/ 265753 w 676789"/>
                <a:gd name="connsiteY93" fmla="*/ 868362 h 1006475"/>
                <a:gd name="connsiteX94" fmla="*/ 263577 w 676789"/>
                <a:gd name="connsiteY94" fmla="*/ 864129 h 1006475"/>
                <a:gd name="connsiteX95" fmla="*/ 311438 w 676789"/>
                <a:gd name="connsiteY95" fmla="*/ 815445 h 1006475"/>
                <a:gd name="connsiteX96" fmla="*/ 315789 w 676789"/>
                <a:gd name="connsiteY96" fmla="*/ 811212 h 1006475"/>
                <a:gd name="connsiteX97" fmla="*/ 283075 w 676789"/>
                <a:gd name="connsiteY97" fmla="*/ 811212 h 1006475"/>
                <a:gd name="connsiteX98" fmla="*/ 285215 w 676789"/>
                <a:gd name="connsiteY98" fmla="*/ 815491 h 1006475"/>
                <a:gd name="connsiteX99" fmla="*/ 283075 w 676789"/>
                <a:gd name="connsiteY99" fmla="*/ 815491 h 1006475"/>
                <a:gd name="connsiteX100" fmla="*/ 278796 w 676789"/>
                <a:gd name="connsiteY100" fmla="*/ 819771 h 1006475"/>
                <a:gd name="connsiteX101" fmla="*/ 240281 w 676789"/>
                <a:gd name="connsiteY101" fmla="*/ 860425 h 1006475"/>
                <a:gd name="connsiteX102" fmla="*/ 238141 w 676789"/>
                <a:gd name="connsiteY102" fmla="*/ 856145 h 1006475"/>
                <a:gd name="connsiteX103" fmla="*/ 272377 w 676789"/>
                <a:gd name="connsiteY103" fmla="*/ 819771 h 1006475"/>
                <a:gd name="connsiteX104" fmla="*/ 276656 w 676789"/>
                <a:gd name="connsiteY104" fmla="*/ 815491 h 1006475"/>
                <a:gd name="connsiteX105" fmla="*/ 280935 w 676789"/>
                <a:gd name="connsiteY105" fmla="*/ 813352 h 1006475"/>
                <a:gd name="connsiteX106" fmla="*/ 283075 w 676789"/>
                <a:gd name="connsiteY106" fmla="*/ 811212 h 1006475"/>
                <a:gd name="connsiteX107" fmla="*/ 260290 w 676789"/>
                <a:gd name="connsiteY107" fmla="*/ 811212 h 1006475"/>
                <a:gd name="connsiteX108" fmla="*/ 262434 w 676789"/>
                <a:gd name="connsiteY108" fmla="*/ 811212 h 1006475"/>
                <a:gd name="connsiteX109" fmla="*/ 262434 w 676789"/>
                <a:gd name="connsiteY109" fmla="*/ 815508 h 1006475"/>
                <a:gd name="connsiteX110" fmla="*/ 260290 w 676789"/>
                <a:gd name="connsiteY110" fmla="*/ 815508 h 1006475"/>
                <a:gd name="connsiteX111" fmla="*/ 256004 w 676789"/>
                <a:gd name="connsiteY111" fmla="*/ 819803 h 1006475"/>
                <a:gd name="connsiteX112" fmla="*/ 228143 w 676789"/>
                <a:gd name="connsiteY112" fmla="*/ 847725 h 1006475"/>
                <a:gd name="connsiteX113" fmla="*/ 226000 w 676789"/>
                <a:gd name="connsiteY113" fmla="*/ 847725 h 1006475"/>
                <a:gd name="connsiteX114" fmla="*/ 223857 w 676789"/>
                <a:gd name="connsiteY114" fmla="*/ 845577 h 1006475"/>
                <a:gd name="connsiteX115" fmla="*/ 251718 w 676789"/>
                <a:gd name="connsiteY115" fmla="*/ 819803 h 1006475"/>
                <a:gd name="connsiteX116" fmla="*/ 256004 w 676789"/>
                <a:gd name="connsiteY116" fmla="*/ 815508 h 1006475"/>
                <a:gd name="connsiteX117" fmla="*/ 260290 w 676789"/>
                <a:gd name="connsiteY117" fmla="*/ 811212 h 1006475"/>
                <a:gd name="connsiteX118" fmla="*/ 339586 w 676789"/>
                <a:gd name="connsiteY118" fmla="*/ 806450 h 1006475"/>
                <a:gd name="connsiteX119" fmla="*/ 341769 w 676789"/>
                <a:gd name="connsiteY119" fmla="*/ 806450 h 1006475"/>
                <a:gd name="connsiteX120" fmla="*/ 343952 w 676789"/>
                <a:gd name="connsiteY120" fmla="*/ 808587 h 1006475"/>
                <a:gd name="connsiteX121" fmla="*/ 343952 w 676789"/>
                <a:gd name="connsiteY121" fmla="*/ 810724 h 1006475"/>
                <a:gd name="connsiteX122" fmla="*/ 295929 w 676789"/>
                <a:gd name="connsiteY122" fmla="*/ 859876 h 1006475"/>
                <a:gd name="connsiteX123" fmla="*/ 293747 w 676789"/>
                <a:gd name="connsiteY123" fmla="*/ 862013 h 1006475"/>
                <a:gd name="connsiteX124" fmla="*/ 291564 w 676789"/>
                <a:gd name="connsiteY124" fmla="*/ 857739 h 1006475"/>
                <a:gd name="connsiteX125" fmla="*/ 337403 w 676789"/>
                <a:gd name="connsiteY125" fmla="*/ 808587 h 1006475"/>
                <a:gd name="connsiteX126" fmla="*/ 339586 w 676789"/>
                <a:gd name="connsiteY126" fmla="*/ 806450 h 1006475"/>
                <a:gd name="connsiteX127" fmla="*/ 669335 w 676789"/>
                <a:gd name="connsiteY127" fmla="*/ 801687 h 1006475"/>
                <a:gd name="connsiteX128" fmla="*/ 671470 w 676789"/>
                <a:gd name="connsiteY128" fmla="*/ 801687 h 1006475"/>
                <a:gd name="connsiteX129" fmla="*/ 673605 w 676789"/>
                <a:gd name="connsiteY129" fmla="*/ 801687 h 1006475"/>
                <a:gd name="connsiteX130" fmla="*/ 673605 w 676789"/>
                <a:gd name="connsiteY130" fmla="*/ 806083 h 1006475"/>
                <a:gd name="connsiteX131" fmla="*/ 671470 w 676789"/>
                <a:gd name="connsiteY131" fmla="*/ 806083 h 1006475"/>
                <a:gd name="connsiteX132" fmla="*/ 669335 w 676789"/>
                <a:gd name="connsiteY132" fmla="*/ 806083 h 1006475"/>
                <a:gd name="connsiteX133" fmla="*/ 643716 w 676789"/>
                <a:gd name="connsiteY133" fmla="*/ 814875 h 1006475"/>
                <a:gd name="connsiteX134" fmla="*/ 626637 w 676789"/>
                <a:gd name="connsiteY134" fmla="*/ 825866 h 1006475"/>
                <a:gd name="connsiteX135" fmla="*/ 622367 w 676789"/>
                <a:gd name="connsiteY135" fmla="*/ 828064 h 1006475"/>
                <a:gd name="connsiteX136" fmla="*/ 620232 w 676789"/>
                <a:gd name="connsiteY136" fmla="*/ 828064 h 1006475"/>
                <a:gd name="connsiteX137" fmla="*/ 618097 w 676789"/>
                <a:gd name="connsiteY137" fmla="*/ 830262 h 1006475"/>
                <a:gd name="connsiteX138" fmla="*/ 615962 w 676789"/>
                <a:gd name="connsiteY138" fmla="*/ 830262 h 1006475"/>
                <a:gd name="connsiteX139" fmla="*/ 615962 w 676789"/>
                <a:gd name="connsiteY139" fmla="*/ 825866 h 1006475"/>
                <a:gd name="connsiteX140" fmla="*/ 620232 w 676789"/>
                <a:gd name="connsiteY140" fmla="*/ 823668 h 1006475"/>
                <a:gd name="connsiteX141" fmla="*/ 622367 w 676789"/>
                <a:gd name="connsiteY141" fmla="*/ 821470 h 1006475"/>
                <a:gd name="connsiteX142" fmla="*/ 626637 w 676789"/>
                <a:gd name="connsiteY142" fmla="*/ 819271 h 1006475"/>
                <a:gd name="connsiteX143" fmla="*/ 643716 w 676789"/>
                <a:gd name="connsiteY143" fmla="*/ 810479 h 1006475"/>
                <a:gd name="connsiteX144" fmla="*/ 669335 w 676789"/>
                <a:gd name="connsiteY144" fmla="*/ 801687 h 1006475"/>
                <a:gd name="connsiteX145" fmla="*/ 241109 w 676789"/>
                <a:gd name="connsiteY145" fmla="*/ 800100 h 1006475"/>
                <a:gd name="connsiteX146" fmla="*/ 243318 w 676789"/>
                <a:gd name="connsiteY146" fmla="*/ 800100 h 1006475"/>
                <a:gd name="connsiteX147" fmla="*/ 243318 w 676789"/>
                <a:gd name="connsiteY147" fmla="*/ 802217 h 1006475"/>
                <a:gd name="connsiteX148" fmla="*/ 236692 w 676789"/>
                <a:gd name="connsiteY148" fmla="*/ 810683 h 1006475"/>
                <a:gd name="connsiteX149" fmla="*/ 232275 w 676789"/>
                <a:gd name="connsiteY149" fmla="*/ 812800 h 1006475"/>
                <a:gd name="connsiteX150" fmla="*/ 199144 w 676789"/>
                <a:gd name="connsiteY150" fmla="*/ 844550 h 1006475"/>
                <a:gd name="connsiteX151" fmla="*/ 196935 w 676789"/>
                <a:gd name="connsiteY151" fmla="*/ 840317 h 1006475"/>
                <a:gd name="connsiteX152" fmla="*/ 227857 w 676789"/>
                <a:gd name="connsiteY152" fmla="*/ 810683 h 1006475"/>
                <a:gd name="connsiteX153" fmla="*/ 230066 w 676789"/>
                <a:gd name="connsiteY153" fmla="*/ 808567 h 1006475"/>
                <a:gd name="connsiteX154" fmla="*/ 241109 w 676789"/>
                <a:gd name="connsiteY154" fmla="*/ 800100 h 1006475"/>
                <a:gd name="connsiteX155" fmla="*/ 371393 w 676789"/>
                <a:gd name="connsiteY155" fmla="*/ 795337 h 1006475"/>
                <a:gd name="connsiteX156" fmla="*/ 373547 w 676789"/>
                <a:gd name="connsiteY156" fmla="*/ 795337 h 1006475"/>
                <a:gd name="connsiteX157" fmla="*/ 375702 w 676789"/>
                <a:gd name="connsiteY157" fmla="*/ 797472 h 1006475"/>
                <a:gd name="connsiteX158" fmla="*/ 375702 w 676789"/>
                <a:gd name="connsiteY158" fmla="*/ 801742 h 1006475"/>
                <a:gd name="connsiteX159" fmla="*/ 373547 w 676789"/>
                <a:gd name="connsiteY159" fmla="*/ 803877 h 1006475"/>
                <a:gd name="connsiteX160" fmla="*/ 371393 w 676789"/>
                <a:gd name="connsiteY160" fmla="*/ 801742 h 1006475"/>
                <a:gd name="connsiteX161" fmla="*/ 319686 w 676789"/>
                <a:gd name="connsiteY161" fmla="*/ 857250 h 1006475"/>
                <a:gd name="connsiteX162" fmla="*/ 317531 w 676789"/>
                <a:gd name="connsiteY162" fmla="*/ 852980 h 1006475"/>
                <a:gd name="connsiteX163" fmla="*/ 371393 w 676789"/>
                <a:gd name="connsiteY163" fmla="*/ 795337 h 1006475"/>
                <a:gd name="connsiteX164" fmla="*/ 404659 w 676789"/>
                <a:gd name="connsiteY164" fmla="*/ 790575 h 1006475"/>
                <a:gd name="connsiteX165" fmla="*/ 406849 w 676789"/>
                <a:gd name="connsiteY165" fmla="*/ 790575 h 1006475"/>
                <a:gd name="connsiteX166" fmla="*/ 406849 w 676789"/>
                <a:gd name="connsiteY166" fmla="*/ 792765 h 1006475"/>
                <a:gd name="connsiteX167" fmla="*/ 398090 w 676789"/>
                <a:gd name="connsiteY167" fmla="*/ 803713 h 1006475"/>
                <a:gd name="connsiteX168" fmla="*/ 391522 w 676789"/>
                <a:gd name="connsiteY168" fmla="*/ 810282 h 1006475"/>
                <a:gd name="connsiteX169" fmla="*/ 389332 w 676789"/>
                <a:gd name="connsiteY169" fmla="*/ 814661 h 1006475"/>
                <a:gd name="connsiteX170" fmla="*/ 382763 w 676789"/>
                <a:gd name="connsiteY170" fmla="*/ 821230 h 1006475"/>
                <a:gd name="connsiteX171" fmla="*/ 352108 w 676789"/>
                <a:gd name="connsiteY171" fmla="*/ 854075 h 1006475"/>
                <a:gd name="connsiteX172" fmla="*/ 349918 w 676789"/>
                <a:gd name="connsiteY172" fmla="*/ 854075 h 1006475"/>
                <a:gd name="connsiteX173" fmla="*/ 347728 w 676789"/>
                <a:gd name="connsiteY173" fmla="*/ 849696 h 1006475"/>
                <a:gd name="connsiteX174" fmla="*/ 384953 w 676789"/>
                <a:gd name="connsiteY174" fmla="*/ 812471 h 1006475"/>
                <a:gd name="connsiteX175" fmla="*/ 391522 w 676789"/>
                <a:gd name="connsiteY175" fmla="*/ 805902 h 1006475"/>
                <a:gd name="connsiteX176" fmla="*/ 395901 w 676789"/>
                <a:gd name="connsiteY176" fmla="*/ 801523 h 1006475"/>
                <a:gd name="connsiteX177" fmla="*/ 400280 w 676789"/>
                <a:gd name="connsiteY177" fmla="*/ 794954 h 1006475"/>
                <a:gd name="connsiteX178" fmla="*/ 404659 w 676789"/>
                <a:gd name="connsiteY178" fmla="*/ 790575 h 1006475"/>
                <a:gd name="connsiteX179" fmla="*/ 669756 w 676789"/>
                <a:gd name="connsiteY179" fmla="*/ 782637 h 1006475"/>
                <a:gd name="connsiteX180" fmla="*/ 671954 w 676789"/>
                <a:gd name="connsiteY180" fmla="*/ 782637 h 1006475"/>
                <a:gd name="connsiteX181" fmla="*/ 671954 w 676789"/>
                <a:gd name="connsiteY181" fmla="*/ 786967 h 1006475"/>
                <a:gd name="connsiteX182" fmla="*/ 669756 w 676789"/>
                <a:gd name="connsiteY182" fmla="*/ 786967 h 1006475"/>
                <a:gd name="connsiteX183" fmla="*/ 623596 w 676789"/>
                <a:gd name="connsiteY183" fmla="*/ 804285 h 1006475"/>
                <a:gd name="connsiteX184" fmla="*/ 621398 w 676789"/>
                <a:gd name="connsiteY184" fmla="*/ 806450 h 1006475"/>
                <a:gd name="connsiteX185" fmla="*/ 619200 w 676789"/>
                <a:gd name="connsiteY185" fmla="*/ 806450 h 1006475"/>
                <a:gd name="connsiteX186" fmla="*/ 619200 w 676789"/>
                <a:gd name="connsiteY186" fmla="*/ 802120 h 1006475"/>
                <a:gd name="connsiteX187" fmla="*/ 621398 w 676789"/>
                <a:gd name="connsiteY187" fmla="*/ 802120 h 1006475"/>
                <a:gd name="connsiteX188" fmla="*/ 623596 w 676789"/>
                <a:gd name="connsiteY188" fmla="*/ 799955 h 1006475"/>
                <a:gd name="connsiteX189" fmla="*/ 669756 w 676789"/>
                <a:gd name="connsiteY189" fmla="*/ 782637 h 1006475"/>
                <a:gd name="connsiteX190" fmla="*/ 227005 w 676789"/>
                <a:gd name="connsiteY190" fmla="*/ 782637 h 1006475"/>
                <a:gd name="connsiteX191" fmla="*/ 229122 w 676789"/>
                <a:gd name="connsiteY191" fmla="*/ 782637 h 1006475"/>
                <a:gd name="connsiteX192" fmla="*/ 231239 w 676789"/>
                <a:gd name="connsiteY192" fmla="*/ 784780 h 1006475"/>
                <a:gd name="connsiteX193" fmla="*/ 231239 w 676789"/>
                <a:gd name="connsiteY193" fmla="*/ 786923 h 1006475"/>
                <a:gd name="connsiteX194" fmla="*/ 216422 w 676789"/>
                <a:gd name="connsiteY194" fmla="*/ 799782 h 1006475"/>
                <a:gd name="connsiteX195" fmla="*/ 212189 w 676789"/>
                <a:gd name="connsiteY195" fmla="*/ 804068 h 1006475"/>
                <a:gd name="connsiteX196" fmla="*/ 191022 w 676789"/>
                <a:gd name="connsiteY196" fmla="*/ 825500 h 1006475"/>
                <a:gd name="connsiteX197" fmla="*/ 188905 w 676789"/>
                <a:gd name="connsiteY197" fmla="*/ 821214 h 1006475"/>
                <a:gd name="connsiteX198" fmla="*/ 210072 w 676789"/>
                <a:gd name="connsiteY198" fmla="*/ 799782 h 1006475"/>
                <a:gd name="connsiteX199" fmla="*/ 212189 w 676789"/>
                <a:gd name="connsiteY199" fmla="*/ 797639 h 1006475"/>
                <a:gd name="connsiteX200" fmla="*/ 227005 w 676789"/>
                <a:gd name="connsiteY200" fmla="*/ 782637 h 1006475"/>
                <a:gd name="connsiteX201" fmla="*/ 212622 w 676789"/>
                <a:gd name="connsiteY201" fmla="*/ 777875 h 1006475"/>
                <a:gd name="connsiteX202" fmla="*/ 214787 w 676789"/>
                <a:gd name="connsiteY202" fmla="*/ 777875 h 1006475"/>
                <a:gd name="connsiteX203" fmla="*/ 214787 w 676789"/>
                <a:gd name="connsiteY203" fmla="*/ 782161 h 1006475"/>
                <a:gd name="connsiteX204" fmla="*/ 203963 w 676789"/>
                <a:gd name="connsiteY204" fmla="*/ 790734 h 1006475"/>
                <a:gd name="connsiteX205" fmla="*/ 201798 w 676789"/>
                <a:gd name="connsiteY205" fmla="*/ 792877 h 1006475"/>
                <a:gd name="connsiteX206" fmla="*/ 173656 w 676789"/>
                <a:gd name="connsiteY206" fmla="*/ 818595 h 1006475"/>
                <a:gd name="connsiteX207" fmla="*/ 171492 w 676789"/>
                <a:gd name="connsiteY207" fmla="*/ 820738 h 1006475"/>
                <a:gd name="connsiteX208" fmla="*/ 169327 w 676789"/>
                <a:gd name="connsiteY208" fmla="*/ 816452 h 1006475"/>
                <a:gd name="connsiteX209" fmla="*/ 199634 w 676789"/>
                <a:gd name="connsiteY209" fmla="*/ 788591 h 1006475"/>
                <a:gd name="connsiteX210" fmla="*/ 201798 w 676789"/>
                <a:gd name="connsiteY210" fmla="*/ 786447 h 1006475"/>
                <a:gd name="connsiteX211" fmla="*/ 212622 w 676789"/>
                <a:gd name="connsiteY211" fmla="*/ 777875 h 1006475"/>
                <a:gd name="connsiteX212" fmla="*/ 195729 w 676789"/>
                <a:gd name="connsiteY212" fmla="*/ 763587 h 1006475"/>
                <a:gd name="connsiteX213" fmla="*/ 197902 w 676789"/>
                <a:gd name="connsiteY213" fmla="*/ 767765 h 1006475"/>
                <a:gd name="connsiteX214" fmla="*/ 193557 w 676789"/>
                <a:gd name="connsiteY214" fmla="*/ 771942 h 1006475"/>
                <a:gd name="connsiteX215" fmla="*/ 189212 w 676789"/>
                <a:gd name="connsiteY215" fmla="*/ 774031 h 1006475"/>
                <a:gd name="connsiteX216" fmla="*/ 163144 w 676789"/>
                <a:gd name="connsiteY216" fmla="*/ 803275 h 1006475"/>
                <a:gd name="connsiteX217" fmla="*/ 160971 w 676789"/>
                <a:gd name="connsiteY217" fmla="*/ 803275 h 1006475"/>
                <a:gd name="connsiteX218" fmla="*/ 158799 w 676789"/>
                <a:gd name="connsiteY218" fmla="*/ 799097 h 1006475"/>
                <a:gd name="connsiteX219" fmla="*/ 189212 w 676789"/>
                <a:gd name="connsiteY219" fmla="*/ 769853 h 1006475"/>
                <a:gd name="connsiteX220" fmla="*/ 191385 w 676789"/>
                <a:gd name="connsiteY220" fmla="*/ 767765 h 1006475"/>
                <a:gd name="connsiteX221" fmla="*/ 193557 w 676789"/>
                <a:gd name="connsiteY221" fmla="*/ 765676 h 1006475"/>
                <a:gd name="connsiteX222" fmla="*/ 195729 w 676789"/>
                <a:gd name="connsiteY222" fmla="*/ 763587 h 1006475"/>
                <a:gd name="connsiteX223" fmla="*/ 668861 w 676789"/>
                <a:gd name="connsiteY223" fmla="*/ 754062 h 1006475"/>
                <a:gd name="connsiteX224" fmla="*/ 668861 w 676789"/>
                <a:gd name="connsiteY224" fmla="*/ 758392 h 1006475"/>
                <a:gd name="connsiteX225" fmla="*/ 666744 w 676789"/>
                <a:gd name="connsiteY225" fmla="*/ 760556 h 1006475"/>
                <a:gd name="connsiteX226" fmla="*/ 624411 w 676789"/>
                <a:gd name="connsiteY226" fmla="*/ 775710 h 1006475"/>
                <a:gd name="connsiteX227" fmla="*/ 622294 w 676789"/>
                <a:gd name="connsiteY227" fmla="*/ 777875 h 1006475"/>
                <a:gd name="connsiteX228" fmla="*/ 622294 w 676789"/>
                <a:gd name="connsiteY228" fmla="*/ 773545 h 1006475"/>
                <a:gd name="connsiteX229" fmla="*/ 666744 w 676789"/>
                <a:gd name="connsiteY229" fmla="*/ 756227 h 1006475"/>
                <a:gd name="connsiteX230" fmla="*/ 668861 w 676789"/>
                <a:gd name="connsiteY230" fmla="*/ 754062 h 1006475"/>
                <a:gd name="connsiteX231" fmla="*/ 180757 w 676789"/>
                <a:gd name="connsiteY231" fmla="*/ 750887 h 1006475"/>
                <a:gd name="connsiteX232" fmla="*/ 182979 w 676789"/>
                <a:gd name="connsiteY232" fmla="*/ 750887 h 1006475"/>
                <a:gd name="connsiteX233" fmla="*/ 182979 w 676789"/>
                <a:gd name="connsiteY233" fmla="*/ 752976 h 1006475"/>
                <a:gd name="connsiteX234" fmla="*/ 149642 w 676789"/>
                <a:gd name="connsiteY234" fmla="*/ 786397 h 1006475"/>
                <a:gd name="connsiteX235" fmla="*/ 145197 w 676789"/>
                <a:gd name="connsiteY235" fmla="*/ 790575 h 1006475"/>
                <a:gd name="connsiteX236" fmla="*/ 142974 w 676789"/>
                <a:gd name="connsiteY236" fmla="*/ 790575 h 1006475"/>
                <a:gd name="connsiteX237" fmla="*/ 142974 w 676789"/>
                <a:gd name="connsiteY237" fmla="*/ 788486 h 1006475"/>
                <a:gd name="connsiteX238" fmla="*/ 145197 w 676789"/>
                <a:gd name="connsiteY238" fmla="*/ 786397 h 1006475"/>
                <a:gd name="connsiteX239" fmla="*/ 149642 w 676789"/>
                <a:gd name="connsiteY239" fmla="*/ 782220 h 1006475"/>
                <a:gd name="connsiteX240" fmla="*/ 180757 w 676789"/>
                <a:gd name="connsiteY240" fmla="*/ 750887 h 1006475"/>
                <a:gd name="connsiteX241" fmla="*/ 169724 w 676789"/>
                <a:gd name="connsiteY241" fmla="*/ 739775 h 1006475"/>
                <a:gd name="connsiteX242" fmla="*/ 171907 w 676789"/>
                <a:gd name="connsiteY242" fmla="*/ 739775 h 1006475"/>
                <a:gd name="connsiteX243" fmla="*/ 174090 w 676789"/>
                <a:gd name="connsiteY243" fmla="*/ 744141 h 1006475"/>
                <a:gd name="connsiteX244" fmla="*/ 160993 w 676789"/>
                <a:gd name="connsiteY244" fmla="*/ 757238 h 1006475"/>
                <a:gd name="connsiteX245" fmla="*/ 158810 w 676789"/>
                <a:gd name="connsiteY245" fmla="*/ 757238 h 1006475"/>
                <a:gd name="connsiteX246" fmla="*/ 158810 w 676789"/>
                <a:gd name="connsiteY246" fmla="*/ 755055 h 1006475"/>
                <a:gd name="connsiteX247" fmla="*/ 169724 w 676789"/>
                <a:gd name="connsiteY247" fmla="*/ 739775 h 1006475"/>
                <a:gd name="connsiteX248" fmla="*/ 673026 w 676789"/>
                <a:gd name="connsiteY248" fmla="*/ 730250 h 1006475"/>
                <a:gd name="connsiteX249" fmla="*/ 675176 w 676789"/>
                <a:gd name="connsiteY249" fmla="*/ 730250 h 1006475"/>
                <a:gd name="connsiteX250" fmla="*/ 675176 w 676789"/>
                <a:gd name="connsiteY250" fmla="*/ 732448 h 1006475"/>
                <a:gd name="connsiteX251" fmla="*/ 675176 w 676789"/>
                <a:gd name="connsiteY251" fmla="*/ 736844 h 1006475"/>
                <a:gd name="connsiteX252" fmla="*/ 673026 w 676789"/>
                <a:gd name="connsiteY252" fmla="*/ 734646 h 1006475"/>
                <a:gd name="connsiteX253" fmla="*/ 666573 w 676789"/>
                <a:gd name="connsiteY253" fmla="*/ 736844 h 1006475"/>
                <a:gd name="connsiteX254" fmla="*/ 662272 w 676789"/>
                <a:gd name="connsiteY254" fmla="*/ 736844 h 1006475"/>
                <a:gd name="connsiteX255" fmla="*/ 642914 w 676789"/>
                <a:gd name="connsiteY255" fmla="*/ 745636 h 1006475"/>
                <a:gd name="connsiteX256" fmla="*/ 617105 w 676789"/>
                <a:gd name="connsiteY256" fmla="*/ 756627 h 1006475"/>
                <a:gd name="connsiteX257" fmla="*/ 614954 w 676789"/>
                <a:gd name="connsiteY257" fmla="*/ 758825 h 1006475"/>
                <a:gd name="connsiteX258" fmla="*/ 612803 w 676789"/>
                <a:gd name="connsiteY258" fmla="*/ 758825 h 1006475"/>
                <a:gd name="connsiteX259" fmla="*/ 612803 w 676789"/>
                <a:gd name="connsiteY259" fmla="*/ 754429 h 1006475"/>
                <a:gd name="connsiteX260" fmla="*/ 617105 w 676789"/>
                <a:gd name="connsiteY260" fmla="*/ 752231 h 1006475"/>
                <a:gd name="connsiteX261" fmla="*/ 645065 w 676789"/>
                <a:gd name="connsiteY261" fmla="*/ 739042 h 1006475"/>
                <a:gd name="connsiteX262" fmla="*/ 662272 w 676789"/>
                <a:gd name="connsiteY262" fmla="*/ 732448 h 1006475"/>
                <a:gd name="connsiteX263" fmla="*/ 666573 w 676789"/>
                <a:gd name="connsiteY263" fmla="*/ 732448 h 1006475"/>
                <a:gd name="connsiteX264" fmla="*/ 673026 w 676789"/>
                <a:gd name="connsiteY264" fmla="*/ 730250 h 1006475"/>
                <a:gd name="connsiteX265" fmla="*/ 666744 w 676789"/>
                <a:gd name="connsiteY265" fmla="*/ 714375 h 1006475"/>
                <a:gd name="connsiteX266" fmla="*/ 668861 w 676789"/>
                <a:gd name="connsiteY266" fmla="*/ 718502 h 1006475"/>
                <a:gd name="connsiteX267" fmla="*/ 662511 w 676789"/>
                <a:gd name="connsiteY267" fmla="*/ 720566 h 1006475"/>
                <a:gd name="connsiteX268" fmla="*/ 660394 w 676789"/>
                <a:gd name="connsiteY268" fmla="*/ 722630 h 1006475"/>
                <a:gd name="connsiteX269" fmla="*/ 618061 w 676789"/>
                <a:gd name="connsiteY269" fmla="*/ 735013 h 1006475"/>
                <a:gd name="connsiteX270" fmla="*/ 615944 w 676789"/>
                <a:gd name="connsiteY270" fmla="*/ 730885 h 1006475"/>
                <a:gd name="connsiteX271" fmla="*/ 658277 w 676789"/>
                <a:gd name="connsiteY271" fmla="*/ 718502 h 1006475"/>
                <a:gd name="connsiteX272" fmla="*/ 662511 w 676789"/>
                <a:gd name="connsiteY272" fmla="*/ 716439 h 1006475"/>
                <a:gd name="connsiteX273" fmla="*/ 666744 w 676789"/>
                <a:gd name="connsiteY273" fmla="*/ 714375 h 1006475"/>
                <a:gd name="connsiteX274" fmla="*/ 186710 w 676789"/>
                <a:gd name="connsiteY274" fmla="*/ 687387 h 1006475"/>
                <a:gd name="connsiteX275" fmla="*/ 188853 w 676789"/>
                <a:gd name="connsiteY275" fmla="*/ 687387 h 1006475"/>
                <a:gd name="connsiteX276" fmla="*/ 190997 w 676789"/>
                <a:gd name="connsiteY276" fmla="*/ 691771 h 1006475"/>
                <a:gd name="connsiteX277" fmla="*/ 188853 w 676789"/>
                <a:gd name="connsiteY277" fmla="*/ 691771 h 1006475"/>
                <a:gd name="connsiteX278" fmla="*/ 184567 w 676789"/>
                <a:gd name="connsiteY278" fmla="*/ 696156 h 1006475"/>
                <a:gd name="connsiteX279" fmla="*/ 180281 w 676789"/>
                <a:gd name="connsiteY279" fmla="*/ 702733 h 1006475"/>
                <a:gd name="connsiteX280" fmla="*/ 154563 w 676789"/>
                <a:gd name="connsiteY280" fmla="*/ 733425 h 1006475"/>
                <a:gd name="connsiteX281" fmla="*/ 152420 w 676789"/>
                <a:gd name="connsiteY281" fmla="*/ 733425 h 1006475"/>
                <a:gd name="connsiteX282" fmla="*/ 150277 w 676789"/>
                <a:gd name="connsiteY282" fmla="*/ 731233 h 1006475"/>
                <a:gd name="connsiteX283" fmla="*/ 180281 w 676789"/>
                <a:gd name="connsiteY283" fmla="*/ 693964 h 1006475"/>
                <a:gd name="connsiteX284" fmla="*/ 186710 w 676789"/>
                <a:gd name="connsiteY284" fmla="*/ 687387 h 1006475"/>
                <a:gd name="connsiteX285" fmla="*/ 663423 w 676789"/>
                <a:gd name="connsiteY285" fmla="*/ 685800 h 1006475"/>
                <a:gd name="connsiteX286" fmla="*/ 665613 w 676789"/>
                <a:gd name="connsiteY286" fmla="*/ 685800 h 1006475"/>
                <a:gd name="connsiteX287" fmla="*/ 665613 w 676789"/>
                <a:gd name="connsiteY287" fmla="*/ 690033 h 1006475"/>
                <a:gd name="connsiteX288" fmla="*/ 654664 w 676789"/>
                <a:gd name="connsiteY288" fmla="*/ 692150 h 1006475"/>
                <a:gd name="connsiteX289" fmla="*/ 652475 w 676789"/>
                <a:gd name="connsiteY289" fmla="*/ 694267 h 1006475"/>
                <a:gd name="connsiteX290" fmla="*/ 606492 w 676789"/>
                <a:gd name="connsiteY290" fmla="*/ 711200 h 1006475"/>
                <a:gd name="connsiteX291" fmla="*/ 606492 w 676789"/>
                <a:gd name="connsiteY291" fmla="*/ 706967 h 1006475"/>
                <a:gd name="connsiteX292" fmla="*/ 650285 w 676789"/>
                <a:gd name="connsiteY292" fmla="*/ 690033 h 1006475"/>
                <a:gd name="connsiteX293" fmla="*/ 654664 w 676789"/>
                <a:gd name="connsiteY293" fmla="*/ 687917 h 1006475"/>
                <a:gd name="connsiteX294" fmla="*/ 663423 w 676789"/>
                <a:gd name="connsiteY294" fmla="*/ 685800 h 1006475"/>
                <a:gd name="connsiteX295" fmla="*/ 641608 w 676789"/>
                <a:gd name="connsiteY295" fmla="*/ 668337 h 1006475"/>
                <a:gd name="connsiteX296" fmla="*/ 645917 w 676789"/>
                <a:gd name="connsiteY296" fmla="*/ 668337 h 1006475"/>
                <a:gd name="connsiteX297" fmla="*/ 654535 w 676789"/>
                <a:gd name="connsiteY297" fmla="*/ 668337 h 1006475"/>
                <a:gd name="connsiteX298" fmla="*/ 652380 w 676789"/>
                <a:gd name="connsiteY298" fmla="*/ 672703 h 1006475"/>
                <a:gd name="connsiteX299" fmla="*/ 648071 w 676789"/>
                <a:gd name="connsiteY299" fmla="*/ 672703 h 1006475"/>
                <a:gd name="connsiteX300" fmla="*/ 645917 w 676789"/>
                <a:gd name="connsiteY300" fmla="*/ 672703 h 1006475"/>
                <a:gd name="connsiteX301" fmla="*/ 643762 w 676789"/>
                <a:gd name="connsiteY301" fmla="*/ 672703 h 1006475"/>
                <a:gd name="connsiteX302" fmla="*/ 626527 w 676789"/>
                <a:gd name="connsiteY302" fmla="*/ 677068 h 1006475"/>
                <a:gd name="connsiteX303" fmla="*/ 600673 w 676789"/>
                <a:gd name="connsiteY303" fmla="*/ 685800 h 1006475"/>
                <a:gd name="connsiteX304" fmla="*/ 598519 w 676789"/>
                <a:gd name="connsiteY304" fmla="*/ 685800 h 1006475"/>
                <a:gd name="connsiteX305" fmla="*/ 598519 w 676789"/>
                <a:gd name="connsiteY305" fmla="*/ 683617 h 1006475"/>
                <a:gd name="connsiteX306" fmla="*/ 598519 w 676789"/>
                <a:gd name="connsiteY306" fmla="*/ 681434 h 1006475"/>
                <a:gd name="connsiteX307" fmla="*/ 626527 w 676789"/>
                <a:gd name="connsiteY307" fmla="*/ 670520 h 1006475"/>
                <a:gd name="connsiteX308" fmla="*/ 641608 w 676789"/>
                <a:gd name="connsiteY308" fmla="*/ 668337 h 1006475"/>
                <a:gd name="connsiteX309" fmla="*/ 195709 w 676789"/>
                <a:gd name="connsiteY309" fmla="*/ 655637 h 1006475"/>
                <a:gd name="connsiteX310" fmla="*/ 195709 w 676789"/>
                <a:gd name="connsiteY310" fmla="*/ 659870 h 1006475"/>
                <a:gd name="connsiteX311" fmla="*/ 186940 w 676789"/>
                <a:gd name="connsiteY311" fmla="*/ 664104 h 1006475"/>
                <a:gd name="connsiteX312" fmla="*/ 180363 w 676789"/>
                <a:gd name="connsiteY312" fmla="*/ 670454 h 1006475"/>
                <a:gd name="connsiteX313" fmla="*/ 156248 w 676789"/>
                <a:gd name="connsiteY313" fmla="*/ 700087 h 1006475"/>
                <a:gd name="connsiteX314" fmla="*/ 154056 w 676789"/>
                <a:gd name="connsiteY314" fmla="*/ 695854 h 1006475"/>
                <a:gd name="connsiteX315" fmla="*/ 180363 w 676789"/>
                <a:gd name="connsiteY315" fmla="*/ 664104 h 1006475"/>
                <a:gd name="connsiteX316" fmla="*/ 189133 w 676789"/>
                <a:gd name="connsiteY316" fmla="*/ 659870 h 1006475"/>
                <a:gd name="connsiteX317" fmla="*/ 195709 w 676789"/>
                <a:gd name="connsiteY317" fmla="*/ 655637 h 1006475"/>
                <a:gd name="connsiteX318" fmla="*/ 634464 w 676789"/>
                <a:gd name="connsiteY318" fmla="*/ 644525 h 1006475"/>
                <a:gd name="connsiteX319" fmla="*/ 636581 w 676789"/>
                <a:gd name="connsiteY319" fmla="*/ 644525 h 1006475"/>
                <a:gd name="connsiteX320" fmla="*/ 638698 w 676789"/>
                <a:gd name="connsiteY320" fmla="*/ 644525 h 1006475"/>
                <a:gd name="connsiteX321" fmla="*/ 638698 w 676789"/>
                <a:gd name="connsiteY321" fmla="*/ 646793 h 1006475"/>
                <a:gd name="connsiteX322" fmla="*/ 638698 w 676789"/>
                <a:gd name="connsiteY322" fmla="*/ 649061 h 1006475"/>
                <a:gd name="connsiteX323" fmla="*/ 634464 w 676789"/>
                <a:gd name="connsiteY323" fmla="*/ 649061 h 1006475"/>
                <a:gd name="connsiteX324" fmla="*/ 585781 w 676789"/>
                <a:gd name="connsiteY324" fmla="*/ 658132 h 1006475"/>
                <a:gd name="connsiteX325" fmla="*/ 581548 w 676789"/>
                <a:gd name="connsiteY325" fmla="*/ 660400 h 1006475"/>
                <a:gd name="connsiteX326" fmla="*/ 579431 w 676789"/>
                <a:gd name="connsiteY326" fmla="*/ 660400 h 1006475"/>
                <a:gd name="connsiteX327" fmla="*/ 577314 w 676789"/>
                <a:gd name="connsiteY327" fmla="*/ 655864 h 1006475"/>
                <a:gd name="connsiteX328" fmla="*/ 579431 w 676789"/>
                <a:gd name="connsiteY328" fmla="*/ 655864 h 1006475"/>
                <a:gd name="connsiteX329" fmla="*/ 583664 w 676789"/>
                <a:gd name="connsiteY329" fmla="*/ 655864 h 1006475"/>
                <a:gd name="connsiteX330" fmla="*/ 634464 w 676789"/>
                <a:gd name="connsiteY330" fmla="*/ 644525 h 1006475"/>
                <a:gd name="connsiteX331" fmla="*/ 176043 w 676789"/>
                <a:gd name="connsiteY331" fmla="*/ 639762 h 1006475"/>
                <a:gd name="connsiteX332" fmla="*/ 178241 w 676789"/>
                <a:gd name="connsiteY332" fmla="*/ 644260 h 1006475"/>
                <a:gd name="connsiteX333" fmla="*/ 156260 w 676789"/>
                <a:gd name="connsiteY333" fmla="*/ 666750 h 1006475"/>
                <a:gd name="connsiteX334" fmla="*/ 154062 w 676789"/>
                <a:gd name="connsiteY334" fmla="*/ 666750 h 1006475"/>
                <a:gd name="connsiteX335" fmla="*/ 151864 w 676789"/>
                <a:gd name="connsiteY335" fmla="*/ 666750 h 1006475"/>
                <a:gd name="connsiteX336" fmla="*/ 151864 w 676789"/>
                <a:gd name="connsiteY336" fmla="*/ 664501 h 1006475"/>
                <a:gd name="connsiteX337" fmla="*/ 154062 w 676789"/>
                <a:gd name="connsiteY337" fmla="*/ 662252 h 1006475"/>
                <a:gd name="connsiteX338" fmla="*/ 176043 w 676789"/>
                <a:gd name="connsiteY338" fmla="*/ 639762 h 1006475"/>
                <a:gd name="connsiteX339" fmla="*/ 630144 w 676789"/>
                <a:gd name="connsiteY339" fmla="*/ 619125 h 1006475"/>
                <a:gd name="connsiteX340" fmla="*/ 632304 w 676789"/>
                <a:gd name="connsiteY340" fmla="*/ 619125 h 1006475"/>
                <a:gd name="connsiteX341" fmla="*/ 632304 w 676789"/>
                <a:gd name="connsiteY341" fmla="*/ 623207 h 1006475"/>
                <a:gd name="connsiteX342" fmla="*/ 630144 w 676789"/>
                <a:gd name="connsiteY342" fmla="*/ 623207 h 1006475"/>
                <a:gd name="connsiteX343" fmla="*/ 625822 w 676789"/>
                <a:gd name="connsiteY343" fmla="*/ 625248 h 1006475"/>
                <a:gd name="connsiteX344" fmla="*/ 567481 w 676789"/>
                <a:gd name="connsiteY344" fmla="*/ 633413 h 1006475"/>
                <a:gd name="connsiteX345" fmla="*/ 558838 w 676789"/>
                <a:gd name="connsiteY345" fmla="*/ 633413 h 1006475"/>
                <a:gd name="connsiteX346" fmla="*/ 556677 w 676789"/>
                <a:gd name="connsiteY346" fmla="*/ 633413 h 1006475"/>
                <a:gd name="connsiteX347" fmla="*/ 558838 w 676789"/>
                <a:gd name="connsiteY347" fmla="*/ 629331 h 1006475"/>
                <a:gd name="connsiteX348" fmla="*/ 563160 w 676789"/>
                <a:gd name="connsiteY348" fmla="*/ 629331 h 1006475"/>
                <a:gd name="connsiteX349" fmla="*/ 625822 w 676789"/>
                <a:gd name="connsiteY349" fmla="*/ 621166 h 1006475"/>
                <a:gd name="connsiteX350" fmla="*/ 630144 w 676789"/>
                <a:gd name="connsiteY350" fmla="*/ 619125 h 1006475"/>
                <a:gd name="connsiteX351" fmla="*/ 40184 w 676789"/>
                <a:gd name="connsiteY351" fmla="*/ 619125 h 1006475"/>
                <a:gd name="connsiteX352" fmla="*/ 42327 w 676789"/>
                <a:gd name="connsiteY352" fmla="*/ 621242 h 1006475"/>
                <a:gd name="connsiteX353" fmla="*/ 42327 w 676789"/>
                <a:gd name="connsiteY353" fmla="*/ 623358 h 1006475"/>
                <a:gd name="connsiteX354" fmla="*/ 38040 w 676789"/>
                <a:gd name="connsiteY354" fmla="*/ 625475 h 1006475"/>
                <a:gd name="connsiteX355" fmla="*/ 3750 w 676789"/>
                <a:gd name="connsiteY355" fmla="*/ 650875 h 1006475"/>
                <a:gd name="connsiteX356" fmla="*/ 1607 w 676789"/>
                <a:gd name="connsiteY356" fmla="*/ 650875 h 1006475"/>
                <a:gd name="connsiteX357" fmla="*/ 1607 w 676789"/>
                <a:gd name="connsiteY357" fmla="*/ 648758 h 1006475"/>
                <a:gd name="connsiteX358" fmla="*/ 27325 w 676789"/>
                <a:gd name="connsiteY358" fmla="*/ 627592 h 1006475"/>
                <a:gd name="connsiteX359" fmla="*/ 35897 w 676789"/>
                <a:gd name="connsiteY359" fmla="*/ 621242 h 1006475"/>
                <a:gd name="connsiteX360" fmla="*/ 40184 w 676789"/>
                <a:gd name="connsiteY360" fmla="*/ 619125 h 1006475"/>
                <a:gd name="connsiteX361" fmla="*/ 102103 w 676789"/>
                <a:gd name="connsiteY361" fmla="*/ 609600 h 1006475"/>
                <a:gd name="connsiteX362" fmla="*/ 104240 w 676789"/>
                <a:gd name="connsiteY362" fmla="*/ 609600 h 1006475"/>
                <a:gd name="connsiteX363" fmla="*/ 102103 w 676789"/>
                <a:gd name="connsiteY363" fmla="*/ 613965 h 1006475"/>
                <a:gd name="connsiteX364" fmla="*/ 74321 w 676789"/>
                <a:gd name="connsiteY364" fmla="*/ 627062 h 1006475"/>
                <a:gd name="connsiteX365" fmla="*/ 52951 w 676789"/>
                <a:gd name="connsiteY365" fmla="*/ 644525 h 1006475"/>
                <a:gd name="connsiteX366" fmla="*/ 50814 w 676789"/>
                <a:gd name="connsiteY366" fmla="*/ 644525 h 1006475"/>
                <a:gd name="connsiteX367" fmla="*/ 50814 w 676789"/>
                <a:gd name="connsiteY367" fmla="*/ 640159 h 1006475"/>
                <a:gd name="connsiteX368" fmla="*/ 76458 w 676789"/>
                <a:gd name="connsiteY368" fmla="*/ 620514 h 1006475"/>
                <a:gd name="connsiteX369" fmla="*/ 89280 w 676789"/>
                <a:gd name="connsiteY369" fmla="*/ 611783 h 1006475"/>
                <a:gd name="connsiteX370" fmla="*/ 102103 w 676789"/>
                <a:gd name="connsiteY370" fmla="*/ 609600 h 1006475"/>
                <a:gd name="connsiteX371" fmla="*/ 69759 w 676789"/>
                <a:gd name="connsiteY371" fmla="*/ 609600 h 1006475"/>
                <a:gd name="connsiteX372" fmla="*/ 71918 w 676789"/>
                <a:gd name="connsiteY372" fmla="*/ 609600 h 1006475"/>
                <a:gd name="connsiteX373" fmla="*/ 71918 w 676789"/>
                <a:gd name="connsiteY373" fmla="*/ 614010 h 1006475"/>
                <a:gd name="connsiteX374" fmla="*/ 63282 w 676789"/>
                <a:gd name="connsiteY374" fmla="*/ 620624 h 1006475"/>
                <a:gd name="connsiteX375" fmla="*/ 24420 w 676789"/>
                <a:gd name="connsiteY375" fmla="*/ 647083 h 1006475"/>
                <a:gd name="connsiteX376" fmla="*/ 24420 w 676789"/>
                <a:gd name="connsiteY376" fmla="*/ 649288 h 1006475"/>
                <a:gd name="connsiteX377" fmla="*/ 22261 w 676789"/>
                <a:gd name="connsiteY377" fmla="*/ 644878 h 1006475"/>
                <a:gd name="connsiteX378" fmla="*/ 50328 w 676789"/>
                <a:gd name="connsiteY378" fmla="*/ 622829 h 1006475"/>
                <a:gd name="connsiteX379" fmla="*/ 61123 w 676789"/>
                <a:gd name="connsiteY379" fmla="*/ 616215 h 1006475"/>
                <a:gd name="connsiteX380" fmla="*/ 69759 w 676789"/>
                <a:gd name="connsiteY380" fmla="*/ 609600 h 1006475"/>
                <a:gd name="connsiteX381" fmla="*/ 158632 w 676789"/>
                <a:gd name="connsiteY381" fmla="*/ 603250 h 1006475"/>
                <a:gd name="connsiteX382" fmla="*/ 160804 w 676789"/>
                <a:gd name="connsiteY382" fmla="*/ 605404 h 1006475"/>
                <a:gd name="connsiteX383" fmla="*/ 126046 w 676789"/>
                <a:gd name="connsiteY383" fmla="*/ 633413 h 1006475"/>
                <a:gd name="connsiteX384" fmla="*/ 123874 w 676789"/>
                <a:gd name="connsiteY384" fmla="*/ 631258 h 1006475"/>
                <a:gd name="connsiteX385" fmla="*/ 158632 w 676789"/>
                <a:gd name="connsiteY385" fmla="*/ 603250 h 1006475"/>
                <a:gd name="connsiteX386" fmla="*/ 134846 w 676789"/>
                <a:gd name="connsiteY386" fmla="*/ 603250 h 1006475"/>
                <a:gd name="connsiteX387" fmla="*/ 137005 w 676789"/>
                <a:gd name="connsiteY387" fmla="*/ 603250 h 1006475"/>
                <a:gd name="connsiteX388" fmla="*/ 137005 w 676789"/>
                <a:gd name="connsiteY388" fmla="*/ 607546 h 1006475"/>
                <a:gd name="connsiteX389" fmla="*/ 87348 w 676789"/>
                <a:gd name="connsiteY389" fmla="*/ 639763 h 1006475"/>
                <a:gd name="connsiteX390" fmla="*/ 85189 w 676789"/>
                <a:gd name="connsiteY390" fmla="*/ 635467 h 1006475"/>
                <a:gd name="connsiteX391" fmla="*/ 132687 w 676789"/>
                <a:gd name="connsiteY391" fmla="*/ 605398 h 1006475"/>
                <a:gd name="connsiteX392" fmla="*/ 134846 w 676789"/>
                <a:gd name="connsiteY392" fmla="*/ 603250 h 1006475"/>
                <a:gd name="connsiteX393" fmla="*/ 621223 w 676789"/>
                <a:gd name="connsiteY393" fmla="*/ 600075 h 1006475"/>
                <a:gd name="connsiteX394" fmla="*/ 621223 w 676789"/>
                <a:gd name="connsiteY394" fmla="*/ 603885 h 1006475"/>
                <a:gd name="connsiteX395" fmla="*/ 616963 w 676789"/>
                <a:gd name="connsiteY395" fmla="*/ 605790 h 1006475"/>
                <a:gd name="connsiteX396" fmla="*/ 574372 w 676789"/>
                <a:gd name="connsiteY396" fmla="*/ 609600 h 1006475"/>
                <a:gd name="connsiteX397" fmla="*/ 557335 w 676789"/>
                <a:gd name="connsiteY397" fmla="*/ 609600 h 1006475"/>
                <a:gd name="connsiteX398" fmla="*/ 542428 w 676789"/>
                <a:gd name="connsiteY398" fmla="*/ 609600 h 1006475"/>
                <a:gd name="connsiteX399" fmla="*/ 540298 w 676789"/>
                <a:gd name="connsiteY399" fmla="*/ 609600 h 1006475"/>
                <a:gd name="connsiteX400" fmla="*/ 538168 w 676789"/>
                <a:gd name="connsiteY400" fmla="*/ 609600 h 1006475"/>
                <a:gd name="connsiteX401" fmla="*/ 536039 w 676789"/>
                <a:gd name="connsiteY401" fmla="*/ 607695 h 1006475"/>
                <a:gd name="connsiteX402" fmla="*/ 538168 w 676789"/>
                <a:gd name="connsiteY402" fmla="*/ 605790 h 1006475"/>
                <a:gd name="connsiteX403" fmla="*/ 542428 w 676789"/>
                <a:gd name="connsiteY403" fmla="*/ 605790 h 1006475"/>
                <a:gd name="connsiteX404" fmla="*/ 557335 w 676789"/>
                <a:gd name="connsiteY404" fmla="*/ 605790 h 1006475"/>
                <a:gd name="connsiteX405" fmla="*/ 574372 w 676789"/>
                <a:gd name="connsiteY405" fmla="*/ 605790 h 1006475"/>
                <a:gd name="connsiteX406" fmla="*/ 614834 w 676789"/>
                <a:gd name="connsiteY406" fmla="*/ 601980 h 1006475"/>
                <a:gd name="connsiteX407" fmla="*/ 621223 w 676789"/>
                <a:gd name="connsiteY407" fmla="*/ 600075 h 1006475"/>
                <a:gd name="connsiteX408" fmla="*/ 611091 w 676789"/>
                <a:gd name="connsiteY408" fmla="*/ 579437 h 1006475"/>
                <a:gd name="connsiteX409" fmla="*/ 613253 w 676789"/>
                <a:gd name="connsiteY409" fmla="*/ 583882 h 1006475"/>
                <a:gd name="connsiteX410" fmla="*/ 611091 w 676789"/>
                <a:gd name="connsiteY410" fmla="*/ 586104 h 1006475"/>
                <a:gd name="connsiteX411" fmla="*/ 606767 w 676789"/>
                <a:gd name="connsiteY411" fmla="*/ 586104 h 1006475"/>
                <a:gd name="connsiteX412" fmla="*/ 522461 w 676789"/>
                <a:gd name="connsiteY412" fmla="*/ 599439 h 1006475"/>
                <a:gd name="connsiteX413" fmla="*/ 518137 w 676789"/>
                <a:gd name="connsiteY413" fmla="*/ 601662 h 1006475"/>
                <a:gd name="connsiteX414" fmla="*/ 515975 w 676789"/>
                <a:gd name="connsiteY414" fmla="*/ 597217 h 1006475"/>
                <a:gd name="connsiteX415" fmla="*/ 602444 w 676789"/>
                <a:gd name="connsiteY415" fmla="*/ 583882 h 1006475"/>
                <a:gd name="connsiteX416" fmla="*/ 606767 w 676789"/>
                <a:gd name="connsiteY416" fmla="*/ 581659 h 1006475"/>
                <a:gd name="connsiteX417" fmla="*/ 611091 w 676789"/>
                <a:gd name="connsiteY417" fmla="*/ 579437 h 1006475"/>
                <a:gd name="connsiteX418" fmla="*/ 563923 w 676789"/>
                <a:gd name="connsiteY418" fmla="*/ 563562 h 1006475"/>
                <a:gd name="connsiteX419" fmla="*/ 570395 w 676789"/>
                <a:gd name="connsiteY419" fmla="*/ 563562 h 1006475"/>
                <a:gd name="connsiteX420" fmla="*/ 572552 w 676789"/>
                <a:gd name="connsiteY420" fmla="*/ 565626 h 1006475"/>
                <a:gd name="connsiteX421" fmla="*/ 570395 w 676789"/>
                <a:gd name="connsiteY421" fmla="*/ 567689 h 1006475"/>
                <a:gd name="connsiteX422" fmla="*/ 492729 w 676789"/>
                <a:gd name="connsiteY422" fmla="*/ 584200 h 1006475"/>
                <a:gd name="connsiteX423" fmla="*/ 490571 w 676789"/>
                <a:gd name="connsiteY423" fmla="*/ 580072 h 1006475"/>
                <a:gd name="connsiteX424" fmla="*/ 563923 w 676789"/>
                <a:gd name="connsiteY424" fmla="*/ 563562 h 1006475"/>
                <a:gd name="connsiteX425" fmla="*/ 557173 w 676789"/>
                <a:gd name="connsiteY425" fmla="*/ 525462 h 1006475"/>
                <a:gd name="connsiteX426" fmla="*/ 559307 w 676789"/>
                <a:gd name="connsiteY426" fmla="*/ 527627 h 1006475"/>
                <a:gd name="connsiteX427" fmla="*/ 495310 w 676789"/>
                <a:gd name="connsiteY427" fmla="*/ 549275 h 1006475"/>
                <a:gd name="connsiteX428" fmla="*/ 495310 w 676789"/>
                <a:gd name="connsiteY428" fmla="*/ 544945 h 1006475"/>
                <a:gd name="connsiteX429" fmla="*/ 557173 w 676789"/>
                <a:gd name="connsiteY429" fmla="*/ 525462 h 1006475"/>
                <a:gd name="connsiteX430" fmla="*/ 579299 w 676789"/>
                <a:gd name="connsiteY430" fmla="*/ 509587 h 1006475"/>
                <a:gd name="connsiteX431" fmla="*/ 581481 w 676789"/>
                <a:gd name="connsiteY431" fmla="*/ 509587 h 1006475"/>
                <a:gd name="connsiteX432" fmla="*/ 583664 w 676789"/>
                <a:gd name="connsiteY432" fmla="*/ 513917 h 1006475"/>
                <a:gd name="connsiteX433" fmla="*/ 572750 w 676789"/>
                <a:gd name="connsiteY433" fmla="*/ 520411 h 1006475"/>
                <a:gd name="connsiteX434" fmla="*/ 570567 w 676789"/>
                <a:gd name="connsiteY434" fmla="*/ 520411 h 1006475"/>
                <a:gd name="connsiteX435" fmla="*/ 553104 w 676789"/>
                <a:gd name="connsiteY435" fmla="*/ 524741 h 1006475"/>
                <a:gd name="connsiteX436" fmla="*/ 518179 w 676789"/>
                <a:gd name="connsiteY436" fmla="*/ 533400 h 1006475"/>
                <a:gd name="connsiteX437" fmla="*/ 515997 w 676789"/>
                <a:gd name="connsiteY437" fmla="*/ 529070 h 1006475"/>
                <a:gd name="connsiteX438" fmla="*/ 550922 w 676789"/>
                <a:gd name="connsiteY438" fmla="*/ 522576 h 1006475"/>
                <a:gd name="connsiteX439" fmla="*/ 568385 w 676789"/>
                <a:gd name="connsiteY439" fmla="*/ 516081 h 1006475"/>
                <a:gd name="connsiteX440" fmla="*/ 579299 w 676789"/>
                <a:gd name="connsiteY440" fmla="*/ 509587 h 1006475"/>
                <a:gd name="connsiteX441" fmla="*/ 591999 w 676789"/>
                <a:gd name="connsiteY441" fmla="*/ 481012 h 1006475"/>
                <a:gd name="connsiteX442" fmla="*/ 594181 w 676789"/>
                <a:gd name="connsiteY442" fmla="*/ 481012 h 1006475"/>
                <a:gd name="connsiteX443" fmla="*/ 594181 w 676789"/>
                <a:gd name="connsiteY443" fmla="*/ 485245 h 1006475"/>
                <a:gd name="connsiteX444" fmla="*/ 530879 w 676789"/>
                <a:gd name="connsiteY444" fmla="*/ 506412 h 1006475"/>
                <a:gd name="connsiteX445" fmla="*/ 528697 w 676789"/>
                <a:gd name="connsiteY445" fmla="*/ 506412 h 1006475"/>
                <a:gd name="connsiteX446" fmla="*/ 528697 w 676789"/>
                <a:gd name="connsiteY446" fmla="*/ 502179 h 1006475"/>
                <a:gd name="connsiteX447" fmla="*/ 535245 w 676789"/>
                <a:gd name="connsiteY447" fmla="*/ 500062 h 1006475"/>
                <a:gd name="connsiteX448" fmla="*/ 591999 w 676789"/>
                <a:gd name="connsiteY448" fmla="*/ 481012 h 1006475"/>
                <a:gd name="connsiteX449" fmla="*/ 611064 w 676789"/>
                <a:gd name="connsiteY449" fmla="*/ 455612 h 1006475"/>
                <a:gd name="connsiteX450" fmla="*/ 613240 w 676789"/>
                <a:gd name="connsiteY450" fmla="*/ 459942 h 1006475"/>
                <a:gd name="connsiteX451" fmla="*/ 558852 w 676789"/>
                <a:gd name="connsiteY451" fmla="*/ 479425 h 1006475"/>
                <a:gd name="connsiteX452" fmla="*/ 558852 w 676789"/>
                <a:gd name="connsiteY452" fmla="*/ 475095 h 1006475"/>
                <a:gd name="connsiteX453" fmla="*/ 611064 w 676789"/>
                <a:gd name="connsiteY453" fmla="*/ 455612 h 1006475"/>
                <a:gd name="connsiteX454" fmla="*/ 624329 w 676789"/>
                <a:gd name="connsiteY454" fmla="*/ 422275 h 1006475"/>
                <a:gd name="connsiteX455" fmla="*/ 626527 w 676789"/>
                <a:gd name="connsiteY455" fmla="*/ 424473 h 1006475"/>
                <a:gd name="connsiteX456" fmla="*/ 626527 w 676789"/>
                <a:gd name="connsiteY456" fmla="*/ 426671 h 1006475"/>
                <a:gd name="connsiteX457" fmla="*/ 571575 w 676789"/>
                <a:gd name="connsiteY457" fmla="*/ 450850 h 1006475"/>
                <a:gd name="connsiteX458" fmla="*/ 571575 w 676789"/>
                <a:gd name="connsiteY458" fmla="*/ 446454 h 1006475"/>
                <a:gd name="connsiteX459" fmla="*/ 624329 w 676789"/>
                <a:gd name="connsiteY459" fmla="*/ 422275 h 1006475"/>
                <a:gd name="connsiteX460" fmla="*/ 630146 w 676789"/>
                <a:gd name="connsiteY460" fmla="*/ 403225 h 1006475"/>
                <a:gd name="connsiteX461" fmla="*/ 632305 w 676789"/>
                <a:gd name="connsiteY461" fmla="*/ 403225 h 1006475"/>
                <a:gd name="connsiteX462" fmla="*/ 632305 w 676789"/>
                <a:gd name="connsiteY462" fmla="*/ 405342 h 1006475"/>
                <a:gd name="connsiteX463" fmla="*/ 630146 w 676789"/>
                <a:gd name="connsiteY463" fmla="*/ 407458 h 1006475"/>
                <a:gd name="connsiteX464" fmla="*/ 584807 w 676789"/>
                <a:gd name="connsiteY464" fmla="*/ 428625 h 1006475"/>
                <a:gd name="connsiteX465" fmla="*/ 582648 w 676789"/>
                <a:gd name="connsiteY465" fmla="*/ 424392 h 1006475"/>
                <a:gd name="connsiteX466" fmla="*/ 630146 w 676789"/>
                <a:gd name="connsiteY466" fmla="*/ 403225 h 1006475"/>
                <a:gd name="connsiteX467" fmla="*/ 633289 w 676789"/>
                <a:gd name="connsiteY467" fmla="*/ 382587 h 1006475"/>
                <a:gd name="connsiteX468" fmla="*/ 635465 w 676789"/>
                <a:gd name="connsiteY468" fmla="*/ 382587 h 1006475"/>
                <a:gd name="connsiteX469" fmla="*/ 635465 w 676789"/>
                <a:gd name="connsiteY469" fmla="*/ 386820 h 1006475"/>
                <a:gd name="connsiteX470" fmla="*/ 583253 w 676789"/>
                <a:gd name="connsiteY470" fmla="*/ 414337 h 1006475"/>
                <a:gd name="connsiteX471" fmla="*/ 581078 w 676789"/>
                <a:gd name="connsiteY471" fmla="*/ 412220 h 1006475"/>
                <a:gd name="connsiteX472" fmla="*/ 581078 w 676789"/>
                <a:gd name="connsiteY472" fmla="*/ 410104 h 1006475"/>
                <a:gd name="connsiteX473" fmla="*/ 633289 w 676789"/>
                <a:gd name="connsiteY473" fmla="*/ 382587 h 1006475"/>
                <a:gd name="connsiteX474" fmla="*/ 636541 w 676789"/>
                <a:gd name="connsiteY474" fmla="*/ 358775 h 1006475"/>
                <a:gd name="connsiteX475" fmla="*/ 638678 w 676789"/>
                <a:gd name="connsiteY475" fmla="*/ 358775 h 1006475"/>
                <a:gd name="connsiteX476" fmla="*/ 638678 w 676789"/>
                <a:gd name="connsiteY476" fmla="*/ 363008 h 1006475"/>
                <a:gd name="connsiteX477" fmla="*/ 589526 w 676789"/>
                <a:gd name="connsiteY477" fmla="*/ 390525 h 1006475"/>
                <a:gd name="connsiteX478" fmla="*/ 587389 w 676789"/>
                <a:gd name="connsiteY478" fmla="*/ 390525 h 1006475"/>
                <a:gd name="connsiteX479" fmla="*/ 587389 w 676789"/>
                <a:gd name="connsiteY479" fmla="*/ 386292 h 1006475"/>
                <a:gd name="connsiteX480" fmla="*/ 636541 w 676789"/>
                <a:gd name="connsiteY480" fmla="*/ 358775 h 1006475"/>
                <a:gd name="connsiteX481" fmla="*/ 642931 w 676789"/>
                <a:gd name="connsiteY481" fmla="*/ 336550 h 1006475"/>
                <a:gd name="connsiteX482" fmla="*/ 645048 w 676789"/>
                <a:gd name="connsiteY482" fmla="*/ 340783 h 1006475"/>
                <a:gd name="connsiteX483" fmla="*/ 640814 w 676789"/>
                <a:gd name="connsiteY483" fmla="*/ 342900 h 1006475"/>
                <a:gd name="connsiteX484" fmla="*/ 594248 w 676789"/>
                <a:gd name="connsiteY484" fmla="*/ 366183 h 1006475"/>
                <a:gd name="connsiteX485" fmla="*/ 594248 w 676789"/>
                <a:gd name="connsiteY485" fmla="*/ 368300 h 1006475"/>
                <a:gd name="connsiteX486" fmla="*/ 592131 w 676789"/>
                <a:gd name="connsiteY486" fmla="*/ 364067 h 1006475"/>
                <a:gd name="connsiteX487" fmla="*/ 640814 w 676789"/>
                <a:gd name="connsiteY487" fmla="*/ 338667 h 1006475"/>
                <a:gd name="connsiteX488" fmla="*/ 642931 w 676789"/>
                <a:gd name="connsiteY488" fmla="*/ 336550 h 1006475"/>
                <a:gd name="connsiteX489" fmla="*/ 643814 w 676789"/>
                <a:gd name="connsiteY489" fmla="*/ 312737 h 1006475"/>
                <a:gd name="connsiteX490" fmla="*/ 648165 w 676789"/>
                <a:gd name="connsiteY490" fmla="*/ 312737 h 1006475"/>
                <a:gd name="connsiteX491" fmla="*/ 648165 w 676789"/>
                <a:gd name="connsiteY491" fmla="*/ 317046 h 1006475"/>
                <a:gd name="connsiteX492" fmla="*/ 645989 w 676789"/>
                <a:gd name="connsiteY492" fmla="*/ 317046 h 1006475"/>
                <a:gd name="connsiteX493" fmla="*/ 643814 w 676789"/>
                <a:gd name="connsiteY493" fmla="*/ 317046 h 1006475"/>
                <a:gd name="connsiteX494" fmla="*/ 635112 w 676789"/>
                <a:gd name="connsiteY494" fmla="*/ 319200 h 1006475"/>
                <a:gd name="connsiteX495" fmla="*/ 619884 w 676789"/>
                <a:gd name="connsiteY495" fmla="*/ 327818 h 1006475"/>
                <a:gd name="connsiteX496" fmla="*/ 595953 w 676789"/>
                <a:gd name="connsiteY496" fmla="*/ 342900 h 1006475"/>
                <a:gd name="connsiteX497" fmla="*/ 593778 w 676789"/>
                <a:gd name="connsiteY497" fmla="*/ 342900 h 1006475"/>
                <a:gd name="connsiteX498" fmla="*/ 593778 w 676789"/>
                <a:gd name="connsiteY498" fmla="*/ 338591 h 1006475"/>
                <a:gd name="connsiteX499" fmla="*/ 622059 w 676789"/>
                <a:gd name="connsiteY499" fmla="*/ 321355 h 1006475"/>
                <a:gd name="connsiteX500" fmla="*/ 637287 w 676789"/>
                <a:gd name="connsiteY500" fmla="*/ 314891 h 1006475"/>
                <a:gd name="connsiteX501" fmla="*/ 643814 w 676789"/>
                <a:gd name="connsiteY501" fmla="*/ 312737 h 1006475"/>
                <a:gd name="connsiteX502" fmla="*/ 645960 w 676789"/>
                <a:gd name="connsiteY502" fmla="*/ 292100 h 1006475"/>
                <a:gd name="connsiteX503" fmla="*/ 648150 w 676789"/>
                <a:gd name="connsiteY503" fmla="*/ 292100 h 1006475"/>
                <a:gd name="connsiteX504" fmla="*/ 650339 w 676789"/>
                <a:gd name="connsiteY504" fmla="*/ 296396 h 1006475"/>
                <a:gd name="connsiteX505" fmla="*/ 648150 w 676789"/>
                <a:gd name="connsiteY505" fmla="*/ 296396 h 1006475"/>
                <a:gd name="connsiteX506" fmla="*/ 641581 w 676789"/>
                <a:gd name="connsiteY506" fmla="*/ 298543 h 1006475"/>
                <a:gd name="connsiteX507" fmla="*/ 591219 w 676789"/>
                <a:gd name="connsiteY507" fmla="*/ 326465 h 1006475"/>
                <a:gd name="connsiteX508" fmla="*/ 591219 w 676789"/>
                <a:gd name="connsiteY508" fmla="*/ 328613 h 1006475"/>
                <a:gd name="connsiteX509" fmla="*/ 589029 w 676789"/>
                <a:gd name="connsiteY509" fmla="*/ 324317 h 1006475"/>
                <a:gd name="connsiteX510" fmla="*/ 591219 w 676789"/>
                <a:gd name="connsiteY510" fmla="*/ 322169 h 1006475"/>
                <a:gd name="connsiteX511" fmla="*/ 641581 w 676789"/>
                <a:gd name="connsiteY511" fmla="*/ 294248 h 1006475"/>
                <a:gd name="connsiteX512" fmla="*/ 645960 w 676789"/>
                <a:gd name="connsiteY512" fmla="*/ 292100 h 1006475"/>
                <a:gd name="connsiteX513" fmla="*/ 240197 w 676789"/>
                <a:gd name="connsiteY513" fmla="*/ 292100 h 1006475"/>
                <a:gd name="connsiteX514" fmla="*/ 240197 w 676789"/>
                <a:gd name="connsiteY514" fmla="*/ 294183 h 1006475"/>
                <a:gd name="connsiteX515" fmla="*/ 242352 w 676789"/>
                <a:gd name="connsiteY515" fmla="*/ 294183 h 1006475"/>
                <a:gd name="connsiteX516" fmla="*/ 240197 w 676789"/>
                <a:gd name="connsiteY516" fmla="*/ 296267 h 1006475"/>
                <a:gd name="connsiteX517" fmla="*/ 238043 w 676789"/>
                <a:gd name="connsiteY517" fmla="*/ 296267 h 1006475"/>
                <a:gd name="connsiteX518" fmla="*/ 229425 w 676789"/>
                <a:gd name="connsiteY518" fmla="*/ 300434 h 1006475"/>
                <a:gd name="connsiteX519" fmla="*/ 186336 w 676789"/>
                <a:gd name="connsiteY519" fmla="*/ 325438 h 1006475"/>
                <a:gd name="connsiteX520" fmla="*/ 184181 w 676789"/>
                <a:gd name="connsiteY520" fmla="*/ 325438 h 1006475"/>
                <a:gd name="connsiteX521" fmla="*/ 184181 w 676789"/>
                <a:gd name="connsiteY521" fmla="*/ 321271 h 1006475"/>
                <a:gd name="connsiteX522" fmla="*/ 210035 w 676789"/>
                <a:gd name="connsiteY522" fmla="*/ 304602 h 1006475"/>
                <a:gd name="connsiteX523" fmla="*/ 240197 w 676789"/>
                <a:gd name="connsiteY523" fmla="*/ 292100 h 1006475"/>
                <a:gd name="connsiteX524" fmla="*/ 256039 w 676789"/>
                <a:gd name="connsiteY524" fmla="*/ 277812 h 1006475"/>
                <a:gd name="connsiteX525" fmla="*/ 258227 w 676789"/>
                <a:gd name="connsiteY525" fmla="*/ 282222 h 1006475"/>
                <a:gd name="connsiteX526" fmla="*/ 256039 w 676789"/>
                <a:gd name="connsiteY526" fmla="*/ 282222 h 1006475"/>
                <a:gd name="connsiteX527" fmla="*/ 256039 w 676789"/>
                <a:gd name="connsiteY527" fmla="*/ 284427 h 1006475"/>
                <a:gd name="connsiteX528" fmla="*/ 245098 w 676789"/>
                <a:gd name="connsiteY528" fmla="*/ 288836 h 1006475"/>
                <a:gd name="connsiteX529" fmla="*/ 242909 w 676789"/>
                <a:gd name="connsiteY529" fmla="*/ 291041 h 1006475"/>
                <a:gd name="connsiteX530" fmla="*/ 240721 w 676789"/>
                <a:gd name="connsiteY530" fmla="*/ 291041 h 1006475"/>
                <a:gd name="connsiteX531" fmla="*/ 210087 w 676789"/>
                <a:gd name="connsiteY531" fmla="*/ 304271 h 1006475"/>
                <a:gd name="connsiteX532" fmla="*/ 181640 w 676789"/>
                <a:gd name="connsiteY532" fmla="*/ 317500 h 1006475"/>
                <a:gd name="connsiteX533" fmla="*/ 179452 w 676789"/>
                <a:gd name="connsiteY533" fmla="*/ 317500 h 1006475"/>
                <a:gd name="connsiteX534" fmla="*/ 177264 w 676789"/>
                <a:gd name="connsiteY534" fmla="*/ 315295 h 1006475"/>
                <a:gd name="connsiteX535" fmla="*/ 179452 w 676789"/>
                <a:gd name="connsiteY535" fmla="*/ 313090 h 1006475"/>
                <a:gd name="connsiteX536" fmla="*/ 236345 w 676789"/>
                <a:gd name="connsiteY536" fmla="*/ 288836 h 1006475"/>
                <a:gd name="connsiteX537" fmla="*/ 253850 w 676789"/>
                <a:gd name="connsiteY537" fmla="*/ 280017 h 1006475"/>
                <a:gd name="connsiteX538" fmla="*/ 256039 w 676789"/>
                <a:gd name="connsiteY538" fmla="*/ 277812 h 1006475"/>
                <a:gd name="connsiteX539" fmla="*/ 638680 w 676789"/>
                <a:gd name="connsiteY539" fmla="*/ 276225 h 1006475"/>
                <a:gd name="connsiteX540" fmla="*/ 640815 w 676789"/>
                <a:gd name="connsiteY540" fmla="*/ 278373 h 1006475"/>
                <a:gd name="connsiteX541" fmla="*/ 640815 w 676789"/>
                <a:gd name="connsiteY541" fmla="*/ 280521 h 1006475"/>
                <a:gd name="connsiteX542" fmla="*/ 638680 w 676789"/>
                <a:gd name="connsiteY542" fmla="*/ 280521 h 1006475"/>
                <a:gd name="connsiteX543" fmla="*/ 591712 w 676789"/>
                <a:gd name="connsiteY543" fmla="*/ 308442 h 1006475"/>
                <a:gd name="connsiteX544" fmla="*/ 587442 w 676789"/>
                <a:gd name="connsiteY544" fmla="*/ 310590 h 1006475"/>
                <a:gd name="connsiteX545" fmla="*/ 585307 w 676789"/>
                <a:gd name="connsiteY545" fmla="*/ 310590 h 1006475"/>
                <a:gd name="connsiteX546" fmla="*/ 583172 w 676789"/>
                <a:gd name="connsiteY546" fmla="*/ 312738 h 1006475"/>
                <a:gd name="connsiteX547" fmla="*/ 581037 w 676789"/>
                <a:gd name="connsiteY547" fmla="*/ 310590 h 1006475"/>
                <a:gd name="connsiteX548" fmla="*/ 581037 w 676789"/>
                <a:gd name="connsiteY548" fmla="*/ 308442 h 1006475"/>
                <a:gd name="connsiteX549" fmla="*/ 585307 w 676789"/>
                <a:gd name="connsiteY549" fmla="*/ 306294 h 1006475"/>
                <a:gd name="connsiteX550" fmla="*/ 587442 w 676789"/>
                <a:gd name="connsiteY550" fmla="*/ 306294 h 1006475"/>
                <a:gd name="connsiteX551" fmla="*/ 591712 w 676789"/>
                <a:gd name="connsiteY551" fmla="*/ 304147 h 1006475"/>
                <a:gd name="connsiteX552" fmla="*/ 638680 w 676789"/>
                <a:gd name="connsiteY552" fmla="*/ 278373 h 1006475"/>
                <a:gd name="connsiteX553" fmla="*/ 638680 w 676789"/>
                <a:gd name="connsiteY553" fmla="*/ 276225 h 1006475"/>
                <a:gd name="connsiteX554" fmla="*/ 259285 w 676789"/>
                <a:gd name="connsiteY554" fmla="*/ 263525 h 1006475"/>
                <a:gd name="connsiteX555" fmla="*/ 265635 w 676789"/>
                <a:gd name="connsiteY555" fmla="*/ 263525 h 1006475"/>
                <a:gd name="connsiteX556" fmla="*/ 265635 w 676789"/>
                <a:gd name="connsiteY556" fmla="*/ 267921 h 1006475"/>
                <a:gd name="connsiteX557" fmla="*/ 250818 w 676789"/>
                <a:gd name="connsiteY557" fmla="*/ 272317 h 1006475"/>
                <a:gd name="connsiteX558" fmla="*/ 208485 w 676789"/>
                <a:gd name="connsiteY558" fmla="*/ 292100 h 1006475"/>
                <a:gd name="connsiteX559" fmla="*/ 206368 w 676789"/>
                <a:gd name="connsiteY559" fmla="*/ 289902 h 1006475"/>
                <a:gd name="connsiteX560" fmla="*/ 259285 w 676789"/>
                <a:gd name="connsiteY560" fmla="*/ 263525 h 1006475"/>
                <a:gd name="connsiteX561" fmla="*/ 638678 w 676789"/>
                <a:gd name="connsiteY561" fmla="*/ 244475 h 1006475"/>
                <a:gd name="connsiteX562" fmla="*/ 640815 w 676789"/>
                <a:gd name="connsiteY562" fmla="*/ 248653 h 1006475"/>
                <a:gd name="connsiteX563" fmla="*/ 638678 w 676789"/>
                <a:gd name="connsiteY563" fmla="*/ 248653 h 1006475"/>
                <a:gd name="connsiteX564" fmla="*/ 636541 w 676789"/>
                <a:gd name="connsiteY564" fmla="*/ 250741 h 1006475"/>
                <a:gd name="connsiteX565" fmla="*/ 589526 w 676789"/>
                <a:gd name="connsiteY565" fmla="*/ 282074 h 1006475"/>
                <a:gd name="connsiteX566" fmla="*/ 587389 w 676789"/>
                <a:gd name="connsiteY566" fmla="*/ 284163 h 1006475"/>
                <a:gd name="connsiteX567" fmla="*/ 587389 w 676789"/>
                <a:gd name="connsiteY567" fmla="*/ 279985 h 1006475"/>
                <a:gd name="connsiteX568" fmla="*/ 589526 w 676789"/>
                <a:gd name="connsiteY568" fmla="*/ 277896 h 1006475"/>
                <a:gd name="connsiteX569" fmla="*/ 634404 w 676789"/>
                <a:gd name="connsiteY569" fmla="*/ 246564 h 1006475"/>
                <a:gd name="connsiteX570" fmla="*/ 638678 w 676789"/>
                <a:gd name="connsiteY570" fmla="*/ 246564 h 1006475"/>
                <a:gd name="connsiteX571" fmla="*/ 638678 w 676789"/>
                <a:gd name="connsiteY571" fmla="*/ 244475 h 1006475"/>
                <a:gd name="connsiteX572" fmla="*/ 281462 w 676789"/>
                <a:gd name="connsiteY572" fmla="*/ 244475 h 1006475"/>
                <a:gd name="connsiteX573" fmla="*/ 283627 w 676789"/>
                <a:gd name="connsiteY573" fmla="*/ 246592 h 1006475"/>
                <a:gd name="connsiteX574" fmla="*/ 281462 w 676789"/>
                <a:gd name="connsiteY574" fmla="*/ 248708 h 1006475"/>
                <a:gd name="connsiteX575" fmla="*/ 279297 w 676789"/>
                <a:gd name="connsiteY575" fmla="*/ 248708 h 1006475"/>
                <a:gd name="connsiteX576" fmla="*/ 216518 w 676789"/>
                <a:gd name="connsiteY576" fmla="*/ 269875 h 1006475"/>
                <a:gd name="connsiteX577" fmla="*/ 216518 w 676789"/>
                <a:gd name="connsiteY577" fmla="*/ 265642 h 1006475"/>
                <a:gd name="connsiteX578" fmla="*/ 244661 w 676789"/>
                <a:gd name="connsiteY578" fmla="*/ 255058 h 1006475"/>
                <a:gd name="connsiteX579" fmla="*/ 279297 w 676789"/>
                <a:gd name="connsiteY579" fmla="*/ 246592 h 1006475"/>
                <a:gd name="connsiteX580" fmla="*/ 281462 w 676789"/>
                <a:gd name="connsiteY580" fmla="*/ 244475 h 1006475"/>
                <a:gd name="connsiteX581" fmla="*/ 639688 w 676789"/>
                <a:gd name="connsiteY581" fmla="*/ 222250 h 1006475"/>
                <a:gd name="connsiteX582" fmla="*/ 641838 w 676789"/>
                <a:gd name="connsiteY582" fmla="*/ 222250 h 1006475"/>
                <a:gd name="connsiteX583" fmla="*/ 641838 w 676789"/>
                <a:gd name="connsiteY583" fmla="*/ 226615 h 1006475"/>
                <a:gd name="connsiteX584" fmla="*/ 637537 w 676789"/>
                <a:gd name="connsiteY584" fmla="*/ 228798 h 1006475"/>
                <a:gd name="connsiteX585" fmla="*/ 633235 w 676789"/>
                <a:gd name="connsiteY585" fmla="*/ 230981 h 1006475"/>
                <a:gd name="connsiteX586" fmla="*/ 585917 w 676789"/>
                <a:gd name="connsiteY586" fmla="*/ 254992 h 1006475"/>
                <a:gd name="connsiteX587" fmla="*/ 581616 w 676789"/>
                <a:gd name="connsiteY587" fmla="*/ 257175 h 1006475"/>
                <a:gd name="connsiteX588" fmla="*/ 579465 w 676789"/>
                <a:gd name="connsiteY588" fmla="*/ 257175 h 1006475"/>
                <a:gd name="connsiteX589" fmla="*/ 579465 w 676789"/>
                <a:gd name="connsiteY589" fmla="*/ 252809 h 1006475"/>
                <a:gd name="connsiteX590" fmla="*/ 585917 w 676789"/>
                <a:gd name="connsiteY590" fmla="*/ 250626 h 1006475"/>
                <a:gd name="connsiteX591" fmla="*/ 598822 w 676789"/>
                <a:gd name="connsiteY591" fmla="*/ 241895 h 1006475"/>
                <a:gd name="connsiteX592" fmla="*/ 609576 w 676789"/>
                <a:gd name="connsiteY592" fmla="*/ 237530 h 1006475"/>
                <a:gd name="connsiteX593" fmla="*/ 631084 w 676789"/>
                <a:gd name="connsiteY593" fmla="*/ 226615 h 1006475"/>
                <a:gd name="connsiteX594" fmla="*/ 635386 w 676789"/>
                <a:gd name="connsiteY594" fmla="*/ 224433 h 1006475"/>
                <a:gd name="connsiteX595" fmla="*/ 639688 w 676789"/>
                <a:gd name="connsiteY595" fmla="*/ 222250 h 1006475"/>
                <a:gd name="connsiteX596" fmla="*/ 632348 w 676789"/>
                <a:gd name="connsiteY596" fmla="*/ 215900 h 1006475"/>
                <a:gd name="connsiteX597" fmla="*/ 634464 w 676789"/>
                <a:gd name="connsiteY597" fmla="*/ 220133 h 1006475"/>
                <a:gd name="connsiteX598" fmla="*/ 630231 w 676789"/>
                <a:gd name="connsiteY598" fmla="*/ 222250 h 1006475"/>
                <a:gd name="connsiteX599" fmla="*/ 609064 w 676789"/>
                <a:gd name="connsiteY599" fmla="*/ 237067 h 1006475"/>
                <a:gd name="connsiteX600" fmla="*/ 598481 w 676789"/>
                <a:gd name="connsiteY600" fmla="*/ 241300 h 1006475"/>
                <a:gd name="connsiteX601" fmla="*/ 598481 w 676789"/>
                <a:gd name="connsiteY601" fmla="*/ 239183 h 1006475"/>
                <a:gd name="connsiteX602" fmla="*/ 628114 w 676789"/>
                <a:gd name="connsiteY602" fmla="*/ 218017 h 1006475"/>
                <a:gd name="connsiteX603" fmla="*/ 632348 w 676789"/>
                <a:gd name="connsiteY603" fmla="*/ 215900 h 1006475"/>
                <a:gd name="connsiteX604" fmla="*/ 625407 w 676789"/>
                <a:gd name="connsiteY604" fmla="*/ 203200 h 1006475"/>
                <a:gd name="connsiteX605" fmla="*/ 627554 w 676789"/>
                <a:gd name="connsiteY605" fmla="*/ 207530 h 1006475"/>
                <a:gd name="connsiteX606" fmla="*/ 625407 w 676789"/>
                <a:gd name="connsiteY606" fmla="*/ 209694 h 1006475"/>
                <a:gd name="connsiteX607" fmla="*/ 597485 w 676789"/>
                <a:gd name="connsiteY607" fmla="*/ 227013 h 1006475"/>
                <a:gd name="connsiteX608" fmla="*/ 595337 w 676789"/>
                <a:gd name="connsiteY608" fmla="*/ 227013 h 1006475"/>
                <a:gd name="connsiteX609" fmla="*/ 595337 w 676789"/>
                <a:gd name="connsiteY609" fmla="*/ 222683 h 1006475"/>
                <a:gd name="connsiteX610" fmla="*/ 623259 w 676789"/>
                <a:gd name="connsiteY610" fmla="*/ 205365 h 1006475"/>
                <a:gd name="connsiteX611" fmla="*/ 625407 w 676789"/>
                <a:gd name="connsiteY611" fmla="*/ 205365 h 1006475"/>
                <a:gd name="connsiteX612" fmla="*/ 625407 w 676789"/>
                <a:gd name="connsiteY612" fmla="*/ 203200 h 1006475"/>
                <a:gd name="connsiteX613" fmla="*/ 619592 w 676789"/>
                <a:gd name="connsiteY613" fmla="*/ 179387 h 1006475"/>
                <a:gd name="connsiteX614" fmla="*/ 619592 w 676789"/>
                <a:gd name="connsiteY614" fmla="*/ 181504 h 1006475"/>
                <a:gd name="connsiteX615" fmla="*/ 621764 w 676789"/>
                <a:gd name="connsiteY615" fmla="*/ 181504 h 1006475"/>
                <a:gd name="connsiteX616" fmla="*/ 619592 w 676789"/>
                <a:gd name="connsiteY616" fmla="*/ 183620 h 1006475"/>
                <a:gd name="connsiteX617" fmla="*/ 617420 w 676789"/>
                <a:gd name="connsiteY617" fmla="*/ 185737 h 1006475"/>
                <a:gd name="connsiteX618" fmla="*/ 584834 w 676789"/>
                <a:gd name="connsiteY618" fmla="*/ 204787 h 1006475"/>
                <a:gd name="connsiteX619" fmla="*/ 582662 w 676789"/>
                <a:gd name="connsiteY619" fmla="*/ 204787 h 1006475"/>
                <a:gd name="connsiteX620" fmla="*/ 582662 w 676789"/>
                <a:gd name="connsiteY620" fmla="*/ 200554 h 1006475"/>
                <a:gd name="connsiteX621" fmla="*/ 617420 w 676789"/>
                <a:gd name="connsiteY621" fmla="*/ 181504 h 1006475"/>
                <a:gd name="connsiteX622" fmla="*/ 619592 w 676789"/>
                <a:gd name="connsiteY622" fmla="*/ 179387 h 1006475"/>
                <a:gd name="connsiteX623" fmla="*/ 621236 w 676789"/>
                <a:gd name="connsiteY623" fmla="*/ 160337 h 1006475"/>
                <a:gd name="connsiteX624" fmla="*/ 623352 w 676789"/>
                <a:gd name="connsiteY624" fmla="*/ 164646 h 1006475"/>
                <a:gd name="connsiteX625" fmla="*/ 621236 w 676789"/>
                <a:gd name="connsiteY625" fmla="*/ 164646 h 1006475"/>
                <a:gd name="connsiteX626" fmla="*/ 619119 w 676789"/>
                <a:gd name="connsiteY626" fmla="*/ 166800 h 1006475"/>
                <a:gd name="connsiteX627" fmla="*/ 614886 w 676789"/>
                <a:gd name="connsiteY627" fmla="*/ 166800 h 1006475"/>
                <a:gd name="connsiteX628" fmla="*/ 610652 w 676789"/>
                <a:gd name="connsiteY628" fmla="*/ 168955 h 1006475"/>
                <a:gd name="connsiteX629" fmla="*/ 576786 w 676789"/>
                <a:gd name="connsiteY629" fmla="*/ 190500 h 1006475"/>
                <a:gd name="connsiteX630" fmla="*/ 574669 w 676789"/>
                <a:gd name="connsiteY630" fmla="*/ 188345 h 1006475"/>
                <a:gd name="connsiteX631" fmla="*/ 608536 w 676789"/>
                <a:gd name="connsiteY631" fmla="*/ 164646 h 1006475"/>
                <a:gd name="connsiteX632" fmla="*/ 612769 w 676789"/>
                <a:gd name="connsiteY632" fmla="*/ 164646 h 1006475"/>
                <a:gd name="connsiteX633" fmla="*/ 617002 w 676789"/>
                <a:gd name="connsiteY633" fmla="*/ 162491 h 1006475"/>
                <a:gd name="connsiteX634" fmla="*/ 621236 w 676789"/>
                <a:gd name="connsiteY634" fmla="*/ 160337 h 1006475"/>
                <a:gd name="connsiteX635" fmla="*/ 600929 w 676789"/>
                <a:gd name="connsiteY635" fmla="*/ 149225 h 1006475"/>
                <a:gd name="connsiteX636" fmla="*/ 603112 w 676789"/>
                <a:gd name="connsiteY636" fmla="*/ 149225 h 1006475"/>
                <a:gd name="connsiteX637" fmla="*/ 605294 w 676789"/>
                <a:gd name="connsiteY637" fmla="*/ 153534 h 1006475"/>
                <a:gd name="connsiteX638" fmla="*/ 603112 w 676789"/>
                <a:gd name="connsiteY638" fmla="*/ 153534 h 1006475"/>
                <a:gd name="connsiteX639" fmla="*/ 559454 w 676789"/>
                <a:gd name="connsiteY639" fmla="*/ 177233 h 1006475"/>
                <a:gd name="connsiteX640" fmla="*/ 557272 w 676789"/>
                <a:gd name="connsiteY640" fmla="*/ 177233 h 1006475"/>
                <a:gd name="connsiteX641" fmla="*/ 557272 w 676789"/>
                <a:gd name="connsiteY641" fmla="*/ 175079 h 1006475"/>
                <a:gd name="connsiteX642" fmla="*/ 557272 w 676789"/>
                <a:gd name="connsiteY642" fmla="*/ 172924 h 1006475"/>
                <a:gd name="connsiteX643" fmla="*/ 600929 w 676789"/>
                <a:gd name="connsiteY643" fmla="*/ 149225 h 1006475"/>
                <a:gd name="connsiteX644" fmla="*/ 587251 w 676789"/>
                <a:gd name="connsiteY644" fmla="*/ 133350 h 1006475"/>
                <a:gd name="connsiteX645" fmla="*/ 589427 w 676789"/>
                <a:gd name="connsiteY645" fmla="*/ 133350 h 1006475"/>
                <a:gd name="connsiteX646" fmla="*/ 589427 w 676789"/>
                <a:gd name="connsiteY646" fmla="*/ 137715 h 1006475"/>
                <a:gd name="connsiteX647" fmla="*/ 550268 w 676789"/>
                <a:gd name="connsiteY647" fmla="*/ 159544 h 1006475"/>
                <a:gd name="connsiteX648" fmla="*/ 545917 w 676789"/>
                <a:gd name="connsiteY648" fmla="*/ 163909 h 1006475"/>
                <a:gd name="connsiteX649" fmla="*/ 541566 w 676789"/>
                <a:gd name="connsiteY649" fmla="*/ 166092 h 1006475"/>
                <a:gd name="connsiteX650" fmla="*/ 537215 w 676789"/>
                <a:gd name="connsiteY650" fmla="*/ 168275 h 1006475"/>
                <a:gd name="connsiteX651" fmla="*/ 535039 w 676789"/>
                <a:gd name="connsiteY651" fmla="*/ 163909 h 1006475"/>
                <a:gd name="connsiteX652" fmla="*/ 539390 w 676789"/>
                <a:gd name="connsiteY652" fmla="*/ 161726 h 1006475"/>
                <a:gd name="connsiteX653" fmla="*/ 543741 w 676789"/>
                <a:gd name="connsiteY653" fmla="*/ 159544 h 1006475"/>
                <a:gd name="connsiteX654" fmla="*/ 548092 w 676789"/>
                <a:gd name="connsiteY654" fmla="*/ 157361 h 1006475"/>
                <a:gd name="connsiteX655" fmla="*/ 587251 w 676789"/>
                <a:gd name="connsiteY655" fmla="*/ 133350 h 1006475"/>
                <a:gd name="connsiteX656" fmla="*/ 572023 w 676789"/>
                <a:gd name="connsiteY656" fmla="*/ 119062 h 1006475"/>
                <a:gd name="connsiteX657" fmla="*/ 572023 w 676789"/>
                <a:gd name="connsiteY657" fmla="*/ 123371 h 1006475"/>
                <a:gd name="connsiteX658" fmla="*/ 538155 w 676789"/>
                <a:gd name="connsiteY658" fmla="*/ 142761 h 1006475"/>
                <a:gd name="connsiteX659" fmla="*/ 533922 w 676789"/>
                <a:gd name="connsiteY659" fmla="*/ 144916 h 1006475"/>
                <a:gd name="connsiteX660" fmla="*/ 531805 w 676789"/>
                <a:gd name="connsiteY660" fmla="*/ 144916 h 1006475"/>
                <a:gd name="connsiteX661" fmla="*/ 529689 w 676789"/>
                <a:gd name="connsiteY661" fmla="*/ 147070 h 1006475"/>
                <a:gd name="connsiteX662" fmla="*/ 527572 w 676789"/>
                <a:gd name="connsiteY662" fmla="*/ 149225 h 1006475"/>
                <a:gd name="connsiteX663" fmla="*/ 525455 w 676789"/>
                <a:gd name="connsiteY663" fmla="*/ 144916 h 1006475"/>
                <a:gd name="connsiteX664" fmla="*/ 529689 w 676789"/>
                <a:gd name="connsiteY664" fmla="*/ 142761 h 1006475"/>
                <a:gd name="connsiteX665" fmla="*/ 531805 w 676789"/>
                <a:gd name="connsiteY665" fmla="*/ 140607 h 1006475"/>
                <a:gd name="connsiteX666" fmla="*/ 533922 w 676789"/>
                <a:gd name="connsiteY666" fmla="*/ 138452 h 1006475"/>
                <a:gd name="connsiteX667" fmla="*/ 572023 w 676789"/>
                <a:gd name="connsiteY667" fmla="*/ 119062 h 1006475"/>
                <a:gd name="connsiteX668" fmla="*/ 563850 w 676789"/>
                <a:gd name="connsiteY668" fmla="*/ 100012 h 1006475"/>
                <a:gd name="connsiteX669" fmla="*/ 566026 w 676789"/>
                <a:gd name="connsiteY669" fmla="*/ 100012 h 1006475"/>
                <a:gd name="connsiteX670" fmla="*/ 570377 w 676789"/>
                <a:gd name="connsiteY670" fmla="*/ 100012 h 1006475"/>
                <a:gd name="connsiteX671" fmla="*/ 570377 w 676789"/>
                <a:gd name="connsiteY671" fmla="*/ 104245 h 1006475"/>
                <a:gd name="connsiteX672" fmla="*/ 568201 w 676789"/>
                <a:gd name="connsiteY672" fmla="*/ 104245 h 1006475"/>
                <a:gd name="connsiteX673" fmla="*/ 566026 w 676789"/>
                <a:gd name="connsiteY673" fmla="*/ 104245 h 1006475"/>
                <a:gd name="connsiteX674" fmla="*/ 555148 w 676789"/>
                <a:gd name="connsiteY674" fmla="*/ 108479 h 1006475"/>
                <a:gd name="connsiteX675" fmla="*/ 542095 w 676789"/>
                <a:gd name="connsiteY675" fmla="*/ 114829 h 1006475"/>
                <a:gd name="connsiteX676" fmla="*/ 524691 w 676789"/>
                <a:gd name="connsiteY676" fmla="*/ 127529 h 1006475"/>
                <a:gd name="connsiteX677" fmla="*/ 520340 w 676789"/>
                <a:gd name="connsiteY677" fmla="*/ 129645 h 1006475"/>
                <a:gd name="connsiteX678" fmla="*/ 518165 w 676789"/>
                <a:gd name="connsiteY678" fmla="*/ 131762 h 1006475"/>
                <a:gd name="connsiteX679" fmla="*/ 515989 w 676789"/>
                <a:gd name="connsiteY679" fmla="*/ 131762 h 1006475"/>
                <a:gd name="connsiteX680" fmla="*/ 515989 w 676789"/>
                <a:gd name="connsiteY680" fmla="*/ 127529 h 1006475"/>
                <a:gd name="connsiteX681" fmla="*/ 518165 w 676789"/>
                <a:gd name="connsiteY681" fmla="*/ 127529 h 1006475"/>
                <a:gd name="connsiteX682" fmla="*/ 520340 w 676789"/>
                <a:gd name="connsiteY682" fmla="*/ 125412 h 1006475"/>
                <a:gd name="connsiteX683" fmla="*/ 542095 w 676789"/>
                <a:gd name="connsiteY683" fmla="*/ 110595 h 1006475"/>
                <a:gd name="connsiteX684" fmla="*/ 563850 w 676789"/>
                <a:gd name="connsiteY684" fmla="*/ 100012 h 1006475"/>
                <a:gd name="connsiteX685" fmla="*/ 541834 w 676789"/>
                <a:gd name="connsiteY685" fmla="*/ 82550 h 1006475"/>
                <a:gd name="connsiteX686" fmla="*/ 543977 w 676789"/>
                <a:gd name="connsiteY686" fmla="*/ 86859 h 1006475"/>
                <a:gd name="connsiteX687" fmla="*/ 507543 w 676789"/>
                <a:gd name="connsiteY687" fmla="*/ 110558 h 1006475"/>
                <a:gd name="connsiteX688" fmla="*/ 505400 w 676789"/>
                <a:gd name="connsiteY688" fmla="*/ 112713 h 1006475"/>
                <a:gd name="connsiteX689" fmla="*/ 503257 w 676789"/>
                <a:gd name="connsiteY689" fmla="*/ 112713 h 1006475"/>
                <a:gd name="connsiteX690" fmla="*/ 503257 w 676789"/>
                <a:gd name="connsiteY690" fmla="*/ 108404 h 1006475"/>
                <a:gd name="connsiteX691" fmla="*/ 541834 w 676789"/>
                <a:gd name="connsiteY691" fmla="*/ 82550 h 1006475"/>
                <a:gd name="connsiteX692" fmla="*/ 526997 w 676789"/>
                <a:gd name="connsiteY692" fmla="*/ 69850 h 1006475"/>
                <a:gd name="connsiteX693" fmla="*/ 529137 w 676789"/>
                <a:gd name="connsiteY693" fmla="*/ 69850 h 1006475"/>
                <a:gd name="connsiteX694" fmla="*/ 531277 w 676789"/>
                <a:gd name="connsiteY694" fmla="*/ 71926 h 1006475"/>
                <a:gd name="connsiteX695" fmla="*/ 529137 w 676789"/>
                <a:gd name="connsiteY695" fmla="*/ 74002 h 1006475"/>
                <a:gd name="connsiteX696" fmla="*/ 488483 w 676789"/>
                <a:gd name="connsiteY696" fmla="*/ 96838 h 1006475"/>
                <a:gd name="connsiteX697" fmla="*/ 486343 w 676789"/>
                <a:gd name="connsiteY697" fmla="*/ 96838 h 1006475"/>
                <a:gd name="connsiteX698" fmla="*/ 484203 w 676789"/>
                <a:gd name="connsiteY698" fmla="*/ 92686 h 1006475"/>
                <a:gd name="connsiteX699" fmla="*/ 526997 w 676789"/>
                <a:gd name="connsiteY699" fmla="*/ 69850 h 1006475"/>
                <a:gd name="connsiteX700" fmla="*/ 503178 w 676789"/>
                <a:gd name="connsiteY700" fmla="*/ 53975 h 1006475"/>
                <a:gd name="connsiteX701" fmla="*/ 505322 w 676789"/>
                <a:gd name="connsiteY701" fmla="*/ 53975 h 1006475"/>
                <a:gd name="connsiteX702" fmla="*/ 507465 w 676789"/>
                <a:gd name="connsiteY702" fmla="*/ 56173 h 1006475"/>
                <a:gd name="connsiteX703" fmla="*/ 505322 w 676789"/>
                <a:gd name="connsiteY703" fmla="*/ 58371 h 1006475"/>
                <a:gd name="connsiteX704" fmla="*/ 466745 w 676789"/>
                <a:gd name="connsiteY704" fmla="*/ 82550 h 1006475"/>
                <a:gd name="connsiteX705" fmla="*/ 464602 w 676789"/>
                <a:gd name="connsiteY705" fmla="*/ 82550 h 1006475"/>
                <a:gd name="connsiteX706" fmla="*/ 464602 w 676789"/>
                <a:gd name="connsiteY706" fmla="*/ 78154 h 1006475"/>
                <a:gd name="connsiteX707" fmla="*/ 501035 w 676789"/>
                <a:gd name="connsiteY707" fmla="*/ 56173 h 1006475"/>
                <a:gd name="connsiteX708" fmla="*/ 503178 w 676789"/>
                <a:gd name="connsiteY708" fmla="*/ 53975 h 1006475"/>
                <a:gd name="connsiteX709" fmla="*/ 492609 w 676789"/>
                <a:gd name="connsiteY709" fmla="*/ 42862 h 1006475"/>
                <a:gd name="connsiteX710" fmla="*/ 494764 w 676789"/>
                <a:gd name="connsiteY710" fmla="*/ 45103 h 1006475"/>
                <a:gd name="connsiteX711" fmla="*/ 494764 w 676789"/>
                <a:gd name="connsiteY711" fmla="*/ 47344 h 1006475"/>
                <a:gd name="connsiteX712" fmla="*/ 492609 w 676789"/>
                <a:gd name="connsiteY712" fmla="*/ 47344 h 1006475"/>
                <a:gd name="connsiteX713" fmla="*/ 490455 w 676789"/>
                <a:gd name="connsiteY713" fmla="*/ 49585 h 1006475"/>
                <a:gd name="connsiteX714" fmla="*/ 449520 w 676789"/>
                <a:gd name="connsiteY714" fmla="*/ 71997 h 1006475"/>
                <a:gd name="connsiteX715" fmla="*/ 443057 w 676789"/>
                <a:gd name="connsiteY715" fmla="*/ 76480 h 1006475"/>
                <a:gd name="connsiteX716" fmla="*/ 438748 w 676789"/>
                <a:gd name="connsiteY716" fmla="*/ 78721 h 1006475"/>
                <a:gd name="connsiteX717" fmla="*/ 438748 w 676789"/>
                <a:gd name="connsiteY717" fmla="*/ 80962 h 1006475"/>
                <a:gd name="connsiteX718" fmla="*/ 436593 w 676789"/>
                <a:gd name="connsiteY718" fmla="*/ 76480 h 1006475"/>
                <a:gd name="connsiteX719" fmla="*/ 438748 w 676789"/>
                <a:gd name="connsiteY719" fmla="*/ 74238 h 1006475"/>
                <a:gd name="connsiteX720" fmla="*/ 447366 w 676789"/>
                <a:gd name="connsiteY720" fmla="*/ 69756 h 1006475"/>
                <a:gd name="connsiteX721" fmla="*/ 486146 w 676789"/>
                <a:gd name="connsiteY721" fmla="*/ 47344 h 1006475"/>
                <a:gd name="connsiteX722" fmla="*/ 490455 w 676789"/>
                <a:gd name="connsiteY722" fmla="*/ 45103 h 1006475"/>
                <a:gd name="connsiteX723" fmla="*/ 492609 w 676789"/>
                <a:gd name="connsiteY723" fmla="*/ 42862 h 1006475"/>
                <a:gd name="connsiteX724" fmla="*/ 460322 w 676789"/>
                <a:gd name="connsiteY724" fmla="*/ 34925 h 1006475"/>
                <a:gd name="connsiteX725" fmla="*/ 462462 w 676789"/>
                <a:gd name="connsiteY725" fmla="*/ 34925 h 1006475"/>
                <a:gd name="connsiteX726" fmla="*/ 464602 w 676789"/>
                <a:gd name="connsiteY726" fmla="*/ 34925 h 1006475"/>
                <a:gd name="connsiteX727" fmla="*/ 462462 w 676789"/>
                <a:gd name="connsiteY727" fmla="*/ 39158 h 1006475"/>
                <a:gd name="connsiteX728" fmla="*/ 428227 w 676789"/>
                <a:gd name="connsiteY728" fmla="*/ 58208 h 1006475"/>
                <a:gd name="connsiteX729" fmla="*/ 426087 w 676789"/>
                <a:gd name="connsiteY729" fmla="*/ 60325 h 1006475"/>
                <a:gd name="connsiteX730" fmla="*/ 423948 w 676789"/>
                <a:gd name="connsiteY730" fmla="*/ 62442 h 1006475"/>
                <a:gd name="connsiteX731" fmla="*/ 419668 w 676789"/>
                <a:gd name="connsiteY731" fmla="*/ 64558 h 1006475"/>
                <a:gd name="connsiteX732" fmla="*/ 419668 w 676789"/>
                <a:gd name="connsiteY732" fmla="*/ 66675 h 1006475"/>
                <a:gd name="connsiteX733" fmla="*/ 417528 w 676789"/>
                <a:gd name="connsiteY733" fmla="*/ 66675 h 1006475"/>
                <a:gd name="connsiteX734" fmla="*/ 415389 w 676789"/>
                <a:gd name="connsiteY734" fmla="*/ 64558 h 1006475"/>
                <a:gd name="connsiteX735" fmla="*/ 415389 w 676789"/>
                <a:gd name="connsiteY735" fmla="*/ 62442 h 1006475"/>
                <a:gd name="connsiteX736" fmla="*/ 417528 w 676789"/>
                <a:gd name="connsiteY736" fmla="*/ 60325 h 1006475"/>
                <a:gd name="connsiteX737" fmla="*/ 421808 w 676789"/>
                <a:gd name="connsiteY737" fmla="*/ 58208 h 1006475"/>
                <a:gd name="connsiteX738" fmla="*/ 423948 w 676789"/>
                <a:gd name="connsiteY738" fmla="*/ 56092 h 1006475"/>
                <a:gd name="connsiteX739" fmla="*/ 460322 w 676789"/>
                <a:gd name="connsiteY739" fmla="*/ 34925 h 1006475"/>
                <a:gd name="connsiteX740" fmla="*/ 447522 w 676789"/>
                <a:gd name="connsiteY740" fmla="*/ 23812 h 1006475"/>
                <a:gd name="connsiteX741" fmla="*/ 449712 w 676789"/>
                <a:gd name="connsiteY741" fmla="*/ 23812 h 1006475"/>
                <a:gd name="connsiteX742" fmla="*/ 451902 w 676789"/>
                <a:gd name="connsiteY742" fmla="*/ 26017 h 1006475"/>
                <a:gd name="connsiteX743" fmla="*/ 449712 w 676789"/>
                <a:gd name="connsiteY743" fmla="*/ 28222 h 1006475"/>
                <a:gd name="connsiteX744" fmla="*/ 447522 w 676789"/>
                <a:gd name="connsiteY744" fmla="*/ 28222 h 1006475"/>
                <a:gd name="connsiteX745" fmla="*/ 410298 w 676789"/>
                <a:gd name="connsiteY745" fmla="*/ 50271 h 1006475"/>
                <a:gd name="connsiteX746" fmla="*/ 408109 w 676789"/>
                <a:gd name="connsiteY746" fmla="*/ 54680 h 1006475"/>
                <a:gd name="connsiteX747" fmla="*/ 401540 w 676789"/>
                <a:gd name="connsiteY747" fmla="*/ 56885 h 1006475"/>
                <a:gd name="connsiteX748" fmla="*/ 397160 w 676789"/>
                <a:gd name="connsiteY748" fmla="*/ 59090 h 1006475"/>
                <a:gd name="connsiteX749" fmla="*/ 394971 w 676789"/>
                <a:gd name="connsiteY749" fmla="*/ 61295 h 1006475"/>
                <a:gd name="connsiteX750" fmla="*/ 392781 w 676789"/>
                <a:gd name="connsiteY750" fmla="*/ 63500 h 1006475"/>
                <a:gd name="connsiteX751" fmla="*/ 390591 w 676789"/>
                <a:gd name="connsiteY751" fmla="*/ 63500 h 1006475"/>
                <a:gd name="connsiteX752" fmla="*/ 390591 w 676789"/>
                <a:gd name="connsiteY752" fmla="*/ 59090 h 1006475"/>
                <a:gd name="connsiteX753" fmla="*/ 392781 w 676789"/>
                <a:gd name="connsiteY753" fmla="*/ 59090 h 1006475"/>
                <a:gd name="connsiteX754" fmla="*/ 397160 w 676789"/>
                <a:gd name="connsiteY754" fmla="*/ 54680 h 1006475"/>
                <a:gd name="connsiteX755" fmla="*/ 401540 w 676789"/>
                <a:gd name="connsiteY755" fmla="*/ 52475 h 1006475"/>
                <a:gd name="connsiteX756" fmla="*/ 405919 w 676789"/>
                <a:gd name="connsiteY756" fmla="*/ 48066 h 1006475"/>
                <a:gd name="connsiteX757" fmla="*/ 443143 w 676789"/>
                <a:gd name="connsiteY757" fmla="*/ 26017 h 1006475"/>
                <a:gd name="connsiteX758" fmla="*/ 447522 w 676789"/>
                <a:gd name="connsiteY758" fmla="*/ 23812 h 1006475"/>
                <a:gd name="connsiteX759" fmla="*/ 419547 w 676789"/>
                <a:gd name="connsiteY759" fmla="*/ 15875 h 1006475"/>
                <a:gd name="connsiteX760" fmla="*/ 419547 w 676789"/>
                <a:gd name="connsiteY760" fmla="*/ 20240 h 1006475"/>
                <a:gd name="connsiteX761" fmla="*/ 388855 w 676789"/>
                <a:gd name="connsiteY761" fmla="*/ 42069 h 1006475"/>
                <a:gd name="connsiteX762" fmla="*/ 384471 w 676789"/>
                <a:gd name="connsiteY762" fmla="*/ 46434 h 1006475"/>
                <a:gd name="connsiteX763" fmla="*/ 380086 w 676789"/>
                <a:gd name="connsiteY763" fmla="*/ 48617 h 1006475"/>
                <a:gd name="connsiteX764" fmla="*/ 377894 w 676789"/>
                <a:gd name="connsiteY764" fmla="*/ 50800 h 1006475"/>
                <a:gd name="connsiteX765" fmla="*/ 375702 w 676789"/>
                <a:gd name="connsiteY765" fmla="*/ 46434 h 1006475"/>
                <a:gd name="connsiteX766" fmla="*/ 380086 w 676789"/>
                <a:gd name="connsiteY766" fmla="*/ 44251 h 1006475"/>
                <a:gd name="connsiteX767" fmla="*/ 384471 w 676789"/>
                <a:gd name="connsiteY767" fmla="*/ 42069 h 1006475"/>
                <a:gd name="connsiteX768" fmla="*/ 415163 w 676789"/>
                <a:gd name="connsiteY768" fmla="*/ 18058 h 1006475"/>
                <a:gd name="connsiteX769" fmla="*/ 417355 w 676789"/>
                <a:gd name="connsiteY769" fmla="*/ 18058 h 1006475"/>
                <a:gd name="connsiteX770" fmla="*/ 419547 w 676789"/>
                <a:gd name="connsiteY770" fmla="*/ 15875 h 1006475"/>
                <a:gd name="connsiteX771" fmla="*/ 284013 w 676789"/>
                <a:gd name="connsiteY771" fmla="*/ 11112 h 1006475"/>
                <a:gd name="connsiteX772" fmla="*/ 286202 w 676789"/>
                <a:gd name="connsiteY772" fmla="*/ 15386 h 1006475"/>
                <a:gd name="connsiteX773" fmla="*/ 251191 w 676789"/>
                <a:gd name="connsiteY773" fmla="*/ 36756 h 1006475"/>
                <a:gd name="connsiteX774" fmla="*/ 244626 w 676789"/>
                <a:gd name="connsiteY774" fmla="*/ 41030 h 1006475"/>
                <a:gd name="connsiteX775" fmla="*/ 229309 w 676789"/>
                <a:gd name="connsiteY775" fmla="*/ 51716 h 1006475"/>
                <a:gd name="connsiteX776" fmla="*/ 220556 w 676789"/>
                <a:gd name="connsiteY776" fmla="*/ 60264 h 1006475"/>
                <a:gd name="connsiteX777" fmla="*/ 211803 w 676789"/>
                <a:gd name="connsiteY777" fmla="*/ 66675 h 1006475"/>
                <a:gd name="connsiteX778" fmla="*/ 209615 w 676789"/>
                <a:gd name="connsiteY778" fmla="*/ 66675 h 1006475"/>
                <a:gd name="connsiteX779" fmla="*/ 209615 w 676789"/>
                <a:gd name="connsiteY779" fmla="*/ 62401 h 1006475"/>
                <a:gd name="connsiteX780" fmla="*/ 220556 w 676789"/>
                <a:gd name="connsiteY780" fmla="*/ 55990 h 1006475"/>
                <a:gd name="connsiteX781" fmla="*/ 235873 w 676789"/>
                <a:gd name="connsiteY781" fmla="*/ 43167 h 1006475"/>
                <a:gd name="connsiteX782" fmla="*/ 242438 w 676789"/>
                <a:gd name="connsiteY782" fmla="*/ 36756 h 1006475"/>
                <a:gd name="connsiteX783" fmla="*/ 284013 w 676789"/>
                <a:gd name="connsiteY783" fmla="*/ 11112 h 1006475"/>
                <a:gd name="connsiteX784" fmla="*/ 261868 w 676789"/>
                <a:gd name="connsiteY784" fmla="*/ 9525 h 1006475"/>
                <a:gd name="connsiteX785" fmla="*/ 264016 w 676789"/>
                <a:gd name="connsiteY785" fmla="*/ 9525 h 1006475"/>
                <a:gd name="connsiteX786" fmla="*/ 266164 w 676789"/>
                <a:gd name="connsiteY786" fmla="*/ 11679 h 1006475"/>
                <a:gd name="connsiteX787" fmla="*/ 264016 w 676789"/>
                <a:gd name="connsiteY787" fmla="*/ 13834 h 1006475"/>
                <a:gd name="connsiteX788" fmla="*/ 231799 w 676789"/>
                <a:gd name="connsiteY788" fmla="*/ 39687 h 1006475"/>
                <a:gd name="connsiteX789" fmla="*/ 225356 w 676789"/>
                <a:gd name="connsiteY789" fmla="*/ 46151 h 1006475"/>
                <a:gd name="connsiteX790" fmla="*/ 210321 w 676789"/>
                <a:gd name="connsiteY790" fmla="*/ 59078 h 1006475"/>
                <a:gd name="connsiteX791" fmla="*/ 199582 w 676789"/>
                <a:gd name="connsiteY791" fmla="*/ 67695 h 1006475"/>
                <a:gd name="connsiteX792" fmla="*/ 197434 w 676789"/>
                <a:gd name="connsiteY792" fmla="*/ 69850 h 1006475"/>
                <a:gd name="connsiteX793" fmla="*/ 195287 w 676789"/>
                <a:gd name="connsiteY793" fmla="*/ 69850 h 1006475"/>
                <a:gd name="connsiteX794" fmla="*/ 195287 w 676789"/>
                <a:gd name="connsiteY794" fmla="*/ 65541 h 1006475"/>
                <a:gd name="connsiteX795" fmla="*/ 199582 w 676789"/>
                <a:gd name="connsiteY795" fmla="*/ 63386 h 1006475"/>
                <a:gd name="connsiteX796" fmla="*/ 216764 w 676789"/>
                <a:gd name="connsiteY796" fmla="*/ 48305 h 1006475"/>
                <a:gd name="connsiteX797" fmla="*/ 223208 w 676789"/>
                <a:gd name="connsiteY797" fmla="*/ 41842 h 1006475"/>
                <a:gd name="connsiteX798" fmla="*/ 255425 w 676789"/>
                <a:gd name="connsiteY798" fmla="*/ 13834 h 1006475"/>
                <a:gd name="connsiteX799" fmla="*/ 261868 w 676789"/>
                <a:gd name="connsiteY799" fmla="*/ 9525 h 1006475"/>
                <a:gd name="connsiteX800" fmla="*/ 395280 w 676789"/>
                <a:gd name="connsiteY800" fmla="*/ 6350 h 1006475"/>
                <a:gd name="connsiteX801" fmla="*/ 397397 w 676789"/>
                <a:gd name="connsiteY801" fmla="*/ 6350 h 1006475"/>
                <a:gd name="connsiteX802" fmla="*/ 399514 w 676789"/>
                <a:gd name="connsiteY802" fmla="*/ 8533 h 1006475"/>
                <a:gd name="connsiteX803" fmla="*/ 399514 w 676789"/>
                <a:gd name="connsiteY803" fmla="*/ 10715 h 1006475"/>
                <a:gd name="connsiteX804" fmla="*/ 393164 w 676789"/>
                <a:gd name="connsiteY804" fmla="*/ 12898 h 1006475"/>
                <a:gd name="connsiteX805" fmla="*/ 361414 w 676789"/>
                <a:gd name="connsiteY805" fmla="*/ 34726 h 1006475"/>
                <a:gd name="connsiteX806" fmla="*/ 357180 w 676789"/>
                <a:gd name="connsiteY806" fmla="*/ 39092 h 1006475"/>
                <a:gd name="connsiteX807" fmla="*/ 352947 w 676789"/>
                <a:gd name="connsiteY807" fmla="*/ 41275 h 1006475"/>
                <a:gd name="connsiteX808" fmla="*/ 350830 w 676789"/>
                <a:gd name="connsiteY808" fmla="*/ 41275 h 1006475"/>
                <a:gd name="connsiteX809" fmla="*/ 350830 w 676789"/>
                <a:gd name="connsiteY809" fmla="*/ 36909 h 1006475"/>
                <a:gd name="connsiteX810" fmla="*/ 357180 w 676789"/>
                <a:gd name="connsiteY810" fmla="*/ 34726 h 1006475"/>
                <a:gd name="connsiteX811" fmla="*/ 386814 w 676789"/>
                <a:gd name="connsiteY811" fmla="*/ 12898 h 1006475"/>
                <a:gd name="connsiteX812" fmla="*/ 393164 w 676789"/>
                <a:gd name="connsiteY812" fmla="*/ 8533 h 1006475"/>
                <a:gd name="connsiteX813" fmla="*/ 395280 w 676789"/>
                <a:gd name="connsiteY813" fmla="*/ 6350 h 1006475"/>
                <a:gd name="connsiteX814" fmla="*/ 367219 w 676789"/>
                <a:gd name="connsiteY814" fmla="*/ 4762 h 1006475"/>
                <a:gd name="connsiteX815" fmla="*/ 369352 w 676789"/>
                <a:gd name="connsiteY815" fmla="*/ 4762 h 1006475"/>
                <a:gd name="connsiteX816" fmla="*/ 369352 w 676789"/>
                <a:gd name="connsiteY816" fmla="*/ 6927 h 1006475"/>
                <a:gd name="connsiteX817" fmla="*/ 367219 w 676789"/>
                <a:gd name="connsiteY817" fmla="*/ 9091 h 1006475"/>
                <a:gd name="connsiteX818" fmla="*/ 362952 w 676789"/>
                <a:gd name="connsiteY818" fmla="*/ 11256 h 1006475"/>
                <a:gd name="connsiteX819" fmla="*/ 330954 w 676789"/>
                <a:gd name="connsiteY819" fmla="*/ 30739 h 1006475"/>
                <a:gd name="connsiteX820" fmla="*/ 324554 w 676789"/>
                <a:gd name="connsiteY820" fmla="*/ 35069 h 1006475"/>
                <a:gd name="connsiteX821" fmla="*/ 318155 w 676789"/>
                <a:gd name="connsiteY821" fmla="*/ 43728 h 1006475"/>
                <a:gd name="connsiteX822" fmla="*/ 311755 w 676789"/>
                <a:gd name="connsiteY822" fmla="*/ 45893 h 1006475"/>
                <a:gd name="connsiteX823" fmla="*/ 309622 w 676789"/>
                <a:gd name="connsiteY823" fmla="*/ 48057 h 1006475"/>
                <a:gd name="connsiteX824" fmla="*/ 305355 w 676789"/>
                <a:gd name="connsiteY824" fmla="*/ 52387 h 1006475"/>
                <a:gd name="connsiteX825" fmla="*/ 303222 w 676789"/>
                <a:gd name="connsiteY825" fmla="*/ 52387 h 1006475"/>
                <a:gd name="connsiteX826" fmla="*/ 303222 w 676789"/>
                <a:gd name="connsiteY826" fmla="*/ 48057 h 1006475"/>
                <a:gd name="connsiteX827" fmla="*/ 305355 w 676789"/>
                <a:gd name="connsiteY827" fmla="*/ 48057 h 1006475"/>
                <a:gd name="connsiteX828" fmla="*/ 309622 w 676789"/>
                <a:gd name="connsiteY828" fmla="*/ 43728 h 1006475"/>
                <a:gd name="connsiteX829" fmla="*/ 318155 w 676789"/>
                <a:gd name="connsiteY829" fmla="*/ 35069 h 1006475"/>
                <a:gd name="connsiteX830" fmla="*/ 324554 w 676789"/>
                <a:gd name="connsiteY830" fmla="*/ 30739 h 1006475"/>
                <a:gd name="connsiteX831" fmla="*/ 354419 w 676789"/>
                <a:gd name="connsiteY831" fmla="*/ 11256 h 1006475"/>
                <a:gd name="connsiteX832" fmla="*/ 360819 w 676789"/>
                <a:gd name="connsiteY832" fmla="*/ 6927 h 1006475"/>
                <a:gd name="connsiteX833" fmla="*/ 367219 w 676789"/>
                <a:gd name="connsiteY833" fmla="*/ 4762 h 1006475"/>
                <a:gd name="connsiteX834" fmla="*/ 328573 w 676789"/>
                <a:gd name="connsiteY834" fmla="*/ 0 h 1006475"/>
                <a:gd name="connsiteX835" fmla="*/ 330707 w 676789"/>
                <a:gd name="connsiteY835" fmla="*/ 0 h 1006475"/>
                <a:gd name="connsiteX836" fmla="*/ 332840 w 676789"/>
                <a:gd name="connsiteY836" fmla="*/ 4417 h 1006475"/>
                <a:gd name="connsiteX837" fmla="*/ 330707 w 676789"/>
                <a:gd name="connsiteY837" fmla="*/ 4417 h 1006475"/>
                <a:gd name="connsiteX838" fmla="*/ 326440 w 676789"/>
                <a:gd name="connsiteY838" fmla="*/ 4417 h 1006475"/>
                <a:gd name="connsiteX839" fmla="*/ 315774 w 676789"/>
                <a:gd name="connsiteY839" fmla="*/ 8835 h 1006475"/>
                <a:gd name="connsiteX840" fmla="*/ 285909 w 676789"/>
                <a:gd name="connsiteY840" fmla="*/ 33130 h 1006475"/>
                <a:gd name="connsiteX841" fmla="*/ 281643 w 676789"/>
                <a:gd name="connsiteY841" fmla="*/ 37548 h 1006475"/>
                <a:gd name="connsiteX842" fmla="*/ 270976 w 676789"/>
                <a:gd name="connsiteY842" fmla="*/ 46382 h 1006475"/>
                <a:gd name="connsiteX843" fmla="*/ 266710 w 676789"/>
                <a:gd name="connsiteY843" fmla="*/ 48591 h 1006475"/>
                <a:gd name="connsiteX844" fmla="*/ 266710 w 676789"/>
                <a:gd name="connsiteY844" fmla="*/ 50800 h 1006475"/>
                <a:gd name="connsiteX845" fmla="*/ 264577 w 676789"/>
                <a:gd name="connsiteY845" fmla="*/ 46382 h 1006475"/>
                <a:gd name="connsiteX846" fmla="*/ 273110 w 676789"/>
                <a:gd name="connsiteY846" fmla="*/ 37548 h 1006475"/>
                <a:gd name="connsiteX847" fmla="*/ 279509 w 676789"/>
                <a:gd name="connsiteY847" fmla="*/ 33130 h 1006475"/>
                <a:gd name="connsiteX848" fmla="*/ 307241 w 676789"/>
                <a:gd name="connsiteY848" fmla="*/ 8835 h 1006475"/>
                <a:gd name="connsiteX849" fmla="*/ 315774 w 676789"/>
                <a:gd name="connsiteY849" fmla="*/ 4417 h 1006475"/>
                <a:gd name="connsiteX850" fmla="*/ 320040 w 676789"/>
                <a:gd name="connsiteY850" fmla="*/ 4417 h 1006475"/>
                <a:gd name="connsiteX851" fmla="*/ 328573 w 676789"/>
                <a:gd name="connsiteY851" fmla="*/ 0 h 100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</a:cxnLst>
              <a:rect l="l" t="t" r="r" b="b"/>
              <a:pathLst>
                <a:path w="676789" h="1006475">
                  <a:moveTo>
                    <a:pt x="612728" y="981075"/>
                  </a:moveTo>
                  <a:cubicBezTo>
                    <a:pt x="614865" y="981075"/>
                    <a:pt x="614865" y="981075"/>
                    <a:pt x="614865" y="981075"/>
                  </a:cubicBezTo>
                  <a:cubicBezTo>
                    <a:pt x="614865" y="981075"/>
                    <a:pt x="617002" y="983192"/>
                    <a:pt x="614865" y="983192"/>
                  </a:cubicBezTo>
                  <a:cubicBezTo>
                    <a:pt x="608454" y="987425"/>
                    <a:pt x="602043" y="991658"/>
                    <a:pt x="595632" y="993775"/>
                  </a:cubicBezTo>
                  <a:cubicBezTo>
                    <a:pt x="584947" y="998008"/>
                    <a:pt x="576399" y="1002242"/>
                    <a:pt x="565713" y="1006475"/>
                  </a:cubicBezTo>
                  <a:cubicBezTo>
                    <a:pt x="565713" y="1006475"/>
                    <a:pt x="565713" y="1006475"/>
                    <a:pt x="563576" y="1006475"/>
                  </a:cubicBezTo>
                  <a:cubicBezTo>
                    <a:pt x="563576" y="1006475"/>
                    <a:pt x="563576" y="1006475"/>
                    <a:pt x="561439" y="1006475"/>
                  </a:cubicBezTo>
                  <a:cubicBezTo>
                    <a:pt x="561439" y="1004358"/>
                    <a:pt x="561439" y="1004358"/>
                    <a:pt x="563576" y="1004358"/>
                  </a:cubicBezTo>
                  <a:cubicBezTo>
                    <a:pt x="574261" y="1000125"/>
                    <a:pt x="582810" y="995892"/>
                    <a:pt x="593495" y="989542"/>
                  </a:cubicBezTo>
                  <a:cubicBezTo>
                    <a:pt x="599906" y="987425"/>
                    <a:pt x="606317" y="983192"/>
                    <a:pt x="612728" y="981075"/>
                  </a:cubicBezTo>
                  <a:close/>
                  <a:moveTo>
                    <a:pt x="636513" y="941387"/>
                  </a:moveTo>
                  <a:cubicBezTo>
                    <a:pt x="638663" y="941387"/>
                    <a:pt x="640814" y="945683"/>
                    <a:pt x="638663" y="945683"/>
                  </a:cubicBezTo>
                  <a:cubicBezTo>
                    <a:pt x="636513" y="947830"/>
                    <a:pt x="634362" y="947830"/>
                    <a:pt x="632211" y="947830"/>
                  </a:cubicBezTo>
                  <a:cubicBezTo>
                    <a:pt x="615005" y="956422"/>
                    <a:pt x="599949" y="965013"/>
                    <a:pt x="582742" y="975752"/>
                  </a:cubicBezTo>
                  <a:cubicBezTo>
                    <a:pt x="582742" y="975752"/>
                    <a:pt x="580592" y="977900"/>
                    <a:pt x="578441" y="977900"/>
                  </a:cubicBezTo>
                  <a:cubicBezTo>
                    <a:pt x="578441" y="977900"/>
                    <a:pt x="576290" y="977900"/>
                    <a:pt x="576290" y="977900"/>
                  </a:cubicBezTo>
                  <a:cubicBezTo>
                    <a:pt x="574139" y="977900"/>
                    <a:pt x="574139" y="975752"/>
                    <a:pt x="576290" y="973604"/>
                  </a:cubicBezTo>
                  <a:cubicBezTo>
                    <a:pt x="578441" y="973604"/>
                    <a:pt x="578441" y="971456"/>
                    <a:pt x="580592" y="971456"/>
                  </a:cubicBezTo>
                  <a:cubicBezTo>
                    <a:pt x="584893" y="969309"/>
                    <a:pt x="587044" y="967161"/>
                    <a:pt x="589195" y="967161"/>
                  </a:cubicBezTo>
                  <a:cubicBezTo>
                    <a:pt x="604251" y="958569"/>
                    <a:pt x="619306" y="949978"/>
                    <a:pt x="636513" y="941387"/>
                  </a:cubicBezTo>
                  <a:close/>
                  <a:moveTo>
                    <a:pt x="642931" y="914400"/>
                  </a:moveTo>
                  <a:cubicBezTo>
                    <a:pt x="645048" y="914400"/>
                    <a:pt x="645048" y="914400"/>
                    <a:pt x="645048" y="914400"/>
                  </a:cubicBezTo>
                  <a:cubicBezTo>
                    <a:pt x="647164" y="914400"/>
                    <a:pt x="647164" y="916483"/>
                    <a:pt x="645048" y="916483"/>
                  </a:cubicBezTo>
                  <a:cubicBezTo>
                    <a:pt x="632348" y="924818"/>
                    <a:pt x="619648" y="931069"/>
                    <a:pt x="606948" y="937320"/>
                  </a:cubicBezTo>
                  <a:cubicBezTo>
                    <a:pt x="604831" y="937320"/>
                    <a:pt x="602714" y="937320"/>
                    <a:pt x="600598" y="939403"/>
                  </a:cubicBezTo>
                  <a:cubicBezTo>
                    <a:pt x="594248" y="941487"/>
                    <a:pt x="587898" y="943571"/>
                    <a:pt x="581548" y="947738"/>
                  </a:cubicBezTo>
                  <a:cubicBezTo>
                    <a:pt x="579431" y="947738"/>
                    <a:pt x="577314" y="945654"/>
                    <a:pt x="579431" y="943571"/>
                  </a:cubicBezTo>
                  <a:cubicBezTo>
                    <a:pt x="587898" y="939403"/>
                    <a:pt x="596364" y="937320"/>
                    <a:pt x="602714" y="933152"/>
                  </a:cubicBezTo>
                  <a:cubicBezTo>
                    <a:pt x="604831" y="933152"/>
                    <a:pt x="606948" y="931069"/>
                    <a:pt x="609064" y="931069"/>
                  </a:cubicBezTo>
                  <a:cubicBezTo>
                    <a:pt x="619648" y="924818"/>
                    <a:pt x="632348" y="920651"/>
                    <a:pt x="642931" y="914400"/>
                  </a:cubicBezTo>
                  <a:close/>
                  <a:moveTo>
                    <a:pt x="656888" y="892175"/>
                  </a:moveTo>
                  <a:cubicBezTo>
                    <a:pt x="659071" y="892175"/>
                    <a:pt x="661254" y="892175"/>
                    <a:pt x="663437" y="892175"/>
                  </a:cubicBezTo>
                  <a:cubicBezTo>
                    <a:pt x="663437" y="892175"/>
                    <a:pt x="665619" y="892175"/>
                    <a:pt x="665619" y="892175"/>
                  </a:cubicBezTo>
                  <a:cubicBezTo>
                    <a:pt x="667802" y="892175"/>
                    <a:pt x="667802" y="896408"/>
                    <a:pt x="665619" y="896408"/>
                  </a:cubicBezTo>
                  <a:cubicBezTo>
                    <a:pt x="663437" y="896408"/>
                    <a:pt x="663437" y="896408"/>
                    <a:pt x="663437" y="896408"/>
                  </a:cubicBezTo>
                  <a:cubicBezTo>
                    <a:pt x="659071" y="896408"/>
                    <a:pt x="656888" y="896408"/>
                    <a:pt x="654705" y="896408"/>
                  </a:cubicBezTo>
                  <a:cubicBezTo>
                    <a:pt x="648157" y="898525"/>
                    <a:pt x="639426" y="900642"/>
                    <a:pt x="632877" y="904875"/>
                  </a:cubicBezTo>
                  <a:cubicBezTo>
                    <a:pt x="626329" y="906992"/>
                    <a:pt x="619780" y="909108"/>
                    <a:pt x="615415" y="911225"/>
                  </a:cubicBezTo>
                  <a:cubicBezTo>
                    <a:pt x="613232" y="911225"/>
                    <a:pt x="611049" y="913342"/>
                    <a:pt x="608866" y="913342"/>
                  </a:cubicBezTo>
                  <a:cubicBezTo>
                    <a:pt x="606683" y="915458"/>
                    <a:pt x="604501" y="915458"/>
                    <a:pt x="602318" y="915458"/>
                  </a:cubicBezTo>
                  <a:cubicBezTo>
                    <a:pt x="602318" y="917575"/>
                    <a:pt x="602318" y="917575"/>
                    <a:pt x="602318" y="917575"/>
                  </a:cubicBezTo>
                  <a:cubicBezTo>
                    <a:pt x="600135" y="917575"/>
                    <a:pt x="597952" y="913342"/>
                    <a:pt x="600135" y="913342"/>
                  </a:cubicBezTo>
                  <a:cubicBezTo>
                    <a:pt x="604501" y="911225"/>
                    <a:pt x="608866" y="909108"/>
                    <a:pt x="611049" y="909108"/>
                  </a:cubicBezTo>
                  <a:cubicBezTo>
                    <a:pt x="613232" y="906992"/>
                    <a:pt x="615415" y="906992"/>
                    <a:pt x="617598" y="906992"/>
                  </a:cubicBezTo>
                  <a:cubicBezTo>
                    <a:pt x="630694" y="900642"/>
                    <a:pt x="643791" y="894292"/>
                    <a:pt x="656888" y="892175"/>
                  </a:cubicBezTo>
                  <a:close/>
                  <a:moveTo>
                    <a:pt x="671438" y="866775"/>
                  </a:moveTo>
                  <a:cubicBezTo>
                    <a:pt x="675739" y="866775"/>
                    <a:pt x="675739" y="871084"/>
                    <a:pt x="671438" y="871084"/>
                  </a:cubicBezTo>
                  <a:cubicBezTo>
                    <a:pt x="671438" y="871084"/>
                    <a:pt x="671438" y="871084"/>
                    <a:pt x="669287" y="871084"/>
                  </a:cubicBezTo>
                  <a:cubicBezTo>
                    <a:pt x="667136" y="871084"/>
                    <a:pt x="662834" y="873238"/>
                    <a:pt x="660684" y="873238"/>
                  </a:cubicBezTo>
                  <a:cubicBezTo>
                    <a:pt x="654231" y="875393"/>
                    <a:pt x="647779" y="879702"/>
                    <a:pt x="641326" y="881856"/>
                  </a:cubicBezTo>
                  <a:cubicBezTo>
                    <a:pt x="634874" y="886165"/>
                    <a:pt x="626271" y="890474"/>
                    <a:pt x="619818" y="894783"/>
                  </a:cubicBezTo>
                  <a:cubicBezTo>
                    <a:pt x="617667" y="894783"/>
                    <a:pt x="615517" y="896938"/>
                    <a:pt x="615517" y="896938"/>
                  </a:cubicBezTo>
                  <a:cubicBezTo>
                    <a:pt x="615517" y="896938"/>
                    <a:pt x="615517" y="896938"/>
                    <a:pt x="613366" y="896938"/>
                  </a:cubicBezTo>
                  <a:cubicBezTo>
                    <a:pt x="611215" y="896938"/>
                    <a:pt x="609064" y="894783"/>
                    <a:pt x="611215" y="892629"/>
                  </a:cubicBezTo>
                  <a:cubicBezTo>
                    <a:pt x="613366" y="892629"/>
                    <a:pt x="615517" y="892629"/>
                    <a:pt x="615517" y="892629"/>
                  </a:cubicBezTo>
                  <a:cubicBezTo>
                    <a:pt x="617667" y="890474"/>
                    <a:pt x="619818" y="890474"/>
                    <a:pt x="619818" y="888320"/>
                  </a:cubicBezTo>
                  <a:cubicBezTo>
                    <a:pt x="628422" y="886165"/>
                    <a:pt x="634874" y="881856"/>
                    <a:pt x="643477" y="877547"/>
                  </a:cubicBezTo>
                  <a:cubicBezTo>
                    <a:pt x="647779" y="873238"/>
                    <a:pt x="654231" y="871084"/>
                    <a:pt x="662834" y="868929"/>
                  </a:cubicBezTo>
                  <a:cubicBezTo>
                    <a:pt x="664985" y="868929"/>
                    <a:pt x="667136" y="866775"/>
                    <a:pt x="671438" y="866775"/>
                  </a:cubicBezTo>
                  <a:close/>
                  <a:moveTo>
                    <a:pt x="671474" y="844550"/>
                  </a:moveTo>
                  <a:cubicBezTo>
                    <a:pt x="671474" y="844550"/>
                    <a:pt x="673607" y="844550"/>
                    <a:pt x="673607" y="844550"/>
                  </a:cubicBezTo>
                  <a:cubicBezTo>
                    <a:pt x="673607" y="844550"/>
                    <a:pt x="675740" y="846704"/>
                    <a:pt x="675740" y="846704"/>
                  </a:cubicBezTo>
                  <a:cubicBezTo>
                    <a:pt x="675740" y="846704"/>
                    <a:pt x="675740" y="848859"/>
                    <a:pt x="675740" y="848859"/>
                  </a:cubicBezTo>
                  <a:cubicBezTo>
                    <a:pt x="673607" y="848859"/>
                    <a:pt x="671474" y="851013"/>
                    <a:pt x="671474" y="851013"/>
                  </a:cubicBezTo>
                  <a:cubicBezTo>
                    <a:pt x="671474" y="851013"/>
                    <a:pt x="671474" y="851013"/>
                    <a:pt x="669341" y="851013"/>
                  </a:cubicBezTo>
                  <a:cubicBezTo>
                    <a:pt x="667207" y="851013"/>
                    <a:pt x="667207" y="851013"/>
                    <a:pt x="665074" y="851013"/>
                  </a:cubicBezTo>
                  <a:cubicBezTo>
                    <a:pt x="656541" y="853168"/>
                    <a:pt x="648008" y="857477"/>
                    <a:pt x="639476" y="859631"/>
                  </a:cubicBezTo>
                  <a:cubicBezTo>
                    <a:pt x="635209" y="863940"/>
                    <a:pt x="628809" y="866095"/>
                    <a:pt x="624543" y="868249"/>
                  </a:cubicBezTo>
                  <a:cubicBezTo>
                    <a:pt x="622410" y="870404"/>
                    <a:pt x="620277" y="870404"/>
                    <a:pt x="620277" y="870404"/>
                  </a:cubicBezTo>
                  <a:cubicBezTo>
                    <a:pt x="616010" y="872558"/>
                    <a:pt x="613877" y="874713"/>
                    <a:pt x="611744" y="874713"/>
                  </a:cubicBezTo>
                  <a:cubicBezTo>
                    <a:pt x="609610" y="874713"/>
                    <a:pt x="609610" y="874713"/>
                    <a:pt x="609610" y="874713"/>
                  </a:cubicBezTo>
                  <a:cubicBezTo>
                    <a:pt x="607477" y="874713"/>
                    <a:pt x="607477" y="872558"/>
                    <a:pt x="609610" y="872558"/>
                  </a:cubicBezTo>
                  <a:cubicBezTo>
                    <a:pt x="611744" y="870404"/>
                    <a:pt x="616010" y="868249"/>
                    <a:pt x="620277" y="866095"/>
                  </a:cubicBezTo>
                  <a:cubicBezTo>
                    <a:pt x="622410" y="866095"/>
                    <a:pt x="622410" y="863940"/>
                    <a:pt x="624543" y="863940"/>
                  </a:cubicBezTo>
                  <a:cubicBezTo>
                    <a:pt x="630943" y="861786"/>
                    <a:pt x="635209" y="857477"/>
                    <a:pt x="641609" y="855322"/>
                  </a:cubicBezTo>
                  <a:cubicBezTo>
                    <a:pt x="650142" y="851013"/>
                    <a:pt x="656541" y="848859"/>
                    <a:pt x="665074" y="846704"/>
                  </a:cubicBezTo>
                  <a:cubicBezTo>
                    <a:pt x="667207" y="846704"/>
                    <a:pt x="669341" y="846704"/>
                    <a:pt x="669341" y="846704"/>
                  </a:cubicBezTo>
                  <a:cubicBezTo>
                    <a:pt x="671474" y="844550"/>
                    <a:pt x="671474" y="844550"/>
                    <a:pt x="671474" y="844550"/>
                  </a:cubicBezTo>
                  <a:close/>
                  <a:moveTo>
                    <a:pt x="667558" y="825500"/>
                  </a:moveTo>
                  <a:cubicBezTo>
                    <a:pt x="669756" y="825500"/>
                    <a:pt x="669756" y="825500"/>
                    <a:pt x="669756" y="825500"/>
                  </a:cubicBezTo>
                  <a:cubicBezTo>
                    <a:pt x="671954" y="825500"/>
                    <a:pt x="671954" y="825500"/>
                    <a:pt x="671954" y="825500"/>
                  </a:cubicBezTo>
                  <a:cubicBezTo>
                    <a:pt x="674152" y="825500"/>
                    <a:pt x="674152" y="827665"/>
                    <a:pt x="671954" y="829830"/>
                  </a:cubicBezTo>
                  <a:cubicBezTo>
                    <a:pt x="671954" y="829830"/>
                    <a:pt x="669756" y="829830"/>
                    <a:pt x="667558" y="831994"/>
                  </a:cubicBezTo>
                  <a:cubicBezTo>
                    <a:pt x="654370" y="838489"/>
                    <a:pt x="638983" y="842818"/>
                    <a:pt x="625795" y="849313"/>
                  </a:cubicBezTo>
                  <a:cubicBezTo>
                    <a:pt x="623596" y="849313"/>
                    <a:pt x="621398" y="849313"/>
                    <a:pt x="621398" y="849313"/>
                  </a:cubicBezTo>
                  <a:cubicBezTo>
                    <a:pt x="619200" y="849313"/>
                    <a:pt x="619200" y="849313"/>
                    <a:pt x="619200" y="849313"/>
                  </a:cubicBezTo>
                  <a:cubicBezTo>
                    <a:pt x="617002" y="849313"/>
                    <a:pt x="617002" y="847148"/>
                    <a:pt x="619200" y="847148"/>
                  </a:cubicBezTo>
                  <a:cubicBezTo>
                    <a:pt x="619200" y="844983"/>
                    <a:pt x="619200" y="844983"/>
                    <a:pt x="621398" y="844983"/>
                  </a:cubicBezTo>
                  <a:cubicBezTo>
                    <a:pt x="621398" y="844983"/>
                    <a:pt x="623596" y="844983"/>
                    <a:pt x="625795" y="844983"/>
                  </a:cubicBezTo>
                  <a:cubicBezTo>
                    <a:pt x="638983" y="838489"/>
                    <a:pt x="654370" y="834159"/>
                    <a:pt x="667558" y="825500"/>
                  </a:cubicBezTo>
                  <a:close/>
                  <a:moveTo>
                    <a:pt x="315789" y="811212"/>
                  </a:moveTo>
                  <a:cubicBezTo>
                    <a:pt x="315789" y="811212"/>
                    <a:pt x="317964" y="811212"/>
                    <a:pt x="317964" y="811212"/>
                  </a:cubicBezTo>
                  <a:cubicBezTo>
                    <a:pt x="320140" y="811212"/>
                    <a:pt x="320140" y="811212"/>
                    <a:pt x="320140" y="813329"/>
                  </a:cubicBezTo>
                  <a:cubicBezTo>
                    <a:pt x="300560" y="830262"/>
                    <a:pt x="283157" y="849312"/>
                    <a:pt x="265753" y="868362"/>
                  </a:cubicBezTo>
                  <a:cubicBezTo>
                    <a:pt x="263577" y="868362"/>
                    <a:pt x="261402" y="866245"/>
                    <a:pt x="263577" y="864129"/>
                  </a:cubicBezTo>
                  <a:cubicBezTo>
                    <a:pt x="278806" y="847195"/>
                    <a:pt x="294034" y="830262"/>
                    <a:pt x="311438" y="815445"/>
                  </a:cubicBezTo>
                  <a:cubicBezTo>
                    <a:pt x="313613" y="813329"/>
                    <a:pt x="315789" y="813329"/>
                    <a:pt x="315789" y="811212"/>
                  </a:cubicBezTo>
                  <a:close/>
                  <a:moveTo>
                    <a:pt x="283075" y="811212"/>
                  </a:moveTo>
                  <a:cubicBezTo>
                    <a:pt x="285215" y="813352"/>
                    <a:pt x="285215" y="813352"/>
                    <a:pt x="285215" y="815491"/>
                  </a:cubicBezTo>
                  <a:cubicBezTo>
                    <a:pt x="283075" y="815491"/>
                    <a:pt x="283075" y="815491"/>
                    <a:pt x="283075" y="815491"/>
                  </a:cubicBezTo>
                  <a:cubicBezTo>
                    <a:pt x="283075" y="817631"/>
                    <a:pt x="280935" y="819771"/>
                    <a:pt x="278796" y="819771"/>
                  </a:cubicBezTo>
                  <a:cubicBezTo>
                    <a:pt x="265957" y="834749"/>
                    <a:pt x="253119" y="847587"/>
                    <a:pt x="240281" y="860425"/>
                  </a:cubicBezTo>
                  <a:cubicBezTo>
                    <a:pt x="238141" y="860425"/>
                    <a:pt x="236002" y="858285"/>
                    <a:pt x="238141" y="856145"/>
                  </a:cubicBezTo>
                  <a:cubicBezTo>
                    <a:pt x="248840" y="845447"/>
                    <a:pt x="261678" y="832609"/>
                    <a:pt x="272377" y="819771"/>
                  </a:cubicBezTo>
                  <a:cubicBezTo>
                    <a:pt x="274516" y="819771"/>
                    <a:pt x="276656" y="817631"/>
                    <a:pt x="276656" y="815491"/>
                  </a:cubicBezTo>
                  <a:cubicBezTo>
                    <a:pt x="278796" y="815491"/>
                    <a:pt x="280935" y="813352"/>
                    <a:pt x="280935" y="813352"/>
                  </a:cubicBezTo>
                  <a:cubicBezTo>
                    <a:pt x="280935" y="811212"/>
                    <a:pt x="283075" y="811212"/>
                    <a:pt x="283075" y="811212"/>
                  </a:cubicBezTo>
                  <a:close/>
                  <a:moveTo>
                    <a:pt x="260290" y="811212"/>
                  </a:moveTo>
                  <a:cubicBezTo>
                    <a:pt x="260290" y="811212"/>
                    <a:pt x="260290" y="811212"/>
                    <a:pt x="262434" y="811212"/>
                  </a:cubicBezTo>
                  <a:cubicBezTo>
                    <a:pt x="262434" y="811212"/>
                    <a:pt x="264577" y="813360"/>
                    <a:pt x="262434" y="815508"/>
                  </a:cubicBezTo>
                  <a:cubicBezTo>
                    <a:pt x="262434" y="815508"/>
                    <a:pt x="260290" y="815508"/>
                    <a:pt x="260290" y="815508"/>
                  </a:cubicBezTo>
                  <a:cubicBezTo>
                    <a:pt x="258147" y="817655"/>
                    <a:pt x="258147" y="817655"/>
                    <a:pt x="256004" y="819803"/>
                  </a:cubicBezTo>
                  <a:cubicBezTo>
                    <a:pt x="245288" y="828394"/>
                    <a:pt x="236716" y="839134"/>
                    <a:pt x="228143" y="847725"/>
                  </a:cubicBezTo>
                  <a:cubicBezTo>
                    <a:pt x="226000" y="847725"/>
                    <a:pt x="226000" y="847725"/>
                    <a:pt x="226000" y="847725"/>
                  </a:cubicBezTo>
                  <a:cubicBezTo>
                    <a:pt x="223857" y="847725"/>
                    <a:pt x="221714" y="845577"/>
                    <a:pt x="223857" y="845577"/>
                  </a:cubicBezTo>
                  <a:cubicBezTo>
                    <a:pt x="232430" y="836986"/>
                    <a:pt x="241002" y="826247"/>
                    <a:pt x="251718" y="819803"/>
                  </a:cubicBezTo>
                  <a:cubicBezTo>
                    <a:pt x="251718" y="817655"/>
                    <a:pt x="253861" y="815508"/>
                    <a:pt x="256004" y="815508"/>
                  </a:cubicBezTo>
                  <a:cubicBezTo>
                    <a:pt x="256004" y="813360"/>
                    <a:pt x="258147" y="811212"/>
                    <a:pt x="260290" y="811212"/>
                  </a:cubicBezTo>
                  <a:close/>
                  <a:moveTo>
                    <a:pt x="339586" y="806450"/>
                  </a:moveTo>
                  <a:cubicBezTo>
                    <a:pt x="339586" y="806450"/>
                    <a:pt x="341769" y="806450"/>
                    <a:pt x="341769" y="806450"/>
                  </a:cubicBezTo>
                  <a:cubicBezTo>
                    <a:pt x="341769" y="806450"/>
                    <a:pt x="343952" y="806450"/>
                    <a:pt x="343952" y="808587"/>
                  </a:cubicBezTo>
                  <a:cubicBezTo>
                    <a:pt x="343952" y="808587"/>
                    <a:pt x="343952" y="808587"/>
                    <a:pt x="343952" y="810724"/>
                  </a:cubicBezTo>
                  <a:cubicBezTo>
                    <a:pt x="326489" y="825683"/>
                    <a:pt x="311209" y="842780"/>
                    <a:pt x="295929" y="859876"/>
                  </a:cubicBezTo>
                  <a:cubicBezTo>
                    <a:pt x="295929" y="862013"/>
                    <a:pt x="293747" y="862013"/>
                    <a:pt x="293747" y="862013"/>
                  </a:cubicBezTo>
                  <a:cubicBezTo>
                    <a:pt x="291564" y="862013"/>
                    <a:pt x="291564" y="859876"/>
                    <a:pt x="291564" y="857739"/>
                  </a:cubicBezTo>
                  <a:cubicBezTo>
                    <a:pt x="306844" y="840642"/>
                    <a:pt x="322123" y="825683"/>
                    <a:pt x="337403" y="808587"/>
                  </a:cubicBezTo>
                  <a:cubicBezTo>
                    <a:pt x="337403" y="808587"/>
                    <a:pt x="339586" y="808587"/>
                    <a:pt x="339586" y="806450"/>
                  </a:cubicBezTo>
                  <a:close/>
                  <a:moveTo>
                    <a:pt x="669335" y="801687"/>
                  </a:moveTo>
                  <a:cubicBezTo>
                    <a:pt x="671470" y="801687"/>
                    <a:pt x="671470" y="801687"/>
                    <a:pt x="671470" y="801687"/>
                  </a:cubicBezTo>
                  <a:cubicBezTo>
                    <a:pt x="673605" y="801687"/>
                    <a:pt x="673605" y="801687"/>
                    <a:pt x="673605" y="801687"/>
                  </a:cubicBezTo>
                  <a:cubicBezTo>
                    <a:pt x="675740" y="801687"/>
                    <a:pt x="675740" y="803885"/>
                    <a:pt x="673605" y="806083"/>
                  </a:cubicBezTo>
                  <a:cubicBezTo>
                    <a:pt x="673605" y="806083"/>
                    <a:pt x="673605" y="806083"/>
                    <a:pt x="671470" y="806083"/>
                  </a:cubicBezTo>
                  <a:cubicBezTo>
                    <a:pt x="671470" y="806083"/>
                    <a:pt x="671470" y="806083"/>
                    <a:pt x="669335" y="806083"/>
                  </a:cubicBezTo>
                  <a:cubicBezTo>
                    <a:pt x="660796" y="806083"/>
                    <a:pt x="652256" y="810479"/>
                    <a:pt x="643716" y="814875"/>
                  </a:cubicBezTo>
                  <a:cubicBezTo>
                    <a:pt x="637311" y="817073"/>
                    <a:pt x="630907" y="821470"/>
                    <a:pt x="626637" y="825866"/>
                  </a:cubicBezTo>
                  <a:cubicBezTo>
                    <a:pt x="624502" y="825866"/>
                    <a:pt x="622367" y="825866"/>
                    <a:pt x="622367" y="828064"/>
                  </a:cubicBezTo>
                  <a:cubicBezTo>
                    <a:pt x="620232" y="828064"/>
                    <a:pt x="620232" y="828064"/>
                    <a:pt x="620232" y="828064"/>
                  </a:cubicBezTo>
                  <a:cubicBezTo>
                    <a:pt x="618097" y="828064"/>
                    <a:pt x="618097" y="828064"/>
                    <a:pt x="618097" y="830262"/>
                  </a:cubicBezTo>
                  <a:cubicBezTo>
                    <a:pt x="615962" y="830262"/>
                    <a:pt x="615962" y="830262"/>
                    <a:pt x="615962" y="830262"/>
                  </a:cubicBezTo>
                  <a:cubicBezTo>
                    <a:pt x="613827" y="828064"/>
                    <a:pt x="613827" y="825866"/>
                    <a:pt x="615962" y="825866"/>
                  </a:cubicBezTo>
                  <a:cubicBezTo>
                    <a:pt x="618097" y="823668"/>
                    <a:pt x="618097" y="823668"/>
                    <a:pt x="620232" y="823668"/>
                  </a:cubicBezTo>
                  <a:cubicBezTo>
                    <a:pt x="620232" y="823668"/>
                    <a:pt x="620232" y="821470"/>
                    <a:pt x="622367" y="821470"/>
                  </a:cubicBezTo>
                  <a:cubicBezTo>
                    <a:pt x="622367" y="821470"/>
                    <a:pt x="624502" y="821470"/>
                    <a:pt x="626637" y="819271"/>
                  </a:cubicBezTo>
                  <a:cubicBezTo>
                    <a:pt x="630907" y="817073"/>
                    <a:pt x="637311" y="812677"/>
                    <a:pt x="643716" y="810479"/>
                  </a:cubicBezTo>
                  <a:cubicBezTo>
                    <a:pt x="652256" y="806083"/>
                    <a:pt x="660796" y="801687"/>
                    <a:pt x="669335" y="801687"/>
                  </a:cubicBezTo>
                  <a:close/>
                  <a:moveTo>
                    <a:pt x="241109" y="800100"/>
                  </a:moveTo>
                  <a:cubicBezTo>
                    <a:pt x="243318" y="800100"/>
                    <a:pt x="243318" y="800100"/>
                    <a:pt x="243318" y="800100"/>
                  </a:cubicBezTo>
                  <a:cubicBezTo>
                    <a:pt x="245527" y="800100"/>
                    <a:pt x="245527" y="802217"/>
                    <a:pt x="243318" y="802217"/>
                  </a:cubicBezTo>
                  <a:cubicBezTo>
                    <a:pt x="241109" y="804333"/>
                    <a:pt x="238901" y="808567"/>
                    <a:pt x="236692" y="810683"/>
                  </a:cubicBezTo>
                  <a:cubicBezTo>
                    <a:pt x="234483" y="810683"/>
                    <a:pt x="232275" y="812800"/>
                    <a:pt x="232275" y="812800"/>
                  </a:cubicBezTo>
                  <a:cubicBezTo>
                    <a:pt x="221231" y="823383"/>
                    <a:pt x="210188" y="833967"/>
                    <a:pt x="199144" y="844550"/>
                  </a:cubicBezTo>
                  <a:cubicBezTo>
                    <a:pt x="196935" y="844550"/>
                    <a:pt x="194727" y="842433"/>
                    <a:pt x="196935" y="840317"/>
                  </a:cubicBezTo>
                  <a:cubicBezTo>
                    <a:pt x="207979" y="831850"/>
                    <a:pt x="216814" y="821267"/>
                    <a:pt x="227857" y="810683"/>
                  </a:cubicBezTo>
                  <a:cubicBezTo>
                    <a:pt x="227857" y="810683"/>
                    <a:pt x="230066" y="808567"/>
                    <a:pt x="230066" y="808567"/>
                  </a:cubicBezTo>
                  <a:cubicBezTo>
                    <a:pt x="234483" y="804333"/>
                    <a:pt x="238901" y="802217"/>
                    <a:pt x="241109" y="800100"/>
                  </a:cubicBezTo>
                  <a:close/>
                  <a:moveTo>
                    <a:pt x="371393" y="795337"/>
                  </a:moveTo>
                  <a:cubicBezTo>
                    <a:pt x="371393" y="795337"/>
                    <a:pt x="373547" y="795337"/>
                    <a:pt x="373547" y="795337"/>
                  </a:cubicBezTo>
                  <a:cubicBezTo>
                    <a:pt x="373547" y="795337"/>
                    <a:pt x="375702" y="795337"/>
                    <a:pt x="375702" y="797472"/>
                  </a:cubicBezTo>
                  <a:cubicBezTo>
                    <a:pt x="375702" y="799607"/>
                    <a:pt x="375702" y="799607"/>
                    <a:pt x="375702" y="801742"/>
                  </a:cubicBezTo>
                  <a:cubicBezTo>
                    <a:pt x="375702" y="801742"/>
                    <a:pt x="373547" y="803877"/>
                    <a:pt x="373547" y="803877"/>
                  </a:cubicBezTo>
                  <a:cubicBezTo>
                    <a:pt x="371393" y="803877"/>
                    <a:pt x="371393" y="801742"/>
                    <a:pt x="371393" y="801742"/>
                  </a:cubicBezTo>
                  <a:cubicBezTo>
                    <a:pt x="349848" y="814551"/>
                    <a:pt x="336921" y="838035"/>
                    <a:pt x="319686" y="857250"/>
                  </a:cubicBezTo>
                  <a:cubicBezTo>
                    <a:pt x="317531" y="857250"/>
                    <a:pt x="315377" y="855115"/>
                    <a:pt x="317531" y="852980"/>
                  </a:cubicBezTo>
                  <a:cubicBezTo>
                    <a:pt x="334767" y="833766"/>
                    <a:pt x="347694" y="810281"/>
                    <a:pt x="371393" y="795337"/>
                  </a:cubicBezTo>
                  <a:close/>
                  <a:moveTo>
                    <a:pt x="404659" y="790575"/>
                  </a:moveTo>
                  <a:cubicBezTo>
                    <a:pt x="404659" y="790575"/>
                    <a:pt x="406849" y="790575"/>
                    <a:pt x="406849" y="790575"/>
                  </a:cubicBezTo>
                  <a:cubicBezTo>
                    <a:pt x="406849" y="790575"/>
                    <a:pt x="409039" y="792765"/>
                    <a:pt x="406849" y="792765"/>
                  </a:cubicBezTo>
                  <a:cubicBezTo>
                    <a:pt x="404659" y="797144"/>
                    <a:pt x="402470" y="799333"/>
                    <a:pt x="398090" y="803713"/>
                  </a:cubicBezTo>
                  <a:cubicBezTo>
                    <a:pt x="395901" y="805902"/>
                    <a:pt x="393711" y="808092"/>
                    <a:pt x="391522" y="810282"/>
                  </a:cubicBezTo>
                  <a:cubicBezTo>
                    <a:pt x="391522" y="812471"/>
                    <a:pt x="391522" y="812471"/>
                    <a:pt x="389332" y="814661"/>
                  </a:cubicBezTo>
                  <a:cubicBezTo>
                    <a:pt x="387142" y="816851"/>
                    <a:pt x="384953" y="819040"/>
                    <a:pt x="382763" y="821230"/>
                  </a:cubicBezTo>
                  <a:cubicBezTo>
                    <a:pt x="374004" y="832178"/>
                    <a:pt x="363056" y="843127"/>
                    <a:pt x="352108" y="854075"/>
                  </a:cubicBezTo>
                  <a:cubicBezTo>
                    <a:pt x="349918" y="854075"/>
                    <a:pt x="349918" y="854075"/>
                    <a:pt x="349918" y="854075"/>
                  </a:cubicBezTo>
                  <a:cubicBezTo>
                    <a:pt x="347728" y="854075"/>
                    <a:pt x="345539" y="851885"/>
                    <a:pt x="347728" y="849696"/>
                  </a:cubicBezTo>
                  <a:cubicBezTo>
                    <a:pt x="360866" y="838747"/>
                    <a:pt x="374004" y="825609"/>
                    <a:pt x="384953" y="812471"/>
                  </a:cubicBezTo>
                  <a:cubicBezTo>
                    <a:pt x="387142" y="810282"/>
                    <a:pt x="389332" y="808092"/>
                    <a:pt x="391522" y="805902"/>
                  </a:cubicBezTo>
                  <a:cubicBezTo>
                    <a:pt x="391522" y="803713"/>
                    <a:pt x="393711" y="803713"/>
                    <a:pt x="395901" y="801523"/>
                  </a:cubicBezTo>
                  <a:cubicBezTo>
                    <a:pt x="395901" y="799333"/>
                    <a:pt x="398090" y="797144"/>
                    <a:pt x="400280" y="794954"/>
                  </a:cubicBezTo>
                  <a:cubicBezTo>
                    <a:pt x="402470" y="792765"/>
                    <a:pt x="402470" y="792765"/>
                    <a:pt x="404659" y="790575"/>
                  </a:cubicBezTo>
                  <a:close/>
                  <a:moveTo>
                    <a:pt x="669756" y="782637"/>
                  </a:moveTo>
                  <a:cubicBezTo>
                    <a:pt x="669756" y="782637"/>
                    <a:pt x="669756" y="782637"/>
                    <a:pt x="671954" y="782637"/>
                  </a:cubicBezTo>
                  <a:cubicBezTo>
                    <a:pt x="674152" y="782637"/>
                    <a:pt x="674152" y="786967"/>
                    <a:pt x="671954" y="786967"/>
                  </a:cubicBezTo>
                  <a:cubicBezTo>
                    <a:pt x="671954" y="786967"/>
                    <a:pt x="669756" y="786967"/>
                    <a:pt x="669756" y="786967"/>
                  </a:cubicBezTo>
                  <a:cubicBezTo>
                    <a:pt x="654370" y="791296"/>
                    <a:pt x="638983" y="799955"/>
                    <a:pt x="623596" y="804285"/>
                  </a:cubicBezTo>
                  <a:cubicBezTo>
                    <a:pt x="623596" y="804285"/>
                    <a:pt x="621398" y="806450"/>
                    <a:pt x="621398" y="806450"/>
                  </a:cubicBezTo>
                  <a:cubicBezTo>
                    <a:pt x="619200" y="806450"/>
                    <a:pt x="619200" y="806450"/>
                    <a:pt x="619200" y="806450"/>
                  </a:cubicBezTo>
                  <a:cubicBezTo>
                    <a:pt x="617002" y="806450"/>
                    <a:pt x="617002" y="802120"/>
                    <a:pt x="619200" y="802120"/>
                  </a:cubicBezTo>
                  <a:cubicBezTo>
                    <a:pt x="619200" y="802120"/>
                    <a:pt x="621398" y="802120"/>
                    <a:pt x="621398" y="802120"/>
                  </a:cubicBezTo>
                  <a:cubicBezTo>
                    <a:pt x="621398" y="799955"/>
                    <a:pt x="621398" y="799955"/>
                    <a:pt x="623596" y="799955"/>
                  </a:cubicBezTo>
                  <a:cubicBezTo>
                    <a:pt x="638983" y="795626"/>
                    <a:pt x="654370" y="786967"/>
                    <a:pt x="669756" y="782637"/>
                  </a:cubicBezTo>
                  <a:close/>
                  <a:moveTo>
                    <a:pt x="227005" y="782637"/>
                  </a:moveTo>
                  <a:cubicBezTo>
                    <a:pt x="229122" y="782637"/>
                    <a:pt x="229122" y="782637"/>
                    <a:pt x="229122" y="782637"/>
                  </a:cubicBezTo>
                  <a:cubicBezTo>
                    <a:pt x="231239" y="782637"/>
                    <a:pt x="231239" y="784780"/>
                    <a:pt x="231239" y="784780"/>
                  </a:cubicBezTo>
                  <a:cubicBezTo>
                    <a:pt x="231239" y="784780"/>
                    <a:pt x="231239" y="786923"/>
                    <a:pt x="231239" y="786923"/>
                  </a:cubicBezTo>
                  <a:cubicBezTo>
                    <a:pt x="224889" y="791209"/>
                    <a:pt x="220655" y="795496"/>
                    <a:pt x="216422" y="799782"/>
                  </a:cubicBezTo>
                  <a:cubicBezTo>
                    <a:pt x="214305" y="801925"/>
                    <a:pt x="214305" y="801925"/>
                    <a:pt x="212189" y="804068"/>
                  </a:cubicBezTo>
                  <a:cubicBezTo>
                    <a:pt x="205839" y="810498"/>
                    <a:pt x="199489" y="816927"/>
                    <a:pt x="191022" y="825500"/>
                  </a:cubicBezTo>
                  <a:cubicBezTo>
                    <a:pt x="188905" y="825500"/>
                    <a:pt x="186789" y="823357"/>
                    <a:pt x="188905" y="821214"/>
                  </a:cubicBezTo>
                  <a:cubicBezTo>
                    <a:pt x="195255" y="814784"/>
                    <a:pt x="201605" y="808355"/>
                    <a:pt x="210072" y="799782"/>
                  </a:cubicBezTo>
                  <a:cubicBezTo>
                    <a:pt x="210072" y="799782"/>
                    <a:pt x="212189" y="799782"/>
                    <a:pt x="212189" y="797639"/>
                  </a:cubicBezTo>
                  <a:cubicBezTo>
                    <a:pt x="216422" y="793353"/>
                    <a:pt x="222772" y="789066"/>
                    <a:pt x="227005" y="782637"/>
                  </a:cubicBezTo>
                  <a:close/>
                  <a:moveTo>
                    <a:pt x="212622" y="777875"/>
                  </a:moveTo>
                  <a:cubicBezTo>
                    <a:pt x="212622" y="777875"/>
                    <a:pt x="212622" y="777875"/>
                    <a:pt x="214787" y="777875"/>
                  </a:cubicBezTo>
                  <a:cubicBezTo>
                    <a:pt x="214787" y="777875"/>
                    <a:pt x="216952" y="782161"/>
                    <a:pt x="214787" y="782161"/>
                  </a:cubicBezTo>
                  <a:cubicBezTo>
                    <a:pt x="210457" y="784304"/>
                    <a:pt x="208293" y="788591"/>
                    <a:pt x="203963" y="790734"/>
                  </a:cubicBezTo>
                  <a:cubicBezTo>
                    <a:pt x="203963" y="790734"/>
                    <a:pt x="201798" y="792877"/>
                    <a:pt x="201798" y="792877"/>
                  </a:cubicBezTo>
                  <a:cubicBezTo>
                    <a:pt x="190974" y="801450"/>
                    <a:pt x="182315" y="810022"/>
                    <a:pt x="173656" y="818595"/>
                  </a:cubicBezTo>
                  <a:cubicBezTo>
                    <a:pt x="173656" y="820738"/>
                    <a:pt x="171492" y="820738"/>
                    <a:pt x="171492" y="820738"/>
                  </a:cubicBezTo>
                  <a:cubicBezTo>
                    <a:pt x="169327" y="820738"/>
                    <a:pt x="169327" y="818595"/>
                    <a:pt x="169327" y="816452"/>
                  </a:cubicBezTo>
                  <a:cubicBezTo>
                    <a:pt x="180151" y="807879"/>
                    <a:pt x="188810" y="797163"/>
                    <a:pt x="199634" y="788591"/>
                  </a:cubicBezTo>
                  <a:cubicBezTo>
                    <a:pt x="199634" y="788591"/>
                    <a:pt x="201798" y="788591"/>
                    <a:pt x="201798" y="786447"/>
                  </a:cubicBezTo>
                  <a:cubicBezTo>
                    <a:pt x="206128" y="784304"/>
                    <a:pt x="208293" y="782161"/>
                    <a:pt x="212622" y="777875"/>
                  </a:cubicBezTo>
                  <a:close/>
                  <a:moveTo>
                    <a:pt x="195729" y="763587"/>
                  </a:moveTo>
                  <a:cubicBezTo>
                    <a:pt x="197902" y="763587"/>
                    <a:pt x="197902" y="765676"/>
                    <a:pt x="197902" y="767765"/>
                  </a:cubicBezTo>
                  <a:cubicBezTo>
                    <a:pt x="195729" y="769853"/>
                    <a:pt x="195729" y="769853"/>
                    <a:pt x="193557" y="771942"/>
                  </a:cubicBezTo>
                  <a:cubicBezTo>
                    <a:pt x="191385" y="771942"/>
                    <a:pt x="191385" y="774031"/>
                    <a:pt x="189212" y="774031"/>
                  </a:cubicBezTo>
                  <a:cubicBezTo>
                    <a:pt x="180523" y="784475"/>
                    <a:pt x="171833" y="792831"/>
                    <a:pt x="163144" y="803275"/>
                  </a:cubicBezTo>
                  <a:cubicBezTo>
                    <a:pt x="160971" y="803275"/>
                    <a:pt x="160971" y="803275"/>
                    <a:pt x="160971" y="803275"/>
                  </a:cubicBezTo>
                  <a:cubicBezTo>
                    <a:pt x="158799" y="803275"/>
                    <a:pt x="156627" y="801186"/>
                    <a:pt x="158799" y="799097"/>
                  </a:cubicBezTo>
                  <a:cubicBezTo>
                    <a:pt x="169661" y="790742"/>
                    <a:pt x="178350" y="780298"/>
                    <a:pt x="189212" y="769853"/>
                  </a:cubicBezTo>
                  <a:cubicBezTo>
                    <a:pt x="189212" y="769853"/>
                    <a:pt x="191385" y="767765"/>
                    <a:pt x="191385" y="767765"/>
                  </a:cubicBezTo>
                  <a:cubicBezTo>
                    <a:pt x="193557" y="765676"/>
                    <a:pt x="193557" y="765676"/>
                    <a:pt x="193557" y="765676"/>
                  </a:cubicBezTo>
                  <a:cubicBezTo>
                    <a:pt x="193557" y="765676"/>
                    <a:pt x="195729" y="763587"/>
                    <a:pt x="195729" y="763587"/>
                  </a:cubicBezTo>
                  <a:close/>
                  <a:moveTo>
                    <a:pt x="668861" y="754062"/>
                  </a:moveTo>
                  <a:cubicBezTo>
                    <a:pt x="670977" y="754062"/>
                    <a:pt x="670977" y="758392"/>
                    <a:pt x="668861" y="758392"/>
                  </a:cubicBezTo>
                  <a:cubicBezTo>
                    <a:pt x="668861" y="758392"/>
                    <a:pt x="668861" y="760556"/>
                    <a:pt x="666744" y="760556"/>
                  </a:cubicBezTo>
                  <a:cubicBezTo>
                    <a:pt x="654044" y="767051"/>
                    <a:pt x="639227" y="771380"/>
                    <a:pt x="624411" y="775710"/>
                  </a:cubicBezTo>
                  <a:cubicBezTo>
                    <a:pt x="624411" y="775710"/>
                    <a:pt x="624411" y="777875"/>
                    <a:pt x="622294" y="777875"/>
                  </a:cubicBezTo>
                  <a:cubicBezTo>
                    <a:pt x="620177" y="777875"/>
                    <a:pt x="620177" y="773545"/>
                    <a:pt x="622294" y="773545"/>
                  </a:cubicBezTo>
                  <a:cubicBezTo>
                    <a:pt x="637111" y="767051"/>
                    <a:pt x="651927" y="762721"/>
                    <a:pt x="666744" y="756227"/>
                  </a:cubicBezTo>
                  <a:cubicBezTo>
                    <a:pt x="666744" y="754062"/>
                    <a:pt x="668861" y="754062"/>
                    <a:pt x="668861" y="754062"/>
                  </a:cubicBezTo>
                  <a:close/>
                  <a:moveTo>
                    <a:pt x="180757" y="750887"/>
                  </a:moveTo>
                  <a:cubicBezTo>
                    <a:pt x="180757" y="750887"/>
                    <a:pt x="180757" y="750887"/>
                    <a:pt x="182979" y="750887"/>
                  </a:cubicBezTo>
                  <a:cubicBezTo>
                    <a:pt x="185202" y="750887"/>
                    <a:pt x="185202" y="752976"/>
                    <a:pt x="182979" y="752976"/>
                  </a:cubicBezTo>
                  <a:cubicBezTo>
                    <a:pt x="171867" y="763420"/>
                    <a:pt x="160754" y="775953"/>
                    <a:pt x="149642" y="786397"/>
                  </a:cubicBezTo>
                  <a:cubicBezTo>
                    <a:pt x="147419" y="788486"/>
                    <a:pt x="147419" y="788486"/>
                    <a:pt x="145197" y="790575"/>
                  </a:cubicBezTo>
                  <a:cubicBezTo>
                    <a:pt x="145197" y="790575"/>
                    <a:pt x="145197" y="790575"/>
                    <a:pt x="142974" y="790575"/>
                  </a:cubicBezTo>
                  <a:cubicBezTo>
                    <a:pt x="142974" y="790575"/>
                    <a:pt x="140752" y="788486"/>
                    <a:pt x="142974" y="788486"/>
                  </a:cubicBezTo>
                  <a:cubicBezTo>
                    <a:pt x="142974" y="786397"/>
                    <a:pt x="145197" y="786397"/>
                    <a:pt x="145197" y="786397"/>
                  </a:cubicBezTo>
                  <a:cubicBezTo>
                    <a:pt x="145197" y="784308"/>
                    <a:pt x="147419" y="782220"/>
                    <a:pt x="149642" y="782220"/>
                  </a:cubicBezTo>
                  <a:cubicBezTo>
                    <a:pt x="158532" y="771775"/>
                    <a:pt x="169644" y="761331"/>
                    <a:pt x="180757" y="750887"/>
                  </a:cubicBezTo>
                  <a:close/>
                  <a:moveTo>
                    <a:pt x="169724" y="739775"/>
                  </a:moveTo>
                  <a:cubicBezTo>
                    <a:pt x="171907" y="739775"/>
                    <a:pt x="171907" y="739775"/>
                    <a:pt x="171907" y="739775"/>
                  </a:cubicBezTo>
                  <a:cubicBezTo>
                    <a:pt x="174090" y="739775"/>
                    <a:pt x="174090" y="741958"/>
                    <a:pt x="174090" y="744141"/>
                  </a:cubicBezTo>
                  <a:cubicBezTo>
                    <a:pt x="169724" y="748506"/>
                    <a:pt x="165358" y="752872"/>
                    <a:pt x="160993" y="757238"/>
                  </a:cubicBezTo>
                  <a:cubicBezTo>
                    <a:pt x="160993" y="757238"/>
                    <a:pt x="160993" y="757238"/>
                    <a:pt x="158810" y="757238"/>
                  </a:cubicBezTo>
                  <a:cubicBezTo>
                    <a:pt x="158810" y="757238"/>
                    <a:pt x="156627" y="755055"/>
                    <a:pt x="158810" y="755055"/>
                  </a:cubicBezTo>
                  <a:cubicBezTo>
                    <a:pt x="163175" y="748506"/>
                    <a:pt x="165358" y="744141"/>
                    <a:pt x="169724" y="739775"/>
                  </a:cubicBezTo>
                  <a:close/>
                  <a:moveTo>
                    <a:pt x="673026" y="730250"/>
                  </a:moveTo>
                  <a:cubicBezTo>
                    <a:pt x="673026" y="730250"/>
                    <a:pt x="675176" y="730250"/>
                    <a:pt x="675176" y="730250"/>
                  </a:cubicBezTo>
                  <a:cubicBezTo>
                    <a:pt x="675176" y="732448"/>
                    <a:pt x="675176" y="732448"/>
                    <a:pt x="675176" y="732448"/>
                  </a:cubicBezTo>
                  <a:cubicBezTo>
                    <a:pt x="677327" y="732448"/>
                    <a:pt x="677327" y="736844"/>
                    <a:pt x="675176" y="736844"/>
                  </a:cubicBezTo>
                  <a:cubicBezTo>
                    <a:pt x="675176" y="736844"/>
                    <a:pt x="675176" y="734646"/>
                    <a:pt x="673026" y="734646"/>
                  </a:cubicBezTo>
                  <a:cubicBezTo>
                    <a:pt x="670875" y="734646"/>
                    <a:pt x="668724" y="736844"/>
                    <a:pt x="666573" y="736844"/>
                  </a:cubicBezTo>
                  <a:cubicBezTo>
                    <a:pt x="666573" y="736844"/>
                    <a:pt x="664422" y="736844"/>
                    <a:pt x="662272" y="736844"/>
                  </a:cubicBezTo>
                  <a:cubicBezTo>
                    <a:pt x="655819" y="739042"/>
                    <a:pt x="649367" y="743438"/>
                    <a:pt x="642914" y="745636"/>
                  </a:cubicBezTo>
                  <a:cubicBezTo>
                    <a:pt x="634311" y="750033"/>
                    <a:pt x="625708" y="754429"/>
                    <a:pt x="617105" y="756627"/>
                  </a:cubicBezTo>
                  <a:cubicBezTo>
                    <a:pt x="617105" y="756627"/>
                    <a:pt x="614954" y="758825"/>
                    <a:pt x="614954" y="758825"/>
                  </a:cubicBezTo>
                  <a:cubicBezTo>
                    <a:pt x="614954" y="758825"/>
                    <a:pt x="612803" y="758825"/>
                    <a:pt x="612803" y="758825"/>
                  </a:cubicBezTo>
                  <a:cubicBezTo>
                    <a:pt x="610652" y="758825"/>
                    <a:pt x="610652" y="756627"/>
                    <a:pt x="612803" y="754429"/>
                  </a:cubicBezTo>
                  <a:cubicBezTo>
                    <a:pt x="614954" y="754429"/>
                    <a:pt x="614954" y="754429"/>
                    <a:pt x="617105" y="752231"/>
                  </a:cubicBezTo>
                  <a:cubicBezTo>
                    <a:pt x="625708" y="747834"/>
                    <a:pt x="636462" y="743438"/>
                    <a:pt x="645065" y="739042"/>
                  </a:cubicBezTo>
                  <a:cubicBezTo>
                    <a:pt x="651518" y="736844"/>
                    <a:pt x="655819" y="734646"/>
                    <a:pt x="662272" y="732448"/>
                  </a:cubicBezTo>
                  <a:cubicBezTo>
                    <a:pt x="664422" y="732448"/>
                    <a:pt x="664422" y="732448"/>
                    <a:pt x="666573" y="732448"/>
                  </a:cubicBezTo>
                  <a:cubicBezTo>
                    <a:pt x="668724" y="732448"/>
                    <a:pt x="670875" y="730250"/>
                    <a:pt x="673026" y="730250"/>
                  </a:cubicBezTo>
                  <a:close/>
                  <a:moveTo>
                    <a:pt x="666744" y="714375"/>
                  </a:moveTo>
                  <a:cubicBezTo>
                    <a:pt x="668861" y="714375"/>
                    <a:pt x="670977" y="716439"/>
                    <a:pt x="668861" y="718502"/>
                  </a:cubicBezTo>
                  <a:cubicBezTo>
                    <a:pt x="666744" y="718502"/>
                    <a:pt x="664627" y="720566"/>
                    <a:pt x="662511" y="720566"/>
                  </a:cubicBezTo>
                  <a:cubicBezTo>
                    <a:pt x="662511" y="720566"/>
                    <a:pt x="660394" y="722630"/>
                    <a:pt x="660394" y="722630"/>
                  </a:cubicBezTo>
                  <a:cubicBezTo>
                    <a:pt x="645577" y="728821"/>
                    <a:pt x="630761" y="730885"/>
                    <a:pt x="618061" y="735013"/>
                  </a:cubicBezTo>
                  <a:cubicBezTo>
                    <a:pt x="615944" y="735013"/>
                    <a:pt x="613827" y="730885"/>
                    <a:pt x="615944" y="730885"/>
                  </a:cubicBezTo>
                  <a:cubicBezTo>
                    <a:pt x="630761" y="726758"/>
                    <a:pt x="645577" y="724694"/>
                    <a:pt x="658277" y="718502"/>
                  </a:cubicBezTo>
                  <a:cubicBezTo>
                    <a:pt x="660394" y="718502"/>
                    <a:pt x="660394" y="716439"/>
                    <a:pt x="662511" y="716439"/>
                  </a:cubicBezTo>
                  <a:cubicBezTo>
                    <a:pt x="662511" y="716439"/>
                    <a:pt x="664627" y="714375"/>
                    <a:pt x="666744" y="714375"/>
                  </a:cubicBezTo>
                  <a:close/>
                  <a:moveTo>
                    <a:pt x="186710" y="687387"/>
                  </a:moveTo>
                  <a:cubicBezTo>
                    <a:pt x="186710" y="687387"/>
                    <a:pt x="186710" y="687387"/>
                    <a:pt x="188853" y="687387"/>
                  </a:cubicBezTo>
                  <a:cubicBezTo>
                    <a:pt x="190997" y="687387"/>
                    <a:pt x="193140" y="689579"/>
                    <a:pt x="190997" y="691771"/>
                  </a:cubicBezTo>
                  <a:cubicBezTo>
                    <a:pt x="190997" y="691771"/>
                    <a:pt x="188853" y="691771"/>
                    <a:pt x="188853" y="691771"/>
                  </a:cubicBezTo>
                  <a:cubicBezTo>
                    <a:pt x="186710" y="693964"/>
                    <a:pt x="186710" y="693964"/>
                    <a:pt x="184567" y="696156"/>
                  </a:cubicBezTo>
                  <a:cubicBezTo>
                    <a:pt x="182424" y="698348"/>
                    <a:pt x="182424" y="700541"/>
                    <a:pt x="180281" y="702733"/>
                  </a:cubicBezTo>
                  <a:cubicBezTo>
                    <a:pt x="171708" y="711502"/>
                    <a:pt x="163136" y="722463"/>
                    <a:pt x="154563" y="733425"/>
                  </a:cubicBezTo>
                  <a:cubicBezTo>
                    <a:pt x="152420" y="733425"/>
                    <a:pt x="152420" y="733425"/>
                    <a:pt x="152420" y="733425"/>
                  </a:cubicBezTo>
                  <a:cubicBezTo>
                    <a:pt x="150277" y="733425"/>
                    <a:pt x="150277" y="731233"/>
                    <a:pt x="150277" y="731233"/>
                  </a:cubicBezTo>
                  <a:cubicBezTo>
                    <a:pt x="160993" y="718079"/>
                    <a:pt x="169565" y="707117"/>
                    <a:pt x="180281" y="693964"/>
                  </a:cubicBezTo>
                  <a:cubicBezTo>
                    <a:pt x="182424" y="691771"/>
                    <a:pt x="184567" y="689579"/>
                    <a:pt x="186710" y="687387"/>
                  </a:cubicBezTo>
                  <a:close/>
                  <a:moveTo>
                    <a:pt x="663423" y="685800"/>
                  </a:moveTo>
                  <a:cubicBezTo>
                    <a:pt x="663423" y="685800"/>
                    <a:pt x="663423" y="685800"/>
                    <a:pt x="665613" y="685800"/>
                  </a:cubicBezTo>
                  <a:cubicBezTo>
                    <a:pt x="665613" y="685800"/>
                    <a:pt x="667802" y="687917"/>
                    <a:pt x="665613" y="690033"/>
                  </a:cubicBezTo>
                  <a:cubicBezTo>
                    <a:pt x="661233" y="690033"/>
                    <a:pt x="659044" y="692150"/>
                    <a:pt x="654664" y="692150"/>
                  </a:cubicBezTo>
                  <a:cubicBezTo>
                    <a:pt x="654664" y="692150"/>
                    <a:pt x="652475" y="694267"/>
                    <a:pt x="652475" y="694267"/>
                  </a:cubicBezTo>
                  <a:cubicBezTo>
                    <a:pt x="637147" y="698500"/>
                    <a:pt x="621819" y="706967"/>
                    <a:pt x="606492" y="711200"/>
                  </a:cubicBezTo>
                  <a:cubicBezTo>
                    <a:pt x="604302" y="711200"/>
                    <a:pt x="604302" y="709083"/>
                    <a:pt x="606492" y="706967"/>
                  </a:cubicBezTo>
                  <a:cubicBezTo>
                    <a:pt x="621819" y="702733"/>
                    <a:pt x="634957" y="696383"/>
                    <a:pt x="650285" y="690033"/>
                  </a:cubicBezTo>
                  <a:cubicBezTo>
                    <a:pt x="652475" y="690033"/>
                    <a:pt x="652475" y="687917"/>
                    <a:pt x="654664" y="687917"/>
                  </a:cubicBezTo>
                  <a:cubicBezTo>
                    <a:pt x="656854" y="687917"/>
                    <a:pt x="661233" y="685800"/>
                    <a:pt x="663423" y="685800"/>
                  </a:cubicBezTo>
                  <a:close/>
                  <a:moveTo>
                    <a:pt x="641608" y="668337"/>
                  </a:moveTo>
                  <a:cubicBezTo>
                    <a:pt x="643762" y="668337"/>
                    <a:pt x="643762" y="668337"/>
                    <a:pt x="645917" y="668337"/>
                  </a:cubicBezTo>
                  <a:cubicBezTo>
                    <a:pt x="650226" y="668337"/>
                    <a:pt x="652380" y="668337"/>
                    <a:pt x="654535" y="668337"/>
                  </a:cubicBezTo>
                  <a:cubicBezTo>
                    <a:pt x="656689" y="670520"/>
                    <a:pt x="654535" y="672703"/>
                    <a:pt x="652380" y="672703"/>
                  </a:cubicBezTo>
                  <a:cubicBezTo>
                    <a:pt x="650226" y="672703"/>
                    <a:pt x="650226" y="672703"/>
                    <a:pt x="648071" y="672703"/>
                  </a:cubicBezTo>
                  <a:cubicBezTo>
                    <a:pt x="648071" y="672703"/>
                    <a:pt x="645917" y="672703"/>
                    <a:pt x="645917" y="672703"/>
                  </a:cubicBezTo>
                  <a:cubicBezTo>
                    <a:pt x="645917" y="672703"/>
                    <a:pt x="643762" y="672703"/>
                    <a:pt x="643762" y="672703"/>
                  </a:cubicBezTo>
                  <a:cubicBezTo>
                    <a:pt x="637299" y="672703"/>
                    <a:pt x="630836" y="674885"/>
                    <a:pt x="626527" y="677068"/>
                  </a:cubicBezTo>
                  <a:cubicBezTo>
                    <a:pt x="617909" y="679251"/>
                    <a:pt x="609291" y="683617"/>
                    <a:pt x="600673" y="685800"/>
                  </a:cubicBezTo>
                  <a:cubicBezTo>
                    <a:pt x="600673" y="685800"/>
                    <a:pt x="600673" y="685800"/>
                    <a:pt x="598519" y="685800"/>
                  </a:cubicBezTo>
                  <a:cubicBezTo>
                    <a:pt x="598519" y="685800"/>
                    <a:pt x="598519" y="685800"/>
                    <a:pt x="598519" y="683617"/>
                  </a:cubicBezTo>
                  <a:cubicBezTo>
                    <a:pt x="596364" y="683617"/>
                    <a:pt x="598519" y="681434"/>
                    <a:pt x="598519" y="681434"/>
                  </a:cubicBezTo>
                  <a:cubicBezTo>
                    <a:pt x="609291" y="679251"/>
                    <a:pt x="617909" y="674885"/>
                    <a:pt x="626527" y="670520"/>
                  </a:cubicBezTo>
                  <a:cubicBezTo>
                    <a:pt x="630836" y="670520"/>
                    <a:pt x="637299" y="668337"/>
                    <a:pt x="641608" y="668337"/>
                  </a:cubicBezTo>
                  <a:close/>
                  <a:moveTo>
                    <a:pt x="195709" y="655637"/>
                  </a:moveTo>
                  <a:cubicBezTo>
                    <a:pt x="197902" y="655637"/>
                    <a:pt x="197902" y="657754"/>
                    <a:pt x="195709" y="659870"/>
                  </a:cubicBezTo>
                  <a:cubicBezTo>
                    <a:pt x="193517" y="659870"/>
                    <a:pt x="191325" y="661987"/>
                    <a:pt x="186940" y="664104"/>
                  </a:cubicBezTo>
                  <a:cubicBezTo>
                    <a:pt x="184748" y="666220"/>
                    <a:pt x="182556" y="668337"/>
                    <a:pt x="180363" y="670454"/>
                  </a:cubicBezTo>
                  <a:cubicBezTo>
                    <a:pt x="171594" y="678920"/>
                    <a:pt x="165017" y="689504"/>
                    <a:pt x="156248" y="700087"/>
                  </a:cubicBezTo>
                  <a:cubicBezTo>
                    <a:pt x="154056" y="700087"/>
                    <a:pt x="151864" y="697970"/>
                    <a:pt x="154056" y="695854"/>
                  </a:cubicBezTo>
                  <a:cubicBezTo>
                    <a:pt x="162825" y="685270"/>
                    <a:pt x="169402" y="674687"/>
                    <a:pt x="180363" y="664104"/>
                  </a:cubicBezTo>
                  <a:cubicBezTo>
                    <a:pt x="182556" y="661987"/>
                    <a:pt x="184748" y="659870"/>
                    <a:pt x="189133" y="659870"/>
                  </a:cubicBezTo>
                  <a:cubicBezTo>
                    <a:pt x="189133" y="657754"/>
                    <a:pt x="191325" y="657754"/>
                    <a:pt x="195709" y="655637"/>
                  </a:cubicBezTo>
                  <a:close/>
                  <a:moveTo>
                    <a:pt x="634464" y="644525"/>
                  </a:moveTo>
                  <a:cubicBezTo>
                    <a:pt x="634464" y="644525"/>
                    <a:pt x="636581" y="644525"/>
                    <a:pt x="636581" y="644525"/>
                  </a:cubicBezTo>
                  <a:cubicBezTo>
                    <a:pt x="636581" y="644525"/>
                    <a:pt x="638698" y="644525"/>
                    <a:pt x="638698" y="644525"/>
                  </a:cubicBezTo>
                  <a:cubicBezTo>
                    <a:pt x="638698" y="644525"/>
                    <a:pt x="640814" y="646793"/>
                    <a:pt x="638698" y="646793"/>
                  </a:cubicBezTo>
                  <a:cubicBezTo>
                    <a:pt x="638698" y="646793"/>
                    <a:pt x="638698" y="649061"/>
                    <a:pt x="638698" y="649061"/>
                  </a:cubicBezTo>
                  <a:cubicBezTo>
                    <a:pt x="636581" y="649061"/>
                    <a:pt x="636581" y="649061"/>
                    <a:pt x="634464" y="649061"/>
                  </a:cubicBezTo>
                  <a:cubicBezTo>
                    <a:pt x="619648" y="653596"/>
                    <a:pt x="602714" y="655864"/>
                    <a:pt x="585781" y="658132"/>
                  </a:cubicBezTo>
                  <a:cubicBezTo>
                    <a:pt x="583664" y="660400"/>
                    <a:pt x="581548" y="660400"/>
                    <a:pt x="581548" y="660400"/>
                  </a:cubicBezTo>
                  <a:cubicBezTo>
                    <a:pt x="581548" y="660400"/>
                    <a:pt x="581548" y="660400"/>
                    <a:pt x="579431" y="660400"/>
                  </a:cubicBezTo>
                  <a:cubicBezTo>
                    <a:pt x="579431" y="660400"/>
                    <a:pt x="577314" y="658132"/>
                    <a:pt x="577314" y="655864"/>
                  </a:cubicBezTo>
                  <a:cubicBezTo>
                    <a:pt x="579431" y="655864"/>
                    <a:pt x="579431" y="655864"/>
                    <a:pt x="579431" y="655864"/>
                  </a:cubicBezTo>
                  <a:cubicBezTo>
                    <a:pt x="581548" y="655864"/>
                    <a:pt x="581548" y="655864"/>
                    <a:pt x="583664" y="655864"/>
                  </a:cubicBezTo>
                  <a:cubicBezTo>
                    <a:pt x="600598" y="651328"/>
                    <a:pt x="617531" y="649061"/>
                    <a:pt x="634464" y="644525"/>
                  </a:cubicBezTo>
                  <a:close/>
                  <a:moveTo>
                    <a:pt x="176043" y="639762"/>
                  </a:moveTo>
                  <a:cubicBezTo>
                    <a:pt x="178241" y="639762"/>
                    <a:pt x="180439" y="642011"/>
                    <a:pt x="178241" y="644260"/>
                  </a:cubicBezTo>
                  <a:cubicBezTo>
                    <a:pt x="171646" y="651007"/>
                    <a:pt x="162854" y="660003"/>
                    <a:pt x="156260" y="666750"/>
                  </a:cubicBezTo>
                  <a:cubicBezTo>
                    <a:pt x="154062" y="666750"/>
                    <a:pt x="154062" y="666750"/>
                    <a:pt x="154062" y="666750"/>
                  </a:cubicBezTo>
                  <a:cubicBezTo>
                    <a:pt x="154062" y="666750"/>
                    <a:pt x="151864" y="666750"/>
                    <a:pt x="151864" y="666750"/>
                  </a:cubicBezTo>
                  <a:cubicBezTo>
                    <a:pt x="151864" y="664501"/>
                    <a:pt x="151864" y="664501"/>
                    <a:pt x="151864" y="664501"/>
                  </a:cubicBezTo>
                  <a:cubicBezTo>
                    <a:pt x="154062" y="662252"/>
                    <a:pt x="154062" y="662252"/>
                    <a:pt x="154062" y="662252"/>
                  </a:cubicBezTo>
                  <a:cubicBezTo>
                    <a:pt x="160656" y="655505"/>
                    <a:pt x="167250" y="646509"/>
                    <a:pt x="176043" y="639762"/>
                  </a:cubicBezTo>
                  <a:close/>
                  <a:moveTo>
                    <a:pt x="630144" y="619125"/>
                  </a:moveTo>
                  <a:cubicBezTo>
                    <a:pt x="632304" y="619125"/>
                    <a:pt x="632304" y="619125"/>
                    <a:pt x="632304" y="619125"/>
                  </a:cubicBezTo>
                  <a:cubicBezTo>
                    <a:pt x="634465" y="619125"/>
                    <a:pt x="634465" y="623207"/>
                    <a:pt x="632304" y="623207"/>
                  </a:cubicBezTo>
                  <a:cubicBezTo>
                    <a:pt x="632304" y="623207"/>
                    <a:pt x="632304" y="623207"/>
                    <a:pt x="630144" y="623207"/>
                  </a:cubicBezTo>
                  <a:cubicBezTo>
                    <a:pt x="630144" y="625248"/>
                    <a:pt x="627983" y="625248"/>
                    <a:pt x="625822" y="625248"/>
                  </a:cubicBezTo>
                  <a:cubicBezTo>
                    <a:pt x="606375" y="629331"/>
                    <a:pt x="586928" y="631372"/>
                    <a:pt x="567481" y="633413"/>
                  </a:cubicBezTo>
                  <a:cubicBezTo>
                    <a:pt x="565320" y="633413"/>
                    <a:pt x="560998" y="633413"/>
                    <a:pt x="558838" y="633413"/>
                  </a:cubicBezTo>
                  <a:cubicBezTo>
                    <a:pt x="556677" y="633413"/>
                    <a:pt x="556677" y="633413"/>
                    <a:pt x="556677" y="633413"/>
                  </a:cubicBezTo>
                  <a:cubicBezTo>
                    <a:pt x="556677" y="631372"/>
                    <a:pt x="556677" y="629331"/>
                    <a:pt x="558838" y="629331"/>
                  </a:cubicBezTo>
                  <a:cubicBezTo>
                    <a:pt x="560998" y="629331"/>
                    <a:pt x="563160" y="629331"/>
                    <a:pt x="563160" y="629331"/>
                  </a:cubicBezTo>
                  <a:cubicBezTo>
                    <a:pt x="584767" y="627289"/>
                    <a:pt x="604214" y="625248"/>
                    <a:pt x="625822" y="621166"/>
                  </a:cubicBezTo>
                  <a:cubicBezTo>
                    <a:pt x="625822" y="621166"/>
                    <a:pt x="627983" y="621166"/>
                    <a:pt x="630144" y="619125"/>
                  </a:cubicBezTo>
                  <a:close/>
                  <a:moveTo>
                    <a:pt x="40184" y="619125"/>
                  </a:moveTo>
                  <a:cubicBezTo>
                    <a:pt x="40184" y="619125"/>
                    <a:pt x="42327" y="619125"/>
                    <a:pt x="42327" y="621242"/>
                  </a:cubicBezTo>
                  <a:cubicBezTo>
                    <a:pt x="42327" y="621242"/>
                    <a:pt x="42327" y="623358"/>
                    <a:pt x="42327" y="623358"/>
                  </a:cubicBezTo>
                  <a:cubicBezTo>
                    <a:pt x="40184" y="623358"/>
                    <a:pt x="38040" y="625475"/>
                    <a:pt x="38040" y="625475"/>
                  </a:cubicBezTo>
                  <a:cubicBezTo>
                    <a:pt x="25182" y="633942"/>
                    <a:pt x="14466" y="642408"/>
                    <a:pt x="3750" y="650875"/>
                  </a:cubicBezTo>
                  <a:cubicBezTo>
                    <a:pt x="3750" y="650875"/>
                    <a:pt x="1607" y="650875"/>
                    <a:pt x="1607" y="650875"/>
                  </a:cubicBezTo>
                  <a:cubicBezTo>
                    <a:pt x="-536" y="650875"/>
                    <a:pt x="-536" y="648758"/>
                    <a:pt x="1607" y="648758"/>
                  </a:cubicBezTo>
                  <a:cubicBezTo>
                    <a:pt x="10180" y="640292"/>
                    <a:pt x="18752" y="633942"/>
                    <a:pt x="27325" y="627592"/>
                  </a:cubicBezTo>
                  <a:cubicBezTo>
                    <a:pt x="29468" y="625475"/>
                    <a:pt x="33754" y="623358"/>
                    <a:pt x="35897" y="621242"/>
                  </a:cubicBezTo>
                  <a:cubicBezTo>
                    <a:pt x="35897" y="621242"/>
                    <a:pt x="38040" y="621242"/>
                    <a:pt x="40184" y="619125"/>
                  </a:cubicBezTo>
                  <a:close/>
                  <a:moveTo>
                    <a:pt x="102103" y="609600"/>
                  </a:moveTo>
                  <a:cubicBezTo>
                    <a:pt x="102103" y="609600"/>
                    <a:pt x="104240" y="609600"/>
                    <a:pt x="104240" y="609600"/>
                  </a:cubicBezTo>
                  <a:cubicBezTo>
                    <a:pt x="104240" y="611783"/>
                    <a:pt x="104240" y="611783"/>
                    <a:pt x="102103" y="613965"/>
                  </a:cubicBezTo>
                  <a:cubicBezTo>
                    <a:pt x="93555" y="613965"/>
                    <a:pt x="82869" y="620514"/>
                    <a:pt x="74321" y="627062"/>
                  </a:cubicBezTo>
                  <a:cubicBezTo>
                    <a:pt x="67910" y="631428"/>
                    <a:pt x="59362" y="637976"/>
                    <a:pt x="52951" y="644525"/>
                  </a:cubicBezTo>
                  <a:cubicBezTo>
                    <a:pt x="52951" y="644525"/>
                    <a:pt x="50814" y="644525"/>
                    <a:pt x="50814" y="644525"/>
                  </a:cubicBezTo>
                  <a:cubicBezTo>
                    <a:pt x="48677" y="644525"/>
                    <a:pt x="48677" y="642342"/>
                    <a:pt x="50814" y="640159"/>
                  </a:cubicBezTo>
                  <a:cubicBezTo>
                    <a:pt x="59362" y="633611"/>
                    <a:pt x="67910" y="627062"/>
                    <a:pt x="76458" y="620514"/>
                  </a:cubicBezTo>
                  <a:cubicBezTo>
                    <a:pt x="80732" y="618331"/>
                    <a:pt x="85006" y="616148"/>
                    <a:pt x="89280" y="611783"/>
                  </a:cubicBezTo>
                  <a:cubicBezTo>
                    <a:pt x="93555" y="611783"/>
                    <a:pt x="97829" y="609600"/>
                    <a:pt x="102103" y="609600"/>
                  </a:cubicBezTo>
                  <a:close/>
                  <a:moveTo>
                    <a:pt x="69759" y="609600"/>
                  </a:moveTo>
                  <a:cubicBezTo>
                    <a:pt x="69759" y="609600"/>
                    <a:pt x="69759" y="609600"/>
                    <a:pt x="71918" y="609600"/>
                  </a:cubicBezTo>
                  <a:cubicBezTo>
                    <a:pt x="74077" y="611805"/>
                    <a:pt x="74077" y="614010"/>
                    <a:pt x="71918" y="614010"/>
                  </a:cubicBezTo>
                  <a:cubicBezTo>
                    <a:pt x="67600" y="616215"/>
                    <a:pt x="65441" y="618419"/>
                    <a:pt x="63282" y="620624"/>
                  </a:cubicBezTo>
                  <a:cubicBezTo>
                    <a:pt x="50328" y="629444"/>
                    <a:pt x="37374" y="638263"/>
                    <a:pt x="24420" y="647083"/>
                  </a:cubicBezTo>
                  <a:cubicBezTo>
                    <a:pt x="24420" y="649288"/>
                    <a:pt x="24420" y="649288"/>
                    <a:pt x="24420" y="649288"/>
                  </a:cubicBezTo>
                  <a:cubicBezTo>
                    <a:pt x="22261" y="649288"/>
                    <a:pt x="20102" y="644878"/>
                    <a:pt x="22261" y="644878"/>
                  </a:cubicBezTo>
                  <a:cubicBezTo>
                    <a:pt x="30897" y="638263"/>
                    <a:pt x="41692" y="629444"/>
                    <a:pt x="50328" y="622829"/>
                  </a:cubicBezTo>
                  <a:cubicBezTo>
                    <a:pt x="54646" y="620624"/>
                    <a:pt x="56805" y="618419"/>
                    <a:pt x="61123" y="616215"/>
                  </a:cubicBezTo>
                  <a:cubicBezTo>
                    <a:pt x="63282" y="614010"/>
                    <a:pt x="65441" y="611805"/>
                    <a:pt x="69759" y="609600"/>
                  </a:cubicBezTo>
                  <a:close/>
                  <a:moveTo>
                    <a:pt x="158632" y="603250"/>
                  </a:moveTo>
                  <a:cubicBezTo>
                    <a:pt x="160804" y="603250"/>
                    <a:pt x="162977" y="605404"/>
                    <a:pt x="160804" y="605404"/>
                  </a:cubicBezTo>
                  <a:cubicBezTo>
                    <a:pt x="149943" y="616177"/>
                    <a:pt x="136908" y="624795"/>
                    <a:pt x="126046" y="633413"/>
                  </a:cubicBezTo>
                  <a:cubicBezTo>
                    <a:pt x="123874" y="633413"/>
                    <a:pt x="121702" y="631258"/>
                    <a:pt x="123874" y="631258"/>
                  </a:cubicBezTo>
                  <a:cubicBezTo>
                    <a:pt x="134736" y="620486"/>
                    <a:pt x="147770" y="614022"/>
                    <a:pt x="158632" y="603250"/>
                  </a:cubicBezTo>
                  <a:close/>
                  <a:moveTo>
                    <a:pt x="134846" y="603250"/>
                  </a:moveTo>
                  <a:cubicBezTo>
                    <a:pt x="137005" y="603250"/>
                    <a:pt x="137005" y="603250"/>
                    <a:pt x="137005" y="603250"/>
                  </a:cubicBezTo>
                  <a:cubicBezTo>
                    <a:pt x="137005" y="605398"/>
                    <a:pt x="139164" y="607546"/>
                    <a:pt x="137005" y="607546"/>
                  </a:cubicBezTo>
                  <a:cubicBezTo>
                    <a:pt x="119733" y="616137"/>
                    <a:pt x="104620" y="626876"/>
                    <a:pt x="87348" y="639763"/>
                  </a:cubicBezTo>
                  <a:cubicBezTo>
                    <a:pt x="85189" y="639763"/>
                    <a:pt x="85189" y="635467"/>
                    <a:pt x="85189" y="635467"/>
                  </a:cubicBezTo>
                  <a:cubicBezTo>
                    <a:pt x="100302" y="624728"/>
                    <a:pt x="115415" y="613989"/>
                    <a:pt x="132687" y="605398"/>
                  </a:cubicBezTo>
                  <a:cubicBezTo>
                    <a:pt x="132687" y="605398"/>
                    <a:pt x="132687" y="605398"/>
                    <a:pt x="134846" y="603250"/>
                  </a:cubicBezTo>
                  <a:close/>
                  <a:moveTo>
                    <a:pt x="621223" y="600075"/>
                  </a:moveTo>
                  <a:cubicBezTo>
                    <a:pt x="623352" y="600075"/>
                    <a:pt x="623352" y="603885"/>
                    <a:pt x="621223" y="603885"/>
                  </a:cubicBezTo>
                  <a:cubicBezTo>
                    <a:pt x="621223" y="603885"/>
                    <a:pt x="619093" y="603885"/>
                    <a:pt x="616963" y="605790"/>
                  </a:cubicBezTo>
                  <a:cubicBezTo>
                    <a:pt x="604186" y="609600"/>
                    <a:pt x="589279" y="609600"/>
                    <a:pt x="574372" y="609600"/>
                  </a:cubicBezTo>
                  <a:cubicBezTo>
                    <a:pt x="567983" y="609600"/>
                    <a:pt x="563724" y="609600"/>
                    <a:pt x="557335" y="609600"/>
                  </a:cubicBezTo>
                  <a:cubicBezTo>
                    <a:pt x="553075" y="609600"/>
                    <a:pt x="546687" y="609600"/>
                    <a:pt x="542428" y="609600"/>
                  </a:cubicBezTo>
                  <a:cubicBezTo>
                    <a:pt x="542428" y="609600"/>
                    <a:pt x="540298" y="609600"/>
                    <a:pt x="540298" y="609600"/>
                  </a:cubicBezTo>
                  <a:cubicBezTo>
                    <a:pt x="540298" y="609600"/>
                    <a:pt x="538168" y="609600"/>
                    <a:pt x="538168" y="609600"/>
                  </a:cubicBezTo>
                  <a:cubicBezTo>
                    <a:pt x="536039" y="609600"/>
                    <a:pt x="536039" y="607695"/>
                    <a:pt x="536039" y="607695"/>
                  </a:cubicBezTo>
                  <a:cubicBezTo>
                    <a:pt x="536039" y="605790"/>
                    <a:pt x="536039" y="605790"/>
                    <a:pt x="538168" y="605790"/>
                  </a:cubicBezTo>
                  <a:cubicBezTo>
                    <a:pt x="538168" y="605790"/>
                    <a:pt x="540298" y="605790"/>
                    <a:pt x="542428" y="605790"/>
                  </a:cubicBezTo>
                  <a:cubicBezTo>
                    <a:pt x="546687" y="605790"/>
                    <a:pt x="553075" y="605790"/>
                    <a:pt x="557335" y="605790"/>
                  </a:cubicBezTo>
                  <a:cubicBezTo>
                    <a:pt x="563724" y="605790"/>
                    <a:pt x="567983" y="605790"/>
                    <a:pt x="574372" y="605790"/>
                  </a:cubicBezTo>
                  <a:cubicBezTo>
                    <a:pt x="587149" y="605790"/>
                    <a:pt x="602056" y="605790"/>
                    <a:pt x="614834" y="601980"/>
                  </a:cubicBezTo>
                  <a:cubicBezTo>
                    <a:pt x="616963" y="601980"/>
                    <a:pt x="619093" y="600075"/>
                    <a:pt x="621223" y="600075"/>
                  </a:cubicBezTo>
                  <a:close/>
                  <a:moveTo>
                    <a:pt x="611091" y="579437"/>
                  </a:moveTo>
                  <a:cubicBezTo>
                    <a:pt x="613253" y="579437"/>
                    <a:pt x="615414" y="583882"/>
                    <a:pt x="613253" y="583882"/>
                  </a:cubicBezTo>
                  <a:cubicBezTo>
                    <a:pt x="611091" y="583882"/>
                    <a:pt x="611091" y="583882"/>
                    <a:pt x="611091" y="586104"/>
                  </a:cubicBezTo>
                  <a:cubicBezTo>
                    <a:pt x="608929" y="586104"/>
                    <a:pt x="608929" y="586104"/>
                    <a:pt x="606767" y="586104"/>
                  </a:cubicBezTo>
                  <a:cubicBezTo>
                    <a:pt x="580827" y="597217"/>
                    <a:pt x="550563" y="597217"/>
                    <a:pt x="522461" y="599439"/>
                  </a:cubicBezTo>
                  <a:cubicBezTo>
                    <a:pt x="520299" y="601662"/>
                    <a:pt x="520299" y="601662"/>
                    <a:pt x="518137" y="601662"/>
                  </a:cubicBezTo>
                  <a:cubicBezTo>
                    <a:pt x="515975" y="601662"/>
                    <a:pt x="513814" y="597217"/>
                    <a:pt x="515975" y="597217"/>
                  </a:cubicBezTo>
                  <a:cubicBezTo>
                    <a:pt x="544078" y="592772"/>
                    <a:pt x="576504" y="594994"/>
                    <a:pt x="602444" y="583882"/>
                  </a:cubicBezTo>
                  <a:cubicBezTo>
                    <a:pt x="604606" y="583882"/>
                    <a:pt x="606767" y="581659"/>
                    <a:pt x="606767" y="581659"/>
                  </a:cubicBezTo>
                  <a:cubicBezTo>
                    <a:pt x="608929" y="581659"/>
                    <a:pt x="608929" y="581659"/>
                    <a:pt x="611091" y="579437"/>
                  </a:cubicBezTo>
                  <a:close/>
                  <a:moveTo>
                    <a:pt x="563923" y="563562"/>
                  </a:moveTo>
                  <a:cubicBezTo>
                    <a:pt x="566080" y="563562"/>
                    <a:pt x="568237" y="563562"/>
                    <a:pt x="570395" y="563562"/>
                  </a:cubicBezTo>
                  <a:cubicBezTo>
                    <a:pt x="572552" y="563562"/>
                    <a:pt x="572552" y="565626"/>
                    <a:pt x="572552" y="565626"/>
                  </a:cubicBezTo>
                  <a:cubicBezTo>
                    <a:pt x="572552" y="567689"/>
                    <a:pt x="572552" y="567689"/>
                    <a:pt x="570395" y="567689"/>
                  </a:cubicBezTo>
                  <a:cubicBezTo>
                    <a:pt x="544506" y="567689"/>
                    <a:pt x="518617" y="578008"/>
                    <a:pt x="492729" y="584200"/>
                  </a:cubicBezTo>
                  <a:cubicBezTo>
                    <a:pt x="488414" y="584200"/>
                    <a:pt x="488414" y="580072"/>
                    <a:pt x="490571" y="580072"/>
                  </a:cubicBezTo>
                  <a:cubicBezTo>
                    <a:pt x="516460" y="573881"/>
                    <a:pt x="540191" y="565626"/>
                    <a:pt x="563923" y="563562"/>
                  </a:cubicBezTo>
                  <a:close/>
                  <a:moveTo>
                    <a:pt x="557173" y="525462"/>
                  </a:moveTo>
                  <a:cubicBezTo>
                    <a:pt x="559307" y="525462"/>
                    <a:pt x="561440" y="527627"/>
                    <a:pt x="559307" y="527627"/>
                  </a:cubicBezTo>
                  <a:cubicBezTo>
                    <a:pt x="540108" y="536286"/>
                    <a:pt x="518775" y="542780"/>
                    <a:pt x="495310" y="549275"/>
                  </a:cubicBezTo>
                  <a:cubicBezTo>
                    <a:pt x="493177" y="549275"/>
                    <a:pt x="493177" y="544945"/>
                    <a:pt x="495310" y="544945"/>
                  </a:cubicBezTo>
                  <a:cubicBezTo>
                    <a:pt x="516642" y="538451"/>
                    <a:pt x="537974" y="534121"/>
                    <a:pt x="557173" y="525462"/>
                  </a:cubicBezTo>
                  <a:close/>
                  <a:moveTo>
                    <a:pt x="579299" y="509587"/>
                  </a:moveTo>
                  <a:cubicBezTo>
                    <a:pt x="579299" y="509587"/>
                    <a:pt x="581481" y="509587"/>
                    <a:pt x="581481" y="509587"/>
                  </a:cubicBezTo>
                  <a:cubicBezTo>
                    <a:pt x="583664" y="509587"/>
                    <a:pt x="583664" y="511752"/>
                    <a:pt x="583664" y="513917"/>
                  </a:cubicBezTo>
                  <a:cubicBezTo>
                    <a:pt x="579299" y="516081"/>
                    <a:pt x="574933" y="518246"/>
                    <a:pt x="572750" y="520411"/>
                  </a:cubicBezTo>
                  <a:cubicBezTo>
                    <a:pt x="572750" y="520411"/>
                    <a:pt x="570567" y="520411"/>
                    <a:pt x="570567" y="520411"/>
                  </a:cubicBezTo>
                  <a:cubicBezTo>
                    <a:pt x="566202" y="522576"/>
                    <a:pt x="559653" y="524741"/>
                    <a:pt x="553104" y="524741"/>
                  </a:cubicBezTo>
                  <a:cubicBezTo>
                    <a:pt x="542190" y="529070"/>
                    <a:pt x="529093" y="531235"/>
                    <a:pt x="518179" y="533400"/>
                  </a:cubicBezTo>
                  <a:cubicBezTo>
                    <a:pt x="515997" y="533400"/>
                    <a:pt x="513814" y="531235"/>
                    <a:pt x="515997" y="529070"/>
                  </a:cubicBezTo>
                  <a:cubicBezTo>
                    <a:pt x="526911" y="526905"/>
                    <a:pt x="540008" y="524741"/>
                    <a:pt x="550922" y="522576"/>
                  </a:cubicBezTo>
                  <a:cubicBezTo>
                    <a:pt x="557470" y="520411"/>
                    <a:pt x="561836" y="518246"/>
                    <a:pt x="568385" y="516081"/>
                  </a:cubicBezTo>
                  <a:cubicBezTo>
                    <a:pt x="572750" y="513917"/>
                    <a:pt x="577116" y="513917"/>
                    <a:pt x="579299" y="509587"/>
                  </a:cubicBezTo>
                  <a:close/>
                  <a:moveTo>
                    <a:pt x="591999" y="481012"/>
                  </a:moveTo>
                  <a:cubicBezTo>
                    <a:pt x="594181" y="481012"/>
                    <a:pt x="594181" y="481012"/>
                    <a:pt x="594181" y="481012"/>
                  </a:cubicBezTo>
                  <a:cubicBezTo>
                    <a:pt x="596364" y="481012"/>
                    <a:pt x="596364" y="483129"/>
                    <a:pt x="594181" y="485245"/>
                  </a:cubicBezTo>
                  <a:cubicBezTo>
                    <a:pt x="572353" y="489479"/>
                    <a:pt x="550525" y="500062"/>
                    <a:pt x="530879" y="506412"/>
                  </a:cubicBezTo>
                  <a:cubicBezTo>
                    <a:pt x="528697" y="506412"/>
                    <a:pt x="528697" y="506412"/>
                    <a:pt x="528697" y="506412"/>
                  </a:cubicBezTo>
                  <a:cubicBezTo>
                    <a:pt x="526514" y="506412"/>
                    <a:pt x="526514" y="502179"/>
                    <a:pt x="528697" y="502179"/>
                  </a:cubicBezTo>
                  <a:cubicBezTo>
                    <a:pt x="530879" y="502179"/>
                    <a:pt x="533062" y="502179"/>
                    <a:pt x="535245" y="500062"/>
                  </a:cubicBezTo>
                  <a:cubicBezTo>
                    <a:pt x="554890" y="493712"/>
                    <a:pt x="572353" y="485245"/>
                    <a:pt x="591999" y="481012"/>
                  </a:cubicBezTo>
                  <a:close/>
                  <a:moveTo>
                    <a:pt x="611064" y="455612"/>
                  </a:moveTo>
                  <a:cubicBezTo>
                    <a:pt x="613240" y="455612"/>
                    <a:pt x="615415" y="459942"/>
                    <a:pt x="613240" y="459942"/>
                  </a:cubicBezTo>
                  <a:cubicBezTo>
                    <a:pt x="593660" y="466436"/>
                    <a:pt x="576257" y="472930"/>
                    <a:pt x="558852" y="479425"/>
                  </a:cubicBezTo>
                  <a:cubicBezTo>
                    <a:pt x="556677" y="479425"/>
                    <a:pt x="556677" y="477260"/>
                    <a:pt x="558852" y="475095"/>
                  </a:cubicBezTo>
                  <a:cubicBezTo>
                    <a:pt x="576257" y="468601"/>
                    <a:pt x="593660" y="462106"/>
                    <a:pt x="611064" y="455612"/>
                  </a:cubicBezTo>
                  <a:close/>
                  <a:moveTo>
                    <a:pt x="624329" y="422275"/>
                  </a:moveTo>
                  <a:cubicBezTo>
                    <a:pt x="624329" y="422275"/>
                    <a:pt x="626527" y="424473"/>
                    <a:pt x="626527" y="424473"/>
                  </a:cubicBezTo>
                  <a:cubicBezTo>
                    <a:pt x="626527" y="424473"/>
                    <a:pt x="626527" y="426671"/>
                    <a:pt x="626527" y="426671"/>
                  </a:cubicBezTo>
                  <a:cubicBezTo>
                    <a:pt x="606745" y="435463"/>
                    <a:pt x="589160" y="444256"/>
                    <a:pt x="571575" y="450850"/>
                  </a:cubicBezTo>
                  <a:cubicBezTo>
                    <a:pt x="569377" y="450850"/>
                    <a:pt x="569377" y="448652"/>
                    <a:pt x="571575" y="446454"/>
                  </a:cubicBezTo>
                  <a:cubicBezTo>
                    <a:pt x="589160" y="439859"/>
                    <a:pt x="606745" y="431067"/>
                    <a:pt x="624329" y="422275"/>
                  </a:cubicBezTo>
                  <a:close/>
                  <a:moveTo>
                    <a:pt x="630146" y="403225"/>
                  </a:moveTo>
                  <a:cubicBezTo>
                    <a:pt x="630146" y="403225"/>
                    <a:pt x="630146" y="403225"/>
                    <a:pt x="632305" y="403225"/>
                  </a:cubicBezTo>
                  <a:cubicBezTo>
                    <a:pt x="634464" y="403225"/>
                    <a:pt x="634464" y="405342"/>
                    <a:pt x="632305" y="405342"/>
                  </a:cubicBezTo>
                  <a:cubicBezTo>
                    <a:pt x="630146" y="407458"/>
                    <a:pt x="630146" y="407458"/>
                    <a:pt x="630146" y="407458"/>
                  </a:cubicBezTo>
                  <a:cubicBezTo>
                    <a:pt x="612874" y="409575"/>
                    <a:pt x="599920" y="420158"/>
                    <a:pt x="584807" y="428625"/>
                  </a:cubicBezTo>
                  <a:cubicBezTo>
                    <a:pt x="582648" y="428625"/>
                    <a:pt x="580489" y="424392"/>
                    <a:pt x="582648" y="424392"/>
                  </a:cubicBezTo>
                  <a:cubicBezTo>
                    <a:pt x="597761" y="415925"/>
                    <a:pt x="612874" y="403225"/>
                    <a:pt x="630146" y="403225"/>
                  </a:cubicBezTo>
                  <a:close/>
                  <a:moveTo>
                    <a:pt x="633289" y="382587"/>
                  </a:moveTo>
                  <a:cubicBezTo>
                    <a:pt x="633289" y="382587"/>
                    <a:pt x="633289" y="382587"/>
                    <a:pt x="635465" y="382587"/>
                  </a:cubicBezTo>
                  <a:cubicBezTo>
                    <a:pt x="637640" y="384704"/>
                    <a:pt x="637640" y="386820"/>
                    <a:pt x="635465" y="386820"/>
                  </a:cubicBezTo>
                  <a:cubicBezTo>
                    <a:pt x="615885" y="395287"/>
                    <a:pt x="600657" y="405870"/>
                    <a:pt x="583253" y="414337"/>
                  </a:cubicBezTo>
                  <a:cubicBezTo>
                    <a:pt x="581078" y="414337"/>
                    <a:pt x="581078" y="414337"/>
                    <a:pt x="581078" y="412220"/>
                  </a:cubicBezTo>
                  <a:cubicBezTo>
                    <a:pt x="578902" y="412220"/>
                    <a:pt x="578902" y="410104"/>
                    <a:pt x="581078" y="410104"/>
                  </a:cubicBezTo>
                  <a:cubicBezTo>
                    <a:pt x="598482" y="401637"/>
                    <a:pt x="615885" y="391054"/>
                    <a:pt x="633289" y="382587"/>
                  </a:cubicBezTo>
                  <a:close/>
                  <a:moveTo>
                    <a:pt x="636541" y="358775"/>
                  </a:moveTo>
                  <a:cubicBezTo>
                    <a:pt x="636541" y="358775"/>
                    <a:pt x="638678" y="358775"/>
                    <a:pt x="638678" y="358775"/>
                  </a:cubicBezTo>
                  <a:cubicBezTo>
                    <a:pt x="640815" y="360892"/>
                    <a:pt x="640815" y="363008"/>
                    <a:pt x="638678" y="363008"/>
                  </a:cubicBezTo>
                  <a:cubicBezTo>
                    <a:pt x="619445" y="367242"/>
                    <a:pt x="604486" y="379942"/>
                    <a:pt x="589526" y="390525"/>
                  </a:cubicBezTo>
                  <a:cubicBezTo>
                    <a:pt x="589526" y="390525"/>
                    <a:pt x="589526" y="390525"/>
                    <a:pt x="587389" y="390525"/>
                  </a:cubicBezTo>
                  <a:cubicBezTo>
                    <a:pt x="585252" y="390525"/>
                    <a:pt x="585252" y="388408"/>
                    <a:pt x="587389" y="386292"/>
                  </a:cubicBezTo>
                  <a:cubicBezTo>
                    <a:pt x="602349" y="377825"/>
                    <a:pt x="617308" y="363008"/>
                    <a:pt x="636541" y="358775"/>
                  </a:cubicBezTo>
                  <a:close/>
                  <a:moveTo>
                    <a:pt x="642931" y="336550"/>
                  </a:moveTo>
                  <a:cubicBezTo>
                    <a:pt x="645048" y="336550"/>
                    <a:pt x="647164" y="338667"/>
                    <a:pt x="645048" y="340783"/>
                  </a:cubicBezTo>
                  <a:cubicBezTo>
                    <a:pt x="642931" y="340783"/>
                    <a:pt x="640814" y="340783"/>
                    <a:pt x="640814" y="342900"/>
                  </a:cubicBezTo>
                  <a:cubicBezTo>
                    <a:pt x="623881" y="349250"/>
                    <a:pt x="609064" y="357717"/>
                    <a:pt x="594248" y="366183"/>
                  </a:cubicBezTo>
                  <a:cubicBezTo>
                    <a:pt x="594248" y="368300"/>
                    <a:pt x="594248" y="368300"/>
                    <a:pt x="594248" y="368300"/>
                  </a:cubicBezTo>
                  <a:cubicBezTo>
                    <a:pt x="592131" y="368300"/>
                    <a:pt x="590014" y="364067"/>
                    <a:pt x="592131" y="364067"/>
                  </a:cubicBezTo>
                  <a:cubicBezTo>
                    <a:pt x="609064" y="355600"/>
                    <a:pt x="623881" y="345017"/>
                    <a:pt x="640814" y="338667"/>
                  </a:cubicBezTo>
                  <a:cubicBezTo>
                    <a:pt x="640814" y="336550"/>
                    <a:pt x="642931" y="336550"/>
                    <a:pt x="642931" y="336550"/>
                  </a:cubicBezTo>
                  <a:close/>
                  <a:moveTo>
                    <a:pt x="643814" y="312737"/>
                  </a:moveTo>
                  <a:cubicBezTo>
                    <a:pt x="645989" y="312737"/>
                    <a:pt x="645989" y="312737"/>
                    <a:pt x="648165" y="312737"/>
                  </a:cubicBezTo>
                  <a:cubicBezTo>
                    <a:pt x="650340" y="314891"/>
                    <a:pt x="648165" y="314891"/>
                    <a:pt x="648165" y="317046"/>
                  </a:cubicBezTo>
                  <a:cubicBezTo>
                    <a:pt x="648165" y="317046"/>
                    <a:pt x="648165" y="317046"/>
                    <a:pt x="645989" y="317046"/>
                  </a:cubicBezTo>
                  <a:cubicBezTo>
                    <a:pt x="645989" y="317046"/>
                    <a:pt x="643814" y="317046"/>
                    <a:pt x="643814" y="317046"/>
                  </a:cubicBezTo>
                  <a:cubicBezTo>
                    <a:pt x="641638" y="317046"/>
                    <a:pt x="637287" y="319200"/>
                    <a:pt x="635112" y="319200"/>
                  </a:cubicBezTo>
                  <a:cubicBezTo>
                    <a:pt x="630761" y="321355"/>
                    <a:pt x="624234" y="323509"/>
                    <a:pt x="619884" y="327818"/>
                  </a:cubicBezTo>
                  <a:cubicBezTo>
                    <a:pt x="611182" y="332127"/>
                    <a:pt x="604655" y="338591"/>
                    <a:pt x="595953" y="342900"/>
                  </a:cubicBezTo>
                  <a:cubicBezTo>
                    <a:pt x="595953" y="342900"/>
                    <a:pt x="593778" y="342900"/>
                    <a:pt x="593778" y="342900"/>
                  </a:cubicBezTo>
                  <a:cubicBezTo>
                    <a:pt x="591602" y="342900"/>
                    <a:pt x="591602" y="340745"/>
                    <a:pt x="593778" y="338591"/>
                  </a:cubicBezTo>
                  <a:cubicBezTo>
                    <a:pt x="602480" y="334282"/>
                    <a:pt x="611182" y="327818"/>
                    <a:pt x="622059" y="321355"/>
                  </a:cubicBezTo>
                  <a:cubicBezTo>
                    <a:pt x="626410" y="319200"/>
                    <a:pt x="632936" y="314891"/>
                    <a:pt x="637287" y="314891"/>
                  </a:cubicBezTo>
                  <a:cubicBezTo>
                    <a:pt x="639463" y="312737"/>
                    <a:pt x="641638" y="312737"/>
                    <a:pt x="643814" y="312737"/>
                  </a:cubicBezTo>
                  <a:close/>
                  <a:moveTo>
                    <a:pt x="645960" y="292100"/>
                  </a:moveTo>
                  <a:cubicBezTo>
                    <a:pt x="648150" y="292100"/>
                    <a:pt x="648150" y="292100"/>
                    <a:pt x="648150" y="292100"/>
                  </a:cubicBezTo>
                  <a:cubicBezTo>
                    <a:pt x="650339" y="292100"/>
                    <a:pt x="650339" y="294248"/>
                    <a:pt x="650339" y="296396"/>
                  </a:cubicBezTo>
                  <a:cubicBezTo>
                    <a:pt x="650339" y="296396"/>
                    <a:pt x="648150" y="296396"/>
                    <a:pt x="648150" y="296396"/>
                  </a:cubicBezTo>
                  <a:cubicBezTo>
                    <a:pt x="645960" y="296396"/>
                    <a:pt x="643770" y="296396"/>
                    <a:pt x="641581" y="298543"/>
                  </a:cubicBezTo>
                  <a:cubicBezTo>
                    <a:pt x="624063" y="307135"/>
                    <a:pt x="608736" y="317874"/>
                    <a:pt x="591219" y="326465"/>
                  </a:cubicBezTo>
                  <a:cubicBezTo>
                    <a:pt x="591219" y="328613"/>
                    <a:pt x="591219" y="328613"/>
                    <a:pt x="591219" y="328613"/>
                  </a:cubicBezTo>
                  <a:cubicBezTo>
                    <a:pt x="589029" y="328613"/>
                    <a:pt x="586839" y="324317"/>
                    <a:pt x="589029" y="324317"/>
                  </a:cubicBezTo>
                  <a:cubicBezTo>
                    <a:pt x="589029" y="324317"/>
                    <a:pt x="589029" y="324317"/>
                    <a:pt x="591219" y="322169"/>
                  </a:cubicBezTo>
                  <a:cubicBezTo>
                    <a:pt x="606546" y="313578"/>
                    <a:pt x="624063" y="302839"/>
                    <a:pt x="641581" y="294248"/>
                  </a:cubicBezTo>
                  <a:cubicBezTo>
                    <a:pt x="643770" y="292100"/>
                    <a:pt x="645960" y="292100"/>
                    <a:pt x="645960" y="292100"/>
                  </a:cubicBezTo>
                  <a:close/>
                  <a:moveTo>
                    <a:pt x="240197" y="292100"/>
                  </a:moveTo>
                  <a:cubicBezTo>
                    <a:pt x="240197" y="292100"/>
                    <a:pt x="240197" y="294183"/>
                    <a:pt x="240197" y="294183"/>
                  </a:cubicBezTo>
                  <a:cubicBezTo>
                    <a:pt x="242352" y="294183"/>
                    <a:pt x="242352" y="294183"/>
                    <a:pt x="242352" y="294183"/>
                  </a:cubicBezTo>
                  <a:cubicBezTo>
                    <a:pt x="242352" y="296267"/>
                    <a:pt x="242352" y="296267"/>
                    <a:pt x="240197" y="296267"/>
                  </a:cubicBezTo>
                  <a:cubicBezTo>
                    <a:pt x="240197" y="296267"/>
                    <a:pt x="240197" y="296267"/>
                    <a:pt x="238043" y="296267"/>
                  </a:cubicBezTo>
                  <a:cubicBezTo>
                    <a:pt x="235888" y="298351"/>
                    <a:pt x="231579" y="300434"/>
                    <a:pt x="229425" y="300434"/>
                  </a:cubicBezTo>
                  <a:cubicBezTo>
                    <a:pt x="214344" y="308769"/>
                    <a:pt x="199262" y="315020"/>
                    <a:pt x="186336" y="325438"/>
                  </a:cubicBezTo>
                  <a:cubicBezTo>
                    <a:pt x="186336" y="325438"/>
                    <a:pt x="186336" y="325438"/>
                    <a:pt x="184181" y="325438"/>
                  </a:cubicBezTo>
                  <a:cubicBezTo>
                    <a:pt x="184181" y="325438"/>
                    <a:pt x="182027" y="323354"/>
                    <a:pt x="184181" y="321271"/>
                  </a:cubicBezTo>
                  <a:cubicBezTo>
                    <a:pt x="190645" y="315020"/>
                    <a:pt x="201417" y="310852"/>
                    <a:pt x="210035" y="304602"/>
                  </a:cubicBezTo>
                  <a:cubicBezTo>
                    <a:pt x="220807" y="302518"/>
                    <a:pt x="231579" y="298351"/>
                    <a:pt x="240197" y="292100"/>
                  </a:cubicBezTo>
                  <a:close/>
                  <a:moveTo>
                    <a:pt x="256039" y="277812"/>
                  </a:moveTo>
                  <a:cubicBezTo>
                    <a:pt x="256039" y="277812"/>
                    <a:pt x="258227" y="280017"/>
                    <a:pt x="258227" y="282222"/>
                  </a:cubicBezTo>
                  <a:cubicBezTo>
                    <a:pt x="258227" y="282222"/>
                    <a:pt x="256039" y="282222"/>
                    <a:pt x="256039" y="282222"/>
                  </a:cubicBezTo>
                  <a:cubicBezTo>
                    <a:pt x="256039" y="282222"/>
                    <a:pt x="256039" y="284427"/>
                    <a:pt x="256039" y="284427"/>
                  </a:cubicBezTo>
                  <a:cubicBezTo>
                    <a:pt x="251662" y="286631"/>
                    <a:pt x="249474" y="286631"/>
                    <a:pt x="245098" y="288836"/>
                  </a:cubicBezTo>
                  <a:cubicBezTo>
                    <a:pt x="245098" y="291041"/>
                    <a:pt x="242909" y="291041"/>
                    <a:pt x="242909" y="291041"/>
                  </a:cubicBezTo>
                  <a:cubicBezTo>
                    <a:pt x="242909" y="291041"/>
                    <a:pt x="240721" y="291041"/>
                    <a:pt x="240721" y="291041"/>
                  </a:cubicBezTo>
                  <a:cubicBezTo>
                    <a:pt x="231968" y="297656"/>
                    <a:pt x="221028" y="302066"/>
                    <a:pt x="210087" y="304271"/>
                  </a:cubicBezTo>
                  <a:cubicBezTo>
                    <a:pt x="201334" y="308680"/>
                    <a:pt x="190393" y="313090"/>
                    <a:pt x="181640" y="317500"/>
                  </a:cubicBezTo>
                  <a:cubicBezTo>
                    <a:pt x="179452" y="317500"/>
                    <a:pt x="179452" y="317500"/>
                    <a:pt x="179452" y="317500"/>
                  </a:cubicBezTo>
                  <a:cubicBezTo>
                    <a:pt x="179452" y="317500"/>
                    <a:pt x="177264" y="315295"/>
                    <a:pt x="177264" y="315295"/>
                  </a:cubicBezTo>
                  <a:cubicBezTo>
                    <a:pt x="177264" y="313090"/>
                    <a:pt x="177264" y="313090"/>
                    <a:pt x="179452" y="313090"/>
                  </a:cubicBezTo>
                  <a:cubicBezTo>
                    <a:pt x="196957" y="304271"/>
                    <a:pt x="216651" y="297656"/>
                    <a:pt x="236345" y="288836"/>
                  </a:cubicBezTo>
                  <a:cubicBezTo>
                    <a:pt x="242909" y="286631"/>
                    <a:pt x="247286" y="282222"/>
                    <a:pt x="253850" y="280017"/>
                  </a:cubicBezTo>
                  <a:cubicBezTo>
                    <a:pt x="253850" y="280017"/>
                    <a:pt x="253850" y="277812"/>
                    <a:pt x="256039" y="277812"/>
                  </a:cubicBezTo>
                  <a:close/>
                  <a:moveTo>
                    <a:pt x="638680" y="276225"/>
                  </a:moveTo>
                  <a:cubicBezTo>
                    <a:pt x="638680" y="276225"/>
                    <a:pt x="638680" y="278373"/>
                    <a:pt x="640815" y="278373"/>
                  </a:cubicBezTo>
                  <a:cubicBezTo>
                    <a:pt x="640815" y="278373"/>
                    <a:pt x="640815" y="280521"/>
                    <a:pt x="640815" y="280521"/>
                  </a:cubicBezTo>
                  <a:cubicBezTo>
                    <a:pt x="640815" y="280521"/>
                    <a:pt x="640815" y="280521"/>
                    <a:pt x="638680" y="280521"/>
                  </a:cubicBezTo>
                  <a:cubicBezTo>
                    <a:pt x="623736" y="289112"/>
                    <a:pt x="606656" y="299851"/>
                    <a:pt x="591712" y="308442"/>
                  </a:cubicBezTo>
                  <a:cubicBezTo>
                    <a:pt x="589577" y="308442"/>
                    <a:pt x="587442" y="308442"/>
                    <a:pt x="587442" y="310590"/>
                  </a:cubicBezTo>
                  <a:cubicBezTo>
                    <a:pt x="587442" y="310590"/>
                    <a:pt x="587442" y="310590"/>
                    <a:pt x="585307" y="310590"/>
                  </a:cubicBezTo>
                  <a:cubicBezTo>
                    <a:pt x="585307" y="310590"/>
                    <a:pt x="585307" y="310590"/>
                    <a:pt x="583172" y="312738"/>
                  </a:cubicBezTo>
                  <a:cubicBezTo>
                    <a:pt x="581037" y="312738"/>
                    <a:pt x="581037" y="312738"/>
                    <a:pt x="581037" y="310590"/>
                  </a:cubicBezTo>
                  <a:cubicBezTo>
                    <a:pt x="578902" y="310590"/>
                    <a:pt x="578902" y="308442"/>
                    <a:pt x="581037" y="308442"/>
                  </a:cubicBezTo>
                  <a:cubicBezTo>
                    <a:pt x="583172" y="308442"/>
                    <a:pt x="585307" y="306294"/>
                    <a:pt x="585307" y="306294"/>
                  </a:cubicBezTo>
                  <a:cubicBezTo>
                    <a:pt x="587442" y="306294"/>
                    <a:pt x="587442" y="306294"/>
                    <a:pt x="587442" y="306294"/>
                  </a:cubicBezTo>
                  <a:cubicBezTo>
                    <a:pt x="587442" y="304147"/>
                    <a:pt x="589577" y="304147"/>
                    <a:pt x="591712" y="304147"/>
                  </a:cubicBezTo>
                  <a:cubicBezTo>
                    <a:pt x="606656" y="295555"/>
                    <a:pt x="621601" y="284816"/>
                    <a:pt x="638680" y="278373"/>
                  </a:cubicBezTo>
                  <a:cubicBezTo>
                    <a:pt x="638680" y="276225"/>
                    <a:pt x="638680" y="276225"/>
                    <a:pt x="638680" y="276225"/>
                  </a:cubicBezTo>
                  <a:close/>
                  <a:moveTo>
                    <a:pt x="259285" y="263525"/>
                  </a:moveTo>
                  <a:cubicBezTo>
                    <a:pt x="261402" y="263525"/>
                    <a:pt x="263518" y="263525"/>
                    <a:pt x="265635" y="263525"/>
                  </a:cubicBezTo>
                  <a:cubicBezTo>
                    <a:pt x="267752" y="263525"/>
                    <a:pt x="267752" y="267921"/>
                    <a:pt x="265635" y="267921"/>
                  </a:cubicBezTo>
                  <a:cubicBezTo>
                    <a:pt x="261402" y="267921"/>
                    <a:pt x="255052" y="270119"/>
                    <a:pt x="250818" y="272317"/>
                  </a:cubicBezTo>
                  <a:cubicBezTo>
                    <a:pt x="236002" y="278911"/>
                    <a:pt x="223302" y="285506"/>
                    <a:pt x="208485" y="292100"/>
                  </a:cubicBezTo>
                  <a:cubicBezTo>
                    <a:pt x="206368" y="292100"/>
                    <a:pt x="204252" y="289902"/>
                    <a:pt x="206368" y="289902"/>
                  </a:cubicBezTo>
                  <a:cubicBezTo>
                    <a:pt x="225418" y="281109"/>
                    <a:pt x="242352" y="270119"/>
                    <a:pt x="259285" y="263525"/>
                  </a:cubicBezTo>
                  <a:close/>
                  <a:moveTo>
                    <a:pt x="638678" y="244475"/>
                  </a:moveTo>
                  <a:cubicBezTo>
                    <a:pt x="640815" y="246564"/>
                    <a:pt x="640815" y="248653"/>
                    <a:pt x="640815" y="248653"/>
                  </a:cubicBezTo>
                  <a:cubicBezTo>
                    <a:pt x="640815" y="248653"/>
                    <a:pt x="640815" y="248653"/>
                    <a:pt x="638678" y="248653"/>
                  </a:cubicBezTo>
                  <a:cubicBezTo>
                    <a:pt x="638678" y="250741"/>
                    <a:pt x="636541" y="250741"/>
                    <a:pt x="636541" y="250741"/>
                  </a:cubicBezTo>
                  <a:cubicBezTo>
                    <a:pt x="619445" y="259097"/>
                    <a:pt x="604486" y="271630"/>
                    <a:pt x="589526" y="282074"/>
                  </a:cubicBezTo>
                  <a:cubicBezTo>
                    <a:pt x="589526" y="284163"/>
                    <a:pt x="589526" y="284163"/>
                    <a:pt x="587389" y="284163"/>
                  </a:cubicBezTo>
                  <a:cubicBezTo>
                    <a:pt x="587389" y="284163"/>
                    <a:pt x="585252" y="279985"/>
                    <a:pt x="587389" y="279985"/>
                  </a:cubicBezTo>
                  <a:cubicBezTo>
                    <a:pt x="587389" y="277896"/>
                    <a:pt x="587389" y="277896"/>
                    <a:pt x="589526" y="277896"/>
                  </a:cubicBezTo>
                  <a:cubicBezTo>
                    <a:pt x="604486" y="267452"/>
                    <a:pt x="619445" y="254919"/>
                    <a:pt x="634404" y="246564"/>
                  </a:cubicBezTo>
                  <a:cubicBezTo>
                    <a:pt x="636541" y="246564"/>
                    <a:pt x="636541" y="246564"/>
                    <a:pt x="638678" y="246564"/>
                  </a:cubicBezTo>
                  <a:cubicBezTo>
                    <a:pt x="638678" y="244475"/>
                    <a:pt x="638678" y="244475"/>
                    <a:pt x="638678" y="244475"/>
                  </a:cubicBezTo>
                  <a:close/>
                  <a:moveTo>
                    <a:pt x="281462" y="244475"/>
                  </a:moveTo>
                  <a:cubicBezTo>
                    <a:pt x="281462" y="244475"/>
                    <a:pt x="283627" y="246592"/>
                    <a:pt x="283627" y="246592"/>
                  </a:cubicBezTo>
                  <a:cubicBezTo>
                    <a:pt x="283627" y="248708"/>
                    <a:pt x="283627" y="248708"/>
                    <a:pt x="281462" y="248708"/>
                  </a:cubicBezTo>
                  <a:cubicBezTo>
                    <a:pt x="281462" y="248708"/>
                    <a:pt x="279297" y="248708"/>
                    <a:pt x="279297" y="248708"/>
                  </a:cubicBezTo>
                  <a:cubicBezTo>
                    <a:pt x="257649" y="252942"/>
                    <a:pt x="238166" y="263525"/>
                    <a:pt x="216518" y="269875"/>
                  </a:cubicBezTo>
                  <a:cubicBezTo>
                    <a:pt x="214354" y="269875"/>
                    <a:pt x="212189" y="265642"/>
                    <a:pt x="216518" y="265642"/>
                  </a:cubicBezTo>
                  <a:cubicBezTo>
                    <a:pt x="225177" y="261408"/>
                    <a:pt x="236001" y="259292"/>
                    <a:pt x="244661" y="255058"/>
                  </a:cubicBezTo>
                  <a:cubicBezTo>
                    <a:pt x="255485" y="250825"/>
                    <a:pt x="268473" y="248708"/>
                    <a:pt x="279297" y="246592"/>
                  </a:cubicBezTo>
                  <a:cubicBezTo>
                    <a:pt x="281462" y="244475"/>
                    <a:pt x="281462" y="244475"/>
                    <a:pt x="281462" y="244475"/>
                  </a:cubicBezTo>
                  <a:close/>
                  <a:moveTo>
                    <a:pt x="639688" y="222250"/>
                  </a:moveTo>
                  <a:cubicBezTo>
                    <a:pt x="639688" y="222250"/>
                    <a:pt x="641838" y="222250"/>
                    <a:pt x="641838" y="222250"/>
                  </a:cubicBezTo>
                  <a:cubicBezTo>
                    <a:pt x="643989" y="222250"/>
                    <a:pt x="643989" y="226615"/>
                    <a:pt x="641838" y="226615"/>
                  </a:cubicBezTo>
                  <a:cubicBezTo>
                    <a:pt x="639688" y="226615"/>
                    <a:pt x="637537" y="228798"/>
                    <a:pt x="637537" y="228798"/>
                  </a:cubicBezTo>
                  <a:cubicBezTo>
                    <a:pt x="635386" y="228798"/>
                    <a:pt x="633235" y="228798"/>
                    <a:pt x="633235" y="230981"/>
                  </a:cubicBezTo>
                  <a:cubicBezTo>
                    <a:pt x="616029" y="237530"/>
                    <a:pt x="600973" y="246261"/>
                    <a:pt x="585917" y="254992"/>
                  </a:cubicBezTo>
                  <a:cubicBezTo>
                    <a:pt x="583767" y="254992"/>
                    <a:pt x="583767" y="254992"/>
                    <a:pt x="581616" y="257175"/>
                  </a:cubicBezTo>
                  <a:cubicBezTo>
                    <a:pt x="581616" y="257175"/>
                    <a:pt x="581616" y="257175"/>
                    <a:pt x="579465" y="257175"/>
                  </a:cubicBezTo>
                  <a:cubicBezTo>
                    <a:pt x="577314" y="257175"/>
                    <a:pt x="577314" y="252809"/>
                    <a:pt x="579465" y="252809"/>
                  </a:cubicBezTo>
                  <a:cubicBezTo>
                    <a:pt x="581616" y="252809"/>
                    <a:pt x="583767" y="250626"/>
                    <a:pt x="585917" y="250626"/>
                  </a:cubicBezTo>
                  <a:cubicBezTo>
                    <a:pt x="590219" y="248444"/>
                    <a:pt x="594521" y="246261"/>
                    <a:pt x="598822" y="241895"/>
                  </a:cubicBezTo>
                  <a:cubicBezTo>
                    <a:pt x="603124" y="241895"/>
                    <a:pt x="605275" y="239712"/>
                    <a:pt x="609576" y="237530"/>
                  </a:cubicBezTo>
                  <a:cubicBezTo>
                    <a:pt x="616029" y="233164"/>
                    <a:pt x="624632" y="228798"/>
                    <a:pt x="631084" y="226615"/>
                  </a:cubicBezTo>
                  <a:cubicBezTo>
                    <a:pt x="633235" y="224433"/>
                    <a:pt x="635386" y="224433"/>
                    <a:pt x="635386" y="224433"/>
                  </a:cubicBezTo>
                  <a:cubicBezTo>
                    <a:pt x="637537" y="224433"/>
                    <a:pt x="637537" y="222250"/>
                    <a:pt x="639688" y="222250"/>
                  </a:cubicBezTo>
                  <a:close/>
                  <a:moveTo>
                    <a:pt x="632348" y="215900"/>
                  </a:moveTo>
                  <a:cubicBezTo>
                    <a:pt x="634464" y="215900"/>
                    <a:pt x="634464" y="218017"/>
                    <a:pt x="634464" y="220133"/>
                  </a:cubicBezTo>
                  <a:cubicBezTo>
                    <a:pt x="632348" y="220133"/>
                    <a:pt x="630231" y="222250"/>
                    <a:pt x="630231" y="222250"/>
                  </a:cubicBezTo>
                  <a:cubicBezTo>
                    <a:pt x="621764" y="226483"/>
                    <a:pt x="615414" y="232833"/>
                    <a:pt x="609064" y="237067"/>
                  </a:cubicBezTo>
                  <a:cubicBezTo>
                    <a:pt x="604831" y="239183"/>
                    <a:pt x="602714" y="241300"/>
                    <a:pt x="598481" y="241300"/>
                  </a:cubicBezTo>
                  <a:cubicBezTo>
                    <a:pt x="598481" y="241300"/>
                    <a:pt x="596364" y="239183"/>
                    <a:pt x="598481" y="239183"/>
                  </a:cubicBezTo>
                  <a:cubicBezTo>
                    <a:pt x="609064" y="230717"/>
                    <a:pt x="619648" y="224367"/>
                    <a:pt x="628114" y="218017"/>
                  </a:cubicBezTo>
                  <a:cubicBezTo>
                    <a:pt x="630231" y="218017"/>
                    <a:pt x="630231" y="218017"/>
                    <a:pt x="632348" y="215900"/>
                  </a:cubicBezTo>
                  <a:close/>
                  <a:moveTo>
                    <a:pt x="625407" y="203200"/>
                  </a:moveTo>
                  <a:cubicBezTo>
                    <a:pt x="627554" y="203200"/>
                    <a:pt x="629702" y="207530"/>
                    <a:pt x="627554" y="207530"/>
                  </a:cubicBezTo>
                  <a:cubicBezTo>
                    <a:pt x="625407" y="207530"/>
                    <a:pt x="625407" y="209694"/>
                    <a:pt x="625407" y="209694"/>
                  </a:cubicBezTo>
                  <a:cubicBezTo>
                    <a:pt x="616815" y="214024"/>
                    <a:pt x="606076" y="220518"/>
                    <a:pt x="597485" y="227013"/>
                  </a:cubicBezTo>
                  <a:cubicBezTo>
                    <a:pt x="597485" y="227013"/>
                    <a:pt x="597485" y="227013"/>
                    <a:pt x="595337" y="227013"/>
                  </a:cubicBezTo>
                  <a:cubicBezTo>
                    <a:pt x="595337" y="227013"/>
                    <a:pt x="593189" y="224848"/>
                    <a:pt x="595337" y="222683"/>
                  </a:cubicBezTo>
                  <a:cubicBezTo>
                    <a:pt x="603928" y="216189"/>
                    <a:pt x="614667" y="209694"/>
                    <a:pt x="623259" y="205365"/>
                  </a:cubicBezTo>
                  <a:cubicBezTo>
                    <a:pt x="623259" y="205365"/>
                    <a:pt x="625407" y="205365"/>
                    <a:pt x="625407" y="205365"/>
                  </a:cubicBezTo>
                  <a:cubicBezTo>
                    <a:pt x="625407" y="203200"/>
                    <a:pt x="625407" y="203200"/>
                    <a:pt x="625407" y="203200"/>
                  </a:cubicBezTo>
                  <a:close/>
                  <a:moveTo>
                    <a:pt x="619592" y="179387"/>
                  </a:moveTo>
                  <a:cubicBezTo>
                    <a:pt x="619592" y="179387"/>
                    <a:pt x="619592" y="181504"/>
                    <a:pt x="619592" y="181504"/>
                  </a:cubicBezTo>
                  <a:cubicBezTo>
                    <a:pt x="621764" y="181504"/>
                    <a:pt x="621764" y="181504"/>
                    <a:pt x="621764" y="181504"/>
                  </a:cubicBezTo>
                  <a:cubicBezTo>
                    <a:pt x="621764" y="183620"/>
                    <a:pt x="621764" y="183620"/>
                    <a:pt x="619592" y="183620"/>
                  </a:cubicBezTo>
                  <a:cubicBezTo>
                    <a:pt x="619592" y="185737"/>
                    <a:pt x="617420" y="185737"/>
                    <a:pt x="617420" y="185737"/>
                  </a:cubicBezTo>
                  <a:cubicBezTo>
                    <a:pt x="606558" y="189970"/>
                    <a:pt x="595696" y="196320"/>
                    <a:pt x="584834" y="204787"/>
                  </a:cubicBezTo>
                  <a:cubicBezTo>
                    <a:pt x="582662" y="204787"/>
                    <a:pt x="582662" y="204787"/>
                    <a:pt x="582662" y="204787"/>
                  </a:cubicBezTo>
                  <a:cubicBezTo>
                    <a:pt x="580489" y="204787"/>
                    <a:pt x="580489" y="200554"/>
                    <a:pt x="582662" y="200554"/>
                  </a:cubicBezTo>
                  <a:cubicBezTo>
                    <a:pt x="593523" y="194204"/>
                    <a:pt x="604385" y="185737"/>
                    <a:pt x="617420" y="181504"/>
                  </a:cubicBezTo>
                  <a:cubicBezTo>
                    <a:pt x="619592" y="179387"/>
                    <a:pt x="619592" y="179387"/>
                    <a:pt x="619592" y="179387"/>
                  </a:cubicBezTo>
                  <a:close/>
                  <a:moveTo>
                    <a:pt x="621236" y="160337"/>
                  </a:moveTo>
                  <a:cubicBezTo>
                    <a:pt x="623352" y="160337"/>
                    <a:pt x="623352" y="162491"/>
                    <a:pt x="623352" y="164646"/>
                  </a:cubicBezTo>
                  <a:cubicBezTo>
                    <a:pt x="623352" y="164646"/>
                    <a:pt x="621236" y="164646"/>
                    <a:pt x="621236" y="164646"/>
                  </a:cubicBezTo>
                  <a:cubicBezTo>
                    <a:pt x="621236" y="164646"/>
                    <a:pt x="619119" y="164646"/>
                    <a:pt x="619119" y="166800"/>
                  </a:cubicBezTo>
                  <a:cubicBezTo>
                    <a:pt x="617002" y="166800"/>
                    <a:pt x="614886" y="166800"/>
                    <a:pt x="614886" y="166800"/>
                  </a:cubicBezTo>
                  <a:cubicBezTo>
                    <a:pt x="612769" y="168955"/>
                    <a:pt x="612769" y="168955"/>
                    <a:pt x="610652" y="168955"/>
                  </a:cubicBezTo>
                  <a:cubicBezTo>
                    <a:pt x="597952" y="175418"/>
                    <a:pt x="587369" y="184036"/>
                    <a:pt x="576786" y="190500"/>
                  </a:cubicBezTo>
                  <a:cubicBezTo>
                    <a:pt x="574669" y="190500"/>
                    <a:pt x="572552" y="188345"/>
                    <a:pt x="574669" y="188345"/>
                  </a:cubicBezTo>
                  <a:cubicBezTo>
                    <a:pt x="585252" y="179727"/>
                    <a:pt x="595836" y="171109"/>
                    <a:pt x="608536" y="164646"/>
                  </a:cubicBezTo>
                  <a:cubicBezTo>
                    <a:pt x="610652" y="164646"/>
                    <a:pt x="610652" y="164646"/>
                    <a:pt x="612769" y="164646"/>
                  </a:cubicBezTo>
                  <a:cubicBezTo>
                    <a:pt x="612769" y="162491"/>
                    <a:pt x="614886" y="162491"/>
                    <a:pt x="617002" y="162491"/>
                  </a:cubicBezTo>
                  <a:cubicBezTo>
                    <a:pt x="617002" y="162491"/>
                    <a:pt x="619119" y="160337"/>
                    <a:pt x="621236" y="160337"/>
                  </a:cubicBezTo>
                  <a:close/>
                  <a:moveTo>
                    <a:pt x="600929" y="149225"/>
                  </a:moveTo>
                  <a:cubicBezTo>
                    <a:pt x="603112" y="149225"/>
                    <a:pt x="603112" y="149225"/>
                    <a:pt x="603112" y="149225"/>
                  </a:cubicBezTo>
                  <a:cubicBezTo>
                    <a:pt x="605294" y="149225"/>
                    <a:pt x="607477" y="153534"/>
                    <a:pt x="605294" y="153534"/>
                  </a:cubicBezTo>
                  <a:cubicBezTo>
                    <a:pt x="605294" y="153534"/>
                    <a:pt x="603112" y="153534"/>
                    <a:pt x="603112" y="153534"/>
                  </a:cubicBezTo>
                  <a:cubicBezTo>
                    <a:pt x="587832" y="157843"/>
                    <a:pt x="574735" y="168615"/>
                    <a:pt x="559454" y="177233"/>
                  </a:cubicBezTo>
                  <a:cubicBezTo>
                    <a:pt x="559454" y="177233"/>
                    <a:pt x="559454" y="177233"/>
                    <a:pt x="557272" y="177233"/>
                  </a:cubicBezTo>
                  <a:lnTo>
                    <a:pt x="557272" y="175079"/>
                  </a:lnTo>
                  <a:cubicBezTo>
                    <a:pt x="557272" y="175079"/>
                    <a:pt x="557272" y="172924"/>
                    <a:pt x="557272" y="172924"/>
                  </a:cubicBezTo>
                  <a:cubicBezTo>
                    <a:pt x="572552" y="164306"/>
                    <a:pt x="585649" y="155688"/>
                    <a:pt x="600929" y="149225"/>
                  </a:cubicBezTo>
                  <a:close/>
                  <a:moveTo>
                    <a:pt x="587251" y="133350"/>
                  </a:moveTo>
                  <a:cubicBezTo>
                    <a:pt x="589427" y="133350"/>
                    <a:pt x="589427" y="133350"/>
                    <a:pt x="589427" y="133350"/>
                  </a:cubicBezTo>
                  <a:cubicBezTo>
                    <a:pt x="591602" y="133350"/>
                    <a:pt x="591602" y="137715"/>
                    <a:pt x="589427" y="137715"/>
                  </a:cubicBezTo>
                  <a:cubicBezTo>
                    <a:pt x="576374" y="144264"/>
                    <a:pt x="563321" y="152995"/>
                    <a:pt x="550268" y="159544"/>
                  </a:cubicBezTo>
                  <a:cubicBezTo>
                    <a:pt x="548092" y="161726"/>
                    <a:pt x="548092" y="161726"/>
                    <a:pt x="545917" y="163909"/>
                  </a:cubicBezTo>
                  <a:cubicBezTo>
                    <a:pt x="543741" y="163909"/>
                    <a:pt x="543741" y="163909"/>
                    <a:pt x="541566" y="166092"/>
                  </a:cubicBezTo>
                  <a:cubicBezTo>
                    <a:pt x="539390" y="166092"/>
                    <a:pt x="539390" y="168275"/>
                    <a:pt x="537215" y="168275"/>
                  </a:cubicBezTo>
                  <a:cubicBezTo>
                    <a:pt x="535039" y="168275"/>
                    <a:pt x="532864" y="166092"/>
                    <a:pt x="535039" y="163909"/>
                  </a:cubicBezTo>
                  <a:cubicBezTo>
                    <a:pt x="537215" y="163909"/>
                    <a:pt x="537215" y="161726"/>
                    <a:pt x="539390" y="161726"/>
                  </a:cubicBezTo>
                  <a:cubicBezTo>
                    <a:pt x="539390" y="161726"/>
                    <a:pt x="541566" y="159544"/>
                    <a:pt x="543741" y="159544"/>
                  </a:cubicBezTo>
                  <a:cubicBezTo>
                    <a:pt x="545917" y="157361"/>
                    <a:pt x="545917" y="157361"/>
                    <a:pt x="548092" y="157361"/>
                  </a:cubicBezTo>
                  <a:cubicBezTo>
                    <a:pt x="561145" y="148630"/>
                    <a:pt x="574198" y="139898"/>
                    <a:pt x="587251" y="133350"/>
                  </a:cubicBezTo>
                  <a:close/>
                  <a:moveTo>
                    <a:pt x="572023" y="119062"/>
                  </a:moveTo>
                  <a:cubicBezTo>
                    <a:pt x="574139" y="119062"/>
                    <a:pt x="574139" y="121216"/>
                    <a:pt x="572023" y="123371"/>
                  </a:cubicBezTo>
                  <a:cubicBezTo>
                    <a:pt x="559322" y="127680"/>
                    <a:pt x="548739" y="134143"/>
                    <a:pt x="538155" y="142761"/>
                  </a:cubicBezTo>
                  <a:cubicBezTo>
                    <a:pt x="536039" y="142761"/>
                    <a:pt x="536039" y="144916"/>
                    <a:pt x="533922" y="144916"/>
                  </a:cubicBezTo>
                  <a:cubicBezTo>
                    <a:pt x="533922" y="144916"/>
                    <a:pt x="533922" y="144916"/>
                    <a:pt x="531805" y="144916"/>
                  </a:cubicBezTo>
                  <a:cubicBezTo>
                    <a:pt x="531805" y="147070"/>
                    <a:pt x="529689" y="147070"/>
                    <a:pt x="529689" y="147070"/>
                  </a:cubicBezTo>
                  <a:cubicBezTo>
                    <a:pt x="527572" y="147070"/>
                    <a:pt x="527572" y="149225"/>
                    <a:pt x="527572" y="149225"/>
                  </a:cubicBezTo>
                  <a:cubicBezTo>
                    <a:pt x="525455" y="149225"/>
                    <a:pt x="523339" y="144916"/>
                    <a:pt x="525455" y="144916"/>
                  </a:cubicBezTo>
                  <a:cubicBezTo>
                    <a:pt x="527572" y="142761"/>
                    <a:pt x="527572" y="142761"/>
                    <a:pt x="529689" y="142761"/>
                  </a:cubicBezTo>
                  <a:cubicBezTo>
                    <a:pt x="529689" y="142761"/>
                    <a:pt x="529689" y="142761"/>
                    <a:pt x="531805" y="140607"/>
                  </a:cubicBezTo>
                  <a:cubicBezTo>
                    <a:pt x="531805" y="140607"/>
                    <a:pt x="533922" y="140607"/>
                    <a:pt x="533922" y="138452"/>
                  </a:cubicBezTo>
                  <a:cubicBezTo>
                    <a:pt x="546622" y="131989"/>
                    <a:pt x="557205" y="123371"/>
                    <a:pt x="572023" y="119062"/>
                  </a:cubicBezTo>
                  <a:close/>
                  <a:moveTo>
                    <a:pt x="563850" y="100012"/>
                  </a:moveTo>
                  <a:cubicBezTo>
                    <a:pt x="566026" y="100012"/>
                    <a:pt x="566026" y="100012"/>
                    <a:pt x="566026" y="100012"/>
                  </a:cubicBezTo>
                  <a:cubicBezTo>
                    <a:pt x="568201" y="100012"/>
                    <a:pt x="570377" y="100012"/>
                    <a:pt x="570377" y="100012"/>
                  </a:cubicBezTo>
                  <a:cubicBezTo>
                    <a:pt x="572552" y="100012"/>
                    <a:pt x="572552" y="104245"/>
                    <a:pt x="570377" y="104245"/>
                  </a:cubicBezTo>
                  <a:cubicBezTo>
                    <a:pt x="568201" y="104245"/>
                    <a:pt x="568201" y="104245"/>
                    <a:pt x="568201" y="104245"/>
                  </a:cubicBezTo>
                  <a:cubicBezTo>
                    <a:pt x="568201" y="104245"/>
                    <a:pt x="568201" y="104245"/>
                    <a:pt x="566026" y="104245"/>
                  </a:cubicBezTo>
                  <a:cubicBezTo>
                    <a:pt x="563850" y="104245"/>
                    <a:pt x="559499" y="106362"/>
                    <a:pt x="555148" y="108479"/>
                  </a:cubicBezTo>
                  <a:cubicBezTo>
                    <a:pt x="550797" y="110595"/>
                    <a:pt x="546446" y="112712"/>
                    <a:pt x="542095" y="114829"/>
                  </a:cubicBezTo>
                  <a:cubicBezTo>
                    <a:pt x="535569" y="119062"/>
                    <a:pt x="529042" y="123295"/>
                    <a:pt x="524691" y="127529"/>
                  </a:cubicBezTo>
                  <a:cubicBezTo>
                    <a:pt x="522516" y="127529"/>
                    <a:pt x="522516" y="129645"/>
                    <a:pt x="520340" y="129645"/>
                  </a:cubicBezTo>
                  <a:cubicBezTo>
                    <a:pt x="520340" y="129645"/>
                    <a:pt x="520340" y="129645"/>
                    <a:pt x="518165" y="131762"/>
                  </a:cubicBezTo>
                  <a:cubicBezTo>
                    <a:pt x="515989" y="131762"/>
                    <a:pt x="515989" y="131762"/>
                    <a:pt x="515989" y="131762"/>
                  </a:cubicBezTo>
                  <a:cubicBezTo>
                    <a:pt x="513814" y="131762"/>
                    <a:pt x="513814" y="129645"/>
                    <a:pt x="515989" y="127529"/>
                  </a:cubicBezTo>
                  <a:cubicBezTo>
                    <a:pt x="515989" y="127529"/>
                    <a:pt x="515989" y="127529"/>
                    <a:pt x="518165" y="127529"/>
                  </a:cubicBezTo>
                  <a:cubicBezTo>
                    <a:pt x="518165" y="125412"/>
                    <a:pt x="520340" y="125412"/>
                    <a:pt x="520340" y="125412"/>
                  </a:cubicBezTo>
                  <a:cubicBezTo>
                    <a:pt x="529042" y="119062"/>
                    <a:pt x="535569" y="114829"/>
                    <a:pt x="542095" y="110595"/>
                  </a:cubicBezTo>
                  <a:cubicBezTo>
                    <a:pt x="548621" y="106362"/>
                    <a:pt x="557323" y="100012"/>
                    <a:pt x="563850" y="100012"/>
                  </a:cubicBezTo>
                  <a:close/>
                  <a:moveTo>
                    <a:pt x="541834" y="82550"/>
                  </a:moveTo>
                  <a:cubicBezTo>
                    <a:pt x="543977" y="82550"/>
                    <a:pt x="543977" y="84704"/>
                    <a:pt x="543977" y="86859"/>
                  </a:cubicBezTo>
                  <a:cubicBezTo>
                    <a:pt x="531118" y="95477"/>
                    <a:pt x="518259" y="101940"/>
                    <a:pt x="507543" y="110558"/>
                  </a:cubicBezTo>
                  <a:cubicBezTo>
                    <a:pt x="505400" y="112713"/>
                    <a:pt x="505400" y="112713"/>
                    <a:pt x="505400" y="112713"/>
                  </a:cubicBezTo>
                  <a:cubicBezTo>
                    <a:pt x="505400" y="112713"/>
                    <a:pt x="503257" y="112713"/>
                    <a:pt x="503257" y="112713"/>
                  </a:cubicBezTo>
                  <a:cubicBezTo>
                    <a:pt x="501114" y="112713"/>
                    <a:pt x="501114" y="110558"/>
                    <a:pt x="503257" y="108404"/>
                  </a:cubicBezTo>
                  <a:cubicBezTo>
                    <a:pt x="516116" y="99786"/>
                    <a:pt x="528975" y="91168"/>
                    <a:pt x="541834" y="82550"/>
                  </a:cubicBezTo>
                  <a:close/>
                  <a:moveTo>
                    <a:pt x="526997" y="69850"/>
                  </a:moveTo>
                  <a:cubicBezTo>
                    <a:pt x="526997" y="69850"/>
                    <a:pt x="526997" y="69850"/>
                    <a:pt x="529137" y="69850"/>
                  </a:cubicBezTo>
                  <a:cubicBezTo>
                    <a:pt x="529137" y="69850"/>
                    <a:pt x="531277" y="71926"/>
                    <a:pt x="531277" y="71926"/>
                  </a:cubicBezTo>
                  <a:cubicBezTo>
                    <a:pt x="531277" y="74002"/>
                    <a:pt x="531277" y="74002"/>
                    <a:pt x="529137" y="74002"/>
                  </a:cubicBezTo>
                  <a:cubicBezTo>
                    <a:pt x="514159" y="78154"/>
                    <a:pt x="501321" y="88534"/>
                    <a:pt x="488483" y="96838"/>
                  </a:cubicBezTo>
                  <a:cubicBezTo>
                    <a:pt x="488483" y="96838"/>
                    <a:pt x="486343" y="96838"/>
                    <a:pt x="486343" y="96838"/>
                  </a:cubicBezTo>
                  <a:cubicBezTo>
                    <a:pt x="484203" y="96838"/>
                    <a:pt x="482064" y="94762"/>
                    <a:pt x="484203" y="92686"/>
                  </a:cubicBezTo>
                  <a:cubicBezTo>
                    <a:pt x="499181" y="84382"/>
                    <a:pt x="512019" y="74002"/>
                    <a:pt x="526997" y="69850"/>
                  </a:cubicBezTo>
                  <a:close/>
                  <a:moveTo>
                    <a:pt x="503178" y="53975"/>
                  </a:moveTo>
                  <a:cubicBezTo>
                    <a:pt x="503178" y="53975"/>
                    <a:pt x="505322" y="53975"/>
                    <a:pt x="505322" y="53975"/>
                  </a:cubicBezTo>
                  <a:cubicBezTo>
                    <a:pt x="507465" y="53975"/>
                    <a:pt x="507465" y="56173"/>
                    <a:pt x="507465" y="56173"/>
                  </a:cubicBezTo>
                  <a:cubicBezTo>
                    <a:pt x="505322" y="58371"/>
                    <a:pt x="505322" y="58371"/>
                    <a:pt x="505322" y="58371"/>
                  </a:cubicBezTo>
                  <a:cubicBezTo>
                    <a:pt x="494606" y="67163"/>
                    <a:pt x="479604" y="73758"/>
                    <a:pt x="466745" y="82550"/>
                  </a:cubicBezTo>
                  <a:cubicBezTo>
                    <a:pt x="466745" y="82550"/>
                    <a:pt x="464602" y="82550"/>
                    <a:pt x="464602" y="82550"/>
                  </a:cubicBezTo>
                  <a:cubicBezTo>
                    <a:pt x="464602" y="80352"/>
                    <a:pt x="464602" y="80352"/>
                    <a:pt x="464602" y="78154"/>
                  </a:cubicBezTo>
                  <a:cubicBezTo>
                    <a:pt x="477461" y="71559"/>
                    <a:pt x="490320" y="64965"/>
                    <a:pt x="501035" y="56173"/>
                  </a:cubicBezTo>
                  <a:cubicBezTo>
                    <a:pt x="501035" y="56173"/>
                    <a:pt x="503178" y="53975"/>
                    <a:pt x="503178" y="53975"/>
                  </a:cubicBezTo>
                  <a:close/>
                  <a:moveTo>
                    <a:pt x="492609" y="42862"/>
                  </a:moveTo>
                  <a:cubicBezTo>
                    <a:pt x="494764" y="42862"/>
                    <a:pt x="494764" y="42862"/>
                    <a:pt x="494764" y="45103"/>
                  </a:cubicBezTo>
                  <a:cubicBezTo>
                    <a:pt x="494764" y="45103"/>
                    <a:pt x="494764" y="45103"/>
                    <a:pt x="494764" y="47344"/>
                  </a:cubicBezTo>
                  <a:cubicBezTo>
                    <a:pt x="494764" y="47344"/>
                    <a:pt x="494764" y="47344"/>
                    <a:pt x="492609" y="47344"/>
                  </a:cubicBezTo>
                  <a:cubicBezTo>
                    <a:pt x="492609" y="47344"/>
                    <a:pt x="490455" y="49585"/>
                    <a:pt x="490455" y="49585"/>
                  </a:cubicBezTo>
                  <a:cubicBezTo>
                    <a:pt x="475374" y="54068"/>
                    <a:pt x="462447" y="63032"/>
                    <a:pt x="449520" y="71997"/>
                  </a:cubicBezTo>
                  <a:cubicBezTo>
                    <a:pt x="447366" y="74238"/>
                    <a:pt x="445211" y="76480"/>
                    <a:pt x="443057" y="76480"/>
                  </a:cubicBezTo>
                  <a:cubicBezTo>
                    <a:pt x="443057" y="78721"/>
                    <a:pt x="440902" y="78721"/>
                    <a:pt x="438748" y="78721"/>
                  </a:cubicBezTo>
                  <a:cubicBezTo>
                    <a:pt x="438748" y="80962"/>
                    <a:pt x="438748" y="80962"/>
                    <a:pt x="438748" y="80962"/>
                  </a:cubicBezTo>
                  <a:cubicBezTo>
                    <a:pt x="436593" y="80962"/>
                    <a:pt x="434439" y="76480"/>
                    <a:pt x="436593" y="76480"/>
                  </a:cubicBezTo>
                  <a:cubicBezTo>
                    <a:pt x="438748" y="76480"/>
                    <a:pt x="438748" y="74238"/>
                    <a:pt x="438748" y="74238"/>
                  </a:cubicBezTo>
                  <a:cubicBezTo>
                    <a:pt x="440902" y="74238"/>
                    <a:pt x="443057" y="71997"/>
                    <a:pt x="447366" y="69756"/>
                  </a:cubicBezTo>
                  <a:cubicBezTo>
                    <a:pt x="458138" y="60791"/>
                    <a:pt x="471065" y="51827"/>
                    <a:pt x="486146" y="47344"/>
                  </a:cubicBezTo>
                  <a:cubicBezTo>
                    <a:pt x="486146" y="45103"/>
                    <a:pt x="488300" y="45103"/>
                    <a:pt x="490455" y="45103"/>
                  </a:cubicBezTo>
                  <a:cubicBezTo>
                    <a:pt x="490455" y="42862"/>
                    <a:pt x="490455" y="42862"/>
                    <a:pt x="492609" y="42862"/>
                  </a:cubicBezTo>
                  <a:close/>
                  <a:moveTo>
                    <a:pt x="460322" y="34925"/>
                  </a:moveTo>
                  <a:cubicBezTo>
                    <a:pt x="462462" y="34925"/>
                    <a:pt x="462462" y="34925"/>
                    <a:pt x="462462" y="34925"/>
                  </a:cubicBezTo>
                  <a:cubicBezTo>
                    <a:pt x="462462" y="34925"/>
                    <a:pt x="464602" y="34925"/>
                    <a:pt x="464602" y="34925"/>
                  </a:cubicBezTo>
                  <a:cubicBezTo>
                    <a:pt x="464602" y="37042"/>
                    <a:pt x="462462" y="37042"/>
                    <a:pt x="462462" y="39158"/>
                  </a:cubicBezTo>
                  <a:cubicBezTo>
                    <a:pt x="449624" y="43392"/>
                    <a:pt x="438925" y="49742"/>
                    <a:pt x="428227" y="58208"/>
                  </a:cubicBezTo>
                  <a:cubicBezTo>
                    <a:pt x="428227" y="60325"/>
                    <a:pt x="426087" y="60325"/>
                    <a:pt x="426087" y="60325"/>
                  </a:cubicBezTo>
                  <a:cubicBezTo>
                    <a:pt x="423948" y="62442"/>
                    <a:pt x="423948" y="62442"/>
                    <a:pt x="423948" y="62442"/>
                  </a:cubicBezTo>
                  <a:cubicBezTo>
                    <a:pt x="421808" y="64558"/>
                    <a:pt x="419668" y="64558"/>
                    <a:pt x="419668" y="64558"/>
                  </a:cubicBezTo>
                  <a:cubicBezTo>
                    <a:pt x="419668" y="66675"/>
                    <a:pt x="419668" y="66675"/>
                    <a:pt x="419668" y="66675"/>
                  </a:cubicBezTo>
                  <a:cubicBezTo>
                    <a:pt x="417528" y="66675"/>
                    <a:pt x="417528" y="66675"/>
                    <a:pt x="417528" y="66675"/>
                  </a:cubicBezTo>
                  <a:cubicBezTo>
                    <a:pt x="415389" y="66675"/>
                    <a:pt x="415389" y="64558"/>
                    <a:pt x="415389" y="64558"/>
                  </a:cubicBezTo>
                  <a:cubicBezTo>
                    <a:pt x="415389" y="62442"/>
                    <a:pt x="415389" y="62442"/>
                    <a:pt x="415389" y="62442"/>
                  </a:cubicBezTo>
                  <a:cubicBezTo>
                    <a:pt x="417528" y="62442"/>
                    <a:pt x="417528" y="62442"/>
                    <a:pt x="417528" y="60325"/>
                  </a:cubicBezTo>
                  <a:cubicBezTo>
                    <a:pt x="419668" y="60325"/>
                    <a:pt x="419668" y="60325"/>
                    <a:pt x="421808" y="58208"/>
                  </a:cubicBezTo>
                  <a:cubicBezTo>
                    <a:pt x="421808" y="58208"/>
                    <a:pt x="423948" y="58208"/>
                    <a:pt x="423948" y="56092"/>
                  </a:cubicBezTo>
                  <a:cubicBezTo>
                    <a:pt x="436786" y="47625"/>
                    <a:pt x="447484" y="39158"/>
                    <a:pt x="460322" y="34925"/>
                  </a:cubicBezTo>
                  <a:close/>
                  <a:moveTo>
                    <a:pt x="447522" y="23812"/>
                  </a:moveTo>
                  <a:cubicBezTo>
                    <a:pt x="449712" y="23812"/>
                    <a:pt x="449712" y="23812"/>
                    <a:pt x="449712" y="23812"/>
                  </a:cubicBezTo>
                  <a:cubicBezTo>
                    <a:pt x="449712" y="23812"/>
                    <a:pt x="451902" y="23812"/>
                    <a:pt x="451902" y="26017"/>
                  </a:cubicBezTo>
                  <a:cubicBezTo>
                    <a:pt x="451902" y="26017"/>
                    <a:pt x="451902" y="28222"/>
                    <a:pt x="449712" y="28222"/>
                  </a:cubicBezTo>
                  <a:cubicBezTo>
                    <a:pt x="449712" y="28222"/>
                    <a:pt x="449712" y="28222"/>
                    <a:pt x="447522" y="28222"/>
                  </a:cubicBezTo>
                  <a:cubicBezTo>
                    <a:pt x="436574" y="34836"/>
                    <a:pt x="423436" y="43656"/>
                    <a:pt x="410298" y="50271"/>
                  </a:cubicBezTo>
                  <a:cubicBezTo>
                    <a:pt x="410298" y="52475"/>
                    <a:pt x="408109" y="52475"/>
                    <a:pt x="408109" y="54680"/>
                  </a:cubicBezTo>
                  <a:cubicBezTo>
                    <a:pt x="405919" y="54680"/>
                    <a:pt x="403729" y="54680"/>
                    <a:pt x="401540" y="56885"/>
                  </a:cubicBezTo>
                  <a:cubicBezTo>
                    <a:pt x="401540" y="56885"/>
                    <a:pt x="399350" y="59090"/>
                    <a:pt x="397160" y="59090"/>
                  </a:cubicBezTo>
                  <a:cubicBezTo>
                    <a:pt x="397160" y="61295"/>
                    <a:pt x="397160" y="61295"/>
                    <a:pt x="394971" y="61295"/>
                  </a:cubicBezTo>
                  <a:cubicBezTo>
                    <a:pt x="394971" y="61295"/>
                    <a:pt x="392781" y="63500"/>
                    <a:pt x="392781" y="63500"/>
                  </a:cubicBezTo>
                  <a:cubicBezTo>
                    <a:pt x="392781" y="63500"/>
                    <a:pt x="392781" y="63500"/>
                    <a:pt x="390591" y="63500"/>
                  </a:cubicBezTo>
                  <a:cubicBezTo>
                    <a:pt x="390591" y="63500"/>
                    <a:pt x="388402" y="61295"/>
                    <a:pt x="390591" y="59090"/>
                  </a:cubicBezTo>
                  <a:cubicBezTo>
                    <a:pt x="390591" y="59090"/>
                    <a:pt x="392781" y="59090"/>
                    <a:pt x="392781" y="59090"/>
                  </a:cubicBezTo>
                  <a:cubicBezTo>
                    <a:pt x="394971" y="56885"/>
                    <a:pt x="394971" y="56885"/>
                    <a:pt x="397160" y="54680"/>
                  </a:cubicBezTo>
                  <a:cubicBezTo>
                    <a:pt x="399350" y="54680"/>
                    <a:pt x="401540" y="52475"/>
                    <a:pt x="401540" y="52475"/>
                  </a:cubicBezTo>
                  <a:cubicBezTo>
                    <a:pt x="403729" y="50271"/>
                    <a:pt x="405919" y="50271"/>
                    <a:pt x="405919" y="48066"/>
                  </a:cubicBezTo>
                  <a:cubicBezTo>
                    <a:pt x="419057" y="41451"/>
                    <a:pt x="430005" y="34836"/>
                    <a:pt x="443143" y="26017"/>
                  </a:cubicBezTo>
                  <a:cubicBezTo>
                    <a:pt x="445333" y="26017"/>
                    <a:pt x="447522" y="26017"/>
                    <a:pt x="447522" y="23812"/>
                  </a:cubicBezTo>
                  <a:close/>
                  <a:moveTo>
                    <a:pt x="419547" y="15875"/>
                  </a:moveTo>
                  <a:cubicBezTo>
                    <a:pt x="419547" y="15875"/>
                    <a:pt x="421740" y="18058"/>
                    <a:pt x="419547" y="20240"/>
                  </a:cubicBezTo>
                  <a:cubicBezTo>
                    <a:pt x="408586" y="28972"/>
                    <a:pt x="399817" y="35520"/>
                    <a:pt x="388855" y="42069"/>
                  </a:cubicBezTo>
                  <a:cubicBezTo>
                    <a:pt x="386663" y="44251"/>
                    <a:pt x="386663" y="44251"/>
                    <a:pt x="384471" y="46434"/>
                  </a:cubicBezTo>
                  <a:cubicBezTo>
                    <a:pt x="382279" y="46434"/>
                    <a:pt x="382279" y="48617"/>
                    <a:pt x="380086" y="48617"/>
                  </a:cubicBezTo>
                  <a:cubicBezTo>
                    <a:pt x="380086" y="50800"/>
                    <a:pt x="377894" y="50800"/>
                    <a:pt x="377894" y="50800"/>
                  </a:cubicBezTo>
                  <a:cubicBezTo>
                    <a:pt x="375702" y="50800"/>
                    <a:pt x="375702" y="48617"/>
                    <a:pt x="375702" y="46434"/>
                  </a:cubicBezTo>
                  <a:cubicBezTo>
                    <a:pt x="377894" y="46434"/>
                    <a:pt x="377894" y="44251"/>
                    <a:pt x="380086" y="44251"/>
                  </a:cubicBezTo>
                  <a:cubicBezTo>
                    <a:pt x="380086" y="44251"/>
                    <a:pt x="382279" y="42069"/>
                    <a:pt x="384471" y="42069"/>
                  </a:cubicBezTo>
                  <a:cubicBezTo>
                    <a:pt x="393240" y="33337"/>
                    <a:pt x="404201" y="26789"/>
                    <a:pt x="415163" y="18058"/>
                  </a:cubicBezTo>
                  <a:cubicBezTo>
                    <a:pt x="415163" y="18058"/>
                    <a:pt x="417355" y="18058"/>
                    <a:pt x="417355" y="18058"/>
                  </a:cubicBezTo>
                  <a:cubicBezTo>
                    <a:pt x="417355" y="18058"/>
                    <a:pt x="417355" y="15875"/>
                    <a:pt x="419547" y="15875"/>
                  </a:cubicBezTo>
                  <a:close/>
                  <a:moveTo>
                    <a:pt x="284013" y="11112"/>
                  </a:moveTo>
                  <a:cubicBezTo>
                    <a:pt x="286202" y="11112"/>
                    <a:pt x="288390" y="13249"/>
                    <a:pt x="286202" y="15386"/>
                  </a:cubicBezTo>
                  <a:cubicBezTo>
                    <a:pt x="273072" y="19660"/>
                    <a:pt x="262131" y="28208"/>
                    <a:pt x="251191" y="36756"/>
                  </a:cubicBezTo>
                  <a:cubicBezTo>
                    <a:pt x="249002" y="36756"/>
                    <a:pt x="246814" y="38893"/>
                    <a:pt x="244626" y="41030"/>
                  </a:cubicBezTo>
                  <a:cubicBezTo>
                    <a:pt x="240250" y="45304"/>
                    <a:pt x="235873" y="49579"/>
                    <a:pt x="229309" y="51716"/>
                  </a:cubicBezTo>
                  <a:cubicBezTo>
                    <a:pt x="227120" y="55990"/>
                    <a:pt x="224932" y="58127"/>
                    <a:pt x="220556" y="60264"/>
                  </a:cubicBezTo>
                  <a:cubicBezTo>
                    <a:pt x="218368" y="62401"/>
                    <a:pt x="213991" y="64538"/>
                    <a:pt x="211803" y="66675"/>
                  </a:cubicBezTo>
                  <a:cubicBezTo>
                    <a:pt x="211803" y="66675"/>
                    <a:pt x="211803" y="66675"/>
                    <a:pt x="209615" y="66675"/>
                  </a:cubicBezTo>
                  <a:cubicBezTo>
                    <a:pt x="209615" y="66675"/>
                    <a:pt x="207427" y="64538"/>
                    <a:pt x="209615" y="62401"/>
                  </a:cubicBezTo>
                  <a:cubicBezTo>
                    <a:pt x="213991" y="60264"/>
                    <a:pt x="216180" y="58127"/>
                    <a:pt x="220556" y="55990"/>
                  </a:cubicBezTo>
                  <a:cubicBezTo>
                    <a:pt x="224932" y="51716"/>
                    <a:pt x="231497" y="47442"/>
                    <a:pt x="235873" y="43167"/>
                  </a:cubicBezTo>
                  <a:cubicBezTo>
                    <a:pt x="238061" y="41030"/>
                    <a:pt x="240250" y="38893"/>
                    <a:pt x="242438" y="36756"/>
                  </a:cubicBezTo>
                  <a:cubicBezTo>
                    <a:pt x="255567" y="26071"/>
                    <a:pt x="268696" y="17523"/>
                    <a:pt x="284013" y="11112"/>
                  </a:cubicBezTo>
                  <a:close/>
                  <a:moveTo>
                    <a:pt x="261868" y="9525"/>
                  </a:moveTo>
                  <a:cubicBezTo>
                    <a:pt x="261868" y="9525"/>
                    <a:pt x="264016" y="9525"/>
                    <a:pt x="264016" y="9525"/>
                  </a:cubicBezTo>
                  <a:cubicBezTo>
                    <a:pt x="264016" y="9525"/>
                    <a:pt x="266164" y="11679"/>
                    <a:pt x="266164" y="11679"/>
                  </a:cubicBezTo>
                  <a:cubicBezTo>
                    <a:pt x="266164" y="11679"/>
                    <a:pt x="264016" y="13834"/>
                    <a:pt x="264016" y="13834"/>
                  </a:cubicBezTo>
                  <a:cubicBezTo>
                    <a:pt x="253277" y="22452"/>
                    <a:pt x="242538" y="31070"/>
                    <a:pt x="231799" y="39687"/>
                  </a:cubicBezTo>
                  <a:cubicBezTo>
                    <a:pt x="229651" y="41842"/>
                    <a:pt x="227503" y="43996"/>
                    <a:pt x="225356" y="46151"/>
                  </a:cubicBezTo>
                  <a:cubicBezTo>
                    <a:pt x="218912" y="50460"/>
                    <a:pt x="214617" y="54769"/>
                    <a:pt x="210321" y="59078"/>
                  </a:cubicBezTo>
                  <a:cubicBezTo>
                    <a:pt x="206026" y="61232"/>
                    <a:pt x="203878" y="65541"/>
                    <a:pt x="199582" y="67695"/>
                  </a:cubicBezTo>
                  <a:cubicBezTo>
                    <a:pt x="199582" y="67695"/>
                    <a:pt x="199582" y="67695"/>
                    <a:pt x="197434" y="69850"/>
                  </a:cubicBezTo>
                  <a:cubicBezTo>
                    <a:pt x="195287" y="69850"/>
                    <a:pt x="195287" y="69850"/>
                    <a:pt x="195287" y="69850"/>
                  </a:cubicBezTo>
                  <a:cubicBezTo>
                    <a:pt x="195287" y="67695"/>
                    <a:pt x="193139" y="67695"/>
                    <a:pt x="195287" y="65541"/>
                  </a:cubicBezTo>
                  <a:cubicBezTo>
                    <a:pt x="195287" y="65541"/>
                    <a:pt x="197434" y="63386"/>
                    <a:pt x="199582" y="63386"/>
                  </a:cubicBezTo>
                  <a:cubicBezTo>
                    <a:pt x="203878" y="56923"/>
                    <a:pt x="210321" y="52614"/>
                    <a:pt x="216764" y="48305"/>
                  </a:cubicBezTo>
                  <a:cubicBezTo>
                    <a:pt x="218912" y="46151"/>
                    <a:pt x="221060" y="43996"/>
                    <a:pt x="223208" y="41842"/>
                  </a:cubicBezTo>
                  <a:cubicBezTo>
                    <a:pt x="233947" y="33224"/>
                    <a:pt x="244686" y="22452"/>
                    <a:pt x="255425" y="13834"/>
                  </a:cubicBezTo>
                  <a:cubicBezTo>
                    <a:pt x="257573" y="13834"/>
                    <a:pt x="259720" y="11679"/>
                    <a:pt x="261868" y="9525"/>
                  </a:cubicBezTo>
                  <a:close/>
                  <a:moveTo>
                    <a:pt x="395280" y="6350"/>
                  </a:moveTo>
                  <a:cubicBezTo>
                    <a:pt x="395280" y="6350"/>
                    <a:pt x="397397" y="6350"/>
                    <a:pt x="397397" y="6350"/>
                  </a:cubicBezTo>
                  <a:cubicBezTo>
                    <a:pt x="399514" y="6350"/>
                    <a:pt x="399514" y="6350"/>
                    <a:pt x="399514" y="8533"/>
                  </a:cubicBezTo>
                  <a:cubicBezTo>
                    <a:pt x="399514" y="8533"/>
                    <a:pt x="399514" y="8533"/>
                    <a:pt x="399514" y="10715"/>
                  </a:cubicBezTo>
                  <a:cubicBezTo>
                    <a:pt x="397397" y="10715"/>
                    <a:pt x="395280" y="12898"/>
                    <a:pt x="393164" y="12898"/>
                  </a:cubicBezTo>
                  <a:cubicBezTo>
                    <a:pt x="382580" y="19447"/>
                    <a:pt x="371997" y="28178"/>
                    <a:pt x="361414" y="34726"/>
                  </a:cubicBezTo>
                  <a:cubicBezTo>
                    <a:pt x="361414" y="36909"/>
                    <a:pt x="359297" y="36909"/>
                    <a:pt x="357180" y="39092"/>
                  </a:cubicBezTo>
                  <a:cubicBezTo>
                    <a:pt x="355064" y="39092"/>
                    <a:pt x="355064" y="41275"/>
                    <a:pt x="352947" y="41275"/>
                  </a:cubicBezTo>
                  <a:cubicBezTo>
                    <a:pt x="352947" y="41275"/>
                    <a:pt x="352947" y="41275"/>
                    <a:pt x="350830" y="41275"/>
                  </a:cubicBezTo>
                  <a:cubicBezTo>
                    <a:pt x="350830" y="41275"/>
                    <a:pt x="348714" y="39092"/>
                    <a:pt x="350830" y="36909"/>
                  </a:cubicBezTo>
                  <a:cubicBezTo>
                    <a:pt x="352947" y="36909"/>
                    <a:pt x="355064" y="34726"/>
                    <a:pt x="357180" y="34726"/>
                  </a:cubicBezTo>
                  <a:cubicBezTo>
                    <a:pt x="365647" y="25995"/>
                    <a:pt x="376230" y="19447"/>
                    <a:pt x="386814" y="12898"/>
                  </a:cubicBezTo>
                  <a:cubicBezTo>
                    <a:pt x="388930" y="10715"/>
                    <a:pt x="391047" y="10715"/>
                    <a:pt x="393164" y="8533"/>
                  </a:cubicBezTo>
                  <a:cubicBezTo>
                    <a:pt x="393164" y="8533"/>
                    <a:pt x="395280" y="8533"/>
                    <a:pt x="395280" y="6350"/>
                  </a:cubicBezTo>
                  <a:close/>
                  <a:moveTo>
                    <a:pt x="367219" y="4762"/>
                  </a:moveTo>
                  <a:cubicBezTo>
                    <a:pt x="367219" y="4762"/>
                    <a:pt x="367219" y="4762"/>
                    <a:pt x="369352" y="4762"/>
                  </a:cubicBezTo>
                  <a:cubicBezTo>
                    <a:pt x="369352" y="4762"/>
                    <a:pt x="369352" y="6927"/>
                    <a:pt x="369352" y="6927"/>
                  </a:cubicBezTo>
                  <a:cubicBezTo>
                    <a:pt x="369352" y="6927"/>
                    <a:pt x="369352" y="9091"/>
                    <a:pt x="367219" y="9091"/>
                  </a:cubicBezTo>
                  <a:cubicBezTo>
                    <a:pt x="365085" y="9091"/>
                    <a:pt x="365085" y="11256"/>
                    <a:pt x="362952" y="11256"/>
                  </a:cubicBezTo>
                  <a:cubicBezTo>
                    <a:pt x="350153" y="15586"/>
                    <a:pt x="341620" y="24245"/>
                    <a:pt x="330954" y="30739"/>
                  </a:cubicBezTo>
                  <a:cubicBezTo>
                    <a:pt x="328821" y="32904"/>
                    <a:pt x="326687" y="35069"/>
                    <a:pt x="324554" y="35069"/>
                  </a:cubicBezTo>
                  <a:cubicBezTo>
                    <a:pt x="322421" y="37233"/>
                    <a:pt x="320288" y="41563"/>
                    <a:pt x="318155" y="43728"/>
                  </a:cubicBezTo>
                  <a:cubicBezTo>
                    <a:pt x="316021" y="43728"/>
                    <a:pt x="313888" y="45893"/>
                    <a:pt x="311755" y="45893"/>
                  </a:cubicBezTo>
                  <a:cubicBezTo>
                    <a:pt x="311755" y="48057"/>
                    <a:pt x="311755" y="48057"/>
                    <a:pt x="309622" y="48057"/>
                  </a:cubicBezTo>
                  <a:cubicBezTo>
                    <a:pt x="309622" y="50222"/>
                    <a:pt x="307488" y="50222"/>
                    <a:pt x="305355" y="52387"/>
                  </a:cubicBezTo>
                  <a:cubicBezTo>
                    <a:pt x="303222" y="52387"/>
                    <a:pt x="303222" y="52387"/>
                    <a:pt x="303222" y="52387"/>
                  </a:cubicBezTo>
                  <a:cubicBezTo>
                    <a:pt x="303222" y="52387"/>
                    <a:pt x="301089" y="50222"/>
                    <a:pt x="303222" y="48057"/>
                  </a:cubicBezTo>
                  <a:cubicBezTo>
                    <a:pt x="303222" y="48057"/>
                    <a:pt x="303222" y="48057"/>
                    <a:pt x="305355" y="48057"/>
                  </a:cubicBezTo>
                  <a:cubicBezTo>
                    <a:pt x="307488" y="45893"/>
                    <a:pt x="307488" y="43728"/>
                    <a:pt x="309622" y="43728"/>
                  </a:cubicBezTo>
                  <a:cubicBezTo>
                    <a:pt x="313888" y="41563"/>
                    <a:pt x="316021" y="37233"/>
                    <a:pt x="318155" y="35069"/>
                  </a:cubicBezTo>
                  <a:cubicBezTo>
                    <a:pt x="320288" y="35069"/>
                    <a:pt x="322421" y="32904"/>
                    <a:pt x="324554" y="30739"/>
                  </a:cubicBezTo>
                  <a:cubicBezTo>
                    <a:pt x="333087" y="24245"/>
                    <a:pt x="343753" y="15586"/>
                    <a:pt x="354419" y="11256"/>
                  </a:cubicBezTo>
                  <a:cubicBezTo>
                    <a:pt x="356552" y="9091"/>
                    <a:pt x="358686" y="6927"/>
                    <a:pt x="360819" y="6927"/>
                  </a:cubicBezTo>
                  <a:cubicBezTo>
                    <a:pt x="362952" y="6927"/>
                    <a:pt x="365085" y="4762"/>
                    <a:pt x="367219" y="4762"/>
                  </a:cubicBezTo>
                  <a:close/>
                  <a:moveTo>
                    <a:pt x="328573" y="0"/>
                  </a:moveTo>
                  <a:cubicBezTo>
                    <a:pt x="330707" y="0"/>
                    <a:pt x="330707" y="0"/>
                    <a:pt x="330707" y="0"/>
                  </a:cubicBezTo>
                  <a:cubicBezTo>
                    <a:pt x="332840" y="0"/>
                    <a:pt x="332840" y="2209"/>
                    <a:pt x="332840" y="4417"/>
                  </a:cubicBezTo>
                  <a:cubicBezTo>
                    <a:pt x="330707" y="4417"/>
                    <a:pt x="330707" y="4417"/>
                    <a:pt x="330707" y="4417"/>
                  </a:cubicBezTo>
                  <a:cubicBezTo>
                    <a:pt x="328573" y="4417"/>
                    <a:pt x="328573" y="4417"/>
                    <a:pt x="326440" y="4417"/>
                  </a:cubicBezTo>
                  <a:cubicBezTo>
                    <a:pt x="324307" y="6626"/>
                    <a:pt x="320040" y="8835"/>
                    <a:pt x="315774" y="8835"/>
                  </a:cubicBezTo>
                  <a:cubicBezTo>
                    <a:pt x="305108" y="15461"/>
                    <a:pt x="296575" y="24296"/>
                    <a:pt x="285909" y="33130"/>
                  </a:cubicBezTo>
                  <a:cubicBezTo>
                    <a:pt x="283776" y="35339"/>
                    <a:pt x="283776" y="35339"/>
                    <a:pt x="281643" y="37548"/>
                  </a:cubicBezTo>
                  <a:cubicBezTo>
                    <a:pt x="277376" y="41965"/>
                    <a:pt x="275243" y="44174"/>
                    <a:pt x="270976" y="46382"/>
                  </a:cubicBezTo>
                  <a:cubicBezTo>
                    <a:pt x="270976" y="48591"/>
                    <a:pt x="268843" y="48591"/>
                    <a:pt x="266710" y="48591"/>
                  </a:cubicBezTo>
                  <a:cubicBezTo>
                    <a:pt x="266710" y="50800"/>
                    <a:pt x="266710" y="50800"/>
                    <a:pt x="266710" y="50800"/>
                  </a:cubicBezTo>
                  <a:cubicBezTo>
                    <a:pt x="264577" y="50800"/>
                    <a:pt x="264577" y="48591"/>
                    <a:pt x="264577" y="46382"/>
                  </a:cubicBezTo>
                  <a:cubicBezTo>
                    <a:pt x="266710" y="44174"/>
                    <a:pt x="270976" y="41965"/>
                    <a:pt x="273110" y="37548"/>
                  </a:cubicBezTo>
                  <a:cubicBezTo>
                    <a:pt x="275243" y="37548"/>
                    <a:pt x="277376" y="35339"/>
                    <a:pt x="279509" y="33130"/>
                  </a:cubicBezTo>
                  <a:cubicBezTo>
                    <a:pt x="288042" y="24296"/>
                    <a:pt x="298708" y="15461"/>
                    <a:pt x="307241" y="8835"/>
                  </a:cubicBezTo>
                  <a:cubicBezTo>
                    <a:pt x="311508" y="8835"/>
                    <a:pt x="313641" y="6626"/>
                    <a:pt x="315774" y="4417"/>
                  </a:cubicBezTo>
                  <a:cubicBezTo>
                    <a:pt x="317907" y="4417"/>
                    <a:pt x="317907" y="4417"/>
                    <a:pt x="320040" y="4417"/>
                  </a:cubicBezTo>
                  <a:cubicBezTo>
                    <a:pt x="322174" y="2209"/>
                    <a:pt x="326440" y="0"/>
                    <a:pt x="328573" y="0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272"/>
          <p:cNvGrpSpPr/>
          <p:nvPr/>
        </p:nvGrpSpPr>
        <p:grpSpPr>
          <a:xfrm>
            <a:off x="5659080" y="3027916"/>
            <a:ext cx="779222" cy="1062039"/>
            <a:chOff x="4902519" y="2902743"/>
            <a:chExt cx="779462" cy="1062039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1" name="Freeform 88"/>
            <p:cNvSpPr>
              <a:spLocks noEditPoints="1"/>
            </p:cNvSpPr>
            <p:nvPr/>
          </p:nvSpPr>
          <p:spPr bwMode="auto">
            <a:xfrm>
              <a:off x="4902519" y="2937669"/>
              <a:ext cx="717550" cy="1022350"/>
            </a:xfrm>
            <a:custGeom>
              <a:avLst/>
              <a:gdLst>
                <a:gd name="T0" fmla="*/ 154 w 333"/>
                <a:gd name="T1" fmla="*/ 469 h 475"/>
                <a:gd name="T2" fmla="*/ 324 w 333"/>
                <a:gd name="T3" fmla="*/ 376 h 475"/>
                <a:gd name="T4" fmla="*/ 303 w 333"/>
                <a:gd name="T5" fmla="*/ 472 h 475"/>
                <a:gd name="T6" fmla="*/ 332 w 333"/>
                <a:gd name="T7" fmla="*/ 466 h 475"/>
                <a:gd name="T8" fmla="*/ 324 w 333"/>
                <a:gd name="T9" fmla="*/ 372 h 475"/>
                <a:gd name="T10" fmla="*/ 324 w 333"/>
                <a:gd name="T11" fmla="*/ 361 h 475"/>
                <a:gd name="T12" fmla="*/ 296 w 333"/>
                <a:gd name="T13" fmla="*/ 357 h 475"/>
                <a:gd name="T14" fmla="*/ 227 w 333"/>
                <a:gd name="T15" fmla="*/ 356 h 475"/>
                <a:gd name="T16" fmla="*/ 186 w 333"/>
                <a:gd name="T17" fmla="*/ 352 h 475"/>
                <a:gd name="T18" fmla="*/ 313 w 333"/>
                <a:gd name="T19" fmla="*/ 353 h 475"/>
                <a:gd name="T20" fmla="*/ 208 w 333"/>
                <a:gd name="T21" fmla="*/ 304 h 475"/>
                <a:gd name="T22" fmla="*/ 252 w 333"/>
                <a:gd name="T23" fmla="*/ 261 h 475"/>
                <a:gd name="T24" fmla="*/ 258 w 333"/>
                <a:gd name="T25" fmla="*/ 255 h 475"/>
                <a:gd name="T26" fmla="*/ 280 w 333"/>
                <a:gd name="T27" fmla="*/ 83 h 475"/>
                <a:gd name="T28" fmla="*/ 123 w 333"/>
                <a:gd name="T29" fmla="*/ 255 h 475"/>
                <a:gd name="T30" fmla="*/ 104 w 333"/>
                <a:gd name="T31" fmla="*/ 268 h 475"/>
                <a:gd name="T32" fmla="*/ 29 w 333"/>
                <a:gd name="T33" fmla="*/ 182 h 475"/>
                <a:gd name="T34" fmla="*/ 160 w 333"/>
                <a:gd name="T35" fmla="*/ 208 h 475"/>
                <a:gd name="T36" fmla="*/ 9 w 333"/>
                <a:gd name="T37" fmla="*/ 149 h 475"/>
                <a:gd name="T38" fmla="*/ 280 w 333"/>
                <a:gd name="T39" fmla="*/ 199 h 475"/>
                <a:gd name="T40" fmla="*/ 77 w 333"/>
                <a:gd name="T41" fmla="*/ 177 h 475"/>
                <a:gd name="T42" fmla="*/ 84 w 333"/>
                <a:gd name="T43" fmla="*/ 177 h 475"/>
                <a:gd name="T44" fmla="*/ 184 w 333"/>
                <a:gd name="T45" fmla="*/ 145 h 475"/>
                <a:gd name="T46" fmla="*/ 60 w 333"/>
                <a:gd name="T47" fmla="*/ 44 h 475"/>
                <a:gd name="T48" fmla="*/ 173 w 333"/>
                <a:gd name="T49" fmla="*/ 3 h 475"/>
                <a:gd name="T50" fmla="*/ 57 w 333"/>
                <a:gd name="T51" fmla="*/ 44 h 475"/>
                <a:gd name="T52" fmla="*/ 99 w 333"/>
                <a:gd name="T53" fmla="*/ 13 h 475"/>
                <a:gd name="T54" fmla="*/ 5 w 333"/>
                <a:gd name="T55" fmla="*/ 178 h 475"/>
                <a:gd name="T56" fmla="*/ 73 w 333"/>
                <a:gd name="T57" fmla="*/ 186 h 475"/>
                <a:gd name="T58" fmla="*/ 89 w 333"/>
                <a:gd name="T59" fmla="*/ 169 h 475"/>
                <a:gd name="T60" fmla="*/ 95 w 333"/>
                <a:gd name="T61" fmla="*/ 160 h 475"/>
                <a:gd name="T62" fmla="*/ 107 w 333"/>
                <a:gd name="T63" fmla="*/ 144 h 475"/>
                <a:gd name="T64" fmla="*/ 132 w 333"/>
                <a:gd name="T65" fmla="*/ 124 h 475"/>
                <a:gd name="T66" fmla="*/ 146 w 333"/>
                <a:gd name="T67" fmla="*/ 124 h 475"/>
                <a:gd name="T68" fmla="*/ 169 w 333"/>
                <a:gd name="T69" fmla="*/ 136 h 475"/>
                <a:gd name="T70" fmla="*/ 2 w 333"/>
                <a:gd name="T71" fmla="*/ 432 h 475"/>
                <a:gd name="T72" fmla="*/ 37 w 333"/>
                <a:gd name="T73" fmla="*/ 474 h 475"/>
                <a:gd name="T74" fmla="*/ 54 w 333"/>
                <a:gd name="T75" fmla="*/ 319 h 475"/>
                <a:gd name="T76" fmla="*/ 145 w 333"/>
                <a:gd name="T77" fmla="*/ 115 h 475"/>
                <a:gd name="T78" fmla="*/ 14 w 333"/>
                <a:gd name="T79" fmla="*/ 178 h 475"/>
                <a:gd name="T80" fmla="*/ 79 w 333"/>
                <a:gd name="T81" fmla="*/ 31 h 475"/>
                <a:gd name="T82" fmla="*/ 271 w 333"/>
                <a:gd name="T83" fmla="*/ 218 h 475"/>
                <a:gd name="T84" fmla="*/ 165 w 333"/>
                <a:gd name="T85" fmla="*/ 356 h 475"/>
                <a:gd name="T86" fmla="*/ 182 w 333"/>
                <a:gd name="T87" fmla="*/ 352 h 475"/>
                <a:gd name="T88" fmla="*/ 172 w 333"/>
                <a:gd name="T89" fmla="*/ 337 h 475"/>
                <a:gd name="T90" fmla="*/ 198 w 333"/>
                <a:gd name="T91" fmla="*/ 311 h 475"/>
                <a:gd name="T92" fmla="*/ 182 w 333"/>
                <a:gd name="T93" fmla="*/ 322 h 475"/>
                <a:gd name="T94" fmla="*/ 267 w 333"/>
                <a:gd name="T95" fmla="*/ 230 h 475"/>
                <a:gd name="T96" fmla="*/ 277 w 333"/>
                <a:gd name="T97" fmla="*/ 220 h 475"/>
                <a:gd name="T98" fmla="*/ 290 w 333"/>
                <a:gd name="T99" fmla="*/ 174 h 475"/>
                <a:gd name="T100" fmla="*/ 291 w 333"/>
                <a:gd name="T101" fmla="*/ 179 h 475"/>
                <a:gd name="T102" fmla="*/ 278 w 333"/>
                <a:gd name="T103" fmla="*/ 86 h 475"/>
                <a:gd name="T104" fmla="*/ 261 w 333"/>
                <a:gd name="T105" fmla="*/ 52 h 475"/>
                <a:gd name="T106" fmla="*/ 263 w 333"/>
                <a:gd name="T107" fmla="*/ 52 h 475"/>
                <a:gd name="T108" fmla="*/ 245 w 333"/>
                <a:gd name="T109" fmla="*/ 36 h 475"/>
                <a:gd name="T110" fmla="*/ 227 w 333"/>
                <a:gd name="T111" fmla="*/ 22 h 475"/>
                <a:gd name="T112" fmla="*/ 262 w 333"/>
                <a:gd name="T113" fmla="*/ 58 h 475"/>
                <a:gd name="T114" fmla="*/ 169 w 333"/>
                <a:gd name="T115" fmla="*/ 5 h 475"/>
                <a:gd name="T116" fmla="*/ 195 w 333"/>
                <a:gd name="T117" fmla="*/ 6 h 475"/>
                <a:gd name="T118" fmla="*/ 164 w 333"/>
                <a:gd name="T11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" h="475">
                  <a:moveTo>
                    <a:pt x="45" y="472"/>
                  </a:moveTo>
                  <a:cubicBezTo>
                    <a:pt x="43" y="472"/>
                    <a:pt x="41" y="472"/>
                    <a:pt x="39" y="472"/>
                  </a:cubicBezTo>
                  <a:cubicBezTo>
                    <a:pt x="42" y="473"/>
                    <a:pt x="46" y="473"/>
                    <a:pt x="50" y="474"/>
                  </a:cubicBezTo>
                  <a:cubicBezTo>
                    <a:pt x="55" y="473"/>
                    <a:pt x="60" y="473"/>
                    <a:pt x="66" y="472"/>
                  </a:cubicBezTo>
                  <a:cubicBezTo>
                    <a:pt x="59" y="472"/>
                    <a:pt x="52" y="472"/>
                    <a:pt x="45" y="472"/>
                  </a:cubicBezTo>
                  <a:moveTo>
                    <a:pt x="228" y="470"/>
                  </a:moveTo>
                  <a:cubicBezTo>
                    <a:pt x="226" y="470"/>
                    <a:pt x="224" y="470"/>
                    <a:pt x="222" y="470"/>
                  </a:cubicBezTo>
                  <a:cubicBezTo>
                    <a:pt x="225" y="470"/>
                    <a:pt x="227" y="470"/>
                    <a:pt x="230" y="470"/>
                  </a:cubicBezTo>
                  <a:cubicBezTo>
                    <a:pt x="230" y="470"/>
                    <a:pt x="229" y="470"/>
                    <a:pt x="228" y="470"/>
                  </a:cubicBezTo>
                  <a:moveTo>
                    <a:pt x="154" y="469"/>
                  </a:moveTo>
                  <a:cubicBezTo>
                    <a:pt x="146" y="469"/>
                    <a:pt x="137" y="469"/>
                    <a:pt x="129" y="469"/>
                  </a:cubicBezTo>
                  <a:cubicBezTo>
                    <a:pt x="119" y="469"/>
                    <a:pt x="108" y="469"/>
                    <a:pt x="98" y="469"/>
                  </a:cubicBezTo>
                  <a:cubicBezTo>
                    <a:pt x="93" y="469"/>
                    <a:pt x="88" y="469"/>
                    <a:pt x="83" y="469"/>
                  </a:cubicBezTo>
                  <a:cubicBezTo>
                    <a:pt x="78" y="469"/>
                    <a:pt x="73" y="469"/>
                    <a:pt x="68" y="470"/>
                  </a:cubicBezTo>
                  <a:cubicBezTo>
                    <a:pt x="72" y="470"/>
                    <a:pt x="77" y="470"/>
                    <a:pt x="81" y="470"/>
                  </a:cubicBezTo>
                  <a:cubicBezTo>
                    <a:pt x="85" y="470"/>
                    <a:pt x="89" y="470"/>
                    <a:pt x="93" y="470"/>
                  </a:cubicBezTo>
                  <a:cubicBezTo>
                    <a:pt x="113" y="470"/>
                    <a:pt x="134" y="470"/>
                    <a:pt x="154" y="469"/>
                  </a:cubicBezTo>
                  <a:moveTo>
                    <a:pt x="324" y="372"/>
                  </a:moveTo>
                  <a:cubicBezTo>
                    <a:pt x="324" y="373"/>
                    <a:pt x="323" y="373"/>
                    <a:pt x="323" y="374"/>
                  </a:cubicBezTo>
                  <a:cubicBezTo>
                    <a:pt x="323" y="375"/>
                    <a:pt x="323" y="375"/>
                    <a:pt x="324" y="376"/>
                  </a:cubicBezTo>
                  <a:cubicBezTo>
                    <a:pt x="324" y="384"/>
                    <a:pt x="325" y="392"/>
                    <a:pt x="326" y="399"/>
                  </a:cubicBezTo>
                  <a:cubicBezTo>
                    <a:pt x="326" y="408"/>
                    <a:pt x="327" y="417"/>
                    <a:pt x="328" y="426"/>
                  </a:cubicBezTo>
                  <a:cubicBezTo>
                    <a:pt x="328" y="429"/>
                    <a:pt x="329" y="432"/>
                    <a:pt x="329" y="434"/>
                  </a:cubicBezTo>
                  <a:cubicBezTo>
                    <a:pt x="329" y="435"/>
                    <a:pt x="329" y="436"/>
                    <a:pt x="329" y="436"/>
                  </a:cubicBezTo>
                  <a:cubicBezTo>
                    <a:pt x="329" y="437"/>
                    <a:pt x="329" y="438"/>
                    <a:pt x="329" y="439"/>
                  </a:cubicBezTo>
                  <a:cubicBezTo>
                    <a:pt x="330" y="445"/>
                    <a:pt x="331" y="451"/>
                    <a:pt x="331" y="457"/>
                  </a:cubicBezTo>
                  <a:cubicBezTo>
                    <a:pt x="331" y="462"/>
                    <a:pt x="331" y="468"/>
                    <a:pt x="328" y="471"/>
                  </a:cubicBezTo>
                  <a:cubicBezTo>
                    <a:pt x="325" y="473"/>
                    <a:pt x="322" y="473"/>
                    <a:pt x="318" y="473"/>
                  </a:cubicBezTo>
                  <a:cubicBezTo>
                    <a:pt x="318" y="473"/>
                    <a:pt x="317" y="473"/>
                    <a:pt x="317" y="473"/>
                  </a:cubicBezTo>
                  <a:cubicBezTo>
                    <a:pt x="312" y="473"/>
                    <a:pt x="307" y="472"/>
                    <a:pt x="303" y="472"/>
                  </a:cubicBezTo>
                  <a:cubicBezTo>
                    <a:pt x="292" y="470"/>
                    <a:pt x="280" y="470"/>
                    <a:pt x="269" y="469"/>
                  </a:cubicBezTo>
                  <a:cubicBezTo>
                    <a:pt x="263" y="469"/>
                    <a:pt x="257" y="469"/>
                    <a:pt x="251" y="469"/>
                  </a:cubicBezTo>
                  <a:cubicBezTo>
                    <a:pt x="245" y="469"/>
                    <a:pt x="240" y="469"/>
                    <a:pt x="235" y="469"/>
                  </a:cubicBezTo>
                  <a:cubicBezTo>
                    <a:pt x="235" y="470"/>
                    <a:pt x="235" y="470"/>
                    <a:pt x="235" y="470"/>
                  </a:cubicBezTo>
                  <a:cubicBezTo>
                    <a:pt x="246" y="470"/>
                    <a:pt x="257" y="471"/>
                    <a:pt x="267" y="471"/>
                  </a:cubicBezTo>
                  <a:cubicBezTo>
                    <a:pt x="279" y="472"/>
                    <a:pt x="291" y="472"/>
                    <a:pt x="303" y="474"/>
                  </a:cubicBezTo>
                  <a:cubicBezTo>
                    <a:pt x="307" y="474"/>
                    <a:pt x="311" y="475"/>
                    <a:pt x="316" y="475"/>
                  </a:cubicBezTo>
                  <a:cubicBezTo>
                    <a:pt x="316" y="475"/>
                    <a:pt x="317" y="475"/>
                    <a:pt x="318" y="475"/>
                  </a:cubicBezTo>
                  <a:cubicBezTo>
                    <a:pt x="321" y="475"/>
                    <a:pt x="324" y="475"/>
                    <a:pt x="327" y="474"/>
                  </a:cubicBezTo>
                  <a:cubicBezTo>
                    <a:pt x="330" y="472"/>
                    <a:pt x="332" y="470"/>
                    <a:pt x="332" y="466"/>
                  </a:cubicBezTo>
                  <a:cubicBezTo>
                    <a:pt x="333" y="463"/>
                    <a:pt x="333" y="459"/>
                    <a:pt x="333" y="456"/>
                  </a:cubicBezTo>
                  <a:cubicBezTo>
                    <a:pt x="333" y="456"/>
                    <a:pt x="333" y="455"/>
                    <a:pt x="333" y="455"/>
                  </a:cubicBezTo>
                  <a:cubicBezTo>
                    <a:pt x="330" y="448"/>
                    <a:pt x="330" y="439"/>
                    <a:pt x="330" y="431"/>
                  </a:cubicBezTo>
                  <a:cubicBezTo>
                    <a:pt x="330" y="431"/>
                    <a:pt x="330" y="431"/>
                    <a:pt x="330" y="431"/>
                  </a:cubicBezTo>
                  <a:cubicBezTo>
                    <a:pt x="330" y="425"/>
                    <a:pt x="329" y="418"/>
                    <a:pt x="329" y="412"/>
                  </a:cubicBezTo>
                  <a:cubicBezTo>
                    <a:pt x="328" y="404"/>
                    <a:pt x="328" y="397"/>
                    <a:pt x="327" y="389"/>
                  </a:cubicBezTo>
                  <a:cubicBezTo>
                    <a:pt x="327" y="386"/>
                    <a:pt x="326" y="383"/>
                    <a:pt x="326" y="381"/>
                  </a:cubicBezTo>
                  <a:cubicBezTo>
                    <a:pt x="326" y="381"/>
                    <a:pt x="326" y="380"/>
                    <a:pt x="326" y="380"/>
                  </a:cubicBezTo>
                  <a:cubicBezTo>
                    <a:pt x="326" y="378"/>
                    <a:pt x="325" y="376"/>
                    <a:pt x="325" y="374"/>
                  </a:cubicBezTo>
                  <a:cubicBezTo>
                    <a:pt x="325" y="374"/>
                    <a:pt x="324" y="373"/>
                    <a:pt x="324" y="372"/>
                  </a:cubicBezTo>
                  <a:moveTo>
                    <a:pt x="322" y="358"/>
                  </a:moveTo>
                  <a:cubicBezTo>
                    <a:pt x="322" y="359"/>
                    <a:pt x="322" y="361"/>
                    <a:pt x="322" y="362"/>
                  </a:cubicBezTo>
                  <a:cubicBezTo>
                    <a:pt x="323" y="364"/>
                    <a:pt x="323" y="367"/>
                    <a:pt x="323" y="369"/>
                  </a:cubicBezTo>
                  <a:cubicBezTo>
                    <a:pt x="323" y="369"/>
                    <a:pt x="323" y="369"/>
                    <a:pt x="323" y="369"/>
                  </a:cubicBezTo>
                  <a:cubicBezTo>
                    <a:pt x="324" y="369"/>
                    <a:pt x="324" y="369"/>
                    <a:pt x="324" y="370"/>
                  </a:cubicBezTo>
                  <a:cubicBezTo>
                    <a:pt x="324" y="370"/>
                    <a:pt x="325" y="370"/>
                    <a:pt x="325" y="370"/>
                  </a:cubicBezTo>
                  <a:cubicBezTo>
                    <a:pt x="325" y="370"/>
                    <a:pt x="325" y="369"/>
                    <a:pt x="325" y="369"/>
                  </a:cubicBezTo>
                  <a:cubicBezTo>
                    <a:pt x="325" y="366"/>
                    <a:pt x="325" y="363"/>
                    <a:pt x="324" y="361"/>
                  </a:cubicBezTo>
                  <a:cubicBezTo>
                    <a:pt x="324" y="361"/>
                    <a:pt x="324" y="361"/>
                    <a:pt x="324" y="360"/>
                  </a:cubicBezTo>
                  <a:cubicBezTo>
                    <a:pt x="324" y="360"/>
                    <a:pt x="324" y="361"/>
                    <a:pt x="324" y="361"/>
                  </a:cubicBezTo>
                  <a:cubicBezTo>
                    <a:pt x="324" y="361"/>
                    <a:pt x="323" y="361"/>
                    <a:pt x="323" y="361"/>
                  </a:cubicBezTo>
                  <a:cubicBezTo>
                    <a:pt x="323" y="361"/>
                    <a:pt x="322" y="360"/>
                    <a:pt x="323" y="359"/>
                  </a:cubicBezTo>
                  <a:cubicBezTo>
                    <a:pt x="322" y="359"/>
                    <a:pt x="322" y="359"/>
                    <a:pt x="322" y="358"/>
                  </a:cubicBezTo>
                  <a:moveTo>
                    <a:pt x="206" y="354"/>
                  </a:moveTo>
                  <a:cubicBezTo>
                    <a:pt x="203" y="354"/>
                    <a:pt x="200" y="354"/>
                    <a:pt x="197" y="354"/>
                  </a:cubicBezTo>
                  <a:cubicBezTo>
                    <a:pt x="196" y="354"/>
                    <a:pt x="196" y="354"/>
                    <a:pt x="195" y="354"/>
                  </a:cubicBezTo>
                  <a:cubicBezTo>
                    <a:pt x="198" y="354"/>
                    <a:pt x="201" y="355"/>
                    <a:pt x="204" y="355"/>
                  </a:cubicBezTo>
                  <a:cubicBezTo>
                    <a:pt x="220" y="356"/>
                    <a:pt x="235" y="358"/>
                    <a:pt x="250" y="359"/>
                  </a:cubicBezTo>
                  <a:cubicBezTo>
                    <a:pt x="253" y="359"/>
                    <a:pt x="256" y="359"/>
                    <a:pt x="259" y="359"/>
                  </a:cubicBezTo>
                  <a:cubicBezTo>
                    <a:pt x="272" y="359"/>
                    <a:pt x="284" y="358"/>
                    <a:pt x="296" y="357"/>
                  </a:cubicBezTo>
                  <a:cubicBezTo>
                    <a:pt x="300" y="356"/>
                    <a:pt x="304" y="356"/>
                    <a:pt x="307" y="355"/>
                  </a:cubicBezTo>
                  <a:cubicBezTo>
                    <a:pt x="307" y="355"/>
                    <a:pt x="307" y="355"/>
                    <a:pt x="306" y="355"/>
                  </a:cubicBezTo>
                  <a:cubicBezTo>
                    <a:pt x="302" y="355"/>
                    <a:pt x="298" y="355"/>
                    <a:pt x="294" y="355"/>
                  </a:cubicBezTo>
                  <a:cubicBezTo>
                    <a:pt x="291" y="355"/>
                    <a:pt x="289" y="356"/>
                    <a:pt x="286" y="356"/>
                  </a:cubicBezTo>
                  <a:cubicBezTo>
                    <a:pt x="282" y="356"/>
                    <a:pt x="278" y="356"/>
                    <a:pt x="274" y="356"/>
                  </a:cubicBezTo>
                  <a:cubicBezTo>
                    <a:pt x="269" y="357"/>
                    <a:pt x="265" y="357"/>
                    <a:pt x="260" y="357"/>
                  </a:cubicBezTo>
                  <a:cubicBezTo>
                    <a:pt x="249" y="357"/>
                    <a:pt x="239" y="356"/>
                    <a:pt x="228" y="355"/>
                  </a:cubicBezTo>
                  <a:cubicBezTo>
                    <a:pt x="228" y="355"/>
                    <a:pt x="228" y="355"/>
                    <a:pt x="228" y="355"/>
                  </a:cubicBezTo>
                  <a:cubicBezTo>
                    <a:pt x="227" y="355"/>
                    <a:pt x="227" y="355"/>
                    <a:pt x="227" y="355"/>
                  </a:cubicBezTo>
                  <a:cubicBezTo>
                    <a:pt x="227" y="355"/>
                    <a:pt x="227" y="356"/>
                    <a:pt x="227" y="356"/>
                  </a:cubicBezTo>
                  <a:cubicBezTo>
                    <a:pt x="226" y="356"/>
                    <a:pt x="226" y="355"/>
                    <a:pt x="226" y="355"/>
                  </a:cubicBezTo>
                  <a:cubicBezTo>
                    <a:pt x="224" y="355"/>
                    <a:pt x="223" y="355"/>
                    <a:pt x="222" y="355"/>
                  </a:cubicBezTo>
                  <a:cubicBezTo>
                    <a:pt x="220" y="354"/>
                    <a:pt x="218" y="354"/>
                    <a:pt x="216" y="354"/>
                  </a:cubicBezTo>
                  <a:cubicBezTo>
                    <a:pt x="213" y="354"/>
                    <a:pt x="209" y="354"/>
                    <a:pt x="206" y="354"/>
                  </a:cubicBezTo>
                  <a:moveTo>
                    <a:pt x="309" y="353"/>
                  </a:moveTo>
                  <a:cubicBezTo>
                    <a:pt x="309" y="353"/>
                    <a:pt x="309" y="353"/>
                    <a:pt x="309" y="353"/>
                  </a:cubicBezTo>
                  <a:cubicBezTo>
                    <a:pt x="308" y="353"/>
                    <a:pt x="308" y="353"/>
                    <a:pt x="307" y="353"/>
                  </a:cubicBezTo>
                  <a:cubicBezTo>
                    <a:pt x="308" y="353"/>
                    <a:pt x="309" y="353"/>
                    <a:pt x="309" y="353"/>
                  </a:cubicBezTo>
                  <a:cubicBezTo>
                    <a:pt x="309" y="353"/>
                    <a:pt x="309" y="353"/>
                    <a:pt x="309" y="353"/>
                  </a:cubicBezTo>
                  <a:moveTo>
                    <a:pt x="186" y="352"/>
                  </a:moveTo>
                  <a:cubicBezTo>
                    <a:pt x="185" y="352"/>
                    <a:pt x="185" y="352"/>
                    <a:pt x="185" y="352"/>
                  </a:cubicBezTo>
                  <a:cubicBezTo>
                    <a:pt x="186" y="353"/>
                    <a:pt x="188" y="353"/>
                    <a:pt x="189" y="353"/>
                  </a:cubicBezTo>
                  <a:cubicBezTo>
                    <a:pt x="191" y="353"/>
                    <a:pt x="193" y="352"/>
                    <a:pt x="195" y="352"/>
                  </a:cubicBezTo>
                  <a:cubicBezTo>
                    <a:pt x="195" y="352"/>
                    <a:pt x="194" y="352"/>
                    <a:pt x="193" y="352"/>
                  </a:cubicBezTo>
                  <a:cubicBezTo>
                    <a:pt x="191" y="352"/>
                    <a:pt x="188" y="352"/>
                    <a:pt x="186" y="352"/>
                  </a:cubicBezTo>
                  <a:moveTo>
                    <a:pt x="318" y="352"/>
                  </a:moveTo>
                  <a:cubicBezTo>
                    <a:pt x="318" y="352"/>
                    <a:pt x="317" y="352"/>
                    <a:pt x="316" y="352"/>
                  </a:cubicBezTo>
                  <a:cubicBezTo>
                    <a:pt x="315" y="352"/>
                    <a:pt x="314" y="352"/>
                    <a:pt x="312" y="352"/>
                  </a:cubicBezTo>
                  <a:cubicBezTo>
                    <a:pt x="312" y="353"/>
                    <a:pt x="312" y="353"/>
                    <a:pt x="311" y="353"/>
                  </a:cubicBezTo>
                  <a:cubicBezTo>
                    <a:pt x="312" y="353"/>
                    <a:pt x="312" y="353"/>
                    <a:pt x="313" y="353"/>
                  </a:cubicBezTo>
                  <a:cubicBezTo>
                    <a:pt x="314" y="353"/>
                    <a:pt x="315" y="354"/>
                    <a:pt x="316" y="354"/>
                  </a:cubicBezTo>
                  <a:cubicBezTo>
                    <a:pt x="317" y="354"/>
                    <a:pt x="317" y="353"/>
                    <a:pt x="318" y="353"/>
                  </a:cubicBezTo>
                  <a:cubicBezTo>
                    <a:pt x="319" y="353"/>
                    <a:pt x="320" y="354"/>
                    <a:pt x="321" y="355"/>
                  </a:cubicBezTo>
                  <a:cubicBezTo>
                    <a:pt x="321" y="355"/>
                    <a:pt x="321" y="355"/>
                    <a:pt x="321" y="356"/>
                  </a:cubicBezTo>
                  <a:cubicBezTo>
                    <a:pt x="322" y="356"/>
                    <a:pt x="323" y="357"/>
                    <a:pt x="324" y="357"/>
                  </a:cubicBezTo>
                  <a:cubicBezTo>
                    <a:pt x="324" y="357"/>
                    <a:pt x="324" y="357"/>
                    <a:pt x="324" y="356"/>
                  </a:cubicBezTo>
                  <a:cubicBezTo>
                    <a:pt x="323" y="353"/>
                    <a:pt x="321" y="352"/>
                    <a:pt x="318" y="352"/>
                  </a:cubicBezTo>
                  <a:moveTo>
                    <a:pt x="244" y="273"/>
                  </a:moveTo>
                  <a:cubicBezTo>
                    <a:pt x="242" y="274"/>
                    <a:pt x="240" y="275"/>
                    <a:pt x="239" y="276"/>
                  </a:cubicBezTo>
                  <a:cubicBezTo>
                    <a:pt x="229" y="286"/>
                    <a:pt x="218" y="295"/>
                    <a:pt x="208" y="304"/>
                  </a:cubicBezTo>
                  <a:cubicBezTo>
                    <a:pt x="207" y="304"/>
                    <a:pt x="207" y="305"/>
                    <a:pt x="207" y="305"/>
                  </a:cubicBezTo>
                  <a:cubicBezTo>
                    <a:pt x="211" y="302"/>
                    <a:pt x="215" y="300"/>
                    <a:pt x="218" y="297"/>
                  </a:cubicBezTo>
                  <a:cubicBezTo>
                    <a:pt x="227" y="290"/>
                    <a:pt x="236" y="282"/>
                    <a:pt x="244" y="273"/>
                  </a:cubicBezTo>
                  <a:moveTo>
                    <a:pt x="247" y="264"/>
                  </a:moveTo>
                  <a:cubicBezTo>
                    <a:pt x="245" y="265"/>
                    <a:pt x="243" y="266"/>
                    <a:pt x="241" y="267"/>
                  </a:cubicBezTo>
                  <a:cubicBezTo>
                    <a:pt x="237" y="271"/>
                    <a:pt x="233" y="276"/>
                    <a:pt x="228" y="280"/>
                  </a:cubicBezTo>
                  <a:cubicBezTo>
                    <a:pt x="231" y="278"/>
                    <a:pt x="233" y="277"/>
                    <a:pt x="235" y="276"/>
                  </a:cubicBezTo>
                  <a:cubicBezTo>
                    <a:pt x="239" y="272"/>
                    <a:pt x="243" y="268"/>
                    <a:pt x="247" y="264"/>
                  </a:cubicBezTo>
                  <a:moveTo>
                    <a:pt x="256" y="258"/>
                  </a:moveTo>
                  <a:cubicBezTo>
                    <a:pt x="255" y="259"/>
                    <a:pt x="253" y="260"/>
                    <a:pt x="252" y="261"/>
                  </a:cubicBezTo>
                  <a:cubicBezTo>
                    <a:pt x="249" y="264"/>
                    <a:pt x="246" y="268"/>
                    <a:pt x="243" y="271"/>
                  </a:cubicBezTo>
                  <a:cubicBezTo>
                    <a:pt x="245" y="271"/>
                    <a:pt x="247" y="270"/>
                    <a:pt x="248" y="269"/>
                  </a:cubicBezTo>
                  <a:cubicBezTo>
                    <a:pt x="248" y="268"/>
                    <a:pt x="249" y="268"/>
                    <a:pt x="249" y="268"/>
                  </a:cubicBezTo>
                  <a:cubicBezTo>
                    <a:pt x="251" y="265"/>
                    <a:pt x="254" y="262"/>
                    <a:pt x="256" y="258"/>
                  </a:cubicBezTo>
                  <a:moveTo>
                    <a:pt x="264" y="245"/>
                  </a:moveTo>
                  <a:cubicBezTo>
                    <a:pt x="263" y="245"/>
                    <a:pt x="263" y="246"/>
                    <a:pt x="262" y="246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2" y="246"/>
                    <a:pt x="261" y="246"/>
                    <a:pt x="261" y="246"/>
                  </a:cubicBezTo>
                  <a:cubicBezTo>
                    <a:pt x="259" y="250"/>
                    <a:pt x="257" y="253"/>
                    <a:pt x="255" y="257"/>
                  </a:cubicBezTo>
                  <a:cubicBezTo>
                    <a:pt x="256" y="256"/>
                    <a:pt x="257" y="255"/>
                    <a:pt x="258" y="255"/>
                  </a:cubicBezTo>
                  <a:cubicBezTo>
                    <a:pt x="260" y="252"/>
                    <a:pt x="262" y="248"/>
                    <a:pt x="264" y="245"/>
                  </a:cubicBezTo>
                  <a:moveTo>
                    <a:pt x="283" y="83"/>
                  </a:moveTo>
                  <a:cubicBezTo>
                    <a:pt x="282" y="84"/>
                    <a:pt x="281" y="84"/>
                    <a:pt x="281" y="85"/>
                  </a:cubicBezTo>
                  <a:cubicBezTo>
                    <a:pt x="281" y="85"/>
                    <a:pt x="281" y="85"/>
                    <a:pt x="281" y="86"/>
                  </a:cubicBezTo>
                  <a:cubicBezTo>
                    <a:pt x="282" y="88"/>
                    <a:pt x="283" y="90"/>
                    <a:pt x="283" y="92"/>
                  </a:cubicBezTo>
                  <a:cubicBezTo>
                    <a:pt x="284" y="91"/>
                    <a:pt x="284" y="91"/>
                    <a:pt x="285" y="91"/>
                  </a:cubicBezTo>
                  <a:cubicBezTo>
                    <a:pt x="284" y="88"/>
                    <a:pt x="283" y="86"/>
                    <a:pt x="283" y="83"/>
                  </a:cubicBezTo>
                  <a:moveTo>
                    <a:pt x="279" y="75"/>
                  </a:moveTo>
                  <a:cubicBezTo>
                    <a:pt x="278" y="75"/>
                    <a:pt x="278" y="75"/>
                    <a:pt x="277" y="76"/>
                  </a:cubicBezTo>
                  <a:cubicBezTo>
                    <a:pt x="278" y="78"/>
                    <a:pt x="279" y="80"/>
                    <a:pt x="280" y="83"/>
                  </a:cubicBezTo>
                  <a:cubicBezTo>
                    <a:pt x="281" y="82"/>
                    <a:pt x="281" y="82"/>
                    <a:pt x="282" y="82"/>
                  </a:cubicBezTo>
                  <a:cubicBezTo>
                    <a:pt x="281" y="79"/>
                    <a:pt x="280" y="77"/>
                    <a:pt x="279" y="75"/>
                  </a:cubicBezTo>
                  <a:moveTo>
                    <a:pt x="161" y="354"/>
                  </a:moveTo>
                  <a:cubicBezTo>
                    <a:pt x="163" y="350"/>
                    <a:pt x="165" y="346"/>
                    <a:pt x="167" y="342"/>
                  </a:cubicBezTo>
                  <a:cubicBezTo>
                    <a:pt x="167" y="345"/>
                    <a:pt x="166" y="347"/>
                    <a:pt x="166" y="350"/>
                  </a:cubicBezTo>
                  <a:cubicBezTo>
                    <a:pt x="165" y="351"/>
                    <a:pt x="165" y="353"/>
                    <a:pt x="165" y="354"/>
                  </a:cubicBezTo>
                  <a:cubicBezTo>
                    <a:pt x="164" y="354"/>
                    <a:pt x="163" y="354"/>
                    <a:pt x="162" y="354"/>
                  </a:cubicBezTo>
                  <a:cubicBezTo>
                    <a:pt x="162" y="354"/>
                    <a:pt x="162" y="354"/>
                    <a:pt x="161" y="354"/>
                  </a:cubicBezTo>
                  <a:moveTo>
                    <a:pt x="122" y="255"/>
                  </a:moveTo>
                  <a:cubicBezTo>
                    <a:pt x="122" y="255"/>
                    <a:pt x="122" y="255"/>
                    <a:pt x="123" y="255"/>
                  </a:cubicBezTo>
                  <a:cubicBezTo>
                    <a:pt x="129" y="250"/>
                    <a:pt x="135" y="245"/>
                    <a:pt x="140" y="239"/>
                  </a:cubicBezTo>
                  <a:cubicBezTo>
                    <a:pt x="133" y="246"/>
                    <a:pt x="125" y="253"/>
                    <a:pt x="118" y="260"/>
                  </a:cubicBezTo>
                  <a:cubicBezTo>
                    <a:pt x="97" y="278"/>
                    <a:pt x="76" y="295"/>
                    <a:pt x="56" y="314"/>
                  </a:cubicBezTo>
                  <a:cubicBezTo>
                    <a:pt x="38" y="332"/>
                    <a:pt x="20" y="352"/>
                    <a:pt x="10" y="377"/>
                  </a:cubicBezTo>
                  <a:cubicBezTo>
                    <a:pt x="7" y="386"/>
                    <a:pt x="5" y="396"/>
                    <a:pt x="4" y="406"/>
                  </a:cubicBezTo>
                  <a:cubicBezTo>
                    <a:pt x="3" y="397"/>
                    <a:pt x="3" y="388"/>
                    <a:pt x="3" y="379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4" y="369"/>
                    <a:pt x="6" y="359"/>
                    <a:pt x="11" y="351"/>
                  </a:cubicBezTo>
                  <a:cubicBezTo>
                    <a:pt x="18" y="340"/>
                    <a:pt x="28" y="333"/>
                    <a:pt x="38" y="325"/>
                  </a:cubicBezTo>
                  <a:cubicBezTo>
                    <a:pt x="61" y="308"/>
                    <a:pt x="83" y="288"/>
                    <a:pt x="104" y="268"/>
                  </a:cubicBezTo>
                  <a:cubicBezTo>
                    <a:pt x="110" y="264"/>
                    <a:pt x="115" y="259"/>
                    <a:pt x="121" y="254"/>
                  </a:cubicBezTo>
                  <a:cubicBezTo>
                    <a:pt x="121" y="255"/>
                    <a:pt x="121" y="255"/>
                    <a:pt x="122" y="255"/>
                  </a:cubicBezTo>
                  <a:moveTo>
                    <a:pt x="174" y="198"/>
                  </a:moveTo>
                  <a:cubicBezTo>
                    <a:pt x="174" y="198"/>
                    <a:pt x="175" y="197"/>
                    <a:pt x="175" y="196"/>
                  </a:cubicBezTo>
                  <a:cubicBezTo>
                    <a:pt x="174" y="198"/>
                    <a:pt x="173" y="200"/>
                    <a:pt x="172" y="202"/>
                  </a:cubicBezTo>
                  <a:cubicBezTo>
                    <a:pt x="166" y="211"/>
                    <a:pt x="160" y="219"/>
                    <a:pt x="153" y="227"/>
                  </a:cubicBezTo>
                  <a:cubicBezTo>
                    <a:pt x="161" y="218"/>
                    <a:pt x="168" y="209"/>
                    <a:pt x="174" y="198"/>
                  </a:cubicBezTo>
                  <a:moveTo>
                    <a:pt x="24" y="182"/>
                  </a:moveTo>
                  <a:cubicBezTo>
                    <a:pt x="24" y="182"/>
                    <a:pt x="25" y="182"/>
                    <a:pt x="25" y="182"/>
                  </a:cubicBezTo>
                  <a:cubicBezTo>
                    <a:pt x="26" y="182"/>
                    <a:pt x="28" y="182"/>
                    <a:pt x="29" y="182"/>
                  </a:cubicBezTo>
                  <a:cubicBezTo>
                    <a:pt x="32" y="182"/>
                    <a:pt x="34" y="182"/>
                    <a:pt x="36" y="182"/>
                  </a:cubicBezTo>
                  <a:cubicBezTo>
                    <a:pt x="38" y="182"/>
                    <a:pt x="39" y="182"/>
                    <a:pt x="41" y="182"/>
                  </a:cubicBezTo>
                  <a:cubicBezTo>
                    <a:pt x="42" y="182"/>
                    <a:pt x="42" y="182"/>
                    <a:pt x="42" y="182"/>
                  </a:cubicBezTo>
                  <a:cubicBezTo>
                    <a:pt x="45" y="182"/>
                    <a:pt x="47" y="183"/>
                    <a:pt x="49" y="183"/>
                  </a:cubicBezTo>
                  <a:cubicBezTo>
                    <a:pt x="41" y="183"/>
                    <a:pt x="34" y="182"/>
                    <a:pt x="26" y="182"/>
                  </a:cubicBezTo>
                  <a:cubicBezTo>
                    <a:pt x="26" y="182"/>
                    <a:pt x="25" y="182"/>
                    <a:pt x="24" y="182"/>
                  </a:cubicBezTo>
                  <a:moveTo>
                    <a:pt x="26" y="332"/>
                  </a:moveTo>
                  <a:cubicBezTo>
                    <a:pt x="42" y="316"/>
                    <a:pt x="59" y="302"/>
                    <a:pt x="77" y="287"/>
                  </a:cubicBezTo>
                  <a:cubicBezTo>
                    <a:pt x="97" y="271"/>
                    <a:pt x="117" y="255"/>
                    <a:pt x="135" y="237"/>
                  </a:cubicBezTo>
                  <a:cubicBezTo>
                    <a:pt x="144" y="228"/>
                    <a:pt x="153" y="218"/>
                    <a:pt x="160" y="208"/>
                  </a:cubicBezTo>
                  <a:cubicBezTo>
                    <a:pt x="168" y="197"/>
                    <a:pt x="174" y="186"/>
                    <a:pt x="179" y="173"/>
                  </a:cubicBezTo>
                  <a:cubicBezTo>
                    <a:pt x="181" y="166"/>
                    <a:pt x="182" y="159"/>
                    <a:pt x="181" y="152"/>
                  </a:cubicBezTo>
                  <a:cubicBezTo>
                    <a:pt x="182" y="156"/>
                    <a:pt x="183" y="160"/>
                    <a:pt x="183" y="164"/>
                  </a:cubicBezTo>
                  <a:cubicBezTo>
                    <a:pt x="183" y="176"/>
                    <a:pt x="178" y="188"/>
                    <a:pt x="171" y="198"/>
                  </a:cubicBezTo>
                  <a:cubicBezTo>
                    <a:pt x="165" y="209"/>
                    <a:pt x="156" y="219"/>
                    <a:pt x="147" y="228"/>
                  </a:cubicBezTo>
                  <a:cubicBezTo>
                    <a:pt x="137" y="237"/>
                    <a:pt x="127" y="246"/>
                    <a:pt x="117" y="255"/>
                  </a:cubicBezTo>
                  <a:cubicBezTo>
                    <a:pt x="95" y="274"/>
                    <a:pt x="74" y="294"/>
                    <a:pt x="51" y="312"/>
                  </a:cubicBezTo>
                  <a:cubicBezTo>
                    <a:pt x="43" y="319"/>
                    <a:pt x="35" y="325"/>
                    <a:pt x="26" y="332"/>
                  </a:cubicBezTo>
                  <a:moveTo>
                    <a:pt x="8" y="162"/>
                  </a:moveTo>
                  <a:cubicBezTo>
                    <a:pt x="9" y="158"/>
                    <a:pt x="9" y="154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9" y="157"/>
                    <a:pt x="10" y="163"/>
                    <a:pt x="9" y="169"/>
                  </a:cubicBezTo>
                  <a:cubicBezTo>
                    <a:pt x="9" y="173"/>
                    <a:pt x="8" y="179"/>
                    <a:pt x="12" y="181"/>
                  </a:cubicBezTo>
                  <a:cubicBezTo>
                    <a:pt x="12" y="181"/>
                    <a:pt x="13" y="182"/>
                    <a:pt x="13" y="182"/>
                  </a:cubicBezTo>
                  <a:cubicBezTo>
                    <a:pt x="13" y="182"/>
                    <a:pt x="12" y="182"/>
                    <a:pt x="12" y="182"/>
                  </a:cubicBezTo>
                  <a:cubicBezTo>
                    <a:pt x="10" y="182"/>
                    <a:pt x="9" y="182"/>
                    <a:pt x="8" y="181"/>
                  </a:cubicBezTo>
                  <a:cubicBezTo>
                    <a:pt x="7" y="181"/>
                    <a:pt x="7" y="177"/>
                    <a:pt x="7" y="176"/>
                  </a:cubicBezTo>
                  <a:cubicBezTo>
                    <a:pt x="8" y="172"/>
                    <a:pt x="8" y="168"/>
                    <a:pt x="8" y="164"/>
                  </a:cubicBezTo>
                  <a:cubicBezTo>
                    <a:pt x="8" y="163"/>
                    <a:pt x="8" y="163"/>
                    <a:pt x="8" y="162"/>
                  </a:cubicBezTo>
                  <a:moveTo>
                    <a:pt x="280" y="199"/>
                  </a:moveTo>
                  <a:cubicBezTo>
                    <a:pt x="281" y="197"/>
                    <a:pt x="281" y="195"/>
                    <a:pt x="282" y="192"/>
                  </a:cubicBezTo>
                  <a:cubicBezTo>
                    <a:pt x="285" y="179"/>
                    <a:pt x="287" y="165"/>
                    <a:pt x="287" y="152"/>
                  </a:cubicBezTo>
                  <a:cubicBezTo>
                    <a:pt x="288" y="146"/>
                    <a:pt x="287" y="140"/>
                    <a:pt x="287" y="135"/>
                  </a:cubicBezTo>
                  <a:cubicBezTo>
                    <a:pt x="287" y="135"/>
                    <a:pt x="287" y="136"/>
                    <a:pt x="287" y="136"/>
                  </a:cubicBezTo>
                  <a:cubicBezTo>
                    <a:pt x="288" y="145"/>
                    <a:pt x="289" y="154"/>
                    <a:pt x="290" y="162"/>
                  </a:cubicBezTo>
                  <a:cubicBezTo>
                    <a:pt x="288" y="175"/>
                    <a:pt x="285" y="187"/>
                    <a:pt x="280" y="199"/>
                  </a:cubicBezTo>
                  <a:moveTo>
                    <a:pt x="44" y="180"/>
                  </a:moveTo>
                  <a:cubicBezTo>
                    <a:pt x="49" y="180"/>
                    <a:pt x="54" y="180"/>
                    <a:pt x="59" y="180"/>
                  </a:cubicBezTo>
                  <a:cubicBezTo>
                    <a:pt x="62" y="179"/>
                    <a:pt x="66" y="179"/>
                    <a:pt x="69" y="179"/>
                  </a:cubicBezTo>
                  <a:cubicBezTo>
                    <a:pt x="72" y="178"/>
                    <a:pt x="75" y="178"/>
                    <a:pt x="77" y="177"/>
                  </a:cubicBezTo>
                  <a:cubicBezTo>
                    <a:pt x="81" y="176"/>
                    <a:pt x="84" y="172"/>
                    <a:pt x="86" y="168"/>
                  </a:cubicBezTo>
                  <a:cubicBezTo>
                    <a:pt x="88" y="164"/>
                    <a:pt x="90" y="160"/>
                    <a:pt x="92" y="156"/>
                  </a:cubicBezTo>
                  <a:cubicBezTo>
                    <a:pt x="94" y="152"/>
                    <a:pt x="98" y="149"/>
                    <a:pt x="101" y="145"/>
                  </a:cubicBezTo>
                  <a:cubicBezTo>
                    <a:pt x="107" y="138"/>
                    <a:pt x="114" y="132"/>
                    <a:pt x="123" y="127"/>
                  </a:cubicBezTo>
                  <a:cubicBezTo>
                    <a:pt x="126" y="125"/>
                    <a:pt x="129" y="123"/>
                    <a:pt x="132" y="121"/>
                  </a:cubicBezTo>
                  <a:cubicBezTo>
                    <a:pt x="125" y="125"/>
                    <a:pt x="119" y="130"/>
                    <a:pt x="114" y="135"/>
                  </a:cubicBezTo>
                  <a:cubicBezTo>
                    <a:pt x="112" y="137"/>
                    <a:pt x="110" y="139"/>
                    <a:pt x="108" y="142"/>
                  </a:cubicBezTo>
                  <a:cubicBezTo>
                    <a:pt x="106" y="143"/>
                    <a:pt x="104" y="145"/>
                    <a:pt x="103" y="146"/>
                  </a:cubicBezTo>
                  <a:cubicBezTo>
                    <a:pt x="98" y="151"/>
                    <a:pt x="94" y="155"/>
                    <a:pt x="91" y="161"/>
                  </a:cubicBezTo>
                  <a:cubicBezTo>
                    <a:pt x="88" y="166"/>
                    <a:pt x="87" y="172"/>
                    <a:pt x="84" y="177"/>
                  </a:cubicBezTo>
                  <a:cubicBezTo>
                    <a:pt x="84" y="179"/>
                    <a:pt x="82" y="180"/>
                    <a:pt x="80" y="180"/>
                  </a:cubicBezTo>
                  <a:cubicBezTo>
                    <a:pt x="76" y="180"/>
                    <a:pt x="73" y="180"/>
                    <a:pt x="69" y="180"/>
                  </a:cubicBezTo>
                  <a:cubicBezTo>
                    <a:pt x="64" y="180"/>
                    <a:pt x="59" y="180"/>
                    <a:pt x="54" y="180"/>
                  </a:cubicBezTo>
                  <a:cubicBezTo>
                    <a:pt x="51" y="180"/>
                    <a:pt x="48" y="180"/>
                    <a:pt x="46" y="180"/>
                  </a:cubicBezTo>
                  <a:cubicBezTo>
                    <a:pt x="45" y="180"/>
                    <a:pt x="45" y="180"/>
                    <a:pt x="44" y="180"/>
                  </a:cubicBezTo>
                  <a:moveTo>
                    <a:pt x="152" y="115"/>
                  </a:moveTo>
                  <a:cubicBezTo>
                    <a:pt x="156" y="114"/>
                    <a:pt x="160" y="113"/>
                    <a:pt x="164" y="113"/>
                  </a:cubicBezTo>
                  <a:cubicBezTo>
                    <a:pt x="171" y="113"/>
                    <a:pt x="178" y="116"/>
                    <a:pt x="183" y="123"/>
                  </a:cubicBezTo>
                  <a:cubicBezTo>
                    <a:pt x="189" y="133"/>
                    <a:pt x="188" y="144"/>
                    <a:pt x="186" y="155"/>
                  </a:cubicBezTo>
                  <a:cubicBezTo>
                    <a:pt x="186" y="152"/>
                    <a:pt x="185" y="148"/>
                    <a:pt x="184" y="145"/>
                  </a:cubicBezTo>
                  <a:cubicBezTo>
                    <a:pt x="182" y="135"/>
                    <a:pt x="175" y="125"/>
                    <a:pt x="167" y="119"/>
                  </a:cubicBezTo>
                  <a:cubicBezTo>
                    <a:pt x="162" y="117"/>
                    <a:pt x="157" y="115"/>
                    <a:pt x="152" y="115"/>
                  </a:cubicBezTo>
                  <a:moveTo>
                    <a:pt x="9" y="139"/>
                  </a:moveTo>
                  <a:cubicBezTo>
                    <a:pt x="10" y="132"/>
                    <a:pt x="10" y="125"/>
                    <a:pt x="12" y="118"/>
                  </a:cubicBezTo>
                  <a:cubicBezTo>
                    <a:pt x="13" y="115"/>
                    <a:pt x="14" y="111"/>
                    <a:pt x="15" y="108"/>
                  </a:cubicBezTo>
                  <a:cubicBezTo>
                    <a:pt x="13" y="115"/>
                    <a:pt x="11" y="122"/>
                    <a:pt x="10" y="129"/>
                  </a:cubicBezTo>
                  <a:cubicBezTo>
                    <a:pt x="10" y="132"/>
                    <a:pt x="10" y="135"/>
                    <a:pt x="10" y="137"/>
                  </a:cubicBezTo>
                  <a:cubicBezTo>
                    <a:pt x="10" y="138"/>
                    <a:pt x="10" y="138"/>
                    <a:pt x="9" y="139"/>
                  </a:cubicBezTo>
                  <a:moveTo>
                    <a:pt x="36" y="69"/>
                  </a:moveTo>
                  <a:cubicBezTo>
                    <a:pt x="43" y="60"/>
                    <a:pt x="51" y="51"/>
                    <a:pt x="60" y="44"/>
                  </a:cubicBezTo>
                  <a:cubicBezTo>
                    <a:pt x="50" y="53"/>
                    <a:pt x="42" y="64"/>
                    <a:pt x="35" y="76"/>
                  </a:cubicBezTo>
                  <a:cubicBezTo>
                    <a:pt x="27" y="89"/>
                    <a:pt x="22" y="104"/>
                    <a:pt x="16" y="119"/>
                  </a:cubicBezTo>
                  <a:cubicBezTo>
                    <a:pt x="15" y="122"/>
                    <a:pt x="14" y="125"/>
                    <a:pt x="13" y="128"/>
                  </a:cubicBezTo>
                  <a:cubicBezTo>
                    <a:pt x="13" y="125"/>
                    <a:pt x="13" y="123"/>
                    <a:pt x="14" y="121"/>
                  </a:cubicBezTo>
                  <a:cubicBezTo>
                    <a:pt x="16" y="107"/>
                    <a:pt x="22" y="94"/>
                    <a:pt x="29" y="82"/>
                  </a:cubicBezTo>
                  <a:cubicBezTo>
                    <a:pt x="31" y="78"/>
                    <a:pt x="33" y="74"/>
                    <a:pt x="36" y="69"/>
                  </a:cubicBezTo>
                  <a:moveTo>
                    <a:pt x="164" y="0"/>
                  </a:moveTo>
                  <a:cubicBezTo>
                    <a:pt x="163" y="1"/>
                    <a:pt x="162" y="1"/>
                    <a:pt x="162" y="2"/>
                  </a:cubicBezTo>
                  <a:cubicBezTo>
                    <a:pt x="167" y="2"/>
                    <a:pt x="173" y="2"/>
                    <a:pt x="178" y="4"/>
                  </a:cubicBezTo>
                  <a:cubicBezTo>
                    <a:pt x="176" y="4"/>
                    <a:pt x="175" y="3"/>
                    <a:pt x="173" y="3"/>
                  </a:cubicBezTo>
                  <a:cubicBezTo>
                    <a:pt x="172" y="3"/>
                    <a:pt x="170" y="3"/>
                    <a:pt x="169" y="3"/>
                  </a:cubicBezTo>
                  <a:cubicBezTo>
                    <a:pt x="165" y="3"/>
                    <a:pt x="162" y="3"/>
                    <a:pt x="159" y="4"/>
                  </a:cubicBezTo>
                  <a:cubicBezTo>
                    <a:pt x="158" y="4"/>
                    <a:pt x="158" y="5"/>
                    <a:pt x="157" y="5"/>
                  </a:cubicBezTo>
                  <a:cubicBezTo>
                    <a:pt x="157" y="5"/>
                    <a:pt x="157" y="5"/>
                    <a:pt x="156" y="5"/>
                  </a:cubicBezTo>
                  <a:cubicBezTo>
                    <a:pt x="156" y="5"/>
                    <a:pt x="155" y="5"/>
                    <a:pt x="156" y="4"/>
                  </a:cubicBezTo>
                  <a:cubicBezTo>
                    <a:pt x="144" y="5"/>
                    <a:pt x="132" y="8"/>
                    <a:pt x="121" y="11"/>
                  </a:cubicBezTo>
                  <a:cubicBezTo>
                    <a:pt x="109" y="14"/>
                    <a:pt x="96" y="19"/>
                    <a:pt x="85" y="25"/>
                  </a:cubicBezTo>
                  <a:cubicBezTo>
                    <a:pt x="83" y="26"/>
                    <a:pt x="81" y="28"/>
                    <a:pt x="79" y="29"/>
                  </a:cubicBezTo>
                  <a:cubicBezTo>
                    <a:pt x="74" y="31"/>
                    <a:pt x="70" y="34"/>
                    <a:pt x="66" y="36"/>
                  </a:cubicBezTo>
                  <a:cubicBezTo>
                    <a:pt x="63" y="39"/>
                    <a:pt x="60" y="41"/>
                    <a:pt x="57" y="44"/>
                  </a:cubicBezTo>
                  <a:cubicBezTo>
                    <a:pt x="64" y="37"/>
                    <a:pt x="72" y="30"/>
                    <a:pt x="81" y="25"/>
                  </a:cubicBezTo>
                  <a:cubicBezTo>
                    <a:pt x="92" y="18"/>
                    <a:pt x="104" y="13"/>
                    <a:pt x="117" y="10"/>
                  </a:cubicBezTo>
                  <a:cubicBezTo>
                    <a:pt x="118" y="10"/>
                    <a:pt x="119" y="10"/>
                    <a:pt x="120" y="9"/>
                  </a:cubicBezTo>
                  <a:cubicBezTo>
                    <a:pt x="120" y="9"/>
                    <a:pt x="120" y="9"/>
                    <a:pt x="120" y="9"/>
                  </a:cubicBezTo>
                  <a:cubicBezTo>
                    <a:pt x="122" y="8"/>
                    <a:pt x="124" y="7"/>
                    <a:pt x="125" y="6"/>
                  </a:cubicBezTo>
                  <a:cubicBezTo>
                    <a:pt x="124" y="6"/>
                    <a:pt x="122" y="7"/>
                    <a:pt x="120" y="7"/>
                  </a:cubicBezTo>
                  <a:cubicBezTo>
                    <a:pt x="115" y="9"/>
                    <a:pt x="109" y="10"/>
                    <a:pt x="104" y="12"/>
                  </a:cubicBezTo>
                  <a:cubicBezTo>
                    <a:pt x="103" y="13"/>
                    <a:pt x="102" y="13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99" y="14"/>
                    <a:pt x="99" y="13"/>
                  </a:cubicBezTo>
                  <a:cubicBezTo>
                    <a:pt x="88" y="18"/>
                    <a:pt x="78" y="24"/>
                    <a:pt x="68" y="31"/>
                  </a:cubicBezTo>
                  <a:cubicBezTo>
                    <a:pt x="56" y="41"/>
                    <a:pt x="45" y="52"/>
                    <a:pt x="36" y="66"/>
                  </a:cubicBezTo>
                  <a:cubicBezTo>
                    <a:pt x="30" y="74"/>
                    <a:pt x="25" y="84"/>
                    <a:pt x="20" y="94"/>
                  </a:cubicBezTo>
                  <a:cubicBezTo>
                    <a:pt x="16" y="100"/>
                    <a:pt x="14" y="106"/>
                    <a:pt x="11" y="113"/>
                  </a:cubicBezTo>
                  <a:cubicBezTo>
                    <a:pt x="9" y="120"/>
                    <a:pt x="8" y="127"/>
                    <a:pt x="8" y="134"/>
                  </a:cubicBezTo>
                  <a:cubicBezTo>
                    <a:pt x="7" y="141"/>
                    <a:pt x="7" y="149"/>
                    <a:pt x="7" y="156"/>
                  </a:cubicBezTo>
                  <a:cubicBezTo>
                    <a:pt x="7" y="159"/>
                    <a:pt x="6" y="161"/>
                    <a:pt x="6" y="163"/>
                  </a:cubicBezTo>
                  <a:cubicBezTo>
                    <a:pt x="6" y="165"/>
                    <a:pt x="6" y="167"/>
                    <a:pt x="5" y="168"/>
                  </a:cubicBezTo>
                  <a:cubicBezTo>
                    <a:pt x="5" y="169"/>
                    <a:pt x="5" y="169"/>
                    <a:pt x="6" y="169"/>
                  </a:cubicBezTo>
                  <a:cubicBezTo>
                    <a:pt x="6" y="172"/>
                    <a:pt x="5" y="175"/>
                    <a:pt x="5" y="178"/>
                  </a:cubicBezTo>
                  <a:cubicBezTo>
                    <a:pt x="5" y="182"/>
                    <a:pt x="7" y="183"/>
                    <a:pt x="10" y="184"/>
                  </a:cubicBezTo>
                  <a:cubicBezTo>
                    <a:pt x="11" y="184"/>
                    <a:pt x="13" y="184"/>
                    <a:pt x="14" y="184"/>
                  </a:cubicBezTo>
                  <a:cubicBezTo>
                    <a:pt x="14" y="184"/>
                    <a:pt x="15" y="184"/>
                    <a:pt x="16" y="184"/>
                  </a:cubicBezTo>
                  <a:cubicBezTo>
                    <a:pt x="16" y="184"/>
                    <a:pt x="17" y="184"/>
                    <a:pt x="18" y="184"/>
                  </a:cubicBezTo>
                  <a:cubicBezTo>
                    <a:pt x="18" y="184"/>
                    <a:pt x="19" y="184"/>
                    <a:pt x="19" y="184"/>
                  </a:cubicBezTo>
                  <a:cubicBezTo>
                    <a:pt x="23" y="184"/>
                    <a:pt x="27" y="184"/>
                    <a:pt x="31" y="184"/>
                  </a:cubicBezTo>
                  <a:cubicBezTo>
                    <a:pt x="43" y="185"/>
                    <a:pt x="55" y="185"/>
                    <a:pt x="67" y="186"/>
                  </a:cubicBezTo>
                  <a:cubicBezTo>
                    <a:pt x="68" y="186"/>
                    <a:pt x="70" y="186"/>
                    <a:pt x="71" y="186"/>
                  </a:cubicBezTo>
                  <a:cubicBezTo>
                    <a:pt x="72" y="186"/>
                    <a:pt x="72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4" y="186"/>
                    <a:pt x="74" y="184"/>
                    <a:pt x="73" y="184"/>
                  </a:cubicBezTo>
                  <a:cubicBezTo>
                    <a:pt x="71" y="184"/>
                    <a:pt x="69" y="184"/>
                    <a:pt x="67" y="184"/>
                  </a:cubicBezTo>
                  <a:cubicBezTo>
                    <a:pt x="63" y="184"/>
                    <a:pt x="60" y="183"/>
                    <a:pt x="56" y="182"/>
                  </a:cubicBezTo>
                  <a:cubicBezTo>
                    <a:pt x="60" y="182"/>
                    <a:pt x="64" y="182"/>
                    <a:pt x="67" y="182"/>
                  </a:cubicBezTo>
                  <a:cubicBezTo>
                    <a:pt x="71" y="182"/>
                    <a:pt x="75" y="182"/>
                    <a:pt x="78" y="182"/>
                  </a:cubicBezTo>
                  <a:cubicBezTo>
                    <a:pt x="80" y="182"/>
                    <a:pt x="82" y="182"/>
                    <a:pt x="84" y="181"/>
                  </a:cubicBezTo>
                  <a:cubicBezTo>
                    <a:pt x="85" y="180"/>
                    <a:pt x="86" y="179"/>
                    <a:pt x="87" y="178"/>
                  </a:cubicBezTo>
                  <a:cubicBezTo>
                    <a:pt x="88" y="175"/>
                    <a:pt x="89" y="172"/>
                    <a:pt x="89" y="169"/>
                  </a:cubicBezTo>
                  <a:cubicBezTo>
                    <a:pt x="89" y="169"/>
                    <a:pt x="89" y="169"/>
                    <a:pt x="90" y="169"/>
                  </a:cubicBezTo>
                  <a:cubicBezTo>
                    <a:pt x="89" y="171"/>
                    <a:pt x="90" y="172"/>
                    <a:pt x="90" y="173"/>
                  </a:cubicBezTo>
                  <a:cubicBezTo>
                    <a:pt x="90" y="174"/>
                    <a:pt x="90" y="174"/>
                    <a:pt x="91" y="174"/>
                  </a:cubicBezTo>
                  <a:cubicBezTo>
                    <a:pt x="91" y="174"/>
                    <a:pt x="91" y="174"/>
                    <a:pt x="91" y="174"/>
                  </a:cubicBezTo>
                  <a:cubicBezTo>
                    <a:pt x="95" y="171"/>
                    <a:pt x="96" y="166"/>
                    <a:pt x="98" y="162"/>
                  </a:cubicBezTo>
                  <a:cubicBezTo>
                    <a:pt x="97" y="162"/>
                    <a:pt x="97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5" y="166"/>
                    <a:pt x="93" y="168"/>
                    <a:pt x="92" y="171"/>
                  </a:cubicBezTo>
                  <a:cubicBezTo>
                    <a:pt x="91" y="167"/>
                    <a:pt x="93" y="163"/>
                    <a:pt x="95" y="160"/>
                  </a:cubicBezTo>
                  <a:cubicBezTo>
                    <a:pt x="97" y="157"/>
                    <a:pt x="98" y="155"/>
                    <a:pt x="100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99" y="155"/>
                    <a:pt x="98" y="158"/>
                    <a:pt x="97" y="161"/>
                  </a:cubicBezTo>
                  <a:cubicBezTo>
                    <a:pt x="98" y="160"/>
                    <a:pt x="98" y="160"/>
                    <a:pt x="99" y="160"/>
                  </a:cubicBezTo>
                  <a:cubicBezTo>
                    <a:pt x="100" y="158"/>
                    <a:pt x="101" y="156"/>
                    <a:pt x="102" y="155"/>
                  </a:cubicBezTo>
                  <a:cubicBezTo>
                    <a:pt x="101" y="154"/>
                    <a:pt x="101" y="154"/>
                    <a:pt x="102" y="154"/>
                  </a:cubicBezTo>
                  <a:cubicBezTo>
                    <a:pt x="102" y="153"/>
                    <a:pt x="103" y="152"/>
                    <a:pt x="103" y="152"/>
                  </a:cubicBezTo>
                  <a:cubicBezTo>
                    <a:pt x="104" y="150"/>
                    <a:pt x="106" y="148"/>
                    <a:pt x="107" y="146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6" y="145"/>
                    <a:pt x="107" y="144"/>
                  </a:cubicBezTo>
                  <a:cubicBezTo>
                    <a:pt x="109" y="143"/>
                    <a:pt x="111" y="142"/>
                    <a:pt x="113" y="141"/>
                  </a:cubicBezTo>
                  <a:cubicBezTo>
                    <a:pt x="119" y="137"/>
                    <a:pt x="125" y="134"/>
                    <a:pt x="132" y="132"/>
                  </a:cubicBezTo>
                  <a:cubicBezTo>
                    <a:pt x="133" y="132"/>
                    <a:pt x="134" y="132"/>
                    <a:pt x="135" y="131"/>
                  </a:cubicBezTo>
                  <a:cubicBezTo>
                    <a:pt x="136" y="130"/>
                    <a:pt x="137" y="130"/>
                    <a:pt x="138" y="129"/>
                  </a:cubicBezTo>
                  <a:cubicBezTo>
                    <a:pt x="133" y="130"/>
                    <a:pt x="129" y="131"/>
                    <a:pt x="124" y="133"/>
                  </a:cubicBezTo>
                  <a:cubicBezTo>
                    <a:pt x="129" y="130"/>
                    <a:pt x="134" y="128"/>
                    <a:pt x="140" y="127"/>
                  </a:cubicBezTo>
                  <a:cubicBezTo>
                    <a:pt x="141" y="126"/>
                    <a:pt x="142" y="126"/>
                    <a:pt x="143" y="125"/>
                  </a:cubicBezTo>
                  <a:cubicBezTo>
                    <a:pt x="133" y="126"/>
                    <a:pt x="125" y="130"/>
                    <a:pt x="117" y="135"/>
                  </a:cubicBezTo>
                  <a:cubicBezTo>
                    <a:pt x="117" y="135"/>
                    <a:pt x="117" y="135"/>
                    <a:pt x="116" y="135"/>
                  </a:cubicBezTo>
                  <a:cubicBezTo>
                    <a:pt x="121" y="131"/>
                    <a:pt x="126" y="127"/>
                    <a:pt x="132" y="124"/>
                  </a:cubicBezTo>
                  <a:cubicBezTo>
                    <a:pt x="136" y="121"/>
                    <a:pt x="141" y="119"/>
                    <a:pt x="145" y="117"/>
                  </a:cubicBezTo>
                  <a:cubicBezTo>
                    <a:pt x="146" y="117"/>
                    <a:pt x="147" y="117"/>
                    <a:pt x="148" y="117"/>
                  </a:cubicBezTo>
                  <a:cubicBezTo>
                    <a:pt x="149" y="117"/>
                    <a:pt x="150" y="117"/>
                    <a:pt x="151" y="117"/>
                  </a:cubicBezTo>
                  <a:cubicBezTo>
                    <a:pt x="159" y="117"/>
                    <a:pt x="166" y="120"/>
                    <a:pt x="172" y="126"/>
                  </a:cubicBezTo>
                  <a:cubicBezTo>
                    <a:pt x="179" y="134"/>
                    <a:pt x="183" y="143"/>
                    <a:pt x="184" y="153"/>
                  </a:cubicBezTo>
                  <a:cubicBezTo>
                    <a:pt x="183" y="149"/>
                    <a:pt x="181" y="145"/>
                    <a:pt x="177" y="141"/>
                  </a:cubicBezTo>
                  <a:cubicBezTo>
                    <a:pt x="177" y="140"/>
                    <a:pt x="176" y="139"/>
                    <a:pt x="175" y="138"/>
                  </a:cubicBezTo>
                  <a:cubicBezTo>
                    <a:pt x="169" y="129"/>
                    <a:pt x="160" y="125"/>
                    <a:pt x="150" y="124"/>
                  </a:cubicBezTo>
                  <a:cubicBezTo>
                    <a:pt x="149" y="124"/>
                    <a:pt x="148" y="124"/>
                    <a:pt x="148" y="124"/>
                  </a:cubicBezTo>
                  <a:cubicBezTo>
                    <a:pt x="147" y="124"/>
                    <a:pt x="147" y="124"/>
                    <a:pt x="146" y="124"/>
                  </a:cubicBezTo>
                  <a:cubicBezTo>
                    <a:pt x="145" y="125"/>
                    <a:pt x="144" y="126"/>
                    <a:pt x="143" y="127"/>
                  </a:cubicBezTo>
                  <a:cubicBezTo>
                    <a:pt x="145" y="126"/>
                    <a:pt x="147" y="126"/>
                    <a:pt x="148" y="126"/>
                  </a:cubicBezTo>
                  <a:cubicBezTo>
                    <a:pt x="148" y="126"/>
                    <a:pt x="148" y="126"/>
                    <a:pt x="149" y="126"/>
                  </a:cubicBezTo>
                  <a:cubicBezTo>
                    <a:pt x="156" y="126"/>
                    <a:pt x="164" y="129"/>
                    <a:pt x="169" y="134"/>
                  </a:cubicBezTo>
                  <a:cubicBezTo>
                    <a:pt x="163" y="130"/>
                    <a:pt x="156" y="129"/>
                    <a:pt x="149" y="128"/>
                  </a:cubicBezTo>
                  <a:cubicBezTo>
                    <a:pt x="148" y="128"/>
                    <a:pt x="147" y="128"/>
                    <a:pt x="146" y="128"/>
                  </a:cubicBezTo>
                  <a:cubicBezTo>
                    <a:pt x="145" y="128"/>
                    <a:pt x="143" y="128"/>
                    <a:pt x="141" y="128"/>
                  </a:cubicBezTo>
                  <a:cubicBezTo>
                    <a:pt x="140" y="129"/>
                    <a:pt x="140" y="130"/>
                    <a:pt x="139" y="131"/>
                  </a:cubicBezTo>
                  <a:cubicBezTo>
                    <a:pt x="141" y="130"/>
                    <a:pt x="144" y="130"/>
                    <a:pt x="146" y="130"/>
                  </a:cubicBezTo>
                  <a:cubicBezTo>
                    <a:pt x="154" y="130"/>
                    <a:pt x="162" y="132"/>
                    <a:pt x="169" y="136"/>
                  </a:cubicBezTo>
                  <a:cubicBezTo>
                    <a:pt x="172" y="138"/>
                    <a:pt x="174" y="140"/>
                    <a:pt x="176" y="142"/>
                  </a:cubicBezTo>
                  <a:cubicBezTo>
                    <a:pt x="183" y="155"/>
                    <a:pt x="179" y="170"/>
                    <a:pt x="173" y="182"/>
                  </a:cubicBezTo>
                  <a:cubicBezTo>
                    <a:pt x="167" y="194"/>
                    <a:pt x="160" y="206"/>
                    <a:pt x="151" y="216"/>
                  </a:cubicBezTo>
                  <a:cubicBezTo>
                    <a:pt x="136" y="236"/>
                    <a:pt x="116" y="253"/>
                    <a:pt x="96" y="269"/>
                  </a:cubicBezTo>
                  <a:cubicBezTo>
                    <a:pt x="75" y="287"/>
                    <a:pt x="53" y="304"/>
                    <a:pt x="33" y="323"/>
                  </a:cubicBezTo>
                  <a:cubicBezTo>
                    <a:pt x="28" y="327"/>
                    <a:pt x="23" y="333"/>
                    <a:pt x="18" y="338"/>
                  </a:cubicBezTo>
                  <a:cubicBezTo>
                    <a:pt x="14" y="343"/>
                    <a:pt x="9" y="348"/>
                    <a:pt x="6" y="353"/>
                  </a:cubicBezTo>
                  <a:cubicBezTo>
                    <a:pt x="1" y="361"/>
                    <a:pt x="1" y="370"/>
                    <a:pt x="1" y="379"/>
                  </a:cubicBezTo>
                  <a:cubicBezTo>
                    <a:pt x="0" y="386"/>
                    <a:pt x="0" y="394"/>
                    <a:pt x="1" y="402"/>
                  </a:cubicBezTo>
                  <a:cubicBezTo>
                    <a:pt x="1" y="412"/>
                    <a:pt x="2" y="422"/>
                    <a:pt x="2" y="432"/>
                  </a:cubicBezTo>
                  <a:cubicBezTo>
                    <a:pt x="2" y="444"/>
                    <a:pt x="3" y="457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69"/>
                    <a:pt x="7" y="469"/>
                    <a:pt x="7" y="469"/>
                  </a:cubicBezTo>
                  <a:cubicBezTo>
                    <a:pt x="7" y="470"/>
                    <a:pt x="7" y="470"/>
                    <a:pt x="7" y="470"/>
                  </a:cubicBezTo>
                  <a:cubicBezTo>
                    <a:pt x="8" y="470"/>
                    <a:pt x="9" y="469"/>
                    <a:pt x="8" y="468"/>
                  </a:cubicBezTo>
                  <a:cubicBezTo>
                    <a:pt x="7" y="463"/>
                    <a:pt x="6" y="458"/>
                    <a:pt x="6" y="452"/>
                  </a:cubicBezTo>
                  <a:cubicBezTo>
                    <a:pt x="7" y="456"/>
                    <a:pt x="8" y="460"/>
                    <a:pt x="10" y="464"/>
                  </a:cubicBezTo>
                  <a:cubicBezTo>
                    <a:pt x="12" y="467"/>
                    <a:pt x="15" y="470"/>
                    <a:pt x="19" y="472"/>
                  </a:cubicBezTo>
                  <a:cubicBezTo>
                    <a:pt x="24" y="474"/>
                    <a:pt x="30" y="474"/>
                    <a:pt x="35" y="474"/>
                  </a:cubicBezTo>
                  <a:cubicBezTo>
                    <a:pt x="36" y="474"/>
                    <a:pt x="36" y="474"/>
                    <a:pt x="37" y="474"/>
                  </a:cubicBezTo>
                  <a:cubicBezTo>
                    <a:pt x="38" y="474"/>
                    <a:pt x="38" y="474"/>
                    <a:pt x="38" y="474"/>
                  </a:cubicBezTo>
                  <a:cubicBezTo>
                    <a:pt x="38" y="474"/>
                    <a:pt x="37" y="474"/>
                    <a:pt x="36" y="474"/>
                  </a:cubicBezTo>
                  <a:cubicBezTo>
                    <a:pt x="33" y="473"/>
                    <a:pt x="31" y="473"/>
                    <a:pt x="28" y="472"/>
                  </a:cubicBezTo>
                  <a:cubicBezTo>
                    <a:pt x="25" y="472"/>
                    <a:pt x="22" y="471"/>
                    <a:pt x="19" y="470"/>
                  </a:cubicBezTo>
                  <a:cubicBezTo>
                    <a:pt x="15" y="468"/>
                    <a:pt x="12" y="464"/>
                    <a:pt x="10" y="459"/>
                  </a:cubicBezTo>
                  <a:cubicBezTo>
                    <a:pt x="8" y="455"/>
                    <a:pt x="8" y="450"/>
                    <a:pt x="7" y="446"/>
                  </a:cubicBezTo>
                  <a:cubicBezTo>
                    <a:pt x="6" y="439"/>
                    <a:pt x="5" y="432"/>
                    <a:pt x="5" y="425"/>
                  </a:cubicBezTo>
                  <a:cubicBezTo>
                    <a:pt x="5" y="424"/>
                    <a:pt x="5" y="423"/>
                    <a:pt x="5" y="422"/>
                  </a:cubicBezTo>
                  <a:cubicBezTo>
                    <a:pt x="5" y="409"/>
                    <a:pt x="6" y="397"/>
                    <a:pt x="10" y="385"/>
                  </a:cubicBezTo>
                  <a:cubicBezTo>
                    <a:pt x="17" y="359"/>
                    <a:pt x="35" y="338"/>
                    <a:pt x="54" y="319"/>
                  </a:cubicBezTo>
                  <a:cubicBezTo>
                    <a:pt x="73" y="300"/>
                    <a:pt x="94" y="283"/>
                    <a:pt x="115" y="266"/>
                  </a:cubicBezTo>
                  <a:cubicBezTo>
                    <a:pt x="125" y="257"/>
                    <a:pt x="135" y="247"/>
                    <a:pt x="144" y="238"/>
                  </a:cubicBezTo>
                  <a:cubicBezTo>
                    <a:pt x="154" y="229"/>
                    <a:pt x="162" y="220"/>
                    <a:pt x="170" y="209"/>
                  </a:cubicBezTo>
                  <a:cubicBezTo>
                    <a:pt x="177" y="198"/>
                    <a:pt x="182" y="186"/>
                    <a:pt x="185" y="172"/>
                  </a:cubicBezTo>
                  <a:cubicBezTo>
                    <a:pt x="186" y="165"/>
                    <a:pt x="187" y="158"/>
                    <a:pt x="189" y="152"/>
                  </a:cubicBezTo>
                  <a:cubicBezTo>
                    <a:pt x="190" y="146"/>
                    <a:pt x="190" y="140"/>
                    <a:pt x="189" y="134"/>
                  </a:cubicBezTo>
                  <a:cubicBezTo>
                    <a:pt x="188" y="124"/>
                    <a:pt x="181" y="115"/>
                    <a:pt x="172" y="112"/>
                  </a:cubicBezTo>
                  <a:cubicBezTo>
                    <a:pt x="169" y="111"/>
                    <a:pt x="167" y="111"/>
                    <a:pt x="164" y="111"/>
                  </a:cubicBezTo>
                  <a:cubicBezTo>
                    <a:pt x="158" y="111"/>
                    <a:pt x="151" y="113"/>
                    <a:pt x="146" y="115"/>
                  </a:cubicBezTo>
                  <a:cubicBezTo>
                    <a:pt x="146" y="115"/>
                    <a:pt x="145" y="115"/>
                    <a:pt x="145" y="115"/>
                  </a:cubicBezTo>
                  <a:cubicBezTo>
                    <a:pt x="145" y="115"/>
                    <a:pt x="144" y="115"/>
                    <a:pt x="144" y="115"/>
                  </a:cubicBezTo>
                  <a:cubicBezTo>
                    <a:pt x="135" y="117"/>
                    <a:pt x="127" y="121"/>
                    <a:pt x="119" y="126"/>
                  </a:cubicBezTo>
                  <a:cubicBezTo>
                    <a:pt x="111" y="132"/>
                    <a:pt x="104" y="138"/>
                    <a:pt x="98" y="145"/>
                  </a:cubicBezTo>
                  <a:cubicBezTo>
                    <a:pt x="95" y="148"/>
                    <a:pt x="92" y="151"/>
                    <a:pt x="90" y="155"/>
                  </a:cubicBezTo>
                  <a:cubicBezTo>
                    <a:pt x="88" y="159"/>
                    <a:pt x="86" y="164"/>
                    <a:pt x="84" y="168"/>
                  </a:cubicBezTo>
                  <a:cubicBezTo>
                    <a:pt x="81" y="172"/>
                    <a:pt x="78" y="176"/>
                    <a:pt x="73" y="176"/>
                  </a:cubicBezTo>
                  <a:cubicBezTo>
                    <a:pt x="65" y="177"/>
                    <a:pt x="58" y="178"/>
                    <a:pt x="50" y="178"/>
                  </a:cubicBezTo>
                  <a:cubicBezTo>
                    <a:pt x="46" y="178"/>
                    <a:pt x="42" y="178"/>
                    <a:pt x="37" y="178"/>
                  </a:cubicBezTo>
                  <a:cubicBezTo>
                    <a:pt x="30" y="178"/>
                    <a:pt x="22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4" y="178"/>
                  </a:cubicBezTo>
                  <a:cubicBezTo>
                    <a:pt x="14" y="178"/>
                    <a:pt x="14" y="178"/>
                    <a:pt x="13" y="178"/>
                  </a:cubicBezTo>
                  <a:cubicBezTo>
                    <a:pt x="13" y="178"/>
                    <a:pt x="12" y="179"/>
                    <a:pt x="13" y="179"/>
                  </a:cubicBezTo>
                  <a:cubicBezTo>
                    <a:pt x="12" y="179"/>
                    <a:pt x="12" y="179"/>
                    <a:pt x="12" y="178"/>
                  </a:cubicBezTo>
                  <a:cubicBezTo>
                    <a:pt x="11" y="177"/>
                    <a:pt x="11" y="174"/>
                    <a:pt x="11" y="171"/>
                  </a:cubicBezTo>
                  <a:cubicBezTo>
                    <a:pt x="11" y="169"/>
                    <a:pt x="11" y="166"/>
                    <a:pt x="11" y="163"/>
                  </a:cubicBezTo>
                  <a:cubicBezTo>
                    <a:pt x="11" y="155"/>
                    <a:pt x="11" y="146"/>
                    <a:pt x="12" y="137"/>
                  </a:cubicBezTo>
                  <a:cubicBezTo>
                    <a:pt x="13" y="133"/>
                    <a:pt x="14" y="130"/>
                    <a:pt x="15" y="126"/>
                  </a:cubicBezTo>
                  <a:cubicBezTo>
                    <a:pt x="20" y="113"/>
                    <a:pt x="25" y="100"/>
                    <a:pt x="31" y="87"/>
                  </a:cubicBezTo>
                  <a:cubicBezTo>
                    <a:pt x="42" y="64"/>
                    <a:pt x="58" y="45"/>
                    <a:pt x="79" y="31"/>
                  </a:cubicBezTo>
                  <a:cubicBezTo>
                    <a:pt x="81" y="30"/>
                    <a:pt x="82" y="30"/>
                    <a:pt x="83" y="29"/>
                  </a:cubicBezTo>
                  <a:cubicBezTo>
                    <a:pt x="95" y="23"/>
                    <a:pt x="107" y="18"/>
                    <a:pt x="120" y="14"/>
                  </a:cubicBezTo>
                  <a:cubicBezTo>
                    <a:pt x="129" y="11"/>
                    <a:pt x="138" y="10"/>
                    <a:pt x="147" y="9"/>
                  </a:cubicBezTo>
                  <a:cubicBezTo>
                    <a:pt x="150" y="9"/>
                    <a:pt x="153" y="9"/>
                    <a:pt x="156" y="9"/>
                  </a:cubicBezTo>
                  <a:cubicBezTo>
                    <a:pt x="178" y="9"/>
                    <a:pt x="198" y="15"/>
                    <a:pt x="217" y="26"/>
                  </a:cubicBezTo>
                  <a:cubicBezTo>
                    <a:pt x="238" y="39"/>
                    <a:pt x="254" y="60"/>
                    <a:pt x="267" y="82"/>
                  </a:cubicBezTo>
                  <a:cubicBezTo>
                    <a:pt x="273" y="93"/>
                    <a:pt x="278" y="104"/>
                    <a:pt x="282" y="117"/>
                  </a:cubicBezTo>
                  <a:cubicBezTo>
                    <a:pt x="285" y="130"/>
                    <a:pt x="286" y="143"/>
                    <a:pt x="285" y="157"/>
                  </a:cubicBezTo>
                  <a:cubicBezTo>
                    <a:pt x="285" y="171"/>
                    <a:pt x="282" y="185"/>
                    <a:pt x="278" y="198"/>
                  </a:cubicBezTo>
                  <a:cubicBezTo>
                    <a:pt x="276" y="205"/>
                    <a:pt x="274" y="212"/>
                    <a:pt x="271" y="218"/>
                  </a:cubicBezTo>
                  <a:cubicBezTo>
                    <a:pt x="271" y="219"/>
                    <a:pt x="271" y="219"/>
                    <a:pt x="271" y="220"/>
                  </a:cubicBezTo>
                  <a:cubicBezTo>
                    <a:pt x="268" y="224"/>
                    <a:pt x="266" y="229"/>
                    <a:pt x="263" y="233"/>
                  </a:cubicBezTo>
                  <a:cubicBezTo>
                    <a:pt x="257" y="244"/>
                    <a:pt x="248" y="254"/>
                    <a:pt x="239" y="263"/>
                  </a:cubicBezTo>
                  <a:cubicBezTo>
                    <a:pt x="229" y="273"/>
                    <a:pt x="218" y="282"/>
                    <a:pt x="208" y="291"/>
                  </a:cubicBezTo>
                  <a:cubicBezTo>
                    <a:pt x="199" y="299"/>
                    <a:pt x="190" y="309"/>
                    <a:pt x="182" y="319"/>
                  </a:cubicBezTo>
                  <a:cubicBezTo>
                    <a:pt x="177" y="324"/>
                    <a:pt x="173" y="330"/>
                    <a:pt x="170" y="336"/>
                  </a:cubicBezTo>
                  <a:cubicBezTo>
                    <a:pt x="165" y="342"/>
                    <a:pt x="161" y="348"/>
                    <a:pt x="159" y="355"/>
                  </a:cubicBezTo>
                  <a:cubicBezTo>
                    <a:pt x="159" y="355"/>
                    <a:pt x="159" y="356"/>
                    <a:pt x="160" y="356"/>
                  </a:cubicBezTo>
                  <a:cubicBezTo>
                    <a:pt x="161" y="356"/>
                    <a:pt x="162" y="356"/>
                    <a:pt x="162" y="356"/>
                  </a:cubicBezTo>
                  <a:cubicBezTo>
                    <a:pt x="163" y="356"/>
                    <a:pt x="164" y="356"/>
                    <a:pt x="165" y="356"/>
                  </a:cubicBezTo>
                  <a:cubicBezTo>
                    <a:pt x="165" y="356"/>
                    <a:pt x="165" y="356"/>
                    <a:pt x="165" y="356"/>
                  </a:cubicBezTo>
                  <a:cubicBezTo>
                    <a:pt x="165" y="357"/>
                    <a:pt x="166" y="357"/>
                    <a:pt x="166" y="357"/>
                  </a:cubicBezTo>
                  <a:cubicBezTo>
                    <a:pt x="167" y="357"/>
                    <a:pt x="167" y="357"/>
                    <a:pt x="167" y="356"/>
                  </a:cubicBezTo>
                  <a:cubicBezTo>
                    <a:pt x="167" y="356"/>
                    <a:pt x="168" y="356"/>
                    <a:pt x="168" y="355"/>
                  </a:cubicBezTo>
                  <a:cubicBezTo>
                    <a:pt x="168" y="355"/>
                    <a:pt x="169" y="355"/>
                    <a:pt x="169" y="355"/>
                  </a:cubicBezTo>
                  <a:cubicBezTo>
                    <a:pt x="173" y="354"/>
                    <a:pt x="178" y="354"/>
                    <a:pt x="182" y="354"/>
                  </a:cubicBezTo>
                  <a:cubicBezTo>
                    <a:pt x="182" y="354"/>
                    <a:pt x="183" y="354"/>
                    <a:pt x="184" y="354"/>
                  </a:cubicBezTo>
                  <a:cubicBezTo>
                    <a:pt x="183" y="354"/>
                    <a:pt x="183" y="354"/>
                    <a:pt x="182" y="354"/>
                  </a:cubicBezTo>
                  <a:cubicBezTo>
                    <a:pt x="182" y="353"/>
                    <a:pt x="181" y="353"/>
                    <a:pt x="182" y="352"/>
                  </a:cubicBezTo>
                  <a:cubicBezTo>
                    <a:pt x="182" y="352"/>
                    <a:pt x="182" y="352"/>
                    <a:pt x="182" y="352"/>
                  </a:cubicBezTo>
                  <a:cubicBezTo>
                    <a:pt x="180" y="352"/>
                    <a:pt x="178" y="352"/>
                    <a:pt x="176" y="352"/>
                  </a:cubicBezTo>
                  <a:cubicBezTo>
                    <a:pt x="174" y="353"/>
                    <a:pt x="171" y="353"/>
                    <a:pt x="169" y="353"/>
                  </a:cubicBezTo>
                  <a:cubicBezTo>
                    <a:pt x="169" y="353"/>
                    <a:pt x="169" y="353"/>
                    <a:pt x="168" y="353"/>
                  </a:cubicBezTo>
                  <a:cubicBezTo>
                    <a:pt x="171" y="346"/>
                    <a:pt x="175" y="339"/>
                    <a:pt x="179" y="332"/>
                  </a:cubicBezTo>
                  <a:cubicBezTo>
                    <a:pt x="179" y="333"/>
                    <a:pt x="179" y="333"/>
                    <a:pt x="178" y="333"/>
                  </a:cubicBezTo>
                  <a:cubicBezTo>
                    <a:pt x="178" y="333"/>
                    <a:pt x="178" y="333"/>
                    <a:pt x="178" y="333"/>
                  </a:cubicBezTo>
                  <a:cubicBezTo>
                    <a:pt x="177" y="333"/>
                    <a:pt x="177" y="333"/>
                    <a:pt x="177" y="332"/>
                  </a:cubicBezTo>
                  <a:cubicBezTo>
                    <a:pt x="174" y="337"/>
                    <a:pt x="171" y="341"/>
                    <a:pt x="169" y="346"/>
                  </a:cubicBezTo>
                  <a:cubicBezTo>
                    <a:pt x="169" y="347"/>
                    <a:pt x="168" y="348"/>
                    <a:pt x="168" y="349"/>
                  </a:cubicBezTo>
                  <a:cubicBezTo>
                    <a:pt x="168" y="345"/>
                    <a:pt x="170" y="341"/>
                    <a:pt x="172" y="337"/>
                  </a:cubicBezTo>
                  <a:cubicBezTo>
                    <a:pt x="173" y="335"/>
                    <a:pt x="175" y="334"/>
                    <a:pt x="177" y="332"/>
                  </a:cubicBezTo>
                  <a:cubicBezTo>
                    <a:pt x="177" y="332"/>
                    <a:pt x="177" y="331"/>
                    <a:pt x="177" y="331"/>
                  </a:cubicBezTo>
                  <a:cubicBezTo>
                    <a:pt x="179" y="330"/>
                    <a:pt x="181" y="329"/>
                    <a:pt x="182" y="328"/>
                  </a:cubicBezTo>
                  <a:cubicBezTo>
                    <a:pt x="183" y="327"/>
                    <a:pt x="184" y="326"/>
                    <a:pt x="184" y="325"/>
                  </a:cubicBezTo>
                  <a:cubicBezTo>
                    <a:pt x="192" y="319"/>
                    <a:pt x="200" y="313"/>
                    <a:pt x="207" y="307"/>
                  </a:cubicBezTo>
                  <a:cubicBezTo>
                    <a:pt x="205" y="308"/>
                    <a:pt x="202" y="310"/>
                    <a:pt x="200" y="312"/>
                  </a:cubicBezTo>
                  <a:cubicBezTo>
                    <a:pt x="199" y="312"/>
                    <a:pt x="199" y="312"/>
                    <a:pt x="199" y="312"/>
                  </a:cubicBezTo>
                  <a:cubicBezTo>
                    <a:pt x="199" y="312"/>
                    <a:pt x="199" y="312"/>
                    <a:pt x="198" y="311"/>
                  </a:cubicBezTo>
                  <a:cubicBezTo>
                    <a:pt x="197" y="313"/>
                    <a:pt x="195" y="314"/>
                    <a:pt x="193" y="316"/>
                  </a:cubicBezTo>
                  <a:cubicBezTo>
                    <a:pt x="195" y="314"/>
                    <a:pt x="196" y="312"/>
                    <a:pt x="198" y="311"/>
                  </a:cubicBezTo>
                  <a:cubicBezTo>
                    <a:pt x="198" y="310"/>
                    <a:pt x="198" y="310"/>
                    <a:pt x="199" y="310"/>
                  </a:cubicBezTo>
                  <a:cubicBezTo>
                    <a:pt x="199" y="310"/>
                    <a:pt x="199" y="310"/>
                    <a:pt x="199" y="309"/>
                  </a:cubicBezTo>
                  <a:cubicBezTo>
                    <a:pt x="206" y="303"/>
                    <a:pt x="212" y="297"/>
                    <a:pt x="218" y="292"/>
                  </a:cubicBezTo>
                  <a:cubicBezTo>
                    <a:pt x="222" y="288"/>
                    <a:pt x="226" y="285"/>
                    <a:pt x="230" y="281"/>
                  </a:cubicBezTo>
                  <a:cubicBezTo>
                    <a:pt x="227" y="283"/>
                    <a:pt x="225" y="284"/>
                    <a:pt x="223" y="285"/>
                  </a:cubicBezTo>
                  <a:cubicBezTo>
                    <a:pt x="212" y="295"/>
                    <a:pt x="202" y="304"/>
                    <a:pt x="192" y="314"/>
                  </a:cubicBezTo>
                  <a:cubicBezTo>
                    <a:pt x="189" y="317"/>
                    <a:pt x="186" y="320"/>
                    <a:pt x="183" y="324"/>
                  </a:cubicBezTo>
                  <a:cubicBezTo>
                    <a:pt x="182" y="325"/>
                    <a:pt x="180" y="327"/>
                    <a:pt x="178" y="328"/>
                  </a:cubicBezTo>
                  <a:cubicBezTo>
                    <a:pt x="177" y="329"/>
                    <a:pt x="176" y="330"/>
                    <a:pt x="175" y="331"/>
                  </a:cubicBezTo>
                  <a:cubicBezTo>
                    <a:pt x="177" y="328"/>
                    <a:pt x="179" y="325"/>
                    <a:pt x="182" y="322"/>
                  </a:cubicBezTo>
                  <a:cubicBezTo>
                    <a:pt x="189" y="312"/>
                    <a:pt x="198" y="303"/>
                    <a:pt x="208" y="294"/>
                  </a:cubicBezTo>
                  <a:cubicBezTo>
                    <a:pt x="209" y="293"/>
                    <a:pt x="210" y="292"/>
                    <a:pt x="211" y="291"/>
                  </a:cubicBezTo>
                  <a:cubicBezTo>
                    <a:pt x="210" y="291"/>
                    <a:pt x="210" y="290"/>
                    <a:pt x="211" y="289"/>
                  </a:cubicBezTo>
                  <a:cubicBezTo>
                    <a:pt x="213" y="288"/>
                    <a:pt x="215" y="287"/>
                    <a:pt x="216" y="286"/>
                  </a:cubicBezTo>
                  <a:cubicBezTo>
                    <a:pt x="223" y="280"/>
                    <a:pt x="231" y="274"/>
                    <a:pt x="237" y="267"/>
                  </a:cubicBezTo>
                  <a:cubicBezTo>
                    <a:pt x="237" y="267"/>
                    <a:pt x="237" y="267"/>
                    <a:pt x="238" y="267"/>
                  </a:cubicBezTo>
                  <a:cubicBezTo>
                    <a:pt x="238" y="267"/>
                    <a:pt x="238" y="266"/>
                    <a:pt x="238" y="266"/>
                  </a:cubicBezTo>
                  <a:cubicBezTo>
                    <a:pt x="238" y="266"/>
                    <a:pt x="239" y="266"/>
                    <a:pt x="239" y="266"/>
                  </a:cubicBezTo>
                  <a:cubicBezTo>
                    <a:pt x="248" y="257"/>
                    <a:pt x="256" y="247"/>
                    <a:pt x="263" y="237"/>
                  </a:cubicBezTo>
                  <a:cubicBezTo>
                    <a:pt x="265" y="235"/>
                    <a:pt x="266" y="232"/>
                    <a:pt x="267" y="230"/>
                  </a:cubicBezTo>
                  <a:cubicBezTo>
                    <a:pt x="267" y="232"/>
                    <a:pt x="266" y="233"/>
                    <a:pt x="266" y="235"/>
                  </a:cubicBezTo>
                  <a:cubicBezTo>
                    <a:pt x="262" y="241"/>
                    <a:pt x="257" y="248"/>
                    <a:pt x="252" y="254"/>
                  </a:cubicBezTo>
                  <a:cubicBezTo>
                    <a:pt x="250" y="257"/>
                    <a:pt x="248" y="260"/>
                    <a:pt x="245" y="262"/>
                  </a:cubicBezTo>
                  <a:cubicBezTo>
                    <a:pt x="247" y="261"/>
                    <a:pt x="249" y="260"/>
                    <a:pt x="251" y="259"/>
                  </a:cubicBezTo>
                  <a:cubicBezTo>
                    <a:pt x="254" y="255"/>
                    <a:pt x="258" y="250"/>
                    <a:pt x="261" y="246"/>
                  </a:cubicBezTo>
                  <a:cubicBezTo>
                    <a:pt x="261" y="245"/>
                    <a:pt x="261" y="245"/>
                    <a:pt x="261" y="244"/>
                  </a:cubicBezTo>
                  <a:cubicBezTo>
                    <a:pt x="263" y="243"/>
                    <a:pt x="264" y="243"/>
                    <a:pt x="265" y="242"/>
                  </a:cubicBezTo>
                  <a:cubicBezTo>
                    <a:pt x="266" y="240"/>
                    <a:pt x="267" y="238"/>
                    <a:pt x="267" y="236"/>
                  </a:cubicBezTo>
                  <a:cubicBezTo>
                    <a:pt x="269" y="234"/>
                    <a:pt x="270" y="231"/>
                    <a:pt x="272" y="229"/>
                  </a:cubicBezTo>
                  <a:cubicBezTo>
                    <a:pt x="274" y="226"/>
                    <a:pt x="275" y="223"/>
                    <a:pt x="277" y="220"/>
                  </a:cubicBezTo>
                  <a:cubicBezTo>
                    <a:pt x="276" y="220"/>
                    <a:pt x="276" y="219"/>
                    <a:pt x="277" y="218"/>
                  </a:cubicBezTo>
                  <a:cubicBezTo>
                    <a:pt x="277" y="218"/>
                    <a:pt x="278" y="218"/>
                    <a:pt x="278" y="218"/>
                  </a:cubicBezTo>
                  <a:cubicBezTo>
                    <a:pt x="280" y="215"/>
                    <a:pt x="281" y="212"/>
                    <a:pt x="282" y="210"/>
                  </a:cubicBezTo>
                  <a:cubicBezTo>
                    <a:pt x="282" y="210"/>
                    <a:pt x="281" y="210"/>
                    <a:pt x="281" y="210"/>
                  </a:cubicBezTo>
                  <a:cubicBezTo>
                    <a:pt x="281" y="210"/>
                    <a:pt x="280" y="211"/>
                    <a:pt x="280" y="211"/>
                  </a:cubicBezTo>
                  <a:cubicBezTo>
                    <a:pt x="280" y="211"/>
                    <a:pt x="280" y="210"/>
                    <a:pt x="280" y="210"/>
                  </a:cubicBezTo>
                  <a:cubicBezTo>
                    <a:pt x="278" y="213"/>
                    <a:pt x="277" y="216"/>
                    <a:pt x="275" y="219"/>
                  </a:cubicBezTo>
                  <a:cubicBezTo>
                    <a:pt x="274" y="222"/>
                    <a:pt x="272" y="225"/>
                    <a:pt x="270" y="227"/>
                  </a:cubicBezTo>
                  <a:cubicBezTo>
                    <a:pt x="271" y="225"/>
                    <a:pt x="272" y="223"/>
                    <a:pt x="273" y="221"/>
                  </a:cubicBezTo>
                  <a:cubicBezTo>
                    <a:pt x="280" y="206"/>
                    <a:pt x="286" y="190"/>
                    <a:pt x="290" y="174"/>
                  </a:cubicBezTo>
                  <a:cubicBezTo>
                    <a:pt x="290" y="175"/>
                    <a:pt x="289" y="177"/>
                    <a:pt x="289" y="179"/>
                  </a:cubicBezTo>
                  <a:cubicBezTo>
                    <a:pt x="288" y="189"/>
                    <a:pt x="285" y="199"/>
                    <a:pt x="280" y="208"/>
                  </a:cubicBezTo>
                  <a:cubicBezTo>
                    <a:pt x="282" y="208"/>
                    <a:pt x="283" y="207"/>
                    <a:pt x="284" y="207"/>
                  </a:cubicBezTo>
                  <a:cubicBezTo>
                    <a:pt x="286" y="202"/>
                    <a:pt x="287" y="197"/>
                    <a:pt x="289" y="192"/>
                  </a:cubicBezTo>
                  <a:cubicBezTo>
                    <a:pt x="289" y="192"/>
                    <a:pt x="288" y="192"/>
                    <a:pt x="288" y="192"/>
                  </a:cubicBezTo>
                  <a:cubicBezTo>
                    <a:pt x="287" y="192"/>
                    <a:pt x="287" y="191"/>
                    <a:pt x="288" y="190"/>
                  </a:cubicBezTo>
                  <a:cubicBezTo>
                    <a:pt x="288" y="190"/>
                    <a:pt x="289" y="190"/>
                    <a:pt x="289" y="189"/>
                  </a:cubicBezTo>
                  <a:cubicBezTo>
                    <a:pt x="290" y="186"/>
                    <a:pt x="291" y="182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1" y="179"/>
                    <a:pt x="291" y="179"/>
                    <a:pt x="291" y="179"/>
                  </a:cubicBezTo>
                  <a:cubicBezTo>
                    <a:pt x="290" y="179"/>
                    <a:pt x="289" y="177"/>
                    <a:pt x="290" y="177"/>
                  </a:cubicBezTo>
                  <a:cubicBezTo>
                    <a:pt x="290" y="177"/>
                    <a:pt x="291" y="176"/>
                    <a:pt x="291" y="176"/>
                  </a:cubicBezTo>
                  <a:cubicBezTo>
                    <a:pt x="292" y="171"/>
                    <a:pt x="292" y="167"/>
                    <a:pt x="292" y="162"/>
                  </a:cubicBezTo>
                  <a:cubicBezTo>
                    <a:pt x="295" y="139"/>
                    <a:pt x="292" y="116"/>
                    <a:pt x="286" y="93"/>
                  </a:cubicBezTo>
                  <a:cubicBezTo>
                    <a:pt x="286" y="93"/>
                    <a:pt x="286" y="93"/>
                    <a:pt x="286" y="92"/>
                  </a:cubicBezTo>
                  <a:cubicBezTo>
                    <a:pt x="285" y="93"/>
                    <a:pt x="284" y="93"/>
                    <a:pt x="284" y="94"/>
                  </a:cubicBezTo>
                  <a:cubicBezTo>
                    <a:pt x="287" y="103"/>
                    <a:pt x="289" y="114"/>
                    <a:pt x="290" y="124"/>
                  </a:cubicBezTo>
                  <a:cubicBezTo>
                    <a:pt x="291" y="133"/>
                    <a:pt x="291" y="141"/>
                    <a:pt x="291" y="150"/>
                  </a:cubicBezTo>
                  <a:cubicBezTo>
                    <a:pt x="291" y="150"/>
                    <a:pt x="291" y="150"/>
                    <a:pt x="291" y="150"/>
                  </a:cubicBezTo>
                  <a:cubicBezTo>
                    <a:pt x="289" y="128"/>
                    <a:pt x="285" y="107"/>
                    <a:pt x="278" y="86"/>
                  </a:cubicBezTo>
                  <a:cubicBezTo>
                    <a:pt x="278" y="86"/>
                    <a:pt x="278" y="86"/>
                    <a:pt x="278" y="86"/>
                  </a:cubicBezTo>
                  <a:cubicBezTo>
                    <a:pt x="277" y="86"/>
                    <a:pt x="277" y="85"/>
                    <a:pt x="277" y="84"/>
                  </a:cubicBezTo>
                  <a:cubicBezTo>
                    <a:pt x="276" y="82"/>
                    <a:pt x="275" y="80"/>
                    <a:pt x="274" y="77"/>
                  </a:cubicBezTo>
                  <a:cubicBezTo>
                    <a:pt x="274" y="77"/>
                    <a:pt x="274" y="77"/>
                    <a:pt x="274" y="77"/>
                  </a:cubicBezTo>
                  <a:cubicBezTo>
                    <a:pt x="274" y="78"/>
                    <a:pt x="273" y="78"/>
                    <a:pt x="273" y="78"/>
                  </a:cubicBezTo>
                  <a:cubicBezTo>
                    <a:pt x="272" y="78"/>
                    <a:pt x="272" y="76"/>
                    <a:pt x="273" y="76"/>
                  </a:cubicBezTo>
                  <a:cubicBezTo>
                    <a:pt x="273" y="76"/>
                    <a:pt x="273" y="75"/>
                    <a:pt x="274" y="75"/>
                  </a:cubicBezTo>
                  <a:cubicBezTo>
                    <a:pt x="273" y="74"/>
                    <a:pt x="273" y="73"/>
                    <a:pt x="272" y="72"/>
                  </a:cubicBezTo>
                  <a:cubicBezTo>
                    <a:pt x="267" y="61"/>
                    <a:pt x="260" y="51"/>
                    <a:pt x="252" y="43"/>
                  </a:cubicBezTo>
                  <a:cubicBezTo>
                    <a:pt x="255" y="46"/>
                    <a:pt x="258" y="49"/>
                    <a:pt x="261" y="52"/>
                  </a:cubicBezTo>
                  <a:cubicBezTo>
                    <a:pt x="267" y="58"/>
                    <a:pt x="272" y="66"/>
                    <a:pt x="276" y="74"/>
                  </a:cubicBezTo>
                  <a:cubicBezTo>
                    <a:pt x="277" y="74"/>
                    <a:pt x="277" y="73"/>
                    <a:pt x="278" y="73"/>
                  </a:cubicBezTo>
                  <a:cubicBezTo>
                    <a:pt x="277" y="71"/>
                    <a:pt x="276" y="69"/>
                    <a:pt x="275" y="68"/>
                  </a:cubicBezTo>
                  <a:cubicBezTo>
                    <a:pt x="275" y="68"/>
                    <a:pt x="275" y="68"/>
                    <a:pt x="274" y="68"/>
                  </a:cubicBezTo>
                  <a:cubicBezTo>
                    <a:pt x="274" y="68"/>
                    <a:pt x="274" y="68"/>
                    <a:pt x="274" y="68"/>
                  </a:cubicBezTo>
                  <a:cubicBezTo>
                    <a:pt x="273" y="68"/>
                    <a:pt x="272" y="67"/>
                    <a:pt x="273" y="67"/>
                  </a:cubicBezTo>
                  <a:cubicBezTo>
                    <a:pt x="274" y="66"/>
                    <a:pt x="274" y="66"/>
                    <a:pt x="274" y="66"/>
                  </a:cubicBezTo>
                  <a:cubicBezTo>
                    <a:pt x="273" y="64"/>
                    <a:pt x="271" y="61"/>
                    <a:pt x="269" y="59"/>
                  </a:cubicBezTo>
                  <a:cubicBezTo>
                    <a:pt x="268" y="56"/>
                    <a:pt x="266" y="54"/>
                    <a:pt x="264" y="52"/>
                  </a:cubicBezTo>
                  <a:cubicBezTo>
                    <a:pt x="264" y="52"/>
                    <a:pt x="264" y="52"/>
                    <a:pt x="263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2" y="52"/>
                    <a:pt x="261" y="51"/>
                    <a:pt x="262" y="50"/>
                  </a:cubicBezTo>
                  <a:cubicBezTo>
                    <a:pt x="262" y="50"/>
                    <a:pt x="262" y="50"/>
                    <a:pt x="263" y="50"/>
                  </a:cubicBezTo>
                  <a:cubicBezTo>
                    <a:pt x="261" y="49"/>
                    <a:pt x="260" y="48"/>
                    <a:pt x="259" y="47"/>
                  </a:cubicBezTo>
                  <a:cubicBezTo>
                    <a:pt x="259" y="47"/>
                    <a:pt x="259" y="47"/>
                    <a:pt x="259" y="47"/>
                  </a:cubicBezTo>
                  <a:cubicBezTo>
                    <a:pt x="259" y="47"/>
                    <a:pt x="258" y="47"/>
                    <a:pt x="258" y="47"/>
                  </a:cubicBezTo>
                  <a:cubicBezTo>
                    <a:pt x="258" y="47"/>
                    <a:pt x="257" y="46"/>
                    <a:pt x="258" y="45"/>
                  </a:cubicBezTo>
                  <a:cubicBezTo>
                    <a:pt x="254" y="42"/>
                    <a:pt x="250" y="38"/>
                    <a:pt x="246" y="35"/>
                  </a:cubicBezTo>
                  <a:cubicBezTo>
                    <a:pt x="246" y="35"/>
                    <a:pt x="245" y="35"/>
                    <a:pt x="245" y="35"/>
                  </a:cubicBezTo>
                  <a:cubicBezTo>
                    <a:pt x="245" y="36"/>
                    <a:pt x="245" y="36"/>
                    <a:pt x="245" y="36"/>
                  </a:cubicBezTo>
                  <a:cubicBezTo>
                    <a:pt x="244" y="36"/>
                    <a:pt x="243" y="34"/>
                    <a:pt x="244" y="34"/>
                  </a:cubicBezTo>
                  <a:cubicBezTo>
                    <a:pt x="244" y="34"/>
                    <a:pt x="244" y="34"/>
                    <a:pt x="244" y="34"/>
                  </a:cubicBezTo>
                  <a:cubicBezTo>
                    <a:pt x="243" y="33"/>
                    <a:pt x="243" y="32"/>
                    <a:pt x="242" y="32"/>
                  </a:cubicBezTo>
                  <a:cubicBezTo>
                    <a:pt x="240" y="30"/>
                    <a:pt x="238" y="29"/>
                    <a:pt x="236" y="28"/>
                  </a:cubicBezTo>
                  <a:cubicBezTo>
                    <a:pt x="236" y="28"/>
                    <a:pt x="236" y="28"/>
                    <a:pt x="236" y="28"/>
                  </a:cubicBezTo>
                  <a:cubicBezTo>
                    <a:pt x="236" y="28"/>
                    <a:pt x="235" y="28"/>
                    <a:pt x="235" y="28"/>
                  </a:cubicBezTo>
                  <a:cubicBezTo>
                    <a:pt x="235" y="28"/>
                    <a:pt x="234" y="27"/>
                    <a:pt x="235" y="26"/>
                  </a:cubicBezTo>
                  <a:cubicBezTo>
                    <a:pt x="233" y="25"/>
                    <a:pt x="231" y="24"/>
                    <a:pt x="229" y="22"/>
                  </a:cubicBezTo>
                  <a:cubicBezTo>
                    <a:pt x="229" y="22"/>
                    <a:pt x="229" y="22"/>
                    <a:pt x="228" y="22"/>
                  </a:cubicBezTo>
                  <a:cubicBezTo>
                    <a:pt x="228" y="22"/>
                    <a:pt x="228" y="22"/>
                    <a:pt x="227" y="22"/>
                  </a:cubicBezTo>
                  <a:cubicBezTo>
                    <a:pt x="224" y="20"/>
                    <a:pt x="221" y="18"/>
                    <a:pt x="218" y="16"/>
                  </a:cubicBezTo>
                  <a:cubicBezTo>
                    <a:pt x="217" y="17"/>
                    <a:pt x="216" y="17"/>
                    <a:pt x="215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4" y="18"/>
                    <a:pt x="213" y="16"/>
                    <a:pt x="214" y="16"/>
                  </a:cubicBezTo>
                  <a:cubicBezTo>
                    <a:pt x="215" y="16"/>
                    <a:pt x="215" y="15"/>
                    <a:pt x="216" y="15"/>
                  </a:cubicBezTo>
                  <a:cubicBezTo>
                    <a:pt x="214" y="14"/>
                    <a:pt x="211" y="12"/>
                    <a:pt x="209" y="11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7" y="12"/>
                    <a:pt x="206" y="12"/>
                    <a:pt x="205" y="13"/>
                  </a:cubicBezTo>
                  <a:cubicBezTo>
                    <a:pt x="215" y="18"/>
                    <a:pt x="226" y="25"/>
                    <a:pt x="235" y="32"/>
                  </a:cubicBezTo>
                  <a:cubicBezTo>
                    <a:pt x="246" y="39"/>
                    <a:pt x="255" y="47"/>
                    <a:pt x="262" y="58"/>
                  </a:cubicBezTo>
                  <a:cubicBezTo>
                    <a:pt x="270" y="70"/>
                    <a:pt x="275" y="83"/>
                    <a:pt x="279" y="95"/>
                  </a:cubicBezTo>
                  <a:cubicBezTo>
                    <a:pt x="282" y="104"/>
                    <a:pt x="284" y="113"/>
                    <a:pt x="285" y="122"/>
                  </a:cubicBezTo>
                  <a:cubicBezTo>
                    <a:pt x="284" y="119"/>
                    <a:pt x="284" y="116"/>
                    <a:pt x="283" y="113"/>
                  </a:cubicBezTo>
                  <a:cubicBezTo>
                    <a:pt x="279" y="101"/>
                    <a:pt x="274" y="90"/>
                    <a:pt x="268" y="79"/>
                  </a:cubicBezTo>
                  <a:cubicBezTo>
                    <a:pt x="255" y="58"/>
                    <a:pt x="240" y="38"/>
                    <a:pt x="219" y="25"/>
                  </a:cubicBezTo>
                  <a:cubicBezTo>
                    <a:pt x="200" y="13"/>
                    <a:pt x="179" y="7"/>
                    <a:pt x="157" y="7"/>
                  </a:cubicBezTo>
                  <a:cubicBezTo>
                    <a:pt x="155" y="7"/>
                    <a:pt x="153" y="7"/>
                    <a:pt x="151" y="7"/>
                  </a:cubicBezTo>
                  <a:cubicBezTo>
                    <a:pt x="149" y="7"/>
                    <a:pt x="146" y="8"/>
                    <a:pt x="143" y="8"/>
                  </a:cubicBezTo>
                  <a:cubicBezTo>
                    <a:pt x="148" y="7"/>
                    <a:pt x="152" y="6"/>
                    <a:pt x="157" y="6"/>
                  </a:cubicBezTo>
                  <a:cubicBezTo>
                    <a:pt x="161" y="5"/>
                    <a:pt x="165" y="5"/>
                    <a:pt x="169" y="5"/>
                  </a:cubicBezTo>
                  <a:cubicBezTo>
                    <a:pt x="177" y="5"/>
                    <a:pt x="185" y="6"/>
                    <a:pt x="192" y="8"/>
                  </a:cubicBezTo>
                  <a:cubicBezTo>
                    <a:pt x="195" y="9"/>
                    <a:pt x="198" y="10"/>
                    <a:pt x="201" y="11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202" y="12"/>
                    <a:pt x="203" y="12"/>
                    <a:pt x="203" y="12"/>
                  </a:cubicBezTo>
                  <a:cubicBezTo>
                    <a:pt x="204" y="11"/>
                    <a:pt x="205" y="11"/>
                    <a:pt x="206" y="10"/>
                  </a:cubicBezTo>
                  <a:cubicBezTo>
                    <a:pt x="203" y="9"/>
                    <a:pt x="200" y="8"/>
                    <a:pt x="197" y="7"/>
                  </a:cubicBezTo>
                  <a:cubicBezTo>
                    <a:pt x="196" y="8"/>
                    <a:pt x="196" y="8"/>
                    <a:pt x="195" y="8"/>
                  </a:cubicBezTo>
                  <a:cubicBezTo>
                    <a:pt x="195" y="9"/>
                    <a:pt x="195" y="9"/>
                    <a:pt x="194" y="9"/>
                  </a:cubicBezTo>
                  <a:cubicBezTo>
                    <a:pt x="194" y="9"/>
                    <a:pt x="193" y="7"/>
                    <a:pt x="194" y="7"/>
                  </a:cubicBezTo>
                  <a:cubicBezTo>
                    <a:pt x="194" y="7"/>
                    <a:pt x="194" y="6"/>
                    <a:pt x="195" y="6"/>
                  </a:cubicBezTo>
                  <a:cubicBezTo>
                    <a:pt x="194" y="6"/>
                    <a:pt x="193" y="6"/>
                    <a:pt x="193" y="6"/>
                  </a:cubicBezTo>
                  <a:cubicBezTo>
                    <a:pt x="190" y="5"/>
                    <a:pt x="188" y="4"/>
                    <a:pt x="185" y="3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4" y="3"/>
                    <a:pt x="184" y="3"/>
                    <a:pt x="184" y="3"/>
                  </a:cubicBezTo>
                  <a:cubicBezTo>
                    <a:pt x="183" y="3"/>
                    <a:pt x="183" y="3"/>
                    <a:pt x="182" y="3"/>
                  </a:cubicBezTo>
                  <a:cubicBezTo>
                    <a:pt x="179" y="2"/>
                    <a:pt x="176" y="1"/>
                    <a:pt x="173" y="1"/>
                  </a:cubicBezTo>
                  <a:cubicBezTo>
                    <a:pt x="173" y="1"/>
                    <a:pt x="172" y="2"/>
                    <a:pt x="171" y="2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70" y="2"/>
                    <a:pt x="170" y="1"/>
                    <a:pt x="170" y="0"/>
                  </a:cubicBezTo>
                  <a:cubicBezTo>
                    <a:pt x="168" y="0"/>
                    <a:pt x="166" y="0"/>
                    <a:pt x="164" y="0"/>
                  </a:cubicBezTo>
                  <a:moveTo>
                    <a:pt x="161" y="0"/>
                  </a:moveTo>
                  <a:cubicBezTo>
                    <a:pt x="155" y="0"/>
                    <a:pt x="149" y="1"/>
                    <a:pt x="143" y="2"/>
                  </a:cubicBezTo>
                  <a:cubicBezTo>
                    <a:pt x="141" y="2"/>
                    <a:pt x="140" y="3"/>
                    <a:pt x="139" y="4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8" y="4"/>
                    <a:pt x="138" y="3"/>
                    <a:pt x="138" y="3"/>
                  </a:cubicBezTo>
                  <a:cubicBezTo>
                    <a:pt x="136" y="3"/>
                    <a:pt x="134" y="4"/>
                    <a:pt x="131" y="4"/>
                  </a:cubicBezTo>
                  <a:cubicBezTo>
                    <a:pt x="130" y="5"/>
                    <a:pt x="128" y="7"/>
                    <a:pt x="126" y="8"/>
                  </a:cubicBezTo>
                  <a:cubicBezTo>
                    <a:pt x="136" y="5"/>
                    <a:pt x="147" y="2"/>
                    <a:pt x="158" y="2"/>
                  </a:cubicBezTo>
                  <a:cubicBezTo>
                    <a:pt x="159" y="1"/>
                    <a:pt x="160" y="1"/>
                    <a:pt x="161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89"/>
            <p:cNvSpPr>
              <a:spLocks noEditPoints="1"/>
            </p:cNvSpPr>
            <p:nvPr/>
          </p:nvSpPr>
          <p:spPr bwMode="auto">
            <a:xfrm>
              <a:off x="4916806" y="3691732"/>
              <a:ext cx="709613" cy="273050"/>
            </a:xfrm>
            <a:custGeom>
              <a:avLst/>
              <a:gdLst>
                <a:gd name="T0" fmla="*/ 321 w 329"/>
                <a:gd name="T1" fmla="*/ 50 h 127"/>
                <a:gd name="T2" fmla="*/ 326 w 329"/>
                <a:gd name="T3" fmla="*/ 105 h 127"/>
                <a:gd name="T4" fmla="*/ 329 w 329"/>
                <a:gd name="T5" fmla="*/ 92 h 127"/>
                <a:gd name="T6" fmla="*/ 325 w 329"/>
                <a:gd name="T7" fmla="*/ 86 h 127"/>
                <a:gd name="T8" fmla="*/ 327 w 329"/>
                <a:gd name="T9" fmla="*/ 82 h 127"/>
                <a:gd name="T10" fmla="*/ 326 w 329"/>
                <a:gd name="T11" fmla="*/ 65 h 127"/>
                <a:gd name="T12" fmla="*/ 325 w 329"/>
                <a:gd name="T13" fmla="*/ 53 h 127"/>
                <a:gd name="T14" fmla="*/ 325 w 329"/>
                <a:gd name="T15" fmla="*/ 51 h 127"/>
                <a:gd name="T16" fmla="*/ 322 w 329"/>
                <a:gd name="T17" fmla="*/ 39 h 127"/>
                <a:gd name="T18" fmla="*/ 322 w 329"/>
                <a:gd name="T19" fmla="*/ 29 h 127"/>
                <a:gd name="T20" fmla="*/ 225 w 329"/>
                <a:gd name="T21" fmla="*/ 120 h 127"/>
                <a:gd name="T22" fmla="*/ 169 w 329"/>
                <a:gd name="T23" fmla="*/ 123 h 127"/>
                <a:gd name="T24" fmla="*/ 43 w 329"/>
                <a:gd name="T25" fmla="*/ 124 h 127"/>
                <a:gd name="T26" fmla="*/ 59 w 329"/>
                <a:gd name="T27" fmla="*/ 122 h 127"/>
                <a:gd name="T28" fmla="*/ 117 w 329"/>
                <a:gd name="T29" fmla="*/ 122 h 127"/>
                <a:gd name="T30" fmla="*/ 321 w 329"/>
                <a:gd name="T31" fmla="*/ 20 h 127"/>
                <a:gd name="T32" fmla="*/ 317 w 329"/>
                <a:gd name="T33" fmla="*/ 20 h 127"/>
                <a:gd name="T34" fmla="*/ 314 w 329"/>
                <a:gd name="T35" fmla="*/ 31 h 127"/>
                <a:gd name="T36" fmla="*/ 321 w 329"/>
                <a:gd name="T37" fmla="*/ 102 h 127"/>
                <a:gd name="T38" fmla="*/ 289 w 329"/>
                <a:gd name="T39" fmla="*/ 113 h 127"/>
                <a:gd name="T40" fmla="*/ 193 w 329"/>
                <a:gd name="T41" fmla="*/ 118 h 127"/>
                <a:gd name="T42" fmla="*/ 74 w 329"/>
                <a:gd name="T43" fmla="*/ 120 h 127"/>
                <a:gd name="T44" fmla="*/ 26 w 329"/>
                <a:gd name="T45" fmla="*/ 120 h 127"/>
                <a:gd name="T46" fmla="*/ 3 w 329"/>
                <a:gd name="T47" fmla="*/ 96 h 127"/>
                <a:gd name="T48" fmla="*/ 21 w 329"/>
                <a:gd name="T49" fmla="*/ 122 h 127"/>
                <a:gd name="T50" fmla="*/ 104 w 329"/>
                <a:gd name="T51" fmla="*/ 126 h 127"/>
                <a:gd name="T52" fmla="*/ 208 w 329"/>
                <a:gd name="T53" fmla="*/ 125 h 127"/>
                <a:gd name="T54" fmla="*/ 244 w 329"/>
                <a:gd name="T55" fmla="*/ 119 h 127"/>
                <a:gd name="T56" fmla="*/ 323 w 329"/>
                <a:gd name="T57" fmla="*/ 106 h 127"/>
                <a:gd name="T58" fmla="*/ 321 w 329"/>
                <a:gd name="T59" fmla="*/ 76 h 127"/>
                <a:gd name="T60" fmla="*/ 317 w 329"/>
                <a:gd name="T61" fmla="*/ 22 h 127"/>
                <a:gd name="T62" fmla="*/ 322 w 329"/>
                <a:gd name="T63" fmla="*/ 19 h 127"/>
                <a:gd name="T64" fmla="*/ 320 w 329"/>
                <a:gd name="T65" fmla="*/ 18 h 127"/>
                <a:gd name="T66" fmla="*/ 224 w 329"/>
                <a:gd name="T67" fmla="*/ 3 h 127"/>
                <a:gd name="T68" fmla="*/ 279 w 329"/>
                <a:gd name="T69" fmla="*/ 6 h 127"/>
                <a:gd name="T70" fmla="*/ 306 w 329"/>
                <a:gd name="T71" fmla="*/ 5 h 127"/>
                <a:gd name="T72" fmla="*/ 317 w 329"/>
                <a:gd name="T73" fmla="*/ 8 h 127"/>
                <a:gd name="T74" fmla="*/ 306 w 329"/>
                <a:gd name="T75" fmla="*/ 3 h 127"/>
                <a:gd name="T76" fmla="*/ 302 w 329"/>
                <a:gd name="T77" fmla="*/ 3 h 127"/>
                <a:gd name="T78" fmla="*/ 279 w 329"/>
                <a:gd name="T79" fmla="*/ 4 h 127"/>
                <a:gd name="T80" fmla="*/ 252 w 329"/>
                <a:gd name="T81" fmla="*/ 4 h 127"/>
                <a:gd name="T82" fmla="*/ 179 w 329"/>
                <a:gd name="T83" fmla="*/ 0 h 127"/>
                <a:gd name="T84" fmla="*/ 177 w 329"/>
                <a:gd name="T85" fmla="*/ 4 h 127"/>
                <a:gd name="T86" fmla="*/ 199 w 329"/>
                <a:gd name="T87" fmla="*/ 4 h 127"/>
                <a:gd name="T88" fmla="*/ 219 w 329"/>
                <a:gd name="T89" fmla="*/ 4 h 127"/>
                <a:gd name="T90" fmla="*/ 211 w 329"/>
                <a:gd name="T91" fmla="*/ 3 h 127"/>
                <a:gd name="T92" fmla="*/ 189 w 329"/>
                <a:gd name="T93" fmla="*/ 2 h 127"/>
                <a:gd name="T94" fmla="*/ 179 w 329"/>
                <a:gd name="T95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127">
                  <a:moveTo>
                    <a:pt x="322" y="29"/>
                  </a:moveTo>
                  <a:cubicBezTo>
                    <a:pt x="322" y="30"/>
                    <a:pt x="321" y="31"/>
                    <a:pt x="321" y="31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21" y="38"/>
                    <a:pt x="321" y="44"/>
                    <a:pt x="321" y="50"/>
                  </a:cubicBezTo>
                  <a:cubicBezTo>
                    <a:pt x="322" y="58"/>
                    <a:pt x="323" y="65"/>
                    <a:pt x="324" y="73"/>
                  </a:cubicBezTo>
                  <a:cubicBezTo>
                    <a:pt x="324" y="75"/>
                    <a:pt x="323" y="78"/>
                    <a:pt x="323" y="81"/>
                  </a:cubicBezTo>
                  <a:cubicBezTo>
                    <a:pt x="323" y="81"/>
                    <a:pt x="323" y="81"/>
                    <a:pt x="323" y="81"/>
                  </a:cubicBezTo>
                  <a:cubicBezTo>
                    <a:pt x="323" y="89"/>
                    <a:pt x="323" y="98"/>
                    <a:pt x="326" y="105"/>
                  </a:cubicBezTo>
                  <a:cubicBezTo>
                    <a:pt x="326" y="105"/>
                    <a:pt x="326" y="106"/>
                    <a:pt x="326" y="106"/>
                  </a:cubicBezTo>
                  <a:cubicBezTo>
                    <a:pt x="326" y="106"/>
                    <a:pt x="327" y="106"/>
                    <a:pt x="327" y="106"/>
                  </a:cubicBezTo>
                  <a:cubicBezTo>
                    <a:pt x="327" y="106"/>
                    <a:pt x="327" y="106"/>
                    <a:pt x="328" y="105"/>
                  </a:cubicBezTo>
                  <a:cubicBezTo>
                    <a:pt x="329" y="101"/>
                    <a:pt x="329" y="96"/>
                    <a:pt x="329" y="92"/>
                  </a:cubicBezTo>
                  <a:cubicBezTo>
                    <a:pt x="328" y="89"/>
                    <a:pt x="328" y="87"/>
                    <a:pt x="327" y="84"/>
                  </a:cubicBezTo>
                  <a:cubicBezTo>
                    <a:pt x="327" y="84"/>
                    <a:pt x="326" y="85"/>
                    <a:pt x="325" y="85"/>
                  </a:cubicBezTo>
                  <a:cubicBezTo>
                    <a:pt x="327" y="91"/>
                    <a:pt x="328" y="96"/>
                    <a:pt x="327" y="102"/>
                  </a:cubicBezTo>
                  <a:cubicBezTo>
                    <a:pt x="325" y="96"/>
                    <a:pt x="325" y="91"/>
                    <a:pt x="325" y="86"/>
                  </a:cubicBezTo>
                  <a:cubicBezTo>
                    <a:pt x="325" y="86"/>
                    <a:pt x="325" y="86"/>
                    <a:pt x="325" y="86"/>
                  </a:cubicBezTo>
                  <a:cubicBezTo>
                    <a:pt x="325" y="86"/>
                    <a:pt x="325" y="86"/>
                    <a:pt x="324" y="86"/>
                  </a:cubicBezTo>
                  <a:cubicBezTo>
                    <a:pt x="324" y="86"/>
                    <a:pt x="323" y="85"/>
                    <a:pt x="324" y="84"/>
                  </a:cubicBezTo>
                  <a:cubicBezTo>
                    <a:pt x="325" y="83"/>
                    <a:pt x="326" y="83"/>
                    <a:pt x="327" y="82"/>
                  </a:cubicBezTo>
                  <a:cubicBezTo>
                    <a:pt x="327" y="80"/>
                    <a:pt x="326" y="78"/>
                    <a:pt x="326" y="76"/>
                  </a:cubicBezTo>
                  <a:cubicBezTo>
                    <a:pt x="326" y="75"/>
                    <a:pt x="326" y="73"/>
                    <a:pt x="326" y="72"/>
                  </a:cubicBezTo>
                  <a:cubicBezTo>
                    <a:pt x="326" y="69"/>
                    <a:pt x="326" y="67"/>
                    <a:pt x="326" y="65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25" y="65"/>
                    <a:pt x="324" y="64"/>
                    <a:pt x="325" y="63"/>
                  </a:cubicBezTo>
                  <a:cubicBezTo>
                    <a:pt x="325" y="63"/>
                    <a:pt x="325" y="63"/>
                    <a:pt x="326" y="62"/>
                  </a:cubicBezTo>
                  <a:cubicBezTo>
                    <a:pt x="326" y="60"/>
                    <a:pt x="325" y="58"/>
                    <a:pt x="325" y="55"/>
                  </a:cubicBezTo>
                  <a:cubicBezTo>
                    <a:pt x="325" y="55"/>
                    <a:pt x="325" y="54"/>
                    <a:pt x="325" y="53"/>
                  </a:cubicBezTo>
                  <a:cubicBezTo>
                    <a:pt x="325" y="53"/>
                    <a:pt x="325" y="53"/>
                    <a:pt x="325" y="53"/>
                  </a:cubicBezTo>
                  <a:cubicBezTo>
                    <a:pt x="325" y="53"/>
                    <a:pt x="325" y="53"/>
                    <a:pt x="324" y="53"/>
                  </a:cubicBezTo>
                  <a:cubicBezTo>
                    <a:pt x="324" y="53"/>
                    <a:pt x="323" y="52"/>
                    <a:pt x="324" y="51"/>
                  </a:cubicBezTo>
                  <a:cubicBezTo>
                    <a:pt x="324" y="51"/>
                    <a:pt x="325" y="51"/>
                    <a:pt x="325" y="51"/>
                  </a:cubicBezTo>
                  <a:cubicBezTo>
                    <a:pt x="325" y="47"/>
                    <a:pt x="324" y="44"/>
                    <a:pt x="324" y="40"/>
                  </a:cubicBezTo>
                  <a:cubicBezTo>
                    <a:pt x="324" y="41"/>
                    <a:pt x="323" y="41"/>
                    <a:pt x="323" y="41"/>
                  </a:cubicBezTo>
                  <a:cubicBezTo>
                    <a:pt x="323" y="41"/>
                    <a:pt x="323" y="41"/>
                    <a:pt x="323" y="41"/>
                  </a:cubicBezTo>
                  <a:cubicBezTo>
                    <a:pt x="322" y="41"/>
                    <a:pt x="321" y="40"/>
                    <a:pt x="322" y="39"/>
                  </a:cubicBezTo>
                  <a:cubicBezTo>
                    <a:pt x="323" y="39"/>
                    <a:pt x="323" y="38"/>
                    <a:pt x="324" y="38"/>
                  </a:cubicBezTo>
                  <a:cubicBezTo>
                    <a:pt x="324" y="37"/>
                    <a:pt x="324" y="37"/>
                    <a:pt x="323" y="36"/>
                  </a:cubicBezTo>
                  <a:cubicBezTo>
                    <a:pt x="323" y="34"/>
                    <a:pt x="323" y="32"/>
                    <a:pt x="322" y="30"/>
                  </a:cubicBezTo>
                  <a:cubicBezTo>
                    <a:pt x="322" y="30"/>
                    <a:pt x="322" y="30"/>
                    <a:pt x="322" y="29"/>
                  </a:cubicBezTo>
                  <a:moveTo>
                    <a:pt x="215" y="120"/>
                  </a:moveTo>
                  <a:cubicBezTo>
                    <a:pt x="217" y="120"/>
                    <a:pt x="219" y="120"/>
                    <a:pt x="221" y="120"/>
                  </a:cubicBezTo>
                  <a:cubicBezTo>
                    <a:pt x="222" y="120"/>
                    <a:pt x="223" y="120"/>
                    <a:pt x="223" y="120"/>
                  </a:cubicBezTo>
                  <a:cubicBezTo>
                    <a:pt x="224" y="120"/>
                    <a:pt x="224" y="120"/>
                    <a:pt x="225" y="120"/>
                  </a:cubicBezTo>
                  <a:cubicBezTo>
                    <a:pt x="220" y="122"/>
                    <a:pt x="214" y="123"/>
                    <a:pt x="209" y="123"/>
                  </a:cubicBezTo>
                  <a:cubicBezTo>
                    <a:pt x="206" y="123"/>
                    <a:pt x="203" y="123"/>
                    <a:pt x="200" y="122"/>
                  </a:cubicBezTo>
                  <a:cubicBezTo>
                    <a:pt x="196" y="122"/>
                    <a:pt x="192" y="122"/>
                    <a:pt x="187" y="122"/>
                  </a:cubicBezTo>
                  <a:cubicBezTo>
                    <a:pt x="181" y="122"/>
                    <a:pt x="175" y="122"/>
                    <a:pt x="169" y="123"/>
                  </a:cubicBezTo>
                  <a:cubicBezTo>
                    <a:pt x="156" y="123"/>
                    <a:pt x="143" y="124"/>
                    <a:pt x="130" y="124"/>
                  </a:cubicBezTo>
                  <a:cubicBezTo>
                    <a:pt x="117" y="124"/>
                    <a:pt x="104" y="124"/>
                    <a:pt x="91" y="124"/>
                  </a:cubicBezTo>
                  <a:cubicBezTo>
                    <a:pt x="83" y="125"/>
                    <a:pt x="75" y="125"/>
                    <a:pt x="68" y="125"/>
                  </a:cubicBezTo>
                  <a:cubicBezTo>
                    <a:pt x="59" y="125"/>
                    <a:pt x="51" y="124"/>
                    <a:pt x="43" y="124"/>
                  </a:cubicBezTo>
                  <a:cubicBezTo>
                    <a:pt x="39" y="123"/>
                    <a:pt x="35" y="123"/>
                    <a:pt x="32" y="122"/>
                  </a:cubicBezTo>
                  <a:cubicBezTo>
                    <a:pt x="31" y="122"/>
                    <a:pt x="30" y="122"/>
                    <a:pt x="30" y="122"/>
                  </a:cubicBezTo>
                  <a:cubicBezTo>
                    <a:pt x="32" y="122"/>
                    <a:pt x="35" y="122"/>
                    <a:pt x="38" y="122"/>
                  </a:cubicBezTo>
                  <a:cubicBezTo>
                    <a:pt x="45" y="122"/>
                    <a:pt x="52" y="122"/>
                    <a:pt x="59" y="122"/>
                  </a:cubicBezTo>
                  <a:cubicBezTo>
                    <a:pt x="62" y="122"/>
                    <a:pt x="66" y="122"/>
                    <a:pt x="70" y="122"/>
                  </a:cubicBezTo>
                  <a:cubicBezTo>
                    <a:pt x="81" y="122"/>
                    <a:pt x="92" y="122"/>
                    <a:pt x="102" y="122"/>
                  </a:cubicBezTo>
                  <a:cubicBezTo>
                    <a:pt x="103" y="122"/>
                    <a:pt x="104" y="122"/>
                    <a:pt x="105" y="122"/>
                  </a:cubicBezTo>
                  <a:cubicBezTo>
                    <a:pt x="109" y="122"/>
                    <a:pt x="113" y="122"/>
                    <a:pt x="117" y="122"/>
                  </a:cubicBezTo>
                  <a:cubicBezTo>
                    <a:pt x="139" y="122"/>
                    <a:pt x="161" y="121"/>
                    <a:pt x="183" y="121"/>
                  </a:cubicBezTo>
                  <a:cubicBezTo>
                    <a:pt x="194" y="121"/>
                    <a:pt x="204" y="120"/>
                    <a:pt x="215" y="120"/>
                  </a:cubicBezTo>
                  <a:moveTo>
                    <a:pt x="322" y="19"/>
                  </a:moveTo>
                  <a:cubicBezTo>
                    <a:pt x="321" y="19"/>
                    <a:pt x="321" y="19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21"/>
                    <a:pt x="320" y="23"/>
                    <a:pt x="320" y="24"/>
                  </a:cubicBezTo>
                  <a:cubicBezTo>
                    <a:pt x="319" y="23"/>
                    <a:pt x="319" y="21"/>
                    <a:pt x="318" y="20"/>
                  </a:cubicBezTo>
                  <a:cubicBezTo>
                    <a:pt x="318" y="20"/>
                    <a:pt x="317" y="20"/>
                    <a:pt x="317" y="20"/>
                  </a:cubicBezTo>
                  <a:cubicBezTo>
                    <a:pt x="317" y="19"/>
                    <a:pt x="317" y="19"/>
                    <a:pt x="316" y="19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16" y="20"/>
                    <a:pt x="316" y="20"/>
                    <a:pt x="316" y="20"/>
                  </a:cubicBezTo>
                  <a:cubicBezTo>
                    <a:pt x="314" y="23"/>
                    <a:pt x="314" y="27"/>
                    <a:pt x="314" y="31"/>
                  </a:cubicBezTo>
                  <a:cubicBezTo>
                    <a:pt x="314" y="35"/>
                    <a:pt x="314" y="39"/>
                    <a:pt x="315" y="44"/>
                  </a:cubicBezTo>
                  <a:cubicBezTo>
                    <a:pt x="317" y="54"/>
                    <a:pt x="318" y="65"/>
                    <a:pt x="319" y="75"/>
                  </a:cubicBezTo>
                  <a:cubicBezTo>
                    <a:pt x="320" y="82"/>
                    <a:pt x="320" y="88"/>
                    <a:pt x="321" y="95"/>
                  </a:cubicBezTo>
                  <a:cubicBezTo>
                    <a:pt x="321" y="97"/>
                    <a:pt x="321" y="100"/>
                    <a:pt x="321" y="102"/>
                  </a:cubicBezTo>
                  <a:cubicBezTo>
                    <a:pt x="321" y="104"/>
                    <a:pt x="321" y="106"/>
                    <a:pt x="321" y="107"/>
                  </a:cubicBezTo>
                  <a:cubicBezTo>
                    <a:pt x="320" y="108"/>
                    <a:pt x="319" y="109"/>
                    <a:pt x="317" y="110"/>
                  </a:cubicBezTo>
                  <a:cubicBezTo>
                    <a:pt x="315" y="110"/>
                    <a:pt x="312" y="111"/>
                    <a:pt x="309" y="111"/>
                  </a:cubicBezTo>
                  <a:cubicBezTo>
                    <a:pt x="302" y="112"/>
                    <a:pt x="296" y="113"/>
                    <a:pt x="289" y="113"/>
                  </a:cubicBezTo>
                  <a:cubicBezTo>
                    <a:pt x="266" y="115"/>
                    <a:pt x="244" y="117"/>
                    <a:pt x="221" y="118"/>
                  </a:cubicBezTo>
                  <a:cubicBezTo>
                    <a:pt x="219" y="117"/>
                    <a:pt x="217" y="117"/>
                    <a:pt x="214" y="117"/>
                  </a:cubicBezTo>
                  <a:cubicBezTo>
                    <a:pt x="213" y="117"/>
                    <a:pt x="212" y="117"/>
                    <a:pt x="211" y="117"/>
                  </a:cubicBezTo>
                  <a:cubicBezTo>
                    <a:pt x="205" y="118"/>
                    <a:pt x="199" y="118"/>
                    <a:pt x="193" y="118"/>
                  </a:cubicBezTo>
                  <a:cubicBezTo>
                    <a:pt x="180" y="118"/>
                    <a:pt x="167" y="118"/>
                    <a:pt x="153" y="119"/>
                  </a:cubicBezTo>
                  <a:cubicBezTo>
                    <a:pt x="151" y="119"/>
                    <a:pt x="149" y="119"/>
                    <a:pt x="147" y="119"/>
                  </a:cubicBezTo>
                  <a:cubicBezTo>
                    <a:pt x="127" y="120"/>
                    <a:pt x="106" y="120"/>
                    <a:pt x="86" y="120"/>
                  </a:cubicBezTo>
                  <a:cubicBezTo>
                    <a:pt x="82" y="120"/>
                    <a:pt x="78" y="120"/>
                    <a:pt x="74" y="120"/>
                  </a:cubicBezTo>
                  <a:cubicBezTo>
                    <a:pt x="70" y="120"/>
                    <a:pt x="65" y="120"/>
                    <a:pt x="61" y="120"/>
                  </a:cubicBezTo>
                  <a:cubicBezTo>
                    <a:pt x="49" y="120"/>
                    <a:pt x="38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6" y="120"/>
                    <a:pt x="25" y="120"/>
                    <a:pt x="25" y="121"/>
                  </a:cubicBezTo>
                  <a:cubicBezTo>
                    <a:pt x="20" y="120"/>
                    <a:pt x="15" y="118"/>
                    <a:pt x="11" y="113"/>
                  </a:cubicBezTo>
                  <a:cubicBezTo>
                    <a:pt x="6" y="109"/>
                    <a:pt x="4" y="102"/>
                    <a:pt x="3" y="96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5"/>
                    <a:pt x="0" y="95"/>
                    <a:pt x="1" y="96"/>
                  </a:cubicBezTo>
                  <a:cubicBezTo>
                    <a:pt x="3" y="103"/>
                    <a:pt x="5" y="110"/>
                    <a:pt x="10" y="115"/>
                  </a:cubicBezTo>
                  <a:cubicBezTo>
                    <a:pt x="13" y="119"/>
                    <a:pt x="17" y="120"/>
                    <a:pt x="21" y="122"/>
                  </a:cubicBezTo>
                  <a:cubicBezTo>
                    <a:pt x="24" y="123"/>
                    <a:pt x="26" y="123"/>
                    <a:pt x="29" y="124"/>
                  </a:cubicBezTo>
                  <a:cubicBezTo>
                    <a:pt x="30" y="124"/>
                    <a:pt x="31" y="124"/>
                    <a:pt x="31" y="124"/>
                  </a:cubicBezTo>
                  <a:cubicBezTo>
                    <a:pt x="44" y="126"/>
                    <a:pt x="56" y="127"/>
                    <a:pt x="68" y="127"/>
                  </a:cubicBezTo>
                  <a:cubicBezTo>
                    <a:pt x="80" y="127"/>
                    <a:pt x="92" y="126"/>
                    <a:pt x="104" y="126"/>
                  </a:cubicBezTo>
                  <a:cubicBezTo>
                    <a:pt x="128" y="126"/>
                    <a:pt x="153" y="125"/>
                    <a:pt x="177" y="124"/>
                  </a:cubicBezTo>
                  <a:cubicBezTo>
                    <a:pt x="180" y="124"/>
                    <a:pt x="183" y="124"/>
                    <a:pt x="186" y="124"/>
                  </a:cubicBezTo>
                  <a:cubicBezTo>
                    <a:pt x="192" y="124"/>
                    <a:pt x="198" y="124"/>
                    <a:pt x="204" y="125"/>
                  </a:cubicBezTo>
                  <a:cubicBezTo>
                    <a:pt x="206" y="125"/>
                    <a:pt x="207" y="125"/>
                    <a:pt x="208" y="125"/>
                  </a:cubicBezTo>
                  <a:cubicBezTo>
                    <a:pt x="215" y="125"/>
                    <a:pt x="222" y="124"/>
                    <a:pt x="228" y="121"/>
                  </a:cubicBezTo>
                  <a:cubicBezTo>
                    <a:pt x="228" y="121"/>
                    <a:pt x="228" y="120"/>
                    <a:pt x="228" y="120"/>
                  </a:cubicBezTo>
                  <a:cubicBezTo>
                    <a:pt x="228" y="120"/>
                    <a:pt x="228" y="120"/>
                    <a:pt x="228" y="119"/>
                  </a:cubicBezTo>
                  <a:cubicBezTo>
                    <a:pt x="233" y="119"/>
                    <a:pt x="238" y="119"/>
                    <a:pt x="244" y="119"/>
                  </a:cubicBezTo>
                  <a:cubicBezTo>
                    <a:pt x="250" y="118"/>
                    <a:pt x="256" y="118"/>
                    <a:pt x="262" y="117"/>
                  </a:cubicBezTo>
                  <a:cubicBezTo>
                    <a:pt x="275" y="116"/>
                    <a:pt x="288" y="115"/>
                    <a:pt x="301" y="114"/>
                  </a:cubicBezTo>
                  <a:cubicBezTo>
                    <a:pt x="306" y="114"/>
                    <a:pt x="312" y="113"/>
                    <a:pt x="318" y="111"/>
                  </a:cubicBezTo>
                  <a:cubicBezTo>
                    <a:pt x="321" y="111"/>
                    <a:pt x="322" y="109"/>
                    <a:pt x="323" y="106"/>
                  </a:cubicBezTo>
                  <a:cubicBezTo>
                    <a:pt x="323" y="104"/>
                    <a:pt x="323" y="101"/>
                    <a:pt x="323" y="98"/>
                  </a:cubicBezTo>
                  <a:cubicBezTo>
                    <a:pt x="323" y="94"/>
                    <a:pt x="322" y="90"/>
                    <a:pt x="322" y="86"/>
                  </a:cubicBezTo>
                  <a:cubicBezTo>
                    <a:pt x="322" y="86"/>
                    <a:pt x="322" y="85"/>
                    <a:pt x="322" y="84"/>
                  </a:cubicBezTo>
                  <a:cubicBezTo>
                    <a:pt x="322" y="82"/>
                    <a:pt x="321" y="79"/>
                    <a:pt x="321" y="76"/>
                  </a:cubicBezTo>
                  <a:cubicBezTo>
                    <a:pt x="320" y="70"/>
                    <a:pt x="319" y="63"/>
                    <a:pt x="319" y="57"/>
                  </a:cubicBezTo>
                  <a:cubicBezTo>
                    <a:pt x="318" y="51"/>
                    <a:pt x="317" y="45"/>
                    <a:pt x="316" y="39"/>
                  </a:cubicBezTo>
                  <a:cubicBezTo>
                    <a:pt x="316" y="34"/>
                    <a:pt x="315" y="29"/>
                    <a:pt x="316" y="24"/>
                  </a:cubicBezTo>
                  <a:cubicBezTo>
                    <a:pt x="316" y="23"/>
                    <a:pt x="317" y="23"/>
                    <a:pt x="317" y="22"/>
                  </a:cubicBezTo>
                  <a:cubicBezTo>
                    <a:pt x="317" y="23"/>
                    <a:pt x="318" y="24"/>
                    <a:pt x="318" y="24"/>
                  </a:cubicBezTo>
                  <a:cubicBezTo>
                    <a:pt x="319" y="26"/>
                    <a:pt x="320" y="27"/>
                    <a:pt x="320" y="29"/>
                  </a:cubicBezTo>
                  <a:cubicBezTo>
                    <a:pt x="321" y="28"/>
                    <a:pt x="322" y="27"/>
                    <a:pt x="322" y="27"/>
                  </a:cubicBezTo>
                  <a:cubicBezTo>
                    <a:pt x="322" y="24"/>
                    <a:pt x="322" y="21"/>
                    <a:pt x="322" y="19"/>
                  </a:cubicBezTo>
                  <a:moveTo>
                    <a:pt x="318" y="9"/>
                  </a:moveTo>
                  <a:cubicBezTo>
                    <a:pt x="318" y="10"/>
                    <a:pt x="318" y="10"/>
                    <a:pt x="317" y="10"/>
                  </a:cubicBezTo>
                  <a:cubicBezTo>
                    <a:pt x="317" y="11"/>
                    <a:pt x="317" y="11"/>
                    <a:pt x="317" y="11"/>
                  </a:cubicBezTo>
                  <a:cubicBezTo>
                    <a:pt x="319" y="13"/>
                    <a:pt x="319" y="15"/>
                    <a:pt x="320" y="18"/>
                  </a:cubicBezTo>
                  <a:cubicBezTo>
                    <a:pt x="320" y="17"/>
                    <a:pt x="321" y="17"/>
                    <a:pt x="321" y="16"/>
                  </a:cubicBezTo>
                  <a:cubicBezTo>
                    <a:pt x="321" y="16"/>
                    <a:pt x="321" y="15"/>
                    <a:pt x="321" y="14"/>
                  </a:cubicBezTo>
                  <a:cubicBezTo>
                    <a:pt x="320" y="12"/>
                    <a:pt x="319" y="11"/>
                    <a:pt x="318" y="9"/>
                  </a:cubicBezTo>
                  <a:moveTo>
                    <a:pt x="224" y="3"/>
                  </a:moveTo>
                  <a:cubicBezTo>
                    <a:pt x="223" y="4"/>
                    <a:pt x="222" y="4"/>
                    <a:pt x="221" y="5"/>
                  </a:cubicBezTo>
                  <a:cubicBezTo>
                    <a:pt x="230" y="5"/>
                    <a:pt x="239" y="6"/>
                    <a:pt x="248" y="6"/>
                  </a:cubicBezTo>
                  <a:cubicBezTo>
                    <a:pt x="249" y="6"/>
                    <a:pt x="250" y="6"/>
                    <a:pt x="251" y="6"/>
                  </a:cubicBezTo>
                  <a:cubicBezTo>
                    <a:pt x="261" y="6"/>
                    <a:pt x="270" y="6"/>
                    <a:pt x="279" y="6"/>
                  </a:cubicBezTo>
                  <a:cubicBezTo>
                    <a:pt x="282" y="6"/>
                    <a:pt x="284" y="5"/>
                    <a:pt x="287" y="5"/>
                  </a:cubicBezTo>
                  <a:cubicBezTo>
                    <a:pt x="291" y="5"/>
                    <a:pt x="295" y="5"/>
                    <a:pt x="299" y="5"/>
                  </a:cubicBezTo>
                  <a:cubicBezTo>
                    <a:pt x="300" y="5"/>
                    <a:pt x="300" y="5"/>
                    <a:pt x="300" y="5"/>
                  </a:cubicBezTo>
                  <a:cubicBezTo>
                    <a:pt x="302" y="5"/>
                    <a:pt x="304" y="5"/>
                    <a:pt x="306" y="5"/>
                  </a:cubicBezTo>
                  <a:cubicBezTo>
                    <a:pt x="310" y="6"/>
                    <a:pt x="313" y="6"/>
                    <a:pt x="315" y="8"/>
                  </a:cubicBezTo>
                  <a:cubicBezTo>
                    <a:pt x="315" y="9"/>
                    <a:pt x="315" y="9"/>
                    <a:pt x="316" y="9"/>
                  </a:cubicBezTo>
                  <a:cubicBezTo>
                    <a:pt x="316" y="9"/>
                    <a:pt x="316" y="9"/>
                    <a:pt x="316" y="9"/>
                  </a:cubicBezTo>
                  <a:cubicBezTo>
                    <a:pt x="316" y="8"/>
                    <a:pt x="317" y="8"/>
                    <a:pt x="317" y="8"/>
                  </a:cubicBezTo>
                  <a:cubicBezTo>
                    <a:pt x="317" y="8"/>
                    <a:pt x="317" y="8"/>
                    <a:pt x="317" y="7"/>
                  </a:cubicBezTo>
                  <a:cubicBezTo>
                    <a:pt x="316" y="7"/>
                    <a:pt x="315" y="6"/>
                    <a:pt x="314" y="6"/>
                  </a:cubicBezTo>
                  <a:cubicBezTo>
                    <a:pt x="313" y="5"/>
                    <a:pt x="311" y="4"/>
                    <a:pt x="309" y="4"/>
                  </a:cubicBezTo>
                  <a:cubicBezTo>
                    <a:pt x="308" y="4"/>
                    <a:pt x="307" y="3"/>
                    <a:pt x="306" y="3"/>
                  </a:cubicBezTo>
                  <a:cubicBezTo>
                    <a:pt x="305" y="3"/>
                    <a:pt x="305" y="3"/>
                    <a:pt x="304" y="3"/>
                  </a:cubicBezTo>
                  <a:cubicBezTo>
                    <a:pt x="304" y="3"/>
                    <a:pt x="304" y="4"/>
                    <a:pt x="304" y="4"/>
                  </a:cubicBezTo>
                  <a:cubicBezTo>
                    <a:pt x="303" y="4"/>
                    <a:pt x="303" y="4"/>
                    <a:pt x="303" y="4"/>
                  </a:cubicBezTo>
                  <a:cubicBezTo>
                    <a:pt x="303" y="4"/>
                    <a:pt x="302" y="4"/>
                    <a:pt x="302" y="3"/>
                  </a:cubicBezTo>
                  <a:cubicBezTo>
                    <a:pt x="302" y="3"/>
                    <a:pt x="301" y="3"/>
                    <a:pt x="300" y="3"/>
                  </a:cubicBezTo>
                  <a:cubicBezTo>
                    <a:pt x="299" y="3"/>
                    <a:pt x="298" y="3"/>
                    <a:pt x="297" y="3"/>
                  </a:cubicBezTo>
                  <a:cubicBezTo>
                    <a:pt x="292" y="3"/>
                    <a:pt x="286" y="3"/>
                    <a:pt x="280" y="4"/>
                  </a:cubicBezTo>
                  <a:cubicBezTo>
                    <a:pt x="280" y="4"/>
                    <a:pt x="280" y="4"/>
                    <a:pt x="279" y="4"/>
                  </a:cubicBezTo>
                  <a:cubicBezTo>
                    <a:pt x="279" y="4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6" y="4"/>
                    <a:pt x="274" y="4"/>
                    <a:pt x="272" y="4"/>
                  </a:cubicBezTo>
                  <a:cubicBezTo>
                    <a:pt x="265" y="4"/>
                    <a:pt x="259" y="4"/>
                    <a:pt x="252" y="4"/>
                  </a:cubicBezTo>
                  <a:cubicBezTo>
                    <a:pt x="247" y="4"/>
                    <a:pt x="243" y="4"/>
                    <a:pt x="239" y="4"/>
                  </a:cubicBezTo>
                  <a:cubicBezTo>
                    <a:pt x="234" y="4"/>
                    <a:pt x="229" y="3"/>
                    <a:pt x="224" y="3"/>
                  </a:cubicBezTo>
                  <a:moveTo>
                    <a:pt x="17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7" y="0"/>
                    <a:pt x="176" y="1"/>
                    <a:pt x="175" y="2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74" y="3"/>
                    <a:pt x="175" y="3"/>
                    <a:pt x="175" y="4"/>
                  </a:cubicBezTo>
                  <a:cubicBezTo>
                    <a:pt x="176" y="4"/>
                    <a:pt x="176" y="4"/>
                    <a:pt x="177" y="4"/>
                  </a:cubicBezTo>
                  <a:cubicBezTo>
                    <a:pt x="178" y="5"/>
                    <a:pt x="180" y="5"/>
                    <a:pt x="182" y="5"/>
                  </a:cubicBezTo>
                  <a:cubicBezTo>
                    <a:pt x="184" y="5"/>
                    <a:pt x="186" y="4"/>
                    <a:pt x="188" y="4"/>
                  </a:cubicBezTo>
                  <a:cubicBezTo>
                    <a:pt x="189" y="4"/>
                    <a:pt x="189" y="4"/>
                    <a:pt x="190" y="4"/>
                  </a:cubicBezTo>
                  <a:cubicBezTo>
                    <a:pt x="193" y="4"/>
                    <a:pt x="196" y="4"/>
                    <a:pt x="199" y="4"/>
                  </a:cubicBezTo>
                  <a:cubicBezTo>
                    <a:pt x="202" y="4"/>
                    <a:pt x="206" y="4"/>
                    <a:pt x="209" y="4"/>
                  </a:cubicBezTo>
                  <a:cubicBezTo>
                    <a:pt x="211" y="4"/>
                    <a:pt x="213" y="4"/>
                    <a:pt x="215" y="5"/>
                  </a:cubicBezTo>
                  <a:cubicBezTo>
                    <a:pt x="216" y="5"/>
                    <a:pt x="217" y="5"/>
                    <a:pt x="219" y="5"/>
                  </a:cubicBezTo>
                  <a:cubicBezTo>
                    <a:pt x="219" y="4"/>
                    <a:pt x="219" y="4"/>
                    <a:pt x="219" y="4"/>
                  </a:cubicBezTo>
                  <a:cubicBezTo>
                    <a:pt x="220" y="3"/>
                    <a:pt x="220" y="3"/>
                    <a:pt x="220" y="3"/>
                  </a:cubicBezTo>
                  <a:cubicBezTo>
                    <a:pt x="217" y="3"/>
                    <a:pt x="215" y="3"/>
                    <a:pt x="212" y="2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1" y="3"/>
                    <a:pt x="211" y="3"/>
                    <a:pt x="211" y="3"/>
                  </a:cubicBezTo>
                  <a:cubicBezTo>
                    <a:pt x="211" y="3"/>
                    <a:pt x="211" y="3"/>
                    <a:pt x="210" y="2"/>
                  </a:cubicBezTo>
                  <a:cubicBezTo>
                    <a:pt x="209" y="2"/>
                    <a:pt x="207" y="2"/>
                    <a:pt x="205" y="2"/>
                  </a:cubicBezTo>
                  <a:cubicBezTo>
                    <a:pt x="203" y="2"/>
                    <a:pt x="200" y="2"/>
                    <a:pt x="198" y="2"/>
                  </a:cubicBezTo>
                  <a:cubicBezTo>
                    <a:pt x="195" y="2"/>
                    <a:pt x="192" y="2"/>
                    <a:pt x="189" y="2"/>
                  </a:cubicBezTo>
                  <a:cubicBezTo>
                    <a:pt x="189" y="2"/>
                    <a:pt x="188" y="2"/>
                    <a:pt x="188" y="2"/>
                  </a:cubicBezTo>
                  <a:cubicBezTo>
                    <a:pt x="186" y="2"/>
                    <a:pt x="184" y="3"/>
                    <a:pt x="182" y="3"/>
                  </a:cubicBezTo>
                  <a:cubicBezTo>
                    <a:pt x="181" y="3"/>
                    <a:pt x="179" y="3"/>
                    <a:pt x="178" y="2"/>
                  </a:cubicBezTo>
                  <a:cubicBezTo>
                    <a:pt x="178" y="2"/>
                    <a:pt x="178" y="2"/>
                    <a:pt x="179" y="2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80" y="2"/>
                    <a:pt x="180" y="0"/>
                    <a:pt x="179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90"/>
            <p:cNvSpPr>
              <a:spLocks noEditPoints="1"/>
            </p:cNvSpPr>
            <p:nvPr/>
          </p:nvSpPr>
          <p:spPr bwMode="auto">
            <a:xfrm>
              <a:off x="5112069" y="2909094"/>
              <a:ext cx="509588" cy="787400"/>
            </a:xfrm>
            <a:custGeom>
              <a:avLst/>
              <a:gdLst>
                <a:gd name="T0" fmla="*/ 213 w 237"/>
                <a:gd name="T1" fmla="*/ 234 h 365"/>
                <a:gd name="T2" fmla="*/ 223 w 237"/>
                <a:gd name="T3" fmla="*/ 198 h 365"/>
                <a:gd name="T4" fmla="*/ 213 w 237"/>
                <a:gd name="T5" fmla="*/ 227 h 365"/>
                <a:gd name="T6" fmla="*/ 205 w 237"/>
                <a:gd name="T7" fmla="*/ 249 h 365"/>
                <a:gd name="T8" fmla="*/ 189 w 237"/>
                <a:gd name="T9" fmla="*/ 274 h 365"/>
                <a:gd name="T10" fmla="*/ 165 w 237"/>
                <a:gd name="T11" fmla="*/ 303 h 365"/>
                <a:gd name="T12" fmla="*/ 185 w 237"/>
                <a:gd name="T13" fmla="*/ 276 h 365"/>
                <a:gd name="T14" fmla="*/ 129 w 237"/>
                <a:gd name="T15" fmla="*/ 331 h 365"/>
                <a:gd name="T16" fmla="*/ 80 w 237"/>
                <a:gd name="T17" fmla="*/ 365 h 365"/>
                <a:gd name="T18" fmla="*/ 110 w 237"/>
                <a:gd name="T19" fmla="*/ 342 h 365"/>
                <a:gd name="T20" fmla="*/ 150 w 237"/>
                <a:gd name="T21" fmla="*/ 319 h 365"/>
                <a:gd name="T22" fmla="*/ 219 w 237"/>
                <a:gd name="T23" fmla="*/ 222 h 365"/>
                <a:gd name="T24" fmla="*/ 228 w 237"/>
                <a:gd name="T25" fmla="*/ 187 h 365"/>
                <a:gd name="T26" fmla="*/ 227 w 237"/>
                <a:gd name="T27" fmla="*/ 158 h 365"/>
                <a:gd name="T28" fmla="*/ 230 w 237"/>
                <a:gd name="T29" fmla="*/ 154 h 365"/>
                <a:gd name="T30" fmla="*/ 226 w 237"/>
                <a:gd name="T31" fmla="*/ 110 h 365"/>
                <a:gd name="T32" fmla="*/ 230 w 237"/>
                <a:gd name="T33" fmla="*/ 120 h 365"/>
                <a:gd name="T34" fmla="*/ 194 w 237"/>
                <a:gd name="T35" fmla="*/ 47 h 365"/>
                <a:gd name="T36" fmla="*/ 195 w 237"/>
                <a:gd name="T37" fmla="*/ 48 h 365"/>
                <a:gd name="T38" fmla="*/ 206 w 237"/>
                <a:gd name="T39" fmla="*/ 63 h 365"/>
                <a:gd name="T40" fmla="*/ 213 w 237"/>
                <a:gd name="T41" fmla="*/ 79 h 365"/>
                <a:gd name="T42" fmla="*/ 219 w 237"/>
                <a:gd name="T43" fmla="*/ 87 h 365"/>
                <a:gd name="T44" fmla="*/ 224 w 237"/>
                <a:gd name="T45" fmla="*/ 102 h 365"/>
                <a:gd name="T46" fmla="*/ 228 w 237"/>
                <a:gd name="T47" fmla="*/ 108 h 365"/>
                <a:gd name="T48" fmla="*/ 210 w 237"/>
                <a:gd name="T49" fmla="*/ 63 h 365"/>
                <a:gd name="T50" fmla="*/ 232 w 237"/>
                <a:gd name="T51" fmla="*/ 163 h 365"/>
                <a:gd name="T52" fmla="*/ 228 w 237"/>
                <a:gd name="T53" fmla="*/ 161 h 365"/>
                <a:gd name="T54" fmla="*/ 228 w 237"/>
                <a:gd name="T55" fmla="*/ 185 h 365"/>
                <a:gd name="T56" fmla="*/ 237 w 237"/>
                <a:gd name="T57" fmla="*/ 142 h 365"/>
                <a:gd name="T58" fmla="*/ 115 w 237"/>
                <a:gd name="T59" fmla="*/ 2 h 365"/>
                <a:gd name="T60" fmla="*/ 125 w 237"/>
                <a:gd name="T61" fmla="*/ 4 h 365"/>
                <a:gd name="T62" fmla="*/ 124 w 237"/>
                <a:gd name="T63" fmla="*/ 7 h 365"/>
                <a:gd name="T64" fmla="*/ 139 w 237"/>
                <a:gd name="T65" fmla="*/ 11 h 365"/>
                <a:gd name="T66" fmla="*/ 136 w 237"/>
                <a:gd name="T67" fmla="*/ 8 h 365"/>
                <a:gd name="T68" fmla="*/ 166 w 237"/>
                <a:gd name="T69" fmla="*/ 21 h 365"/>
                <a:gd name="T70" fmla="*/ 155 w 237"/>
                <a:gd name="T71" fmla="*/ 18 h 365"/>
                <a:gd name="T72" fmla="*/ 159 w 237"/>
                <a:gd name="T73" fmla="*/ 20 h 365"/>
                <a:gd name="T74" fmla="*/ 166 w 237"/>
                <a:gd name="T75" fmla="*/ 22 h 365"/>
                <a:gd name="T76" fmla="*/ 177 w 237"/>
                <a:gd name="T77" fmla="*/ 29 h 365"/>
                <a:gd name="T78" fmla="*/ 187 w 237"/>
                <a:gd name="T79" fmla="*/ 39 h 365"/>
                <a:gd name="T80" fmla="*/ 188 w 237"/>
                <a:gd name="T81" fmla="*/ 37 h 365"/>
                <a:gd name="T82" fmla="*/ 115 w 237"/>
                <a:gd name="T83" fmla="*/ 2 h 365"/>
                <a:gd name="T84" fmla="*/ 7 w 237"/>
                <a:gd name="T85" fmla="*/ 23 h 365"/>
                <a:gd name="T86" fmla="*/ 33 w 237"/>
                <a:gd name="T87" fmla="*/ 5 h 365"/>
                <a:gd name="T88" fmla="*/ 12 w 237"/>
                <a:gd name="T89" fmla="*/ 15 h 365"/>
                <a:gd name="T90" fmla="*/ 2 w 237"/>
                <a:gd name="T91" fmla="*/ 25 h 365"/>
                <a:gd name="T92" fmla="*/ 3 w 237"/>
                <a:gd name="T93" fmla="*/ 27 h 365"/>
                <a:gd name="T94" fmla="*/ 30 w 237"/>
                <a:gd name="T95" fmla="*/ 8 h 365"/>
                <a:gd name="T96" fmla="*/ 40 w 237"/>
                <a:gd name="T97" fmla="*/ 5 h 365"/>
                <a:gd name="T98" fmla="*/ 55 w 237"/>
                <a:gd name="T99" fmla="*/ 3 h 365"/>
                <a:gd name="T100" fmla="*/ 93 w 237"/>
                <a:gd name="T101" fmla="*/ 2 h 365"/>
                <a:gd name="T102" fmla="*/ 106 w 237"/>
                <a:gd name="T103" fmla="*/ 3 h 365"/>
                <a:gd name="T104" fmla="*/ 97 w 237"/>
                <a:gd name="T105" fmla="*/ 0 h 365"/>
                <a:gd name="T106" fmla="*/ 92 w 237"/>
                <a:gd name="T107" fmla="*/ 0 h 365"/>
                <a:gd name="T108" fmla="*/ 66 w 237"/>
                <a:gd name="T109" fmla="*/ 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7" h="365">
                  <a:moveTo>
                    <a:pt x="213" y="234"/>
                  </a:moveTo>
                  <a:cubicBezTo>
                    <a:pt x="213" y="233"/>
                    <a:pt x="214" y="231"/>
                    <a:pt x="214" y="229"/>
                  </a:cubicBezTo>
                  <a:cubicBezTo>
                    <a:pt x="215" y="225"/>
                    <a:pt x="217" y="222"/>
                    <a:pt x="218" y="219"/>
                  </a:cubicBezTo>
                  <a:cubicBezTo>
                    <a:pt x="216" y="224"/>
                    <a:pt x="215" y="229"/>
                    <a:pt x="213" y="234"/>
                  </a:cubicBezTo>
                  <a:moveTo>
                    <a:pt x="228" y="187"/>
                  </a:moveTo>
                  <a:cubicBezTo>
                    <a:pt x="227" y="187"/>
                    <a:pt x="226" y="187"/>
                    <a:pt x="224" y="188"/>
                  </a:cubicBezTo>
                  <a:cubicBezTo>
                    <a:pt x="224" y="191"/>
                    <a:pt x="224" y="194"/>
                    <a:pt x="223" y="197"/>
                  </a:cubicBezTo>
                  <a:cubicBezTo>
                    <a:pt x="223" y="197"/>
                    <a:pt x="223" y="198"/>
                    <a:pt x="223" y="198"/>
                  </a:cubicBezTo>
                  <a:cubicBezTo>
                    <a:pt x="222" y="200"/>
                    <a:pt x="221" y="202"/>
                    <a:pt x="221" y="203"/>
                  </a:cubicBezTo>
                  <a:cubicBezTo>
                    <a:pt x="221" y="204"/>
                    <a:pt x="221" y="205"/>
                    <a:pt x="220" y="205"/>
                  </a:cubicBezTo>
                  <a:cubicBezTo>
                    <a:pt x="218" y="212"/>
                    <a:pt x="215" y="220"/>
                    <a:pt x="213" y="227"/>
                  </a:cubicBezTo>
                  <a:cubicBezTo>
                    <a:pt x="213" y="227"/>
                    <a:pt x="213" y="227"/>
                    <a:pt x="213" y="227"/>
                  </a:cubicBezTo>
                  <a:cubicBezTo>
                    <a:pt x="214" y="227"/>
                    <a:pt x="214" y="229"/>
                    <a:pt x="213" y="229"/>
                  </a:cubicBezTo>
                  <a:cubicBezTo>
                    <a:pt x="213" y="229"/>
                    <a:pt x="212" y="230"/>
                    <a:pt x="212" y="230"/>
                  </a:cubicBezTo>
                  <a:cubicBezTo>
                    <a:pt x="212" y="231"/>
                    <a:pt x="211" y="231"/>
                    <a:pt x="211" y="232"/>
                  </a:cubicBezTo>
                  <a:cubicBezTo>
                    <a:pt x="209" y="238"/>
                    <a:pt x="207" y="243"/>
                    <a:pt x="205" y="249"/>
                  </a:cubicBezTo>
                  <a:cubicBezTo>
                    <a:pt x="202" y="254"/>
                    <a:pt x="198" y="259"/>
                    <a:pt x="195" y="263"/>
                  </a:cubicBezTo>
                  <a:cubicBezTo>
                    <a:pt x="192" y="267"/>
                    <a:pt x="189" y="270"/>
                    <a:pt x="187" y="274"/>
                  </a:cubicBezTo>
                  <a:cubicBezTo>
                    <a:pt x="187" y="274"/>
                    <a:pt x="188" y="274"/>
                    <a:pt x="188" y="274"/>
                  </a:cubicBezTo>
                  <a:cubicBezTo>
                    <a:pt x="188" y="274"/>
                    <a:pt x="189" y="274"/>
                    <a:pt x="189" y="274"/>
                  </a:cubicBezTo>
                  <a:cubicBezTo>
                    <a:pt x="193" y="270"/>
                    <a:pt x="197" y="265"/>
                    <a:pt x="200" y="260"/>
                  </a:cubicBezTo>
                  <a:cubicBezTo>
                    <a:pt x="200" y="259"/>
                    <a:pt x="201" y="259"/>
                    <a:pt x="201" y="259"/>
                  </a:cubicBezTo>
                  <a:cubicBezTo>
                    <a:pt x="196" y="266"/>
                    <a:pt x="192" y="272"/>
                    <a:pt x="186" y="278"/>
                  </a:cubicBezTo>
                  <a:cubicBezTo>
                    <a:pt x="180" y="287"/>
                    <a:pt x="172" y="295"/>
                    <a:pt x="165" y="303"/>
                  </a:cubicBezTo>
                  <a:cubicBezTo>
                    <a:pt x="169" y="298"/>
                    <a:pt x="173" y="293"/>
                    <a:pt x="177" y="288"/>
                  </a:cubicBezTo>
                  <a:cubicBezTo>
                    <a:pt x="181" y="284"/>
                    <a:pt x="184" y="280"/>
                    <a:pt x="187" y="276"/>
                  </a:cubicBezTo>
                  <a:cubicBezTo>
                    <a:pt x="187" y="276"/>
                    <a:pt x="187" y="276"/>
                    <a:pt x="186" y="276"/>
                  </a:cubicBezTo>
                  <a:cubicBezTo>
                    <a:pt x="186" y="276"/>
                    <a:pt x="185" y="276"/>
                    <a:pt x="185" y="276"/>
                  </a:cubicBezTo>
                  <a:cubicBezTo>
                    <a:pt x="180" y="281"/>
                    <a:pt x="175" y="287"/>
                    <a:pt x="171" y="292"/>
                  </a:cubicBezTo>
                  <a:cubicBezTo>
                    <a:pt x="164" y="300"/>
                    <a:pt x="158" y="310"/>
                    <a:pt x="149" y="317"/>
                  </a:cubicBezTo>
                  <a:cubicBezTo>
                    <a:pt x="145" y="321"/>
                    <a:pt x="141" y="324"/>
                    <a:pt x="137" y="326"/>
                  </a:cubicBezTo>
                  <a:cubicBezTo>
                    <a:pt x="134" y="328"/>
                    <a:pt x="131" y="330"/>
                    <a:pt x="129" y="331"/>
                  </a:cubicBezTo>
                  <a:cubicBezTo>
                    <a:pt x="111" y="341"/>
                    <a:pt x="92" y="348"/>
                    <a:pt x="79" y="363"/>
                  </a:cubicBezTo>
                  <a:cubicBezTo>
                    <a:pt x="78" y="364"/>
                    <a:pt x="79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0" y="365"/>
                    <a:pt x="80" y="365"/>
                    <a:pt x="80" y="365"/>
                  </a:cubicBezTo>
                  <a:cubicBezTo>
                    <a:pt x="89" y="357"/>
                    <a:pt x="98" y="351"/>
                    <a:pt x="108" y="345"/>
                  </a:cubicBezTo>
                  <a:cubicBezTo>
                    <a:pt x="108" y="345"/>
                    <a:pt x="108" y="344"/>
                    <a:pt x="108" y="344"/>
                  </a:cubicBezTo>
                  <a:cubicBezTo>
                    <a:pt x="108" y="343"/>
                    <a:pt x="109" y="343"/>
                    <a:pt x="110" y="342"/>
                  </a:cubicBezTo>
                  <a:cubicBezTo>
                    <a:pt x="110" y="342"/>
                    <a:pt x="111" y="342"/>
                    <a:pt x="111" y="342"/>
                  </a:cubicBezTo>
                  <a:cubicBezTo>
                    <a:pt x="111" y="342"/>
                    <a:pt x="112" y="343"/>
                    <a:pt x="112" y="343"/>
                  </a:cubicBezTo>
                  <a:cubicBezTo>
                    <a:pt x="118" y="339"/>
                    <a:pt x="125" y="336"/>
                    <a:pt x="132" y="332"/>
                  </a:cubicBezTo>
                  <a:cubicBezTo>
                    <a:pt x="138" y="328"/>
                    <a:pt x="145" y="324"/>
                    <a:pt x="150" y="319"/>
                  </a:cubicBezTo>
                  <a:cubicBezTo>
                    <a:pt x="155" y="315"/>
                    <a:pt x="160" y="311"/>
                    <a:pt x="165" y="306"/>
                  </a:cubicBezTo>
                  <a:cubicBezTo>
                    <a:pt x="172" y="298"/>
                    <a:pt x="180" y="289"/>
                    <a:pt x="187" y="281"/>
                  </a:cubicBezTo>
                  <a:cubicBezTo>
                    <a:pt x="194" y="272"/>
                    <a:pt x="201" y="263"/>
                    <a:pt x="206" y="254"/>
                  </a:cubicBezTo>
                  <a:cubicBezTo>
                    <a:pt x="212" y="244"/>
                    <a:pt x="215" y="233"/>
                    <a:pt x="219" y="222"/>
                  </a:cubicBezTo>
                  <a:cubicBezTo>
                    <a:pt x="221" y="214"/>
                    <a:pt x="223" y="206"/>
                    <a:pt x="225" y="198"/>
                  </a:cubicBezTo>
                  <a:cubicBezTo>
                    <a:pt x="225" y="197"/>
                    <a:pt x="226" y="196"/>
                    <a:pt x="226" y="195"/>
                  </a:cubicBezTo>
                  <a:cubicBezTo>
                    <a:pt x="227" y="192"/>
                    <a:pt x="227" y="190"/>
                    <a:pt x="228" y="187"/>
                  </a:cubicBezTo>
                  <a:cubicBezTo>
                    <a:pt x="228" y="187"/>
                    <a:pt x="228" y="187"/>
                    <a:pt x="228" y="187"/>
                  </a:cubicBezTo>
                  <a:moveTo>
                    <a:pt x="230" y="143"/>
                  </a:moveTo>
                  <a:cubicBezTo>
                    <a:pt x="230" y="143"/>
                    <a:pt x="229" y="144"/>
                    <a:pt x="228" y="144"/>
                  </a:cubicBezTo>
                  <a:cubicBezTo>
                    <a:pt x="228" y="145"/>
                    <a:pt x="228" y="147"/>
                    <a:pt x="228" y="148"/>
                  </a:cubicBezTo>
                  <a:cubicBezTo>
                    <a:pt x="228" y="152"/>
                    <a:pt x="228" y="155"/>
                    <a:pt x="227" y="158"/>
                  </a:cubicBezTo>
                  <a:cubicBezTo>
                    <a:pt x="228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29" y="158"/>
                    <a:pt x="229" y="158"/>
                    <a:pt x="229" y="158"/>
                  </a:cubicBezTo>
                  <a:cubicBezTo>
                    <a:pt x="230" y="157"/>
                    <a:pt x="230" y="155"/>
                    <a:pt x="230" y="154"/>
                  </a:cubicBezTo>
                  <a:cubicBezTo>
                    <a:pt x="230" y="150"/>
                    <a:pt x="230" y="147"/>
                    <a:pt x="230" y="143"/>
                  </a:cubicBezTo>
                  <a:moveTo>
                    <a:pt x="228" y="108"/>
                  </a:moveTo>
                  <a:cubicBezTo>
                    <a:pt x="228" y="109"/>
                    <a:pt x="228" y="110"/>
                    <a:pt x="227" y="110"/>
                  </a:cubicBezTo>
                  <a:cubicBezTo>
                    <a:pt x="227" y="110"/>
                    <a:pt x="226" y="110"/>
                    <a:pt x="226" y="110"/>
                  </a:cubicBezTo>
                  <a:cubicBezTo>
                    <a:pt x="226" y="111"/>
                    <a:pt x="227" y="113"/>
                    <a:pt x="227" y="114"/>
                  </a:cubicBezTo>
                  <a:cubicBezTo>
                    <a:pt x="229" y="123"/>
                    <a:pt x="229" y="133"/>
                    <a:pt x="229" y="142"/>
                  </a:cubicBezTo>
                  <a:cubicBezTo>
                    <a:pt x="229" y="142"/>
                    <a:pt x="230" y="141"/>
                    <a:pt x="231" y="141"/>
                  </a:cubicBezTo>
                  <a:cubicBezTo>
                    <a:pt x="231" y="134"/>
                    <a:pt x="231" y="127"/>
                    <a:pt x="230" y="120"/>
                  </a:cubicBezTo>
                  <a:cubicBezTo>
                    <a:pt x="229" y="116"/>
                    <a:pt x="229" y="112"/>
                    <a:pt x="228" y="108"/>
                  </a:cubicBezTo>
                  <a:moveTo>
                    <a:pt x="193" y="42"/>
                  </a:moveTo>
                  <a:cubicBezTo>
                    <a:pt x="192" y="42"/>
                    <a:pt x="191" y="42"/>
                    <a:pt x="190" y="42"/>
                  </a:cubicBezTo>
                  <a:cubicBezTo>
                    <a:pt x="192" y="44"/>
                    <a:pt x="193" y="45"/>
                    <a:pt x="194" y="47"/>
                  </a:cubicBezTo>
                  <a:cubicBezTo>
                    <a:pt x="195" y="46"/>
                    <a:pt x="195" y="46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6"/>
                    <a:pt x="198" y="48"/>
                    <a:pt x="197" y="48"/>
                  </a:cubicBezTo>
                  <a:cubicBezTo>
                    <a:pt x="196" y="48"/>
                    <a:pt x="196" y="48"/>
                    <a:pt x="195" y="48"/>
                  </a:cubicBezTo>
                  <a:cubicBezTo>
                    <a:pt x="199" y="53"/>
                    <a:pt x="202" y="57"/>
                    <a:pt x="204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6" y="62"/>
                    <a:pt x="206" y="62"/>
                    <a:pt x="206" y="62"/>
                  </a:cubicBezTo>
                  <a:cubicBezTo>
                    <a:pt x="207" y="62"/>
                    <a:pt x="207" y="63"/>
                    <a:pt x="206" y="63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8" y="68"/>
                    <a:pt x="210" y="73"/>
                    <a:pt x="213" y="77"/>
                  </a:cubicBezTo>
                  <a:cubicBezTo>
                    <a:pt x="213" y="77"/>
                    <a:pt x="214" y="78"/>
                    <a:pt x="213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14" y="81"/>
                    <a:pt x="215" y="82"/>
                    <a:pt x="216" y="84"/>
                  </a:cubicBezTo>
                  <a:cubicBezTo>
                    <a:pt x="217" y="85"/>
                    <a:pt x="217" y="86"/>
                    <a:pt x="217" y="87"/>
                  </a:cubicBezTo>
                  <a:cubicBezTo>
                    <a:pt x="217" y="87"/>
                    <a:pt x="217" y="87"/>
                    <a:pt x="217" y="87"/>
                  </a:cubicBezTo>
                  <a:cubicBezTo>
                    <a:pt x="218" y="87"/>
                    <a:pt x="218" y="87"/>
                    <a:pt x="219" y="87"/>
                  </a:cubicBezTo>
                  <a:cubicBezTo>
                    <a:pt x="220" y="87"/>
                    <a:pt x="219" y="89"/>
                    <a:pt x="218" y="89"/>
                  </a:cubicBezTo>
                  <a:cubicBezTo>
                    <a:pt x="220" y="92"/>
                    <a:pt x="222" y="96"/>
                    <a:pt x="223" y="100"/>
                  </a:cubicBezTo>
                  <a:cubicBezTo>
                    <a:pt x="223" y="100"/>
                    <a:pt x="224" y="100"/>
                    <a:pt x="224" y="100"/>
                  </a:cubicBezTo>
                  <a:cubicBezTo>
                    <a:pt x="225" y="101"/>
                    <a:pt x="224" y="102"/>
                    <a:pt x="224" y="102"/>
                  </a:cubicBezTo>
                  <a:cubicBezTo>
                    <a:pt x="224" y="104"/>
                    <a:pt x="225" y="106"/>
                    <a:pt x="226" y="108"/>
                  </a:cubicBezTo>
                  <a:cubicBezTo>
                    <a:pt x="226" y="108"/>
                    <a:pt x="227" y="108"/>
                    <a:pt x="227" y="108"/>
                  </a:cubicBezTo>
                  <a:cubicBezTo>
                    <a:pt x="227" y="108"/>
                    <a:pt x="227" y="108"/>
                    <a:pt x="227" y="108"/>
                  </a:cubicBezTo>
                  <a:cubicBezTo>
                    <a:pt x="227" y="108"/>
                    <a:pt x="228" y="108"/>
                    <a:pt x="228" y="108"/>
                  </a:cubicBezTo>
                  <a:cubicBezTo>
                    <a:pt x="227" y="107"/>
                    <a:pt x="227" y="105"/>
                    <a:pt x="227" y="104"/>
                  </a:cubicBezTo>
                  <a:cubicBezTo>
                    <a:pt x="225" y="99"/>
                    <a:pt x="223" y="94"/>
                    <a:pt x="221" y="90"/>
                  </a:cubicBezTo>
                  <a:cubicBezTo>
                    <a:pt x="215" y="76"/>
                    <a:pt x="208" y="63"/>
                    <a:pt x="200" y="51"/>
                  </a:cubicBezTo>
                  <a:cubicBezTo>
                    <a:pt x="203" y="55"/>
                    <a:pt x="207" y="59"/>
                    <a:pt x="210" y="63"/>
                  </a:cubicBezTo>
                  <a:cubicBezTo>
                    <a:pt x="217" y="72"/>
                    <a:pt x="223" y="82"/>
                    <a:pt x="227" y="93"/>
                  </a:cubicBezTo>
                  <a:cubicBezTo>
                    <a:pt x="231" y="104"/>
                    <a:pt x="233" y="116"/>
                    <a:pt x="234" y="127"/>
                  </a:cubicBezTo>
                  <a:cubicBezTo>
                    <a:pt x="235" y="133"/>
                    <a:pt x="235" y="139"/>
                    <a:pt x="235" y="145"/>
                  </a:cubicBezTo>
                  <a:cubicBezTo>
                    <a:pt x="235" y="151"/>
                    <a:pt x="234" y="157"/>
                    <a:pt x="232" y="163"/>
                  </a:cubicBezTo>
                  <a:cubicBezTo>
                    <a:pt x="231" y="170"/>
                    <a:pt x="229" y="177"/>
                    <a:pt x="227" y="184"/>
                  </a:cubicBezTo>
                  <a:cubicBezTo>
                    <a:pt x="228" y="176"/>
                    <a:pt x="229" y="168"/>
                    <a:pt x="229" y="161"/>
                  </a:cubicBezTo>
                  <a:cubicBezTo>
                    <a:pt x="229" y="161"/>
                    <a:pt x="229" y="161"/>
                    <a:pt x="229" y="161"/>
                  </a:cubicBezTo>
                  <a:cubicBezTo>
                    <a:pt x="228" y="161"/>
                    <a:pt x="228" y="161"/>
                    <a:pt x="228" y="161"/>
                  </a:cubicBezTo>
                  <a:cubicBezTo>
                    <a:pt x="228" y="161"/>
                    <a:pt x="227" y="161"/>
                    <a:pt x="227" y="161"/>
                  </a:cubicBezTo>
                  <a:cubicBezTo>
                    <a:pt x="227" y="168"/>
                    <a:pt x="226" y="175"/>
                    <a:pt x="225" y="182"/>
                  </a:cubicBezTo>
                  <a:cubicBezTo>
                    <a:pt x="225" y="183"/>
                    <a:pt x="225" y="184"/>
                    <a:pt x="225" y="186"/>
                  </a:cubicBezTo>
                  <a:cubicBezTo>
                    <a:pt x="226" y="185"/>
                    <a:pt x="227" y="185"/>
                    <a:pt x="228" y="185"/>
                  </a:cubicBezTo>
                  <a:cubicBezTo>
                    <a:pt x="228" y="185"/>
                    <a:pt x="228" y="185"/>
                    <a:pt x="229" y="185"/>
                  </a:cubicBezTo>
                  <a:cubicBezTo>
                    <a:pt x="229" y="182"/>
                    <a:pt x="230" y="180"/>
                    <a:pt x="231" y="177"/>
                  </a:cubicBezTo>
                  <a:cubicBezTo>
                    <a:pt x="232" y="171"/>
                    <a:pt x="234" y="165"/>
                    <a:pt x="235" y="159"/>
                  </a:cubicBezTo>
                  <a:cubicBezTo>
                    <a:pt x="236" y="154"/>
                    <a:pt x="237" y="148"/>
                    <a:pt x="237" y="142"/>
                  </a:cubicBezTo>
                  <a:cubicBezTo>
                    <a:pt x="237" y="136"/>
                    <a:pt x="236" y="130"/>
                    <a:pt x="236" y="125"/>
                  </a:cubicBezTo>
                  <a:cubicBezTo>
                    <a:pt x="234" y="113"/>
                    <a:pt x="232" y="102"/>
                    <a:pt x="228" y="91"/>
                  </a:cubicBezTo>
                  <a:cubicBezTo>
                    <a:pt x="221" y="72"/>
                    <a:pt x="208" y="55"/>
                    <a:pt x="193" y="42"/>
                  </a:cubicBezTo>
                  <a:moveTo>
                    <a:pt x="115" y="2"/>
                  </a:moveTo>
                  <a:cubicBezTo>
                    <a:pt x="115" y="2"/>
                    <a:pt x="115" y="2"/>
                    <a:pt x="114" y="3"/>
                  </a:cubicBezTo>
                  <a:cubicBezTo>
                    <a:pt x="113" y="3"/>
                    <a:pt x="111" y="3"/>
                    <a:pt x="110" y="4"/>
                  </a:cubicBezTo>
                  <a:cubicBezTo>
                    <a:pt x="113" y="4"/>
                    <a:pt x="117" y="5"/>
                    <a:pt x="120" y="6"/>
                  </a:cubicBezTo>
                  <a:cubicBezTo>
                    <a:pt x="122" y="5"/>
                    <a:pt x="123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4"/>
                    <a:pt x="127" y="6"/>
                    <a:pt x="125" y="6"/>
                  </a:cubicBezTo>
                  <a:cubicBezTo>
                    <a:pt x="125" y="6"/>
                    <a:pt x="124" y="6"/>
                    <a:pt x="124" y="6"/>
                  </a:cubicBezTo>
                  <a:cubicBezTo>
                    <a:pt x="124" y="6"/>
                    <a:pt x="124" y="7"/>
                    <a:pt x="124" y="7"/>
                  </a:cubicBezTo>
                  <a:cubicBezTo>
                    <a:pt x="128" y="8"/>
                    <a:pt x="132" y="9"/>
                    <a:pt x="136" y="10"/>
                  </a:cubicBezTo>
                  <a:cubicBezTo>
                    <a:pt x="137" y="10"/>
                    <a:pt x="138" y="10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40" y="9"/>
                    <a:pt x="140" y="11"/>
                    <a:pt x="139" y="11"/>
                  </a:cubicBezTo>
                  <a:cubicBezTo>
                    <a:pt x="139" y="11"/>
                    <a:pt x="139" y="11"/>
                    <a:pt x="139" y="11"/>
                  </a:cubicBezTo>
                  <a:cubicBezTo>
                    <a:pt x="141" y="12"/>
                    <a:pt x="143" y="13"/>
                    <a:pt x="145" y="13"/>
                  </a:cubicBezTo>
                  <a:cubicBezTo>
                    <a:pt x="146" y="13"/>
                    <a:pt x="147" y="13"/>
                    <a:pt x="148" y="13"/>
                  </a:cubicBezTo>
                  <a:cubicBezTo>
                    <a:pt x="144" y="11"/>
                    <a:pt x="140" y="9"/>
                    <a:pt x="136" y="8"/>
                  </a:cubicBezTo>
                  <a:cubicBezTo>
                    <a:pt x="134" y="7"/>
                    <a:pt x="132" y="7"/>
                    <a:pt x="130" y="6"/>
                  </a:cubicBezTo>
                  <a:cubicBezTo>
                    <a:pt x="140" y="8"/>
                    <a:pt x="151" y="12"/>
                    <a:pt x="160" y="17"/>
                  </a:cubicBezTo>
                  <a:cubicBezTo>
                    <a:pt x="163" y="19"/>
                    <a:pt x="166" y="21"/>
                    <a:pt x="169" y="23"/>
                  </a:cubicBezTo>
                  <a:cubicBezTo>
                    <a:pt x="168" y="23"/>
                    <a:pt x="167" y="22"/>
                    <a:pt x="166" y="21"/>
                  </a:cubicBezTo>
                  <a:cubicBezTo>
                    <a:pt x="161" y="19"/>
                    <a:pt x="156" y="16"/>
                    <a:pt x="150" y="14"/>
                  </a:cubicBezTo>
                  <a:cubicBezTo>
                    <a:pt x="150" y="14"/>
                    <a:pt x="150" y="15"/>
                    <a:pt x="149" y="15"/>
                  </a:cubicBezTo>
                  <a:cubicBezTo>
                    <a:pt x="149" y="15"/>
                    <a:pt x="148" y="15"/>
                    <a:pt x="148" y="15"/>
                  </a:cubicBezTo>
                  <a:cubicBezTo>
                    <a:pt x="151" y="16"/>
                    <a:pt x="153" y="17"/>
                    <a:pt x="155" y="18"/>
                  </a:cubicBezTo>
                  <a:cubicBezTo>
                    <a:pt x="156" y="18"/>
                    <a:pt x="156" y="19"/>
                    <a:pt x="157" y="19"/>
                  </a:cubicBezTo>
                  <a:cubicBezTo>
                    <a:pt x="157" y="18"/>
                    <a:pt x="157" y="18"/>
                    <a:pt x="158" y="18"/>
                  </a:cubicBezTo>
                  <a:cubicBezTo>
                    <a:pt x="158" y="18"/>
                    <a:pt x="158" y="18"/>
                    <a:pt x="158" y="18"/>
                  </a:cubicBezTo>
                  <a:cubicBezTo>
                    <a:pt x="159" y="18"/>
                    <a:pt x="160" y="19"/>
                    <a:pt x="159" y="2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1" y="21"/>
                    <a:pt x="163" y="22"/>
                    <a:pt x="165" y="23"/>
                  </a:cubicBezTo>
                  <a:cubicBezTo>
                    <a:pt x="165" y="23"/>
                    <a:pt x="165" y="23"/>
                    <a:pt x="165" y="23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7" y="22"/>
                    <a:pt x="167" y="23"/>
                    <a:pt x="167" y="24"/>
                  </a:cubicBezTo>
                  <a:cubicBezTo>
                    <a:pt x="170" y="26"/>
                    <a:pt x="173" y="28"/>
                    <a:pt x="176" y="30"/>
                  </a:cubicBezTo>
                  <a:cubicBezTo>
                    <a:pt x="176" y="29"/>
                    <a:pt x="176" y="29"/>
                    <a:pt x="177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8" y="29"/>
                    <a:pt x="178" y="30"/>
                    <a:pt x="178" y="31"/>
                  </a:cubicBezTo>
                  <a:cubicBezTo>
                    <a:pt x="179" y="32"/>
                    <a:pt x="180" y="32"/>
                    <a:pt x="180" y="33"/>
                  </a:cubicBezTo>
                  <a:cubicBezTo>
                    <a:pt x="183" y="35"/>
                    <a:pt x="185" y="37"/>
                    <a:pt x="187" y="39"/>
                  </a:cubicBezTo>
                  <a:cubicBezTo>
                    <a:pt x="187" y="39"/>
                    <a:pt x="187" y="39"/>
                    <a:pt x="187" y="39"/>
                  </a:cubicBezTo>
                  <a:cubicBezTo>
                    <a:pt x="188" y="39"/>
                    <a:pt x="188" y="40"/>
                    <a:pt x="189" y="41"/>
                  </a:cubicBezTo>
                  <a:cubicBezTo>
                    <a:pt x="190" y="40"/>
                    <a:pt x="191" y="40"/>
                    <a:pt x="191" y="40"/>
                  </a:cubicBezTo>
                  <a:cubicBezTo>
                    <a:pt x="191" y="39"/>
                    <a:pt x="190" y="39"/>
                    <a:pt x="189" y="38"/>
                  </a:cubicBezTo>
                  <a:cubicBezTo>
                    <a:pt x="189" y="38"/>
                    <a:pt x="188" y="37"/>
                    <a:pt x="188" y="37"/>
                  </a:cubicBezTo>
                  <a:cubicBezTo>
                    <a:pt x="186" y="35"/>
                    <a:pt x="185" y="34"/>
                    <a:pt x="183" y="33"/>
                  </a:cubicBezTo>
                  <a:cubicBezTo>
                    <a:pt x="179" y="29"/>
                    <a:pt x="174" y="25"/>
                    <a:pt x="169" y="21"/>
                  </a:cubicBezTo>
                  <a:cubicBezTo>
                    <a:pt x="162" y="16"/>
                    <a:pt x="155" y="12"/>
                    <a:pt x="146" y="9"/>
                  </a:cubicBezTo>
                  <a:cubicBezTo>
                    <a:pt x="136" y="5"/>
                    <a:pt x="126" y="3"/>
                    <a:pt x="115" y="2"/>
                  </a:cubicBezTo>
                  <a:moveTo>
                    <a:pt x="16" y="15"/>
                  </a:moveTo>
                  <a:cubicBezTo>
                    <a:pt x="18" y="13"/>
                    <a:pt x="21" y="12"/>
                    <a:pt x="24" y="11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0"/>
                    <a:pt x="7" y="23"/>
                  </a:cubicBezTo>
                  <a:cubicBezTo>
                    <a:pt x="8" y="21"/>
                    <a:pt x="9" y="20"/>
                    <a:pt x="10" y="19"/>
                  </a:cubicBezTo>
                  <a:cubicBezTo>
                    <a:pt x="12" y="17"/>
                    <a:pt x="14" y="16"/>
                    <a:pt x="16" y="15"/>
                  </a:cubicBezTo>
                  <a:moveTo>
                    <a:pt x="65" y="0"/>
                  </a:moveTo>
                  <a:cubicBezTo>
                    <a:pt x="54" y="1"/>
                    <a:pt x="43" y="2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4" y="6"/>
                    <a:pt x="18" y="10"/>
                    <a:pt x="12" y="15"/>
                  </a:cubicBezTo>
                  <a:cubicBezTo>
                    <a:pt x="12" y="15"/>
                    <a:pt x="11" y="15"/>
                    <a:pt x="11" y="16"/>
                  </a:cubicBezTo>
                  <a:cubicBezTo>
                    <a:pt x="7" y="18"/>
                    <a:pt x="4" y="21"/>
                    <a:pt x="1" y="23"/>
                  </a:cubicBezTo>
                  <a:cubicBezTo>
                    <a:pt x="0" y="24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3" y="24"/>
                    <a:pt x="3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3" y="27"/>
                    <a:pt x="3" y="27"/>
                  </a:cubicBezTo>
                  <a:cubicBezTo>
                    <a:pt x="3" y="27"/>
                    <a:pt x="3" y="27"/>
                    <a:pt x="4" y="27"/>
                  </a:cubicBezTo>
                  <a:cubicBezTo>
                    <a:pt x="5" y="26"/>
                    <a:pt x="6" y="26"/>
                    <a:pt x="7" y="25"/>
                  </a:cubicBezTo>
                  <a:cubicBezTo>
                    <a:pt x="11" y="22"/>
                    <a:pt x="16" y="18"/>
                    <a:pt x="20" y="15"/>
                  </a:cubicBezTo>
                  <a:cubicBezTo>
                    <a:pt x="24" y="13"/>
                    <a:pt x="27" y="11"/>
                    <a:pt x="30" y="8"/>
                  </a:cubicBezTo>
                  <a:cubicBezTo>
                    <a:pt x="32" y="7"/>
                    <a:pt x="34" y="7"/>
                    <a:pt x="36" y="6"/>
                  </a:cubicBezTo>
                  <a:cubicBezTo>
                    <a:pt x="37" y="6"/>
                    <a:pt x="38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4" y="5"/>
                    <a:pt x="48" y="4"/>
                    <a:pt x="52" y="4"/>
                  </a:cubicBezTo>
                  <a:cubicBezTo>
                    <a:pt x="53" y="3"/>
                    <a:pt x="53" y="3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5" y="2"/>
                    <a:pt x="55" y="3"/>
                    <a:pt x="55" y="3"/>
                  </a:cubicBezTo>
                  <a:cubicBezTo>
                    <a:pt x="57" y="3"/>
                    <a:pt x="59" y="3"/>
                    <a:pt x="61" y="3"/>
                  </a:cubicBezTo>
                  <a:cubicBezTo>
                    <a:pt x="63" y="2"/>
                    <a:pt x="64" y="1"/>
                    <a:pt x="65" y="0"/>
                  </a:cubicBezTo>
                  <a:moveTo>
                    <a:pt x="97" y="0"/>
                  </a:moveTo>
                  <a:cubicBezTo>
                    <a:pt x="95" y="1"/>
                    <a:pt x="94" y="1"/>
                    <a:pt x="93" y="2"/>
                  </a:cubicBezTo>
                  <a:cubicBezTo>
                    <a:pt x="93" y="2"/>
                    <a:pt x="94" y="2"/>
                    <a:pt x="95" y="2"/>
                  </a:cubicBezTo>
                  <a:cubicBezTo>
                    <a:pt x="95" y="3"/>
                    <a:pt x="95" y="3"/>
                    <a:pt x="96" y="3"/>
                  </a:cubicBezTo>
                  <a:cubicBezTo>
                    <a:pt x="97" y="3"/>
                    <a:pt x="99" y="3"/>
                    <a:pt x="100" y="3"/>
                  </a:cubicBezTo>
                  <a:cubicBezTo>
                    <a:pt x="102" y="3"/>
                    <a:pt x="104" y="3"/>
                    <a:pt x="106" y="3"/>
                  </a:cubicBezTo>
                  <a:cubicBezTo>
                    <a:pt x="107" y="2"/>
                    <a:pt x="109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ubicBezTo>
                    <a:pt x="106" y="1"/>
                    <a:pt x="106" y="1"/>
                    <a:pt x="105" y="1"/>
                  </a:cubicBezTo>
                  <a:cubicBezTo>
                    <a:pt x="102" y="1"/>
                    <a:pt x="99" y="0"/>
                    <a:pt x="97" y="0"/>
                  </a:cubicBezTo>
                  <a:moveTo>
                    <a:pt x="88" y="0"/>
                  </a:moveTo>
                  <a:cubicBezTo>
                    <a:pt x="87" y="1"/>
                    <a:pt x="85" y="1"/>
                    <a:pt x="84" y="2"/>
                  </a:cubicBezTo>
                  <a:cubicBezTo>
                    <a:pt x="85" y="2"/>
                    <a:pt x="87" y="2"/>
                    <a:pt x="89" y="2"/>
                  </a:cubicBezTo>
                  <a:cubicBezTo>
                    <a:pt x="90" y="1"/>
                    <a:pt x="91" y="1"/>
                    <a:pt x="92" y="0"/>
                  </a:cubicBezTo>
                  <a:cubicBezTo>
                    <a:pt x="91" y="0"/>
                    <a:pt x="89" y="0"/>
                    <a:pt x="88" y="0"/>
                  </a:cubicBezTo>
                  <a:moveTo>
                    <a:pt x="83" y="0"/>
                  </a:moveTo>
                  <a:cubicBezTo>
                    <a:pt x="79" y="0"/>
                    <a:pt x="75" y="0"/>
                    <a:pt x="70" y="0"/>
                  </a:cubicBezTo>
                  <a:cubicBezTo>
                    <a:pt x="69" y="1"/>
                    <a:pt x="67" y="2"/>
                    <a:pt x="66" y="2"/>
                  </a:cubicBezTo>
                  <a:cubicBezTo>
                    <a:pt x="70" y="2"/>
                    <a:pt x="75" y="2"/>
                    <a:pt x="80" y="2"/>
                  </a:cubicBezTo>
                  <a:cubicBezTo>
                    <a:pt x="81" y="1"/>
                    <a:pt x="82" y="1"/>
                    <a:pt x="83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Freeform 92"/>
            <p:cNvSpPr>
              <a:spLocks noEditPoints="1"/>
            </p:cNvSpPr>
            <p:nvPr/>
          </p:nvSpPr>
          <p:spPr bwMode="auto">
            <a:xfrm>
              <a:off x="5628006" y="3650457"/>
              <a:ext cx="53975" cy="265113"/>
            </a:xfrm>
            <a:custGeom>
              <a:avLst/>
              <a:gdLst>
                <a:gd name="T0" fmla="*/ 11 w 25"/>
                <a:gd name="T1" fmla="*/ 46 h 123"/>
                <a:gd name="T2" fmla="*/ 13 w 25"/>
                <a:gd name="T3" fmla="*/ 60 h 123"/>
                <a:gd name="T4" fmla="*/ 13 w 25"/>
                <a:gd name="T5" fmla="*/ 67 h 123"/>
                <a:gd name="T6" fmla="*/ 15 w 25"/>
                <a:gd name="T7" fmla="*/ 67 h 123"/>
                <a:gd name="T8" fmla="*/ 11 w 25"/>
                <a:gd name="T9" fmla="*/ 24 h 123"/>
                <a:gd name="T10" fmla="*/ 10 w 25"/>
                <a:gd name="T11" fmla="*/ 30 h 123"/>
                <a:gd name="T12" fmla="*/ 11 w 25"/>
                <a:gd name="T13" fmla="*/ 33 h 123"/>
                <a:gd name="T14" fmla="*/ 10 w 25"/>
                <a:gd name="T15" fmla="*/ 35 h 123"/>
                <a:gd name="T16" fmla="*/ 11 w 25"/>
                <a:gd name="T17" fmla="*/ 44 h 123"/>
                <a:gd name="T18" fmla="*/ 12 w 25"/>
                <a:gd name="T19" fmla="*/ 33 h 123"/>
                <a:gd name="T20" fmla="*/ 10 w 25"/>
                <a:gd name="T21" fmla="*/ 12 h 123"/>
                <a:gd name="T22" fmla="*/ 9 w 25"/>
                <a:gd name="T23" fmla="*/ 17 h 123"/>
                <a:gd name="T24" fmla="*/ 11 w 25"/>
                <a:gd name="T25" fmla="*/ 22 h 123"/>
                <a:gd name="T26" fmla="*/ 10 w 25"/>
                <a:gd name="T27" fmla="*/ 12 h 123"/>
                <a:gd name="T28" fmla="*/ 9 w 25"/>
                <a:gd name="T29" fmla="*/ 5 h 123"/>
                <a:gd name="T30" fmla="*/ 10 w 25"/>
                <a:gd name="T31" fmla="*/ 10 h 123"/>
                <a:gd name="T32" fmla="*/ 10 w 25"/>
                <a:gd name="T33" fmla="*/ 5 h 123"/>
                <a:gd name="T34" fmla="*/ 12 w 25"/>
                <a:gd name="T35" fmla="*/ 109 h 123"/>
                <a:gd name="T36" fmla="*/ 20 w 25"/>
                <a:gd name="T37" fmla="*/ 69 h 123"/>
                <a:gd name="T38" fmla="*/ 17 w 25"/>
                <a:gd name="T39" fmla="*/ 21 h 123"/>
                <a:gd name="T40" fmla="*/ 21 w 25"/>
                <a:gd name="T41" fmla="*/ 69 h 123"/>
                <a:gd name="T42" fmla="*/ 10 w 25"/>
                <a:gd name="T43" fmla="*/ 111 h 123"/>
                <a:gd name="T44" fmla="*/ 15 w 25"/>
                <a:gd name="T45" fmla="*/ 1 h 123"/>
                <a:gd name="T46" fmla="*/ 15 w 25"/>
                <a:gd name="T47" fmla="*/ 7 h 123"/>
                <a:gd name="T48" fmla="*/ 16 w 25"/>
                <a:gd name="T49" fmla="*/ 9 h 123"/>
                <a:gd name="T50" fmla="*/ 15 w 25"/>
                <a:gd name="T51" fmla="*/ 11 h 123"/>
                <a:gd name="T52" fmla="*/ 15 w 25"/>
                <a:gd name="T53" fmla="*/ 34 h 123"/>
                <a:gd name="T54" fmla="*/ 18 w 25"/>
                <a:gd name="T55" fmla="*/ 96 h 123"/>
                <a:gd name="T56" fmla="*/ 16 w 25"/>
                <a:gd name="T57" fmla="*/ 98 h 123"/>
                <a:gd name="T58" fmla="*/ 16 w 25"/>
                <a:gd name="T59" fmla="*/ 77 h 123"/>
                <a:gd name="T60" fmla="*/ 15 w 25"/>
                <a:gd name="T61" fmla="*/ 69 h 123"/>
                <a:gd name="T62" fmla="*/ 14 w 25"/>
                <a:gd name="T63" fmla="*/ 78 h 123"/>
                <a:gd name="T64" fmla="*/ 15 w 25"/>
                <a:gd name="T65" fmla="*/ 77 h 123"/>
                <a:gd name="T66" fmla="*/ 15 w 25"/>
                <a:gd name="T67" fmla="*/ 80 h 123"/>
                <a:gd name="T68" fmla="*/ 15 w 25"/>
                <a:gd name="T69" fmla="*/ 95 h 123"/>
                <a:gd name="T70" fmla="*/ 6 w 25"/>
                <a:gd name="T71" fmla="*/ 114 h 123"/>
                <a:gd name="T72" fmla="*/ 5 w 25"/>
                <a:gd name="T73" fmla="*/ 115 h 123"/>
                <a:gd name="T74" fmla="*/ 1 w 25"/>
                <a:gd name="T75" fmla="*/ 123 h 123"/>
                <a:gd name="T76" fmla="*/ 7 w 25"/>
                <a:gd name="T77" fmla="*/ 115 h 123"/>
                <a:gd name="T78" fmla="*/ 23 w 25"/>
                <a:gd name="T79" fmla="*/ 73 h 123"/>
                <a:gd name="T80" fmla="*/ 18 w 25"/>
                <a:gd name="T81" fmla="*/ 18 h 123"/>
                <a:gd name="T82" fmla="*/ 17 w 25"/>
                <a:gd name="T83" fmla="*/ 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23">
                  <a:moveTo>
                    <a:pt x="13" y="46"/>
                  </a:moveTo>
                  <a:cubicBezTo>
                    <a:pt x="12" y="46"/>
                    <a:pt x="12" y="46"/>
                    <a:pt x="11" y="46"/>
                  </a:cubicBezTo>
                  <a:cubicBezTo>
                    <a:pt x="12" y="51"/>
                    <a:pt x="12" y="55"/>
                    <a:pt x="13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3" y="63"/>
                    <a:pt x="13" y="64"/>
                  </a:cubicBezTo>
                  <a:cubicBezTo>
                    <a:pt x="13" y="65"/>
                    <a:pt x="13" y="66"/>
                    <a:pt x="13" y="67"/>
                  </a:cubicBezTo>
                  <a:cubicBezTo>
                    <a:pt x="14" y="67"/>
                    <a:pt x="14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0"/>
                    <a:pt x="14" y="53"/>
                    <a:pt x="13" y="46"/>
                  </a:cubicBezTo>
                  <a:moveTo>
                    <a:pt x="11" y="24"/>
                  </a:moveTo>
                  <a:cubicBezTo>
                    <a:pt x="11" y="24"/>
                    <a:pt x="10" y="24"/>
                    <a:pt x="9" y="24"/>
                  </a:cubicBezTo>
                  <a:cubicBezTo>
                    <a:pt x="10" y="26"/>
                    <a:pt x="10" y="28"/>
                    <a:pt x="10" y="30"/>
                  </a:cubicBezTo>
                  <a:cubicBezTo>
                    <a:pt x="10" y="31"/>
                    <a:pt x="10" y="32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2" y="34"/>
                    <a:pt x="12" y="35"/>
                    <a:pt x="11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8"/>
                    <a:pt x="11" y="41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3" y="40"/>
                    <a:pt x="12" y="37"/>
                    <a:pt x="12" y="33"/>
                  </a:cubicBezTo>
                  <a:cubicBezTo>
                    <a:pt x="12" y="30"/>
                    <a:pt x="12" y="27"/>
                    <a:pt x="11" y="24"/>
                  </a:cubicBezTo>
                  <a:moveTo>
                    <a:pt x="10" y="12"/>
                  </a:moveTo>
                  <a:cubicBezTo>
                    <a:pt x="9" y="12"/>
                    <a:pt x="9" y="13"/>
                    <a:pt x="8" y="13"/>
                  </a:cubicBezTo>
                  <a:cubicBezTo>
                    <a:pt x="8" y="14"/>
                    <a:pt x="8" y="16"/>
                    <a:pt x="9" y="17"/>
                  </a:cubicBezTo>
                  <a:cubicBezTo>
                    <a:pt x="9" y="19"/>
                    <a:pt x="9" y="20"/>
                    <a:pt x="9" y="22"/>
                  </a:cubicBezTo>
                  <a:cubicBezTo>
                    <a:pt x="10" y="22"/>
                    <a:pt x="10" y="22"/>
                    <a:pt x="11" y="22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16"/>
                    <a:pt x="10" y="14"/>
                    <a:pt x="10" y="12"/>
                  </a:cubicBezTo>
                  <a:moveTo>
                    <a:pt x="10" y="5"/>
                  </a:moveTo>
                  <a:cubicBezTo>
                    <a:pt x="10" y="5"/>
                    <a:pt x="9" y="5"/>
                    <a:pt x="9" y="5"/>
                  </a:cubicBezTo>
                  <a:cubicBezTo>
                    <a:pt x="8" y="7"/>
                    <a:pt x="8" y="9"/>
                    <a:pt x="8" y="11"/>
                  </a:cubicBezTo>
                  <a:cubicBezTo>
                    <a:pt x="9" y="10"/>
                    <a:pt x="10" y="10"/>
                    <a:pt x="10" y="10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5"/>
                    <a:pt x="10" y="5"/>
                  </a:cubicBezTo>
                  <a:moveTo>
                    <a:pt x="10" y="111"/>
                  </a:moveTo>
                  <a:cubicBezTo>
                    <a:pt x="11" y="111"/>
                    <a:pt x="11" y="110"/>
                    <a:pt x="12" y="109"/>
                  </a:cubicBezTo>
                  <a:cubicBezTo>
                    <a:pt x="15" y="106"/>
                    <a:pt x="18" y="102"/>
                    <a:pt x="19" y="97"/>
                  </a:cubicBezTo>
                  <a:cubicBezTo>
                    <a:pt x="23" y="88"/>
                    <a:pt x="21" y="78"/>
                    <a:pt x="20" y="69"/>
                  </a:cubicBezTo>
                  <a:cubicBezTo>
                    <a:pt x="18" y="57"/>
                    <a:pt x="18" y="45"/>
                    <a:pt x="17" y="34"/>
                  </a:cubicBezTo>
                  <a:cubicBezTo>
                    <a:pt x="17" y="30"/>
                    <a:pt x="17" y="25"/>
                    <a:pt x="17" y="21"/>
                  </a:cubicBezTo>
                  <a:cubicBezTo>
                    <a:pt x="17" y="25"/>
                    <a:pt x="18" y="29"/>
                    <a:pt x="18" y="33"/>
                  </a:cubicBezTo>
                  <a:cubicBezTo>
                    <a:pt x="19" y="45"/>
                    <a:pt x="20" y="57"/>
                    <a:pt x="21" y="69"/>
                  </a:cubicBezTo>
                  <a:cubicBezTo>
                    <a:pt x="22" y="78"/>
                    <a:pt x="23" y="87"/>
                    <a:pt x="21" y="95"/>
                  </a:cubicBezTo>
                  <a:cubicBezTo>
                    <a:pt x="20" y="102"/>
                    <a:pt x="16" y="108"/>
                    <a:pt x="10" y="111"/>
                  </a:cubicBezTo>
                  <a:moveTo>
                    <a:pt x="16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5" y="3"/>
                    <a:pt x="15" y="5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22"/>
                    <a:pt x="15" y="28"/>
                    <a:pt x="15" y="34"/>
                  </a:cubicBezTo>
                  <a:cubicBezTo>
                    <a:pt x="16" y="45"/>
                    <a:pt x="16" y="57"/>
                    <a:pt x="18" y="68"/>
                  </a:cubicBezTo>
                  <a:cubicBezTo>
                    <a:pt x="19" y="77"/>
                    <a:pt x="21" y="87"/>
                    <a:pt x="18" y="96"/>
                  </a:cubicBezTo>
                  <a:cubicBezTo>
                    <a:pt x="17" y="98"/>
                    <a:pt x="16" y="101"/>
                    <a:pt x="14" y="103"/>
                  </a:cubicBezTo>
                  <a:cubicBezTo>
                    <a:pt x="15" y="101"/>
                    <a:pt x="15" y="100"/>
                    <a:pt x="16" y="98"/>
                  </a:cubicBezTo>
                  <a:cubicBezTo>
                    <a:pt x="17" y="94"/>
                    <a:pt x="18" y="89"/>
                    <a:pt x="17" y="84"/>
                  </a:cubicBezTo>
                  <a:cubicBezTo>
                    <a:pt x="17" y="82"/>
                    <a:pt x="17" y="80"/>
                    <a:pt x="16" y="77"/>
                  </a:cubicBezTo>
                  <a:cubicBezTo>
                    <a:pt x="16" y="75"/>
                    <a:pt x="16" y="72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4" y="72"/>
                    <a:pt x="14" y="75"/>
                    <a:pt x="14" y="78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6" y="77"/>
                    <a:pt x="17" y="78"/>
                    <a:pt x="16" y="79"/>
                  </a:cubicBezTo>
                  <a:cubicBezTo>
                    <a:pt x="16" y="79"/>
                    <a:pt x="15" y="80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85"/>
                    <a:pt x="16" y="90"/>
                    <a:pt x="15" y="95"/>
                  </a:cubicBezTo>
                  <a:cubicBezTo>
                    <a:pt x="13" y="101"/>
                    <a:pt x="11" y="106"/>
                    <a:pt x="8" y="111"/>
                  </a:cubicBezTo>
                  <a:cubicBezTo>
                    <a:pt x="7" y="112"/>
                    <a:pt x="6" y="113"/>
                    <a:pt x="6" y="114"/>
                  </a:cubicBezTo>
                  <a:cubicBezTo>
                    <a:pt x="6" y="114"/>
                    <a:pt x="5" y="114"/>
                    <a:pt x="5" y="114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3" y="117"/>
                    <a:pt x="2" y="119"/>
                    <a:pt x="0" y="121"/>
                  </a:cubicBezTo>
                  <a:cubicBezTo>
                    <a:pt x="0" y="122"/>
                    <a:pt x="0" y="123"/>
                    <a:pt x="1" y="123"/>
                  </a:cubicBezTo>
                  <a:cubicBezTo>
                    <a:pt x="1" y="123"/>
                    <a:pt x="1" y="123"/>
                    <a:pt x="2" y="122"/>
                  </a:cubicBezTo>
                  <a:cubicBezTo>
                    <a:pt x="4" y="120"/>
                    <a:pt x="6" y="118"/>
                    <a:pt x="7" y="115"/>
                  </a:cubicBezTo>
                  <a:cubicBezTo>
                    <a:pt x="15" y="112"/>
                    <a:pt x="20" y="106"/>
                    <a:pt x="22" y="98"/>
                  </a:cubicBezTo>
                  <a:cubicBezTo>
                    <a:pt x="25" y="90"/>
                    <a:pt x="24" y="82"/>
                    <a:pt x="23" y="73"/>
                  </a:cubicBezTo>
                  <a:cubicBezTo>
                    <a:pt x="22" y="61"/>
                    <a:pt x="21" y="48"/>
                    <a:pt x="20" y="35"/>
                  </a:cubicBezTo>
                  <a:cubicBezTo>
                    <a:pt x="20" y="30"/>
                    <a:pt x="19" y="24"/>
                    <a:pt x="18" y="18"/>
                  </a:cubicBezTo>
                  <a:cubicBezTo>
                    <a:pt x="18" y="16"/>
                    <a:pt x="17" y="13"/>
                    <a:pt x="17" y="10"/>
                  </a:cubicBezTo>
                  <a:cubicBezTo>
                    <a:pt x="17" y="7"/>
                    <a:pt x="18" y="4"/>
                    <a:pt x="17" y="1"/>
                  </a:cubicBezTo>
                  <a:cubicBezTo>
                    <a:pt x="17" y="1"/>
                    <a:pt x="16" y="0"/>
                    <a:pt x="16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93"/>
            <p:cNvSpPr>
              <a:spLocks noEditPoints="1"/>
            </p:cNvSpPr>
            <p:nvPr/>
          </p:nvSpPr>
          <p:spPr bwMode="auto">
            <a:xfrm>
              <a:off x="5107306" y="3193257"/>
              <a:ext cx="122238" cy="119063"/>
            </a:xfrm>
            <a:custGeom>
              <a:avLst/>
              <a:gdLst>
                <a:gd name="T0" fmla="*/ 27 w 57"/>
                <a:gd name="T1" fmla="*/ 34 h 55"/>
                <a:gd name="T2" fmla="*/ 22 w 57"/>
                <a:gd name="T3" fmla="*/ 37 h 55"/>
                <a:gd name="T4" fmla="*/ 21 w 57"/>
                <a:gd name="T5" fmla="*/ 40 h 55"/>
                <a:gd name="T6" fmla="*/ 21 w 57"/>
                <a:gd name="T7" fmla="*/ 40 h 55"/>
                <a:gd name="T8" fmla="*/ 21 w 57"/>
                <a:gd name="T9" fmla="*/ 40 h 55"/>
                <a:gd name="T10" fmla="*/ 21 w 57"/>
                <a:gd name="T11" fmla="*/ 40 h 55"/>
                <a:gd name="T12" fmla="*/ 20 w 57"/>
                <a:gd name="T13" fmla="*/ 41 h 55"/>
                <a:gd name="T14" fmla="*/ 16 w 57"/>
                <a:gd name="T15" fmla="*/ 44 h 55"/>
                <a:gd name="T16" fmla="*/ 15 w 57"/>
                <a:gd name="T17" fmla="*/ 44 h 55"/>
                <a:gd name="T18" fmla="*/ 14 w 57"/>
                <a:gd name="T19" fmla="*/ 44 h 55"/>
                <a:gd name="T20" fmla="*/ 13 w 57"/>
                <a:gd name="T21" fmla="*/ 44 h 55"/>
                <a:gd name="T22" fmla="*/ 1 w 57"/>
                <a:gd name="T23" fmla="*/ 50 h 55"/>
                <a:gd name="T24" fmla="*/ 1 w 57"/>
                <a:gd name="T25" fmla="*/ 52 h 55"/>
                <a:gd name="T26" fmla="*/ 1 w 57"/>
                <a:gd name="T27" fmla="*/ 52 h 55"/>
                <a:gd name="T28" fmla="*/ 6 w 57"/>
                <a:gd name="T29" fmla="*/ 50 h 55"/>
                <a:gd name="T30" fmla="*/ 6 w 57"/>
                <a:gd name="T31" fmla="*/ 50 h 55"/>
                <a:gd name="T32" fmla="*/ 5 w 57"/>
                <a:gd name="T33" fmla="*/ 50 h 55"/>
                <a:gd name="T34" fmla="*/ 1 w 57"/>
                <a:gd name="T35" fmla="*/ 53 h 55"/>
                <a:gd name="T36" fmla="*/ 1 w 57"/>
                <a:gd name="T37" fmla="*/ 55 h 55"/>
                <a:gd name="T38" fmla="*/ 2 w 57"/>
                <a:gd name="T39" fmla="*/ 55 h 55"/>
                <a:gd name="T40" fmla="*/ 2 w 57"/>
                <a:gd name="T41" fmla="*/ 55 h 55"/>
                <a:gd name="T42" fmla="*/ 2 w 57"/>
                <a:gd name="T43" fmla="*/ 55 h 55"/>
                <a:gd name="T44" fmla="*/ 9 w 57"/>
                <a:gd name="T45" fmla="*/ 51 h 55"/>
                <a:gd name="T46" fmla="*/ 13 w 57"/>
                <a:gd name="T47" fmla="*/ 49 h 55"/>
                <a:gd name="T48" fmla="*/ 18 w 57"/>
                <a:gd name="T49" fmla="*/ 46 h 55"/>
                <a:gd name="T50" fmla="*/ 18 w 57"/>
                <a:gd name="T51" fmla="*/ 45 h 55"/>
                <a:gd name="T52" fmla="*/ 24 w 57"/>
                <a:gd name="T53" fmla="*/ 40 h 55"/>
                <a:gd name="T54" fmla="*/ 27 w 57"/>
                <a:gd name="T55" fmla="*/ 34 h 55"/>
                <a:gd name="T56" fmla="*/ 34 w 57"/>
                <a:gd name="T57" fmla="*/ 25 h 55"/>
                <a:gd name="T58" fmla="*/ 29 w 57"/>
                <a:gd name="T59" fmla="*/ 26 h 55"/>
                <a:gd name="T60" fmla="*/ 24 w 57"/>
                <a:gd name="T61" fmla="*/ 34 h 55"/>
                <a:gd name="T62" fmla="*/ 29 w 57"/>
                <a:gd name="T63" fmla="*/ 31 h 55"/>
                <a:gd name="T64" fmla="*/ 32 w 57"/>
                <a:gd name="T65" fmla="*/ 27 h 55"/>
                <a:gd name="T66" fmla="*/ 34 w 57"/>
                <a:gd name="T67" fmla="*/ 25 h 55"/>
                <a:gd name="T68" fmla="*/ 41 w 57"/>
                <a:gd name="T69" fmla="*/ 15 h 55"/>
                <a:gd name="T70" fmla="*/ 37 w 57"/>
                <a:gd name="T71" fmla="*/ 16 h 55"/>
                <a:gd name="T72" fmla="*/ 31 w 57"/>
                <a:gd name="T73" fmla="*/ 23 h 55"/>
                <a:gd name="T74" fmla="*/ 36 w 57"/>
                <a:gd name="T75" fmla="*/ 22 h 55"/>
                <a:gd name="T76" fmla="*/ 36 w 57"/>
                <a:gd name="T77" fmla="*/ 22 h 55"/>
                <a:gd name="T78" fmla="*/ 37 w 57"/>
                <a:gd name="T79" fmla="*/ 22 h 55"/>
                <a:gd name="T80" fmla="*/ 46 w 57"/>
                <a:gd name="T81" fmla="*/ 17 h 55"/>
                <a:gd name="T82" fmla="*/ 46 w 57"/>
                <a:gd name="T83" fmla="*/ 15 h 55"/>
                <a:gd name="T84" fmla="*/ 44 w 57"/>
                <a:gd name="T85" fmla="*/ 15 h 55"/>
                <a:gd name="T86" fmla="*/ 40 w 57"/>
                <a:gd name="T87" fmla="*/ 16 h 55"/>
                <a:gd name="T88" fmla="*/ 41 w 57"/>
                <a:gd name="T89" fmla="*/ 15 h 55"/>
                <a:gd name="T90" fmla="*/ 56 w 57"/>
                <a:gd name="T91" fmla="*/ 0 h 55"/>
                <a:gd name="T92" fmla="*/ 55 w 57"/>
                <a:gd name="T93" fmla="*/ 0 h 55"/>
                <a:gd name="T94" fmla="*/ 48 w 57"/>
                <a:gd name="T95" fmla="*/ 6 h 55"/>
                <a:gd name="T96" fmla="*/ 45 w 57"/>
                <a:gd name="T97" fmla="*/ 8 h 55"/>
                <a:gd name="T98" fmla="*/ 43 w 57"/>
                <a:gd name="T99" fmla="*/ 10 h 55"/>
                <a:gd name="T100" fmla="*/ 40 w 57"/>
                <a:gd name="T101" fmla="*/ 12 h 55"/>
                <a:gd name="T102" fmla="*/ 40 w 57"/>
                <a:gd name="T103" fmla="*/ 13 h 55"/>
                <a:gd name="T104" fmla="*/ 43 w 57"/>
                <a:gd name="T105" fmla="*/ 12 h 55"/>
                <a:gd name="T106" fmla="*/ 43 w 57"/>
                <a:gd name="T107" fmla="*/ 12 h 55"/>
                <a:gd name="T108" fmla="*/ 44 w 57"/>
                <a:gd name="T109" fmla="*/ 12 h 55"/>
                <a:gd name="T110" fmla="*/ 44 w 57"/>
                <a:gd name="T111" fmla="*/ 12 h 55"/>
                <a:gd name="T112" fmla="*/ 46 w 57"/>
                <a:gd name="T113" fmla="*/ 9 h 55"/>
                <a:gd name="T114" fmla="*/ 48 w 57"/>
                <a:gd name="T115" fmla="*/ 8 h 55"/>
                <a:gd name="T116" fmla="*/ 51 w 57"/>
                <a:gd name="T117" fmla="*/ 5 h 55"/>
                <a:gd name="T118" fmla="*/ 56 w 57"/>
                <a:gd name="T119" fmla="*/ 2 h 55"/>
                <a:gd name="T120" fmla="*/ 56 w 57"/>
                <a:gd name="T1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7" h="55">
                  <a:moveTo>
                    <a:pt x="27" y="34"/>
                  </a:moveTo>
                  <a:cubicBezTo>
                    <a:pt x="26" y="35"/>
                    <a:pt x="24" y="36"/>
                    <a:pt x="22" y="37"/>
                  </a:cubicBezTo>
                  <a:cubicBezTo>
                    <a:pt x="22" y="38"/>
                    <a:pt x="21" y="39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20" y="41"/>
                  </a:cubicBezTo>
                  <a:cubicBezTo>
                    <a:pt x="19" y="42"/>
                    <a:pt x="18" y="43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9" y="46"/>
                    <a:pt x="5" y="49"/>
                    <a:pt x="1" y="50"/>
                  </a:cubicBezTo>
                  <a:cubicBezTo>
                    <a:pt x="0" y="50"/>
                    <a:pt x="0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3" y="51"/>
                    <a:pt x="4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5" y="50"/>
                    <a:pt x="5" y="50"/>
                  </a:cubicBezTo>
                  <a:cubicBezTo>
                    <a:pt x="4" y="51"/>
                    <a:pt x="2" y="52"/>
                    <a:pt x="1" y="53"/>
                  </a:cubicBezTo>
                  <a:cubicBezTo>
                    <a:pt x="0" y="54"/>
                    <a:pt x="0" y="55"/>
                    <a:pt x="1" y="55"/>
                  </a:cubicBezTo>
                  <a:cubicBezTo>
                    <a:pt x="1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4"/>
                    <a:pt x="6" y="53"/>
                    <a:pt x="9" y="51"/>
                  </a:cubicBezTo>
                  <a:cubicBezTo>
                    <a:pt x="10" y="51"/>
                    <a:pt x="11" y="50"/>
                    <a:pt x="13" y="49"/>
                  </a:cubicBezTo>
                  <a:cubicBezTo>
                    <a:pt x="15" y="48"/>
                    <a:pt x="17" y="47"/>
                    <a:pt x="18" y="46"/>
                  </a:cubicBezTo>
                  <a:cubicBezTo>
                    <a:pt x="19" y="46"/>
                    <a:pt x="19" y="45"/>
                    <a:pt x="18" y="45"/>
                  </a:cubicBezTo>
                  <a:cubicBezTo>
                    <a:pt x="21" y="43"/>
                    <a:pt x="22" y="42"/>
                    <a:pt x="24" y="40"/>
                  </a:cubicBezTo>
                  <a:cubicBezTo>
                    <a:pt x="25" y="38"/>
                    <a:pt x="26" y="36"/>
                    <a:pt x="27" y="34"/>
                  </a:cubicBezTo>
                  <a:moveTo>
                    <a:pt x="34" y="25"/>
                  </a:moveTo>
                  <a:cubicBezTo>
                    <a:pt x="32" y="25"/>
                    <a:pt x="31" y="26"/>
                    <a:pt x="29" y="26"/>
                  </a:cubicBezTo>
                  <a:cubicBezTo>
                    <a:pt x="27" y="28"/>
                    <a:pt x="26" y="31"/>
                    <a:pt x="24" y="34"/>
                  </a:cubicBezTo>
                  <a:cubicBezTo>
                    <a:pt x="26" y="33"/>
                    <a:pt x="28" y="32"/>
                    <a:pt x="29" y="31"/>
                  </a:cubicBezTo>
                  <a:cubicBezTo>
                    <a:pt x="30" y="30"/>
                    <a:pt x="31" y="28"/>
                    <a:pt x="32" y="27"/>
                  </a:cubicBezTo>
                  <a:cubicBezTo>
                    <a:pt x="32" y="26"/>
                    <a:pt x="33" y="26"/>
                    <a:pt x="34" y="25"/>
                  </a:cubicBezTo>
                  <a:moveTo>
                    <a:pt x="41" y="15"/>
                  </a:moveTo>
                  <a:cubicBezTo>
                    <a:pt x="40" y="15"/>
                    <a:pt x="38" y="16"/>
                    <a:pt x="37" y="16"/>
                  </a:cubicBezTo>
                  <a:cubicBezTo>
                    <a:pt x="35" y="18"/>
                    <a:pt x="33" y="21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7" y="22"/>
                  </a:cubicBezTo>
                  <a:cubicBezTo>
                    <a:pt x="40" y="20"/>
                    <a:pt x="43" y="18"/>
                    <a:pt x="46" y="17"/>
                  </a:cubicBezTo>
                  <a:cubicBezTo>
                    <a:pt x="47" y="16"/>
                    <a:pt x="47" y="15"/>
                    <a:pt x="46" y="15"/>
                  </a:cubicBezTo>
                  <a:cubicBezTo>
                    <a:pt x="45" y="15"/>
                    <a:pt x="45" y="15"/>
                    <a:pt x="44" y="15"/>
                  </a:cubicBezTo>
                  <a:cubicBezTo>
                    <a:pt x="43" y="15"/>
                    <a:pt x="41" y="15"/>
                    <a:pt x="40" y="16"/>
                  </a:cubicBezTo>
                  <a:cubicBezTo>
                    <a:pt x="40" y="15"/>
                    <a:pt x="41" y="15"/>
                    <a:pt x="41" y="15"/>
                  </a:cubicBezTo>
                  <a:moveTo>
                    <a:pt x="56" y="0"/>
                  </a:moveTo>
                  <a:cubicBezTo>
                    <a:pt x="56" y="0"/>
                    <a:pt x="55" y="0"/>
                    <a:pt x="55" y="0"/>
                  </a:cubicBezTo>
                  <a:cubicBezTo>
                    <a:pt x="53" y="2"/>
                    <a:pt x="50" y="4"/>
                    <a:pt x="48" y="6"/>
                  </a:cubicBezTo>
                  <a:cubicBezTo>
                    <a:pt x="47" y="7"/>
                    <a:pt x="46" y="7"/>
                    <a:pt x="45" y="8"/>
                  </a:cubicBezTo>
                  <a:cubicBezTo>
                    <a:pt x="44" y="9"/>
                    <a:pt x="43" y="9"/>
                    <a:pt x="43" y="10"/>
                  </a:cubicBezTo>
                  <a:cubicBezTo>
                    <a:pt x="42" y="11"/>
                    <a:pt x="41" y="11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7" y="9"/>
                    <a:pt x="48" y="8"/>
                    <a:pt x="48" y="8"/>
                  </a:cubicBezTo>
                  <a:cubicBezTo>
                    <a:pt x="49" y="7"/>
                    <a:pt x="50" y="6"/>
                    <a:pt x="51" y="5"/>
                  </a:cubicBezTo>
                  <a:cubicBezTo>
                    <a:pt x="53" y="4"/>
                    <a:pt x="54" y="3"/>
                    <a:pt x="56" y="2"/>
                  </a:cubicBezTo>
                  <a:cubicBezTo>
                    <a:pt x="57" y="1"/>
                    <a:pt x="57" y="0"/>
                    <a:pt x="56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1" name="任意多边形 270"/>
            <p:cNvSpPr>
              <a:spLocks/>
            </p:cNvSpPr>
            <p:nvPr/>
          </p:nvSpPr>
          <p:spPr bwMode="auto">
            <a:xfrm>
              <a:off x="5107838" y="2902743"/>
              <a:ext cx="556146" cy="974726"/>
            </a:xfrm>
            <a:custGeom>
              <a:avLst/>
              <a:gdLst>
                <a:gd name="connsiteX0" fmla="*/ 527047 w 556146"/>
                <a:gd name="connsiteY0" fmla="*/ 954088 h 974726"/>
                <a:gd name="connsiteX1" fmla="*/ 529164 w 556146"/>
                <a:gd name="connsiteY1" fmla="*/ 954088 h 974726"/>
                <a:gd name="connsiteX2" fmla="*/ 529164 w 556146"/>
                <a:gd name="connsiteY2" fmla="*/ 958674 h 974726"/>
                <a:gd name="connsiteX3" fmla="*/ 514347 w 556146"/>
                <a:gd name="connsiteY3" fmla="*/ 970140 h 974726"/>
                <a:gd name="connsiteX4" fmla="*/ 510114 w 556146"/>
                <a:gd name="connsiteY4" fmla="*/ 972433 h 974726"/>
                <a:gd name="connsiteX5" fmla="*/ 510114 w 556146"/>
                <a:gd name="connsiteY5" fmla="*/ 974726 h 974726"/>
                <a:gd name="connsiteX6" fmla="*/ 507997 w 556146"/>
                <a:gd name="connsiteY6" fmla="*/ 974726 h 974726"/>
                <a:gd name="connsiteX7" fmla="*/ 507997 w 556146"/>
                <a:gd name="connsiteY7" fmla="*/ 970140 h 974726"/>
                <a:gd name="connsiteX8" fmla="*/ 514347 w 556146"/>
                <a:gd name="connsiteY8" fmla="*/ 965554 h 974726"/>
                <a:gd name="connsiteX9" fmla="*/ 527047 w 556146"/>
                <a:gd name="connsiteY9" fmla="*/ 954088 h 974726"/>
                <a:gd name="connsiteX10" fmla="*/ 550414 w 556146"/>
                <a:gd name="connsiteY10" fmla="*/ 914400 h 974726"/>
                <a:gd name="connsiteX11" fmla="*/ 552503 w 556146"/>
                <a:gd name="connsiteY11" fmla="*/ 914400 h 974726"/>
                <a:gd name="connsiteX12" fmla="*/ 554591 w 556146"/>
                <a:gd name="connsiteY12" fmla="*/ 918696 h 974726"/>
                <a:gd name="connsiteX13" fmla="*/ 552503 w 556146"/>
                <a:gd name="connsiteY13" fmla="*/ 920844 h 974726"/>
                <a:gd name="connsiteX14" fmla="*/ 521170 w 556146"/>
                <a:gd name="connsiteY14" fmla="*/ 948765 h 974726"/>
                <a:gd name="connsiteX15" fmla="*/ 519081 w 556146"/>
                <a:gd name="connsiteY15" fmla="*/ 950913 h 974726"/>
                <a:gd name="connsiteX16" fmla="*/ 516992 w 556146"/>
                <a:gd name="connsiteY16" fmla="*/ 946617 h 974726"/>
                <a:gd name="connsiteX17" fmla="*/ 550414 w 556146"/>
                <a:gd name="connsiteY17" fmla="*/ 916548 h 974726"/>
                <a:gd name="connsiteX18" fmla="*/ 550414 w 556146"/>
                <a:gd name="connsiteY18" fmla="*/ 914400 h 974726"/>
                <a:gd name="connsiteX19" fmla="*/ 548121 w 556146"/>
                <a:gd name="connsiteY19" fmla="*/ 892175 h 974726"/>
                <a:gd name="connsiteX20" fmla="*/ 552401 w 556146"/>
                <a:gd name="connsiteY20" fmla="*/ 892175 h 974726"/>
                <a:gd name="connsiteX21" fmla="*/ 554541 w 556146"/>
                <a:gd name="connsiteY21" fmla="*/ 892175 h 974726"/>
                <a:gd name="connsiteX22" fmla="*/ 554541 w 556146"/>
                <a:gd name="connsiteY22" fmla="*/ 896471 h 974726"/>
                <a:gd name="connsiteX23" fmla="*/ 552401 w 556146"/>
                <a:gd name="connsiteY23" fmla="*/ 896471 h 974726"/>
                <a:gd name="connsiteX24" fmla="*/ 548121 w 556146"/>
                <a:gd name="connsiteY24" fmla="*/ 896471 h 974726"/>
                <a:gd name="connsiteX25" fmla="*/ 531004 w 556146"/>
                <a:gd name="connsiteY25" fmla="*/ 909358 h 974726"/>
                <a:gd name="connsiteX26" fmla="*/ 511747 w 556146"/>
                <a:gd name="connsiteY26" fmla="*/ 926540 h 974726"/>
                <a:gd name="connsiteX27" fmla="*/ 511747 w 556146"/>
                <a:gd name="connsiteY27" fmla="*/ 928688 h 974726"/>
                <a:gd name="connsiteX28" fmla="*/ 509607 w 556146"/>
                <a:gd name="connsiteY28" fmla="*/ 924392 h 974726"/>
                <a:gd name="connsiteX29" fmla="*/ 511747 w 556146"/>
                <a:gd name="connsiteY29" fmla="*/ 922245 h 974726"/>
                <a:gd name="connsiteX30" fmla="*/ 531004 w 556146"/>
                <a:gd name="connsiteY30" fmla="*/ 902914 h 974726"/>
                <a:gd name="connsiteX31" fmla="*/ 548121 w 556146"/>
                <a:gd name="connsiteY31" fmla="*/ 892175 h 974726"/>
                <a:gd name="connsiteX32" fmla="*/ 544457 w 556146"/>
                <a:gd name="connsiteY32" fmla="*/ 874713 h 974726"/>
                <a:gd name="connsiteX33" fmla="*/ 546600 w 556146"/>
                <a:gd name="connsiteY33" fmla="*/ 874713 h 974726"/>
                <a:gd name="connsiteX34" fmla="*/ 548743 w 556146"/>
                <a:gd name="connsiteY34" fmla="*/ 876911 h 974726"/>
                <a:gd name="connsiteX35" fmla="*/ 546600 w 556146"/>
                <a:gd name="connsiteY35" fmla="*/ 879109 h 974726"/>
                <a:gd name="connsiteX36" fmla="*/ 510167 w 556146"/>
                <a:gd name="connsiteY36" fmla="*/ 903288 h 974726"/>
                <a:gd name="connsiteX37" fmla="*/ 508023 w 556146"/>
                <a:gd name="connsiteY37" fmla="*/ 903288 h 974726"/>
                <a:gd name="connsiteX38" fmla="*/ 508023 w 556146"/>
                <a:gd name="connsiteY38" fmla="*/ 898892 h 974726"/>
                <a:gd name="connsiteX39" fmla="*/ 510167 w 556146"/>
                <a:gd name="connsiteY39" fmla="*/ 898892 h 974726"/>
                <a:gd name="connsiteX40" fmla="*/ 544457 w 556146"/>
                <a:gd name="connsiteY40" fmla="*/ 874713 h 974726"/>
                <a:gd name="connsiteX41" fmla="*/ 544297 w 556146"/>
                <a:gd name="connsiteY41" fmla="*/ 842963 h 974726"/>
                <a:gd name="connsiteX42" fmla="*/ 548615 w 556146"/>
                <a:gd name="connsiteY42" fmla="*/ 842963 h 974726"/>
                <a:gd name="connsiteX43" fmla="*/ 550774 w 556146"/>
                <a:gd name="connsiteY43" fmla="*/ 842963 h 974726"/>
                <a:gd name="connsiteX44" fmla="*/ 552933 w 556146"/>
                <a:gd name="connsiteY44" fmla="*/ 842963 h 974726"/>
                <a:gd name="connsiteX45" fmla="*/ 552933 w 556146"/>
                <a:gd name="connsiteY45" fmla="*/ 847130 h 974726"/>
                <a:gd name="connsiteX46" fmla="*/ 550774 w 556146"/>
                <a:gd name="connsiteY46" fmla="*/ 847130 h 974726"/>
                <a:gd name="connsiteX47" fmla="*/ 548615 w 556146"/>
                <a:gd name="connsiteY47" fmla="*/ 847130 h 974726"/>
                <a:gd name="connsiteX48" fmla="*/ 544297 w 556146"/>
                <a:gd name="connsiteY48" fmla="*/ 847130 h 974726"/>
                <a:gd name="connsiteX49" fmla="*/ 524866 w 556146"/>
                <a:gd name="connsiteY49" fmla="*/ 859632 h 974726"/>
                <a:gd name="connsiteX50" fmla="*/ 507594 w 556146"/>
                <a:gd name="connsiteY50" fmla="*/ 874218 h 974726"/>
                <a:gd name="connsiteX51" fmla="*/ 505435 w 556146"/>
                <a:gd name="connsiteY51" fmla="*/ 876301 h 974726"/>
                <a:gd name="connsiteX52" fmla="*/ 503276 w 556146"/>
                <a:gd name="connsiteY52" fmla="*/ 872134 h 974726"/>
                <a:gd name="connsiteX53" fmla="*/ 507594 w 556146"/>
                <a:gd name="connsiteY53" fmla="*/ 870050 h 974726"/>
                <a:gd name="connsiteX54" fmla="*/ 527025 w 556146"/>
                <a:gd name="connsiteY54" fmla="*/ 853381 h 974726"/>
                <a:gd name="connsiteX55" fmla="*/ 544297 w 556146"/>
                <a:gd name="connsiteY55" fmla="*/ 842963 h 974726"/>
                <a:gd name="connsiteX56" fmla="*/ 542738 w 556146"/>
                <a:gd name="connsiteY56" fmla="*/ 819150 h 974726"/>
                <a:gd name="connsiteX57" fmla="*/ 544947 w 556146"/>
                <a:gd name="connsiteY57" fmla="*/ 819150 h 974726"/>
                <a:gd name="connsiteX58" fmla="*/ 544947 w 556146"/>
                <a:gd name="connsiteY58" fmla="*/ 823446 h 974726"/>
                <a:gd name="connsiteX59" fmla="*/ 542738 w 556146"/>
                <a:gd name="connsiteY59" fmla="*/ 823446 h 974726"/>
                <a:gd name="connsiteX60" fmla="*/ 531694 w 556146"/>
                <a:gd name="connsiteY60" fmla="*/ 827741 h 974726"/>
                <a:gd name="connsiteX61" fmla="*/ 520651 w 556146"/>
                <a:gd name="connsiteY61" fmla="*/ 838481 h 974726"/>
                <a:gd name="connsiteX62" fmla="*/ 502981 w 556146"/>
                <a:gd name="connsiteY62" fmla="*/ 851367 h 974726"/>
                <a:gd name="connsiteX63" fmla="*/ 500773 w 556146"/>
                <a:gd name="connsiteY63" fmla="*/ 855663 h 974726"/>
                <a:gd name="connsiteX64" fmla="*/ 498564 w 556146"/>
                <a:gd name="connsiteY64" fmla="*/ 855663 h 974726"/>
                <a:gd name="connsiteX65" fmla="*/ 496355 w 556146"/>
                <a:gd name="connsiteY65" fmla="*/ 855663 h 974726"/>
                <a:gd name="connsiteX66" fmla="*/ 496355 w 556146"/>
                <a:gd name="connsiteY66" fmla="*/ 853515 h 974726"/>
                <a:gd name="connsiteX67" fmla="*/ 498564 w 556146"/>
                <a:gd name="connsiteY67" fmla="*/ 851367 h 974726"/>
                <a:gd name="connsiteX68" fmla="*/ 502981 w 556146"/>
                <a:gd name="connsiteY68" fmla="*/ 847072 h 974726"/>
                <a:gd name="connsiteX69" fmla="*/ 520651 w 556146"/>
                <a:gd name="connsiteY69" fmla="*/ 832037 h 974726"/>
                <a:gd name="connsiteX70" fmla="*/ 542738 w 556146"/>
                <a:gd name="connsiteY70" fmla="*/ 819150 h 974726"/>
                <a:gd name="connsiteX71" fmla="*/ 546583 w 556146"/>
                <a:gd name="connsiteY71" fmla="*/ 793750 h 974726"/>
                <a:gd name="connsiteX72" fmla="*/ 546583 w 556146"/>
                <a:gd name="connsiteY72" fmla="*/ 797983 h 974726"/>
                <a:gd name="connsiteX73" fmla="*/ 544424 w 556146"/>
                <a:gd name="connsiteY73" fmla="*/ 800100 h 974726"/>
                <a:gd name="connsiteX74" fmla="*/ 540106 w 556146"/>
                <a:gd name="connsiteY74" fmla="*/ 800100 h 974726"/>
                <a:gd name="connsiteX75" fmla="*/ 520675 w 556146"/>
                <a:gd name="connsiteY75" fmla="*/ 812800 h 974726"/>
                <a:gd name="connsiteX76" fmla="*/ 503403 w 556146"/>
                <a:gd name="connsiteY76" fmla="*/ 829733 h 974726"/>
                <a:gd name="connsiteX77" fmla="*/ 501244 w 556146"/>
                <a:gd name="connsiteY77" fmla="*/ 831850 h 974726"/>
                <a:gd name="connsiteX78" fmla="*/ 499085 w 556146"/>
                <a:gd name="connsiteY78" fmla="*/ 831850 h 974726"/>
                <a:gd name="connsiteX79" fmla="*/ 496926 w 556146"/>
                <a:gd name="connsiteY79" fmla="*/ 827617 h 974726"/>
                <a:gd name="connsiteX80" fmla="*/ 499085 w 556146"/>
                <a:gd name="connsiteY80" fmla="*/ 827617 h 974726"/>
                <a:gd name="connsiteX81" fmla="*/ 501244 w 556146"/>
                <a:gd name="connsiteY81" fmla="*/ 823383 h 974726"/>
                <a:gd name="connsiteX82" fmla="*/ 522834 w 556146"/>
                <a:gd name="connsiteY82" fmla="*/ 806450 h 974726"/>
                <a:gd name="connsiteX83" fmla="*/ 540106 w 556146"/>
                <a:gd name="connsiteY83" fmla="*/ 795867 h 974726"/>
                <a:gd name="connsiteX84" fmla="*/ 544424 w 556146"/>
                <a:gd name="connsiteY84" fmla="*/ 795867 h 974726"/>
                <a:gd name="connsiteX85" fmla="*/ 546583 w 556146"/>
                <a:gd name="connsiteY85" fmla="*/ 793750 h 974726"/>
                <a:gd name="connsiteX86" fmla="*/ 552414 w 556146"/>
                <a:gd name="connsiteY86" fmla="*/ 763588 h 974726"/>
                <a:gd name="connsiteX87" fmla="*/ 554547 w 556146"/>
                <a:gd name="connsiteY87" fmla="*/ 763588 h 974726"/>
                <a:gd name="connsiteX88" fmla="*/ 554547 w 556146"/>
                <a:gd name="connsiteY88" fmla="*/ 767868 h 974726"/>
                <a:gd name="connsiteX89" fmla="*/ 552414 w 556146"/>
                <a:gd name="connsiteY89" fmla="*/ 767868 h 974726"/>
                <a:gd name="connsiteX90" fmla="*/ 541748 w 556146"/>
                <a:gd name="connsiteY90" fmla="*/ 774287 h 974726"/>
                <a:gd name="connsiteX91" fmla="*/ 537481 w 556146"/>
                <a:gd name="connsiteY91" fmla="*/ 776426 h 974726"/>
                <a:gd name="connsiteX92" fmla="*/ 494817 w 556146"/>
                <a:gd name="connsiteY92" fmla="*/ 808522 h 974726"/>
                <a:gd name="connsiteX93" fmla="*/ 492684 w 556146"/>
                <a:gd name="connsiteY93" fmla="*/ 810661 h 974726"/>
                <a:gd name="connsiteX94" fmla="*/ 492684 w 556146"/>
                <a:gd name="connsiteY94" fmla="*/ 812801 h 974726"/>
                <a:gd name="connsiteX95" fmla="*/ 490550 w 556146"/>
                <a:gd name="connsiteY95" fmla="*/ 812801 h 974726"/>
                <a:gd name="connsiteX96" fmla="*/ 490550 w 556146"/>
                <a:gd name="connsiteY96" fmla="*/ 808522 h 974726"/>
                <a:gd name="connsiteX97" fmla="*/ 492684 w 556146"/>
                <a:gd name="connsiteY97" fmla="*/ 806382 h 974726"/>
                <a:gd name="connsiteX98" fmla="*/ 537481 w 556146"/>
                <a:gd name="connsiteY98" fmla="*/ 772147 h 974726"/>
                <a:gd name="connsiteX99" fmla="*/ 541748 w 556146"/>
                <a:gd name="connsiteY99" fmla="*/ 770007 h 974726"/>
                <a:gd name="connsiteX100" fmla="*/ 552414 w 556146"/>
                <a:gd name="connsiteY100" fmla="*/ 763588 h 974726"/>
                <a:gd name="connsiteX101" fmla="*/ 526951 w 556146"/>
                <a:gd name="connsiteY101" fmla="*/ 752475 h 974726"/>
                <a:gd name="connsiteX102" fmla="*/ 529115 w 556146"/>
                <a:gd name="connsiteY102" fmla="*/ 752475 h 974726"/>
                <a:gd name="connsiteX103" fmla="*/ 529115 w 556146"/>
                <a:gd name="connsiteY103" fmla="*/ 756708 h 974726"/>
                <a:gd name="connsiteX104" fmla="*/ 466337 w 556146"/>
                <a:gd name="connsiteY104" fmla="*/ 792692 h 974726"/>
                <a:gd name="connsiteX105" fmla="*/ 464172 w 556146"/>
                <a:gd name="connsiteY105" fmla="*/ 794808 h 974726"/>
                <a:gd name="connsiteX106" fmla="*/ 464172 w 556146"/>
                <a:gd name="connsiteY106" fmla="*/ 796925 h 974726"/>
                <a:gd name="connsiteX107" fmla="*/ 462007 w 556146"/>
                <a:gd name="connsiteY107" fmla="*/ 796925 h 974726"/>
                <a:gd name="connsiteX108" fmla="*/ 459842 w 556146"/>
                <a:gd name="connsiteY108" fmla="*/ 794808 h 974726"/>
                <a:gd name="connsiteX109" fmla="*/ 462007 w 556146"/>
                <a:gd name="connsiteY109" fmla="*/ 792692 h 974726"/>
                <a:gd name="connsiteX110" fmla="*/ 526951 w 556146"/>
                <a:gd name="connsiteY110" fmla="*/ 752475 h 974726"/>
                <a:gd name="connsiteX111" fmla="*/ 456090 w 556146"/>
                <a:gd name="connsiteY111" fmla="*/ 752475 h 974726"/>
                <a:gd name="connsiteX112" fmla="*/ 458255 w 556146"/>
                <a:gd name="connsiteY112" fmla="*/ 754618 h 974726"/>
                <a:gd name="connsiteX113" fmla="*/ 456090 w 556146"/>
                <a:gd name="connsiteY113" fmla="*/ 756761 h 974726"/>
                <a:gd name="connsiteX114" fmla="*/ 421454 w 556146"/>
                <a:gd name="connsiteY114" fmla="*/ 773907 h 974726"/>
                <a:gd name="connsiteX115" fmla="*/ 391147 w 556146"/>
                <a:gd name="connsiteY115" fmla="*/ 795338 h 974726"/>
                <a:gd name="connsiteX116" fmla="*/ 388982 w 556146"/>
                <a:gd name="connsiteY116" fmla="*/ 791052 h 974726"/>
                <a:gd name="connsiteX117" fmla="*/ 421454 w 556146"/>
                <a:gd name="connsiteY117" fmla="*/ 767477 h 974726"/>
                <a:gd name="connsiteX118" fmla="*/ 440937 w 556146"/>
                <a:gd name="connsiteY118" fmla="*/ 756761 h 974726"/>
                <a:gd name="connsiteX119" fmla="*/ 456090 w 556146"/>
                <a:gd name="connsiteY119" fmla="*/ 752475 h 974726"/>
                <a:gd name="connsiteX120" fmla="*/ 432175 w 556146"/>
                <a:gd name="connsiteY120" fmla="*/ 749300 h 974726"/>
                <a:gd name="connsiteX121" fmla="*/ 438639 w 556146"/>
                <a:gd name="connsiteY121" fmla="*/ 749300 h 974726"/>
                <a:gd name="connsiteX122" fmla="*/ 438639 w 556146"/>
                <a:gd name="connsiteY122" fmla="*/ 751465 h 974726"/>
                <a:gd name="connsiteX123" fmla="*/ 438639 w 556146"/>
                <a:gd name="connsiteY123" fmla="*/ 753630 h 974726"/>
                <a:gd name="connsiteX124" fmla="*/ 436484 w 556146"/>
                <a:gd name="connsiteY124" fmla="*/ 753630 h 974726"/>
                <a:gd name="connsiteX125" fmla="*/ 432175 w 556146"/>
                <a:gd name="connsiteY125" fmla="*/ 753630 h 974726"/>
                <a:gd name="connsiteX126" fmla="*/ 425712 w 556146"/>
                <a:gd name="connsiteY126" fmla="*/ 755794 h 974726"/>
                <a:gd name="connsiteX127" fmla="*/ 417094 w 556146"/>
                <a:gd name="connsiteY127" fmla="*/ 760124 h 974726"/>
                <a:gd name="connsiteX128" fmla="*/ 397704 w 556146"/>
                <a:gd name="connsiteY128" fmla="*/ 770948 h 974726"/>
                <a:gd name="connsiteX129" fmla="*/ 354614 w 556146"/>
                <a:gd name="connsiteY129" fmla="*/ 796925 h 974726"/>
                <a:gd name="connsiteX130" fmla="*/ 352460 w 556146"/>
                <a:gd name="connsiteY130" fmla="*/ 796925 h 974726"/>
                <a:gd name="connsiteX131" fmla="*/ 352460 w 556146"/>
                <a:gd name="connsiteY131" fmla="*/ 792596 h 974726"/>
                <a:gd name="connsiteX132" fmla="*/ 399858 w 556146"/>
                <a:gd name="connsiteY132" fmla="*/ 764454 h 974726"/>
                <a:gd name="connsiteX133" fmla="*/ 414940 w 556146"/>
                <a:gd name="connsiteY133" fmla="*/ 755794 h 974726"/>
                <a:gd name="connsiteX134" fmla="*/ 421403 w 556146"/>
                <a:gd name="connsiteY134" fmla="*/ 751465 h 974726"/>
                <a:gd name="connsiteX135" fmla="*/ 423557 w 556146"/>
                <a:gd name="connsiteY135" fmla="*/ 751465 h 974726"/>
                <a:gd name="connsiteX136" fmla="*/ 432175 w 556146"/>
                <a:gd name="connsiteY136" fmla="*/ 749300 h 974726"/>
                <a:gd name="connsiteX137" fmla="*/ 294198 w 556146"/>
                <a:gd name="connsiteY137" fmla="*/ 748242 h 974726"/>
                <a:gd name="connsiteX138" fmla="*/ 294198 w 556146"/>
                <a:gd name="connsiteY138" fmla="*/ 750358 h 974726"/>
                <a:gd name="connsiteX139" fmla="*/ 287803 w 556146"/>
                <a:gd name="connsiteY139" fmla="*/ 754592 h 974726"/>
                <a:gd name="connsiteX140" fmla="*/ 225981 w 556146"/>
                <a:gd name="connsiteY140" fmla="*/ 790575 h 974726"/>
                <a:gd name="connsiteX141" fmla="*/ 223849 w 556146"/>
                <a:gd name="connsiteY141" fmla="*/ 790575 h 974726"/>
                <a:gd name="connsiteX142" fmla="*/ 223849 w 556146"/>
                <a:gd name="connsiteY142" fmla="*/ 786342 h 974726"/>
                <a:gd name="connsiteX143" fmla="*/ 275012 w 556146"/>
                <a:gd name="connsiteY143" fmla="*/ 754592 h 974726"/>
                <a:gd name="connsiteX144" fmla="*/ 294198 w 556146"/>
                <a:gd name="connsiteY144" fmla="*/ 748242 h 974726"/>
                <a:gd name="connsiteX145" fmla="*/ 503541 w 556146"/>
                <a:gd name="connsiteY145" fmla="*/ 747713 h 974726"/>
                <a:gd name="connsiteX146" fmla="*/ 510058 w 556146"/>
                <a:gd name="connsiteY146" fmla="*/ 749878 h 974726"/>
                <a:gd name="connsiteX147" fmla="*/ 507886 w 556146"/>
                <a:gd name="connsiteY147" fmla="*/ 754207 h 974726"/>
                <a:gd name="connsiteX148" fmla="*/ 507886 w 556146"/>
                <a:gd name="connsiteY148" fmla="*/ 752043 h 974726"/>
                <a:gd name="connsiteX149" fmla="*/ 503541 w 556146"/>
                <a:gd name="connsiteY149" fmla="*/ 752043 h 974726"/>
                <a:gd name="connsiteX150" fmla="*/ 492679 w 556146"/>
                <a:gd name="connsiteY150" fmla="*/ 756372 h 974726"/>
                <a:gd name="connsiteX151" fmla="*/ 468783 w 556146"/>
                <a:gd name="connsiteY151" fmla="*/ 769361 h 974726"/>
                <a:gd name="connsiteX152" fmla="*/ 434025 w 556146"/>
                <a:gd name="connsiteY152" fmla="*/ 795338 h 974726"/>
                <a:gd name="connsiteX153" fmla="*/ 431853 w 556146"/>
                <a:gd name="connsiteY153" fmla="*/ 795338 h 974726"/>
                <a:gd name="connsiteX154" fmla="*/ 431853 w 556146"/>
                <a:gd name="connsiteY154" fmla="*/ 791009 h 974726"/>
                <a:gd name="connsiteX155" fmla="*/ 470955 w 556146"/>
                <a:gd name="connsiteY155" fmla="*/ 762867 h 974726"/>
                <a:gd name="connsiteX156" fmla="*/ 488334 w 556146"/>
                <a:gd name="connsiteY156" fmla="*/ 752043 h 974726"/>
                <a:gd name="connsiteX157" fmla="*/ 494851 w 556146"/>
                <a:gd name="connsiteY157" fmla="*/ 749878 h 974726"/>
                <a:gd name="connsiteX158" fmla="*/ 503541 w 556146"/>
                <a:gd name="connsiteY158" fmla="*/ 747713 h 974726"/>
                <a:gd name="connsiteX159" fmla="*/ 368221 w 556146"/>
                <a:gd name="connsiteY159" fmla="*/ 747713 h 974726"/>
                <a:gd name="connsiteX160" fmla="*/ 370376 w 556146"/>
                <a:gd name="connsiteY160" fmla="*/ 747713 h 974726"/>
                <a:gd name="connsiteX161" fmla="*/ 368221 w 556146"/>
                <a:gd name="connsiteY161" fmla="*/ 752031 h 974726"/>
                <a:gd name="connsiteX162" fmla="*/ 359603 w 556146"/>
                <a:gd name="connsiteY162" fmla="*/ 754190 h 974726"/>
                <a:gd name="connsiteX163" fmla="*/ 348831 w 556146"/>
                <a:gd name="connsiteY163" fmla="*/ 760667 h 974726"/>
                <a:gd name="connsiteX164" fmla="*/ 329441 w 556146"/>
                <a:gd name="connsiteY164" fmla="*/ 773621 h 974726"/>
                <a:gd name="connsiteX165" fmla="*/ 292815 w 556146"/>
                <a:gd name="connsiteY165" fmla="*/ 795211 h 974726"/>
                <a:gd name="connsiteX166" fmla="*/ 286351 w 556146"/>
                <a:gd name="connsiteY166" fmla="*/ 799529 h 974726"/>
                <a:gd name="connsiteX167" fmla="*/ 284197 w 556146"/>
                <a:gd name="connsiteY167" fmla="*/ 799529 h 974726"/>
                <a:gd name="connsiteX168" fmla="*/ 284197 w 556146"/>
                <a:gd name="connsiteY168" fmla="*/ 801688 h 974726"/>
                <a:gd name="connsiteX169" fmla="*/ 282042 w 556146"/>
                <a:gd name="connsiteY169" fmla="*/ 799529 h 974726"/>
                <a:gd name="connsiteX170" fmla="*/ 282042 w 556146"/>
                <a:gd name="connsiteY170" fmla="*/ 797370 h 974726"/>
                <a:gd name="connsiteX171" fmla="*/ 284197 w 556146"/>
                <a:gd name="connsiteY171" fmla="*/ 795211 h 974726"/>
                <a:gd name="connsiteX172" fmla="*/ 331595 w 556146"/>
                <a:gd name="connsiteY172" fmla="*/ 767144 h 974726"/>
                <a:gd name="connsiteX173" fmla="*/ 350985 w 556146"/>
                <a:gd name="connsiteY173" fmla="*/ 754190 h 974726"/>
                <a:gd name="connsiteX174" fmla="*/ 368221 w 556146"/>
                <a:gd name="connsiteY174" fmla="*/ 747713 h 974726"/>
                <a:gd name="connsiteX175" fmla="*/ 333251 w 556146"/>
                <a:gd name="connsiteY175" fmla="*/ 747713 h 974726"/>
                <a:gd name="connsiteX176" fmla="*/ 335428 w 556146"/>
                <a:gd name="connsiteY176" fmla="*/ 747713 h 974726"/>
                <a:gd name="connsiteX177" fmla="*/ 335428 w 556146"/>
                <a:gd name="connsiteY177" fmla="*/ 752043 h 974726"/>
                <a:gd name="connsiteX178" fmla="*/ 333251 w 556146"/>
                <a:gd name="connsiteY178" fmla="*/ 754207 h 974726"/>
                <a:gd name="connsiteX179" fmla="*/ 265760 w 556146"/>
                <a:gd name="connsiteY179" fmla="*/ 793173 h 974726"/>
                <a:gd name="connsiteX180" fmla="*/ 263582 w 556146"/>
                <a:gd name="connsiteY180" fmla="*/ 795338 h 974726"/>
                <a:gd name="connsiteX181" fmla="*/ 261405 w 556146"/>
                <a:gd name="connsiteY181" fmla="*/ 793173 h 974726"/>
                <a:gd name="connsiteX182" fmla="*/ 263582 w 556146"/>
                <a:gd name="connsiteY182" fmla="*/ 791009 h 974726"/>
                <a:gd name="connsiteX183" fmla="*/ 324542 w 556146"/>
                <a:gd name="connsiteY183" fmla="*/ 754207 h 974726"/>
                <a:gd name="connsiteX184" fmla="*/ 333251 w 556146"/>
                <a:gd name="connsiteY184" fmla="*/ 747713 h 974726"/>
                <a:gd name="connsiteX185" fmla="*/ 481523 w 556146"/>
                <a:gd name="connsiteY185" fmla="*/ 746125 h 974726"/>
                <a:gd name="connsiteX186" fmla="*/ 483655 w 556146"/>
                <a:gd name="connsiteY186" fmla="*/ 748242 h 974726"/>
                <a:gd name="connsiteX187" fmla="*/ 483655 w 556146"/>
                <a:gd name="connsiteY187" fmla="*/ 750358 h 974726"/>
                <a:gd name="connsiteX188" fmla="*/ 481523 w 556146"/>
                <a:gd name="connsiteY188" fmla="*/ 750358 h 974726"/>
                <a:gd name="connsiteX189" fmla="*/ 475128 w 556146"/>
                <a:gd name="connsiteY189" fmla="*/ 754592 h 974726"/>
                <a:gd name="connsiteX190" fmla="*/ 413306 w 556146"/>
                <a:gd name="connsiteY190" fmla="*/ 796925 h 974726"/>
                <a:gd name="connsiteX191" fmla="*/ 411174 w 556146"/>
                <a:gd name="connsiteY191" fmla="*/ 796925 h 974726"/>
                <a:gd name="connsiteX192" fmla="*/ 409042 w 556146"/>
                <a:gd name="connsiteY192" fmla="*/ 796925 h 974726"/>
                <a:gd name="connsiteX193" fmla="*/ 409042 w 556146"/>
                <a:gd name="connsiteY193" fmla="*/ 794808 h 974726"/>
                <a:gd name="connsiteX194" fmla="*/ 464469 w 556146"/>
                <a:gd name="connsiteY194" fmla="*/ 754592 h 974726"/>
                <a:gd name="connsiteX195" fmla="*/ 472996 w 556146"/>
                <a:gd name="connsiteY195" fmla="*/ 750358 h 974726"/>
                <a:gd name="connsiteX196" fmla="*/ 477260 w 556146"/>
                <a:gd name="connsiteY196" fmla="*/ 748242 h 974726"/>
                <a:gd name="connsiteX197" fmla="*/ 479392 w 556146"/>
                <a:gd name="connsiteY197" fmla="*/ 748242 h 974726"/>
                <a:gd name="connsiteX198" fmla="*/ 481523 w 556146"/>
                <a:gd name="connsiteY198" fmla="*/ 746125 h 974726"/>
                <a:gd name="connsiteX199" fmla="*/ 396145 w 556146"/>
                <a:gd name="connsiteY199" fmla="*/ 746125 h 974726"/>
                <a:gd name="connsiteX200" fmla="*/ 398328 w 556146"/>
                <a:gd name="connsiteY200" fmla="*/ 746125 h 974726"/>
                <a:gd name="connsiteX201" fmla="*/ 400510 w 556146"/>
                <a:gd name="connsiteY201" fmla="*/ 746125 h 974726"/>
                <a:gd name="connsiteX202" fmla="*/ 402693 w 556146"/>
                <a:gd name="connsiteY202" fmla="*/ 746125 h 974726"/>
                <a:gd name="connsiteX203" fmla="*/ 400510 w 556146"/>
                <a:gd name="connsiteY203" fmla="*/ 750358 h 974726"/>
                <a:gd name="connsiteX204" fmla="*/ 398328 w 556146"/>
                <a:gd name="connsiteY204" fmla="*/ 750358 h 974726"/>
                <a:gd name="connsiteX205" fmla="*/ 396145 w 556146"/>
                <a:gd name="connsiteY205" fmla="*/ 752475 h 974726"/>
                <a:gd name="connsiteX206" fmla="*/ 387413 w 556146"/>
                <a:gd name="connsiteY206" fmla="*/ 756708 h 974726"/>
                <a:gd name="connsiteX207" fmla="*/ 319746 w 556146"/>
                <a:gd name="connsiteY207" fmla="*/ 796925 h 974726"/>
                <a:gd name="connsiteX208" fmla="*/ 317563 w 556146"/>
                <a:gd name="connsiteY208" fmla="*/ 796925 h 974726"/>
                <a:gd name="connsiteX209" fmla="*/ 317563 w 556146"/>
                <a:gd name="connsiteY209" fmla="*/ 792692 h 974726"/>
                <a:gd name="connsiteX210" fmla="*/ 378682 w 556146"/>
                <a:gd name="connsiteY210" fmla="*/ 756708 h 974726"/>
                <a:gd name="connsiteX211" fmla="*/ 387413 w 556146"/>
                <a:gd name="connsiteY211" fmla="*/ 752475 h 974726"/>
                <a:gd name="connsiteX212" fmla="*/ 396145 w 556146"/>
                <a:gd name="connsiteY212" fmla="*/ 746125 h 974726"/>
                <a:gd name="connsiteX213" fmla="*/ 331673 w 556146"/>
                <a:gd name="connsiteY213" fmla="*/ 673100 h 974726"/>
                <a:gd name="connsiteX214" fmla="*/ 331673 w 556146"/>
                <a:gd name="connsiteY214" fmla="*/ 677379 h 974726"/>
                <a:gd name="connsiteX215" fmla="*/ 257812 w 556146"/>
                <a:gd name="connsiteY215" fmla="*/ 722313 h 974726"/>
                <a:gd name="connsiteX216" fmla="*/ 175262 w 556146"/>
                <a:gd name="connsiteY216" fmla="*/ 771525 h 974726"/>
                <a:gd name="connsiteX217" fmla="*/ 173090 w 556146"/>
                <a:gd name="connsiteY217" fmla="*/ 767246 h 974726"/>
                <a:gd name="connsiteX218" fmla="*/ 255640 w 556146"/>
                <a:gd name="connsiteY218" fmla="*/ 718033 h 974726"/>
                <a:gd name="connsiteX219" fmla="*/ 331673 w 556146"/>
                <a:gd name="connsiteY219" fmla="*/ 675240 h 974726"/>
                <a:gd name="connsiteX220" fmla="*/ 331673 w 556146"/>
                <a:gd name="connsiteY220" fmla="*/ 673100 h 974726"/>
                <a:gd name="connsiteX221" fmla="*/ 358699 w 556146"/>
                <a:gd name="connsiteY221" fmla="*/ 638175 h 974726"/>
                <a:gd name="connsiteX222" fmla="*/ 360852 w 556146"/>
                <a:gd name="connsiteY222" fmla="*/ 642488 h 974726"/>
                <a:gd name="connsiteX223" fmla="*/ 317789 w 556146"/>
                <a:gd name="connsiteY223" fmla="*/ 668368 h 974726"/>
                <a:gd name="connsiteX224" fmla="*/ 272572 w 556146"/>
                <a:gd name="connsiteY224" fmla="*/ 696403 h 974726"/>
                <a:gd name="connsiteX225" fmla="*/ 179987 w 556146"/>
                <a:gd name="connsiteY225" fmla="*/ 750319 h 974726"/>
                <a:gd name="connsiteX226" fmla="*/ 177833 w 556146"/>
                <a:gd name="connsiteY226" fmla="*/ 752475 h 974726"/>
                <a:gd name="connsiteX227" fmla="*/ 175680 w 556146"/>
                <a:gd name="connsiteY227" fmla="*/ 750319 h 974726"/>
                <a:gd name="connsiteX228" fmla="*/ 175680 w 556146"/>
                <a:gd name="connsiteY228" fmla="*/ 748162 h 974726"/>
                <a:gd name="connsiteX229" fmla="*/ 186446 w 556146"/>
                <a:gd name="connsiteY229" fmla="*/ 741692 h 974726"/>
                <a:gd name="connsiteX230" fmla="*/ 272572 w 556146"/>
                <a:gd name="connsiteY230" fmla="*/ 689934 h 974726"/>
                <a:gd name="connsiteX231" fmla="*/ 317789 w 556146"/>
                <a:gd name="connsiteY231" fmla="*/ 661898 h 974726"/>
                <a:gd name="connsiteX232" fmla="*/ 358699 w 556146"/>
                <a:gd name="connsiteY232" fmla="*/ 640332 h 974726"/>
                <a:gd name="connsiteX233" fmla="*/ 358699 w 556146"/>
                <a:gd name="connsiteY233" fmla="*/ 638175 h 974726"/>
                <a:gd name="connsiteX234" fmla="*/ 404190 w 556146"/>
                <a:gd name="connsiteY234" fmla="*/ 596900 h 974726"/>
                <a:gd name="connsiteX235" fmla="*/ 406337 w 556146"/>
                <a:gd name="connsiteY235" fmla="*/ 596900 h 974726"/>
                <a:gd name="connsiteX236" fmla="*/ 408484 w 556146"/>
                <a:gd name="connsiteY236" fmla="*/ 596900 h 974726"/>
                <a:gd name="connsiteX237" fmla="*/ 410630 w 556146"/>
                <a:gd name="connsiteY237" fmla="*/ 596900 h 974726"/>
                <a:gd name="connsiteX238" fmla="*/ 408484 w 556146"/>
                <a:gd name="connsiteY238" fmla="*/ 601196 h 974726"/>
                <a:gd name="connsiteX239" fmla="*/ 406337 w 556146"/>
                <a:gd name="connsiteY239" fmla="*/ 601196 h 974726"/>
                <a:gd name="connsiteX240" fmla="*/ 404190 w 556146"/>
                <a:gd name="connsiteY240" fmla="*/ 601196 h 974726"/>
                <a:gd name="connsiteX241" fmla="*/ 402043 w 556146"/>
                <a:gd name="connsiteY241" fmla="*/ 601196 h 974726"/>
                <a:gd name="connsiteX242" fmla="*/ 393456 w 556146"/>
                <a:gd name="connsiteY242" fmla="*/ 605491 h 974726"/>
                <a:gd name="connsiteX243" fmla="*/ 382723 w 556146"/>
                <a:gd name="connsiteY243" fmla="*/ 609787 h 974726"/>
                <a:gd name="connsiteX244" fmla="*/ 361255 w 556146"/>
                <a:gd name="connsiteY244" fmla="*/ 622674 h 974726"/>
                <a:gd name="connsiteX245" fmla="*/ 316174 w 556146"/>
                <a:gd name="connsiteY245" fmla="*/ 650595 h 974726"/>
                <a:gd name="connsiteX246" fmla="*/ 241038 w 556146"/>
                <a:gd name="connsiteY246" fmla="*/ 695699 h 974726"/>
                <a:gd name="connsiteX247" fmla="*/ 226011 w 556146"/>
                <a:gd name="connsiteY247" fmla="*/ 706438 h 974726"/>
                <a:gd name="connsiteX248" fmla="*/ 223864 w 556146"/>
                <a:gd name="connsiteY248" fmla="*/ 706438 h 974726"/>
                <a:gd name="connsiteX249" fmla="*/ 221717 w 556146"/>
                <a:gd name="connsiteY249" fmla="*/ 704290 h 974726"/>
                <a:gd name="connsiteX250" fmla="*/ 223864 w 556146"/>
                <a:gd name="connsiteY250" fmla="*/ 702143 h 974726"/>
                <a:gd name="connsiteX251" fmla="*/ 223864 w 556146"/>
                <a:gd name="connsiteY251" fmla="*/ 699995 h 974726"/>
                <a:gd name="connsiteX252" fmla="*/ 241038 w 556146"/>
                <a:gd name="connsiteY252" fmla="*/ 691404 h 974726"/>
                <a:gd name="connsiteX253" fmla="*/ 264652 w 556146"/>
                <a:gd name="connsiteY253" fmla="*/ 674221 h 974726"/>
                <a:gd name="connsiteX254" fmla="*/ 318320 w 556146"/>
                <a:gd name="connsiteY254" fmla="*/ 642004 h 974726"/>
                <a:gd name="connsiteX255" fmla="*/ 367695 w 556146"/>
                <a:gd name="connsiteY255" fmla="*/ 614083 h 974726"/>
                <a:gd name="connsiteX256" fmla="*/ 391310 w 556146"/>
                <a:gd name="connsiteY256" fmla="*/ 601196 h 974726"/>
                <a:gd name="connsiteX257" fmla="*/ 404190 w 556146"/>
                <a:gd name="connsiteY257" fmla="*/ 596900 h 974726"/>
                <a:gd name="connsiteX258" fmla="*/ 431737 w 556146"/>
                <a:gd name="connsiteY258" fmla="*/ 552450 h 974726"/>
                <a:gd name="connsiteX259" fmla="*/ 433884 w 556146"/>
                <a:gd name="connsiteY259" fmla="*/ 552450 h 974726"/>
                <a:gd name="connsiteX260" fmla="*/ 433884 w 556146"/>
                <a:gd name="connsiteY260" fmla="*/ 556746 h 974726"/>
                <a:gd name="connsiteX261" fmla="*/ 431737 w 556146"/>
                <a:gd name="connsiteY261" fmla="*/ 556746 h 974726"/>
                <a:gd name="connsiteX262" fmla="*/ 418856 w 556146"/>
                <a:gd name="connsiteY262" fmla="*/ 561041 h 974726"/>
                <a:gd name="connsiteX263" fmla="*/ 401682 w 556146"/>
                <a:gd name="connsiteY263" fmla="*/ 571780 h 974726"/>
                <a:gd name="connsiteX264" fmla="*/ 371628 w 556146"/>
                <a:gd name="connsiteY264" fmla="*/ 593258 h 974726"/>
                <a:gd name="connsiteX265" fmla="*/ 320106 w 556146"/>
                <a:gd name="connsiteY265" fmla="*/ 623328 h 974726"/>
                <a:gd name="connsiteX266" fmla="*/ 309373 w 556146"/>
                <a:gd name="connsiteY266" fmla="*/ 629771 h 974726"/>
                <a:gd name="connsiteX267" fmla="*/ 290052 w 556146"/>
                <a:gd name="connsiteY267" fmla="*/ 640510 h 974726"/>
                <a:gd name="connsiteX268" fmla="*/ 275025 w 556146"/>
                <a:gd name="connsiteY268" fmla="*/ 649101 h 974726"/>
                <a:gd name="connsiteX269" fmla="*/ 251411 w 556146"/>
                <a:gd name="connsiteY269" fmla="*/ 661988 h 974726"/>
                <a:gd name="connsiteX270" fmla="*/ 249264 w 556146"/>
                <a:gd name="connsiteY270" fmla="*/ 661988 h 974726"/>
                <a:gd name="connsiteX271" fmla="*/ 249264 w 556146"/>
                <a:gd name="connsiteY271" fmla="*/ 657693 h 974726"/>
                <a:gd name="connsiteX272" fmla="*/ 259998 w 556146"/>
                <a:gd name="connsiteY272" fmla="*/ 651249 h 974726"/>
                <a:gd name="connsiteX273" fmla="*/ 285759 w 556146"/>
                <a:gd name="connsiteY273" fmla="*/ 638362 h 974726"/>
                <a:gd name="connsiteX274" fmla="*/ 300786 w 556146"/>
                <a:gd name="connsiteY274" fmla="*/ 629771 h 974726"/>
                <a:gd name="connsiteX275" fmla="*/ 311519 w 556146"/>
                <a:gd name="connsiteY275" fmla="*/ 623328 h 974726"/>
                <a:gd name="connsiteX276" fmla="*/ 317960 w 556146"/>
                <a:gd name="connsiteY276" fmla="*/ 619032 h 974726"/>
                <a:gd name="connsiteX277" fmla="*/ 328693 w 556146"/>
                <a:gd name="connsiteY277" fmla="*/ 614736 h 974726"/>
                <a:gd name="connsiteX278" fmla="*/ 371628 w 556146"/>
                <a:gd name="connsiteY278" fmla="*/ 588963 h 974726"/>
                <a:gd name="connsiteX279" fmla="*/ 403829 w 556146"/>
                <a:gd name="connsiteY279" fmla="*/ 565337 h 974726"/>
                <a:gd name="connsiteX280" fmla="*/ 421003 w 556146"/>
                <a:gd name="connsiteY280" fmla="*/ 554598 h 974726"/>
                <a:gd name="connsiteX281" fmla="*/ 431737 w 556146"/>
                <a:gd name="connsiteY281" fmla="*/ 552450 h 974726"/>
                <a:gd name="connsiteX282" fmla="*/ 441257 w 556146"/>
                <a:gd name="connsiteY282" fmla="*/ 523875 h 974726"/>
                <a:gd name="connsiteX283" fmla="*/ 443406 w 556146"/>
                <a:gd name="connsiteY283" fmla="*/ 526030 h 974726"/>
                <a:gd name="connsiteX284" fmla="*/ 419764 w 556146"/>
                <a:gd name="connsiteY284" fmla="*/ 547574 h 974726"/>
                <a:gd name="connsiteX285" fmla="*/ 391824 w 556146"/>
                <a:gd name="connsiteY285" fmla="*/ 564810 h 974726"/>
                <a:gd name="connsiteX286" fmla="*/ 346691 w 556146"/>
                <a:gd name="connsiteY286" fmla="*/ 590664 h 974726"/>
                <a:gd name="connsiteX287" fmla="*/ 338094 w 556146"/>
                <a:gd name="connsiteY287" fmla="*/ 597127 h 974726"/>
                <a:gd name="connsiteX288" fmla="*/ 327348 w 556146"/>
                <a:gd name="connsiteY288" fmla="*/ 603591 h 974726"/>
                <a:gd name="connsiteX289" fmla="*/ 314452 w 556146"/>
                <a:gd name="connsiteY289" fmla="*/ 610054 h 974726"/>
                <a:gd name="connsiteX290" fmla="*/ 310154 w 556146"/>
                <a:gd name="connsiteY290" fmla="*/ 612209 h 974726"/>
                <a:gd name="connsiteX291" fmla="*/ 308004 w 556146"/>
                <a:gd name="connsiteY291" fmla="*/ 614363 h 974726"/>
                <a:gd name="connsiteX292" fmla="*/ 305855 w 556146"/>
                <a:gd name="connsiteY292" fmla="*/ 610054 h 974726"/>
                <a:gd name="connsiteX293" fmla="*/ 308004 w 556146"/>
                <a:gd name="connsiteY293" fmla="*/ 610054 h 974726"/>
                <a:gd name="connsiteX294" fmla="*/ 308004 w 556146"/>
                <a:gd name="connsiteY294" fmla="*/ 607900 h 974726"/>
                <a:gd name="connsiteX295" fmla="*/ 323049 w 556146"/>
                <a:gd name="connsiteY295" fmla="*/ 599282 h 974726"/>
                <a:gd name="connsiteX296" fmla="*/ 335944 w 556146"/>
                <a:gd name="connsiteY296" fmla="*/ 592818 h 974726"/>
                <a:gd name="connsiteX297" fmla="*/ 344541 w 556146"/>
                <a:gd name="connsiteY297" fmla="*/ 588509 h 974726"/>
                <a:gd name="connsiteX298" fmla="*/ 350989 w 556146"/>
                <a:gd name="connsiteY298" fmla="*/ 584200 h 974726"/>
                <a:gd name="connsiteX299" fmla="*/ 385377 w 556146"/>
                <a:gd name="connsiteY299" fmla="*/ 562656 h 974726"/>
                <a:gd name="connsiteX300" fmla="*/ 415466 w 556146"/>
                <a:gd name="connsiteY300" fmla="*/ 545420 h 974726"/>
                <a:gd name="connsiteX301" fmla="*/ 441257 w 556146"/>
                <a:gd name="connsiteY301" fmla="*/ 523875 h 974726"/>
                <a:gd name="connsiteX302" fmla="*/ 462446 w 556146"/>
                <a:gd name="connsiteY302" fmla="*/ 495300 h 974726"/>
                <a:gd name="connsiteX303" fmla="*/ 462446 w 556146"/>
                <a:gd name="connsiteY303" fmla="*/ 499666 h 974726"/>
                <a:gd name="connsiteX304" fmla="*/ 460287 w 556146"/>
                <a:gd name="connsiteY304" fmla="*/ 501849 h 974726"/>
                <a:gd name="connsiteX305" fmla="*/ 363132 w 556146"/>
                <a:gd name="connsiteY305" fmla="*/ 562967 h 974726"/>
                <a:gd name="connsiteX306" fmla="*/ 358814 w 556146"/>
                <a:gd name="connsiteY306" fmla="*/ 565150 h 974726"/>
                <a:gd name="connsiteX307" fmla="*/ 356655 w 556146"/>
                <a:gd name="connsiteY307" fmla="*/ 565150 h 974726"/>
                <a:gd name="connsiteX308" fmla="*/ 356655 w 556146"/>
                <a:gd name="connsiteY308" fmla="*/ 560785 h 974726"/>
                <a:gd name="connsiteX309" fmla="*/ 365291 w 556146"/>
                <a:gd name="connsiteY309" fmla="*/ 556419 h 974726"/>
                <a:gd name="connsiteX310" fmla="*/ 462446 w 556146"/>
                <a:gd name="connsiteY310" fmla="*/ 495300 h 974726"/>
                <a:gd name="connsiteX311" fmla="*/ 462473 w 556146"/>
                <a:gd name="connsiteY311" fmla="*/ 471488 h 974726"/>
                <a:gd name="connsiteX312" fmla="*/ 462473 w 556146"/>
                <a:gd name="connsiteY312" fmla="*/ 475784 h 974726"/>
                <a:gd name="connsiteX313" fmla="*/ 460342 w 556146"/>
                <a:gd name="connsiteY313" fmla="*/ 475784 h 974726"/>
                <a:gd name="connsiteX314" fmla="*/ 445419 w 556146"/>
                <a:gd name="connsiteY314" fmla="*/ 482227 h 974726"/>
                <a:gd name="connsiteX315" fmla="*/ 428365 w 556146"/>
                <a:gd name="connsiteY315" fmla="*/ 490819 h 974726"/>
                <a:gd name="connsiteX316" fmla="*/ 394256 w 556146"/>
                <a:gd name="connsiteY316" fmla="*/ 508001 h 974726"/>
                <a:gd name="connsiteX317" fmla="*/ 392124 w 556146"/>
                <a:gd name="connsiteY317" fmla="*/ 508001 h 974726"/>
                <a:gd name="connsiteX318" fmla="*/ 392124 w 556146"/>
                <a:gd name="connsiteY318" fmla="*/ 503705 h 974726"/>
                <a:gd name="connsiteX319" fmla="*/ 394256 w 556146"/>
                <a:gd name="connsiteY319" fmla="*/ 503705 h 974726"/>
                <a:gd name="connsiteX320" fmla="*/ 430496 w 556146"/>
                <a:gd name="connsiteY320" fmla="*/ 484375 h 974726"/>
                <a:gd name="connsiteX321" fmla="*/ 447551 w 556146"/>
                <a:gd name="connsiteY321" fmla="*/ 475784 h 974726"/>
                <a:gd name="connsiteX322" fmla="*/ 462473 w 556146"/>
                <a:gd name="connsiteY322" fmla="*/ 471488 h 974726"/>
                <a:gd name="connsiteX323" fmla="*/ 476165 w 556146"/>
                <a:gd name="connsiteY323" fmla="*/ 444500 h 974726"/>
                <a:gd name="connsiteX324" fmla="*/ 478323 w 556146"/>
                <a:gd name="connsiteY324" fmla="*/ 444500 h 974726"/>
                <a:gd name="connsiteX325" fmla="*/ 480480 w 556146"/>
                <a:gd name="connsiteY325" fmla="*/ 444500 h 974726"/>
                <a:gd name="connsiteX326" fmla="*/ 478323 w 556146"/>
                <a:gd name="connsiteY326" fmla="*/ 448733 h 974726"/>
                <a:gd name="connsiteX327" fmla="*/ 476165 w 556146"/>
                <a:gd name="connsiteY327" fmla="*/ 448733 h 974726"/>
                <a:gd name="connsiteX328" fmla="*/ 458906 w 556146"/>
                <a:gd name="connsiteY328" fmla="*/ 455083 h 974726"/>
                <a:gd name="connsiteX329" fmla="*/ 441647 w 556146"/>
                <a:gd name="connsiteY329" fmla="*/ 465667 h 974726"/>
                <a:gd name="connsiteX330" fmla="*/ 402814 w 556146"/>
                <a:gd name="connsiteY330" fmla="*/ 486833 h 974726"/>
                <a:gd name="connsiteX331" fmla="*/ 400657 w 556146"/>
                <a:gd name="connsiteY331" fmla="*/ 486833 h 974726"/>
                <a:gd name="connsiteX332" fmla="*/ 398500 w 556146"/>
                <a:gd name="connsiteY332" fmla="*/ 488950 h 974726"/>
                <a:gd name="connsiteX333" fmla="*/ 398500 w 556146"/>
                <a:gd name="connsiteY333" fmla="*/ 486833 h 974726"/>
                <a:gd name="connsiteX334" fmla="*/ 398500 w 556146"/>
                <a:gd name="connsiteY334" fmla="*/ 484717 h 974726"/>
                <a:gd name="connsiteX335" fmla="*/ 398500 w 556146"/>
                <a:gd name="connsiteY335" fmla="*/ 482600 h 974726"/>
                <a:gd name="connsiteX336" fmla="*/ 407129 w 556146"/>
                <a:gd name="connsiteY336" fmla="*/ 480483 h 974726"/>
                <a:gd name="connsiteX337" fmla="*/ 443805 w 556146"/>
                <a:gd name="connsiteY337" fmla="*/ 459317 h 974726"/>
                <a:gd name="connsiteX338" fmla="*/ 463221 w 556146"/>
                <a:gd name="connsiteY338" fmla="*/ 448733 h 974726"/>
                <a:gd name="connsiteX339" fmla="*/ 476165 w 556146"/>
                <a:gd name="connsiteY339" fmla="*/ 444500 h 974726"/>
                <a:gd name="connsiteX340" fmla="*/ 495165 w 556146"/>
                <a:gd name="connsiteY340" fmla="*/ 404813 h 974726"/>
                <a:gd name="connsiteX341" fmla="*/ 497347 w 556146"/>
                <a:gd name="connsiteY341" fmla="*/ 404813 h 974726"/>
                <a:gd name="connsiteX342" fmla="*/ 497347 w 556146"/>
                <a:gd name="connsiteY342" fmla="*/ 409099 h 974726"/>
                <a:gd name="connsiteX343" fmla="*/ 495165 w 556146"/>
                <a:gd name="connsiteY343" fmla="*/ 409099 h 974726"/>
                <a:gd name="connsiteX344" fmla="*/ 486433 w 556146"/>
                <a:gd name="connsiteY344" fmla="*/ 411243 h 974726"/>
                <a:gd name="connsiteX345" fmla="*/ 475519 w 556146"/>
                <a:gd name="connsiteY345" fmla="*/ 415529 h 974726"/>
                <a:gd name="connsiteX346" fmla="*/ 455874 w 556146"/>
                <a:gd name="connsiteY346" fmla="*/ 426245 h 974726"/>
                <a:gd name="connsiteX347" fmla="*/ 416583 w 556146"/>
                <a:gd name="connsiteY347" fmla="*/ 447676 h 974726"/>
                <a:gd name="connsiteX348" fmla="*/ 414400 w 556146"/>
                <a:gd name="connsiteY348" fmla="*/ 447676 h 974726"/>
                <a:gd name="connsiteX349" fmla="*/ 414400 w 556146"/>
                <a:gd name="connsiteY349" fmla="*/ 443390 h 974726"/>
                <a:gd name="connsiteX350" fmla="*/ 416583 w 556146"/>
                <a:gd name="connsiteY350" fmla="*/ 441247 h 974726"/>
                <a:gd name="connsiteX351" fmla="*/ 458057 w 556146"/>
                <a:gd name="connsiteY351" fmla="*/ 421958 h 974726"/>
                <a:gd name="connsiteX352" fmla="*/ 479885 w 556146"/>
                <a:gd name="connsiteY352" fmla="*/ 409099 h 974726"/>
                <a:gd name="connsiteX353" fmla="*/ 488616 w 556146"/>
                <a:gd name="connsiteY353" fmla="*/ 406956 h 974726"/>
                <a:gd name="connsiteX354" fmla="*/ 495165 w 556146"/>
                <a:gd name="connsiteY354" fmla="*/ 404813 h 974726"/>
                <a:gd name="connsiteX355" fmla="*/ 486253 w 556146"/>
                <a:gd name="connsiteY355" fmla="*/ 385763 h 974726"/>
                <a:gd name="connsiteX356" fmla="*/ 486253 w 556146"/>
                <a:gd name="connsiteY356" fmla="*/ 390129 h 974726"/>
                <a:gd name="connsiteX357" fmla="*/ 451617 w 556146"/>
                <a:gd name="connsiteY357" fmla="*/ 403226 h 974726"/>
                <a:gd name="connsiteX358" fmla="*/ 421310 w 556146"/>
                <a:gd name="connsiteY358" fmla="*/ 420688 h 974726"/>
                <a:gd name="connsiteX359" fmla="*/ 419145 w 556146"/>
                <a:gd name="connsiteY359" fmla="*/ 416323 h 974726"/>
                <a:gd name="connsiteX360" fmla="*/ 421310 w 556146"/>
                <a:gd name="connsiteY360" fmla="*/ 414140 h 974726"/>
                <a:gd name="connsiteX361" fmla="*/ 486253 w 556146"/>
                <a:gd name="connsiteY361" fmla="*/ 385763 h 974726"/>
                <a:gd name="connsiteX362" fmla="*/ 69817 w 556146"/>
                <a:gd name="connsiteY362" fmla="*/ 350838 h 974726"/>
                <a:gd name="connsiteX363" fmla="*/ 71948 w 556146"/>
                <a:gd name="connsiteY363" fmla="*/ 355204 h 974726"/>
                <a:gd name="connsiteX364" fmla="*/ 57026 w 556146"/>
                <a:gd name="connsiteY364" fmla="*/ 363935 h 974726"/>
                <a:gd name="connsiteX365" fmla="*/ 46367 w 556146"/>
                <a:gd name="connsiteY365" fmla="*/ 370483 h 974726"/>
                <a:gd name="connsiteX366" fmla="*/ 5863 w 556146"/>
                <a:gd name="connsiteY366" fmla="*/ 383580 h 974726"/>
                <a:gd name="connsiteX367" fmla="*/ 1599 w 556146"/>
                <a:gd name="connsiteY367" fmla="*/ 385763 h 974726"/>
                <a:gd name="connsiteX368" fmla="*/ 1599 w 556146"/>
                <a:gd name="connsiteY368" fmla="*/ 381398 h 974726"/>
                <a:gd name="connsiteX369" fmla="*/ 3731 w 556146"/>
                <a:gd name="connsiteY369" fmla="*/ 381398 h 974726"/>
                <a:gd name="connsiteX370" fmla="*/ 7994 w 556146"/>
                <a:gd name="connsiteY370" fmla="*/ 379215 h 974726"/>
                <a:gd name="connsiteX371" fmla="*/ 50630 w 556146"/>
                <a:gd name="connsiteY371" fmla="*/ 363935 h 974726"/>
                <a:gd name="connsiteX372" fmla="*/ 61289 w 556146"/>
                <a:gd name="connsiteY372" fmla="*/ 357387 h 974726"/>
                <a:gd name="connsiteX373" fmla="*/ 69817 w 556146"/>
                <a:gd name="connsiteY373" fmla="*/ 353021 h 974726"/>
                <a:gd name="connsiteX374" fmla="*/ 69817 w 556146"/>
                <a:gd name="connsiteY374" fmla="*/ 350838 h 974726"/>
                <a:gd name="connsiteX375" fmla="*/ 492982 w 556146"/>
                <a:gd name="connsiteY375" fmla="*/ 347663 h 974726"/>
                <a:gd name="connsiteX376" fmla="*/ 497347 w 556146"/>
                <a:gd name="connsiteY376" fmla="*/ 347663 h 974726"/>
                <a:gd name="connsiteX377" fmla="*/ 499530 w 556146"/>
                <a:gd name="connsiteY377" fmla="*/ 351830 h 974726"/>
                <a:gd name="connsiteX378" fmla="*/ 497347 w 556146"/>
                <a:gd name="connsiteY378" fmla="*/ 353914 h 974726"/>
                <a:gd name="connsiteX379" fmla="*/ 495165 w 556146"/>
                <a:gd name="connsiteY379" fmla="*/ 353914 h 974726"/>
                <a:gd name="connsiteX380" fmla="*/ 492982 w 556146"/>
                <a:gd name="connsiteY380" fmla="*/ 353914 h 974726"/>
                <a:gd name="connsiteX381" fmla="*/ 492982 w 556146"/>
                <a:gd name="connsiteY381" fmla="*/ 351830 h 974726"/>
                <a:gd name="connsiteX382" fmla="*/ 464605 w 556146"/>
                <a:gd name="connsiteY382" fmla="*/ 364332 h 974726"/>
                <a:gd name="connsiteX383" fmla="*/ 434046 w 556146"/>
                <a:gd name="connsiteY383" fmla="*/ 381001 h 974726"/>
                <a:gd name="connsiteX384" fmla="*/ 431863 w 556146"/>
                <a:gd name="connsiteY384" fmla="*/ 376834 h 974726"/>
                <a:gd name="connsiteX385" fmla="*/ 464605 w 556146"/>
                <a:gd name="connsiteY385" fmla="*/ 360165 h 974726"/>
                <a:gd name="connsiteX386" fmla="*/ 492982 w 556146"/>
                <a:gd name="connsiteY386" fmla="*/ 347663 h 974726"/>
                <a:gd name="connsiteX387" fmla="*/ 76691 w 556146"/>
                <a:gd name="connsiteY387" fmla="*/ 338138 h 974726"/>
                <a:gd name="connsiteX388" fmla="*/ 78842 w 556146"/>
                <a:gd name="connsiteY388" fmla="*/ 338138 h 974726"/>
                <a:gd name="connsiteX389" fmla="*/ 76691 w 556146"/>
                <a:gd name="connsiteY389" fmla="*/ 342447 h 974726"/>
                <a:gd name="connsiteX390" fmla="*/ 72390 w 556146"/>
                <a:gd name="connsiteY390" fmla="*/ 344601 h 974726"/>
                <a:gd name="connsiteX391" fmla="*/ 61636 w 556146"/>
                <a:gd name="connsiteY391" fmla="*/ 346756 h 974726"/>
                <a:gd name="connsiteX392" fmla="*/ 44429 w 556146"/>
                <a:gd name="connsiteY392" fmla="*/ 351065 h 974726"/>
                <a:gd name="connsiteX393" fmla="*/ 16469 w 556146"/>
                <a:gd name="connsiteY393" fmla="*/ 368301 h 974726"/>
                <a:gd name="connsiteX394" fmla="*/ 14318 w 556146"/>
                <a:gd name="connsiteY394" fmla="*/ 368301 h 974726"/>
                <a:gd name="connsiteX395" fmla="*/ 14318 w 556146"/>
                <a:gd name="connsiteY395" fmla="*/ 366147 h 974726"/>
                <a:gd name="connsiteX396" fmla="*/ 16469 w 556146"/>
                <a:gd name="connsiteY396" fmla="*/ 361838 h 974726"/>
                <a:gd name="connsiteX397" fmla="*/ 42279 w 556146"/>
                <a:gd name="connsiteY397" fmla="*/ 346756 h 974726"/>
                <a:gd name="connsiteX398" fmla="*/ 65937 w 556146"/>
                <a:gd name="connsiteY398" fmla="*/ 340292 h 974726"/>
                <a:gd name="connsiteX399" fmla="*/ 76691 w 556146"/>
                <a:gd name="connsiteY399" fmla="*/ 338138 h 974726"/>
                <a:gd name="connsiteX400" fmla="*/ 92553 w 556146"/>
                <a:gd name="connsiteY400" fmla="*/ 317500 h 974726"/>
                <a:gd name="connsiteX401" fmla="*/ 94718 w 556146"/>
                <a:gd name="connsiteY401" fmla="*/ 317500 h 974726"/>
                <a:gd name="connsiteX402" fmla="*/ 92553 w 556146"/>
                <a:gd name="connsiteY402" fmla="*/ 321733 h 974726"/>
                <a:gd name="connsiteX403" fmla="*/ 88224 w 556146"/>
                <a:gd name="connsiteY403" fmla="*/ 323850 h 974726"/>
                <a:gd name="connsiteX404" fmla="*/ 79565 w 556146"/>
                <a:gd name="connsiteY404" fmla="*/ 325967 h 974726"/>
                <a:gd name="connsiteX405" fmla="*/ 27610 w 556146"/>
                <a:gd name="connsiteY405" fmla="*/ 349250 h 974726"/>
                <a:gd name="connsiteX406" fmla="*/ 25445 w 556146"/>
                <a:gd name="connsiteY406" fmla="*/ 349250 h 974726"/>
                <a:gd name="connsiteX407" fmla="*/ 25445 w 556146"/>
                <a:gd name="connsiteY407" fmla="*/ 345017 h 974726"/>
                <a:gd name="connsiteX408" fmla="*/ 38434 w 556146"/>
                <a:gd name="connsiteY408" fmla="*/ 338667 h 974726"/>
                <a:gd name="connsiteX409" fmla="*/ 86059 w 556146"/>
                <a:gd name="connsiteY409" fmla="*/ 319617 h 974726"/>
                <a:gd name="connsiteX410" fmla="*/ 92553 w 556146"/>
                <a:gd name="connsiteY410" fmla="*/ 317500 h 974726"/>
                <a:gd name="connsiteX411" fmla="*/ 508486 w 556146"/>
                <a:gd name="connsiteY411" fmla="*/ 307975 h 974726"/>
                <a:gd name="connsiteX412" fmla="*/ 510643 w 556146"/>
                <a:gd name="connsiteY412" fmla="*/ 310115 h 974726"/>
                <a:gd name="connsiteX413" fmla="*/ 508486 w 556146"/>
                <a:gd name="connsiteY413" fmla="*/ 314394 h 974726"/>
                <a:gd name="connsiteX414" fmla="*/ 506328 w 556146"/>
                <a:gd name="connsiteY414" fmla="*/ 316534 h 974726"/>
                <a:gd name="connsiteX415" fmla="*/ 504171 w 556146"/>
                <a:gd name="connsiteY415" fmla="*/ 312254 h 974726"/>
                <a:gd name="connsiteX416" fmla="*/ 499856 w 556146"/>
                <a:gd name="connsiteY416" fmla="*/ 314394 h 974726"/>
                <a:gd name="connsiteX417" fmla="*/ 495542 w 556146"/>
                <a:gd name="connsiteY417" fmla="*/ 316534 h 974726"/>
                <a:gd name="connsiteX418" fmla="*/ 430820 w 556146"/>
                <a:gd name="connsiteY418" fmla="*/ 355048 h 974726"/>
                <a:gd name="connsiteX419" fmla="*/ 430820 w 556146"/>
                <a:gd name="connsiteY419" fmla="*/ 357188 h 974726"/>
                <a:gd name="connsiteX420" fmla="*/ 428663 w 556146"/>
                <a:gd name="connsiteY420" fmla="*/ 352909 h 974726"/>
                <a:gd name="connsiteX421" fmla="*/ 497699 w 556146"/>
                <a:gd name="connsiteY421" fmla="*/ 312254 h 974726"/>
                <a:gd name="connsiteX422" fmla="*/ 502014 w 556146"/>
                <a:gd name="connsiteY422" fmla="*/ 310115 h 974726"/>
                <a:gd name="connsiteX423" fmla="*/ 508486 w 556146"/>
                <a:gd name="connsiteY423" fmla="*/ 307975 h 974726"/>
                <a:gd name="connsiteX424" fmla="*/ 481954 w 556146"/>
                <a:gd name="connsiteY424" fmla="*/ 293688 h 974726"/>
                <a:gd name="connsiteX425" fmla="*/ 486263 w 556146"/>
                <a:gd name="connsiteY425" fmla="*/ 297855 h 974726"/>
                <a:gd name="connsiteX426" fmla="*/ 484108 w 556146"/>
                <a:gd name="connsiteY426" fmla="*/ 299939 h 974726"/>
                <a:gd name="connsiteX427" fmla="*/ 481954 w 556146"/>
                <a:gd name="connsiteY427" fmla="*/ 297855 h 974726"/>
                <a:gd name="connsiteX428" fmla="*/ 432401 w 556146"/>
                <a:gd name="connsiteY428" fmla="*/ 327026 h 974726"/>
                <a:gd name="connsiteX429" fmla="*/ 430247 w 556146"/>
                <a:gd name="connsiteY429" fmla="*/ 327026 h 974726"/>
                <a:gd name="connsiteX430" fmla="*/ 430247 w 556146"/>
                <a:gd name="connsiteY430" fmla="*/ 322859 h 974726"/>
                <a:gd name="connsiteX431" fmla="*/ 460409 w 556146"/>
                <a:gd name="connsiteY431" fmla="*/ 304106 h 974726"/>
                <a:gd name="connsiteX432" fmla="*/ 477645 w 556146"/>
                <a:gd name="connsiteY432" fmla="*/ 295771 h 974726"/>
                <a:gd name="connsiteX433" fmla="*/ 481954 w 556146"/>
                <a:gd name="connsiteY433" fmla="*/ 293688 h 974726"/>
                <a:gd name="connsiteX434" fmla="*/ 488879 w 556146"/>
                <a:gd name="connsiteY434" fmla="*/ 269875 h 974726"/>
                <a:gd name="connsiteX435" fmla="*/ 491029 w 556146"/>
                <a:gd name="connsiteY435" fmla="*/ 269875 h 974726"/>
                <a:gd name="connsiteX436" fmla="*/ 493180 w 556146"/>
                <a:gd name="connsiteY436" fmla="*/ 271992 h 974726"/>
                <a:gd name="connsiteX437" fmla="*/ 488879 w 556146"/>
                <a:gd name="connsiteY437" fmla="*/ 276225 h 974726"/>
                <a:gd name="connsiteX438" fmla="*/ 486728 w 556146"/>
                <a:gd name="connsiteY438" fmla="*/ 274108 h 974726"/>
                <a:gd name="connsiteX439" fmla="*/ 430807 w 556146"/>
                <a:gd name="connsiteY439" fmla="*/ 305858 h 974726"/>
                <a:gd name="connsiteX440" fmla="*/ 428656 w 556146"/>
                <a:gd name="connsiteY440" fmla="*/ 307975 h 974726"/>
                <a:gd name="connsiteX441" fmla="*/ 428656 w 556146"/>
                <a:gd name="connsiteY441" fmla="*/ 303742 h 974726"/>
                <a:gd name="connsiteX442" fmla="*/ 488879 w 556146"/>
                <a:gd name="connsiteY442" fmla="*/ 269875 h 974726"/>
                <a:gd name="connsiteX443" fmla="*/ 490502 w 556146"/>
                <a:gd name="connsiteY443" fmla="*/ 239713 h 974726"/>
                <a:gd name="connsiteX444" fmla="*/ 492635 w 556146"/>
                <a:gd name="connsiteY444" fmla="*/ 239713 h 974726"/>
                <a:gd name="connsiteX445" fmla="*/ 494768 w 556146"/>
                <a:gd name="connsiteY445" fmla="*/ 239713 h 974726"/>
                <a:gd name="connsiteX446" fmla="*/ 492635 w 556146"/>
                <a:gd name="connsiteY446" fmla="*/ 243946 h 974726"/>
                <a:gd name="connsiteX447" fmla="*/ 490502 w 556146"/>
                <a:gd name="connsiteY447" fmla="*/ 243946 h 974726"/>
                <a:gd name="connsiteX448" fmla="*/ 460637 w 556146"/>
                <a:gd name="connsiteY448" fmla="*/ 256646 h 974726"/>
                <a:gd name="connsiteX449" fmla="*/ 430772 w 556146"/>
                <a:gd name="connsiteY449" fmla="*/ 277813 h 974726"/>
                <a:gd name="connsiteX450" fmla="*/ 428638 w 556146"/>
                <a:gd name="connsiteY450" fmla="*/ 273580 h 974726"/>
                <a:gd name="connsiteX451" fmla="*/ 460637 w 556146"/>
                <a:gd name="connsiteY451" fmla="*/ 252413 h 974726"/>
                <a:gd name="connsiteX452" fmla="*/ 490502 w 556146"/>
                <a:gd name="connsiteY452" fmla="*/ 239713 h 974726"/>
                <a:gd name="connsiteX453" fmla="*/ 473265 w 556146"/>
                <a:gd name="connsiteY453" fmla="*/ 222250 h 974726"/>
                <a:gd name="connsiteX454" fmla="*/ 481924 w 556146"/>
                <a:gd name="connsiteY454" fmla="*/ 222250 h 974726"/>
                <a:gd name="connsiteX455" fmla="*/ 484089 w 556146"/>
                <a:gd name="connsiteY455" fmla="*/ 222250 h 974726"/>
                <a:gd name="connsiteX456" fmla="*/ 486253 w 556146"/>
                <a:gd name="connsiteY456" fmla="*/ 222250 h 974726"/>
                <a:gd name="connsiteX457" fmla="*/ 486253 w 556146"/>
                <a:gd name="connsiteY457" fmla="*/ 226546 h 974726"/>
                <a:gd name="connsiteX458" fmla="*/ 484089 w 556146"/>
                <a:gd name="connsiteY458" fmla="*/ 226546 h 974726"/>
                <a:gd name="connsiteX459" fmla="*/ 479759 w 556146"/>
                <a:gd name="connsiteY459" fmla="*/ 226546 h 974726"/>
                <a:gd name="connsiteX460" fmla="*/ 471100 w 556146"/>
                <a:gd name="connsiteY460" fmla="*/ 228693 h 974726"/>
                <a:gd name="connsiteX461" fmla="*/ 451617 w 556146"/>
                <a:gd name="connsiteY461" fmla="*/ 239432 h 974726"/>
                <a:gd name="connsiteX462" fmla="*/ 421310 w 556146"/>
                <a:gd name="connsiteY462" fmla="*/ 258763 h 974726"/>
                <a:gd name="connsiteX463" fmla="*/ 419145 w 556146"/>
                <a:gd name="connsiteY463" fmla="*/ 254467 h 974726"/>
                <a:gd name="connsiteX464" fmla="*/ 453782 w 556146"/>
                <a:gd name="connsiteY464" fmla="*/ 232989 h 974726"/>
                <a:gd name="connsiteX465" fmla="*/ 473265 w 556146"/>
                <a:gd name="connsiteY465" fmla="*/ 222250 h 974726"/>
                <a:gd name="connsiteX466" fmla="*/ 470823 w 556146"/>
                <a:gd name="connsiteY466" fmla="*/ 193675 h 974726"/>
                <a:gd name="connsiteX467" fmla="*/ 475144 w 556146"/>
                <a:gd name="connsiteY467" fmla="*/ 193675 h 974726"/>
                <a:gd name="connsiteX468" fmla="*/ 472984 w 556146"/>
                <a:gd name="connsiteY468" fmla="*/ 197961 h 974726"/>
                <a:gd name="connsiteX469" fmla="*/ 470823 w 556146"/>
                <a:gd name="connsiteY469" fmla="*/ 197961 h 974726"/>
                <a:gd name="connsiteX470" fmla="*/ 464341 w 556146"/>
                <a:gd name="connsiteY470" fmla="*/ 200104 h 974726"/>
                <a:gd name="connsiteX471" fmla="*/ 455697 w 556146"/>
                <a:gd name="connsiteY471" fmla="*/ 204391 h 974726"/>
                <a:gd name="connsiteX472" fmla="*/ 438411 w 556146"/>
                <a:gd name="connsiteY472" fmla="*/ 215106 h 974726"/>
                <a:gd name="connsiteX473" fmla="*/ 410321 w 556146"/>
                <a:gd name="connsiteY473" fmla="*/ 232252 h 974726"/>
                <a:gd name="connsiteX474" fmla="*/ 406000 w 556146"/>
                <a:gd name="connsiteY474" fmla="*/ 236538 h 974726"/>
                <a:gd name="connsiteX475" fmla="*/ 403839 w 556146"/>
                <a:gd name="connsiteY475" fmla="*/ 236538 h 974726"/>
                <a:gd name="connsiteX476" fmla="*/ 401678 w 556146"/>
                <a:gd name="connsiteY476" fmla="*/ 236538 h 974726"/>
                <a:gd name="connsiteX477" fmla="*/ 401678 w 556146"/>
                <a:gd name="connsiteY477" fmla="*/ 232252 h 974726"/>
                <a:gd name="connsiteX478" fmla="*/ 403839 w 556146"/>
                <a:gd name="connsiteY478" fmla="*/ 232252 h 974726"/>
                <a:gd name="connsiteX479" fmla="*/ 408160 w 556146"/>
                <a:gd name="connsiteY479" fmla="*/ 230108 h 974726"/>
                <a:gd name="connsiteX480" fmla="*/ 442733 w 556146"/>
                <a:gd name="connsiteY480" fmla="*/ 208677 h 974726"/>
                <a:gd name="connsiteX481" fmla="*/ 462180 w 556146"/>
                <a:gd name="connsiteY481" fmla="*/ 197961 h 974726"/>
                <a:gd name="connsiteX482" fmla="*/ 470823 w 556146"/>
                <a:gd name="connsiteY482" fmla="*/ 193675 h 974726"/>
                <a:gd name="connsiteX483" fmla="*/ 460310 w 556146"/>
                <a:gd name="connsiteY483" fmla="*/ 173038 h 974726"/>
                <a:gd name="connsiteX484" fmla="*/ 462457 w 556146"/>
                <a:gd name="connsiteY484" fmla="*/ 173038 h 974726"/>
                <a:gd name="connsiteX485" fmla="*/ 462457 w 556146"/>
                <a:gd name="connsiteY485" fmla="*/ 177367 h 974726"/>
                <a:gd name="connsiteX486" fmla="*/ 462457 w 556146"/>
                <a:gd name="connsiteY486" fmla="*/ 181697 h 974726"/>
                <a:gd name="connsiteX487" fmla="*/ 460310 w 556146"/>
                <a:gd name="connsiteY487" fmla="*/ 181697 h 974726"/>
                <a:gd name="connsiteX488" fmla="*/ 458162 w 556146"/>
                <a:gd name="connsiteY488" fmla="*/ 179532 h 974726"/>
                <a:gd name="connsiteX489" fmla="*/ 404467 w 556146"/>
                <a:gd name="connsiteY489" fmla="*/ 214169 h 974726"/>
                <a:gd name="connsiteX490" fmla="*/ 400171 w 556146"/>
                <a:gd name="connsiteY490" fmla="*/ 218498 h 974726"/>
                <a:gd name="connsiteX491" fmla="*/ 393728 w 556146"/>
                <a:gd name="connsiteY491" fmla="*/ 220663 h 974726"/>
                <a:gd name="connsiteX492" fmla="*/ 391580 w 556146"/>
                <a:gd name="connsiteY492" fmla="*/ 216333 h 974726"/>
                <a:gd name="connsiteX493" fmla="*/ 398024 w 556146"/>
                <a:gd name="connsiteY493" fmla="*/ 214169 h 974726"/>
                <a:gd name="connsiteX494" fmla="*/ 402319 w 556146"/>
                <a:gd name="connsiteY494" fmla="*/ 212004 h 974726"/>
                <a:gd name="connsiteX495" fmla="*/ 460310 w 556146"/>
                <a:gd name="connsiteY495" fmla="*/ 173038 h 974726"/>
                <a:gd name="connsiteX496" fmla="*/ 449197 w 556146"/>
                <a:gd name="connsiteY496" fmla="*/ 161925 h 974726"/>
                <a:gd name="connsiteX497" fmla="*/ 451344 w 556146"/>
                <a:gd name="connsiteY497" fmla="*/ 166270 h 974726"/>
                <a:gd name="connsiteX498" fmla="*/ 395502 w 556146"/>
                <a:gd name="connsiteY498" fmla="*/ 196683 h 974726"/>
                <a:gd name="connsiteX499" fmla="*/ 391206 w 556146"/>
                <a:gd name="connsiteY499" fmla="*/ 198855 h 974726"/>
                <a:gd name="connsiteX500" fmla="*/ 384763 w 556146"/>
                <a:gd name="connsiteY500" fmla="*/ 201028 h 974726"/>
                <a:gd name="connsiteX501" fmla="*/ 382615 w 556146"/>
                <a:gd name="connsiteY501" fmla="*/ 203200 h 974726"/>
                <a:gd name="connsiteX502" fmla="*/ 382615 w 556146"/>
                <a:gd name="connsiteY502" fmla="*/ 198855 h 974726"/>
                <a:gd name="connsiteX503" fmla="*/ 384763 w 556146"/>
                <a:gd name="connsiteY503" fmla="*/ 196683 h 974726"/>
                <a:gd name="connsiteX504" fmla="*/ 389058 w 556146"/>
                <a:gd name="connsiteY504" fmla="*/ 194510 h 974726"/>
                <a:gd name="connsiteX505" fmla="*/ 393354 w 556146"/>
                <a:gd name="connsiteY505" fmla="*/ 192338 h 974726"/>
                <a:gd name="connsiteX506" fmla="*/ 449197 w 556146"/>
                <a:gd name="connsiteY506" fmla="*/ 161925 h 974726"/>
                <a:gd name="connsiteX507" fmla="*/ 443769 w 556146"/>
                <a:gd name="connsiteY507" fmla="*/ 139700 h 974726"/>
                <a:gd name="connsiteX508" fmla="*/ 445952 w 556146"/>
                <a:gd name="connsiteY508" fmla="*/ 139700 h 974726"/>
                <a:gd name="connsiteX509" fmla="*/ 448134 w 556146"/>
                <a:gd name="connsiteY509" fmla="*/ 139700 h 974726"/>
                <a:gd name="connsiteX510" fmla="*/ 448134 w 556146"/>
                <a:gd name="connsiteY510" fmla="*/ 141872 h 974726"/>
                <a:gd name="connsiteX511" fmla="*/ 448134 w 556146"/>
                <a:gd name="connsiteY511" fmla="*/ 144045 h 974726"/>
                <a:gd name="connsiteX512" fmla="*/ 387016 w 556146"/>
                <a:gd name="connsiteY512" fmla="*/ 180975 h 974726"/>
                <a:gd name="connsiteX513" fmla="*/ 384833 w 556146"/>
                <a:gd name="connsiteY513" fmla="*/ 180975 h 974726"/>
                <a:gd name="connsiteX514" fmla="*/ 382650 w 556146"/>
                <a:gd name="connsiteY514" fmla="*/ 178803 h 974726"/>
                <a:gd name="connsiteX515" fmla="*/ 384833 w 556146"/>
                <a:gd name="connsiteY515" fmla="*/ 176630 h 974726"/>
                <a:gd name="connsiteX516" fmla="*/ 443769 w 556146"/>
                <a:gd name="connsiteY516" fmla="*/ 139700 h 974726"/>
                <a:gd name="connsiteX517" fmla="*/ 431760 w 556146"/>
                <a:gd name="connsiteY517" fmla="*/ 125413 h 974726"/>
                <a:gd name="connsiteX518" fmla="*/ 436030 w 556146"/>
                <a:gd name="connsiteY518" fmla="*/ 129709 h 974726"/>
                <a:gd name="connsiteX519" fmla="*/ 433895 w 556146"/>
                <a:gd name="connsiteY519" fmla="*/ 131856 h 974726"/>
                <a:gd name="connsiteX520" fmla="*/ 431760 w 556146"/>
                <a:gd name="connsiteY520" fmla="*/ 129709 h 974726"/>
                <a:gd name="connsiteX521" fmla="*/ 429625 w 556146"/>
                <a:gd name="connsiteY521" fmla="*/ 131856 h 974726"/>
                <a:gd name="connsiteX522" fmla="*/ 427491 w 556146"/>
                <a:gd name="connsiteY522" fmla="*/ 134004 h 974726"/>
                <a:gd name="connsiteX523" fmla="*/ 421086 w 556146"/>
                <a:gd name="connsiteY523" fmla="*/ 136152 h 974726"/>
                <a:gd name="connsiteX524" fmla="*/ 406141 w 556146"/>
                <a:gd name="connsiteY524" fmla="*/ 144743 h 974726"/>
                <a:gd name="connsiteX525" fmla="*/ 378387 w 556146"/>
                <a:gd name="connsiteY525" fmla="*/ 161926 h 974726"/>
                <a:gd name="connsiteX526" fmla="*/ 376252 w 556146"/>
                <a:gd name="connsiteY526" fmla="*/ 161926 h 974726"/>
                <a:gd name="connsiteX527" fmla="*/ 376252 w 556146"/>
                <a:gd name="connsiteY527" fmla="*/ 157630 h 974726"/>
                <a:gd name="connsiteX528" fmla="*/ 412546 w 556146"/>
                <a:gd name="connsiteY528" fmla="*/ 136152 h 974726"/>
                <a:gd name="connsiteX529" fmla="*/ 429625 w 556146"/>
                <a:gd name="connsiteY529" fmla="*/ 127561 h 974726"/>
                <a:gd name="connsiteX530" fmla="*/ 431760 w 556146"/>
                <a:gd name="connsiteY530" fmla="*/ 125413 h 974726"/>
                <a:gd name="connsiteX531" fmla="*/ 425385 w 556146"/>
                <a:gd name="connsiteY531" fmla="*/ 106363 h 974726"/>
                <a:gd name="connsiteX532" fmla="*/ 427532 w 556146"/>
                <a:gd name="connsiteY532" fmla="*/ 110541 h 974726"/>
                <a:gd name="connsiteX533" fmla="*/ 423237 w 556146"/>
                <a:gd name="connsiteY533" fmla="*/ 110541 h 974726"/>
                <a:gd name="connsiteX534" fmla="*/ 363099 w 556146"/>
                <a:gd name="connsiteY534" fmla="*/ 146051 h 974726"/>
                <a:gd name="connsiteX535" fmla="*/ 360951 w 556146"/>
                <a:gd name="connsiteY535" fmla="*/ 146051 h 974726"/>
                <a:gd name="connsiteX536" fmla="*/ 358803 w 556146"/>
                <a:gd name="connsiteY536" fmla="*/ 141873 h 974726"/>
                <a:gd name="connsiteX537" fmla="*/ 360951 w 556146"/>
                <a:gd name="connsiteY537" fmla="*/ 141873 h 974726"/>
                <a:gd name="connsiteX538" fmla="*/ 421089 w 556146"/>
                <a:gd name="connsiteY538" fmla="*/ 108452 h 974726"/>
                <a:gd name="connsiteX539" fmla="*/ 425385 w 556146"/>
                <a:gd name="connsiteY539" fmla="*/ 106363 h 974726"/>
                <a:gd name="connsiteX540" fmla="*/ 415299 w 556146"/>
                <a:gd name="connsiteY540" fmla="*/ 93663 h 974726"/>
                <a:gd name="connsiteX541" fmla="*/ 419594 w 556146"/>
                <a:gd name="connsiteY541" fmla="*/ 93663 h 974726"/>
                <a:gd name="connsiteX542" fmla="*/ 419594 w 556146"/>
                <a:gd name="connsiteY542" fmla="*/ 97949 h 974726"/>
                <a:gd name="connsiteX543" fmla="*/ 413151 w 556146"/>
                <a:gd name="connsiteY543" fmla="*/ 97949 h 974726"/>
                <a:gd name="connsiteX544" fmla="*/ 383082 w 556146"/>
                <a:gd name="connsiteY544" fmla="*/ 115094 h 974726"/>
                <a:gd name="connsiteX545" fmla="*/ 353013 w 556146"/>
                <a:gd name="connsiteY545" fmla="*/ 136526 h 974726"/>
                <a:gd name="connsiteX546" fmla="*/ 350865 w 556146"/>
                <a:gd name="connsiteY546" fmla="*/ 136526 h 974726"/>
                <a:gd name="connsiteX547" fmla="*/ 350865 w 556146"/>
                <a:gd name="connsiteY547" fmla="*/ 132240 h 974726"/>
                <a:gd name="connsiteX548" fmla="*/ 383082 w 556146"/>
                <a:gd name="connsiteY548" fmla="*/ 108665 h 974726"/>
                <a:gd name="connsiteX549" fmla="*/ 411003 w 556146"/>
                <a:gd name="connsiteY549" fmla="*/ 95806 h 974726"/>
                <a:gd name="connsiteX550" fmla="*/ 415299 w 556146"/>
                <a:gd name="connsiteY550" fmla="*/ 93663 h 974726"/>
                <a:gd name="connsiteX551" fmla="*/ 387784 w 556146"/>
                <a:gd name="connsiteY551" fmla="*/ 84138 h 974726"/>
                <a:gd name="connsiteX552" fmla="*/ 387784 w 556146"/>
                <a:gd name="connsiteY552" fmla="*/ 86286 h 974726"/>
                <a:gd name="connsiteX553" fmla="*/ 343610 w 556146"/>
                <a:gd name="connsiteY553" fmla="*/ 118503 h 974726"/>
                <a:gd name="connsiteX554" fmla="*/ 341401 w 556146"/>
                <a:gd name="connsiteY554" fmla="*/ 120651 h 974726"/>
                <a:gd name="connsiteX555" fmla="*/ 341401 w 556146"/>
                <a:gd name="connsiteY555" fmla="*/ 116355 h 974726"/>
                <a:gd name="connsiteX556" fmla="*/ 387784 w 556146"/>
                <a:gd name="connsiteY556" fmla="*/ 84138 h 974726"/>
                <a:gd name="connsiteX557" fmla="*/ 384685 w 556146"/>
                <a:gd name="connsiteY557" fmla="*/ 69850 h 974726"/>
                <a:gd name="connsiteX558" fmla="*/ 386818 w 556146"/>
                <a:gd name="connsiteY558" fmla="*/ 74136 h 974726"/>
                <a:gd name="connsiteX559" fmla="*/ 384685 w 556146"/>
                <a:gd name="connsiteY559" fmla="*/ 74136 h 974726"/>
                <a:gd name="connsiteX560" fmla="*/ 324955 w 556146"/>
                <a:gd name="connsiteY560" fmla="*/ 110570 h 974726"/>
                <a:gd name="connsiteX561" fmla="*/ 322822 w 556146"/>
                <a:gd name="connsiteY561" fmla="*/ 110570 h 974726"/>
                <a:gd name="connsiteX562" fmla="*/ 322822 w 556146"/>
                <a:gd name="connsiteY562" fmla="*/ 112713 h 974726"/>
                <a:gd name="connsiteX563" fmla="*/ 320688 w 556146"/>
                <a:gd name="connsiteY563" fmla="*/ 108427 h 974726"/>
                <a:gd name="connsiteX564" fmla="*/ 382552 w 556146"/>
                <a:gd name="connsiteY564" fmla="*/ 71993 h 974726"/>
                <a:gd name="connsiteX565" fmla="*/ 384685 w 556146"/>
                <a:gd name="connsiteY565" fmla="*/ 69850 h 974726"/>
                <a:gd name="connsiteX566" fmla="*/ 360889 w 556146"/>
                <a:gd name="connsiteY566" fmla="*/ 53975 h 974726"/>
                <a:gd name="connsiteX567" fmla="*/ 363005 w 556146"/>
                <a:gd name="connsiteY567" fmla="*/ 58320 h 974726"/>
                <a:gd name="connsiteX568" fmla="*/ 360889 w 556146"/>
                <a:gd name="connsiteY568" fmla="*/ 58320 h 974726"/>
                <a:gd name="connsiteX569" fmla="*/ 303739 w 556146"/>
                <a:gd name="connsiteY569" fmla="*/ 95250 h 974726"/>
                <a:gd name="connsiteX570" fmla="*/ 301622 w 556146"/>
                <a:gd name="connsiteY570" fmla="*/ 95250 h 974726"/>
                <a:gd name="connsiteX571" fmla="*/ 301622 w 556146"/>
                <a:gd name="connsiteY571" fmla="*/ 90905 h 974726"/>
                <a:gd name="connsiteX572" fmla="*/ 358772 w 556146"/>
                <a:gd name="connsiteY572" fmla="*/ 56147 h 974726"/>
                <a:gd name="connsiteX573" fmla="*/ 360889 w 556146"/>
                <a:gd name="connsiteY573" fmla="*/ 53975 h 974726"/>
                <a:gd name="connsiteX574" fmla="*/ 344379 w 556146"/>
                <a:gd name="connsiteY574" fmla="*/ 46038 h 974726"/>
                <a:gd name="connsiteX575" fmla="*/ 346549 w 556146"/>
                <a:gd name="connsiteY575" fmla="*/ 50334 h 974726"/>
                <a:gd name="connsiteX576" fmla="*/ 287969 w 556146"/>
                <a:gd name="connsiteY576" fmla="*/ 82551 h 974726"/>
                <a:gd name="connsiteX577" fmla="*/ 285800 w 556146"/>
                <a:gd name="connsiteY577" fmla="*/ 82551 h 974726"/>
                <a:gd name="connsiteX578" fmla="*/ 283630 w 556146"/>
                <a:gd name="connsiteY578" fmla="*/ 82551 h 974726"/>
                <a:gd name="connsiteX579" fmla="*/ 285800 w 556146"/>
                <a:gd name="connsiteY579" fmla="*/ 80403 h 974726"/>
                <a:gd name="connsiteX580" fmla="*/ 342209 w 556146"/>
                <a:gd name="connsiteY580" fmla="*/ 48186 h 974726"/>
                <a:gd name="connsiteX581" fmla="*/ 344379 w 556146"/>
                <a:gd name="connsiteY581" fmla="*/ 46038 h 974726"/>
                <a:gd name="connsiteX582" fmla="*/ 315753 w 556146"/>
                <a:gd name="connsiteY582" fmla="*/ 34925 h 974726"/>
                <a:gd name="connsiteX583" fmla="*/ 322197 w 556146"/>
                <a:gd name="connsiteY583" fmla="*/ 34925 h 974726"/>
                <a:gd name="connsiteX584" fmla="*/ 324344 w 556146"/>
                <a:gd name="connsiteY584" fmla="*/ 34925 h 974726"/>
                <a:gd name="connsiteX585" fmla="*/ 326492 w 556146"/>
                <a:gd name="connsiteY585" fmla="*/ 37042 h 974726"/>
                <a:gd name="connsiteX586" fmla="*/ 324344 w 556146"/>
                <a:gd name="connsiteY586" fmla="*/ 39158 h 974726"/>
                <a:gd name="connsiteX587" fmla="*/ 322197 w 556146"/>
                <a:gd name="connsiteY587" fmla="*/ 39158 h 974726"/>
                <a:gd name="connsiteX588" fmla="*/ 287832 w 556146"/>
                <a:gd name="connsiteY588" fmla="*/ 53975 h 974726"/>
                <a:gd name="connsiteX589" fmla="*/ 264206 w 556146"/>
                <a:gd name="connsiteY589" fmla="*/ 68792 h 974726"/>
                <a:gd name="connsiteX590" fmla="*/ 257763 w 556146"/>
                <a:gd name="connsiteY590" fmla="*/ 73025 h 974726"/>
                <a:gd name="connsiteX591" fmla="*/ 255615 w 556146"/>
                <a:gd name="connsiteY591" fmla="*/ 68792 h 974726"/>
                <a:gd name="connsiteX592" fmla="*/ 259911 w 556146"/>
                <a:gd name="connsiteY592" fmla="*/ 66675 h 974726"/>
                <a:gd name="connsiteX593" fmla="*/ 289980 w 556146"/>
                <a:gd name="connsiteY593" fmla="*/ 47625 h 974726"/>
                <a:gd name="connsiteX594" fmla="*/ 315753 w 556146"/>
                <a:gd name="connsiteY594" fmla="*/ 34925 h 974726"/>
                <a:gd name="connsiteX595" fmla="*/ 303678 w 556146"/>
                <a:gd name="connsiteY595" fmla="*/ 25400 h 974726"/>
                <a:gd name="connsiteX596" fmla="*/ 303678 w 556146"/>
                <a:gd name="connsiteY596" fmla="*/ 29810 h 974726"/>
                <a:gd name="connsiteX597" fmla="*/ 244895 w 556146"/>
                <a:gd name="connsiteY597" fmla="*/ 58473 h 974726"/>
                <a:gd name="connsiteX598" fmla="*/ 236187 w 556146"/>
                <a:gd name="connsiteY598" fmla="*/ 62883 h 974726"/>
                <a:gd name="connsiteX599" fmla="*/ 234010 w 556146"/>
                <a:gd name="connsiteY599" fmla="*/ 65088 h 974726"/>
                <a:gd name="connsiteX600" fmla="*/ 231832 w 556146"/>
                <a:gd name="connsiteY600" fmla="*/ 65088 h 974726"/>
                <a:gd name="connsiteX601" fmla="*/ 229655 w 556146"/>
                <a:gd name="connsiteY601" fmla="*/ 60678 h 974726"/>
                <a:gd name="connsiteX602" fmla="*/ 231832 w 556146"/>
                <a:gd name="connsiteY602" fmla="*/ 60678 h 974726"/>
                <a:gd name="connsiteX603" fmla="*/ 238364 w 556146"/>
                <a:gd name="connsiteY603" fmla="*/ 56268 h 974726"/>
                <a:gd name="connsiteX604" fmla="*/ 297147 w 556146"/>
                <a:gd name="connsiteY604" fmla="*/ 27605 h 974726"/>
                <a:gd name="connsiteX605" fmla="*/ 303678 w 556146"/>
                <a:gd name="connsiteY605" fmla="*/ 25400 h 974726"/>
                <a:gd name="connsiteX606" fmla="*/ 87790 w 556146"/>
                <a:gd name="connsiteY606" fmla="*/ 17463 h 974726"/>
                <a:gd name="connsiteX607" fmla="*/ 89955 w 556146"/>
                <a:gd name="connsiteY607" fmla="*/ 17463 h 974726"/>
                <a:gd name="connsiteX608" fmla="*/ 89955 w 556146"/>
                <a:gd name="connsiteY608" fmla="*/ 19580 h 974726"/>
                <a:gd name="connsiteX609" fmla="*/ 46660 w 556146"/>
                <a:gd name="connsiteY609" fmla="*/ 49213 h 974726"/>
                <a:gd name="connsiteX610" fmla="*/ 44495 w 556146"/>
                <a:gd name="connsiteY610" fmla="*/ 49213 h 974726"/>
                <a:gd name="connsiteX611" fmla="*/ 44495 w 556146"/>
                <a:gd name="connsiteY611" fmla="*/ 44980 h 974726"/>
                <a:gd name="connsiteX612" fmla="*/ 81296 w 556146"/>
                <a:gd name="connsiteY612" fmla="*/ 19580 h 974726"/>
                <a:gd name="connsiteX613" fmla="*/ 87790 w 556146"/>
                <a:gd name="connsiteY613" fmla="*/ 17463 h 974726"/>
                <a:gd name="connsiteX614" fmla="*/ 272979 w 556146"/>
                <a:gd name="connsiteY614" fmla="*/ 15875 h 974726"/>
                <a:gd name="connsiteX615" fmla="*/ 272979 w 556146"/>
                <a:gd name="connsiteY615" fmla="*/ 20108 h 974726"/>
                <a:gd name="connsiteX616" fmla="*/ 270828 w 556146"/>
                <a:gd name="connsiteY616" fmla="*/ 20108 h 974726"/>
                <a:gd name="connsiteX617" fmla="*/ 219208 w 556146"/>
                <a:gd name="connsiteY617" fmla="*/ 49742 h 974726"/>
                <a:gd name="connsiteX618" fmla="*/ 214907 w 556146"/>
                <a:gd name="connsiteY618" fmla="*/ 51858 h 974726"/>
                <a:gd name="connsiteX619" fmla="*/ 212756 w 556146"/>
                <a:gd name="connsiteY619" fmla="*/ 53975 h 974726"/>
                <a:gd name="connsiteX620" fmla="*/ 212756 w 556146"/>
                <a:gd name="connsiteY620" fmla="*/ 49742 h 974726"/>
                <a:gd name="connsiteX621" fmla="*/ 214907 w 556146"/>
                <a:gd name="connsiteY621" fmla="*/ 47625 h 974726"/>
                <a:gd name="connsiteX622" fmla="*/ 262225 w 556146"/>
                <a:gd name="connsiteY622" fmla="*/ 20108 h 974726"/>
                <a:gd name="connsiteX623" fmla="*/ 272979 w 556146"/>
                <a:gd name="connsiteY623" fmla="*/ 15875 h 974726"/>
                <a:gd name="connsiteX624" fmla="*/ 119572 w 556146"/>
                <a:gd name="connsiteY624" fmla="*/ 11113 h 974726"/>
                <a:gd name="connsiteX625" fmla="*/ 121705 w 556146"/>
                <a:gd name="connsiteY625" fmla="*/ 13278 h 974726"/>
                <a:gd name="connsiteX626" fmla="*/ 121705 w 556146"/>
                <a:gd name="connsiteY626" fmla="*/ 15442 h 974726"/>
                <a:gd name="connsiteX627" fmla="*/ 76908 w 556146"/>
                <a:gd name="connsiteY627" fmla="*/ 43584 h 974726"/>
                <a:gd name="connsiteX628" fmla="*/ 66242 w 556146"/>
                <a:gd name="connsiteY628" fmla="*/ 52244 h 974726"/>
                <a:gd name="connsiteX629" fmla="*/ 55575 w 556146"/>
                <a:gd name="connsiteY629" fmla="*/ 58738 h 974726"/>
                <a:gd name="connsiteX630" fmla="*/ 53442 w 556146"/>
                <a:gd name="connsiteY630" fmla="*/ 54408 h 974726"/>
                <a:gd name="connsiteX631" fmla="*/ 64108 w 556146"/>
                <a:gd name="connsiteY631" fmla="*/ 47914 h 974726"/>
                <a:gd name="connsiteX632" fmla="*/ 115306 w 556146"/>
                <a:gd name="connsiteY632" fmla="*/ 15442 h 974726"/>
                <a:gd name="connsiteX633" fmla="*/ 119572 w 556146"/>
                <a:gd name="connsiteY633" fmla="*/ 11113 h 974726"/>
                <a:gd name="connsiteX634" fmla="*/ 240932 w 556146"/>
                <a:gd name="connsiteY634" fmla="*/ 9525 h 974726"/>
                <a:gd name="connsiteX635" fmla="*/ 249691 w 556146"/>
                <a:gd name="connsiteY635" fmla="*/ 9525 h 974726"/>
                <a:gd name="connsiteX636" fmla="*/ 251880 w 556146"/>
                <a:gd name="connsiteY636" fmla="*/ 11642 h 974726"/>
                <a:gd name="connsiteX637" fmla="*/ 249691 w 556146"/>
                <a:gd name="connsiteY637" fmla="*/ 13758 h 974726"/>
                <a:gd name="connsiteX638" fmla="*/ 240932 w 556146"/>
                <a:gd name="connsiteY638" fmla="*/ 15875 h 974726"/>
                <a:gd name="connsiteX639" fmla="*/ 192760 w 556146"/>
                <a:gd name="connsiteY639" fmla="*/ 41275 h 974726"/>
                <a:gd name="connsiteX640" fmla="*/ 190570 w 556146"/>
                <a:gd name="connsiteY640" fmla="*/ 41275 h 974726"/>
                <a:gd name="connsiteX641" fmla="*/ 190570 w 556146"/>
                <a:gd name="connsiteY641" fmla="*/ 39158 h 974726"/>
                <a:gd name="connsiteX642" fmla="*/ 232173 w 556146"/>
                <a:gd name="connsiteY642" fmla="*/ 13758 h 974726"/>
                <a:gd name="connsiteX643" fmla="*/ 240932 w 556146"/>
                <a:gd name="connsiteY643" fmla="*/ 9525 h 974726"/>
                <a:gd name="connsiteX644" fmla="*/ 152291 w 556146"/>
                <a:gd name="connsiteY644" fmla="*/ 3175 h 974726"/>
                <a:gd name="connsiteX645" fmla="*/ 154461 w 556146"/>
                <a:gd name="connsiteY645" fmla="*/ 3175 h 974726"/>
                <a:gd name="connsiteX646" fmla="*/ 154461 w 556146"/>
                <a:gd name="connsiteY646" fmla="*/ 7353 h 974726"/>
                <a:gd name="connsiteX647" fmla="*/ 145782 w 556146"/>
                <a:gd name="connsiteY647" fmla="*/ 11530 h 974726"/>
                <a:gd name="connsiteX648" fmla="*/ 102390 w 556146"/>
                <a:gd name="connsiteY648" fmla="*/ 38685 h 974726"/>
                <a:gd name="connsiteX649" fmla="*/ 93712 w 556146"/>
                <a:gd name="connsiteY649" fmla="*/ 42863 h 974726"/>
                <a:gd name="connsiteX650" fmla="*/ 91542 w 556146"/>
                <a:gd name="connsiteY650" fmla="*/ 40774 h 974726"/>
                <a:gd name="connsiteX651" fmla="*/ 91542 w 556146"/>
                <a:gd name="connsiteY651" fmla="*/ 38685 h 974726"/>
                <a:gd name="connsiteX652" fmla="*/ 134934 w 556146"/>
                <a:gd name="connsiteY652" fmla="*/ 13619 h 974726"/>
                <a:gd name="connsiteX653" fmla="*/ 143613 w 556146"/>
                <a:gd name="connsiteY653" fmla="*/ 7353 h 974726"/>
                <a:gd name="connsiteX654" fmla="*/ 152291 w 556146"/>
                <a:gd name="connsiteY654" fmla="*/ 3175 h 974726"/>
                <a:gd name="connsiteX655" fmla="*/ 219035 w 556146"/>
                <a:gd name="connsiteY655" fmla="*/ 0 h 974726"/>
                <a:gd name="connsiteX656" fmla="*/ 221170 w 556146"/>
                <a:gd name="connsiteY656" fmla="*/ 4410 h 974726"/>
                <a:gd name="connsiteX657" fmla="*/ 212631 w 556146"/>
                <a:gd name="connsiteY657" fmla="*/ 6615 h 974726"/>
                <a:gd name="connsiteX658" fmla="*/ 204091 w 556146"/>
                <a:gd name="connsiteY658" fmla="*/ 11024 h 974726"/>
                <a:gd name="connsiteX659" fmla="*/ 189146 w 556146"/>
                <a:gd name="connsiteY659" fmla="*/ 19844 h 974726"/>
                <a:gd name="connsiteX660" fmla="*/ 167797 w 556146"/>
                <a:gd name="connsiteY660" fmla="*/ 37483 h 974726"/>
                <a:gd name="connsiteX661" fmla="*/ 163527 w 556146"/>
                <a:gd name="connsiteY661" fmla="*/ 39688 h 974726"/>
                <a:gd name="connsiteX662" fmla="*/ 161392 w 556146"/>
                <a:gd name="connsiteY662" fmla="*/ 35278 h 974726"/>
                <a:gd name="connsiteX663" fmla="*/ 195551 w 556146"/>
                <a:gd name="connsiteY663" fmla="*/ 11024 h 974726"/>
                <a:gd name="connsiteX664" fmla="*/ 201956 w 556146"/>
                <a:gd name="connsiteY664" fmla="*/ 6615 h 974726"/>
                <a:gd name="connsiteX665" fmla="*/ 219035 w 556146"/>
                <a:gd name="connsiteY665" fmla="*/ 0 h 974726"/>
                <a:gd name="connsiteX666" fmla="*/ 197328 w 556146"/>
                <a:gd name="connsiteY666" fmla="*/ 0 h 974726"/>
                <a:gd name="connsiteX667" fmla="*/ 197328 w 556146"/>
                <a:gd name="connsiteY667" fmla="*/ 4384 h 974726"/>
                <a:gd name="connsiteX668" fmla="*/ 192999 w 556146"/>
                <a:gd name="connsiteY668" fmla="*/ 6577 h 974726"/>
                <a:gd name="connsiteX669" fmla="*/ 184340 w 556146"/>
                <a:gd name="connsiteY669" fmla="*/ 10961 h 974726"/>
                <a:gd name="connsiteX670" fmla="*/ 147538 w 556146"/>
                <a:gd name="connsiteY670" fmla="*/ 35076 h 974726"/>
                <a:gd name="connsiteX671" fmla="*/ 143209 w 556146"/>
                <a:gd name="connsiteY671" fmla="*/ 39461 h 974726"/>
                <a:gd name="connsiteX672" fmla="*/ 136714 w 556146"/>
                <a:gd name="connsiteY672" fmla="*/ 43846 h 974726"/>
                <a:gd name="connsiteX673" fmla="*/ 132385 w 556146"/>
                <a:gd name="connsiteY673" fmla="*/ 46038 h 974726"/>
                <a:gd name="connsiteX674" fmla="*/ 130220 w 556146"/>
                <a:gd name="connsiteY674" fmla="*/ 46038 h 974726"/>
                <a:gd name="connsiteX675" fmla="*/ 130220 w 556146"/>
                <a:gd name="connsiteY675" fmla="*/ 43846 h 974726"/>
                <a:gd name="connsiteX676" fmla="*/ 130220 w 556146"/>
                <a:gd name="connsiteY676" fmla="*/ 41653 h 974726"/>
                <a:gd name="connsiteX677" fmla="*/ 134550 w 556146"/>
                <a:gd name="connsiteY677" fmla="*/ 39461 h 974726"/>
                <a:gd name="connsiteX678" fmla="*/ 141044 w 556146"/>
                <a:gd name="connsiteY678" fmla="*/ 35076 h 974726"/>
                <a:gd name="connsiteX679" fmla="*/ 175681 w 556146"/>
                <a:gd name="connsiteY679" fmla="*/ 10961 h 974726"/>
                <a:gd name="connsiteX680" fmla="*/ 182175 w 556146"/>
                <a:gd name="connsiteY680" fmla="*/ 6577 h 974726"/>
                <a:gd name="connsiteX681" fmla="*/ 197328 w 556146"/>
                <a:gd name="connsiteY681" fmla="*/ 0 h 9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</a:cxnLst>
              <a:rect l="l" t="t" r="r" b="b"/>
              <a:pathLst>
                <a:path w="556146" h="974726">
                  <a:moveTo>
                    <a:pt x="527047" y="954088"/>
                  </a:moveTo>
                  <a:cubicBezTo>
                    <a:pt x="527047" y="954088"/>
                    <a:pt x="527047" y="954088"/>
                    <a:pt x="529164" y="954088"/>
                  </a:cubicBezTo>
                  <a:cubicBezTo>
                    <a:pt x="529164" y="954088"/>
                    <a:pt x="531280" y="956381"/>
                    <a:pt x="529164" y="958674"/>
                  </a:cubicBezTo>
                  <a:cubicBezTo>
                    <a:pt x="524930" y="963261"/>
                    <a:pt x="518580" y="965554"/>
                    <a:pt x="514347" y="970140"/>
                  </a:cubicBezTo>
                  <a:cubicBezTo>
                    <a:pt x="514347" y="970140"/>
                    <a:pt x="512230" y="972433"/>
                    <a:pt x="510114" y="972433"/>
                  </a:cubicBezTo>
                  <a:cubicBezTo>
                    <a:pt x="510114" y="974726"/>
                    <a:pt x="510114" y="974726"/>
                    <a:pt x="510114" y="974726"/>
                  </a:cubicBezTo>
                  <a:cubicBezTo>
                    <a:pt x="510114" y="974726"/>
                    <a:pt x="510114" y="974726"/>
                    <a:pt x="507997" y="974726"/>
                  </a:cubicBezTo>
                  <a:cubicBezTo>
                    <a:pt x="507997" y="974726"/>
                    <a:pt x="505880" y="972433"/>
                    <a:pt x="507997" y="970140"/>
                  </a:cubicBezTo>
                  <a:cubicBezTo>
                    <a:pt x="510114" y="967847"/>
                    <a:pt x="512230" y="967847"/>
                    <a:pt x="514347" y="965554"/>
                  </a:cubicBezTo>
                  <a:cubicBezTo>
                    <a:pt x="518580" y="960967"/>
                    <a:pt x="522814" y="958674"/>
                    <a:pt x="527047" y="954088"/>
                  </a:cubicBezTo>
                  <a:close/>
                  <a:moveTo>
                    <a:pt x="550414" y="914400"/>
                  </a:moveTo>
                  <a:cubicBezTo>
                    <a:pt x="552503" y="914400"/>
                    <a:pt x="552503" y="914400"/>
                    <a:pt x="552503" y="914400"/>
                  </a:cubicBezTo>
                  <a:cubicBezTo>
                    <a:pt x="554591" y="914400"/>
                    <a:pt x="556680" y="916548"/>
                    <a:pt x="554591" y="918696"/>
                  </a:cubicBezTo>
                  <a:cubicBezTo>
                    <a:pt x="554591" y="918696"/>
                    <a:pt x="552503" y="920844"/>
                    <a:pt x="552503" y="920844"/>
                  </a:cubicBezTo>
                  <a:cubicBezTo>
                    <a:pt x="542058" y="931583"/>
                    <a:pt x="531614" y="940174"/>
                    <a:pt x="521170" y="948765"/>
                  </a:cubicBezTo>
                  <a:cubicBezTo>
                    <a:pt x="521170" y="948765"/>
                    <a:pt x="519081" y="950913"/>
                    <a:pt x="519081" y="950913"/>
                  </a:cubicBezTo>
                  <a:cubicBezTo>
                    <a:pt x="516992" y="950913"/>
                    <a:pt x="516992" y="948765"/>
                    <a:pt x="516992" y="946617"/>
                  </a:cubicBezTo>
                  <a:cubicBezTo>
                    <a:pt x="529525" y="935878"/>
                    <a:pt x="539970" y="927287"/>
                    <a:pt x="550414" y="916548"/>
                  </a:cubicBezTo>
                  <a:cubicBezTo>
                    <a:pt x="550414" y="914400"/>
                    <a:pt x="550414" y="914400"/>
                    <a:pt x="550414" y="914400"/>
                  </a:cubicBezTo>
                  <a:close/>
                  <a:moveTo>
                    <a:pt x="548121" y="892175"/>
                  </a:moveTo>
                  <a:cubicBezTo>
                    <a:pt x="550261" y="892175"/>
                    <a:pt x="550261" y="892175"/>
                    <a:pt x="552401" y="892175"/>
                  </a:cubicBezTo>
                  <a:cubicBezTo>
                    <a:pt x="552401" y="892175"/>
                    <a:pt x="554541" y="892175"/>
                    <a:pt x="554541" y="892175"/>
                  </a:cubicBezTo>
                  <a:cubicBezTo>
                    <a:pt x="556680" y="892175"/>
                    <a:pt x="556680" y="896471"/>
                    <a:pt x="554541" y="896471"/>
                  </a:cubicBezTo>
                  <a:cubicBezTo>
                    <a:pt x="552401" y="896471"/>
                    <a:pt x="552401" y="896471"/>
                    <a:pt x="552401" y="896471"/>
                  </a:cubicBezTo>
                  <a:cubicBezTo>
                    <a:pt x="550261" y="896471"/>
                    <a:pt x="550261" y="896471"/>
                    <a:pt x="548121" y="896471"/>
                  </a:cubicBezTo>
                  <a:cubicBezTo>
                    <a:pt x="541702" y="898619"/>
                    <a:pt x="535283" y="905062"/>
                    <a:pt x="531004" y="909358"/>
                  </a:cubicBezTo>
                  <a:cubicBezTo>
                    <a:pt x="524585" y="915801"/>
                    <a:pt x="518166" y="922245"/>
                    <a:pt x="511747" y="926540"/>
                  </a:cubicBezTo>
                  <a:cubicBezTo>
                    <a:pt x="511747" y="928688"/>
                    <a:pt x="511747" y="928688"/>
                    <a:pt x="511747" y="928688"/>
                  </a:cubicBezTo>
                  <a:cubicBezTo>
                    <a:pt x="509607" y="928688"/>
                    <a:pt x="507467" y="926540"/>
                    <a:pt x="509607" y="924392"/>
                  </a:cubicBezTo>
                  <a:cubicBezTo>
                    <a:pt x="509607" y="924392"/>
                    <a:pt x="509607" y="924392"/>
                    <a:pt x="511747" y="922245"/>
                  </a:cubicBezTo>
                  <a:cubicBezTo>
                    <a:pt x="518166" y="915801"/>
                    <a:pt x="522445" y="909358"/>
                    <a:pt x="531004" y="902914"/>
                  </a:cubicBezTo>
                  <a:cubicBezTo>
                    <a:pt x="535283" y="898619"/>
                    <a:pt x="541702" y="894323"/>
                    <a:pt x="548121" y="892175"/>
                  </a:cubicBezTo>
                  <a:close/>
                  <a:moveTo>
                    <a:pt x="544457" y="874713"/>
                  </a:moveTo>
                  <a:cubicBezTo>
                    <a:pt x="544457" y="874713"/>
                    <a:pt x="544457" y="874713"/>
                    <a:pt x="546600" y="874713"/>
                  </a:cubicBezTo>
                  <a:cubicBezTo>
                    <a:pt x="546600" y="874713"/>
                    <a:pt x="548743" y="874713"/>
                    <a:pt x="548743" y="876911"/>
                  </a:cubicBezTo>
                  <a:cubicBezTo>
                    <a:pt x="548743" y="876911"/>
                    <a:pt x="546600" y="876911"/>
                    <a:pt x="546600" y="879109"/>
                  </a:cubicBezTo>
                  <a:cubicBezTo>
                    <a:pt x="533741" y="883505"/>
                    <a:pt x="523025" y="894496"/>
                    <a:pt x="510167" y="903288"/>
                  </a:cubicBezTo>
                  <a:cubicBezTo>
                    <a:pt x="510167" y="903288"/>
                    <a:pt x="510167" y="903288"/>
                    <a:pt x="508023" y="903288"/>
                  </a:cubicBezTo>
                  <a:cubicBezTo>
                    <a:pt x="508023" y="903288"/>
                    <a:pt x="505880" y="901090"/>
                    <a:pt x="508023" y="898892"/>
                  </a:cubicBezTo>
                  <a:cubicBezTo>
                    <a:pt x="508023" y="898892"/>
                    <a:pt x="510167" y="898892"/>
                    <a:pt x="510167" y="898892"/>
                  </a:cubicBezTo>
                  <a:cubicBezTo>
                    <a:pt x="520882" y="890100"/>
                    <a:pt x="531598" y="881307"/>
                    <a:pt x="544457" y="874713"/>
                  </a:cubicBezTo>
                  <a:close/>
                  <a:moveTo>
                    <a:pt x="544297" y="842963"/>
                  </a:moveTo>
                  <a:cubicBezTo>
                    <a:pt x="546456" y="842963"/>
                    <a:pt x="546456" y="842963"/>
                    <a:pt x="548615" y="842963"/>
                  </a:cubicBezTo>
                  <a:cubicBezTo>
                    <a:pt x="548615" y="842963"/>
                    <a:pt x="550774" y="842963"/>
                    <a:pt x="550774" y="842963"/>
                  </a:cubicBezTo>
                  <a:cubicBezTo>
                    <a:pt x="550774" y="842963"/>
                    <a:pt x="550774" y="842963"/>
                    <a:pt x="552933" y="842963"/>
                  </a:cubicBezTo>
                  <a:cubicBezTo>
                    <a:pt x="555092" y="842963"/>
                    <a:pt x="555092" y="847130"/>
                    <a:pt x="552933" y="847130"/>
                  </a:cubicBezTo>
                  <a:cubicBezTo>
                    <a:pt x="550774" y="847130"/>
                    <a:pt x="550774" y="847130"/>
                    <a:pt x="550774" y="847130"/>
                  </a:cubicBezTo>
                  <a:cubicBezTo>
                    <a:pt x="550774" y="847130"/>
                    <a:pt x="548615" y="847130"/>
                    <a:pt x="548615" y="847130"/>
                  </a:cubicBezTo>
                  <a:cubicBezTo>
                    <a:pt x="546456" y="847130"/>
                    <a:pt x="546456" y="847130"/>
                    <a:pt x="544297" y="847130"/>
                  </a:cubicBezTo>
                  <a:cubicBezTo>
                    <a:pt x="537820" y="849214"/>
                    <a:pt x="531343" y="855465"/>
                    <a:pt x="524866" y="859632"/>
                  </a:cubicBezTo>
                  <a:cubicBezTo>
                    <a:pt x="520548" y="863799"/>
                    <a:pt x="514071" y="870050"/>
                    <a:pt x="507594" y="874218"/>
                  </a:cubicBezTo>
                  <a:cubicBezTo>
                    <a:pt x="507594" y="876301"/>
                    <a:pt x="505435" y="876301"/>
                    <a:pt x="505435" y="876301"/>
                  </a:cubicBezTo>
                  <a:cubicBezTo>
                    <a:pt x="503276" y="876301"/>
                    <a:pt x="501117" y="874218"/>
                    <a:pt x="503276" y="872134"/>
                  </a:cubicBezTo>
                  <a:cubicBezTo>
                    <a:pt x="505435" y="872134"/>
                    <a:pt x="505435" y="870050"/>
                    <a:pt x="507594" y="870050"/>
                  </a:cubicBezTo>
                  <a:cubicBezTo>
                    <a:pt x="514071" y="863799"/>
                    <a:pt x="520548" y="857549"/>
                    <a:pt x="527025" y="853381"/>
                  </a:cubicBezTo>
                  <a:cubicBezTo>
                    <a:pt x="531343" y="849214"/>
                    <a:pt x="537820" y="845047"/>
                    <a:pt x="544297" y="842963"/>
                  </a:cubicBezTo>
                  <a:close/>
                  <a:moveTo>
                    <a:pt x="542738" y="819150"/>
                  </a:moveTo>
                  <a:cubicBezTo>
                    <a:pt x="542738" y="819150"/>
                    <a:pt x="544947" y="819150"/>
                    <a:pt x="544947" y="819150"/>
                  </a:cubicBezTo>
                  <a:cubicBezTo>
                    <a:pt x="547155" y="821298"/>
                    <a:pt x="547155" y="823446"/>
                    <a:pt x="544947" y="823446"/>
                  </a:cubicBezTo>
                  <a:cubicBezTo>
                    <a:pt x="542738" y="823446"/>
                    <a:pt x="542738" y="823446"/>
                    <a:pt x="542738" y="823446"/>
                  </a:cubicBezTo>
                  <a:cubicBezTo>
                    <a:pt x="538320" y="823446"/>
                    <a:pt x="536112" y="825594"/>
                    <a:pt x="531694" y="827741"/>
                  </a:cubicBezTo>
                  <a:cubicBezTo>
                    <a:pt x="527277" y="829889"/>
                    <a:pt x="522860" y="834185"/>
                    <a:pt x="520651" y="838481"/>
                  </a:cubicBezTo>
                  <a:cubicBezTo>
                    <a:pt x="514025" y="842776"/>
                    <a:pt x="509607" y="847072"/>
                    <a:pt x="502981" y="851367"/>
                  </a:cubicBezTo>
                  <a:cubicBezTo>
                    <a:pt x="502981" y="853515"/>
                    <a:pt x="500773" y="855663"/>
                    <a:pt x="500773" y="855663"/>
                  </a:cubicBezTo>
                  <a:cubicBezTo>
                    <a:pt x="498564" y="855663"/>
                    <a:pt x="498564" y="855663"/>
                    <a:pt x="498564" y="855663"/>
                  </a:cubicBezTo>
                  <a:cubicBezTo>
                    <a:pt x="496355" y="855663"/>
                    <a:pt x="496355" y="855663"/>
                    <a:pt x="496355" y="855663"/>
                  </a:cubicBezTo>
                  <a:cubicBezTo>
                    <a:pt x="496355" y="855663"/>
                    <a:pt x="496355" y="853515"/>
                    <a:pt x="496355" y="853515"/>
                  </a:cubicBezTo>
                  <a:cubicBezTo>
                    <a:pt x="496355" y="851367"/>
                    <a:pt x="498564" y="851367"/>
                    <a:pt x="498564" y="851367"/>
                  </a:cubicBezTo>
                  <a:cubicBezTo>
                    <a:pt x="500773" y="849220"/>
                    <a:pt x="502981" y="847072"/>
                    <a:pt x="502981" y="847072"/>
                  </a:cubicBezTo>
                  <a:cubicBezTo>
                    <a:pt x="509607" y="840628"/>
                    <a:pt x="514025" y="836333"/>
                    <a:pt x="520651" y="832037"/>
                  </a:cubicBezTo>
                  <a:cubicBezTo>
                    <a:pt x="525068" y="827741"/>
                    <a:pt x="533903" y="819150"/>
                    <a:pt x="542738" y="819150"/>
                  </a:cubicBezTo>
                  <a:close/>
                  <a:moveTo>
                    <a:pt x="546583" y="793750"/>
                  </a:moveTo>
                  <a:cubicBezTo>
                    <a:pt x="548742" y="793750"/>
                    <a:pt x="548742" y="797983"/>
                    <a:pt x="546583" y="797983"/>
                  </a:cubicBezTo>
                  <a:cubicBezTo>
                    <a:pt x="546583" y="797983"/>
                    <a:pt x="546583" y="797983"/>
                    <a:pt x="544424" y="800100"/>
                  </a:cubicBezTo>
                  <a:cubicBezTo>
                    <a:pt x="544424" y="800100"/>
                    <a:pt x="542265" y="800100"/>
                    <a:pt x="540106" y="800100"/>
                  </a:cubicBezTo>
                  <a:cubicBezTo>
                    <a:pt x="533629" y="802217"/>
                    <a:pt x="527152" y="808567"/>
                    <a:pt x="520675" y="812800"/>
                  </a:cubicBezTo>
                  <a:cubicBezTo>
                    <a:pt x="514198" y="819150"/>
                    <a:pt x="509880" y="823383"/>
                    <a:pt x="503403" y="829733"/>
                  </a:cubicBezTo>
                  <a:cubicBezTo>
                    <a:pt x="501244" y="829733"/>
                    <a:pt x="501244" y="829733"/>
                    <a:pt x="501244" y="831850"/>
                  </a:cubicBezTo>
                  <a:cubicBezTo>
                    <a:pt x="499085" y="831850"/>
                    <a:pt x="499085" y="831850"/>
                    <a:pt x="499085" y="831850"/>
                  </a:cubicBezTo>
                  <a:cubicBezTo>
                    <a:pt x="496926" y="831850"/>
                    <a:pt x="494767" y="829733"/>
                    <a:pt x="496926" y="827617"/>
                  </a:cubicBezTo>
                  <a:cubicBezTo>
                    <a:pt x="496926" y="827617"/>
                    <a:pt x="499085" y="827617"/>
                    <a:pt x="499085" y="827617"/>
                  </a:cubicBezTo>
                  <a:cubicBezTo>
                    <a:pt x="499085" y="825500"/>
                    <a:pt x="501244" y="825500"/>
                    <a:pt x="501244" y="823383"/>
                  </a:cubicBezTo>
                  <a:cubicBezTo>
                    <a:pt x="507721" y="819150"/>
                    <a:pt x="514198" y="812800"/>
                    <a:pt x="522834" y="806450"/>
                  </a:cubicBezTo>
                  <a:cubicBezTo>
                    <a:pt x="527152" y="802217"/>
                    <a:pt x="533629" y="797983"/>
                    <a:pt x="540106" y="795867"/>
                  </a:cubicBezTo>
                  <a:cubicBezTo>
                    <a:pt x="542265" y="795867"/>
                    <a:pt x="542265" y="795867"/>
                    <a:pt x="544424" y="795867"/>
                  </a:cubicBezTo>
                  <a:cubicBezTo>
                    <a:pt x="546583" y="793750"/>
                    <a:pt x="546583" y="793750"/>
                    <a:pt x="546583" y="793750"/>
                  </a:cubicBezTo>
                  <a:close/>
                  <a:moveTo>
                    <a:pt x="552414" y="763588"/>
                  </a:moveTo>
                  <a:cubicBezTo>
                    <a:pt x="552414" y="763588"/>
                    <a:pt x="554547" y="763588"/>
                    <a:pt x="554547" y="763588"/>
                  </a:cubicBezTo>
                  <a:cubicBezTo>
                    <a:pt x="556680" y="763588"/>
                    <a:pt x="556680" y="765728"/>
                    <a:pt x="554547" y="767868"/>
                  </a:cubicBezTo>
                  <a:cubicBezTo>
                    <a:pt x="554547" y="767868"/>
                    <a:pt x="552414" y="767868"/>
                    <a:pt x="552414" y="767868"/>
                  </a:cubicBezTo>
                  <a:cubicBezTo>
                    <a:pt x="548147" y="770007"/>
                    <a:pt x="546014" y="772147"/>
                    <a:pt x="541748" y="774287"/>
                  </a:cubicBezTo>
                  <a:cubicBezTo>
                    <a:pt x="539614" y="774287"/>
                    <a:pt x="539614" y="776426"/>
                    <a:pt x="537481" y="776426"/>
                  </a:cubicBezTo>
                  <a:cubicBezTo>
                    <a:pt x="522549" y="784985"/>
                    <a:pt x="509749" y="797823"/>
                    <a:pt x="494817" y="808522"/>
                  </a:cubicBezTo>
                  <a:cubicBezTo>
                    <a:pt x="494817" y="810661"/>
                    <a:pt x="494817" y="810661"/>
                    <a:pt x="492684" y="810661"/>
                  </a:cubicBezTo>
                  <a:cubicBezTo>
                    <a:pt x="492684" y="810661"/>
                    <a:pt x="492684" y="812801"/>
                    <a:pt x="492684" y="812801"/>
                  </a:cubicBezTo>
                  <a:cubicBezTo>
                    <a:pt x="492684" y="812801"/>
                    <a:pt x="490550" y="812801"/>
                    <a:pt x="490550" y="812801"/>
                  </a:cubicBezTo>
                  <a:cubicBezTo>
                    <a:pt x="490550" y="812801"/>
                    <a:pt x="488417" y="810661"/>
                    <a:pt x="490550" y="808522"/>
                  </a:cubicBezTo>
                  <a:cubicBezTo>
                    <a:pt x="490550" y="806382"/>
                    <a:pt x="492684" y="806382"/>
                    <a:pt x="492684" y="806382"/>
                  </a:cubicBezTo>
                  <a:cubicBezTo>
                    <a:pt x="507616" y="793544"/>
                    <a:pt x="522549" y="780706"/>
                    <a:pt x="537481" y="772147"/>
                  </a:cubicBezTo>
                  <a:cubicBezTo>
                    <a:pt x="539614" y="770007"/>
                    <a:pt x="541748" y="770007"/>
                    <a:pt x="541748" y="770007"/>
                  </a:cubicBezTo>
                  <a:cubicBezTo>
                    <a:pt x="546014" y="767868"/>
                    <a:pt x="548147" y="765728"/>
                    <a:pt x="552414" y="763588"/>
                  </a:cubicBezTo>
                  <a:close/>
                  <a:moveTo>
                    <a:pt x="526951" y="752475"/>
                  </a:moveTo>
                  <a:cubicBezTo>
                    <a:pt x="526951" y="752475"/>
                    <a:pt x="529115" y="752475"/>
                    <a:pt x="529115" y="752475"/>
                  </a:cubicBezTo>
                  <a:cubicBezTo>
                    <a:pt x="531280" y="752475"/>
                    <a:pt x="531280" y="756708"/>
                    <a:pt x="529115" y="756708"/>
                  </a:cubicBezTo>
                  <a:cubicBezTo>
                    <a:pt x="505303" y="765175"/>
                    <a:pt x="485820" y="779992"/>
                    <a:pt x="466337" y="792692"/>
                  </a:cubicBezTo>
                  <a:cubicBezTo>
                    <a:pt x="466337" y="794808"/>
                    <a:pt x="466337" y="794808"/>
                    <a:pt x="464172" y="794808"/>
                  </a:cubicBezTo>
                  <a:cubicBezTo>
                    <a:pt x="464172" y="794808"/>
                    <a:pt x="464172" y="796925"/>
                    <a:pt x="464172" y="796925"/>
                  </a:cubicBezTo>
                  <a:cubicBezTo>
                    <a:pt x="462007" y="796925"/>
                    <a:pt x="462007" y="796925"/>
                    <a:pt x="462007" y="796925"/>
                  </a:cubicBezTo>
                  <a:cubicBezTo>
                    <a:pt x="462007" y="796925"/>
                    <a:pt x="459842" y="796925"/>
                    <a:pt x="459842" y="794808"/>
                  </a:cubicBezTo>
                  <a:cubicBezTo>
                    <a:pt x="459842" y="794808"/>
                    <a:pt x="459842" y="792692"/>
                    <a:pt x="462007" y="792692"/>
                  </a:cubicBezTo>
                  <a:cubicBezTo>
                    <a:pt x="481490" y="777875"/>
                    <a:pt x="503138" y="760942"/>
                    <a:pt x="526951" y="752475"/>
                  </a:cubicBezTo>
                  <a:close/>
                  <a:moveTo>
                    <a:pt x="456090" y="752475"/>
                  </a:moveTo>
                  <a:cubicBezTo>
                    <a:pt x="458255" y="752475"/>
                    <a:pt x="458255" y="754618"/>
                    <a:pt x="458255" y="754618"/>
                  </a:cubicBezTo>
                  <a:cubicBezTo>
                    <a:pt x="458255" y="756761"/>
                    <a:pt x="458255" y="756761"/>
                    <a:pt x="456090" y="756761"/>
                  </a:cubicBezTo>
                  <a:cubicBezTo>
                    <a:pt x="443102" y="756761"/>
                    <a:pt x="432278" y="765334"/>
                    <a:pt x="421454" y="773907"/>
                  </a:cubicBezTo>
                  <a:cubicBezTo>
                    <a:pt x="410630" y="780336"/>
                    <a:pt x="401971" y="788909"/>
                    <a:pt x="391147" y="795338"/>
                  </a:cubicBezTo>
                  <a:cubicBezTo>
                    <a:pt x="388982" y="795338"/>
                    <a:pt x="386817" y="793195"/>
                    <a:pt x="388982" y="791052"/>
                  </a:cubicBezTo>
                  <a:cubicBezTo>
                    <a:pt x="399806" y="784622"/>
                    <a:pt x="410630" y="773907"/>
                    <a:pt x="421454" y="767477"/>
                  </a:cubicBezTo>
                  <a:cubicBezTo>
                    <a:pt x="427948" y="763191"/>
                    <a:pt x="434443" y="758905"/>
                    <a:pt x="440937" y="756761"/>
                  </a:cubicBezTo>
                  <a:cubicBezTo>
                    <a:pt x="445267" y="754618"/>
                    <a:pt x="451761" y="752475"/>
                    <a:pt x="456090" y="752475"/>
                  </a:cubicBezTo>
                  <a:close/>
                  <a:moveTo>
                    <a:pt x="432175" y="749300"/>
                  </a:moveTo>
                  <a:cubicBezTo>
                    <a:pt x="434330" y="749300"/>
                    <a:pt x="436484" y="749300"/>
                    <a:pt x="438639" y="749300"/>
                  </a:cubicBezTo>
                  <a:cubicBezTo>
                    <a:pt x="438639" y="749300"/>
                    <a:pt x="438639" y="749300"/>
                    <a:pt x="438639" y="751465"/>
                  </a:cubicBezTo>
                  <a:cubicBezTo>
                    <a:pt x="440793" y="751465"/>
                    <a:pt x="438639" y="753630"/>
                    <a:pt x="438639" y="753630"/>
                  </a:cubicBezTo>
                  <a:cubicBezTo>
                    <a:pt x="438639" y="753630"/>
                    <a:pt x="436484" y="753630"/>
                    <a:pt x="436484" y="753630"/>
                  </a:cubicBezTo>
                  <a:cubicBezTo>
                    <a:pt x="436484" y="753630"/>
                    <a:pt x="434330" y="753630"/>
                    <a:pt x="432175" y="753630"/>
                  </a:cubicBezTo>
                  <a:cubicBezTo>
                    <a:pt x="430021" y="753630"/>
                    <a:pt x="427866" y="753630"/>
                    <a:pt x="425712" y="755794"/>
                  </a:cubicBezTo>
                  <a:cubicBezTo>
                    <a:pt x="421403" y="755794"/>
                    <a:pt x="419248" y="757959"/>
                    <a:pt x="417094" y="760124"/>
                  </a:cubicBezTo>
                  <a:cubicBezTo>
                    <a:pt x="410631" y="762289"/>
                    <a:pt x="404167" y="766618"/>
                    <a:pt x="397704" y="770948"/>
                  </a:cubicBezTo>
                  <a:cubicBezTo>
                    <a:pt x="382622" y="777442"/>
                    <a:pt x="369696" y="786101"/>
                    <a:pt x="354614" y="796925"/>
                  </a:cubicBezTo>
                  <a:cubicBezTo>
                    <a:pt x="354614" y="796925"/>
                    <a:pt x="354614" y="796925"/>
                    <a:pt x="352460" y="796925"/>
                  </a:cubicBezTo>
                  <a:cubicBezTo>
                    <a:pt x="352460" y="796925"/>
                    <a:pt x="350305" y="792596"/>
                    <a:pt x="352460" y="792596"/>
                  </a:cubicBezTo>
                  <a:cubicBezTo>
                    <a:pt x="367541" y="781772"/>
                    <a:pt x="384777" y="773113"/>
                    <a:pt x="399858" y="764454"/>
                  </a:cubicBezTo>
                  <a:cubicBezTo>
                    <a:pt x="404167" y="760124"/>
                    <a:pt x="410631" y="757959"/>
                    <a:pt x="414940" y="755794"/>
                  </a:cubicBezTo>
                  <a:cubicBezTo>
                    <a:pt x="417094" y="753630"/>
                    <a:pt x="419248" y="753630"/>
                    <a:pt x="421403" y="751465"/>
                  </a:cubicBezTo>
                  <a:cubicBezTo>
                    <a:pt x="421403" y="751465"/>
                    <a:pt x="423557" y="751465"/>
                    <a:pt x="423557" y="751465"/>
                  </a:cubicBezTo>
                  <a:cubicBezTo>
                    <a:pt x="427866" y="749300"/>
                    <a:pt x="430021" y="749300"/>
                    <a:pt x="432175" y="749300"/>
                  </a:cubicBezTo>
                  <a:close/>
                  <a:moveTo>
                    <a:pt x="294198" y="748242"/>
                  </a:moveTo>
                  <a:lnTo>
                    <a:pt x="294198" y="750358"/>
                  </a:lnTo>
                  <a:cubicBezTo>
                    <a:pt x="292067" y="752475"/>
                    <a:pt x="289935" y="752475"/>
                    <a:pt x="287803" y="754592"/>
                  </a:cubicBezTo>
                  <a:cubicBezTo>
                    <a:pt x="264353" y="763058"/>
                    <a:pt x="245167" y="777875"/>
                    <a:pt x="225981" y="790575"/>
                  </a:cubicBezTo>
                  <a:cubicBezTo>
                    <a:pt x="223849" y="790575"/>
                    <a:pt x="223849" y="790575"/>
                    <a:pt x="223849" y="790575"/>
                  </a:cubicBezTo>
                  <a:cubicBezTo>
                    <a:pt x="221717" y="790575"/>
                    <a:pt x="221717" y="788458"/>
                    <a:pt x="223849" y="786342"/>
                  </a:cubicBezTo>
                  <a:cubicBezTo>
                    <a:pt x="240903" y="775758"/>
                    <a:pt x="257958" y="763058"/>
                    <a:pt x="275012" y="754592"/>
                  </a:cubicBezTo>
                  <a:cubicBezTo>
                    <a:pt x="281408" y="752475"/>
                    <a:pt x="287803" y="750358"/>
                    <a:pt x="294198" y="748242"/>
                  </a:cubicBezTo>
                  <a:close/>
                  <a:moveTo>
                    <a:pt x="503541" y="747713"/>
                  </a:moveTo>
                  <a:cubicBezTo>
                    <a:pt x="505713" y="747713"/>
                    <a:pt x="507886" y="747713"/>
                    <a:pt x="510058" y="749878"/>
                  </a:cubicBezTo>
                  <a:cubicBezTo>
                    <a:pt x="512230" y="752043"/>
                    <a:pt x="510058" y="754207"/>
                    <a:pt x="507886" y="754207"/>
                  </a:cubicBezTo>
                  <a:cubicBezTo>
                    <a:pt x="507886" y="754207"/>
                    <a:pt x="507886" y="754207"/>
                    <a:pt x="507886" y="752043"/>
                  </a:cubicBezTo>
                  <a:cubicBezTo>
                    <a:pt x="505713" y="752043"/>
                    <a:pt x="505713" y="752043"/>
                    <a:pt x="503541" y="752043"/>
                  </a:cubicBezTo>
                  <a:cubicBezTo>
                    <a:pt x="501368" y="752043"/>
                    <a:pt x="494851" y="754207"/>
                    <a:pt x="492679" y="756372"/>
                  </a:cubicBezTo>
                  <a:cubicBezTo>
                    <a:pt x="483989" y="758537"/>
                    <a:pt x="477472" y="765031"/>
                    <a:pt x="468783" y="769361"/>
                  </a:cubicBezTo>
                  <a:cubicBezTo>
                    <a:pt x="457921" y="778020"/>
                    <a:pt x="444887" y="786679"/>
                    <a:pt x="434025" y="795338"/>
                  </a:cubicBezTo>
                  <a:cubicBezTo>
                    <a:pt x="434025" y="795338"/>
                    <a:pt x="431853" y="795338"/>
                    <a:pt x="431853" y="795338"/>
                  </a:cubicBezTo>
                  <a:cubicBezTo>
                    <a:pt x="429680" y="795338"/>
                    <a:pt x="429680" y="793173"/>
                    <a:pt x="431853" y="791009"/>
                  </a:cubicBezTo>
                  <a:cubicBezTo>
                    <a:pt x="444887" y="782349"/>
                    <a:pt x="457921" y="771526"/>
                    <a:pt x="470955" y="762867"/>
                  </a:cubicBezTo>
                  <a:cubicBezTo>
                    <a:pt x="477472" y="760702"/>
                    <a:pt x="481817" y="756372"/>
                    <a:pt x="488334" y="752043"/>
                  </a:cubicBezTo>
                  <a:cubicBezTo>
                    <a:pt x="490507" y="752043"/>
                    <a:pt x="492679" y="749878"/>
                    <a:pt x="494851" y="749878"/>
                  </a:cubicBezTo>
                  <a:cubicBezTo>
                    <a:pt x="497024" y="747713"/>
                    <a:pt x="501368" y="747713"/>
                    <a:pt x="503541" y="747713"/>
                  </a:cubicBezTo>
                  <a:close/>
                  <a:moveTo>
                    <a:pt x="368221" y="747713"/>
                  </a:moveTo>
                  <a:cubicBezTo>
                    <a:pt x="368221" y="747713"/>
                    <a:pt x="368221" y="747713"/>
                    <a:pt x="370376" y="747713"/>
                  </a:cubicBezTo>
                  <a:cubicBezTo>
                    <a:pt x="372530" y="747713"/>
                    <a:pt x="372530" y="752031"/>
                    <a:pt x="368221" y="752031"/>
                  </a:cubicBezTo>
                  <a:cubicBezTo>
                    <a:pt x="366067" y="752031"/>
                    <a:pt x="361758" y="754190"/>
                    <a:pt x="359603" y="754190"/>
                  </a:cubicBezTo>
                  <a:cubicBezTo>
                    <a:pt x="355294" y="756349"/>
                    <a:pt x="350985" y="758508"/>
                    <a:pt x="348831" y="760667"/>
                  </a:cubicBezTo>
                  <a:cubicBezTo>
                    <a:pt x="342368" y="764985"/>
                    <a:pt x="335904" y="769303"/>
                    <a:pt x="329441" y="773621"/>
                  </a:cubicBezTo>
                  <a:cubicBezTo>
                    <a:pt x="316514" y="780098"/>
                    <a:pt x="303587" y="788734"/>
                    <a:pt x="292815" y="795211"/>
                  </a:cubicBezTo>
                  <a:cubicBezTo>
                    <a:pt x="290660" y="797370"/>
                    <a:pt x="288506" y="797370"/>
                    <a:pt x="286351" y="799529"/>
                  </a:cubicBezTo>
                  <a:cubicBezTo>
                    <a:pt x="284197" y="799529"/>
                    <a:pt x="284197" y="799529"/>
                    <a:pt x="284197" y="799529"/>
                  </a:cubicBezTo>
                  <a:cubicBezTo>
                    <a:pt x="284197" y="799529"/>
                    <a:pt x="284197" y="801688"/>
                    <a:pt x="284197" y="801688"/>
                  </a:cubicBezTo>
                  <a:cubicBezTo>
                    <a:pt x="282042" y="801688"/>
                    <a:pt x="282042" y="799529"/>
                    <a:pt x="282042" y="799529"/>
                  </a:cubicBezTo>
                  <a:cubicBezTo>
                    <a:pt x="282042" y="797370"/>
                    <a:pt x="282042" y="797370"/>
                    <a:pt x="282042" y="797370"/>
                  </a:cubicBezTo>
                  <a:cubicBezTo>
                    <a:pt x="284197" y="795211"/>
                    <a:pt x="284197" y="795211"/>
                    <a:pt x="284197" y="795211"/>
                  </a:cubicBezTo>
                  <a:cubicBezTo>
                    <a:pt x="299278" y="786575"/>
                    <a:pt x="314359" y="775780"/>
                    <a:pt x="331595" y="767144"/>
                  </a:cubicBezTo>
                  <a:cubicBezTo>
                    <a:pt x="338059" y="762826"/>
                    <a:pt x="344522" y="758508"/>
                    <a:pt x="350985" y="754190"/>
                  </a:cubicBezTo>
                  <a:cubicBezTo>
                    <a:pt x="357449" y="752031"/>
                    <a:pt x="361758" y="747713"/>
                    <a:pt x="368221" y="747713"/>
                  </a:cubicBezTo>
                  <a:close/>
                  <a:moveTo>
                    <a:pt x="333251" y="747713"/>
                  </a:moveTo>
                  <a:cubicBezTo>
                    <a:pt x="335428" y="747713"/>
                    <a:pt x="335428" y="747713"/>
                    <a:pt x="335428" y="747713"/>
                  </a:cubicBezTo>
                  <a:cubicBezTo>
                    <a:pt x="337605" y="747713"/>
                    <a:pt x="337605" y="749878"/>
                    <a:pt x="335428" y="752043"/>
                  </a:cubicBezTo>
                  <a:cubicBezTo>
                    <a:pt x="335428" y="752043"/>
                    <a:pt x="333251" y="752043"/>
                    <a:pt x="333251" y="754207"/>
                  </a:cubicBezTo>
                  <a:cubicBezTo>
                    <a:pt x="309302" y="765031"/>
                    <a:pt x="287531" y="780185"/>
                    <a:pt x="265760" y="793173"/>
                  </a:cubicBezTo>
                  <a:cubicBezTo>
                    <a:pt x="263582" y="795338"/>
                    <a:pt x="263582" y="795338"/>
                    <a:pt x="263582" y="795338"/>
                  </a:cubicBezTo>
                  <a:cubicBezTo>
                    <a:pt x="263582" y="795338"/>
                    <a:pt x="263582" y="795338"/>
                    <a:pt x="261405" y="793173"/>
                  </a:cubicBezTo>
                  <a:cubicBezTo>
                    <a:pt x="261405" y="793173"/>
                    <a:pt x="261405" y="791009"/>
                    <a:pt x="263582" y="791009"/>
                  </a:cubicBezTo>
                  <a:cubicBezTo>
                    <a:pt x="283177" y="778020"/>
                    <a:pt x="302771" y="765031"/>
                    <a:pt x="324542" y="754207"/>
                  </a:cubicBezTo>
                  <a:cubicBezTo>
                    <a:pt x="326720" y="752043"/>
                    <a:pt x="331074" y="749878"/>
                    <a:pt x="333251" y="747713"/>
                  </a:cubicBezTo>
                  <a:close/>
                  <a:moveTo>
                    <a:pt x="481523" y="746125"/>
                  </a:moveTo>
                  <a:cubicBezTo>
                    <a:pt x="481523" y="746125"/>
                    <a:pt x="481523" y="748242"/>
                    <a:pt x="483655" y="748242"/>
                  </a:cubicBezTo>
                  <a:cubicBezTo>
                    <a:pt x="483655" y="748242"/>
                    <a:pt x="483655" y="748242"/>
                    <a:pt x="483655" y="750358"/>
                  </a:cubicBezTo>
                  <a:cubicBezTo>
                    <a:pt x="483655" y="750358"/>
                    <a:pt x="481523" y="750358"/>
                    <a:pt x="481523" y="750358"/>
                  </a:cubicBezTo>
                  <a:cubicBezTo>
                    <a:pt x="479392" y="752475"/>
                    <a:pt x="477260" y="752475"/>
                    <a:pt x="475128" y="754592"/>
                  </a:cubicBezTo>
                  <a:cubicBezTo>
                    <a:pt x="451678" y="765175"/>
                    <a:pt x="432492" y="782108"/>
                    <a:pt x="413306" y="796925"/>
                  </a:cubicBezTo>
                  <a:cubicBezTo>
                    <a:pt x="413306" y="796925"/>
                    <a:pt x="413306" y="796925"/>
                    <a:pt x="411174" y="796925"/>
                  </a:cubicBezTo>
                  <a:cubicBezTo>
                    <a:pt x="409042" y="796925"/>
                    <a:pt x="409042" y="796925"/>
                    <a:pt x="409042" y="796925"/>
                  </a:cubicBezTo>
                  <a:cubicBezTo>
                    <a:pt x="409042" y="794808"/>
                    <a:pt x="409042" y="794808"/>
                    <a:pt x="409042" y="794808"/>
                  </a:cubicBezTo>
                  <a:cubicBezTo>
                    <a:pt x="428228" y="779992"/>
                    <a:pt x="445283" y="765175"/>
                    <a:pt x="464469" y="754592"/>
                  </a:cubicBezTo>
                  <a:cubicBezTo>
                    <a:pt x="466601" y="752475"/>
                    <a:pt x="470864" y="752475"/>
                    <a:pt x="472996" y="750358"/>
                  </a:cubicBezTo>
                  <a:cubicBezTo>
                    <a:pt x="475128" y="750358"/>
                    <a:pt x="477260" y="748242"/>
                    <a:pt x="477260" y="748242"/>
                  </a:cubicBezTo>
                  <a:cubicBezTo>
                    <a:pt x="479392" y="748242"/>
                    <a:pt x="479392" y="748242"/>
                    <a:pt x="479392" y="748242"/>
                  </a:cubicBezTo>
                  <a:cubicBezTo>
                    <a:pt x="481523" y="748242"/>
                    <a:pt x="481523" y="746125"/>
                    <a:pt x="481523" y="746125"/>
                  </a:cubicBezTo>
                  <a:close/>
                  <a:moveTo>
                    <a:pt x="396145" y="746125"/>
                  </a:moveTo>
                  <a:cubicBezTo>
                    <a:pt x="398328" y="746125"/>
                    <a:pt x="398328" y="746125"/>
                    <a:pt x="398328" y="746125"/>
                  </a:cubicBezTo>
                  <a:cubicBezTo>
                    <a:pt x="398328" y="746125"/>
                    <a:pt x="400510" y="746125"/>
                    <a:pt x="400510" y="746125"/>
                  </a:cubicBezTo>
                  <a:cubicBezTo>
                    <a:pt x="400510" y="746125"/>
                    <a:pt x="400510" y="746125"/>
                    <a:pt x="402693" y="746125"/>
                  </a:cubicBezTo>
                  <a:cubicBezTo>
                    <a:pt x="402693" y="748242"/>
                    <a:pt x="402693" y="748242"/>
                    <a:pt x="400510" y="750358"/>
                  </a:cubicBezTo>
                  <a:cubicBezTo>
                    <a:pt x="400510" y="750358"/>
                    <a:pt x="398328" y="750358"/>
                    <a:pt x="398328" y="750358"/>
                  </a:cubicBezTo>
                  <a:cubicBezTo>
                    <a:pt x="398328" y="752475"/>
                    <a:pt x="396145" y="752475"/>
                    <a:pt x="396145" y="752475"/>
                  </a:cubicBezTo>
                  <a:cubicBezTo>
                    <a:pt x="393962" y="752475"/>
                    <a:pt x="391779" y="754592"/>
                    <a:pt x="387413" y="756708"/>
                  </a:cubicBezTo>
                  <a:cubicBezTo>
                    <a:pt x="363402" y="767292"/>
                    <a:pt x="341574" y="782108"/>
                    <a:pt x="319746" y="796925"/>
                  </a:cubicBezTo>
                  <a:cubicBezTo>
                    <a:pt x="319746" y="796925"/>
                    <a:pt x="317563" y="796925"/>
                    <a:pt x="317563" y="796925"/>
                  </a:cubicBezTo>
                  <a:cubicBezTo>
                    <a:pt x="317563" y="796925"/>
                    <a:pt x="315380" y="794808"/>
                    <a:pt x="317563" y="792692"/>
                  </a:cubicBezTo>
                  <a:cubicBezTo>
                    <a:pt x="337208" y="779992"/>
                    <a:pt x="356854" y="767292"/>
                    <a:pt x="378682" y="756708"/>
                  </a:cubicBezTo>
                  <a:cubicBezTo>
                    <a:pt x="380865" y="754592"/>
                    <a:pt x="385231" y="752475"/>
                    <a:pt x="387413" y="752475"/>
                  </a:cubicBezTo>
                  <a:cubicBezTo>
                    <a:pt x="389596" y="750358"/>
                    <a:pt x="393962" y="748242"/>
                    <a:pt x="396145" y="746125"/>
                  </a:cubicBezTo>
                  <a:close/>
                  <a:moveTo>
                    <a:pt x="331673" y="673100"/>
                  </a:moveTo>
                  <a:cubicBezTo>
                    <a:pt x="333845" y="673100"/>
                    <a:pt x="336017" y="677379"/>
                    <a:pt x="331673" y="677379"/>
                  </a:cubicBezTo>
                  <a:cubicBezTo>
                    <a:pt x="305604" y="688078"/>
                    <a:pt x="281708" y="707335"/>
                    <a:pt x="257812" y="722313"/>
                  </a:cubicBezTo>
                  <a:cubicBezTo>
                    <a:pt x="229571" y="739430"/>
                    <a:pt x="203503" y="754408"/>
                    <a:pt x="175262" y="771525"/>
                  </a:cubicBezTo>
                  <a:cubicBezTo>
                    <a:pt x="173090" y="771525"/>
                    <a:pt x="170917" y="769385"/>
                    <a:pt x="173090" y="767246"/>
                  </a:cubicBezTo>
                  <a:cubicBezTo>
                    <a:pt x="201330" y="750128"/>
                    <a:pt x="229571" y="735151"/>
                    <a:pt x="255640" y="718033"/>
                  </a:cubicBezTo>
                  <a:cubicBezTo>
                    <a:pt x="279536" y="703056"/>
                    <a:pt x="303432" y="683798"/>
                    <a:pt x="331673" y="675240"/>
                  </a:cubicBezTo>
                  <a:cubicBezTo>
                    <a:pt x="331673" y="675240"/>
                    <a:pt x="331673" y="673100"/>
                    <a:pt x="331673" y="673100"/>
                  </a:cubicBezTo>
                  <a:close/>
                  <a:moveTo>
                    <a:pt x="358699" y="638175"/>
                  </a:moveTo>
                  <a:cubicBezTo>
                    <a:pt x="360852" y="638175"/>
                    <a:pt x="363005" y="642488"/>
                    <a:pt x="360852" y="642488"/>
                  </a:cubicBezTo>
                  <a:cubicBezTo>
                    <a:pt x="343627" y="648958"/>
                    <a:pt x="330708" y="659741"/>
                    <a:pt x="317789" y="668368"/>
                  </a:cubicBezTo>
                  <a:cubicBezTo>
                    <a:pt x="302717" y="676994"/>
                    <a:pt x="287645" y="687777"/>
                    <a:pt x="272572" y="696403"/>
                  </a:cubicBezTo>
                  <a:cubicBezTo>
                    <a:pt x="242428" y="713656"/>
                    <a:pt x="210131" y="733066"/>
                    <a:pt x="179987" y="750319"/>
                  </a:cubicBezTo>
                  <a:cubicBezTo>
                    <a:pt x="179987" y="752475"/>
                    <a:pt x="179987" y="752475"/>
                    <a:pt x="177833" y="752475"/>
                  </a:cubicBezTo>
                  <a:cubicBezTo>
                    <a:pt x="175680" y="752475"/>
                    <a:pt x="175680" y="752475"/>
                    <a:pt x="175680" y="750319"/>
                  </a:cubicBezTo>
                  <a:cubicBezTo>
                    <a:pt x="175680" y="750319"/>
                    <a:pt x="175680" y="748162"/>
                    <a:pt x="175680" y="748162"/>
                  </a:cubicBezTo>
                  <a:cubicBezTo>
                    <a:pt x="179987" y="746005"/>
                    <a:pt x="184293" y="743849"/>
                    <a:pt x="186446" y="741692"/>
                  </a:cubicBezTo>
                  <a:cubicBezTo>
                    <a:pt x="216590" y="724439"/>
                    <a:pt x="244581" y="707186"/>
                    <a:pt x="272572" y="689934"/>
                  </a:cubicBezTo>
                  <a:cubicBezTo>
                    <a:pt x="287645" y="681307"/>
                    <a:pt x="302717" y="672681"/>
                    <a:pt x="317789" y="661898"/>
                  </a:cubicBezTo>
                  <a:cubicBezTo>
                    <a:pt x="330708" y="653271"/>
                    <a:pt x="343627" y="644645"/>
                    <a:pt x="358699" y="640332"/>
                  </a:cubicBezTo>
                  <a:cubicBezTo>
                    <a:pt x="358699" y="638175"/>
                    <a:pt x="358699" y="638175"/>
                    <a:pt x="358699" y="638175"/>
                  </a:cubicBezTo>
                  <a:close/>
                  <a:moveTo>
                    <a:pt x="404190" y="596900"/>
                  </a:moveTo>
                  <a:cubicBezTo>
                    <a:pt x="404190" y="596900"/>
                    <a:pt x="404190" y="596900"/>
                    <a:pt x="406337" y="596900"/>
                  </a:cubicBezTo>
                  <a:cubicBezTo>
                    <a:pt x="406337" y="596900"/>
                    <a:pt x="408484" y="596900"/>
                    <a:pt x="408484" y="596900"/>
                  </a:cubicBezTo>
                  <a:cubicBezTo>
                    <a:pt x="408484" y="596900"/>
                    <a:pt x="410630" y="596900"/>
                    <a:pt x="410630" y="596900"/>
                  </a:cubicBezTo>
                  <a:cubicBezTo>
                    <a:pt x="410630" y="599048"/>
                    <a:pt x="410630" y="601196"/>
                    <a:pt x="408484" y="601196"/>
                  </a:cubicBezTo>
                  <a:cubicBezTo>
                    <a:pt x="406337" y="601196"/>
                    <a:pt x="406337" y="601196"/>
                    <a:pt x="406337" y="601196"/>
                  </a:cubicBezTo>
                  <a:cubicBezTo>
                    <a:pt x="406337" y="601196"/>
                    <a:pt x="406337" y="601196"/>
                    <a:pt x="404190" y="601196"/>
                  </a:cubicBezTo>
                  <a:cubicBezTo>
                    <a:pt x="404190" y="601196"/>
                    <a:pt x="402043" y="601196"/>
                    <a:pt x="402043" y="601196"/>
                  </a:cubicBezTo>
                  <a:cubicBezTo>
                    <a:pt x="397750" y="601196"/>
                    <a:pt x="395603" y="603344"/>
                    <a:pt x="393456" y="605491"/>
                  </a:cubicBezTo>
                  <a:cubicBezTo>
                    <a:pt x="391310" y="607639"/>
                    <a:pt x="387016" y="607639"/>
                    <a:pt x="382723" y="609787"/>
                  </a:cubicBezTo>
                  <a:cubicBezTo>
                    <a:pt x="376282" y="614083"/>
                    <a:pt x="367695" y="618378"/>
                    <a:pt x="361255" y="622674"/>
                  </a:cubicBezTo>
                  <a:cubicBezTo>
                    <a:pt x="346228" y="631265"/>
                    <a:pt x="331201" y="639856"/>
                    <a:pt x="316174" y="650595"/>
                  </a:cubicBezTo>
                  <a:cubicBezTo>
                    <a:pt x="290413" y="663482"/>
                    <a:pt x="266799" y="680664"/>
                    <a:pt x="241038" y="695699"/>
                  </a:cubicBezTo>
                  <a:cubicBezTo>
                    <a:pt x="236744" y="697847"/>
                    <a:pt x="230304" y="702143"/>
                    <a:pt x="226011" y="706438"/>
                  </a:cubicBezTo>
                  <a:cubicBezTo>
                    <a:pt x="223864" y="706438"/>
                    <a:pt x="223864" y="706438"/>
                    <a:pt x="223864" y="706438"/>
                  </a:cubicBezTo>
                  <a:cubicBezTo>
                    <a:pt x="223864" y="706438"/>
                    <a:pt x="223864" y="706438"/>
                    <a:pt x="221717" y="704290"/>
                  </a:cubicBezTo>
                  <a:cubicBezTo>
                    <a:pt x="221717" y="702143"/>
                    <a:pt x="221717" y="702143"/>
                    <a:pt x="223864" y="702143"/>
                  </a:cubicBezTo>
                  <a:cubicBezTo>
                    <a:pt x="223864" y="702143"/>
                    <a:pt x="223864" y="702143"/>
                    <a:pt x="223864" y="699995"/>
                  </a:cubicBezTo>
                  <a:cubicBezTo>
                    <a:pt x="230304" y="697847"/>
                    <a:pt x="234598" y="693551"/>
                    <a:pt x="241038" y="691404"/>
                  </a:cubicBezTo>
                  <a:cubicBezTo>
                    <a:pt x="249625" y="684960"/>
                    <a:pt x="258212" y="680664"/>
                    <a:pt x="264652" y="674221"/>
                  </a:cubicBezTo>
                  <a:cubicBezTo>
                    <a:pt x="283973" y="663482"/>
                    <a:pt x="301147" y="652743"/>
                    <a:pt x="318320" y="642004"/>
                  </a:cubicBezTo>
                  <a:cubicBezTo>
                    <a:pt x="335494" y="633413"/>
                    <a:pt x="350522" y="622674"/>
                    <a:pt x="367695" y="614083"/>
                  </a:cubicBezTo>
                  <a:cubicBezTo>
                    <a:pt x="374136" y="609787"/>
                    <a:pt x="382723" y="605491"/>
                    <a:pt x="391310" y="601196"/>
                  </a:cubicBezTo>
                  <a:cubicBezTo>
                    <a:pt x="395603" y="599048"/>
                    <a:pt x="399897" y="596900"/>
                    <a:pt x="404190" y="596900"/>
                  </a:cubicBezTo>
                  <a:close/>
                  <a:moveTo>
                    <a:pt x="431737" y="552450"/>
                  </a:moveTo>
                  <a:cubicBezTo>
                    <a:pt x="431737" y="552450"/>
                    <a:pt x="433884" y="552450"/>
                    <a:pt x="433884" y="552450"/>
                  </a:cubicBezTo>
                  <a:cubicBezTo>
                    <a:pt x="436030" y="552450"/>
                    <a:pt x="436030" y="556746"/>
                    <a:pt x="433884" y="556746"/>
                  </a:cubicBezTo>
                  <a:cubicBezTo>
                    <a:pt x="431737" y="556746"/>
                    <a:pt x="431737" y="556746"/>
                    <a:pt x="431737" y="556746"/>
                  </a:cubicBezTo>
                  <a:cubicBezTo>
                    <a:pt x="427443" y="556746"/>
                    <a:pt x="423150" y="558894"/>
                    <a:pt x="418856" y="561041"/>
                  </a:cubicBezTo>
                  <a:cubicBezTo>
                    <a:pt x="412416" y="565337"/>
                    <a:pt x="408123" y="567485"/>
                    <a:pt x="401682" y="571780"/>
                  </a:cubicBezTo>
                  <a:cubicBezTo>
                    <a:pt x="390949" y="580372"/>
                    <a:pt x="382362" y="586815"/>
                    <a:pt x="371628" y="593258"/>
                  </a:cubicBezTo>
                  <a:cubicBezTo>
                    <a:pt x="354454" y="603997"/>
                    <a:pt x="337280" y="614736"/>
                    <a:pt x="320106" y="623328"/>
                  </a:cubicBezTo>
                  <a:cubicBezTo>
                    <a:pt x="315813" y="625475"/>
                    <a:pt x="311519" y="627623"/>
                    <a:pt x="309373" y="629771"/>
                  </a:cubicBezTo>
                  <a:cubicBezTo>
                    <a:pt x="302932" y="634067"/>
                    <a:pt x="296492" y="638362"/>
                    <a:pt x="290052" y="640510"/>
                  </a:cubicBezTo>
                  <a:cubicBezTo>
                    <a:pt x="283612" y="644806"/>
                    <a:pt x="279318" y="646954"/>
                    <a:pt x="275025" y="649101"/>
                  </a:cubicBezTo>
                  <a:cubicBezTo>
                    <a:pt x="266438" y="653397"/>
                    <a:pt x="257851" y="657693"/>
                    <a:pt x="251411" y="661988"/>
                  </a:cubicBezTo>
                  <a:cubicBezTo>
                    <a:pt x="249264" y="661988"/>
                    <a:pt x="249264" y="661988"/>
                    <a:pt x="249264" y="661988"/>
                  </a:cubicBezTo>
                  <a:cubicBezTo>
                    <a:pt x="247117" y="661988"/>
                    <a:pt x="247117" y="659840"/>
                    <a:pt x="249264" y="657693"/>
                  </a:cubicBezTo>
                  <a:cubicBezTo>
                    <a:pt x="253557" y="655545"/>
                    <a:pt x="257851" y="653397"/>
                    <a:pt x="259998" y="651249"/>
                  </a:cubicBezTo>
                  <a:cubicBezTo>
                    <a:pt x="268585" y="646954"/>
                    <a:pt x="277172" y="642658"/>
                    <a:pt x="285759" y="638362"/>
                  </a:cubicBezTo>
                  <a:cubicBezTo>
                    <a:pt x="292199" y="634067"/>
                    <a:pt x="296492" y="631919"/>
                    <a:pt x="300786" y="629771"/>
                  </a:cubicBezTo>
                  <a:cubicBezTo>
                    <a:pt x="305079" y="627623"/>
                    <a:pt x="309373" y="625475"/>
                    <a:pt x="311519" y="623328"/>
                  </a:cubicBezTo>
                  <a:cubicBezTo>
                    <a:pt x="313666" y="621180"/>
                    <a:pt x="315813" y="621180"/>
                    <a:pt x="317960" y="619032"/>
                  </a:cubicBezTo>
                  <a:cubicBezTo>
                    <a:pt x="322253" y="619032"/>
                    <a:pt x="326547" y="616884"/>
                    <a:pt x="328693" y="614736"/>
                  </a:cubicBezTo>
                  <a:cubicBezTo>
                    <a:pt x="343720" y="606145"/>
                    <a:pt x="358748" y="597554"/>
                    <a:pt x="371628" y="588963"/>
                  </a:cubicBezTo>
                  <a:cubicBezTo>
                    <a:pt x="382362" y="582519"/>
                    <a:pt x="393095" y="573928"/>
                    <a:pt x="403829" y="565337"/>
                  </a:cubicBezTo>
                  <a:cubicBezTo>
                    <a:pt x="410269" y="561041"/>
                    <a:pt x="416710" y="558894"/>
                    <a:pt x="421003" y="554598"/>
                  </a:cubicBezTo>
                  <a:cubicBezTo>
                    <a:pt x="425297" y="554598"/>
                    <a:pt x="427443" y="552450"/>
                    <a:pt x="431737" y="552450"/>
                  </a:cubicBezTo>
                  <a:close/>
                  <a:moveTo>
                    <a:pt x="441257" y="523875"/>
                  </a:moveTo>
                  <a:cubicBezTo>
                    <a:pt x="443406" y="523875"/>
                    <a:pt x="445555" y="526030"/>
                    <a:pt x="443406" y="526030"/>
                  </a:cubicBezTo>
                  <a:cubicBezTo>
                    <a:pt x="439108" y="536802"/>
                    <a:pt x="428361" y="543265"/>
                    <a:pt x="419764" y="547574"/>
                  </a:cubicBezTo>
                  <a:cubicBezTo>
                    <a:pt x="411168" y="554038"/>
                    <a:pt x="400421" y="558347"/>
                    <a:pt x="391824" y="564810"/>
                  </a:cubicBezTo>
                  <a:cubicBezTo>
                    <a:pt x="376780" y="573428"/>
                    <a:pt x="361735" y="582046"/>
                    <a:pt x="346691" y="590664"/>
                  </a:cubicBezTo>
                  <a:cubicBezTo>
                    <a:pt x="344541" y="592818"/>
                    <a:pt x="340243" y="594973"/>
                    <a:pt x="338094" y="597127"/>
                  </a:cubicBezTo>
                  <a:cubicBezTo>
                    <a:pt x="333795" y="599282"/>
                    <a:pt x="329497" y="601436"/>
                    <a:pt x="327348" y="603591"/>
                  </a:cubicBezTo>
                  <a:cubicBezTo>
                    <a:pt x="323049" y="605745"/>
                    <a:pt x="318751" y="607900"/>
                    <a:pt x="314452" y="610054"/>
                  </a:cubicBezTo>
                  <a:cubicBezTo>
                    <a:pt x="312303" y="612209"/>
                    <a:pt x="310154" y="612209"/>
                    <a:pt x="310154" y="612209"/>
                  </a:cubicBezTo>
                  <a:cubicBezTo>
                    <a:pt x="310154" y="614363"/>
                    <a:pt x="308004" y="614363"/>
                    <a:pt x="308004" y="614363"/>
                  </a:cubicBezTo>
                  <a:cubicBezTo>
                    <a:pt x="308004" y="614363"/>
                    <a:pt x="305855" y="612209"/>
                    <a:pt x="305855" y="610054"/>
                  </a:cubicBezTo>
                  <a:cubicBezTo>
                    <a:pt x="305855" y="610054"/>
                    <a:pt x="305855" y="610054"/>
                    <a:pt x="308004" y="610054"/>
                  </a:cubicBezTo>
                  <a:cubicBezTo>
                    <a:pt x="308004" y="610054"/>
                    <a:pt x="308004" y="607900"/>
                    <a:pt x="308004" y="607900"/>
                  </a:cubicBezTo>
                  <a:cubicBezTo>
                    <a:pt x="314452" y="605745"/>
                    <a:pt x="318751" y="603591"/>
                    <a:pt x="323049" y="599282"/>
                  </a:cubicBezTo>
                  <a:cubicBezTo>
                    <a:pt x="327348" y="597127"/>
                    <a:pt x="331646" y="594973"/>
                    <a:pt x="335944" y="592818"/>
                  </a:cubicBezTo>
                  <a:cubicBezTo>
                    <a:pt x="338094" y="590664"/>
                    <a:pt x="340243" y="590664"/>
                    <a:pt x="344541" y="588509"/>
                  </a:cubicBezTo>
                  <a:cubicBezTo>
                    <a:pt x="346691" y="586355"/>
                    <a:pt x="348840" y="584200"/>
                    <a:pt x="350989" y="584200"/>
                  </a:cubicBezTo>
                  <a:cubicBezTo>
                    <a:pt x="363884" y="577737"/>
                    <a:pt x="374631" y="569119"/>
                    <a:pt x="385377" y="562656"/>
                  </a:cubicBezTo>
                  <a:cubicBezTo>
                    <a:pt x="396123" y="556192"/>
                    <a:pt x="404720" y="551883"/>
                    <a:pt x="415466" y="545420"/>
                  </a:cubicBezTo>
                  <a:cubicBezTo>
                    <a:pt x="424063" y="538956"/>
                    <a:pt x="434809" y="534648"/>
                    <a:pt x="441257" y="523875"/>
                  </a:cubicBezTo>
                  <a:close/>
                  <a:moveTo>
                    <a:pt x="462446" y="495300"/>
                  </a:moveTo>
                  <a:cubicBezTo>
                    <a:pt x="464605" y="495300"/>
                    <a:pt x="464605" y="499666"/>
                    <a:pt x="462446" y="499666"/>
                  </a:cubicBezTo>
                  <a:cubicBezTo>
                    <a:pt x="462446" y="499666"/>
                    <a:pt x="460287" y="501849"/>
                    <a:pt x="460287" y="501849"/>
                  </a:cubicBezTo>
                  <a:cubicBezTo>
                    <a:pt x="425743" y="517128"/>
                    <a:pt x="393358" y="541139"/>
                    <a:pt x="363132" y="562967"/>
                  </a:cubicBezTo>
                  <a:cubicBezTo>
                    <a:pt x="360973" y="562967"/>
                    <a:pt x="360973" y="565150"/>
                    <a:pt x="358814" y="565150"/>
                  </a:cubicBezTo>
                  <a:cubicBezTo>
                    <a:pt x="358814" y="565150"/>
                    <a:pt x="356655" y="565150"/>
                    <a:pt x="356655" y="565150"/>
                  </a:cubicBezTo>
                  <a:cubicBezTo>
                    <a:pt x="356655" y="562967"/>
                    <a:pt x="356655" y="562967"/>
                    <a:pt x="356655" y="560785"/>
                  </a:cubicBezTo>
                  <a:cubicBezTo>
                    <a:pt x="360973" y="558602"/>
                    <a:pt x="363132" y="558602"/>
                    <a:pt x="365291" y="556419"/>
                  </a:cubicBezTo>
                  <a:cubicBezTo>
                    <a:pt x="397676" y="534591"/>
                    <a:pt x="427902" y="510580"/>
                    <a:pt x="462446" y="495300"/>
                  </a:cubicBezTo>
                  <a:close/>
                  <a:moveTo>
                    <a:pt x="462473" y="471488"/>
                  </a:moveTo>
                  <a:cubicBezTo>
                    <a:pt x="464605" y="471488"/>
                    <a:pt x="464605" y="475784"/>
                    <a:pt x="462473" y="475784"/>
                  </a:cubicBezTo>
                  <a:cubicBezTo>
                    <a:pt x="462473" y="475784"/>
                    <a:pt x="462473" y="475784"/>
                    <a:pt x="460342" y="475784"/>
                  </a:cubicBezTo>
                  <a:cubicBezTo>
                    <a:pt x="456078" y="475784"/>
                    <a:pt x="449683" y="480079"/>
                    <a:pt x="445419" y="482227"/>
                  </a:cubicBezTo>
                  <a:cubicBezTo>
                    <a:pt x="439024" y="484375"/>
                    <a:pt x="432628" y="488671"/>
                    <a:pt x="428365" y="490819"/>
                  </a:cubicBezTo>
                  <a:cubicBezTo>
                    <a:pt x="415574" y="497262"/>
                    <a:pt x="404915" y="503705"/>
                    <a:pt x="394256" y="508001"/>
                  </a:cubicBezTo>
                  <a:cubicBezTo>
                    <a:pt x="394256" y="508001"/>
                    <a:pt x="394256" y="508001"/>
                    <a:pt x="392124" y="508001"/>
                  </a:cubicBezTo>
                  <a:cubicBezTo>
                    <a:pt x="389992" y="508001"/>
                    <a:pt x="389992" y="505853"/>
                    <a:pt x="392124" y="503705"/>
                  </a:cubicBezTo>
                  <a:cubicBezTo>
                    <a:pt x="392124" y="503705"/>
                    <a:pt x="394256" y="503705"/>
                    <a:pt x="394256" y="503705"/>
                  </a:cubicBezTo>
                  <a:cubicBezTo>
                    <a:pt x="407047" y="497262"/>
                    <a:pt x="417706" y="490819"/>
                    <a:pt x="430496" y="484375"/>
                  </a:cubicBezTo>
                  <a:cubicBezTo>
                    <a:pt x="436892" y="482227"/>
                    <a:pt x="443287" y="480079"/>
                    <a:pt x="447551" y="475784"/>
                  </a:cubicBezTo>
                  <a:cubicBezTo>
                    <a:pt x="451814" y="473636"/>
                    <a:pt x="456078" y="471488"/>
                    <a:pt x="462473" y="471488"/>
                  </a:cubicBezTo>
                  <a:close/>
                  <a:moveTo>
                    <a:pt x="476165" y="444500"/>
                  </a:moveTo>
                  <a:cubicBezTo>
                    <a:pt x="478323" y="444500"/>
                    <a:pt x="478323" y="444500"/>
                    <a:pt x="478323" y="444500"/>
                  </a:cubicBezTo>
                  <a:cubicBezTo>
                    <a:pt x="478323" y="444500"/>
                    <a:pt x="480480" y="444500"/>
                    <a:pt x="480480" y="444500"/>
                  </a:cubicBezTo>
                  <a:cubicBezTo>
                    <a:pt x="480480" y="446617"/>
                    <a:pt x="480480" y="448733"/>
                    <a:pt x="478323" y="448733"/>
                  </a:cubicBezTo>
                  <a:cubicBezTo>
                    <a:pt x="478323" y="448733"/>
                    <a:pt x="478323" y="448733"/>
                    <a:pt x="476165" y="448733"/>
                  </a:cubicBezTo>
                  <a:cubicBezTo>
                    <a:pt x="469693" y="448733"/>
                    <a:pt x="465379" y="452967"/>
                    <a:pt x="458906" y="455083"/>
                  </a:cubicBezTo>
                  <a:cubicBezTo>
                    <a:pt x="454592" y="459317"/>
                    <a:pt x="448119" y="463550"/>
                    <a:pt x="441647" y="465667"/>
                  </a:cubicBezTo>
                  <a:cubicBezTo>
                    <a:pt x="428703" y="472017"/>
                    <a:pt x="415759" y="478367"/>
                    <a:pt x="402814" y="486833"/>
                  </a:cubicBezTo>
                  <a:cubicBezTo>
                    <a:pt x="402814" y="486833"/>
                    <a:pt x="400657" y="486833"/>
                    <a:pt x="400657" y="486833"/>
                  </a:cubicBezTo>
                  <a:cubicBezTo>
                    <a:pt x="400657" y="486833"/>
                    <a:pt x="398500" y="488950"/>
                    <a:pt x="398500" y="488950"/>
                  </a:cubicBezTo>
                  <a:cubicBezTo>
                    <a:pt x="398500" y="488950"/>
                    <a:pt x="398500" y="486833"/>
                    <a:pt x="398500" y="486833"/>
                  </a:cubicBezTo>
                  <a:cubicBezTo>
                    <a:pt x="396342" y="486833"/>
                    <a:pt x="396342" y="484717"/>
                    <a:pt x="398500" y="484717"/>
                  </a:cubicBezTo>
                  <a:cubicBezTo>
                    <a:pt x="398500" y="482600"/>
                    <a:pt x="398500" y="482600"/>
                    <a:pt x="398500" y="482600"/>
                  </a:cubicBezTo>
                  <a:cubicBezTo>
                    <a:pt x="402814" y="482600"/>
                    <a:pt x="404972" y="480483"/>
                    <a:pt x="407129" y="480483"/>
                  </a:cubicBezTo>
                  <a:cubicBezTo>
                    <a:pt x="417916" y="474133"/>
                    <a:pt x="430860" y="465667"/>
                    <a:pt x="443805" y="459317"/>
                  </a:cubicBezTo>
                  <a:cubicBezTo>
                    <a:pt x="450277" y="457200"/>
                    <a:pt x="456749" y="452967"/>
                    <a:pt x="463221" y="448733"/>
                  </a:cubicBezTo>
                  <a:cubicBezTo>
                    <a:pt x="467536" y="446617"/>
                    <a:pt x="471851" y="444500"/>
                    <a:pt x="476165" y="444500"/>
                  </a:cubicBezTo>
                  <a:close/>
                  <a:moveTo>
                    <a:pt x="495165" y="404813"/>
                  </a:moveTo>
                  <a:cubicBezTo>
                    <a:pt x="495165" y="404813"/>
                    <a:pt x="495165" y="404813"/>
                    <a:pt x="497347" y="404813"/>
                  </a:cubicBezTo>
                  <a:cubicBezTo>
                    <a:pt x="499530" y="404813"/>
                    <a:pt x="499530" y="409099"/>
                    <a:pt x="497347" y="409099"/>
                  </a:cubicBezTo>
                  <a:cubicBezTo>
                    <a:pt x="495165" y="409099"/>
                    <a:pt x="495165" y="409099"/>
                    <a:pt x="495165" y="409099"/>
                  </a:cubicBezTo>
                  <a:cubicBezTo>
                    <a:pt x="492982" y="409099"/>
                    <a:pt x="490799" y="409099"/>
                    <a:pt x="486433" y="411243"/>
                  </a:cubicBezTo>
                  <a:cubicBezTo>
                    <a:pt x="484250" y="411243"/>
                    <a:pt x="479885" y="415529"/>
                    <a:pt x="475519" y="415529"/>
                  </a:cubicBezTo>
                  <a:cubicBezTo>
                    <a:pt x="468971" y="419815"/>
                    <a:pt x="462422" y="424101"/>
                    <a:pt x="455874" y="426245"/>
                  </a:cubicBezTo>
                  <a:cubicBezTo>
                    <a:pt x="442777" y="434817"/>
                    <a:pt x="429680" y="441247"/>
                    <a:pt x="416583" y="447676"/>
                  </a:cubicBezTo>
                  <a:cubicBezTo>
                    <a:pt x="416583" y="447676"/>
                    <a:pt x="414400" y="447676"/>
                    <a:pt x="414400" y="447676"/>
                  </a:cubicBezTo>
                  <a:cubicBezTo>
                    <a:pt x="412217" y="447676"/>
                    <a:pt x="412217" y="445533"/>
                    <a:pt x="414400" y="443390"/>
                  </a:cubicBezTo>
                  <a:cubicBezTo>
                    <a:pt x="414400" y="443390"/>
                    <a:pt x="416583" y="443390"/>
                    <a:pt x="416583" y="441247"/>
                  </a:cubicBezTo>
                  <a:cubicBezTo>
                    <a:pt x="431863" y="434817"/>
                    <a:pt x="444960" y="428388"/>
                    <a:pt x="458057" y="421958"/>
                  </a:cubicBezTo>
                  <a:cubicBezTo>
                    <a:pt x="464605" y="417672"/>
                    <a:pt x="471154" y="413386"/>
                    <a:pt x="479885" y="409099"/>
                  </a:cubicBezTo>
                  <a:cubicBezTo>
                    <a:pt x="482068" y="409099"/>
                    <a:pt x="484250" y="406956"/>
                    <a:pt x="488616" y="406956"/>
                  </a:cubicBezTo>
                  <a:cubicBezTo>
                    <a:pt x="490799" y="404813"/>
                    <a:pt x="492982" y="404813"/>
                    <a:pt x="495165" y="404813"/>
                  </a:cubicBezTo>
                  <a:close/>
                  <a:moveTo>
                    <a:pt x="486253" y="385763"/>
                  </a:moveTo>
                  <a:cubicBezTo>
                    <a:pt x="488418" y="385763"/>
                    <a:pt x="488418" y="390129"/>
                    <a:pt x="486253" y="390129"/>
                  </a:cubicBezTo>
                  <a:cubicBezTo>
                    <a:pt x="473265" y="392312"/>
                    <a:pt x="462441" y="396677"/>
                    <a:pt x="451617" y="403226"/>
                  </a:cubicBezTo>
                  <a:cubicBezTo>
                    <a:pt x="440793" y="407591"/>
                    <a:pt x="432134" y="414140"/>
                    <a:pt x="421310" y="420688"/>
                  </a:cubicBezTo>
                  <a:cubicBezTo>
                    <a:pt x="419145" y="420688"/>
                    <a:pt x="416980" y="416323"/>
                    <a:pt x="419145" y="416323"/>
                  </a:cubicBezTo>
                  <a:cubicBezTo>
                    <a:pt x="419145" y="416323"/>
                    <a:pt x="421310" y="414140"/>
                    <a:pt x="421310" y="414140"/>
                  </a:cubicBezTo>
                  <a:cubicBezTo>
                    <a:pt x="442958" y="403226"/>
                    <a:pt x="462441" y="387946"/>
                    <a:pt x="486253" y="385763"/>
                  </a:cubicBezTo>
                  <a:close/>
                  <a:moveTo>
                    <a:pt x="69817" y="350838"/>
                  </a:moveTo>
                  <a:cubicBezTo>
                    <a:pt x="71948" y="350838"/>
                    <a:pt x="74080" y="355204"/>
                    <a:pt x="71948" y="355204"/>
                  </a:cubicBezTo>
                  <a:cubicBezTo>
                    <a:pt x="67685" y="359569"/>
                    <a:pt x="63421" y="361752"/>
                    <a:pt x="57026" y="363935"/>
                  </a:cubicBezTo>
                  <a:cubicBezTo>
                    <a:pt x="54894" y="366118"/>
                    <a:pt x="50630" y="368301"/>
                    <a:pt x="46367" y="370483"/>
                  </a:cubicBezTo>
                  <a:cubicBezTo>
                    <a:pt x="33576" y="374849"/>
                    <a:pt x="20785" y="381398"/>
                    <a:pt x="5863" y="383580"/>
                  </a:cubicBezTo>
                  <a:cubicBezTo>
                    <a:pt x="3731" y="383580"/>
                    <a:pt x="3731" y="385763"/>
                    <a:pt x="1599" y="385763"/>
                  </a:cubicBezTo>
                  <a:cubicBezTo>
                    <a:pt x="-533" y="385763"/>
                    <a:pt x="-533" y="381398"/>
                    <a:pt x="1599" y="381398"/>
                  </a:cubicBezTo>
                  <a:cubicBezTo>
                    <a:pt x="1599" y="381398"/>
                    <a:pt x="1599" y="381398"/>
                    <a:pt x="3731" y="381398"/>
                  </a:cubicBezTo>
                  <a:cubicBezTo>
                    <a:pt x="5863" y="379215"/>
                    <a:pt x="5863" y="379215"/>
                    <a:pt x="7994" y="379215"/>
                  </a:cubicBezTo>
                  <a:cubicBezTo>
                    <a:pt x="22917" y="374849"/>
                    <a:pt x="37840" y="370483"/>
                    <a:pt x="50630" y="363935"/>
                  </a:cubicBezTo>
                  <a:cubicBezTo>
                    <a:pt x="54894" y="361752"/>
                    <a:pt x="59158" y="359569"/>
                    <a:pt x="61289" y="357387"/>
                  </a:cubicBezTo>
                  <a:cubicBezTo>
                    <a:pt x="65553" y="355204"/>
                    <a:pt x="67685" y="353021"/>
                    <a:pt x="69817" y="353021"/>
                  </a:cubicBezTo>
                  <a:cubicBezTo>
                    <a:pt x="69817" y="353021"/>
                    <a:pt x="69817" y="350838"/>
                    <a:pt x="69817" y="350838"/>
                  </a:cubicBezTo>
                  <a:close/>
                  <a:moveTo>
                    <a:pt x="492982" y="347663"/>
                  </a:moveTo>
                  <a:cubicBezTo>
                    <a:pt x="495165" y="347663"/>
                    <a:pt x="497347" y="347663"/>
                    <a:pt x="497347" y="347663"/>
                  </a:cubicBezTo>
                  <a:cubicBezTo>
                    <a:pt x="499530" y="347663"/>
                    <a:pt x="499530" y="349746"/>
                    <a:pt x="499530" y="351830"/>
                  </a:cubicBezTo>
                  <a:cubicBezTo>
                    <a:pt x="499530" y="351830"/>
                    <a:pt x="499530" y="351830"/>
                    <a:pt x="497347" y="353914"/>
                  </a:cubicBezTo>
                  <a:cubicBezTo>
                    <a:pt x="495165" y="353914"/>
                    <a:pt x="495165" y="353914"/>
                    <a:pt x="495165" y="353914"/>
                  </a:cubicBezTo>
                  <a:cubicBezTo>
                    <a:pt x="495165" y="353914"/>
                    <a:pt x="492982" y="353914"/>
                    <a:pt x="492982" y="353914"/>
                  </a:cubicBezTo>
                  <a:cubicBezTo>
                    <a:pt x="492982" y="353914"/>
                    <a:pt x="492982" y="351830"/>
                    <a:pt x="492982" y="351830"/>
                  </a:cubicBezTo>
                  <a:cubicBezTo>
                    <a:pt x="484251" y="353914"/>
                    <a:pt x="473336" y="360165"/>
                    <a:pt x="464605" y="364332"/>
                  </a:cubicBezTo>
                  <a:cubicBezTo>
                    <a:pt x="453691" y="368499"/>
                    <a:pt x="444960" y="374750"/>
                    <a:pt x="434046" y="381001"/>
                  </a:cubicBezTo>
                  <a:cubicBezTo>
                    <a:pt x="431863" y="381001"/>
                    <a:pt x="429680" y="378918"/>
                    <a:pt x="431863" y="376834"/>
                  </a:cubicBezTo>
                  <a:cubicBezTo>
                    <a:pt x="442777" y="370583"/>
                    <a:pt x="453691" y="364332"/>
                    <a:pt x="464605" y="360165"/>
                  </a:cubicBezTo>
                  <a:cubicBezTo>
                    <a:pt x="473336" y="353914"/>
                    <a:pt x="484251" y="349746"/>
                    <a:pt x="492982" y="347663"/>
                  </a:cubicBezTo>
                  <a:close/>
                  <a:moveTo>
                    <a:pt x="76691" y="338138"/>
                  </a:moveTo>
                  <a:cubicBezTo>
                    <a:pt x="76691" y="338138"/>
                    <a:pt x="76691" y="338138"/>
                    <a:pt x="78842" y="338138"/>
                  </a:cubicBezTo>
                  <a:cubicBezTo>
                    <a:pt x="78842" y="340292"/>
                    <a:pt x="78842" y="342447"/>
                    <a:pt x="76691" y="342447"/>
                  </a:cubicBezTo>
                  <a:cubicBezTo>
                    <a:pt x="76691" y="342447"/>
                    <a:pt x="74541" y="344601"/>
                    <a:pt x="72390" y="344601"/>
                  </a:cubicBezTo>
                  <a:cubicBezTo>
                    <a:pt x="68088" y="344601"/>
                    <a:pt x="65937" y="346756"/>
                    <a:pt x="61636" y="346756"/>
                  </a:cubicBezTo>
                  <a:cubicBezTo>
                    <a:pt x="57334" y="348910"/>
                    <a:pt x="50882" y="348910"/>
                    <a:pt x="44429" y="351065"/>
                  </a:cubicBezTo>
                  <a:cubicBezTo>
                    <a:pt x="35826" y="355374"/>
                    <a:pt x="22921" y="357529"/>
                    <a:pt x="16469" y="368301"/>
                  </a:cubicBezTo>
                  <a:cubicBezTo>
                    <a:pt x="16469" y="368301"/>
                    <a:pt x="16469" y="368301"/>
                    <a:pt x="14318" y="368301"/>
                  </a:cubicBezTo>
                  <a:cubicBezTo>
                    <a:pt x="12167" y="366147"/>
                    <a:pt x="12167" y="366147"/>
                    <a:pt x="14318" y="366147"/>
                  </a:cubicBezTo>
                  <a:cubicBezTo>
                    <a:pt x="14318" y="363992"/>
                    <a:pt x="16469" y="361838"/>
                    <a:pt x="16469" y="361838"/>
                  </a:cubicBezTo>
                  <a:cubicBezTo>
                    <a:pt x="22921" y="355374"/>
                    <a:pt x="33675" y="351065"/>
                    <a:pt x="42279" y="346756"/>
                  </a:cubicBezTo>
                  <a:cubicBezTo>
                    <a:pt x="48731" y="344601"/>
                    <a:pt x="57334" y="342447"/>
                    <a:pt x="65937" y="340292"/>
                  </a:cubicBezTo>
                  <a:cubicBezTo>
                    <a:pt x="70239" y="340292"/>
                    <a:pt x="72390" y="340292"/>
                    <a:pt x="76691" y="338138"/>
                  </a:cubicBezTo>
                  <a:close/>
                  <a:moveTo>
                    <a:pt x="92553" y="317500"/>
                  </a:moveTo>
                  <a:cubicBezTo>
                    <a:pt x="92553" y="317500"/>
                    <a:pt x="92553" y="317500"/>
                    <a:pt x="94718" y="317500"/>
                  </a:cubicBezTo>
                  <a:cubicBezTo>
                    <a:pt x="94718" y="317500"/>
                    <a:pt x="94718" y="319617"/>
                    <a:pt x="92553" y="321733"/>
                  </a:cubicBezTo>
                  <a:cubicBezTo>
                    <a:pt x="92553" y="321733"/>
                    <a:pt x="90389" y="321733"/>
                    <a:pt x="88224" y="323850"/>
                  </a:cubicBezTo>
                  <a:cubicBezTo>
                    <a:pt x="86059" y="323850"/>
                    <a:pt x="81730" y="325967"/>
                    <a:pt x="79565" y="325967"/>
                  </a:cubicBezTo>
                  <a:cubicBezTo>
                    <a:pt x="62246" y="332317"/>
                    <a:pt x="44928" y="340783"/>
                    <a:pt x="27610" y="349250"/>
                  </a:cubicBezTo>
                  <a:cubicBezTo>
                    <a:pt x="25445" y="349250"/>
                    <a:pt x="25445" y="349250"/>
                    <a:pt x="25445" y="349250"/>
                  </a:cubicBezTo>
                  <a:cubicBezTo>
                    <a:pt x="25445" y="349250"/>
                    <a:pt x="23280" y="347133"/>
                    <a:pt x="25445" y="345017"/>
                  </a:cubicBezTo>
                  <a:cubicBezTo>
                    <a:pt x="29775" y="342900"/>
                    <a:pt x="34104" y="340783"/>
                    <a:pt x="38434" y="338667"/>
                  </a:cubicBezTo>
                  <a:cubicBezTo>
                    <a:pt x="53587" y="332317"/>
                    <a:pt x="68741" y="325967"/>
                    <a:pt x="86059" y="319617"/>
                  </a:cubicBezTo>
                  <a:cubicBezTo>
                    <a:pt x="88224" y="319617"/>
                    <a:pt x="90389" y="317500"/>
                    <a:pt x="92553" y="317500"/>
                  </a:cubicBezTo>
                  <a:close/>
                  <a:moveTo>
                    <a:pt x="508486" y="307975"/>
                  </a:moveTo>
                  <a:cubicBezTo>
                    <a:pt x="508486" y="307975"/>
                    <a:pt x="510643" y="307975"/>
                    <a:pt x="510643" y="310115"/>
                  </a:cubicBezTo>
                  <a:cubicBezTo>
                    <a:pt x="510643" y="312254"/>
                    <a:pt x="510643" y="314394"/>
                    <a:pt x="508486" y="314394"/>
                  </a:cubicBezTo>
                  <a:cubicBezTo>
                    <a:pt x="508486" y="314394"/>
                    <a:pt x="508486" y="316534"/>
                    <a:pt x="506328" y="316534"/>
                  </a:cubicBezTo>
                  <a:cubicBezTo>
                    <a:pt x="506328" y="316534"/>
                    <a:pt x="504171" y="314394"/>
                    <a:pt x="504171" y="312254"/>
                  </a:cubicBezTo>
                  <a:cubicBezTo>
                    <a:pt x="504171" y="314394"/>
                    <a:pt x="502014" y="314394"/>
                    <a:pt x="499856" y="314394"/>
                  </a:cubicBezTo>
                  <a:cubicBezTo>
                    <a:pt x="499856" y="314394"/>
                    <a:pt x="497699" y="316534"/>
                    <a:pt x="495542" y="316534"/>
                  </a:cubicBezTo>
                  <a:cubicBezTo>
                    <a:pt x="473968" y="327232"/>
                    <a:pt x="452394" y="342210"/>
                    <a:pt x="430820" y="355048"/>
                  </a:cubicBezTo>
                  <a:cubicBezTo>
                    <a:pt x="430820" y="357188"/>
                    <a:pt x="430820" y="357188"/>
                    <a:pt x="430820" y="357188"/>
                  </a:cubicBezTo>
                  <a:cubicBezTo>
                    <a:pt x="428663" y="357188"/>
                    <a:pt x="426505" y="352909"/>
                    <a:pt x="428663" y="352909"/>
                  </a:cubicBezTo>
                  <a:cubicBezTo>
                    <a:pt x="450236" y="337931"/>
                    <a:pt x="471810" y="320813"/>
                    <a:pt x="497699" y="312254"/>
                  </a:cubicBezTo>
                  <a:cubicBezTo>
                    <a:pt x="497699" y="312254"/>
                    <a:pt x="499856" y="310115"/>
                    <a:pt x="502014" y="310115"/>
                  </a:cubicBezTo>
                  <a:cubicBezTo>
                    <a:pt x="504171" y="310115"/>
                    <a:pt x="506328" y="307975"/>
                    <a:pt x="508486" y="307975"/>
                  </a:cubicBezTo>
                  <a:close/>
                  <a:moveTo>
                    <a:pt x="481954" y="293688"/>
                  </a:moveTo>
                  <a:cubicBezTo>
                    <a:pt x="484108" y="293688"/>
                    <a:pt x="486263" y="295771"/>
                    <a:pt x="486263" y="297855"/>
                  </a:cubicBezTo>
                  <a:cubicBezTo>
                    <a:pt x="488417" y="297855"/>
                    <a:pt x="486263" y="299939"/>
                    <a:pt x="484108" y="299939"/>
                  </a:cubicBezTo>
                  <a:cubicBezTo>
                    <a:pt x="484108" y="297855"/>
                    <a:pt x="481954" y="297855"/>
                    <a:pt x="481954" y="297855"/>
                  </a:cubicBezTo>
                  <a:cubicBezTo>
                    <a:pt x="475490" y="297855"/>
                    <a:pt x="436710" y="324942"/>
                    <a:pt x="432401" y="327026"/>
                  </a:cubicBezTo>
                  <a:cubicBezTo>
                    <a:pt x="432401" y="327026"/>
                    <a:pt x="430247" y="327026"/>
                    <a:pt x="430247" y="327026"/>
                  </a:cubicBezTo>
                  <a:cubicBezTo>
                    <a:pt x="428092" y="327026"/>
                    <a:pt x="428092" y="324942"/>
                    <a:pt x="430247" y="322859"/>
                  </a:cubicBezTo>
                  <a:cubicBezTo>
                    <a:pt x="438865" y="316608"/>
                    <a:pt x="449637" y="310357"/>
                    <a:pt x="460409" y="304106"/>
                  </a:cubicBezTo>
                  <a:cubicBezTo>
                    <a:pt x="464718" y="302022"/>
                    <a:pt x="471182" y="297855"/>
                    <a:pt x="477645" y="295771"/>
                  </a:cubicBezTo>
                  <a:cubicBezTo>
                    <a:pt x="479799" y="295771"/>
                    <a:pt x="481954" y="293688"/>
                    <a:pt x="481954" y="293688"/>
                  </a:cubicBezTo>
                  <a:close/>
                  <a:moveTo>
                    <a:pt x="488879" y="269875"/>
                  </a:moveTo>
                  <a:cubicBezTo>
                    <a:pt x="488879" y="269875"/>
                    <a:pt x="491029" y="269875"/>
                    <a:pt x="491029" y="269875"/>
                  </a:cubicBezTo>
                  <a:cubicBezTo>
                    <a:pt x="491029" y="269875"/>
                    <a:pt x="493180" y="269875"/>
                    <a:pt x="493180" y="271992"/>
                  </a:cubicBezTo>
                  <a:cubicBezTo>
                    <a:pt x="491029" y="274108"/>
                    <a:pt x="491029" y="274108"/>
                    <a:pt x="488879" y="276225"/>
                  </a:cubicBezTo>
                  <a:cubicBezTo>
                    <a:pt x="486728" y="276225"/>
                    <a:pt x="486728" y="276225"/>
                    <a:pt x="486728" y="274108"/>
                  </a:cubicBezTo>
                  <a:cubicBezTo>
                    <a:pt x="465220" y="282575"/>
                    <a:pt x="448013" y="295275"/>
                    <a:pt x="430807" y="305858"/>
                  </a:cubicBezTo>
                  <a:cubicBezTo>
                    <a:pt x="428656" y="305858"/>
                    <a:pt x="428656" y="307975"/>
                    <a:pt x="428656" y="307975"/>
                  </a:cubicBezTo>
                  <a:cubicBezTo>
                    <a:pt x="426505" y="307975"/>
                    <a:pt x="426505" y="303742"/>
                    <a:pt x="428656" y="303742"/>
                  </a:cubicBezTo>
                  <a:cubicBezTo>
                    <a:pt x="448013" y="291042"/>
                    <a:pt x="467371" y="276225"/>
                    <a:pt x="488879" y="269875"/>
                  </a:cubicBezTo>
                  <a:close/>
                  <a:moveTo>
                    <a:pt x="490502" y="239713"/>
                  </a:moveTo>
                  <a:cubicBezTo>
                    <a:pt x="490502" y="239713"/>
                    <a:pt x="492635" y="239713"/>
                    <a:pt x="492635" y="239713"/>
                  </a:cubicBezTo>
                  <a:cubicBezTo>
                    <a:pt x="492635" y="239713"/>
                    <a:pt x="494768" y="239713"/>
                    <a:pt x="494768" y="239713"/>
                  </a:cubicBezTo>
                  <a:cubicBezTo>
                    <a:pt x="494768" y="241830"/>
                    <a:pt x="494768" y="243946"/>
                    <a:pt x="492635" y="243946"/>
                  </a:cubicBezTo>
                  <a:cubicBezTo>
                    <a:pt x="492635" y="243946"/>
                    <a:pt x="490502" y="243946"/>
                    <a:pt x="490502" y="243946"/>
                  </a:cubicBezTo>
                  <a:cubicBezTo>
                    <a:pt x="479836" y="243946"/>
                    <a:pt x="469170" y="250296"/>
                    <a:pt x="460637" y="256646"/>
                  </a:cubicBezTo>
                  <a:cubicBezTo>
                    <a:pt x="449971" y="262996"/>
                    <a:pt x="441438" y="271463"/>
                    <a:pt x="430772" y="277813"/>
                  </a:cubicBezTo>
                  <a:cubicBezTo>
                    <a:pt x="428638" y="277813"/>
                    <a:pt x="426505" y="273580"/>
                    <a:pt x="428638" y="273580"/>
                  </a:cubicBezTo>
                  <a:cubicBezTo>
                    <a:pt x="439305" y="267230"/>
                    <a:pt x="449971" y="258763"/>
                    <a:pt x="460637" y="252413"/>
                  </a:cubicBezTo>
                  <a:cubicBezTo>
                    <a:pt x="469170" y="246063"/>
                    <a:pt x="479836" y="239713"/>
                    <a:pt x="490502" y="239713"/>
                  </a:cubicBezTo>
                  <a:close/>
                  <a:moveTo>
                    <a:pt x="473265" y="222250"/>
                  </a:moveTo>
                  <a:cubicBezTo>
                    <a:pt x="475430" y="222250"/>
                    <a:pt x="477594" y="222250"/>
                    <a:pt x="481924" y="222250"/>
                  </a:cubicBezTo>
                  <a:cubicBezTo>
                    <a:pt x="481924" y="222250"/>
                    <a:pt x="484089" y="222250"/>
                    <a:pt x="484089" y="222250"/>
                  </a:cubicBezTo>
                  <a:cubicBezTo>
                    <a:pt x="484089" y="222250"/>
                    <a:pt x="486253" y="222250"/>
                    <a:pt x="486253" y="222250"/>
                  </a:cubicBezTo>
                  <a:cubicBezTo>
                    <a:pt x="488418" y="224398"/>
                    <a:pt x="486253" y="226546"/>
                    <a:pt x="486253" y="226546"/>
                  </a:cubicBezTo>
                  <a:cubicBezTo>
                    <a:pt x="486253" y="226546"/>
                    <a:pt x="486253" y="226546"/>
                    <a:pt x="484089" y="226546"/>
                  </a:cubicBezTo>
                  <a:cubicBezTo>
                    <a:pt x="484089" y="226546"/>
                    <a:pt x="481924" y="226546"/>
                    <a:pt x="479759" y="226546"/>
                  </a:cubicBezTo>
                  <a:cubicBezTo>
                    <a:pt x="477594" y="226546"/>
                    <a:pt x="473265" y="226546"/>
                    <a:pt x="471100" y="228693"/>
                  </a:cubicBezTo>
                  <a:cubicBezTo>
                    <a:pt x="464606" y="230841"/>
                    <a:pt x="458111" y="235137"/>
                    <a:pt x="451617" y="239432"/>
                  </a:cubicBezTo>
                  <a:cubicBezTo>
                    <a:pt x="440793" y="245876"/>
                    <a:pt x="432134" y="252319"/>
                    <a:pt x="421310" y="258763"/>
                  </a:cubicBezTo>
                  <a:cubicBezTo>
                    <a:pt x="419145" y="258763"/>
                    <a:pt x="416980" y="256615"/>
                    <a:pt x="419145" y="254467"/>
                  </a:cubicBezTo>
                  <a:cubicBezTo>
                    <a:pt x="429969" y="248024"/>
                    <a:pt x="440793" y="239432"/>
                    <a:pt x="453782" y="232989"/>
                  </a:cubicBezTo>
                  <a:cubicBezTo>
                    <a:pt x="460276" y="228693"/>
                    <a:pt x="466770" y="224398"/>
                    <a:pt x="473265" y="222250"/>
                  </a:cubicBezTo>
                  <a:close/>
                  <a:moveTo>
                    <a:pt x="470823" y="193675"/>
                  </a:moveTo>
                  <a:cubicBezTo>
                    <a:pt x="472984" y="193675"/>
                    <a:pt x="472984" y="193675"/>
                    <a:pt x="475144" y="193675"/>
                  </a:cubicBezTo>
                  <a:cubicBezTo>
                    <a:pt x="477305" y="193675"/>
                    <a:pt x="475144" y="197961"/>
                    <a:pt x="472984" y="197961"/>
                  </a:cubicBezTo>
                  <a:cubicBezTo>
                    <a:pt x="472984" y="197961"/>
                    <a:pt x="472984" y="197961"/>
                    <a:pt x="470823" y="197961"/>
                  </a:cubicBezTo>
                  <a:cubicBezTo>
                    <a:pt x="468662" y="197961"/>
                    <a:pt x="466501" y="200104"/>
                    <a:pt x="464341" y="200104"/>
                  </a:cubicBezTo>
                  <a:cubicBezTo>
                    <a:pt x="462180" y="202247"/>
                    <a:pt x="460019" y="204391"/>
                    <a:pt x="455697" y="204391"/>
                  </a:cubicBezTo>
                  <a:cubicBezTo>
                    <a:pt x="451376" y="208677"/>
                    <a:pt x="444894" y="212963"/>
                    <a:pt x="438411" y="215106"/>
                  </a:cubicBezTo>
                  <a:cubicBezTo>
                    <a:pt x="429768" y="221536"/>
                    <a:pt x="418964" y="227965"/>
                    <a:pt x="410321" y="232252"/>
                  </a:cubicBezTo>
                  <a:cubicBezTo>
                    <a:pt x="408160" y="234395"/>
                    <a:pt x="406000" y="234395"/>
                    <a:pt x="406000" y="236538"/>
                  </a:cubicBezTo>
                  <a:cubicBezTo>
                    <a:pt x="406000" y="236538"/>
                    <a:pt x="403839" y="236538"/>
                    <a:pt x="403839" y="236538"/>
                  </a:cubicBezTo>
                  <a:cubicBezTo>
                    <a:pt x="403839" y="236538"/>
                    <a:pt x="403839" y="236538"/>
                    <a:pt x="401678" y="236538"/>
                  </a:cubicBezTo>
                  <a:cubicBezTo>
                    <a:pt x="401678" y="236538"/>
                    <a:pt x="399517" y="234395"/>
                    <a:pt x="401678" y="232252"/>
                  </a:cubicBezTo>
                  <a:cubicBezTo>
                    <a:pt x="401678" y="232252"/>
                    <a:pt x="403839" y="232252"/>
                    <a:pt x="403839" y="232252"/>
                  </a:cubicBezTo>
                  <a:cubicBezTo>
                    <a:pt x="406000" y="230108"/>
                    <a:pt x="406000" y="230108"/>
                    <a:pt x="408160" y="230108"/>
                  </a:cubicBezTo>
                  <a:cubicBezTo>
                    <a:pt x="418964" y="221536"/>
                    <a:pt x="429768" y="215106"/>
                    <a:pt x="442733" y="208677"/>
                  </a:cubicBezTo>
                  <a:cubicBezTo>
                    <a:pt x="449215" y="204391"/>
                    <a:pt x="455697" y="202247"/>
                    <a:pt x="462180" y="197961"/>
                  </a:cubicBezTo>
                  <a:cubicBezTo>
                    <a:pt x="464341" y="195818"/>
                    <a:pt x="468662" y="193675"/>
                    <a:pt x="470823" y="193675"/>
                  </a:cubicBezTo>
                  <a:close/>
                  <a:moveTo>
                    <a:pt x="460310" y="173038"/>
                  </a:moveTo>
                  <a:cubicBezTo>
                    <a:pt x="462457" y="173038"/>
                    <a:pt x="462457" y="173038"/>
                    <a:pt x="462457" y="173038"/>
                  </a:cubicBezTo>
                  <a:cubicBezTo>
                    <a:pt x="462457" y="173038"/>
                    <a:pt x="464605" y="175203"/>
                    <a:pt x="462457" y="177367"/>
                  </a:cubicBezTo>
                  <a:cubicBezTo>
                    <a:pt x="462457" y="177367"/>
                    <a:pt x="462457" y="179532"/>
                    <a:pt x="462457" y="181697"/>
                  </a:cubicBezTo>
                  <a:cubicBezTo>
                    <a:pt x="462457" y="181697"/>
                    <a:pt x="460310" y="181697"/>
                    <a:pt x="460310" y="181697"/>
                  </a:cubicBezTo>
                  <a:cubicBezTo>
                    <a:pt x="458162" y="181697"/>
                    <a:pt x="458162" y="181697"/>
                    <a:pt x="458162" y="179532"/>
                  </a:cubicBezTo>
                  <a:cubicBezTo>
                    <a:pt x="438832" y="190356"/>
                    <a:pt x="421649" y="203345"/>
                    <a:pt x="404467" y="214169"/>
                  </a:cubicBezTo>
                  <a:cubicBezTo>
                    <a:pt x="402319" y="216333"/>
                    <a:pt x="400171" y="216333"/>
                    <a:pt x="400171" y="218498"/>
                  </a:cubicBezTo>
                  <a:cubicBezTo>
                    <a:pt x="398024" y="218498"/>
                    <a:pt x="395876" y="220663"/>
                    <a:pt x="393728" y="220663"/>
                  </a:cubicBezTo>
                  <a:cubicBezTo>
                    <a:pt x="391580" y="220663"/>
                    <a:pt x="391580" y="218498"/>
                    <a:pt x="391580" y="216333"/>
                  </a:cubicBezTo>
                  <a:cubicBezTo>
                    <a:pt x="393728" y="216333"/>
                    <a:pt x="395876" y="214169"/>
                    <a:pt x="398024" y="214169"/>
                  </a:cubicBezTo>
                  <a:cubicBezTo>
                    <a:pt x="400171" y="212004"/>
                    <a:pt x="400171" y="212004"/>
                    <a:pt x="402319" y="212004"/>
                  </a:cubicBezTo>
                  <a:cubicBezTo>
                    <a:pt x="421649" y="199015"/>
                    <a:pt x="440980" y="186027"/>
                    <a:pt x="460310" y="173038"/>
                  </a:cubicBezTo>
                  <a:close/>
                  <a:moveTo>
                    <a:pt x="449197" y="161925"/>
                  </a:moveTo>
                  <a:cubicBezTo>
                    <a:pt x="451344" y="161925"/>
                    <a:pt x="453492" y="166270"/>
                    <a:pt x="451344" y="166270"/>
                  </a:cubicBezTo>
                  <a:cubicBezTo>
                    <a:pt x="429867" y="170614"/>
                    <a:pt x="412684" y="183649"/>
                    <a:pt x="395502" y="196683"/>
                  </a:cubicBezTo>
                  <a:cubicBezTo>
                    <a:pt x="393354" y="196683"/>
                    <a:pt x="393354" y="196683"/>
                    <a:pt x="391206" y="198855"/>
                  </a:cubicBezTo>
                  <a:cubicBezTo>
                    <a:pt x="389058" y="198855"/>
                    <a:pt x="386911" y="201028"/>
                    <a:pt x="384763" y="201028"/>
                  </a:cubicBezTo>
                  <a:cubicBezTo>
                    <a:pt x="384763" y="203200"/>
                    <a:pt x="382615" y="203200"/>
                    <a:pt x="382615" y="203200"/>
                  </a:cubicBezTo>
                  <a:cubicBezTo>
                    <a:pt x="380467" y="203200"/>
                    <a:pt x="380467" y="198855"/>
                    <a:pt x="382615" y="198855"/>
                  </a:cubicBezTo>
                  <a:cubicBezTo>
                    <a:pt x="382615" y="198855"/>
                    <a:pt x="382615" y="196683"/>
                    <a:pt x="384763" y="196683"/>
                  </a:cubicBezTo>
                  <a:cubicBezTo>
                    <a:pt x="384763" y="196683"/>
                    <a:pt x="386911" y="194510"/>
                    <a:pt x="389058" y="194510"/>
                  </a:cubicBezTo>
                  <a:cubicBezTo>
                    <a:pt x="391206" y="194510"/>
                    <a:pt x="391206" y="192338"/>
                    <a:pt x="393354" y="192338"/>
                  </a:cubicBezTo>
                  <a:cubicBezTo>
                    <a:pt x="410536" y="181476"/>
                    <a:pt x="427719" y="166270"/>
                    <a:pt x="449197" y="161925"/>
                  </a:cubicBezTo>
                  <a:close/>
                  <a:moveTo>
                    <a:pt x="443769" y="139700"/>
                  </a:moveTo>
                  <a:cubicBezTo>
                    <a:pt x="445952" y="139700"/>
                    <a:pt x="445952" y="139700"/>
                    <a:pt x="445952" y="139700"/>
                  </a:cubicBezTo>
                  <a:cubicBezTo>
                    <a:pt x="448134" y="139700"/>
                    <a:pt x="448134" y="139700"/>
                    <a:pt x="448134" y="139700"/>
                  </a:cubicBezTo>
                  <a:cubicBezTo>
                    <a:pt x="450317" y="139700"/>
                    <a:pt x="450317" y="141872"/>
                    <a:pt x="448134" y="141872"/>
                  </a:cubicBezTo>
                  <a:cubicBezTo>
                    <a:pt x="448134" y="144045"/>
                    <a:pt x="448134" y="144045"/>
                    <a:pt x="448134" y="144045"/>
                  </a:cubicBezTo>
                  <a:cubicBezTo>
                    <a:pt x="424123" y="150562"/>
                    <a:pt x="406661" y="167941"/>
                    <a:pt x="387016" y="180975"/>
                  </a:cubicBezTo>
                  <a:cubicBezTo>
                    <a:pt x="387016" y="180975"/>
                    <a:pt x="387016" y="180975"/>
                    <a:pt x="384833" y="180975"/>
                  </a:cubicBezTo>
                  <a:cubicBezTo>
                    <a:pt x="382650" y="180975"/>
                    <a:pt x="380467" y="178803"/>
                    <a:pt x="382650" y="178803"/>
                  </a:cubicBezTo>
                  <a:cubicBezTo>
                    <a:pt x="384833" y="176630"/>
                    <a:pt x="384833" y="176630"/>
                    <a:pt x="384833" y="176630"/>
                  </a:cubicBezTo>
                  <a:cubicBezTo>
                    <a:pt x="404478" y="163596"/>
                    <a:pt x="421941" y="148389"/>
                    <a:pt x="443769" y="139700"/>
                  </a:cubicBezTo>
                  <a:close/>
                  <a:moveTo>
                    <a:pt x="431760" y="125413"/>
                  </a:moveTo>
                  <a:cubicBezTo>
                    <a:pt x="433895" y="125413"/>
                    <a:pt x="436030" y="127561"/>
                    <a:pt x="436030" y="129709"/>
                  </a:cubicBezTo>
                  <a:cubicBezTo>
                    <a:pt x="436030" y="129709"/>
                    <a:pt x="436030" y="131856"/>
                    <a:pt x="433895" y="131856"/>
                  </a:cubicBezTo>
                  <a:cubicBezTo>
                    <a:pt x="433895" y="131856"/>
                    <a:pt x="431760" y="131856"/>
                    <a:pt x="431760" y="129709"/>
                  </a:cubicBezTo>
                  <a:cubicBezTo>
                    <a:pt x="431760" y="129709"/>
                    <a:pt x="431760" y="129709"/>
                    <a:pt x="429625" y="131856"/>
                  </a:cubicBezTo>
                  <a:cubicBezTo>
                    <a:pt x="429625" y="131856"/>
                    <a:pt x="427491" y="131856"/>
                    <a:pt x="427491" y="134004"/>
                  </a:cubicBezTo>
                  <a:cubicBezTo>
                    <a:pt x="425356" y="134004"/>
                    <a:pt x="423221" y="134004"/>
                    <a:pt x="421086" y="136152"/>
                  </a:cubicBezTo>
                  <a:cubicBezTo>
                    <a:pt x="414681" y="138300"/>
                    <a:pt x="410411" y="140448"/>
                    <a:pt x="406141" y="144743"/>
                  </a:cubicBezTo>
                  <a:cubicBezTo>
                    <a:pt x="397601" y="149039"/>
                    <a:pt x="386927" y="155482"/>
                    <a:pt x="378387" y="161926"/>
                  </a:cubicBezTo>
                  <a:cubicBezTo>
                    <a:pt x="378387" y="161926"/>
                    <a:pt x="378387" y="161926"/>
                    <a:pt x="376252" y="161926"/>
                  </a:cubicBezTo>
                  <a:cubicBezTo>
                    <a:pt x="376252" y="161926"/>
                    <a:pt x="374117" y="159778"/>
                    <a:pt x="376252" y="157630"/>
                  </a:cubicBezTo>
                  <a:cubicBezTo>
                    <a:pt x="386927" y="151187"/>
                    <a:pt x="399736" y="142595"/>
                    <a:pt x="412546" y="136152"/>
                  </a:cubicBezTo>
                  <a:cubicBezTo>
                    <a:pt x="416816" y="131856"/>
                    <a:pt x="423221" y="129709"/>
                    <a:pt x="429625" y="127561"/>
                  </a:cubicBezTo>
                  <a:cubicBezTo>
                    <a:pt x="429625" y="125413"/>
                    <a:pt x="431760" y="125413"/>
                    <a:pt x="431760" y="125413"/>
                  </a:cubicBezTo>
                  <a:close/>
                  <a:moveTo>
                    <a:pt x="425385" y="106363"/>
                  </a:moveTo>
                  <a:cubicBezTo>
                    <a:pt x="429680" y="106363"/>
                    <a:pt x="429680" y="110541"/>
                    <a:pt x="427532" y="110541"/>
                  </a:cubicBezTo>
                  <a:cubicBezTo>
                    <a:pt x="425385" y="110541"/>
                    <a:pt x="425385" y="110541"/>
                    <a:pt x="423237" y="110541"/>
                  </a:cubicBezTo>
                  <a:cubicBezTo>
                    <a:pt x="401759" y="118896"/>
                    <a:pt x="384577" y="135607"/>
                    <a:pt x="363099" y="146051"/>
                  </a:cubicBezTo>
                  <a:cubicBezTo>
                    <a:pt x="363099" y="146051"/>
                    <a:pt x="363099" y="146051"/>
                    <a:pt x="360951" y="146051"/>
                  </a:cubicBezTo>
                  <a:cubicBezTo>
                    <a:pt x="358803" y="146051"/>
                    <a:pt x="356655" y="143962"/>
                    <a:pt x="358803" y="141873"/>
                  </a:cubicBezTo>
                  <a:cubicBezTo>
                    <a:pt x="358803" y="141873"/>
                    <a:pt x="358803" y="141873"/>
                    <a:pt x="360951" y="141873"/>
                  </a:cubicBezTo>
                  <a:cubicBezTo>
                    <a:pt x="380281" y="131429"/>
                    <a:pt x="399611" y="114718"/>
                    <a:pt x="421089" y="108452"/>
                  </a:cubicBezTo>
                  <a:cubicBezTo>
                    <a:pt x="423237" y="106363"/>
                    <a:pt x="423237" y="106363"/>
                    <a:pt x="425385" y="106363"/>
                  </a:cubicBezTo>
                  <a:close/>
                  <a:moveTo>
                    <a:pt x="415299" y="93663"/>
                  </a:moveTo>
                  <a:cubicBezTo>
                    <a:pt x="417447" y="93663"/>
                    <a:pt x="417447" y="93663"/>
                    <a:pt x="419594" y="93663"/>
                  </a:cubicBezTo>
                  <a:cubicBezTo>
                    <a:pt x="421742" y="93663"/>
                    <a:pt x="421742" y="95806"/>
                    <a:pt x="419594" y="97949"/>
                  </a:cubicBezTo>
                  <a:cubicBezTo>
                    <a:pt x="417447" y="97949"/>
                    <a:pt x="415299" y="97949"/>
                    <a:pt x="413151" y="97949"/>
                  </a:cubicBezTo>
                  <a:cubicBezTo>
                    <a:pt x="402412" y="102235"/>
                    <a:pt x="393821" y="108665"/>
                    <a:pt x="383082" y="115094"/>
                  </a:cubicBezTo>
                  <a:cubicBezTo>
                    <a:pt x="372343" y="121524"/>
                    <a:pt x="363752" y="130096"/>
                    <a:pt x="353013" y="136526"/>
                  </a:cubicBezTo>
                  <a:cubicBezTo>
                    <a:pt x="353013" y="136526"/>
                    <a:pt x="350865" y="136526"/>
                    <a:pt x="350865" y="136526"/>
                  </a:cubicBezTo>
                  <a:cubicBezTo>
                    <a:pt x="350865" y="136526"/>
                    <a:pt x="348717" y="134383"/>
                    <a:pt x="350865" y="132240"/>
                  </a:cubicBezTo>
                  <a:cubicBezTo>
                    <a:pt x="361604" y="125810"/>
                    <a:pt x="372343" y="117238"/>
                    <a:pt x="383082" y="108665"/>
                  </a:cubicBezTo>
                  <a:cubicBezTo>
                    <a:pt x="391673" y="104379"/>
                    <a:pt x="400264" y="97949"/>
                    <a:pt x="411003" y="95806"/>
                  </a:cubicBezTo>
                  <a:cubicBezTo>
                    <a:pt x="413151" y="93663"/>
                    <a:pt x="415299" y="93663"/>
                    <a:pt x="415299" y="93663"/>
                  </a:cubicBezTo>
                  <a:close/>
                  <a:moveTo>
                    <a:pt x="387784" y="84138"/>
                  </a:moveTo>
                  <a:cubicBezTo>
                    <a:pt x="389992" y="84138"/>
                    <a:pt x="389992" y="86286"/>
                    <a:pt x="387784" y="86286"/>
                  </a:cubicBezTo>
                  <a:cubicBezTo>
                    <a:pt x="374531" y="97025"/>
                    <a:pt x="359071" y="107764"/>
                    <a:pt x="343610" y="118503"/>
                  </a:cubicBezTo>
                  <a:cubicBezTo>
                    <a:pt x="343610" y="120651"/>
                    <a:pt x="343610" y="120651"/>
                    <a:pt x="341401" y="120651"/>
                  </a:cubicBezTo>
                  <a:cubicBezTo>
                    <a:pt x="341401" y="120651"/>
                    <a:pt x="339192" y="116355"/>
                    <a:pt x="341401" y="116355"/>
                  </a:cubicBezTo>
                  <a:cubicBezTo>
                    <a:pt x="356862" y="105616"/>
                    <a:pt x="372323" y="94877"/>
                    <a:pt x="387784" y="84138"/>
                  </a:cubicBezTo>
                  <a:close/>
                  <a:moveTo>
                    <a:pt x="384685" y="69850"/>
                  </a:moveTo>
                  <a:cubicBezTo>
                    <a:pt x="386818" y="69850"/>
                    <a:pt x="386818" y="71993"/>
                    <a:pt x="386818" y="74136"/>
                  </a:cubicBezTo>
                  <a:cubicBezTo>
                    <a:pt x="386818" y="74136"/>
                    <a:pt x="384685" y="74136"/>
                    <a:pt x="384685" y="74136"/>
                  </a:cubicBezTo>
                  <a:cubicBezTo>
                    <a:pt x="361220" y="80566"/>
                    <a:pt x="344154" y="97711"/>
                    <a:pt x="324955" y="110570"/>
                  </a:cubicBezTo>
                  <a:cubicBezTo>
                    <a:pt x="324955" y="110570"/>
                    <a:pt x="322822" y="110570"/>
                    <a:pt x="322822" y="110570"/>
                  </a:cubicBezTo>
                  <a:cubicBezTo>
                    <a:pt x="322822" y="112713"/>
                    <a:pt x="322822" y="112713"/>
                    <a:pt x="322822" y="112713"/>
                  </a:cubicBezTo>
                  <a:cubicBezTo>
                    <a:pt x="320688" y="112713"/>
                    <a:pt x="318555" y="108427"/>
                    <a:pt x="320688" y="108427"/>
                  </a:cubicBezTo>
                  <a:cubicBezTo>
                    <a:pt x="339887" y="93425"/>
                    <a:pt x="359086" y="76279"/>
                    <a:pt x="382552" y="71993"/>
                  </a:cubicBezTo>
                  <a:cubicBezTo>
                    <a:pt x="382552" y="69850"/>
                    <a:pt x="382552" y="69850"/>
                    <a:pt x="384685" y="69850"/>
                  </a:cubicBezTo>
                  <a:close/>
                  <a:moveTo>
                    <a:pt x="360889" y="53975"/>
                  </a:moveTo>
                  <a:cubicBezTo>
                    <a:pt x="363005" y="53975"/>
                    <a:pt x="363005" y="56147"/>
                    <a:pt x="363005" y="58320"/>
                  </a:cubicBezTo>
                  <a:cubicBezTo>
                    <a:pt x="363005" y="58320"/>
                    <a:pt x="363005" y="58320"/>
                    <a:pt x="360889" y="58320"/>
                  </a:cubicBezTo>
                  <a:cubicBezTo>
                    <a:pt x="341839" y="69181"/>
                    <a:pt x="322789" y="82216"/>
                    <a:pt x="303739" y="95250"/>
                  </a:cubicBezTo>
                  <a:cubicBezTo>
                    <a:pt x="303739" y="95250"/>
                    <a:pt x="301622" y="95250"/>
                    <a:pt x="301622" y="95250"/>
                  </a:cubicBezTo>
                  <a:cubicBezTo>
                    <a:pt x="301622" y="95250"/>
                    <a:pt x="299505" y="93078"/>
                    <a:pt x="301622" y="90905"/>
                  </a:cubicBezTo>
                  <a:cubicBezTo>
                    <a:pt x="320672" y="80043"/>
                    <a:pt x="337605" y="67009"/>
                    <a:pt x="358772" y="56147"/>
                  </a:cubicBezTo>
                  <a:cubicBezTo>
                    <a:pt x="360889" y="53975"/>
                    <a:pt x="360889" y="53975"/>
                    <a:pt x="360889" y="53975"/>
                  </a:cubicBezTo>
                  <a:close/>
                  <a:moveTo>
                    <a:pt x="344379" y="46038"/>
                  </a:moveTo>
                  <a:cubicBezTo>
                    <a:pt x="346549" y="46038"/>
                    <a:pt x="348718" y="48186"/>
                    <a:pt x="346549" y="50334"/>
                  </a:cubicBezTo>
                  <a:cubicBezTo>
                    <a:pt x="327022" y="61073"/>
                    <a:pt x="307496" y="71812"/>
                    <a:pt x="287969" y="82551"/>
                  </a:cubicBezTo>
                  <a:cubicBezTo>
                    <a:pt x="287969" y="82551"/>
                    <a:pt x="287969" y="82551"/>
                    <a:pt x="285800" y="82551"/>
                  </a:cubicBezTo>
                  <a:cubicBezTo>
                    <a:pt x="285800" y="82551"/>
                    <a:pt x="285800" y="82551"/>
                    <a:pt x="283630" y="82551"/>
                  </a:cubicBezTo>
                  <a:cubicBezTo>
                    <a:pt x="283630" y="80403"/>
                    <a:pt x="283630" y="80403"/>
                    <a:pt x="285800" y="80403"/>
                  </a:cubicBezTo>
                  <a:cubicBezTo>
                    <a:pt x="303157" y="67516"/>
                    <a:pt x="322683" y="58925"/>
                    <a:pt x="342209" y="48186"/>
                  </a:cubicBezTo>
                  <a:cubicBezTo>
                    <a:pt x="342209" y="46038"/>
                    <a:pt x="342209" y="46038"/>
                    <a:pt x="344379" y="46038"/>
                  </a:cubicBezTo>
                  <a:close/>
                  <a:moveTo>
                    <a:pt x="315753" y="34925"/>
                  </a:moveTo>
                  <a:cubicBezTo>
                    <a:pt x="317901" y="34925"/>
                    <a:pt x="320049" y="34925"/>
                    <a:pt x="322197" y="34925"/>
                  </a:cubicBezTo>
                  <a:cubicBezTo>
                    <a:pt x="324344" y="34925"/>
                    <a:pt x="324344" y="34925"/>
                    <a:pt x="324344" y="34925"/>
                  </a:cubicBezTo>
                  <a:cubicBezTo>
                    <a:pt x="326492" y="34925"/>
                    <a:pt x="326492" y="34925"/>
                    <a:pt x="326492" y="37042"/>
                  </a:cubicBezTo>
                  <a:cubicBezTo>
                    <a:pt x="326492" y="37042"/>
                    <a:pt x="326492" y="39158"/>
                    <a:pt x="324344" y="39158"/>
                  </a:cubicBezTo>
                  <a:cubicBezTo>
                    <a:pt x="324344" y="39158"/>
                    <a:pt x="322197" y="39158"/>
                    <a:pt x="322197" y="39158"/>
                  </a:cubicBezTo>
                  <a:cubicBezTo>
                    <a:pt x="311458" y="41275"/>
                    <a:pt x="298571" y="47625"/>
                    <a:pt x="287832" y="53975"/>
                  </a:cubicBezTo>
                  <a:cubicBezTo>
                    <a:pt x="281389" y="58208"/>
                    <a:pt x="272797" y="64558"/>
                    <a:pt x="264206" y="68792"/>
                  </a:cubicBezTo>
                  <a:cubicBezTo>
                    <a:pt x="262058" y="70908"/>
                    <a:pt x="259911" y="70908"/>
                    <a:pt x="257763" y="73025"/>
                  </a:cubicBezTo>
                  <a:cubicBezTo>
                    <a:pt x="255615" y="73025"/>
                    <a:pt x="253467" y="68792"/>
                    <a:pt x="255615" y="68792"/>
                  </a:cubicBezTo>
                  <a:cubicBezTo>
                    <a:pt x="257763" y="68792"/>
                    <a:pt x="257763" y="66675"/>
                    <a:pt x="259911" y="66675"/>
                  </a:cubicBezTo>
                  <a:cubicBezTo>
                    <a:pt x="270650" y="60325"/>
                    <a:pt x="279241" y="53975"/>
                    <a:pt x="289980" y="47625"/>
                  </a:cubicBezTo>
                  <a:cubicBezTo>
                    <a:pt x="298571" y="43392"/>
                    <a:pt x="307162" y="39158"/>
                    <a:pt x="315753" y="34925"/>
                  </a:cubicBezTo>
                  <a:close/>
                  <a:moveTo>
                    <a:pt x="303678" y="25400"/>
                  </a:moveTo>
                  <a:cubicBezTo>
                    <a:pt x="305855" y="25400"/>
                    <a:pt x="305855" y="29810"/>
                    <a:pt x="303678" y="29810"/>
                  </a:cubicBezTo>
                  <a:cubicBezTo>
                    <a:pt x="284084" y="38629"/>
                    <a:pt x="264490" y="49654"/>
                    <a:pt x="244895" y="58473"/>
                  </a:cubicBezTo>
                  <a:cubicBezTo>
                    <a:pt x="240541" y="60678"/>
                    <a:pt x="238364" y="60678"/>
                    <a:pt x="236187" y="62883"/>
                  </a:cubicBezTo>
                  <a:cubicBezTo>
                    <a:pt x="234010" y="62883"/>
                    <a:pt x="234010" y="62883"/>
                    <a:pt x="234010" y="65088"/>
                  </a:cubicBezTo>
                  <a:cubicBezTo>
                    <a:pt x="231832" y="65088"/>
                    <a:pt x="231832" y="65088"/>
                    <a:pt x="231832" y="65088"/>
                  </a:cubicBezTo>
                  <a:cubicBezTo>
                    <a:pt x="229655" y="65088"/>
                    <a:pt x="229655" y="62883"/>
                    <a:pt x="229655" y="60678"/>
                  </a:cubicBezTo>
                  <a:cubicBezTo>
                    <a:pt x="229655" y="60678"/>
                    <a:pt x="231832" y="60678"/>
                    <a:pt x="231832" y="60678"/>
                  </a:cubicBezTo>
                  <a:cubicBezTo>
                    <a:pt x="234010" y="58473"/>
                    <a:pt x="236187" y="58473"/>
                    <a:pt x="238364" y="56268"/>
                  </a:cubicBezTo>
                  <a:cubicBezTo>
                    <a:pt x="257958" y="47449"/>
                    <a:pt x="277552" y="36424"/>
                    <a:pt x="297147" y="27605"/>
                  </a:cubicBezTo>
                  <a:cubicBezTo>
                    <a:pt x="299324" y="27605"/>
                    <a:pt x="301501" y="27605"/>
                    <a:pt x="303678" y="25400"/>
                  </a:cubicBezTo>
                  <a:close/>
                  <a:moveTo>
                    <a:pt x="87790" y="17463"/>
                  </a:moveTo>
                  <a:cubicBezTo>
                    <a:pt x="89955" y="17463"/>
                    <a:pt x="89955" y="17463"/>
                    <a:pt x="89955" y="17463"/>
                  </a:cubicBezTo>
                  <a:cubicBezTo>
                    <a:pt x="89955" y="19580"/>
                    <a:pt x="89955" y="19580"/>
                    <a:pt x="89955" y="19580"/>
                  </a:cubicBezTo>
                  <a:cubicBezTo>
                    <a:pt x="74802" y="30163"/>
                    <a:pt x="61813" y="40746"/>
                    <a:pt x="46660" y="49213"/>
                  </a:cubicBezTo>
                  <a:cubicBezTo>
                    <a:pt x="46660" y="49213"/>
                    <a:pt x="44495" y="49213"/>
                    <a:pt x="44495" y="49213"/>
                  </a:cubicBezTo>
                  <a:cubicBezTo>
                    <a:pt x="42330" y="49213"/>
                    <a:pt x="42330" y="47096"/>
                    <a:pt x="44495" y="44980"/>
                  </a:cubicBezTo>
                  <a:cubicBezTo>
                    <a:pt x="57484" y="38630"/>
                    <a:pt x="68308" y="28046"/>
                    <a:pt x="81296" y="19580"/>
                  </a:cubicBezTo>
                  <a:cubicBezTo>
                    <a:pt x="83461" y="19580"/>
                    <a:pt x="85626" y="17463"/>
                    <a:pt x="87790" y="17463"/>
                  </a:cubicBezTo>
                  <a:close/>
                  <a:moveTo>
                    <a:pt x="272979" y="15875"/>
                  </a:moveTo>
                  <a:cubicBezTo>
                    <a:pt x="275129" y="15875"/>
                    <a:pt x="277280" y="20108"/>
                    <a:pt x="272979" y="20108"/>
                  </a:cubicBezTo>
                  <a:cubicBezTo>
                    <a:pt x="272979" y="20108"/>
                    <a:pt x="270828" y="20108"/>
                    <a:pt x="270828" y="20108"/>
                  </a:cubicBezTo>
                  <a:cubicBezTo>
                    <a:pt x="251471" y="26458"/>
                    <a:pt x="234264" y="39158"/>
                    <a:pt x="219208" y="49742"/>
                  </a:cubicBezTo>
                  <a:cubicBezTo>
                    <a:pt x="217058" y="51858"/>
                    <a:pt x="217058" y="51858"/>
                    <a:pt x="214907" y="51858"/>
                  </a:cubicBezTo>
                  <a:cubicBezTo>
                    <a:pt x="214907" y="53975"/>
                    <a:pt x="214907" y="53975"/>
                    <a:pt x="212756" y="53975"/>
                  </a:cubicBezTo>
                  <a:cubicBezTo>
                    <a:pt x="212756" y="53975"/>
                    <a:pt x="210605" y="49742"/>
                    <a:pt x="212756" y="49742"/>
                  </a:cubicBezTo>
                  <a:cubicBezTo>
                    <a:pt x="212756" y="49742"/>
                    <a:pt x="212756" y="47625"/>
                    <a:pt x="214907" y="47625"/>
                  </a:cubicBezTo>
                  <a:cubicBezTo>
                    <a:pt x="229963" y="39158"/>
                    <a:pt x="245018" y="26458"/>
                    <a:pt x="262225" y="20108"/>
                  </a:cubicBezTo>
                  <a:cubicBezTo>
                    <a:pt x="266526" y="17992"/>
                    <a:pt x="268677" y="15875"/>
                    <a:pt x="272979" y="15875"/>
                  </a:cubicBezTo>
                  <a:close/>
                  <a:moveTo>
                    <a:pt x="119572" y="11113"/>
                  </a:moveTo>
                  <a:cubicBezTo>
                    <a:pt x="121705" y="11113"/>
                    <a:pt x="121705" y="13278"/>
                    <a:pt x="121705" y="13278"/>
                  </a:cubicBezTo>
                  <a:cubicBezTo>
                    <a:pt x="121705" y="15442"/>
                    <a:pt x="121705" y="15442"/>
                    <a:pt x="121705" y="15442"/>
                  </a:cubicBezTo>
                  <a:cubicBezTo>
                    <a:pt x="106773" y="26266"/>
                    <a:pt x="91840" y="34925"/>
                    <a:pt x="76908" y="43584"/>
                  </a:cubicBezTo>
                  <a:cubicBezTo>
                    <a:pt x="74774" y="45749"/>
                    <a:pt x="70508" y="50079"/>
                    <a:pt x="66242" y="52244"/>
                  </a:cubicBezTo>
                  <a:cubicBezTo>
                    <a:pt x="61975" y="54408"/>
                    <a:pt x="59842" y="56573"/>
                    <a:pt x="55575" y="58738"/>
                  </a:cubicBezTo>
                  <a:cubicBezTo>
                    <a:pt x="53442" y="58738"/>
                    <a:pt x="53442" y="56573"/>
                    <a:pt x="53442" y="54408"/>
                  </a:cubicBezTo>
                  <a:cubicBezTo>
                    <a:pt x="57709" y="52244"/>
                    <a:pt x="61975" y="50079"/>
                    <a:pt x="64108" y="47914"/>
                  </a:cubicBezTo>
                  <a:cubicBezTo>
                    <a:pt x="81174" y="37090"/>
                    <a:pt x="98240" y="26266"/>
                    <a:pt x="115306" y="15442"/>
                  </a:cubicBezTo>
                  <a:cubicBezTo>
                    <a:pt x="117439" y="13278"/>
                    <a:pt x="117439" y="13278"/>
                    <a:pt x="119572" y="11113"/>
                  </a:cubicBezTo>
                  <a:close/>
                  <a:moveTo>
                    <a:pt x="240932" y="9525"/>
                  </a:moveTo>
                  <a:cubicBezTo>
                    <a:pt x="243122" y="9525"/>
                    <a:pt x="247501" y="9525"/>
                    <a:pt x="249691" y="9525"/>
                  </a:cubicBezTo>
                  <a:cubicBezTo>
                    <a:pt x="251880" y="9525"/>
                    <a:pt x="251880" y="9525"/>
                    <a:pt x="251880" y="11642"/>
                  </a:cubicBezTo>
                  <a:cubicBezTo>
                    <a:pt x="251880" y="11642"/>
                    <a:pt x="251880" y="11642"/>
                    <a:pt x="249691" y="13758"/>
                  </a:cubicBezTo>
                  <a:cubicBezTo>
                    <a:pt x="247501" y="13758"/>
                    <a:pt x="243122" y="13758"/>
                    <a:pt x="240932" y="15875"/>
                  </a:cubicBezTo>
                  <a:cubicBezTo>
                    <a:pt x="223415" y="20108"/>
                    <a:pt x="208087" y="32808"/>
                    <a:pt x="192760" y="41275"/>
                  </a:cubicBezTo>
                  <a:cubicBezTo>
                    <a:pt x="190570" y="41275"/>
                    <a:pt x="190570" y="41275"/>
                    <a:pt x="190570" y="41275"/>
                  </a:cubicBezTo>
                  <a:cubicBezTo>
                    <a:pt x="190570" y="41275"/>
                    <a:pt x="188380" y="39158"/>
                    <a:pt x="190570" y="39158"/>
                  </a:cubicBezTo>
                  <a:cubicBezTo>
                    <a:pt x="203708" y="30692"/>
                    <a:pt x="216846" y="20108"/>
                    <a:pt x="232173" y="13758"/>
                  </a:cubicBezTo>
                  <a:cubicBezTo>
                    <a:pt x="234363" y="11642"/>
                    <a:pt x="238742" y="11642"/>
                    <a:pt x="240932" y="9525"/>
                  </a:cubicBezTo>
                  <a:close/>
                  <a:moveTo>
                    <a:pt x="152291" y="3175"/>
                  </a:moveTo>
                  <a:cubicBezTo>
                    <a:pt x="152291" y="3175"/>
                    <a:pt x="154461" y="3175"/>
                    <a:pt x="154461" y="3175"/>
                  </a:cubicBezTo>
                  <a:cubicBezTo>
                    <a:pt x="156630" y="3175"/>
                    <a:pt x="156630" y="7353"/>
                    <a:pt x="154461" y="7353"/>
                  </a:cubicBezTo>
                  <a:cubicBezTo>
                    <a:pt x="152291" y="9441"/>
                    <a:pt x="147952" y="11530"/>
                    <a:pt x="145782" y="11530"/>
                  </a:cubicBezTo>
                  <a:cubicBezTo>
                    <a:pt x="130595" y="19886"/>
                    <a:pt x="115408" y="28241"/>
                    <a:pt x="102390" y="38685"/>
                  </a:cubicBezTo>
                  <a:cubicBezTo>
                    <a:pt x="98051" y="38685"/>
                    <a:pt x="95881" y="40774"/>
                    <a:pt x="93712" y="42863"/>
                  </a:cubicBezTo>
                  <a:cubicBezTo>
                    <a:pt x="91542" y="42863"/>
                    <a:pt x="91542" y="40774"/>
                    <a:pt x="91542" y="40774"/>
                  </a:cubicBezTo>
                  <a:cubicBezTo>
                    <a:pt x="91542" y="38685"/>
                    <a:pt x="91542" y="38685"/>
                    <a:pt x="91542" y="38685"/>
                  </a:cubicBezTo>
                  <a:cubicBezTo>
                    <a:pt x="106729" y="30330"/>
                    <a:pt x="119747" y="21974"/>
                    <a:pt x="134934" y="13619"/>
                  </a:cubicBezTo>
                  <a:cubicBezTo>
                    <a:pt x="139273" y="11530"/>
                    <a:pt x="141443" y="9441"/>
                    <a:pt x="143613" y="7353"/>
                  </a:cubicBezTo>
                  <a:cubicBezTo>
                    <a:pt x="147952" y="7353"/>
                    <a:pt x="150121" y="5264"/>
                    <a:pt x="152291" y="3175"/>
                  </a:cubicBezTo>
                  <a:close/>
                  <a:moveTo>
                    <a:pt x="219035" y="0"/>
                  </a:moveTo>
                  <a:cubicBezTo>
                    <a:pt x="221170" y="0"/>
                    <a:pt x="223305" y="4410"/>
                    <a:pt x="221170" y="4410"/>
                  </a:cubicBezTo>
                  <a:cubicBezTo>
                    <a:pt x="216900" y="4410"/>
                    <a:pt x="214766" y="6615"/>
                    <a:pt x="212631" y="6615"/>
                  </a:cubicBezTo>
                  <a:cubicBezTo>
                    <a:pt x="208361" y="8819"/>
                    <a:pt x="206226" y="8819"/>
                    <a:pt x="204091" y="11024"/>
                  </a:cubicBezTo>
                  <a:cubicBezTo>
                    <a:pt x="199821" y="13229"/>
                    <a:pt x="193416" y="17639"/>
                    <a:pt x="189146" y="19844"/>
                  </a:cubicBezTo>
                  <a:cubicBezTo>
                    <a:pt x="182742" y="26459"/>
                    <a:pt x="176337" y="30868"/>
                    <a:pt x="167797" y="37483"/>
                  </a:cubicBezTo>
                  <a:cubicBezTo>
                    <a:pt x="167797" y="37483"/>
                    <a:pt x="165662" y="39688"/>
                    <a:pt x="163527" y="39688"/>
                  </a:cubicBezTo>
                  <a:cubicBezTo>
                    <a:pt x="161392" y="39688"/>
                    <a:pt x="161392" y="37483"/>
                    <a:pt x="161392" y="35278"/>
                  </a:cubicBezTo>
                  <a:cubicBezTo>
                    <a:pt x="172067" y="28663"/>
                    <a:pt x="182742" y="17639"/>
                    <a:pt x="195551" y="11024"/>
                  </a:cubicBezTo>
                  <a:cubicBezTo>
                    <a:pt x="197686" y="8819"/>
                    <a:pt x="199821" y="8819"/>
                    <a:pt x="201956" y="6615"/>
                  </a:cubicBezTo>
                  <a:cubicBezTo>
                    <a:pt x="208361" y="4410"/>
                    <a:pt x="212631" y="2205"/>
                    <a:pt x="219035" y="0"/>
                  </a:cubicBezTo>
                  <a:close/>
                  <a:moveTo>
                    <a:pt x="197328" y="0"/>
                  </a:moveTo>
                  <a:cubicBezTo>
                    <a:pt x="199493" y="0"/>
                    <a:pt x="199493" y="4384"/>
                    <a:pt x="197328" y="4384"/>
                  </a:cubicBezTo>
                  <a:cubicBezTo>
                    <a:pt x="195164" y="4384"/>
                    <a:pt x="195164" y="6577"/>
                    <a:pt x="192999" y="6577"/>
                  </a:cubicBezTo>
                  <a:cubicBezTo>
                    <a:pt x="190834" y="8769"/>
                    <a:pt x="186505" y="8769"/>
                    <a:pt x="184340" y="10961"/>
                  </a:cubicBezTo>
                  <a:cubicBezTo>
                    <a:pt x="171351" y="17538"/>
                    <a:pt x="158362" y="26307"/>
                    <a:pt x="147538" y="35076"/>
                  </a:cubicBezTo>
                  <a:cubicBezTo>
                    <a:pt x="145374" y="37269"/>
                    <a:pt x="143209" y="37269"/>
                    <a:pt x="143209" y="39461"/>
                  </a:cubicBezTo>
                  <a:cubicBezTo>
                    <a:pt x="141044" y="39461"/>
                    <a:pt x="138879" y="41653"/>
                    <a:pt x="136714" y="43846"/>
                  </a:cubicBezTo>
                  <a:cubicBezTo>
                    <a:pt x="134550" y="43846"/>
                    <a:pt x="134550" y="46038"/>
                    <a:pt x="132385" y="46038"/>
                  </a:cubicBezTo>
                  <a:cubicBezTo>
                    <a:pt x="132385" y="46038"/>
                    <a:pt x="132385" y="46038"/>
                    <a:pt x="130220" y="46038"/>
                  </a:cubicBezTo>
                  <a:cubicBezTo>
                    <a:pt x="130220" y="46038"/>
                    <a:pt x="128055" y="46038"/>
                    <a:pt x="130220" y="43846"/>
                  </a:cubicBezTo>
                  <a:cubicBezTo>
                    <a:pt x="130220" y="43846"/>
                    <a:pt x="130220" y="41653"/>
                    <a:pt x="130220" y="41653"/>
                  </a:cubicBezTo>
                  <a:cubicBezTo>
                    <a:pt x="132385" y="41653"/>
                    <a:pt x="132385" y="39461"/>
                    <a:pt x="134550" y="39461"/>
                  </a:cubicBezTo>
                  <a:cubicBezTo>
                    <a:pt x="136714" y="37269"/>
                    <a:pt x="138879" y="37269"/>
                    <a:pt x="141044" y="35076"/>
                  </a:cubicBezTo>
                  <a:cubicBezTo>
                    <a:pt x="151868" y="26307"/>
                    <a:pt x="162692" y="17538"/>
                    <a:pt x="175681" y="10961"/>
                  </a:cubicBezTo>
                  <a:cubicBezTo>
                    <a:pt x="177845" y="8769"/>
                    <a:pt x="180010" y="8769"/>
                    <a:pt x="182175" y="6577"/>
                  </a:cubicBezTo>
                  <a:cubicBezTo>
                    <a:pt x="188669" y="4384"/>
                    <a:pt x="192999" y="2192"/>
                    <a:pt x="197328" y="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2" name="Freeform 91"/>
            <p:cNvSpPr>
              <a:spLocks noEditPoints="1"/>
            </p:cNvSpPr>
            <p:nvPr/>
          </p:nvSpPr>
          <p:spPr bwMode="auto">
            <a:xfrm>
              <a:off x="5343844" y="3639344"/>
              <a:ext cx="314325" cy="57150"/>
            </a:xfrm>
            <a:custGeom>
              <a:avLst/>
              <a:gdLst>
                <a:gd name="T0" fmla="*/ 70 w 146"/>
                <a:gd name="T1" fmla="*/ 9 h 26"/>
                <a:gd name="T2" fmla="*/ 83 w 146"/>
                <a:gd name="T3" fmla="*/ 9 h 26"/>
                <a:gd name="T4" fmla="*/ 87 w 146"/>
                <a:gd name="T5" fmla="*/ 7 h 26"/>
                <a:gd name="T6" fmla="*/ 74 w 146"/>
                <a:gd name="T7" fmla="*/ 7 h 26"/>
                <a:gd name="T8" fmla="*/ 109 w 146"/>
                <a:gd name="T9" fmla="*/ 6 h 26"/>
                <a:gd name="T10" fmla="*/ 94 w 146"/>
                <a:gd name="T11" fmla="*/ 8 h 26"/>
                <a:gd name="T12" fmla="*/ 91 w 146"/>
                <a:gd name="T13" fmla="*/ 8 h 26"/>
                <a:gd name="T14" fmla="*/ 95 w 146"/>
                <a:gd name="T15" fmla="*/ 9 h 26"/>
                <a:gd name="T16" fmla="*/ 102 w 146"/>
                <a:gd name="T17" fmla="*/ 7 h 26"/>
                <a:gd name="T18" fmla="*/ 106 w 146"/>
                <a:gd name="T19" fmla="*/ 8 h 26"/>
                <a:gd name="T20" fmla="*/ 29 w 146"/>
                <a:gd name="T21" fmla="*/ 2 h 26"/>
                <a:gd name="T22" fmla="*/ 7 w 146"/>
                <a:gd name="T23" fmla="*/ 3 h 26"/>
                <a:gd name="T24" fmla="*/ 6 w 146"/>
                <a:gd name="T25" fmla="*/ 5 h 26"/>
                <a:gd name="T26" fmla="*/ 3 w 146"/>
                <a:gd name="T27" fmla="*/ 5 h 26"/>
                <a:gd name="T28" fmla="*/ 3 w 146"/>
                <a:gd name="T29" fmla="*/ 5 h 26"/>
                <a:gd name="T30" fmla="*/ 3 w 146"/>
                <a:gd name="T31" fmla="*/ 3 h 26"/>
                <a:gd name="T32" fmla="*/ 0 w 146"/>
                <a:gd name="T33" fmla="*/ 5 h 26"/>
                <a:gd name="T34" fmla="*/ 1 w 146"/>
                <a:gd name="T35" fmla="*/ 6 h 26"/>
                <a:gd name="T36" fmla="*/ 7 w 146"/>
                <a:gd name="T37" fmla="*/ 8 h 26"/>
                <a:gd name="T38" fmla="*/ 18 w 146"/>
                <a:gd name="T39" fmla="*/ 8 h 26"/>
                <a:gd name="T40" fmla="*/ 27 w 146"/>
                <a:gd name="T41" fmla="*/ 4 h 26"/>
                <a:gd name="T42" fmla="*/ 24 w 146"/>
                <a:gd name="T43" fmla="*/ 8 h 26"/>
                <a:gd name="T44" fmla="*/ 33 w 146"/>
                <a:gd name="T45" fmla="*/ 8 h 26"/>
                <a:gd name="T46" fmla="*/ 41 w 146"/>
                <a:gd name="T47" fmla="*/ 8 h 26"/>
                <a:gd name="T48" fmla="*/ 46 w 146"/>
                <a:gd name="T49" fmla="*/ 5 h 26"/>
                <a:gd name="T50" fmla="*/ 45 w 146"/>
                <a:gd name="T51" fmla="*/ 8 h 26"/>
                <a:gd name="T52" fmla="*/ 61 w 146"/>
                <a:gd name="T53" fmla="*/ 5 h 26"/>
                <a:gd name="T54" fmla="*/ 61 w 146"/>
                <a:gd name="T55" fmla="*/ 7 h 26"/>
                <a:gd name="T56" fmla="*/ 66 w 146"/>
                <a:gd name="T57" fmla="*/ 9 h 26"/>
                <a:gd name="T58" fmla="*/ 69 w 146"/>
                <a:gd name="T59" fmla="*/ 7 h 26"/>
                <a:gd name="T60" fmla="*/ 74 w 146"/>
                <a:gd name="T61" fmla="*/ 4 h 26"/>
                <a:gd name="T62" fmla="*/ 62 w 146"/>
                <a:gd name="T63" fmla="*/ 5 h 26"/>
                <a:gd name="T64" fmla="*/ 42 w 146"/>
                <a:gd name="T65" fmla="*/ 4 h 26"/>
                <a:gd name="T66" fmla="*/ 29 w 146"/>
                <a:gd name="T67" fmla="*/ 2 h 26"/>
                <a:gd name="T68" fmla="*/ 133 w 146"/>
                <a:gd name="T69" fmla="*/ 0 h 26"/>
                <a:gd name="T70" fmla="*/ 101 w 146"/>
                <a:gd name="T71" fmla="*/ 3 h 26"/>
                <a:gd name="T72" fmla="*/ 77 w 146"/>
                <a:gd name="T73" fmla="*/ 4 h 26"/>
                <a:gd name="T74" fmla="*/ 75 w 146"/>
                <a:gd name="T75" fmla="*/ 6 h 26"/>
                <a:gd name="T76" fmla="*/ 104 w 146"/>
                <a:gd name="T77" fmla="*/ 5 h 26"/>
                <a:gd name="T78" fmla="*/ 113 w 146"/>
                <a:gd name="T79" fmla="*/ 5 h 26"/>
                <a:gd name="T80" fmla="*/ 115 w 146"/>
                <a:gd name="T81" fmla="*/ 5 h 26"/>
                <a:gd name="T82" fmla="*/ 135 w 146"/>
                <a:gd name="T83" fmla="*/ 2 h 26"/>
                <a:gd name="T84" fmla="*/ 127 w 146"/>
                <a:gd name="T85" fmla="*/ 4 h 26"/>
                <a:gd name="T86" fmla="*/ 114 w 146"/>
                <a:gd name="T87" fmla="*/ 6 h 26"/>
                <a:gd name="T88" fmla="*/ 117 w 146"/>
                <a:gd name="T89" fmla="*/ 7 h 26"/>
                <a:gd name="T90" fmla="*/ 124 w 146"/>
                <a:gd name="T91" fmla="*/ 5 h 26"/>
                <a:gd name="T92" fmla="*/ 141 w 146"/>
                <a:gd name="T93" fmla="*/ 4 h 26"/>
                <a:gd name="T94" fmla="*/ 132 w 146"/>
                <a:gd name="T95" fmla="*/ 13 h 26"/>
                <a:gd name="T96" fmla="*/ 116 w 146"/>
                <a:gd name="T97" fmla="*/ 25 h 26"/>
                <a:gd name="T98" fmla="*/ 118 w 146"/>
                <a:gd name="T99" fmla="*/ 26 h 26"/>
                <a:gd name="T100" fmla="*/ 118 w 146"/>
                <a:gd name="T101" fmla="*/ 26 h 26"/>
                <a:gd name="T102" fmla="*/ 131 w 146"/>
                <a:gd name="T103" fmla="*/ 16 h 26"/>
                <a:gd name="T104" fmla="*/ 146 w 146"/>
                <a:gd name="T105" fmla="*/ 2 h 26"/>
                <a:gd name="T106" fmla="*/ 139 w 146"/>
                <a:gd name="T10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26">
                  <a:moveTo>
                    <a:pt x="74" y="7"/>
                  </a:moveTo>
                  <a:cubicBezTo>
                    <a:pt x="73" y="7"/>
                    <a:pt x="72" y="8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5" y="9"/>
                    <a:pt x="79" y="9"/>
                    <a:pt x="83" y="9"/>
                  </a:cubicBezTo>
                  <a:cubicBezTo>
                    <a:pt x="84" y="8"/>
                    <a:pt x="85" y="8"/>
                    <a:pt x="86" y="7"/>
                  </a:cubicBezTo>
                  <a:cubicBezTo>
                    <a:pt x="86" y="7"/>
                    <a:pt x="87" y="7"/>
                    <a:pt x="87" y="7"/>
                  </a:cubicBezTo>
                  <a:cubicBezTo>
                    <a:pt x="86" y="7"/>
                    <a:pt x="84" y="7"/>
                    <a:pt x="82" y="7"/>
                  </a:cubicBezTo>
                  <a:cubicBezTo>
                    <a:pt x="80" y="7"/>
                    <a:pt x="77" y="7"/>
                    <a:pt x="74" y="7"/>
                  </a:cubicBezTo>
                  <a:moveTo>
                    <a:pt x="110" y="6"/>
                  </a:moveTo>
                  <a:cubicBezTo>
                    <a:pt x="110" y="6"/>
                    <a:pt x="109" y="6"/>
                    <a:pt x="109" y="6"/>
                  </a:cubicBezTo>
                  <a:cubicBezTo>
                    <a:pt x="104" y="6"/>
                    <a:pt x="99" y="7"/>
                    <a:pt x="94" y="7"/>
                  </a:cubicBezTo>
                  <a:cubicBezTo>
                    <a:pt x="95" y="7"/>
                    <a:pt x="94" y="8"/>
                    <a:pt x="94" y="8"/>
                  </a:cubicBezTo>
                  <a:cubicBezTo>
                    <a:pt x="94" y="8"/>
                    <a:pt x="93" y="8"/>
                    <a:pt x="93" y="8"/>
                  </a:cubicBezTo>
                  <a:cubicBezTo>
                    <a:pt x="93" y="8"/>
                    <a:pt x="92" y="8"/>
                    <a:pt x="91" y="8"/>
                  </a:cubicBezTo>
                  <a:cubicBezTo>
                    <a:pt x="90" y="8"/>
                    <a:pt x="89" y="8"/>
                    <a:pt x="88" y="9"/>
                  </a:cubicBezTo>
                  <a:cubicBezTo>
                    <a:pt x="90" y="9"/>
                    <a:pt x="93" y="9"/>
                    <a:pt x="95" y="9"/>
                  </a:cubicBezTo>
                  <a:cubicBezTo>
                    <a:pt x="97" y="8"/>
                    <a:pt x="100" y="7"/>
                    <a:pt x="102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3" y="8"/>
                    <a:pt x="103" y="8"/>
                  </a:cubicBezTo>
                  <a:cubicBezTo>
                    <a:pt x="104" y="8"/>
                    <a:pt x="105" y="8"/>
                    <a:pt x="106" y="8"/>
                  </a:cubicBezTo>
                  <a:cubicBezTo>
                    <a:pt x="107" y="7"/>
                    <a:pt x="109" y="7"/>
                    <a:pt x="110" y="6"/>
                  </a:cubicBezTo>
                  <a:moveTo>
                    <a:pt x="29" y="2"/>
                  </a:moveTo>
                  <a:cubicBezTo>
                    <a:pt x="23" y="2"/>
                    <a:pt x="18" y="3"/>
                    <a:pt x="12" y="4"/>
                  </a:cubicBezTo>
                  <a:cubicBezTo>
                    <a:pt x="11" y="3"/>
                    <a:pt x="9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5" y="4"/>
                    <a:pt x="6" y="5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7"/>
                    <a:pt x="4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8"/>
                    <a:pt x="12" y="8"/>
                    <a:pt x="15" y="8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21" y="7"/>
                    <a:pt x="24" y="6"/>
                    <a:pt x="27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4"/>
                    <a:pt x="28" y="6"/>
                    <a:pt x="27" y="6"/>
                  </a:cubicBezTo>
                  <a:cubicBezTo>
                    <a:pt x="26" y="7"/>
                    <a:pt x="25" y="7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7" y="8"/>
                    <a:pt x="30" y="8"/>
                    <a:pt x="33" y="8"/>
                  </a:cubicBezTo>
                  <a:cubicBezTo>
                    <a:pt x="34" y="8"/>
                    <a:pt x="34" y="8"/>
                    <a:pt x="35" y="8"/>
                  </a:cubicBezTo>
                  <a:cubicBezTo>
                    <a:pt x="37" y="8"/>
                    <a:pt x="39" y="8"/>
                    <a:pt x="41" y="8"/>
                  </a:cubicBezTo>
                  <a:cubicBezTo>
                    <a:pt x="42" y="7"/>
                    <a:pt x="44" y="6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6"/>
                    <a:pt x="46" y="7"/>
                  </a:cubicBezTo>
                  <a:cubicBezTo>
                    <a:pt x="46" y="7"/>
                    <a:pt x="45" y="7"/>
                    <a:pt x="45" y="8"/>
                  </a:cubicBezTo>
                  <a:cubicBezTo>
                    <a:pt x="48" y="8"/>
                    <a:pt x="50" y="8"/>
                    <a:pt x="53" y="8"/>
                  </a:cubicBezTo>
                  <a:cubicBezTo>
                    <a:pt x="56" y="7"/>
                    <a:pt x="58" y="5"/>
                    <a:pt x="61" y="5"/>
                  </a:cubicBezTo>
                  <a:cubicBezTo>
                    <a:pt x="61" y="5"/>
                    <a:pt x="61" y="5"/>
                    <a:pt x="62" y="5"/>
                  </a:cubicBezTo>
                  <a:cubicBezTo>
                    <a:pt x="63" y="5"/>
                    <a:pt x="63" y="7"/>
                    <a:pt x="61" y="7"/>
                  </a:cubicBezTo>
                  <a:cubicBezTo>
                    <a:pt x="60" y="7"/>
                    <a:pt x="58" y="8"/>
                    <a:pt x="57" y="8"/>
                  </a:cubicBezTo>
                  <a:cubicBezTo>
                    <a:pt x="60" y="8"/>
                    <a:pt x="63" y="8"/>
                    <a:pt x="66" y="9"/>
                  </a:cubicBezTo>
                  <a:cubicBezTo>
                    <a:pt x="67" y="8"/>
                    <a:pt x="69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70" y="7"/>
                    <a:pt x="70" y="7"/>
                  </a:cubicBezTo>
                  <a:cubicBezTo>
                    <a:pt x="71" y="6"/>
                    <a:pt x="73" y="5"/>
                    <a:pt x="74" y="4"/>
                  </a:cubicBezTo>
                  <a:cubicBezTo>
                    <a:pt x="71" y="5"/>
                    <a:pt x="67" y="5"/>
                    <a:pt x="63" y="5"/>
                  </a:cubicBezTo>
                  <a:cubicBezTo>
                    <a:pt x="63" y="5"/>
                    <a:pt x="62" y="5"/>
                    <a:pt x="62" y="5"/>
                  </a:cubicBezTo>
                  <a:cubicBezTo>
                    <a:pt x="55" y="5"/>
                    <a:pt x="49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3"/>
                    <a:pt x="41" y="3"/>
                  </a:cubicBezTo>
                  <a:cubicBezTo>
                    <a:pt x="37" y="3"/>
                    <a:pt x="33" y="2"/>
                    <a:pt x="29" y="2"/>
                  </a:cubicBezTo>
                  <a:moveTo>
                    <a:pt x="139" y="0"/>
                  </a:moveTo>
                  <a:cubicBezTo>
                    <a:pt x="137" y="0"/>
                    <a:pt x="135" y="0"/>
                    <a:pt x="133" y="0"/>
                  </a:cubicBezTo>
                  <a:cubicBezTo>
                    <a:pt x="128" y="1"/>
                    <a:pt x="124" y="2"/>
                    <a:pt x="119" y="3"/>
                  </a:cubicBezTo>
                  <a:cubicBezTo>
                    <a:pt x="113" y="3"/>
                    <a:pt x="107" y="3"/>
                    <a:pt x="101" y="3"/>
                  </a:cubicBezTo>
                  <a:cubicBezTo>
                    <a:pt x="94" y="4"/>
                    <a:pt x="88" y="4"/>
                    <a:pt x="81" y="4"/>
                  </a:cubicBezTo>
                  <a:cubicBezTo>
                    <a:pt x="80" y="4"/>
                    <a:pt x="78" y="4"/>
                    <a:pt x="77" y="4"/>
                  </a:cubicBezTo>
                  <a:cubicBezTo>
                    <a:pt x="77" y="5"/>
                    <a:pt x="77" y="5"/>
                    <a:pt x="76" y="6"/>
                  </a:cubicBezTo>
                  <a:cubicBezTo>
                    <a:pt x="76" y="6"/>
                    <a:pt x="75" y="6"/>
                    <a:pt x="75" y="6"/>
                  </a:cubicBezTo>
                  <a:cubicBezTo>
                    <a:pt x="78" y="6"/>
                    <a:pt x="81" y="6"/>
                    <a:pt x="84" y="6"/>
                  </a:cubicBezTo>
                  <a:cubicBezTo>
                    <a:pt x="91" y="6"/>
                    <a:pt x="97" y="5"/>
                    <a:pt x="104" y="5"/>
                  </a:cubicBezTo>
                  <a:cubicBezTo>
                    <a:pt x="107" y="5"/>
                    <a:pt x="110" y="5"/>
                    <a:pt x="112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4" y="5"/>
                    <a:pt x="114" y="4"/>
                    <a:pt x="114" y="4"/>
                  </a:cubicBezTo>
                  <a:cubicBezTo>
                    <a:pt x="114" y="4"/>
                    <a:pt x="114" y="5"/>
                    <a:pt x="115" y="5"/>
                  </a:cubicBezTo>
                  <a:cubicBezTo>
                    <a:pt x="117" y="5"/>
                    <a:pt x="119" y="5"/>
                    <a:pt x="121" y="4"/>
                  </a:cubicBezTo>
                  <a:cubicBezTo>
                    <a:pt x="126" y="4"/>
                    <a:pt x="130" y="3"/>
                    <a:pt x="135" y="2"/>
                  </a:cubicBezTo>
                  <a:cubicBezTo>
                    <a:pt x="136" y="2"/>
                    <a:pt x="136" y="2"/>
                    <a:pt x="137" y="2"/>
                  </a:cubicBezTo>
                  <a:cubicBezTo>
                    <a:pt x="134" y="3"/>
                    <a:pt x="130" y="3"/>
                    <a:pt x="127" y="4"/>
                  </a:cubicBezTo>
                  <a:cubicBezTo>
                    <a:pt x="123" y="5"/>
                    <a:pt x="119" y="5"/>
                    <a:pt x="115" y="6"/>
                  </a:cubicBezTo>
                  <a:cubicBezTo>
                    <a:pt x="115" y="6"/>
                    <a:pt x="114" y="6"/>
                    <a:pt x="114" y="6"/>
                  </a:cubicBezTo>
                  <a:cubicBezTo>
                    <a:pt x="113" y="7"/>
                    <a:pt x="112" y="7"/>
                    <a:pt x="111" y="8"/>
                  </a:cubicBezTo>
                  <a:cubicBezTo>
                    <a:pt x="113" y="8"/>
                    <a:pt x="115" y="8"/>
                    <a:pt x="117" y="7"/>
                  </a:cubicBezTo>
                  <a:cubicBezTo>
                    <a:pt x="118" y="7"/>
                    <a:pt x="119" y="6"/>
                    <a:pt x="120" y="6"/>
                  </a:cubicBezTo>
                  <a:cubicBezTo>
                    <a:pt x="121" y="5"/>
                    <a:pt x="123" y="5"/>
                    <a:pt x="124" y="5"/>
                  </a:cubicBezTo>
                  <a:cubicBezTo>
                    <a:pt x="125" y="5"/>
                    <a:pt x="126" y="5"/>
                    <a:pt x="127" y="6"/>
                  </a:cubicBezTo>
                  <a:cubicBezTo>
                    <a:pt x="132" y="5"/>
                    <a:pt x="136" y="4"/>
                    <a:pt x="141" y="4"/>
                  </a:cubicBezTo>
                  <a:cubicBezTo>
                    <a:pt x="139" y="7"/>
                    <a:pt x="136" y="9"/>
                    <a:pt x="134" y="12"/>
                  </a:cubicBezTo>
                  <a:cubicBezTo>
                    <a:pt x="133" y="12"/>
                    <a:pt x="132" y="12"/>
                    <a:pt x="132" y="13"/>
                  </a:cubicBezTo>
                  <a:cubicBezTo>
                    <a:pt x="131" y="13"/>
                    <a:pt x="130" y="14"/>
                    <a:pt x="129" y="15"/>
                  </a:cubicBezTo>
                  <a:cubicBezTo>
                    <a:pt x="124" y="18"/>
                    <a:pt x="120" y="21"/>
                    <a:pt x="116" y="25"/>
                  </a:cubicBezTo>
                  <a:cubicBezTo>
                    <a:pt x="116" y="25"/>
                    <a:pt x="116" y="26"/>
                    <a:pt x="117" y="26"/>
                  </a:cubicBezTo>
                  <a:cubicBezTo>
                    <a:pt x="117" y="26"/>
                    <a:pt x="117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23" y="23"/>
                    <a:pt x="127" y="19"/>
                    <a:pt x="131" y="16"/>
                  </a:cubicBezTo>
                  <a:cubicBezTo>
                    <a:pt x="132" y="15"/>
                    <a:pt x="134" y="14"/>
                    <a:pt x="135" y="13"/>
                  </a:cubicBezTo>
                  <a:cubicBezTo>
                    <a:pt x="139" y="10"/>
                    <a:pt x="143" y="7"/>
                    <a:pt x="146" y="2"/>
                  </a:cubicBezTo>
                  <a:cubicBezTo>
                    <a:pt x="146" y="2"/>
                    <a:pt x="146" y="1"/>
                    <a:pt x="145" y="1"/>
                  </a:cubicBezTo>
                  <a:cubicBezTo>
                    <a:pt x="143" y="0"/>
                    <a:pt x="141" y="0"/>
                    <a:pt x="139" y="0"/>
                  </a:cubicBezTo>
                </a:path>
              </a:pathLst>
            </a:cu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278"/>
          <p:cNvGrpSpPr/>
          <p:nvPr/>
        </p:nvGrpSpPr>
        <p:grpSpPr>
          <a:xfrm>
            <a:off x="8060508" y="4300650"/>
            <a:ext cx="2882312" cy="709104"/>
            <a:chOff x="8030589" y="2152368"/>
            <a:chExt cx="3319500" cy="709103"/>
          </a:xfrm>
        </p:grpSpPr>
        <p:sp>
          <p:nvSpPr>
            <p:cNvPr id="280" name="矩形 279"/>
            <p:cNvSpPr/>
            <p:nvPr/>
          </p:nvSpPr>
          <p:spPr>
            <a:xfrm>
              <a:off x="8814822" y="2152368"/>
              <a:ext cx="175103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1" name="矩形 280"/>
            <p:cNvSpPr/>
            <p:nvPr/>
          </p:nvSpPr>
          <p:spPr>
            <a:xfrm>
              <a:off x="8030589" y="2552476"/>
              <a:ext cx="3319500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804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description of the chart above here.</a:t>
              </a:r>
            </a:p>
          </p:txBody>
        </p:sp>
      </p:grpSp>
      <p:grpSp>
        <p:nvGrpSpPr>
          <p:cNvPr id="10" name="组合 281"/>
          <p:cNvGrpSpPr/>
          <p:nvPr/>
        </p:nvGrpSpPr>
        <p:grpSpPr>
          <a:xfrm>
            <a:off x="4628286" y="4300650"/>
            <a:ext cx="2882312" cy="709104"/>
            <a:chOff x="8035548" y="2152368"/>
            <a:chExt cx="3319500" cy="709103"/>
          </a:xfrm>
        </p:grpSpPr>
        <p:sp>
          <p:nvSpPr>
            <p:cNvPr id="283" name="矩形 282"/>
            <p:cNvSpPr/>
            <p:nvPr/>
          </p:nvSpPr>
          <p:spPr>
            <a:xfrm>
              <a:off x="8819782" y="2152368"/>
              <a:ext cx="175103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8035548" y="2552476"/>
              <a:ext cx="3319500" cy="308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804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description of the chart above here.</a:t>
              </a:r>
            </a:p>
          </p:txBody>
        </p:sp>
      </p:grpSp>
      <p:grpSp>
        <p:nvGrpSpPr>
          <p:cNvPr id="11" name="组合 284"/>
          <p:cNvGrpSpPr/>
          <p:nvPr/>
        </p:nvGrpSpPr>
        <p:grpSpPr>
          <a:xfrm>
            <a:off x="1089921" y="4287601"/>
            <a:ext cx="2882312" cy="733212"/>
            <a:chOff x="8034775" y="2152368"/>
            <a:chExt cx="3319500" cy="733212"/>
          </a:xfrm>
        </p:grpSpPr>
        <p:sp>
          <p:nvSpPr>
            <p:cNvPr id="286" name="矩形 285"/>
            <p:cNvSpPr/>
            <p:nvPr/>
          </p:nvSpPr>
          <p:spPr>
            <a:xfrm>
              <a:off x="8819012" y="2152368"/>
              <a:ext cx="17510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8804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 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8034775" y="2552475"/>
              <a:ext cx="3319500" cy="333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804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333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Enter the description of the chart above here.</a:t>
              </a: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4375425" y="409605"/>
            <a:ext cx="349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Future work plan</a:t>
            </a:r>
          </a:p>
        </p:txBody>
      </p:sp>
    </p:spTree>
    <p:extLst>
      <p:ext uri="{BB962C8B-B14F-4D97-AF65-F5344CB8AC3E}">
        <p14:creationId xmlns:p14="http://schemas.microsoft.com/office/powerpoint/2010/main" val="207633005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3" grpId="0" animBg="1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文本框 148"/>
          <p:cNvSpPr txBox="1"/>
          <p:nvPr/>
        </p:nvSpPr>
        <p:spPr>
          <a:xfrm>
            <a:off x="1900683" y="3237093"/>
            <a:ext cx="3390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let your dreams fly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1635003" y="2440552"/>
            <a:ext cx="3986592" cy="642995"/>
          </a:xfrm>
          <a:custGeom>
            <a:avLst/>
            <a:gdLst>
              <a:gd name="connsiteX0" fmla="*/ 0 w 3951900"/>
              <a:gd name="connsiteY0" fmla="*/ 0 h 608303"/>
              <a:gd name="connsiteX1" fmla="*/ 3951900 w 3951900"/>
              <a:gd name="connsiteY1" fmla="*/ 0 h 608303"/>
              <a:gd name="connsiteX2" fmla="*/ 3951900 w 3951900"/>
              <a:gd name="connsiteY2" fmla="*/ 608303 h 608303"/>
              <a:gd name="connsiteX3" fmla="*/ 0 w 3951900"/>
              <a:gd name="connsiteY3" fmla="*/ 608303 h 608303"/>
              <a:gd name="connsiteX4" fmla="*/ 0 w 3951900"/>
              <a:gd name="connsiteY4" fmla="*/ 0 h 608303"/>
              <a:gd name="connsiteX0" fmla="*/ 0 w 3951900"/>
              <a:gd name="connsiteY0" fmla="*/ 34692 h 642995"/>
              <a:gd name="connsiteX1" fmla="*/ 3951900 w 3951900"/>
              <a:gd name="connsiteY1" fmla="*/ 34692 h 642995"/>
              <a:gd name="connsiteX2" fmla="*/ 3951900 w 3951900"/>
              <a:gd name="connsiteY2" fmla="*/ 642995 h 642995"/>
              <a:gd name="connsiteX3" fmla="*/ 0 w 3951900"/>
              <a:gd name="connsiteY3" fmla="*/ 642995 h 642995"/>
              <a:gd name="connsiteX4" fmla="*/ 0 w 3951900"/>
              <a:gd name="connsiteY4" fmla="*/ 34692 h 642995"/>
              <a:gd name="connsiteX0" fmla="*/ 0 w 3951900"/>
              <a:gd name="connsiteY0" fmla="*/ 34692 h 642995"/>
              <a:gd name="connsiteX1" fmla="*/ 3951900 w 3951900"/>
              <a:gd name="connsiteY1" fmla="*/ 34692 h 642995"/>
              <a:gd name="connsiteX2" fmla="*/ 3951900 w 3951900"/>
              <a:gd name="connsiteY2" fmla="*/ 642995 h 642995"/>
              <a:gd name="connsiteX3" fmla="*/ 0 w 3951900"/>
              <a:gd name="connsiteY3" fmla="*/ 642995 h 642995"/>
              <a:gd name="connsiteX4" fmla="*/ 0 w 3951900"/>
              <a:gd name="connsiteY4" fmla="*/ 34692 h 642995"/>
              <a:gd name="connsiteX0" fmla="*/ 0 w 3976680"/>
              <a:gd name="connsiteY0" fmla="*/ 34692 h 642995"/>
              <a:gd name="connsiteX1" fmla="*/ 3951900 w 3976680"/>
              <a:gd name="connsiteY1" fmla="*/ 34692 h 642995"/>
              <a:gd name="connsiteX2" fmla="*/ 3951900 w 3976680"/>
              <a:gd name="connsiteY2" fmla="*/ 642995 h 642995"/>
              <a:gd name="connsiteX3" fmla="*/ 0 w 3976680"/>
              <a:gd name="connsiteY3" fmla="*/ 642995 h 642995"/>
              <a:gd name="connsiteX4" fmla="*/ 0 w 3976680"/>
              <a:gd name="connsiteY4" fmla="*/ 34692 h 642995"/>
              <a:gd name="connsiteX0" fmla="*/ 9912 w 3986592"/>
              <a:gd name="connsiteY0" fmla="*/ 34692 h 642995"/>
              <a:gd name="connsiteX1" fmla="*/ 3961812 w 3986592"/>
              <a:gd name="connsiteY1" fmla="*/ 34692 h 642995"/>
              <a:gd name="connsiteX2" fmla="*/ 3961812 w 3986592"/>
              <a:gd name="connsiteY2" fmla="*/ 642995 h 642995"/>
              <a:gd name="connsiteX3" fmla="*/ 9912 w 3986592"/>
              <a:gd name="connsiteY3" fmla="*/ 642995 h 642995"/>
              <a:gd name="connsiteX4" fmla="*/ 9912 w 3986592"/>
              <a:gd name="connsiteY4" fmla="*/ 34692 h 64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6592" h="642995">
                <a:moveTo>
                  <a:pt x="9912" y="34692"/>
                </a:moveTo>
                <a:cubicBezTo>
                  <a:pt x="1394119" y="-43367"/>
                  <a:pt x="2644512" y="34692"/>
                  <a:pt x="3961812" y="34692"/>
                </a:cubicBezTo>
                <a:cubicBezTo>
                  <a:pt x="3961812" y="237460"/>
                  <a:pt x="4017568" y="451378"/>
                  <a:pt x="3961812" y="642995"/>
                </a:cubicBezTo>
                <a:cubicBezTo>
                  <a:pt x="2655663" y="620693"/>
                  <a:pt x="1327212" y="642995"/>
                  <a:pt x="9912" y="642995"/>
                </a:cubicBezTo>
                <a:cubicBezTo>
                  <a:pt x="-12390" y="395622"/>
                  <a:pt x="9912" y="237460"/>
                  <a:pt x="9912" y="34692"/>
                </a:cubicBezTo>
                <a:close/>
              </a:path>
            </a:pathLst>
          </a:custGeom>
          <a:solidFill>
            <a:srgbClr val="CCE8F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hard to create a better future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7215245" y="2372515"/>
            <a:ext cx="3828312" cy="3412906"/>
            <a:chOff x="7479961" y="2549148"/>
            <a:chExt cx="4239276" cy="3779277"/>
          </a:xfrm>
        </p:grpSpPr>
        <p:sp>
          <p:nvSpPr>
            <p:cNvPr id="77" name="Freeform 50"/>
            <p:cNvSpPr>
              <a:spLocks/>
            </p:cNvSpPr>
            <p:nvPr/>
          </p:nvSpPr>
          <p:spPr bwMode="auto">
            <a:xfrm>
              <a:off x="7969746" y="4816052"/>
              <a:ext cx="105899" cy="102589"/>
            </a:xfrm>
            <a:custGeom>
              <a:avLst/>
              <a:gdLst>
                <a:gd name="T0" fmla="*/ 16 w 24"/>
                <a:gd name="T1" fmla="*/ 0 h 23"/>
                <a:gd name="T2" fmla="*/ 0 w 24"/>
                <a:gd name="T3" fmla="*/ 15 h 23"/>
                <a:gd name="T4" fmla="*/ 4 w 24"/>
                <a:gd name="T5" fmla="*/ 23 h 23"/>
                <a:gd name="T6" fmla="*/ 24 w 24"/>
                <a:gd name="T7" fmla="*/ 2 h 23"/>
                <a:gd name="T8" fmla="*/ 19 w 24"/>
                <a:gd name="T9" fmla="*/ 2 h 23"/>
                <a:gd name="T10" fmla="*/ 16 w 24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3">
                  <a:moveTo>
                    <a:pt x="16" y="0"/>
                  </a:moveTo>
                  <a:cubicBezTo>
                    <a:pt x="10" y="0"/>
                    <a:pt x="3" y="9"/>
                    <a:pt x="0" y="15"/>
                  </a:cubicBezTo>
                  <a:cubicBezTo>
                    <a:pt x="1" y="21"/>
                    <a:pt x="2" y="23"/>
                    <a:pt x="4" y="23"/>
                  </a:cubicBezTo>
                  <a:cubicBezTo>
                    <a:pt x="10" y="23"/>
                    <a:pt x="21" y="7"/>
                    <a:pt x="24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7" y="0"/>
                    <a:pt x="16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8009459" y="3095190"/>
              <a:ext cx="72805" cy="76115"/>
            </a:xfrm>
            <a:custGeom>
              <a:avLst/>
              <a:gdLst>
                <a:gd name="T0" fmla="*/ 10 w 16"/>
                <a:gd name="T1" fmla="*/ 0 h 17"/>
                <a:gd name="T2" fmla="*/ 10 w 16"/>
                <a:gd name="T3" fmla="*/ 6 h 17"/>
                <a:gd name="T4" fmla="*/ 6 w 16"/>
                <a:gd name="T5" fmla="*/ 4 h 17"/>
                <a:gd name="T6" fmla="*/ 2 w 16"/>
                <a:gd name="T7" fmla="*/ 2 h 17"/>
                <a:gd name="T8" fmla="*/ 1 w 16"/>
                <a:gd name="T9" fmla="*/ 7 h 17"/>
                <a:gd name="T10" fmla="*/ 6 w 16"/>
                <a:gd name="T11" fmla="*/ 17 h 17"/>
                <a:gd name="T12" fmla="*/ 16 w 16"/>
                <a:gd name="T13" fmla="*/ 8 h 17"/>
                <a:gd name="T14" fmla="*/ 10 w 16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0" y="0"/>
                  </a:moveTo>
                  <a:cubicBezTo>
                    <a:pt x="12" y="4"/>
                    <a:pt x="12" y="6"/>
                    <a:pt x="10" y="6"/>
                  </a:cubicBezTo>
                  <a:cubicBezTo>
                    <a:pt x="9" y="6"/>
                    <a:pt x="8" y="5"/>
                    <a:pt x="6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0" y="2"/>
                    <a:pt x="0" y="3"/>
                    <a:pt x="1" y="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5"/>
                    <a:pt x="12" y="2"/>
                    <a:pt x="10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7963126" y="2956198"/>
              <a:ext cx="43021" cy="59569"/>
            </a:xfrm>
            <a:custGeom>
              <a:avLst/>
              <a:gdLst>
                <a:gd name="T0" fmla="*/ 0 w 9"/>
                <a:gd name="T1" fmla="*/ 0 h 13"/>
                <a:gd name="T2" fmla="*/ 9 w 9"/>
                <a:gd name="T3" fmla="*/ 13 h 13"/>
                <a:gd name="T4" fmla="*/ 6 w 9"/>
                <a:gd name="T5" fmla="*/ 1 h 13"/>
                <a:gd name="T6" fmla="*/ 0 w 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3">
                  <a:moveTo>
                    <a:pt x="0" y="0"/>
                  </a:moveTo>
                  <a:cubicBezTo>
                    <a:pt x="2" y="7"/>
                    <a:pt x="5" y="11"/>
                    <a:pt x="9" y="13"/>
                  </a:cubicBezTo>
                  <a:cubicBezTo>
                    <a:pt x="6" y="8"/>
                    <a:pt x="9" y="2"/>
                    <a:pt x="6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7910178" y="3098500"/>
              <a:ext cx="46331" cy="56259"/>
            </a:xfrm>
            <a:custGeom>
              <a:avLst/>
              <a:gdLst>
                <a:gd name="T0" fmla="*/ 6 w 10"/>
                <a:gd name="T1" fmla="*/ 0 h 12"/>
                <a:gd name="T2" fmla="*/ 6 w 10"/>
                <a:gd name="T3" fmla="*/ 11 h 12"/>
                <a:gd name="T4" fmla="*/ 7 w 10"/>
                <a:gd name="T5" fmla="*/ 12 h 12"/>
                <a:gd name="T6" fmla="*/ 6 w 10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6" y="5"/>
                    <a:pt x="0" y="7"/>
                    <a:pt x="6" y="11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10" y="12"/>
                    <a:pt x="10" y="0"/>
                    <a:pt x="6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61"/>
            <p:cNvSpPr>
              <a:spLocks noEditPoints="1"/>
            </p:cNvSpPr>
            <p:nvPr/>
          </p:nvSpPr>
          <p:spPr bwMode="auto">
            <a:xfrm>
              <a:off x="7499818" y="3111738"/>
              <a:ext cx="95971" cy="72805"/>
            </a:xfrm>
            <a:custGeom>
              <a:avLst/>
              <a:gdLst>
                <a:gd name="T0" fmla="*/ 20 w 21"/>
                <a:gd name="T1" fmla="*/ 16 h 16"/>
                <a:gd name="T2" fmla="*/ 21 w 21"/>
                <a:gd name="T3" fmla="*/ 16 h 16"/>
                <a:gd name="T4" fmla="*/ 20 w 21"/>
                <a:gd name="T5" fmla="*/ 16 h 16"/>
                <a:gd name="T6" fmla="*/ 3 w 21"/>
                <a:gd name="T7" fmla="*/ 0 h 16"/>
                <a:gd name="T8" fmla="*/ 0 w 21"/>
                <a:gd name="T9" fmla="*/ 1 h 16"/>
                <a:gd name="T10" fmla="*/ 20 w 21"/>
                <a:gd name="T11" fmla="*/ 16 h 16"/>
                <a:gd name="T12" fmla="*/ 3 w 2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6">
                  <a:moveTo>
                    <a:pt x="20" y="16"/>
                  </a:moveTo>
                  <a:cubicBezTo>
                    <a:pt x="20" y="16"/>
                    <a:pt x="21" y="16"/>
                    <a:pt x="21" y="16"/>
                  </a:cubicBezTo>
                  <a:cubicBezTo>
                    <a:pt x="21" y="16"/>
                    <a:pt x="20" y="16"/>
                    <a:pt x="20" y="16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6" y="10"/>
                    <a:pt x="12" y="10"/>
                    <a:pt x="20" y="16"/>
                  </a:cubicBezTo>
                  <a:cubicBezTo>
                    <a:pt x="13" y="11"/>
                    <a:pt x="12" y="0"/>
                    <a:pt x="3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7609027" y="5279360"/>
              <a:ext cx="59569" cy="62877"/>
            </a:xfrm>
            <a:custGeom>
              <a:avLst/>
              <a:gdLst>
                <a:gd name="T0" fmla="*/ 13 w 13"/>
                <a:gd name="T1" fmla="*/ 0 h 14"/>
                <a:gd name="T2" fmla="*/ 0 w 13"/>
                <a:gd name="T3" fmla="*/ 13 h 14"/>
                <a:gd name="T4" fmla="*/ 5 w 13"/>
                <a:gd name="T5" fmla="*/ 14 h 14"/>
                <a:gd name="T6" fmla="*/ 13 w 1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4">
                  <a:moveTo>
                    <a:pt x="13" y="0"/>
                  </a:moveTo>
                  <a:cubicBezTo>
                    <a:pt x="6" y="1"/>
                    <a:pt x="2" y="8"/>
                    <a:pt x="0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7721545" y="4968282"/>
              <a:ext cx="251510" cy="284604"/>
            </a:xfrm>
            <a:custGeom>
              <a:avLst/>
              <a:gdLst>
                <a:gd name="T0" fmla="*/ 51 w 56"/>
                <a:gd name="T1" fmla="*/ 0 h 63"/>
                <a:gd name="T2" fmla="*/ 33 w 56"/>
                <a:gd name="T3" fmla="*/ 10 h 63"/>
                <a:gd name="T4" fmla="*/ 3 w 56"/>
                <a:gd name="T5" fmla="*/ 51 h 63"/>
                <a:gd name="T6" fmla="*/ 0 w 56"/>
                <a:gd name="T7" fmla="*/ 63 h 63"/>
                <a:gd name="T8" fmla="*/ 56 w 56"/>
                <a:gd name="T9" fmla="*/ 5 h 63"/>
                <a:gd name="T10" fmla="*/ 51 w 5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63">
                  <a:moveTo>
                    <a:pt x="51" y="0"/>
                  </a:moveTo>
                  <a:cubicBezTo>
                    <a:pt x="48" y="0"/>
                    <a:pt x="44" y="7"/>
                    <a:pt x="33" y="10"/>
                  </a:cubicBezTo>
                  <a:cubicBezTo>
                    <a:pt x="21" y="21"/>
                    <a:pt x="16" y="40"/>
                    <a:pt x="3" y="5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18" y="53"/>
                    <a:pt x="46" y="29"/>
                    <a:pt x="56" y="5"/>
                  </a:cubicBezTo>
                  <a:cubicBezTo>
                    <a:pt x="54" y="1"/>
                    <a:pt x="53" y="0"/>
                    <a:pt x="51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8247730" y="4892167"/>
              <a:ext cx="56259" cy="62877"/>
            </a:xfrm>
            <a:custGeom>
              <a:avLst/>
              <a:gdLst>
                <a:gd name="T0" fmla="*/ 9 w 12"/>
                <a:gd name="T1" fmla="*/ 0 h 14"/>
                <a:gd name="T2" fmla="*/ 0 w 12"/>
                <a:gd name="T3" fmla="*/ 8 h 14"/>
                <a:gd name="T4" fmla="*/ 4 w 12"/>
                <a:gd name="T5" fmla="*/ 6 h 14"/>
                <a:gd name="T6" fmla="*/ 5 w 12"/>
                <a:gd name="T7" fmla="*/ 6 h 14"/>
                <a:gd name="T8" fmla="*/ 6 w 12"/>
                <a:gd name="T9" fmla="*/ 14 h 14"/>
                <a:gd name="T10" fmla="*/ 9 w 1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0"/>
                  </a:moveTo>
                  <a:cubicBezTo>
                    <a:pt x="7" y="3"/>
                    <a:pt x="4" y="6"/>
                    <a:pt x="0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8" y="6"/>
                    <a:pt x="5" y="11"/>
                    <a:pt x="6" y="14"/>
                  </a:cubicBezTo>
                  <a:cubicBezTo>
                    <a:pt x="12" y="9"/>
                    <a:pt x="12" y="2"/>
                    <a:pt x="9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8823558" y="3992024"/>
              <a:ext cx="112518" cy="138992"/>
            </a:xfrm>
            <a:custGeom>
              <a:avLst/>
              <a:gdLst>
                <a:gd name="T0" fmla="*/ 16 w 25"/>
                <a:gd name="T1" fmla="*/ 0 h 31"/>
                <a:gd name="T2" fmla="*/ 0 w 25"/>
                <a:gd name="T3" fmla="*/ 31 h 31"/>
                <a:gd name="T4" fmla="*/ 10 w 25"/>
                <a:gd name="T5" fmla="*/ 18 h 31"/>
                <a:gd name="T6" fmla="*/ 14 w 25"/>
                <a:gd name="T7" fmla="*/ 30 h 31"/>
                <a:gd name="T8" fmla="*/ 16 w 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6" y="0"/>
                  </a:moveTo>
                  <a:cubicBezTo>
                    <a:pt x="19" y="21"/>
                    <a:pt x="1" y="11"/>
                    <a:pt x="0" y="3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11"/>
                    <a:pt x="25" y="9"/>
                    <a:pt x="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8873199" y="3108428"/>
              <a:ext cx="86043" cy="258130"/>
            </a:xfrm>
            <a:custGeom>
              <a:avLst/>
              <a:gdLst>
                <a:gd name="T0" fmla="*/ 13 w 19"/>
                <a:gd name="T1" fmla="*/ 5 h 57"/>
                <a:gd name="T2" fmla="*/ 10 w 19"/>
                <a:gd name="T3" fmla="*/ 7 h 57"/>
                <a:gd name="T4" fmla="*/ 8 w 19"/>
                <a:gd name="T5" fmla="*/ 57 h 57"/>
                <a:gd name="T6" fmla="*/ 13 w 19"/>
                <a:gd name="T7" fmla="*/ 5 h 57"/>
                <a:gd name="T8" fmla="*/ 12 w 19"/>
                <a:gd name="T9" fmla="*/ 0 h 57"/>
                <a:gd name="T10" fmla="*/ 13 w 19"/>
                <a:gd name="T11" fmla="*/ 5 h 57"/>
                <a:gd name="T12" fmla="*/ 12 w 1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7">
                  <a:moveTo>
                    <a:pt x="13" y="5"/>
                  </a:moveTo>
                  <a:cubicBezTo>
                    <a:pt x="12" y="6"/>
                    <a:pt x="10" y="6"/>
                    <a:pt x="10" y="7"/>
                  </a:cubicBezTo>
                  <a:cubicBezTo>
                    <a:pt x="0" y="12"/>
                    <a:pt x="4" y="44"/>
                    <a:pt x="8" y="57"/>
                  </a:cubicBezTo>
                  <a:cubicBezTo>
                    <a:pt x="19" y="50"/>
                    <a:pt x="15" y="21"/>
                    <a:pt x="13" y="5"/>
                  </a:cubicBezTo>
                  <a:moveTo>
                    <a:pt x="12" y="0"/>
                  </a:moveTo>
                  <a:cubicBezTo>
                    <a:pt x="12" y="1"/>
                    <a:pt x="13" y="3"/>
                    <a:pt x="13" y="5"/>
                  </a:cubicBezTo>
                  <a:cubicBezTo>
                    <a:pt x="14" y="5"/>
                    <a:pt x="14" y="3"/>
                    <a:pt x="12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8730897" y="3541952"/>
              <a:ext cx="39713" cy="112518"/>
            </a:xfrm>
            <a:custGeom>
              <a:avLst/>
              <a:gdLst>
                <a:gd name="T0" fmla="*/ 0 w 9"/>
                <a:gd name="T1" fmla="*/ 0 h 25"/>
                <a:gd name="T2" fmla="*/ 5 w 9"/>
                <a:gd name="T3" fmla="*/ 25 h 25"/>
                <a:gd name="T4" fmla="*/ 0 w 9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5">
                  <a:moveTo>
                    <a:pt x="0" y="0"/>
                  </a:moveTo>
                  <a:cubicBezTo>
                    <a:pt x="2" y="11"/>
                    <a:pt x="3" y="18"/>
                    <a:pt x="5" y="25"/>
                  </a:cubicBezTo>
                  <a:cubicBezTo>
                    <a:pt x="9" y="15"/>
                    <a:pt x="3" y="7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8770608" y="3207709"/>
              <a:ext cx="46331" cy="102589"/>
            </a:xfrm>
            <a:custGeom>
              <a:avLst/>
              <a:gdLst>
                <a:gd name="T0" fmla="*/ 2 w 10"/>
                <a:gd name="T1" fmla="*/ 0 h 23"/>
                <a:gd name="T2" fmla="*/ 1 w 10"/>
                <a:gd name="T3" fmla="*/ 8 h 23"/>
                <a:gd name="T4" fmla="*/ 4 w 10"/>
                <a:gd name="T5" fmla="*/ 23 h 23"/>
                <a:gd name="T6" fmla="*/ 7 w 10"/>
                <a:gd name="T7" fmla="*/ 22 h 23"/>
                <a:gd name="T8" fmla="*/ 2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2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2" y="12"/>
                    <a:pt x="0" y="23"/>
                    <a:pt x="4" y="23"/>
                  </a:cubicBezTo>
                  <a:cubicBezTo>
                    <a:pt x="5" y="23"/>
                    <a:pt x="6" y="23"/>
                    <a:pt x="7" y="22"/>
                  </a:cubicBezTo>
                  <a:cubicBezTo>
                    <a:pt x="10" y="15"/>
                    <a:pt x="6" y="6"/>
                    <a:pt x="2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8711041" y="2744399"/>
              <a:ext cx="82733" cy="99281"/>
            </a:xfrm>
            <a:custGeom>
              <a:avLst/>
              <a:gdLst>
                <a:gd name="T0" fmla="*/ 10 w 18"/>
                <a:gd name="T1" fmla="*/ 0 h 22"/>
                <a:gd name="T2" fmla="*/ 12 w 18"/>
                <a:gd name="T3" fmla="*/ 8 h 22"/>
                <a:gd name="T4" fmla="*/ 7 w 18"/>
                <a:gd name="T5" fmla="*/ 5 h 22"/>
                <a:gd name="T6" fmla="*/ 1 w 18"/>
                <a:gd name="T7" fmla="*/ 2 h 22"/>
                <a:gd name="T8" fmla="*/ 1 w 18"/>
                <a:gd name="T9" fmla="*/ 8 h 22"/>
                <a:gd name="T10" fmla="*/ 9 w 18"/>
                <a:gd name="T11" fmla="*/ 22 h 22"/>
                <a:gd name="T12" fmla="*/ 18 w 18"/>
                <a:gd name="T13" fmla="*/ 12 h 22"/>
                <a:gd name="T14" fmla="*/ 10 w 18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10" y="0"/>
                  </a:moveTo>
                  <a:cubicBezTo>
                    <a:pt x="13" y="6"/>
                    <a:pt x="13" y="8"/>
                    <a:pt x="12" y="8"/>
                  </a:cubicBezTo>
                  <a:cubicBezTo>
                    <a:pt x="11" y="8"/>
                    <a:pt x="9" y="7"/>
                    <a:pt x="7" y="5"/>
                  </a:cubicBezTo>
                  <a:cubicBezTo>
                    <a:pt x="5" y="3"/>
                    <a:pt x="3" y="2"/>
                    <a:pt x="1" y="2"/>
                  </a:cubicBezTo>
                  <a:cubicBezTo>
                    <a:pt x="0" y="2"/>
                    <a:pt x="0" y="3"/>
                    <a:pt x="1" y="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8"/>
                    <a:pt x="13" y="4"/>
                    <a:pt x="10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8608449" y="2731163"/>
              <a:ext cx="52949" cy="76115"/>
            </a:xfrm>
            <a:custGeom>
              <a:avLst/>
              <a:gdLst>
                <a:gd name="T0" fmla="*/ 5 w 12"/>
                <a:gd name="T1" fmla="*/ 0 h 17"/>
                <a:gd name="T2" fmla="*/ 7 w 12"/>
                <a:gd name="T3" fmla="*/ 16 h 17"/>
                <a:gd name="T4" fmla="*/ 9 w 12"/>
                <a:gd name="T5" fmla="*/ 17 h 17"/>
                <a:gd name="T6" fmla="*/ 5 w 12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5" y="0"/>
                  </a:moveTo>
                  <a:cubicBezTo>
                    <a:pt x="6" y="7"/>
                    <a:pt x="0" y="9"/>
                    <a:pt x="7" y="16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2" y="17"/>
                    <a:pt x="10" y="2"/>
                    <a:pt x="5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8141833" y="2668284"/>
              <a:ext cx="125756" cy="115828"/>
            </a:xfrm>
            <a:custGeom>
              <a:avLst/>
              <a:gdLst>
                <a:gd name="T0" fmla="*/ 1 w 28"/>
                <a:gd name="T1" fmla="*/ 0 h 26"/>
                <a:gd name="T2" fmla="*/ 0 w 28"/>
                <a:gd name="T3" fmla="*/ 0 h 26"/>
                <a:gd name="T4" fmla="*/ 28 w 28"/>
                <a:gd name="T5" fmla="*/ 26 h 26"/>
                <a:gd name="T6" fmla="*/ 1 w 2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6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9" y="14"/>
                    <a:pt x="17" y="15"/>
                    <a:pt x="28" y="26"/>
                  </a:cubicBezTo>
                  <a:cubicBezTo>
                    <a:pt x="17" y="15"/>
                    <a:pt x="13" y="0"/>
                    <a:pt x="1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8131905" y="5712886"/>
              <a:ext cx="79425" cy="76115"/>
            </a:xfrm>
            <a:custGeom>
              <a:avLst/>
              <a:gdLst>
                <a:gd name="T0" fmla="*/ 18 w 18"/>
                <a:gd name="T1" fmla="*/ 0 h 17"/>
                <a:gd name="T2" fmla="*/ 0 w 18"/>
                <a:gd name="T3" fmla="*/ 17 h 17"/>
                <a:gd name="T4" fmla="*/ 6 w 18"/>
                <a:gd name="T5" fmla="*/ 17 h 17"/>
                <a:gd name="T6" fmla="*/ 18 w 18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7">
                  <a:moveTo>
                    <a:pt x="18" y="0"/>
                  </a:moveTo>
                  <a:cubicBezTo>
                    <a:pt x="10" y="3"/>
                    <a:pt x="3" y="11"/>
                    <a:pt x="0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2"/>
                    <a:pt x="15" y="6"/>
                    <a:pt x="18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8284135" y="5292598"/>
              <a:ext cx="337553" cy="383885"/>
            </a:xfrm>
            <a:custGeom>
              <a:avLst/>
              <a:gdLst>
                <a:gd name="T0" fmla="*/ 71 w 75"/>
                <a:gd name="T1" fmla="*/ 0 h 85"/>
                <a:gd name="T2" fmla="*/ 49 w 75"/>
                <a:gd name="T3" fmla="*/ 16 h 85"/>
                <a:gd name="T4" fmla="*/ 6 w 75"/>
                <a:gd name="T5" fmla="*/ 71 h 85"/>
                <a:gd name="T6" fmla="*/ 0 w 75"/>
                <a:gd name="T7" fmla="*/ 85 h 85"/>
                <a:gd name="T8" fmla="*/ 75 w 75"/>
                <a:gd name="T9" fmla="*/ 6 h 85"/>
                <a:gd name="T10" fmla="*/ 71 w 75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5">
                  <a:moveTo>
                    <a:pt x="71" y="0"/>
                  </a:moveTo>
                  <a:cubicBezTo>
                    <a:pt x="67" y="0"/>
                    <a:pt x="61" y="10"/>
                    <a:pt x="49" y="16"/>
                  </a:cubicBezTo>
                  <a:cubicBezTo>
                    <a:pt x="33" y="32"/>
                    <a:pt x="23" y="55"/>
                    <a:pt x="6" y="7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4" y="70"/>
                    <a:pt x="61" y="37"/>
                    <a:pt x="75" y="6"/>
                  </a:cubicBezTo>
                  <a:cubicBezTo>
                    <a:pt x="74" y="2"/>
                    <a:pt x="73" y="0"/>
                    <a:pt x="71" y="0"/>
                  </a:cubicBezTo>
                </a:path>
              </a:pathLst>
            </a:custGeom>
            <a:solidFill>
              <a:srgbClr val="FFED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134"/>
            <p:cNvSpPr>
              <a:spLocks/>
            </p:cNvSpPr>
            <p:nvPr/>
          </p:nvSpPr>
          <p:spPr bwMode="auto">
            <a:xfrm>
              <a:off x="8618377" y="3548572"/>
              <a:ext cx="125756" cy="1045755"/>
            </a:xfrm>
            <a:custGeom>
              <a:avLst/>
              <a:gdLst>
                <a:gd name="T0" fmla="*/ 13 w 28"/>
                <a:gd name="T1" fmla="*/ 8 h 232"/>
                <a:gd name="T2" fmla="*/ 8 w 28"/>
                <a:gd name="T3" fmla="*/ 226 h 232"/>
                <a:gd name="T4" fmla="*/ 21 w 28"/>
                <a:gd name="T5" fmla="*/ 223 h 232"/>
                <a:gd name="T6" fmla="*/ 27 w 28"/>
                <a:gd name="T7" fmla="*/ 7 h 232"/>
                <a:gd name="T8" fmla="*/ 13 w 28"/>
                <a:gd name="T9" fmla="*/ 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2">
                  <a:moveTo>
                    <a:pt x="13" y="8"/>
                  </a:moveTo>
                  <a:cubicBezTo>
                    <a:pt x="0" y="81"/>
                    <a:pt x="1" y="153"/>
                    <a:pt x="8" y="226"/>
                  </a:cubicBezTo>
                  <a:cubicBezTo>
                    <a:pt x="8" y="232"/>
                    <a:pt x="22" y="229"/>
                    <a:pt x="21" y="223"/>
                  </a:cubicBezTo>
                  <a:cubicBezTo>
                    <a:pt x="15" y="150"/>
                    <a:pt x="14" y="79"/>
                    <a:pt x="27" y="7"/>
                  </a:cubicBezTo>
                  <a:cubicBezTo>
                    <a:pt x="28" y="0"/>
                    <a:pt x="15" y="2"/>
                    <a:pt x="13" y="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1135"/>
            <p:cNvSpPr>
              <a:spLocks/>
            </p:cNvSpPr>
            <p:nvPr/>
          </p:nvSpPr>
          <p:spPr bwMode="auto">
            <a:xfrm>
              <a:off x="8730897" y="4557924"/>
              <a:ext cx="642013" cy="1691078"/>
            </a:xfrm>
            <a:custGeom>
              <a:avLst/>
              <a:gdLst>
                <a:gd name="T0" fmla="*/ 3 w 143"/>
                <a:gd name="T1" fmla="*/ 10 h 375"/>
                <a:gd name="T2" fmla="*/ 34 w 143"/>
                <a:gd name="T3" fmla="*/ 317 h 375"/>
                <a:gd name="T4" fmla="*/ 49 w 143"/>
                <a:gd name="T5" fmla="*/ 362 h 375"/>
                <a:gd name="T6" fmla="*/ 129 w 143"/>
                <a:gd name="T7" fmla="*/ 373 h 375"/>
                <a:gd name="T8" fmla="*/ 134 w 143"/>
                <a:gd name="T9" fmla="*/ 363 h 375"/>
                <a:gd name="T10" fmla="*/ 56 w 143"/>
                <a:gd name="T11" fmla="*/ 352 h 375"/>
                <a:gd name="T12" fmla="*/ 48 w 143"/>
                <a:gd name="T13" fmla="*/ 294 h 375"/>
                <a:gd name="T14" fmla="*/ 16 w 143"/>
                <a:gd name="T15" fmla="*/ 7 h 375"/>
                <a:gd name="T16" fmla="*/ 3 w 143"/>
                <a:gd name="T17" fmla="*/ 1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375">
                  <a:moveTo>
                    <a:pt x="3" y="10"/>
                  </a:moveTo>
                  <a:cubicBezTo>
                    <a:pt x="43" y="108"/>
                    <a:pt x="35" y="214"/>
                    <a:pt x="34" y="317"/>
                  </a:cubicBezTo>
                  <a:cubicBezTo>
                    <a:pt x="33" y="333"/>
                    <a:pt x="33" y="353"/>
                    <a:pt x="49" y="362"/>
                  </a:cubicBezTo>
                  <a:cubicBezTo>
                    <a:pt x="71" y="375"/>
                    <a:pt x="105" y="371"/>
                    <a:pt x="129" y="373"/>
                  </a:cubicBezTo>
                  <a:cubicBezTo>
                    <a:pt x="136" y="373"/>
                    <a:pt x="143" y="363"/>
                    <a:pt x="134" y="363"/>
                  </a:cubicBezTo>
                  <a:cubicBezTo>
                    <a:pt x="112" y="361"/>
                    <a:pt x="76" y="365"/>
                    <a:pt x="56" y="352"/>
                  </a:cubicBezTo>
                  <a:cubicBezTo>
                    <a:pt x="41" y="343"/>
                    <a:pt x="47" y="309"/>
                    <a:pt x="48" y="294"/>
                  </a:cubicBezTo>
                  <a:cubicBezTo>
                    <a:pt x="51" y="198"/>
                    <a:pt x="53" y="98"/>
                    <a:pt x="16" y="7"/>
                  </a:cubicBezTo>
                  <a:cubicBezTo>
                    <a:pt x="14" y="0"/>
                    <a:pt x="0" y="4"/>
                    <a:pt x="3" y="1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1136"/>
            <p:cNvSpPr>
              <a:spLocks/>
            </p:cNvSpPr>
            <p:nvPr/>
          </p:nvSpPr>
          <p:spPr bwMode="auto">
            <a:xfrm>
              <a:off x="7996221" y="4607563"/>
              <a:ext cx="638705" cy="1677840"/>
            </a:xfrm>
            <a:custGeom>
              <a:avLst/>
              <a:gdLst>
                <a:gd name="T0" fmla="*/ 126 w 142"/>
                <a:gd name="T1" fmla="*/ 6 h 372"/>
                <a:gd name="T2" fmla="*/ 94 w 142"/>
                <a:gd name="T3" fmla="*/ 289 h 372"/>
                <a:gd name="T4" fmla="*/ 88 w 142"/>
                <a:gd name="T5" fmla="*/ 350 h 372"/>
                <a:gd name="T6" fmla="*/ 63 w 142"/>
                <a:gd name="T7" fmla="*/ 357 h 372"/>
                <a:gd name="T8" fmla="*/ 11 w 142"/>
                <a:gd name="T9" fmla="*/ 361 h 372"/>
                <a:gd name="T10" fmla="*/ 10 w 142"/>
                <a:gd name="T11" fmla="*/ 371 h 372"/>
                <a:gd name="T12" fmla="*/ 91 w 142"/>
                <a:gd name="T13" fmla="*/ 360 h 372"/>
                <a:gd name="T14" fmla="*/ 108 w 142"/>
                <a:gd name="T15" fmla="*/ 315 h 372"/>
                <a:gd name="T16" fmla="*/ 138 w 142"/>
                <a:gd name="T17" fmla="*/ 7 h 372"/>
                <a:gd name="T18" fmla="*/ 126 w 142"/>
                <a:gd name="T19" fmla="*/ 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372">
                  <a:moveTo>
                    <a:pt x="126" y="6"/>
                  </a:moveTo>
                  <a:cubicBezTo>
                    <a:pt x="80" y="94"/>
                    <a:pt x="91" y="194"/>
                    <a:pt x="94" y="289"/>
                  </a:cubicBezTo>
                  <a:cubicBezTo>
                    <a:pt x="94" y="304"/>
                    <a:pt x="101" y="338"/>
                    <a:pt x="88" y="350"/>
                  </a:cubicBezTo>
                  <a:cubicBezTo>
                    <a:pt x="81" y="356"/>
                    <a:pt x="70" y="357"/>
                    <a:pt x="63" y="357"/>
                  </a:cubicBezTo>
                  <a:cubicBezTo>
                    <a:pt x="45" y="359"/>
                    <a:pt x="28" y="360"/>
                    <a:pt x="11" y="361"/>
                  </a:cubicBezTo>
                  <a:cubicBezTo>
                    <a:pt x="3" y="361"/>
                    <a:pt x="0" y="371"/>
                    <a:pt x="10" y="371"/>
                  </a:cubicBezTo>
                  <a:cubicBezTo>
                    <a:pt x="35" y="369"/>
                    <a:pt x="67" y="372"/>
                    <a:pt x="91" y="360"/>
                  </a:cubicBezTo>
                  <a:cubicBezTo>
                    <a:pt x="108" y="352"/>
                    <a:pt x="108" y="331"/>
                    <a:pt x="108" y="315"/>
                  </a:cubicBezTo>
                  <a:cubicBezTo>
                    <a:pt x="107" y="212"/>
                    <a:pt x="89" y="103"/>
                    <a:pt x="138" y="7"/>
                  </a:cubicBezTo>
                  <a:cubicBezTo>
                    <a:pt x="142" y="1"/>
                    <a:pt x="128" y="0"/>
                    <a:pt x="126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1137"/>
            <p:cNvSpPr>
              <a:spLocks/>
            </p:cNvSpPr>
            <p:nvPr/>
          </p:nvSpPr>
          <p:spPr bwMode="auto">
            <a:xfrm>
              <a:off x="8754061" y="3760371"/>
              <a:ext cx="1015970" cy="919999"/>
            </a:xfrm>
            <a:custGeom>
              <a:avLst/>
              <a:gdLst>
                <a:gd name="T0" fmla="*/ 2 w 226"/>
                <a:gd name="T1" fmla="*/ 7 h 204"/>
                <a:gd name="T2" fmla="*/ 71 w 226"/>
                <a:gd name="T3" fmla="*/ 137 h 204"/>
                <a:gd name="T4" fmla="*/ 108 w 226"/>
                <a:gd name="T5" fmla="*/ 156 h 204"/>
                <a:gd name="T6" fmla="*/ 154 w 226"/>
                <a:gd name="T7" fmla="*/ 183 h 204"/>
                <a:gd name="T8" fmla="*/ 218 w 226"/>
                <a:gd name="T9" fmla="*/ 197 h 204"/>
                <a:gd name="T10" fmla="*/ 217 w 226"/>
                <a:gd name="T11" fmla="*/ 192 h 204"/>
                <a:gd name="T12" fmla="*/ 131 w 226"/>
                <a:gd name="T13" fmla="*/ 157 h 204"/>
                <a:gd name="T14" fmla="*/ 70 w 226"/>
                <a:gd name="T15" fmla="*/ 117 h 204"/>
                <a:gd name="T16" fmla="*/ 15 w 226"/>
                <a:gd name="T17" fmla="*/ 3 h 204"/>
                <a:gd name="T18" fmla="*/ 2 w 226"/>
                <a:gd name="T19" fmla="*/ 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04">
                  <a:moveTo>
                    <a:pt x="2" y="7"/>
                  </a:moveTo>
                  <a:cubicBezTo>
                    <a:pt x="32" y="45"/>
                    <a:pt x="33" y="104"/>
                    <a:pt x="71" y="137"/>
                  </a:cubicBezTo>
                  <a:cubicBezTo>
                    <a:pt x="81" y="146"/>
                    <a:pt x="96" y="149"/>
                    <a:pt x="108" y="156"/>
                  </a:cubicBezTo>
                  <a:cubicBezTo>
                    <a:pt x="123" y="165"/>
                    <a:pt x="138" y="175"/>
                    <a:pt x="154" y="183"/>
                  </a:cubicBezTo>
                  <a:cubicBezTo>
                    <a:pt x="173" y="195"/>
                    <a:pt x="195" y="204"/>
                    <a:pt x="218" y="197"/>
                  </a:cubicBezTo>
                  <a:cubicBezTo>
                    <a:pt x="226" y="195"/>
                    <a:pt x="225" y="190"/>
                    <a:pt x="217" y="192"/>
                  </a:cubicBezTo>
                  <a:cubicBezTo>
                    <a:pt x="188" y="201"/>
                    <a:pt x="154" y="171"/>
                    <a:pt x="131" y="157"/>
                  </a:cubicBezTo>
                  <a:cubicBezTo>
                    <a:pt x="110" y="144"/>
                    <a:pt x="85" y="138"/>
                    <a:pt x="70" y="117"/>
                  </a:cubicBezTo>
                  <a:cubicBezTo>
                    <a:pt x="47" y="82"/>
                    <a:pt x="41" y="36"/>
                    <a:pt x="15" y="3"/>
                  </a:cubicBezTo>
                  <a:cubicBezTo>
                    <a:pt x="13" y="0"/>
                    <a:pt x="0" y="4"/>
                    <a:pt x="2" y="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1138"/>
            <p:cNvSpPr>
              <a:spLocks/>
            </p:cNvSpPr>
            <p:nvPr/>
          </p:nvSpPr>
          <p:spPr bwMode="auto">
            <a:xfrm>
              <a:off x="7996221" y="2559076"/>
              <a:ext cx="1608343" cy="1135106"/>
            </a:xfrm>
            <a:custGeom>
              <a:avLst/>
              <a:gdLst>
                <a:gd name="T0" fmla="*/ 100 w 357"/>
                <a:gd name="T1" fmla="*/ 196 h 252"/>
                <a:gd name="T2" fmla="*/ 209 w 357"/>
                <a:gd name="T3" fmla="*/ 39 h 252"/>
                <a:gd name="T4" fmla="*/ 100 w 357"/>
                <a:gd name="T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7" h="252">
                  <a:moveTo>
                    <a:pt x="100" y="196"/>
                  </a:moveTo>
                  <a:cubicBezTo>
                    <a:pt x="218" y="252"/>
                    <a:pt x="357" y="106"/>
                    <a:pt x="209" y="39"/>
                  </a:cubicBezTo>
                  <a:cubicBezTo>
                    <a:pt x="118" y="0"/>
                    <a:pt x="0" y="138"/>
                    <a:pt x="100" y="19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1139"/>
            <p:cNvSpPr>
              <a:spLocks/>
            </p:cNvSpPr>
            <p:nvPr/>
          </p:nvSpPr>
          <p:spPr bwMode="auto">
            <a:xfrm>
              <a:off x="8168307" y="2631883"/>
              <a:ext cx="1105322" cy="926617"/>
            </a:xfrm>
            <a:custGeom>
              <a:avLst/>
              <a:gdLst>
                <a:gd name="T0" fmla="*/ 54 w 246"/>
                <a:gd name="T1" fmla="*/ 183 h 206"/>
                <a:gd name="T2" fmla="*/ 211 w 246"/>
                <a:gd name="T3" fmla="*/ 161 h 206"/>
                <a:gd name="T4" fmla="*/ 244 w 246"/>
                <a:gd name="T5" fmla="*/ 100 h 206"/>
                <a:gd name="T6" fmla="*/ 200 w 246"/>
                <a:gd name="T7" fmla="*/ 31 h 206"/>
                <a:gd name="T8" fmla="*/ 52 w 246"/>
                <a:gd name="T9" fmla="*/ 49 h 206"/>
                <a:gd name="T10" fmla="*/ 54 w 246"/>
                <a:gd name="T11" fmla="*/ 186 h 206"/>
                <a:gd name="T12" fmla="*/ 70 w 246"/>
                <a:gd name="T13" fmla="*/ 180 h 206"/>
                <a:gd name="T14" fmla="*/ 51 w 246"/>
                <a:gd name="T15" fmla="*/ 67 h 206"/>
                <a:gd name="T16" fmla="*/ 106 w 246"/>
                <a:gd name="T17" fmla="*/ 25 h 206"/>
                <a:gd name="T18" fmla="*/ 188 w 246"/>
                <a:gd name="T19" fmla="*/ 40 h 206"/>
                <a:gd name="T20" fmla="*/ 208 w 246"/>
                <a:gd name="T21" fmla="*/ 148 h 206"/>
                <a:gd name="T22" fmla="*/ 69 w 246"/>
                <a:gd name="T23" fmla="*/ 176 h 206"/>
                <a:gd name="T24" fmla="*/ 54 w 246"/>
                <a:gd name="T25" fmla="*/ 18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206">
                  <a:moveTo>
                    <a:pt x="54" y="183"/>
                  </a:moveTo>
                  <a:cubicBezTo>
                    <a:pt x="105" y="206"/>
                    <a:pt x="169" y="198"/>
                    <a:pt x="211" y="161"/>
                  </a:cubicBezTo>
                  <a:cubicBezTo>
                    <a:pt x="229" y="145"/>
                    <a:pt x="242" y="125"/>
                    <a:pt x="244" y="100"/>
                  </a:cubicBezTo>
                  <a:cubicBezTo>
                    <a:pt x="246" y="70"/>
                    <a:pt x="223" y="46"/>
                    <a:pt x="200" y="31"/>
                  </a:cubicBezTo>
                  <a:cubicBezTo>
                    <a:pt x="151" y="0"/>
                    <a:pt x="94" y="12"/>
                    <a:pt x="52" y="49"/>
                  </a:cubicBezTo>
                  <a:cubicBezTo>
                    <a:pt x="8" y="88"/>
                    <a:pt x="0" y="152"/>
                    <a:pt x="54" y="186"/>
                  </a:cubicBezTo>
                  <a:cubicBezTo>
                    <a:pt x="58" y="189"/>
                    <a:pt x="73" y="182"/>
                    <a:pt x="70" y="180"/>
                  </a:cubicBezTo>
                  <a:cubicBezTo>
                    <a:pt x="27" y="153"/>
                    <a:pt x="23" y="106"/>
                    <a:pt x="51" y="67"/>
                  </a:cubicBezTo>
                  <a:cubicBezTo>
                    <a:pt x="65" y="48"/>
                    <a:pt x="84" y="33"/>
                    <a:pt x="106" y="25"/>
                  </a:cubicBezTo>
                  <a:cubicBezTo>
                    <a:pt x="135" y="14"/>
                    <a:pt x="163" y="24"/>
                    <a:pt x="188" y="40"/>
                  </a:cubicBezTo>
                  <a:cubicBezTo>
                    <a:pt x="227" y="66"/>
                    <a:pt x="238" y="111"/>
                    <a:pt x="208" y="148"/>
                  </a:cubicBezTo>
                  <a:cubicBezTo>
                    <a:pt x="175" y="190"/>
                    <a:pt x="116" y="197"/>
                    <a:pt x="69" y="176"/>
                  </a:cubicBezTo>
                  <a:cubicBezTo>
                    <a:pt x="64" y="174"/>
                    <a:pt x="49" y="181"/>
                    <a:pt x="54" y="1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1140"/>
            <p:cNvSpPr>
              <a:spLocks/>
            </p:cNvSpPr>
            <p:nvPr/>
          </p:nvSpPr>
          <p:spPr bwMode="auto">
            <a:xfrm>
              <a:off x="8562119" y="3234184"/>
              <a:ext cx="423596" cy="158848"/>
            </a:xfrm>
            <a:custGeom>
              <a:avLst/>
              <a:gdLst>
                <a:gd name="T0" fmla="*/ 4 w 94"/>
                <a:gd name="T1" fmla="*/ 15 h 35"/>
                <a:gd name="T2" fmla="*/ 90 w 94"/>
                <a:gd name="T3" fmla="*/ 6 h 35"/>
                <a:gd name="T4" fmla="*/ 83 w 94"/>
                <a:gd name="T5" fmla="*/ 3 h 35"/>
                <a:gd name="T6" fmla="*/ 11 w 94"/>
                <a:gd name="T7" fmla="*/ 10 h 35"/>
                <a:gd name="T8" fmla="*/ 4 w 94"/>
                <a:gd name="T9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4" y="15"/>
                  </a:moveTo>
                  <a:cubicBezTo>
                    <a:pt x="34" y="32"/>
                    <a:pt x="68" y="35"/>
                    <a:pt x="90" y="6"/>
                  </a:cubicBezTo>
                  <a:cubicBezTo>
                    <a:pt x="94" y="1"/>
                    <a:pt x="85" y="0"/>
                    <a:pt x="83" y="3"/>
                  </a:cubicBezTo>
                  <a:cubicBezTo>
                    <a:pt x="64" y="29"/>
                    <a:pt x="36" y="24"/>
                    <a:pt x="11" y="10"/>
                  </a:cubicBezTo>
                  <a:cubicBezTo>
                    <a:pt x="8" y="8"/>
                    <a:pt x="0" y="13"/>
                    <a:pt x="4" y="1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1141"/>
            <p:cNvSpPr>
              <a:spLocks noEditPoints="1"/>
            </p:cNvSpPr>
            <p:nvPr/>
          </p:nvSpPr>
          <p:spPr bwMode="auto">
            <a:xfrm>
              <a:off x="8317227" y="2853608"/>
              <a:ext cx="913381" cy="317698"/>
            </a:xfrm>
            <a:custGeom>
              <a:avLst/>
              <a:gdLst>
                <a:gd name="T0" fmla="*/ 2 w 203"/>
                <a:gd name="T1" fmla="*/ 20 h 71"/>
                <a:gd name="T2" fmla="*/ 8 w 203"/>
                <a:gd name="T3" fmla="*/ 25 h 71"/>
                <a:gd name="T4" fmla="*/ 11 w 203"/>
                <a:gd name="T5" fmla="*/ 38 h 71"/>
                <a:gd name="T6" fmla="*/ 19 w 203"/>
                <a:gd name="T7" fmla="*/ 61 h 71"/>
                <a:gd name="T8" fmla="*/ 32 w 203"/>
                <a:gd name="T9" fmla="*/ 69 h 71"/>
                <a:gd name="T10" fmla="*/ 78 w 203"/>
                <a:gd name="T11" fmla="*/ 62 h 71"/>
                <a:gd name="T12" fmla="*/ 85 w 203"/>
                <a:gd name="T13" fmla="*/ 51 h 71"/>
                <a:gd name="T14" fmla="*/ 94 w 203"/>
                <a:gd name="T15" fmla="*/ 33 h 71"/>
                <a:gd name="T16" fmla="*/ 95 w 203"/>
                <a:gd name="T17" fmla="*/ 26 h 71"/>
                <a:gd name="T18" fmla="*/ 108 w 203"/>
                <a:gd name="T19" fmla="*/ 26 h 71"/>
                <a:gd name="T20" fmla="*/ 108 w 203"/>
                <a:gd name="T21" fmla="*/ 27 h 71"/>
                <a:gd name="T22" fmla="*/ 111 w 203"/>
                <a:gd name="T23" fmla="*/ 39 h 71"/>
                <a:gd name="T24" fmla="*/ 122 w 203"/>
                <a:gd name="T25" fmla="*/ 57 h 71"/>
                <a:gd name="T26" fmla="*/ 153 w 203"/>
                <a:gd name="T27" fmla="*/ 70 h 71"/>
                <a:gd name="T28" fmla="*/ 179 w 203"/>
                <a:gd name="T29" fmla="*/ 65 h 71"/>
                <a:gd name="T30" fmla="*/ 187 w 203"/>
                <a:gd name="T31" fmla="*/ 57 h 71"/>
                <a:gd name="T32" fmla="*/ 195 w 203"/>
                <a:gd name="T33" fmla="*/ 27 h 71"/>
                <a:gd name="T34" fmla="*/ 196 w 203"/>
                <a:gd name="T35" fmla="*/ 22 h 71"/>
                <a:gd name="T36" fmla="*/ 202 w 203"/>
                <a:gd name="T37" fmla="*/ 13 h 71"/>
                <a:gd name="T38" fmla="*/ 187 w 203"/>
                <a:gd name="T39" fmla="*/ 5 h 71"/>
                <a:gd name="T40" fmla="*/ 184 w 203"/>
                <a:gd name="T41" fmla="*/ 5 h 71"/>
                <a:gd name="T42" fmla="*/ 153 w 203"/>
                <a:gd name="T43" fmla="*/ 0 h 71"/>
                <a:gd name="T44" fmla="*/ 129 w 203"/>
                <a:gd name="T45" fmla="*/ 3 h 71"/>
                <a:gd name="T46" fmla="*/ 114 w 203"/>
                <a:gd name="T47" fmla="*/ 10 h 71"/>
                <a:gd name="T48" fmla="*/ 112 w 203"/>
                <a:gd name="T49" fmla="*/ 10 h 71"/>
                <a:gd name="T50" fmla="*/ 89 w 203"/>
                <a:gd name="T51" fmla="*/ 10 h 71"/>
                <a:gd name="T52" fmla="*/ 82 w 203"/>
                <a:gd name="T53" fmla="*/ 6 h 71"/>
                <a:gd name="T54" fmla="*/ 53 w 203"/>
                <a:gd name="T55" fmla="*/ 1 h 71"/>
                <a:gd name="T56" fmla="*/ 29 w 203"/>
                <a:gd name="T57" fmla="*/ 4 h 71"/>
                <a:gd name="T58" fmla="*/ 18 w 203"/>
                <a:gd name="T59" fmla="*/ 6 h 71"/>
                <a:gd name="T60" fmla="*/ 4 w 203"/>
                <a:gd name="T61" fmla="*/ 9 h 71"/>
                <a:gd name="T62" fmla="*/ 117 w 203"/>
                <a:gd name="T63" fmla="*/ 27 h 71"/>
                <a:gd name="T64" fmla="*/ 120 w 203"/>
                <a:gd name="T65" fmla="*/ 16 h 71"/>
                <a:gd name="T66" fmla="*/ 136 w 203"/>
                <a:gd name="T67" fmla="*/ 11 h 71"/>
                <a:gd name="T68" fmla="*/ 153 w 203"/>
                <a:gd name="T69" fmla="*/ 9 h 71"/>
                <a:gd name="T70" fmla="*/ 172 w 203"/>
                <a:gd name="T71" fmla="*/ 11 h 71"/>
                <a:gd name="T72" fmla="*/ 180 w 203"/>
                <a:gd name="T73" fmla="*/ 13 h 71"/>
                <a:gd name="T74" fmla="*/ 180 w 203"/>
                <a:gd name="T75" fmla="*/ 13 h 71"/>
                <a:gd name="T76" fmla="*/ 181 w 203"/>
                <a:gd name="T77" fmla="*/ 13 h 71"/>
                <a:gd name="T78" fmla="*/ 186 w 203"/>
                <a:gd name="T79" fmla="*/ 20 h 71"/>
                <a:gd name="T80" fmla="*/ 187 w 203"/>
                <a:gd name="T81" fmla="*/ 23 h 71"/>
                <a:gd name="T82" fmla="*/ 179 w 203"/>
                <a:gd name="T83" fmla="*/ 50 h 71"/>
                <a:gd name="T84" fmla="*/ 177 w 203"/>
                <a:gd name="T85" fmla="*/ 56 h 71"/>
                <a:gd name="T86" fmla="*/ 165 w 203"/>
                <a:gd name="T87" fmla="*/ 60 h 71"/>
                <a:gd name="T88" fmla="*/ 131 w 203"/>
                <a:gd name="T89" fmla="*/ 55 h 71"/>
                <a:gd name="T90" fmla="*/ 121 w 203"/>
                <a:gd name="T91" fmla="*/ 39 h 71"/>
                <a:gd name="T92" fmla="*/ 117 w 203"/>
                <a:gd name="T93" fmla="*/ 30 h 71"/>
                <a:gd name="T94" fmla="*/ 16 w 203"/>
                <a:gd name="T95" fmla="*/ 22 h 71"/>
                <a:gd name="T96" fmla="*/ 18 w 203"/>
                <a:gd name="T97" fmla="*/ 18 h 71"/>
                <a:gd name="T98" fmla="*/ 22 w 203"/>
                <a:gd name="T99" fmla="*/ 14 h 71"/>
                <a:gd name="T100" fmla="*/ 23 w 203"/>
                <a:gd name="T101" fmla="*/ 14 h 71"/>
                <a:gd name="T102" fmla="*/ 24 w 203"/>
                <a:gd name="T103" fmla="*/ 14 h 71"/>
                <a:gd name="T104" fmla="*/ 50 w 203"/>
                <a:gd name="T105" fmla="*/ 10 h 71"/>
                <a:gd name="T106" fmla="*/ 53 w 203"/>
                <a:gd name="T107" fmla="*/ 10 h 71"/>
                <a:gd name="T108" fmla="*/ 79 w 203"/>
                <a:gd name="T109" fmla="*/ 14 h 71"/>
                <a:gd name="T110" fmla="*/ 85 w 203"/>
                <a:gd name="T111" fmla="*/ 21 h 71"/>
                <a:gd name="T112" fmla="*/ 86 w 203"/>
                <a:gd name="T113" fmla="*/ 30 h 71"/>
                <a:gd name="T114" fmla="*/ 82 w 203"/>
                <a:gd name="T115" fmla="*/ 39 h 71"/>
                <a:gd name="T116" fmla="*/ 72 w 203"/>
                <a:gd name="T117" fmla="*/ 55 h 71"/>
                <a:gd name="T118" fmla="*/ 38 w 203"/>
                <a:gd name="T119" fmla="*/ 61 h 71"/>
                <a:gd name="T120" fmla="*/ 26 w 203"/>
                <a:gd name="T121" fmla="*/ 57 h 71"/>
                <a:gd name="T122" fmla="*/ 24 w 203"/>
                <a:gd name="T123" fmla="*/ 51 h 71"/>
                <a:gd name="T124" fmla="*/ 16 w 203"/>
                <a:gd name="T125" fmla="*/ 2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3" h="71">
                  <a:moveTo>
                    <a:pt x="1" y="14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5" y="24"/>
                    <a:pt x="7" y="24"/>
                  </a:cubicBezTo>
                  <a:cubicBezTo>
                    <a:pt x="7" y="24"/>
                    <a:pt x="8" y="24"/>
                    <a:pt x="8" y="25"/>
                  </a:cubicBezTo>
                  <a:cubicBezTo>
                    <a:pt x="8" y="26"/>
                    <a:pt x="8" y="27"/>
                    <a:pt x="8" y="29"/>
                  </a:cubicBezTo>
                  <a:cubicBezTo>
                    <a:pt x="9" y="31"/>
                    <a:pt x="10" y="35"/>
                    <a:pt x="11" y="38"/>
                  </a:cubicBezTo>
                  <a:cubicBezTo>
                    <a:pt x="13" y="45"/>
                    <a:pt x="15" y="53"/>
                    <a:pt x="17" y="58"/>
                  </a:cubicBezTo>
                  <a:cubicBezTo>
                    <a:pt x="17" y="59"/>
                    <a:pt x="18" y="60"/>
                    <a:pt x="19" y="61"/>
                  </a:cubicBezTo>
                  <a:cubicBezTo>
                    <a:pt x="20" y="64"/>
                    <a:pt x="22" y="65"/>
                    <a:pt x="24" y="66"/>
                  </a:cubicBezTo>
                  <a:cubicBezTo>
                    <a:pt x="27" y="68"/>
                    <a:pt x="29" y="68"/>
                    <a:pt x="32" y="69"/>
                  </a:cubicBezTo>
                  <a:cubicBezTo>
                    <a:pt x="38" y="71"/>
                    <a:pt x="44" y="71"/>
                    <a:pt x="50" y="71"/>
                  </a:cubicBezTo>
                  <a:cubicBezTo>
                    <a:pt x="62" y="71"/>
                    <a:pt x="72" y="68"/>
                    <a:pt x="78" y="62"/>
                  </a:cubicBezTo>
                  <a:cubicBezTo>
                    <a:pt x="79" y="60"/>
                    <a:pt x="81" y="59"/>
                    <a:pt x="82" y="57"/>
                  </a:cubicBezTo>
                  <a:cubicBezTo>
                    <a:pt x="83" y="55"/>
                    <a:pt x="84" y="53"/>
                    <a:pt x="85" y="51"/>
                  </a:cubicBezTo>
                  <a:cubicBezTo>
                    <a:pt x="88" y="47"/>
                    <a:pt x="90" y="43"/>
                    <a:pt x="92" y="39"/>
                  </a:cubicBezTo>
                  <a:cubicBezTo>
                    <a:pt x="93" y="37"/>
                    <a:pt x="94" y="35"/>
                    <a:pt x="94" y="33"/>
                  </a:cubicBezTo>
                  <a:cubicBezTo>
                    <a:pt x="95" y="31"/>
                    <a:pt x="95" y="29"/>
                    <a:pt x="9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7" y="24"/>
                    <a:pt x="99" y="23"/>
                    <a:pt x="101" y="23"/>
                  </a:cubicBezTo>
                  <a:cubicBezTo>
                    <a:pt x="104" y="23"/>
                    <a:pt x="106" y="24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29"/>
                    <a:pt x="108" y="31"/>
                    <a:pt x="109" y="33"/>
                  </a:cubicBezTo>
                  <a:cubicBezTo>
                    <a:pt x="109" y="34"/>
                    <a:pt x="110" y="37"/>
                    <a:pt x="111" y="39"/>
                  </a:cubicBezTo>
                  <a:cubicBezTo>
                    <a:pt x="113" y="43"/>
                    <a:pt x="115" y="47"/>
                    <a:pt x="118" y="51"/>
                  </a:cubicBezTo>
                  <a:cubicBezTo>
                    <a:pt x="119" y="53"/>
                    <a:pt x="120" y="55"/>
                    <a:pt x="122" y="57"/>
                  </a:cubicBezTo>
                  <a:cubicBezTo>
                    <a:pt x="123" y="58"/>
                    <a:pt x="124" y="60"/>
                    <a:pt x="125" y="61"/>
                  </a:cubicBezTo>
                  <a:cubicBezTo>
                    <a:pt x="131" y="67"/>
                    <a:pt x="141" y="71"/>
                    <a:pt x="153" y="70"/>
                  </a:cubicBezTo>
                  <a:cubicBezTo>
                    <a:pt x="159" y="70"/>
                    <a:pt x="165" y="70"/>
                    <a:pt x="171" y="68"/>
                  </a:cubicBezTo>
                  <a:cubicBezTo>
                    <a:pt x="174" y="67"/>
                    <a:pt x="177" y="67"/>
                    <a:pt x="179" y="65"/>
                  </a:cubicBezTo>
                  <a:cubicBezTo>
                    <a:pt x="181" y="64"/>
                    <a:pt x="183" y="63"/>
                    <a:pt x="185" y="60"/>
                  </a:cubicBezTo>
                  <a:cubicBezTo>
                    <a:pt x="186" y="59"/>
                    <a:pt x="186" y="58"/>
                    <a:pt x="187" y="57"/>
                  </a:cubicBezTo>
                  <a:cubicBezTo>
                    <a:pt x="188" y="52"/>
                    <a:pt x="191" y="44"/>
                    <a:pt x="192" y="37"/>
                  </a:cubicBezTo>
                  <a:cubicBezTo>
                    <a:pt x="193" y="34"/>
                    <a:pt x="194" y="30"/>
                    <a:pt x="195" y="27"/>
                  </a:cubicBezTo>
                  <a:cubicBezTo>
                    <a:pt x="195" y="26"/>
                    <a:pt x="195" y="25"/>
                    <a:pt x="195" y="24"/>
                  </a:cubicBezTo>
                  <a:cubicBezTo>
                    <a:pt x="195" y="23"/>
                    <a:pt x="195" y="23"/>
                    <a:pt x="196" y="22"/>
                  </a:cubicBezTo>
                  <a:cubicBezTo>
                    <a:pt x="198" y="23"/>
                    <a:pt x="201" y="21"/>
                    <a:pt x="201" y="18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0"/>
                    <a:pt x="201" y="8"/>
                    <a:pt x="198" y="8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6" y="5"/>
                    <a:pt x="186" y="5"/>
                    <a:pt x="185" y="5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4" y="5"/>
                    <a:pt x="180" y="4"/>
                    <a:pt x="174" y="3"/>
                  </a:cubicBezTo>
                  <a:cubicBezTo>
                    <a:pt x="168" y="1"/>
                    <a:pt x="160" y="0"/>
                    <a:pt x="153" y="0"/>
                  </a:cubicBezTo>
                  <a:cubicBezTo>
                    <a:pt x="152" y="0"/>
                    <a:pt x="151" y="0"/>
                    <a:pt x="149" y="0"/>
                  </a:cubicBezTo>
                  <a:cubicBezTo>
                    <a:pt x="143" y="1"/>
                    <a:pt x="136" y="2"/>
                    <a:pt x="129" y="3"/>
                  </a:cubicBezTo>
                  <a:cubicBezTo>
                    <a:pt x="126" y="4"/>
                    <a:pt x="123" y="5"/>
                    <a:pt x="121" y="6"/>
                  </a:cubicBezTo>
                  <a:cubicBezTo>
                    <a:pt x="118" y="7"/>
                    <a:pt x="116" y="8"/>
                    <a:pt x="114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3" y="10"/>
                    <a:pt x="113" y="10"/>
                    <a:pt x="112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8"/>
                    <a:pt x="85" y="7"/>
                    <a:pt x="82" y="6"/>
                  </a:cubicBezTo>
                  <a:cubicBezTo>
                    <a:pt x="79" y="5"/>
                    <a:pt x="76" y="4"/>
                    <a:pt x="73" y="4"/>
                  </a:cubicBezTo>
                  <a:cubicBezTo>
                    <a:pt x="67" y="2"/>
                    <a:pt x="60" y="2"/>
                    <a:pt x="53" y="1"/>
                  </a:cubicBezTo>
                  <a:cubicBezTo>
                    <a:pt x="52" y="1"/>
                    <a:pt x="51" y="1"/>
                    <a:pt x="50" y="1"/>
                  </a:cubicBezTo>
                  <a:cubicBezTo>
                    <a:pt x="43" y="1"/>
                    <a:pt x="35" y="2"/>
                    <a:pt x="29" y="4"/>
                  </a:cubicBezTo>
                  <a:cubicBezTo>
                    <a:pt x="23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6" y="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12"/>
                    <a:pt x="1" y="14"/>
                  </a:cubicBezTo>
                  <a:close/>
                  <a:moveTo>
                    <a:pt x="117" y="27"/>
                  </a:moveTo>
                  <a:cubicBezTo>
                    <a:pt x="117" y="25"/>
                    <a:pt x="117" y="22"/>
                    <a:pt x="118" y="20"/>
                  </a:cubicBezTo>
                  <a:cubicBezTo>
                    <a:pt x="118" y="19"/>
                    <a:pt x="119" y="17"/>
                    <a:pt x="120" y="16"/>
                  </a:cubicBezTo>
                  <a:cubicBezTo>
                    <a:pt x="121" y="15"/>
                    <a:pt x="122" y="15"/>
                    <a:pt x="124" y="14"/>
                  </a:cubicBezTo>
                  <a:cubicBezTo>
                    <a:pt x="127" y="13"/>
                    <a:pt x="131" y="12"/>
                    <a:pt x="136" y="11"/>
                  </a:cubicBezTo>
                  <a:cubicBezTo>
                    <a:pt x="141" y="10"/>
                    <a:pt x="146" y="10"/>
                    <a:pt x="150" y="9"/>
                  </a:cubicBezTo>
                  <a:cubicBezTo>
                    <a:pt x="151" y="9"/>
                    <a:pt x="152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9" y="9"/>
                    <a:pt x="166" y="10"/>
                    <a:pt x="172" y="11"/>
                  </a:cubicBezTo>
                  <a:cubicBezTo>
                    <a:pt x="175" y="12"/>
                    <a:pt x="177" y="12"/>
                    <a:pt x="179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0" y="13"/>
                    <a:pt x="180" y="13"/>
                    <a:pt x="180" y="1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82" y="14"/>
                    <a:pt x="183" y="16"/>
                    <a:pt x="185" y="17"/>
                  </a:cubicBezTo>
                  <a:cubicBezTo>
                    <a:pt x="185" y="18"/>
                    <a:pt x="186" y="19"/>
                    <a:pt x="186" y="20"/>
                  </a:cubicBezTo>
                  <a:cubicBezTo>
                    <a:pt x="187" y="20"/>
                    <a:pt x="187" y="21"/>
                    <a:pt x="187" y="21"/>
                  </a:cubicBezTo>
                  <a:cubicBezTo>
                    <a:pt x="187" y="21"/>
                    <a:pt x="187" y="22"/>
                    <a:pt x="187" y="23"/>
                  </a:cubicBezTo>
                  <a:cubicBezTo>
                    <a:pt x="186" y="27"/>
                    <a:pt x="184" y="34"/>
                    <a:pt x="182" y="41"/>
                  </a:cubicBezTo>
                  <a:cubicBezTo>
                    <a:pt x="181" y="44"/>
                    <a:pt x="180" y="48"/>
                    <a:pt x="179" y="50"/>
                  </a:cubicBezTo>
                  <a:cubicBezTo>
                    <a:pt x="179" y="52"/>
                    <a:pt x="179" y="53"/>
                    <a:pt x="178" y="54"/>
                  </a:cubicBezTo>
                  <a:cubicBezTo>
                    <a:pt x="178" y="55"/>
                    <a:pt x="177" y="55"/>
                    <a:pt x="177" y="56"/>
                  </a:cubicBezTo>
                  <a:cubicBezTo>
                    <a:pt x="177" y="56"/>
                    <a:pt x="176" y="57"/>
                    <a:pt x="175" y="57"/>
                  </a:cubicBezTo>
                  <a:cubicBezTo>
                    <a:pt x="173" y="59"/>
                    <a:pt x="169" y="60"/>
                    <a:pt x="165" y="60"/>
                  </a:cubicBezTo>
                  <a:cubicBezTo>
                    <a:pt x="161" y="61"/>
                    <a:pt x="157" y="62"/>
                    <a:pt x="153" y="62"/>
                  </a:cubicBezTo>
                  <a:cubicBezTo>
                    <a:pt x="143" y="62"/>
                    <a:pt x="135" y="59"/>
                    <a:pt x="131" y="55"/>
                  </a:cubicBezTo>
                  <a:cubicBezTo>
                    <a:pt x="131" y="54"/>
                    <a:pt x="129" y="52"/>
                    <a:pt x="128" y="50"/>
                  </a:cubicBezTo>
                  <a:cubicBezTo>
                    <a:pt x="126" y="47"/>
                    <a:pt x="123" y="43"/>
                    <a:pt x="121" y="39"/>
                  </a:cubicBezTo>
                  <a:cubicBezTo>
                    <a:pt x="120" y="37"/>
                    <a:pt x="119" y="35"/>
                    <a:pt x="119" y="34"/>
                  </a:cubicBezTo>
                  <a:cubicBezTo>
                    <a:pt x="118" y="32"/>
                    <a:pt x="117" y="31"/>
                    <a:pt x="117" y="30"/>
                  </a:cubicBezTo>
                  <a:cubicBezTo>
                    <a:pt x="117" y="29"/>
                    <a:pt x="117" y="28"/>
                    <a:pt x="117" y="27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1"/>
                    <a:pt x="17" y="21"/>
                  </a:cubicBezTo>
                  <a:cubicBezTo>
                    <a:pt x="17" y="20"/>
                    <a:pt x="17" y="19"/>
                    <a:pt x="18" y="18"/>
                  </a:cubicBezTo>
                  <a:cubicBezTo>
                    <a:pt x="19" y="17"/>
                    <a:pt x="21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4" y="14"/>
                  </a:cubicBezTo>
                  <a:cubicBezTo>
                    <a:pt x="26" y="13"/>
                    <a:pt x="28" y="13"/>
                    <a:pt x="31" y="12"/>
                  </a:cubicBezTo>
                  <a:cubicBezTo>
                    <a:pt x="37" y="11"/>
                    <a:pt x="44" y="10"/>
                    <a:pt x="50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1" y="10"/>
                    <a:pt x="52" y="10"/>
                    <a:pt x="53" y="10"/>
                  </a:cubicBezTo>
                  <a:cubicBezTo>
                    <a:pt x="57" y="10"/>
                    <a:pt x="62" y="11"/>
                    <a:pt x="67" y="12"/>
                  </a:cubicBezTo>
                  <a:cubicBezTo>
                    <a:pt x="72" y="12"/>
                    <a:pt x="76" y="13"/>
                    <a:pt x="79" y="14"/>
                  </a:cubicBezTo>
                  <a:cubicBezTo>
                    <a:pt x="81" y="15"/>
                    <a:pt x="82" y="16"/>
                    <a:pt x="83" y="16"/>
                  </a:cubicBezTo>
                  <a:cubicBezTo>
                    <a:pt x="84" y="17"/>
                    <a:pt x="85" y="19"/>
                    <a:pt x="85" y="21"/>
                  </a:cubicBezTo>
                  <a:cubicBezTo>
                    <a:pt x="86" y="23"/>
                    <a:pt x="86" y="25"/>
                    <a:pt x="86" y="27"/>
                  </a:cubicBezTo>
                  <a:cubicBezTo>
                    <a:pt x="86" y="28"/>
                    <a:pt x="86" y="30"/>
                    <a:pt x="86" y="30"/>
                  </a:cubicBezTo>
                  <a:cubicBezTo>
                    <a:pt x="86" y="31"/>
                    <a:pt x="85" y="32"/>
                    <a:pt x="84" y="34"/>
                  </a:cubicBezTo>
                  <a:cubicBezTo>
                    <a:pt x="84" y="35"/>
                    <a:pt x="83" y="37"/>
                    <a:pt x="82" y="39"/>
                  </a:cubicBezTo>
                  <a:cubicBezTo>
                    <a:pt x="80" y="43"/>
                    <a:pt x="78" y="47"/>
                    <a:pt x="75" y="50"/>
                  </a:cubicBezTo>
                  <a:cubicBezTo>
                    <a:pt x="74" y="53"/>
                    <a:pt x="73" y="55"/>
                    <a:pt x="72" y="55"/>
                  </a:cubicBezTo>
                  <a:cubicBezTo>
                    <a:pt x="68" y="59"/>
                    <a:pt x="61" y="62"/>
                    <a:pt x="50" y="62"/>
                  </a:cubicBezTo>
                  <a:cubicBezTo>
                    <a:pt x="46" y="62"/>
                    <a:pt x="42" y="62"/>
                    <a:pt x="38" y="61"/>
                  </a:cubicBezTo>
                  <a:cubicBezTo>
                    <a:pt x="34" y="61"/>
                    <a:pt x="31" y="60"/>
                    <a:pt x="29" y="58"/>
                  </a:cubicBezTo>
                  <a:cubicBezTo>
                    <a:pt x="27" y="58"/>
                    <a:pt x="26" y="57"/>
                    <a:pt x="26" y="57"/>
                  </a:cubicBezTo>
                  <a:cubicBezTo>
                    <a:pt x="26" y="56"/>
                    <a:pt x="26" y="56"/>
                    <a:pt x="25" y="55"/>
                  </a:cubicBezTo>
                  <a:cubicBezTo>
                    <a:pt x="25" y="54"/>
                    <a:pt x="24" y="53"/>
                    <a:pt x="24" y="51"/>
                  </a:cubicBezTo>
                  <a:cubicBezTo>
                    <a:pt x="23" y="49"/>
                    <a:pt x="22" y="45"/>
                    <a:pt x="21" y="42"/>
                  </a:cubicBezTo>
                  <a:cubicBezTo>
                    <a:pt x="19" y="35"/>
                    <a:pt x="17" y="28"/>
                    <a:pt x="16" y="24"/>
                  </a:cubicBezTo>
                  <a:cubicBezTo>
                    <a:pt x="16" y="23"/>
                    <a:pt x="16" y="22"/>
                    <a:pt x="16" y="22"/>
                  </a:cubicBezTo>
                  <a:close/>
                </a:path>
              </a:pathLst>
            </a:custGeom>
            <a:solidFill>
              <a:srgbClr val="CCE8F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1143"/>
            <p:cNvSpPr>
              <a:spLocks noChangeArrowheads="1"/>
            </p:cNvSpPr>
            <p:nvPr/>
          </p:nvSpPr>
          <p:spPr bwMode="auto">
            <a:xfrm>
              <a:off x="8337084" y="2906559"/>
              <a:ext cx="43021" cy="231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1144"/>
            <p:cNvSpPr>
              <a:spLocks/>
            </p:cNvSpPr>
            <p:nvPr/>
          </p:nvSpPr>
          <p:spPr bwMode="auto">
            <a:xfrm>
              <a:off x="8320537" y="2886703"/>
              <a:ext cx="76115" cy="59569"/>
            </a:xfrm>
            <a:custGeom>
              <a:avLst/>
              <a:gdLst>
                <a:gd name="T0" fmla="*/ 0 w 17"/>
                <a:gd name="T1" fmla="*/ 7 h 13"/>
                <a:gd name="T2" fmla="*/ 4 w 17"/>
                <a:gd name="T3" fmla="*/ 13 h 13"/>
                <a:gd name="T4" fmla="*/ 8 w 17"/>
                <a:gd name="T5" fmla="*/ 13 h 13"/>
                <a:gd name="T6" fmla="*/ 8 w 17"/>
                <a:gd name="T7" fmla="*/ 13 h 13"/>
                <a:gd name="T8" fmla="*/ 16 w 17"/>
                <a:gd name="T9" fmla="*/ 10 h 13"/>
                <a:gd name="T10" fmla="*/ 17 w 17"/>
                <a:gd name="T11" fmla="*/ 7 h 13"/>
                <a:gd name="T12" fmla="*/ 17 w 17"/>
                <a:gd name="T13" fmla="*/ 7 h 13"/>
                <a:gd name="T14" fmla="*/ 13 w 17"/>
                <a:gd name="T15" fmla="*/ 7 h 13"/>
                <a:gd name="T16" fmla="*/ 17 w 17"/>
                <a:gd name="T17" fmla="*/ 7 h 13"/>
                <a:gd name="T18" fmla="*/ 16 w 17"/>
                <a:gd name="T19" fmla="*/ 3 h 13"/>
                <a:gd name="T20" fmla="*/ 8 w 17"/>
                <a:gd name="T21" fmla="*/ 0 h 13"/>
                <a:gd name="T22" fmla="*/ 8 w 17"/>
                <a:gd name="T23" fmla="*/ 4 h 13"/>
                <a:gd name="T24" fmla="*/ 3 w 17"/>
                <a:gd name="T25" fmla="*/ 1 h 13"/>
                <a:gd name="T26" fmla="*/ 0 w 17"/>
                <a:gd name="T27" fmla="*/ 7 h 13"/>
                <a:gd name="T28" fmla="*/ 0 w 17"/>
                <a:gd name="T29" fmla="*/ 7 h 13"/>
                <a:gd name="T30" fmla="*/ 8 w 17"/>
                <a:gd name="T31" fmla="*/ 7 h 13"/>
                <a:gd name="T32" fmla="*/ 7 w 17"/>
                <a:gd name="T33" fmla="*/ 8 h 13"/>
                <a:gd name="T34" fmla="*/ 5 w 17"/>
                <a:gd name="T35" fmla="*/ 7 h 13"/>
                <a:gd name="T36" fmla="*/ 6 w 17"/>
                <a:gd name="T37" fmla="*/ 7 h 13"/>
                <a:gd name="T38" fmla="*/ 7 w 17"/>
                <a:gd name="T39" fmla="*/ 8 h 13"/>
                <a:gd name="T40" fmla="*/ 7 w 17"/>
                <a:gd name="T41" fmla="*/ 9 h 13"/>
                <a:gd name="T42" fmla="*/ 7 w 17"/>
                <a:gd name="T43" fmla="*/ 9 h 13"/>
                <a:gd name="T44" fmla="*/ 7 w 17"/>
                <a:gd name="T45" fmla="*/ 8 h 13"/>
                <a:gd name="T46" fmla="*/ 8 w 17"/>
                <a:gd name="T47" fmla="*/ 8 h 13"/>
                <a:gd name="T48" fmla="*/ 8 w 17"/>
                <a:gd name="T49" fmla="*/ 8 h 13"/>
                <a:gd name="T50" fmla="*/ 8 w 17"/>
                <a:gd name="T51" fmla="*/ 8 h 13"/>
                <a:gd name="T52" fmla="*/ 8 w 17"/>
                <a:gd name="T53" fmla="*/ 5 h 13"/>
                <a:gd name="T54" fmla="*/ 8 w 17"/>
                <a:gd name="T55" fmla="*/ 8 h 13"/>
                <a:gd name="T56" fmla="*/ 10 w 17"/>
                <a:gd name="T57" fmla="*/ 7 h 13"/>
                <a:gd name="T58" fmla="*/ 9 w 17"/>
                <a:gd name="T59" fmla="*/ 9 h 13"/>
                <a:gd name="T60" fmla="*/ 9 w 17"/>
                <a:gd name="T61" fmla="*/ 8 h 13"/>
                <a:gd name="T62" fmla="*/ 9 w 17"/>
                <a:gd name="T63" fmla="*/ 7 h 13"/>
                <a:gd name="T64" fmla="*/ 11 w 17"/>
                <a:gd name="T65" fmla="*/ 7 h 13"/>
                <a:gd name="T66" fmla="*/ 13 w 17"/>
                <a:gd name="T67" fmla="*/ 7 h 13"/>
                <a:gd name="T68" fmla="*/ 9 w 17"/>
                <a:gd name="T69" fmla="*/ 7 h 13"/>
                <a:gd name="T70" fmla="*/ 12 w 17"/>
                <a:gd name="T71" fmla="*/ 7 h 13"/>
                <a:gd name="T72" fmla="*/ 9 w 17"/>
                <a:gd name="T73" fmla="*/ 7 h 13"/>
                <a:gd name="T74" fmla="*/ 9 w 17"/>
                <a:gd name="T75" fmla="*/ 7 h 13"/>
                <a:gd name="T76" fmla="*/ 9 w 17"/>
                <a:gd name="T77" fmla="*/ 5 h 13"/>
                <a:gd name="T78" fmla="*/ 11 w 17"/>
                <a:gd name="T79" fmla="*/ 7 h 13"/>
                <a:gd name="T80" fmla="*/ 10 w 17"/>
                <a:gd name="T81" fmla="*/ 6 h 13"/>
                <a:gd name="T82" fmla="*/ 9 w 17"/>
                <a:gd name="T83" fmla="*/ 5 h 13"/>
                <a:gd name="T84" fmla="*/ 9 w 17"/>
                <a:gd name="T85" fmla="*/ 5 h 13"/>
                <a:gd name="T86" fmla="*/ 9 w 17"/>
                <a:gd name="T87" fmla="*/ 5 h 13"/>
                <a:gd name="T88" fmla="*/ 9 w 17"/>
                <a:gd name="T89" fmla="*/ 5 h 13"/>
                <a:gd name="T90" fmla="*/ 8 w 17"/>
                <a:gd name="T91" fmla="*/ 5 h 13"/>
                <a:gd name="T92" fmla="*/ 8 w 17"/>
                <a:gd name="T93" fmla="*/ 5 h 13"/>
                <a:gd name="T94" fmla="*/ 7 w 17"/>
                <a:gd name="T95" fmla="*/ 5 h 13"/>
                <a:gd name="T96" fmla="*/ 7 w 17"/>
                <a:gd name="T97" fmla="*/ 5 h 13"/>
                <a:gd name="T98" fmla="*/ 7 w 17"/>
                <a:gd name="T99" fmla="*/ 6 h 13"/>
                <a:gd name="T100" fmla="*/ 5 w 17"/>
                <a:gd name="T101" fmla="*/ 7 h 13"/>
                <a:gd name="T102" fmla="*/ 7 w 17"/>
                <a:gd name="T103" fmla="*/ 5 h 13"/>
                <a:gd name="T104" fmla="*/ 8 w 17"/>
                <a:gd name="T105" fmla="*/ 7 h 13"/>
                <a:gd name="T106" fmla="*/ 4 w 17"/>
                <a:gd name="T10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" h="13">
                  <a:moveTo>
                    <a:pt x="4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3"/>
                    <a:pt x="7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2" y="13"/>
                    <a:pt x="13" y="12"/>
                  </a:cubicBezTo>
                  <a:cubicBezTo>
                    <a:pt x="14" y="12"/>
                    <a:pt x="15" y="11"/>
                    <a:pt x="16" y="10"/>
                  </a:cubicBezTo>
                  <a:cubicBezTo>
                    <a:pt x="16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5"/>
                    <a:pt x="16" y="4"/>
                    <a:pt x="16" y="3"/>
                  </a:cubicBezTo>
                  <a:cubicBezTo>
                    <a:pt x="15" y="2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6"/>
                    <a:pt x="9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5"/>
                    <a:pt x="7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Oval 1145"/>
            <p:cNvSpPr>
              <a:spLocks noChangeArrowheads="1"/>
            </p:cNvSpPr>
            <p:nvPr/>
          </p:nvSpPr>
          <p:spPr bwMode="auto">
            <a:xfrm>
              <a:off x="9161111" y="2899939"/>
              <a:ext cx="43021" cy="2316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1146"/>
            <p:cNvSpPr>
              <a:spLocks/>
            </p:cNvSpPr>
            <p:nvPr/>
          </p:nvSpPr>
          <p:spPr bwMode="auto">
            <a:xfrm>
              <a:off x="9144565" y="2883393"/>
              <a:ext cx="79425" cy="59569"/>
            </a:xfrm>
            <a:custGeom>
              <a:avLst/>
              <a:gdLst>
                <a:gd name="T0" fmla="*/ 0 w 18"/>
                <a:gd name="T1" fmla="*/ 7 h 13"/>
                <a:gd name="T2" fmla="*/ 5 w 18"/>
                <a:gd name="T3" fmla="*/ 13 h 13"/>
                <a:gd name="T4" fmla="*/ 9 w 18"/>
                <a:gd name="T5" fmla="*/ 13 h 13"/>
                <a:gd name="T6" fmla="*/ 14 w 18"/>
                <a:gd name="T7" fmla="*/ 12 h 13"/>
                <a:gd name="T8" fmla="*/ 18 w 18"/>
                <a:gd name="T9" fmla="*/ 7 h 13"/>
                <a:gd name="T10" fmla="*/ 13 w 18"/>
                <a:gd name="T11" fmla="*/ 7 h 13"/>
                <a:gd name="T12" fmla="*/ 18 w 18"/>
                <a:gd name="T13" fmla="*/ 7 h 13"/>
                <a:gd name="T14" fmla="*/ 18 w 18"/>
                <a:gd name="T15" fmla="*/ 7 h 13"/>
                <a:gd name="T16" fmla="*/ 18 w 18"/>
                <a:gd name="T17" fmla="*/ 6 h 13"/>
                <a:gd name="T18" fmla="*/ 13 w 18"/>
                <a:gd name="T19" fmla="*/ 1 h 13"/>
                <a:gd name="T20" fmla="*/ 9 w 18"/>
                <a:gd name="T21" fmla="*/ 0 h 13"/>
                <a:gd name="T22" fmla="*/ 9 w 18"/>
                <a:gd name="T23" fmla="*/ 0 h 13"/>
                <a:gd name="T24" fmla="*/ 1 w 18"/>
                <a:gd name="T25" fmla="*/ 3 h 13"/>
                <a:gd name="T26" fmla="*/ 0 w 18"/>
                <a:gd name="T27" fmla="*/ 7 h 13"/>
                <a:gd name="T28" fmla="*/ 9 w 18"/>
                <a:gd name="T29" fmla="*/ 7 h 13"/>
                <a:gd name="T30" fmla="*/ 8 w 18"/>
                <a:gd name="T31" fmla="*/ 8 h 13"/>
                <a:gd name="T32" fmla="*/ 6 w 18"/>
                <a:gd name="T33" fmla="*/ 7 h 13"/>
                <a:gd name="T34" fmla="*/ 7 w 18"/>
                <a:gd name="T35" fmla="*/ 7 h 13"/>
                <a:gd name="T36" fmla="*/ 8 w 18"/>
                <a:gd name="T37" fmla="*/ 8 h 13"/>
                <a:gd name="T38" fmla="*/ 8 w 18"/>
                <a:gd name="T39" fmla="*/ 9 h 13"/>
                <a:gd name="T40" fmla="*/ 8 w 18"/>
                <a:gd name="T41" fmla="*/ 9 h 13"/>
                <a:gd name="T42" fmla="*/ 8 w 18"/>
                <a:gd name="T43" fmla="*/ 8 h 13"/>
                <a:gd name="T44" fmla="*/ 9 w 18"/>
                <a:gd name="T45" fmla="*/ 8 h 13"/>
                <a:gd name="T46" fmla="*/ 9 w 18"/>
                <a:gd name="T47" fmla="*/ 8 h 13"/>
                <a:gd name="T48" fmla="*/ 9 w 18"/>
                <a:gd name="T49" fmla="*/ 8 h 13"/>
                <a:gd name="T50" fmla="*/ 9 w 18"/>
                <a:gd name="T51" fmla="*/ 8 h 13"/>
                <a:gd name="T52" fmla="*/ 10 w 18"/>
                <a:gd name="T53" fmla="*/ 8 h 13"/>
                <a:gd name="T54" fmla="*/ 10 w 18"/>
                <a:gd name="T55" fmla="*/ 8 h 13"/>
                <a:gd name="T56" fmla="*/ 11 w 18"/>
                <a:gd name="T57" fmla="*/ 7 h 13"/>
                <a:gd name="T58" fmla="*/ 12 w 18"/>
                <a:gd name="T59" fmla="*/ 7 h 13"/>
                <a:gd name="T60" fmla="*/ 10 w 18"/>
                <a:gd name="T61" fmla="*/ 8 h 13"/>
                <a:gd name="T62" fmla="*/ 9 w 18"/>
                <a:gd name="T63" fmla="*/ 7 h 13"/>
                <a:gd name="T64" fmla="*/ 9 w 18"/>
                <a:gd name="T65" fmla="*/ 6 h 13"/>
                <a:gd name="T66" fmla="*/ 9 w 18"/>
                <a:gd name="T67" fmla="*/ 7 h 13"/>
                <a:gd name="T68" fmla="*/ 10 w 18"/>
                <a:gd name="T69" fmla="*/ 5 h 13"/>
                <a:gd name="T70" fmla="*/ 12 w 18"/>
                <a:gd name="T71" fmla="*/ 7 h 13"/>
                <a:gd name="T72" fmla="*/ 11 w 18"/>
                <a:gd name="T73" fmla="*/ 6 h 13"/>
                <a:gd name="T74" fmla="*/ 10 w 18"/>
                <a:gd name="T75" fmla="*/ 5 h 13"/>
                <a:gd name="T76" fmla="*/ 10 w 18"/>
                <a:gd name="T77" fmla="*/ 5 h 13"/>
                <a:gd name="T78" fmla="*/ 10 w 18"/>
                <a:gd name="T79" fmla="*/ 5 h 13"/>
                <a:gd name="T80" fmla="*/ 10 w 18"/>
                <a:gd name="T81" fmla="*/ 5 h 13"/>
                <a:gd name="T82" fmla="*/ 9 w 18"/>
                <a:gd name="T83" fmla="*/ 5 h 13"/>
                <a:gd name="T84" fmla="*/ 9 w 18"/>
                <a:gd name="T85" fmla="*/ 5 h 13"/>
                <a:gd name="T86" fmla="*/ 7 w 18"/>
                <a:gd name="T87" fmla="*/ 6 h 13"/>
                <a:gd name="T88" fmla="*/ 8 w 18"/>
                <a:gd name="T89" fmla="*/ 5 h 13"/>
                <a:gd name="T90" fmla="*/ 8 w 18"/>
                <a:gd name="T91" fmla="*/ 5 h 13"/>
                <a:gd name="T92" fmla="*/ 9 w 18"/>
                <a:gd name="T93" fmla="*/ 7 h 13"/>
                <a:gd name="T94" fmla="*/ 6 w 18"/>
                <a:gd name="T95" fmla="*/ 7 h 13"/>
                <a:gd name="T96" fmla="*/ 9 w 18"/>
                <a:gd name="T9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13">
                  <a:moveTo>
                    <a:pt x="4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2" y="11"/>
                    <a:pt x="4" y="12"/>
                    <a:pt x="5" y="13"/>
                  </a:cubicBezTo>
                  <a:cubicBezTo>
                    <a:pt x="6" y="13"/>
                    <a:pt x="7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1" y="13"/>
                    <a:pt x="12" y="13"/>
                    <a:pt x="14" y="12"/>
                  </a:cubicBezTo>
                  <a:cubicBezTo>
                    <a:pt x="15" y="12"/>
                    <a:pt x="16" y="11"/>
                    <a:pt x="16" y="10"/>
                  </a:cubicBezTo>
                  <a:cubicBezTo>
                    <a:pt x="17" y="9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7" y="4"/>
                    <a:pt x="16" y="3"/>
                  </a:cubicBezTo>
                  <a:cubicBezTo>
                    <a:pt x="15" y="2"/>
                    <a:pt x="14" y="1"/>
                    <a:pt x="13" y="1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1" y="4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1147"/>
            <p:cNvSpPr>
              <a:spLocks/>
            </p:cNvSpPr>
            <p:nvPr/>
          </p:nvSpPr>
          <p:spPr bwMode="auto">
            <a:xfrm>
              <a:off x="8998953" y="2956198"/>
              <a:ext cx="69497" cy="72805"/>
            </a:xfrm>
            <a:custGeom>
              <a:avLst/>
              <a:gdLst>
                <a:gd name="T0" fmla="*/ 0 w 15"/>
                <a:gd name="T1" fmla="*/ 7 h 16"/>
                <a:gd name="T2" fmla="*/ 6 w 15"/>
                <a:gd name="T3" fmla="*/ 15 h 16"/>
                <a:gd name="T4" fmla="*/ 14 w 15"/>
                <a:gd name="T5" fmla="*/ 9 h 16"/>
                <a:gd name="T6" fmla="*/ 8 w 15"/>
                <a:gd name="T7" fmla="*/ 1 h 16"/>
                <a:gd name="T8" fmla="*/ 0 w 15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0" y="7"/>
                  </a:moveTo>
                  <a:cubicBezTo>
                    <a:pt x="0" y="11"/>
                    <a:pt x="2" y="15"/>
                    <a:pt x="6" y="15"/>
                  </a:cubicBezTo>
                  <a:cubicBezTo>
                    <a:pt x="10" y="16"/>
                    <a:pt x="14" y="13"/>
                    <a:pt x="14" y="9"/>
                  </a:cubicBezTo>
                  <a:cubicBezTo>
                    <a:pt x="15" y="5"/>
                    <a:pt x="12" y="2"/>
                    <a:pt x="8" y="1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1148"/>
            <p:cNvSpPr>
              <a:spLocks/>
            </p:cNvSpPr>
            <p:nvPr/>
          </p:nvSpPr>
          <p:spPr bwMode="auto">
            <a:xfrm>
              <a:off x="8575357" y="2959508"/>
              <a:ext cx="79425" cy="76115"/>
            </a:xfrm>
            <a:custGeom>
              <a:avLst/>
              <a:gdLst>
                <a:gd name="T0" fmla="*/ 0 w 17"/>
                <a:gd name="T1" fmla="*/ 8 h 17"/>
                <a:gd name="T2" fmla="*/ 7 w 17"/>
                <a:gd name="T3" fmla="*/ 17 h 17"/>
                <a:gd name="T4" fmla="*/ 16 w 17"/>
                <a:gd name="T5" fmla="*/ 10 h 17"/>
                <a:gd name="T6" fmla="*/ 9 w 17"/>
                <a:gd name="T7" fmla="*/ 1 h 17"/>
                <a:gd name="T8" fmla="*/ 0 w 17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2"/>
                    <a:pt x="3" y="16"/>
                    <a:pt x="7" y="17"/>
                  </a:cubicBezTo>
                  <a:cubicBezTo>
                    <a:pt x="11" y="17"/>
                    <a:pt x="15" y="14"/>
                    <a:pt x="16" y="10"/>
                  </a:cubicBezTo>
                  <a:cubicBezTo>
                    <a:pt x="17" y="6"/>
                    <a:pt x="14" y="2"/>
                    <a:pt x="9" y="1"/>
                  </a:cubicBezTo>
                  <a:cubicBezTo>
                    <a:pt x="5" y="0"/>
                    <a:pt x="1" y="3"/>
                    <a:pt x="0" y="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1149"/>
            <p:cNvSpPr>
              <a:spLocks/>
            </p:cNvSpPr>
            <p:nvPr/>
          </p:nvSpPr>
          <p:spPr bwMode="auto">
            <a:xfrm>
              <a:off x="8575357" y="3290442"/>
              <a:ext cx="182015" cy="155540"/>
            </a:xfrm>
            <a:custGeom>
              <a:avLst/>
              <a:gdLst>
                <a:gd name="T0" fmla="*/ 0 w 40"/>
                <a:gd name="T1" fmla="*/ 6 h 35"/>
                <a:gd name="T2" fmla="*/ 9 w 40"/>
                <a:gd name="T3" fmla="*/ 29 h 35"/>
                <a:gd name="T4" fmla="*/ 36 w 40"/>
                <a:gd name="T5" fmla="*/ 27 h 35"/>
                <a:gd name="T6" fmla="*/ 37 w 40"/>
                <a:gd name="T7" fmla="*/ 23 h 35"/>
                <a:gd name="T8" fmla="*/ 28 w 40"/>
                <a:gd name="T9" fmla="*/ 24 h 35"/>
                <a:gd name="T10" fmla="*/ 22 w 40"/>
                <a:gd name="T11" fmla="*/ 25 h 35"/>
                <a:gd name="T12" fmla="*/ 17 w 40"/>
                <a:gd name="T13" fmla="*/ 19 h 35"/>
                <a:gd name="T14" fmla="*/ 14 w 40"/>
                <a:gd name="T15" fmla="*/ 2 h 35"/>
                <a:gd name="T16" fmla="*/ 0 w 40"/>
                <a:gd name="T1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5">
                  <a:moveTo>
                    <a:pt x="0" y="6"/>
                  </a:moveTo>
                  <a:cubicBezTo>
                    <a:pt x="0" y="14"/>
                    <a:pt x="2" y="24"/>
                    <a:pt x="9" y="29"/>
                  </a:cubicBezTo>
                  <a:cubicBezTo>
                    <a:pt x="16" y="35"/>
                    <a:pt x="28" y="30"/>
                    <a:pt x="36" y="27"/>
                  </a:cubicBezTo>
                  <a:cubicBezTo>
                    <a:pt x="37" y="26"/>
                    <a:pt x="40" y="24"/>
                    <a:pt x="37" y="23"/>
                  </a:cubicBezTo>
                  <a:cubicBezTo>
                    <a:pt x="34" y="22"/>
                    <a:pt x="30" y="23"/>
                    <a:pt x="28" y="24"/>
                  </a:cubicBezTo>
                  <a:cubicBezTo>
                    <a:pt x="25" y="26"/>
                    <a:pt x="25" y="26"/>
                    <a:pt x="22" y="25"/>
                  </a:cubicBezTo>
                  <a:cubicBezTo>
                    <a:pt x="20" y="24"/>
                    <a:pt x="19" y="21"/>
                    <a:pt x="17" y="19"/>
                  </a:cubicBezTo>
                  <a:cubicBezTo>
                    <a:pt x="14" y="14"/>
                    <a:pt x="14" y="8"/>
                    <a:pt x="14" y="2"/>
                  </a:cubicBezTo>
                  <a:cubicBezTo>
                    <a:pt x="13" y="0"/>
                    <a:pt x="0" y="2"/>
                    <a:pt x="0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1150"/>
            <p:cNvSpPr>
              <a:spLocks/>
            </p:cNvSpPr>
            <p:nvPr/>
          </p:nvSpPr>
          <p:spPr bwMode="auto">
            <a:xfrm>
              <a:off x="8029313" y="3747133"/>
              <a:ext cx="595682" cy="1108632"/>
            </a:xfrm>
            <a:custGeom>
              <a:avLst/>
              <a:gdLst>
                <a:gd name="T0" fmla="*/ 116 w 133"/>
                <a:gd name="T1" fmla="*/ 4 h 246"/>
                <a:gd name="T2" fmla="*/ 1 w 133"/>
                <a:gd name="T3" fmla="*/ 241 h 246"/>
                <a:gd name="T4" fmla="*/ 15 w 133"/>
                <a:gd name="T5" fmla="*/ 239 h 246"/>
                <a:gd name="T6" fmla="*/ 129 w 133"/>
                <a:gd name="T7" fmla="*/ 4 h 246"/>
                <a:gd name="T8" fmla="*/ 116 w 133"/>
                <a:gd name="T9" fmla="*/ 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46">
                  <a:moveTo>
                    <a:pt x="116" y="4"/>
                  </a:moveTo>
                  <a:cubicBezTo>
                    <a:pt x="58" y="70"/>
                    <a:pt x="16" y="153"/>
                    <a:pt x="1" y="241"/>
                  </a:cubicBezTo>
                  <a:cubicBezTo>
                    <a:pt x="0" y="246"/>
                    <a:pt x="14" y="244"/>
                    <a:pt x="15" y="239"/>
                  </a:cubicBezTo>
                  <a:cubicBezTo>
                    <a:pt x="30" y="152"/>
                    <a:pt x="70" y="70"/>
                    <a:pt x="129" y="4"/>
                  </a:cubicBezTo>
                  <a:cubicBezTo>
                    <a:pt x="133" y="0"/>
                    <a:pt x="119" y="0"/>
                    <a:pt x="116" y="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1152"/>
            <p:cNvSpPr>
              <a:spLocks/>
            </p:cNvSpPr>
            <p:nvPr/>
          </p:nvSpPr>
          <p:spPr bwMode="auto">
            <a:xfrm>
              <a:off x="7499818" y="4862384"/>
              <a:ext cx="1154962" cy="800863"/>
            </a:xfrm>
            <a:custGeom>
              <a:avLst/>
              <a:gdLst>
                <a:gd name="T0" fmla="*/ 349 w 349"/>
                <a:gd name="T1" fmla="*/ 219 h 242"/>
                <a:gd name="T2" fmla="*/ 323 w 349"/>
                <a:gd name="T3" fmla="*/ 242 h 242"/>
                <a:gd name="T4" fmla="*/ 44 w 349"/>
                <a:gd name="T5" fmla="*/ 240 h 242"/>
                <a:gd name="T6" fmla="*/ 0 w 349"/>
                <a:gd name="T7" fmla="*/ 42 h 242"/>
                <a:gd name="T8" fmla="*/ 28 w 349"/>
                <a:gd name="T9" fmla="*/ 21 h 242"/>
                <a:gd name="T10" fmla="*/ 334 w 349"/>
                <a:gd name="T11" fmla="*/ 0 h 242"/>
                <a:gd name="T12" fmla="*/ 349 w 349"/>
                <a:gd name="T13" fmla="*/ 21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9" h="242">
                  <a:moveTo>
                    <a:pt x="349" y="219"/>
                  </a:moveTo>
                  <a:lnTo>
                    <a:pt x="323" y="242"/>
                  </a:lnTo>
                  <a:lnTo>
                    <a:pt x="44" y="240"/>
                  </a:lnTo>
                  <a:lnTo>
                    <a:pt x="0" y="42"/>
                  </a:lnTo>
                  <a:lnTo>
                    <a:pt x="28" y="21"/>
                  </a:lnTo>
                  <a:lnTo>
                    <a:pt x="334" y="0"/>
                  </a:lnTo>
                  <a:lnTo>
                    <a:pt x="349" y="219"/>
                  </a:ln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1153"/>
            <p:cNvSpPr>
              <a:spLocks/>
            </p:cNvSpPr>
            <p:nvPr/>
          </p:nvSpPr>
          <p:spPr bwMode="auto">
            <a:xfrm>
              <a:off x="7483272" y="4842528"/>
              <a:ext cx="1188057" cy="837266"/>
            </a:xfrm>
            <a:custGeom>
              <a:avLst/>
              <a:gdLst>
                <a:gd name="T0" fmla="*/ 354 w 359"/>
                <a:gd name="T1" fmla="*/ 225 h 253"/>
                <a:gd name="T2" fmla="*/ 351 w 359"/>
                <a:gd name="T3" fmla="*/ 222 h 253"/>
                <a:gd name="T4" fmla="*/ 326 w 359"/>
                <a:gd name="T5" fmla="*/ 244 h 253"/>
                <a:gd name="T6" fmla="*/ 53 w 359"/>
                <a:gd name="T7" fmla="*/ 242 h 253"/>
                <a:gd name="T8" fmla="*/ 11 w 359"/>
                <a:gd name="T9" fmla="*/ 50 h 253"/>
                <a:gd name="T10" fmla="*/ 35 w 359"/>
                <a:gd name="T11" fmla="*/ 31 h 253"/>
                <a:gd name="T12" fmla="*/ 333 w 359"/>
                <a:gd name="T13" fmla="*/ 11 h 253"/>
                <a:gd name="T14" fmla="*/ 350 w 359"/>
                <a:gd name="T15" fmla="*/ 226 h 253"/>
                <a:gd name="T16" fmla="*/ 354 w 359"/>
                <a:gd name="T17" fmla="*/ 225 h 253"/>
                <a:gd name="T18" fmla="*/ 351 w 359"/>
                <a:gd name="T19" fmla="*/ 222 h 253"/>
                <a:gd name="T20" fmla="*/ 354 w 359"/>
                <a:gd name="T21" fmla="*/ 225 h 253"/>
                <a:gd name="T22" fmla="*/ 359 w 359"/>
                <a:gd name="T23" fmla="*/ 225 h 253"/>
                <a:gd name="T24" fmla="*/ 343 w 359"/>
                <a:gd name="T25" fmla="*/ 0 h 253"/>
                <a:gd name="T26" fmla="*/ 31 w 359"/>
                <a:gd name="T27" fmla="*/ 22 h 253"/>
                <a:gd name="T28" fmla="*/ 0 w 359"/>
                <a:gd name="T29" fmla="*/ 46 h 253"/>
                <a:gd name="T30" fmla="*/ 45 w 359"/>
                <a:gd name="T31" fmla="*/ 252 h 253"/>
                <a:gd name="T32" fmla="*/ 330 w 359"/>
                <a:gd name="T33" fmla="*/ 253 h 253"/>
                <a:gd name="T34" fmla="*/ 359 w 359"/>
                <a:gd name="T35" fmla="*/ 227 h 253"/>
                <a:gd name="T36" fmla="*/ 359 w 359"/>
                <a:gd name="T37" fmla="*/ 225 h 253"/>
                <a:gd name="T38" fmla="*/ 354 w 359"/>
                <a:gd name="T39" fmla="*/ 22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9" h="253">
                  <a:moveTo>
                    <a:pt x="354" y="225"/>
                  </a:moveTo>
                  <a:lnTo>
                    <a:pt x="351" y="222"/>
                  </a:lnTo>
                  <a:lnTo>
                    <a:pt x="326" y="244"/>
                  </a:lnTo>
                  <a:lnTo>
                    <a:pt x="53" y="242"/>
                  </a:lnTo>
                  <a:lnTo>
                    <a:pt x="11" y="50"/>
                  </a:lnTo>
                  <a:lnTo>
                    <a:pt x="35" y="31"/>
                  </a:lnTo>
                  <a:lnTo>
                    <a:pt x="333" y="11"/>
                  </a:lnTo>
                  <a:lnTo>
                    <a:pt x="350" y="226"/>
                  </a:lnTo>
                  <a:lnTo>
                    <a:pt x="354" y="225"/>
                  </a:lnTo>
                  <a:lnTo>
                    <a:pt x="351" y="222"/>
                  </a:lnTo>
                  <a:lnTo>
                    <a:pt x="354" y="225"/>
                  </a:lnTo>
                  <a:lnTo>
                    <a:pt x="359" y="225"/>
                  </a:lnTo>
                  <a:lnTo>
                    <a:pt x="343" y="0"/>
                  </a:lnTo>
                  <a:lnTo>
                    <a:pt x="31" y="22"/>
                  </a:lnTo>
                  <a:lnTo>
                    <a:pt x="0" y="46"/>
                  </a:lnTo>
                  <a:lnTo>
                    <a:pt x="45" y="252"/>
                  </a:lnTo>
                  <a:lnTo>
                    <a:pt x="330" y="253"/>
                  </a:lnTo>
                  <a:lnTo>
                    <a:pt x="359" y="227"/>
                  </a:lnTo>
                  <a:lnTo>
                    <a:pt x="359" y="225"/>
                  </a:lnTo>
                  <a:lnTo>
                    <a:pt x="354" y="225"/>
                  </a:lnTo>
                  <a:close/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1154"/>
            <p:cNvSpPr>
              <a:spLocks/>
            </p:cNvSpPr>
            <p:nvPr/>
          </p:nvSpPr>
          <p:spPr bwMode="auto">
            <a:xfrm>
              <a:off x="8495932" y="4842528"/>
              <a:ext cx="122446" cy="102589"/>
            </a:xfrm>
            <a:custGeom>
              <a:avLst/>
              <a:gdLst>
                <a:gd name="T0" fmla="*/ 0 w 37"/>
                <a:gd name="T1" fmla="*/ 25 h 31"/>
                <a:gd name="T2" fmla="*/ 31 w 37"/>
                <a:gd name="T3" fmla="*/ 0 h 31"/>
                <a:gd name="T4" fmla="*/ 37 w 37"/>
                <a:gd name="T5" fmla="*/ 0 h 31"/>
                <a:gd name="T6" fmla="*/ 37 w 37"/>
                <a:gd name="T7" fmla="*/ 7 h 31"/>
                <a:gd name="T8" fmla="*/ 5 w 37"/>
                <a:gd name="T9" fmla="*/ 31 h 31"/>
                <a:gd name="T10" fmla="*/ 0 w 37"/>
                <a:gd name="T11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0" y="25"/>
                  </a:moveTo>
                  <a:lnTo>
                    <a:pt x="31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5" y="3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1156"/>
            <p:cNvSpPr>
              <a:spLocks/>
            </p:cNvSpPr>
            <p:nvPr/>
          </p:nvSpPr>
          <p:spPr bwMode="auto">
            <a:xfrm>
              <a:off x="7496510" y="4938500"/>
              <a:ext cx="1062301" cy="797553"/>
            </a:xfrm>
            <a:custGeom>
              <a:avLst/>
              <a:gdLst>
                <a:gd name="T0" fmla="*/ 321 w 321"/>
                <a:gd name="T1" fmla="*/ 219 h 241"/>
                <a:gd name="T2" fmla="*/ 16 w 321"/>
                <a:gd name="T3" fmla="*/ 241 h 241"/>
                <a:gd name="T4" fmla="*/ 0 w 321"/>
                <a:gd name="T5" fmla="*/ 21 h 241"/>
                <a:gd name="T6" fmla="*/ 305 w 321"/>
                <a:gd name="T7" fmla="*/ 0 h 241"/>
                <a:gd name="T8" fmla="*/ 321 w 321"/>
                <a:gd name="T9" fmla="*/ 2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41">
                  <a:moveTo>
                    <a:pt x="321" y="219"/>
                  </a:moveTo>
                  <a:lnTo>
                    <a:pt x="16" y="241"/>
                  </a:lnTo>
                  <a:lnTo>
                    <a:pt x="0" y="21"/>
                  </a:lnTo>
                  <a:lnTo>
                    <a:pt x="305" y="0"/>
                  </a:lnTo>
                  <a:lnTo>
                    <a:pt x="321" y="219"/>
                  </a:lnTo>
                  <a:close/>
                </a:path>
              </a:pathLst>
            </a:custGeom>
            <a:solidFill>
              <a:srgbClr val="F3D4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1157"/>
            <p:cNvSpPr>
              <a:spLocks/>
            </p:cNvSpPr>
            <p:nvPr/>
          </p:nvSpPr>
          <p:spPr bwMode="auto">
            <a:xfrm>
              <a:off x="7479961" y="4918643"/>
              <a:ext cx="1095395" cy="833956"/>
            </a:xfrm>
            <a:custGeom>
              <a:avLst/>
              <a:gdLst>
                <a:gd name="T0" fmla="*/ 326 w 331"/>
                <a:gd name="T1" fmla="*/ 225 h 252"/>
                <a:gd name="T2" fmla="*/ 326 w 331"/>
                <a:gd name="T3" fmla="*/ 221 h 252"/>
                <a:gd name="T4" fmla="*/ 25 w 331"/>
                <a:gd name="T5" fmla="*/ 242 h 252"/>
                <a:gd name="T6" fmla="*/ 10 w 331"/>
                <a:gd name="T7" fmla="*/ 32 h 252"/>
                <a:gd name="T8" fmla="*/ 306 w 331"/>
                <a:gd name="T9" fmla="*/ 11 h 252"/>
                <a:gd name="T10" fmla="*/ 322 w 331"/>
                <a:gd name="T11" fmla="*/ 226 h 252"/>
                <a:gd name="T12" fmla="*/ 326 w 331"/>
                <a:gd name="T13" fmla="*/ 225 h 252"/>
                <a:gd name="T14" fmla="*/ 326 w 331"/>
                <a:gd name="T15" fmla="*/ 221 h 252"/>
                <a:gd name="T16" fmla="*/ 326 w 331"/>
                <a:gd name="T17" fmla="*/ 225 h 252"/>
                <a:gd name="T18" fmla="*/ 330 w 331"/>
                <a:gd name="T19" fmla="*/ 225 h 252"/>
                <a:gd name="T20" fmla="*/ 315 w 331"/>
                <a:gd name="T21" fmla="*/ 0 h 252"/>
                <a:gd name="T22" fmla="*/ 0 w 331"/>
                <a:gd name="T23" fmla="*/ 23 h 252"/>
                <a:gd name="T24" fmla="*/ 16 w 331"/>
                <a:gd name="T25" fmla="*/ 252 h 252"/>
                <a:gd name="T26" fmla="*/ 331 w 331"/>
                <a:gd name="T27" fmla="*/ 230 h 252"/>
                <a:gd name="T28" fmla="*/ 330 w 331"/>
                <a:gd name="T29" fmla="*/ 225 h 252"/>
                <a:gd name="T30" fmla="*/ 326 w 331"/>
                <a:gd name="T31" fmla="*/ 22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1" h="252">
                  <a:moveTo>
                    <a:pt x="326" y="225"/>
                  </a:moveTo>
                  <a:lnTo>
                    <a:pt x="326" y="221"/>
                  </a:lnTo>
                  <a:lnTo>
                    <a:pt x="25" y="242"/>
                  </a:lnTo>
                  <a:lnTo>
                    <a:pt x="10" y="32"/>
                  </a:lnTo>
                  <a:lnTo>
                    <a:pt x="306" y="11"/>
                  </a:lnTo>
                  <a:lnTo>
                    <a:pt x="322" y="226"/>
                  </a:lnTo>
                  <a:lnTo>
                    <a:pt x="326" y="225"/>
                  </a:lnTo>
                  <a:lnTo>
                    <a:pt x="326" y="221"/>
                  </a:lnTo>
                  <a:lnTo>
                    <a:pt x="326" y="225"/>
                  </a:lnTo>
                  <a:lnTo>
                    <a:pt x="330" y="225"/>
                  </a:lnTo>
                  <a:lnTo>
                    <a:pt x="315" y="0"/>
                  </a:lnTo>
                  <a:lnTo>
                    <a:pt x="0" y="23"/>
                  </a:lnTo>
                  <a:lnTo>
                    <a:pt x="16" y="252"/>
                  </a:lnTo>
                  <a:lnTo>
                    <a:pt x="331" y="230"/>
                  </a:lnTo>
                  <a:lnTo>
                    <a:pt x="330" y="225"/>
                  </a:lnTo>
                  <a:lnTo>
                    <a:pt x="326" y="225"/>
                  </a:lnTo>
                  <a:close/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1158"/>
            <p:cNvSpPr>
              <a:spLocks/>
            </p:cNvSpPr>
            <p:nvPr/>
          </p:nvSpPr>
          <p:spPr bwMode="auto">
            <a:xfrm>
              <a:off x="7817516" y="4716772"/>
              <a:ext cx="400432" cy="221727"/>
            </a:xfrm>
            <a:custGeom>
              <a:avLst/>
              <a:gdLst>
                <a:gd name="T0" fmla="*/ 13 w 89"/>
                <a:gd name="T1" fmla="*/ 44 h 49"/>
                <a:gd name="T2" fmla="*/ 76 w 89"/>
                <a:gd name="T3" fmla="*/ 44 h 49"/>
                <a:gd name="T4" fmla="*/ 88 w 89"/>
                <a:gd name="T5" fmla="*/ 41 h 49"/>
                <a:gd name="T6" fmla="*/ 1 w 89"/>
                <a:gd name="T7" fmla="*/ 46 h 49"/>
                <a:gd name="T8" fmla="*/ 13 w 89"/>
                <a:gd name="T9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9">
                  <a:moveTo>
                    <a:pt x="13" y="44"/>
                  </a:moveTo>
                  <a:cubicBezTo>
                    <a:pt x="26" y="15"/>
                    <a:pt x="66" y="12"/>
                    <a:pt x="76" y="44"/>
                  </a:cubicBezTo>
                  <a:cubicBezTo>
                    <a:pt x="78" y="48"/>
                    <a:pt x="89" y="44"/>
                    <a:pt x="88" y="41"/>
                  </a:cubicBezTo>
                  <a:cubicBezTo>
                    <a:pt x="74" y="0"/>
                    <a:pt x="17" y="12"/>
                    <a:pt x="1" y="46"/>
                  </a:cubicBezTo>
                  <a:cubicBezTo>
                    <a:pt x="0" y="49"/>
                    <a:pt x="11" y="48"/>
                    <a:pt x="13" y="44"/>
                  </a:cubicBezTo>
                  <a:close/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1159"/>
            <p:cNvSpPr>
              <a:spLocks/>
            </p:cNvSpPr>
            <p:nvPr/>
          </p:nvSpPr>
          <p:spPr bwMode="auto">
            <a:xfrm>
              <a:off x="7880393" y="4713462"/>
              <a:ext cx="311078" cy="215107"/>
            </a:xfrm>
            <a:custGeom>
              <a:avLst/>
              <a:gdLst>
                <a:gd name="T0" fmla="*/ 34 w 69"/>
                <a:gd name="T1" fmla="*/ 30 h 48"/>
                <a:gd name="T2" fmla="*/ 40 w 69"/>
                <a:gd name="T3" fmla="*/ 5 h 48"/>
                <a:gd name="T4" fmla="*/ 35 w 69"/>
                <a:gd name="T5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8">
                  <a:moveTo>
                    <a:pt x="34" y="30"/>
                  </a:moveTo>
                  <a:cubicBezTo>
                    <a:pt x="0" y="48"/>
                    <a:pt x="3" y="0"/>
                    <a:pt x="40" y="5"/>
                  </a:cubicBezTo>
                  <a:cubicBezTo>
                    <a:pt x="69" y="10"/>
                    <a:pt x="58" y="42"/>
                    <a:pt x="35" y="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1160"/>
            <p:cNvSpPr>
              <a:spLocks/>
            </p:cNvSpPr>
            <p:nvPr/>
          </p:nvSpPr>
          <p:spPr bwMode="auto">
            <a:xfrm>
              <a:off x="7893631" y="4716772"/>
              <a:ext cx="277986" cy="188633"/>
            </a:xfrm>
            <a:custGeom>
              <a:avLst/>
              <a:gdLst>
                <a:gd name="T0" fmla="*/ 27 w 62"/>
                <a:gd name="T1" fmla="*/ 28 h 42"/>
                <a:gd name="T2" fmla="*/ 13 w 62"/>
                <a:gd name="T3" fmla="*/ 23 h 42"/>
                <a:gd name="T4" fmla="*/ 23 w 62"/>
                <a:gd name="T5" fmla="*/ 7 h 42"/>
                <a:gd name="T6" fmla="*/ 48 w 62"/>
                <a:gd name="T7" fmla="*/ 18 h 42"/>
                <a:gd name="T8" fmla="*/ 46 w 62"/>
                <a:gd name="T9" fmla="*/ 27 h 42"/>
                <a:gd name="T10" fmla="*/ 45 w 62"/>
                <a:gd name="T11" fmla="*/ 27 h 42"/>
                <a:gd name="T12" fmla="*/ 37 w 62"/>
                <a:gd name="T13" fmla="*/ 23 h 42"/>
                <a:gd name="T14" fmla="*/ 30 w 62"/>
                <a:gd name="T15" fmla="*/ 24 h 42"/>
                <a:gd name="T16" fmla="*/ 26 w 62"/>
                <a:gd name="T17" fmla="*/ 28 h 42"/>
                <a:gd name="T18" fmla="*/ 48 w 62"/>
                <a:gd name="T19" fmla="*/ 31 h 42"/>
                <a:gd name="T20" fmla="*/ 60 w 62"/>
                <a:gd name="T21" fmla="*/ 19 h 42"/>
                <a:gd name="T22" fmla="*/ 25 w 62"/>
                <a:gd name="T23" fmla="*/ 2 h 42"/>
                <a:gd name="T24" fmla="*/ 2 w 62"/>
                <a:gd name="T25" fmla="*/ 26 h 42"/>
                <a:gd name="T26" fmla="*/ 34 w 62"/>
                <a:gd name="T27" fmla="*/ 30 h 42"/>
                <a:gd name="T28" fmla="*/ 35 w 62"/>
                <a:gd name="T29" fmla="*/ 27 h 42"/>
                <a:gd name="T30" fmla="*/ 27 w 62"/>
                <a:gd name="T31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42">
                  <a:moveTo>
                    <a:pt x="27" y="28"/>
                  </a:moveTo>
                  <a:cubicBezTo>
                    <a:pt x="21" y="31"/>
                    <a:pt x="14" y="31"/>
                    <a:pt x="13" y="23"/>
                  </a:cubicBezTo>
                  <a:cubicBezTo>
                    <a:pt x="12" y="17"/>
                    <a:pt x="17" y="9"/>
                    <a:pt x="23" y="7"/>
                  </a:cubicBezTo>
                  <a:cubicBezTo>
                    <a:pt x="32" y="5"/>
                    <a:pt x="45" y="8"/>
                    <a:pt x="48" y="18"/>
                  </a:cubicBezTo>
                  <a:cubicBezTo>
                    <a:pt x="49" y="21"/>
                    <a:pt x="48" y="25"/>
                    <a:pt x="46" y="27"/>
                  </a:cubicBezTo>
                  <a:cubicBezTo>
                    <a:pt x="46" y="27"/>
                    <a:pt x="47" y="27"/>
                    <a:pt x="45" y="27"/>
                  </a:cubicBezTo>
                  <a:cubicBezTo>
                    <a:pt x="42" y="26"/>
                    <a:pt x="40" y="25"/>
                    <a:pt x="37" y="23"/>
                  </a:cubicBezTo>
                  <a:cubicBezTo>
                    <a:pt x="35" y="22"/>
                    <a:pt x="32" y="23"/>
                    <a:pt x="30" y="24"/>
                  </a:cubicBezTo>
                  <a:cubicBezTo>
                    <a:pt x="29" y="24"/>
                    <a:pt x="24" y="26"/>
                    <a:pt x="26" y="28"/>
                  </a:cubicBezTo>
                  <a:cubicBezTo>
                    <a:pt x="33" y="32"/>
                    <a:pt x="40" y="33"/>
                    <a:pt x="48" y="31"/>
                  </a:cubicBezTo>
                  <a:cubicBezTo>
                    <a:pt x="54" y="29"/>
                    <a:pt x="59" y="26"/>
                    <a:pt x="60" y="19"/>
                  </a:cubicBezTo>
                  <a:cubicBezTo>
                    <a:pt x="62" y="2"/>
                    <a:pt x="36" y="0"/>
                    <a:pt x="25" y="2"/>
                  </a:cubicBezTo>
                  <a:cubicBezTo>
                    <a:pt x="14" y="5"/>
                    <a:pt x="0" y="13"/>
                    <a:pt x="2" y="26"/>
                  </a:cubicBezTo>
                  <a:cubicBezTo>
                    <a:pt x="3" y="42"/>
                    <a:pt x="26" y="34"/>
                    <a:pt x="34" y="30"/>
                  </a:cubicBezTo>
                  <a:cubicBezTo>
                    <a:pt x="35" y="30"/>
                    <a:pt x="38" y="27"/>
                    <a:pt x="35" y="27"/>
                  </a:cubicBezTo>
                  <a:cubicBezTo>
                    <a:pt x="33" y="26"/>
                    <a:pt x="29" y="27"/>
                    <a:pt x="27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Freeform 1161"/>
            <p:cNvSpPr>
              <a:spLocks/>
            </p:cNvSpPr>
            <p:nvPr/>
          </p:nvSpPr>
          <p:spPr bwMode="auto">
            <a:xfrm>
              <a:off x="10180391" y="2549148"/>
              <a:ext cx="1466041" cy="1098703"/>
            </a:xfrm>
            <a:custGeom>
              <a:avLst/>
              <a:gdLst>
                <a:gd name="T0" fmla="*/ 79 w 326"/>
                <a:gd name="T1" fmla="*/ 172 h 244"/>
                <a:gd name="T2" fmla="*/ 206 w 326"/>
                <a:gd name="T3" fmla="*/ 52 h 244"/>
                <a:gd name="T4" fmla="*/ 78 w 326"/>
                <a:gd name="T5" fmla="*/ 17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6" h="244">
                  <a:moveTo>
                    <a:pt x="79" y="172"/>
                  </a:moveTo>
                  <a:cubicBezTo>
                    <a:pt x="175" y="244"/>
                    <a:pt x="326" y="139"/>
                    <a:pt x="206" y="52"/>
                  </a:cubicBezTo>
                  <a:cubicBezTo>
                    <a:pt x="131" y="0"/>
                    <a:pt x="0" y="102"/>
                    <a:pt x="78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Freeform 1162"/>
            <p:cNvSpPr>
              <a:spLocks/>
            </p:cNvSpPr>
            <p:nvPr/>
          </p:nvSpPr>
          <p:spPr bwMode="auto">
            <a:xfrm>
              <a:off x="10322693" y="2661668"/>
              <a:ext cx="1035827" cy="817409"/>
            </a:xfrm>
            <a:custGeom>
              <a:avLst/>
              <a:gdLst>
                <a:gd name="T0" fmla="*/ 40 w 230"/>
                <a:gd name="T1" fmla="*/ 150 h 181"/>
                <a:gd name="T2" fmla="*/ 186 w 230"/>
                <a:gd name="T3" fmla="*/ 155 h 181"/>
                <a:gd name="T4" fmla="*/ 224 w 230"/>
                <a:gd name="T5" fmla="*/ 105 h 181"/>
                <a:gd name="T6" fmla="*/ 195 w 230"/>
                <a:gd name="T7" fmla="*/ 36 h 181"/>
                <a:gd name="T8" fmla="*/ 59 w 230"/>
                <a:gd name="T9" fmla="*/ 33 h 181"/>
                <a:gd name="T10" fmla="*/ 40 w 230"/>
                <a:gd name="T11" fmla="*/ 152 h 181"/>
                <a:gd name="T12" fmla="*/ 53 w 230"/>
                <a:gd name="T13" fmla="*/ 148 h 181"/>
                <a:gd name="T14" fmla="*/ 55 w 230"/>
                <a:gd name="T15" fmla="*/ 45 h 181"/>
                <a:gd name="T16" fmla="*/ 181 w 230"/>
                <a:gd name="T17" fmla="*/ 41 h 181"/>
                <a:gd name="T18" fmla="*/ 189 w 230"/>
                <a:gd name="T19" fmla="*/ 144 h 181"/>
                <a:gd name="T20" fmla="*/ 54 w 230"/>
                <a:gd name="T21" fmla="*/ 145 h 181"/>
                <a:gd name="T22" fmla="*/ 40 w 230"/>
                <a:gd name="T23" fmla="*/ 15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0" h="181">
                  <a:moveTo>
                    <a:pt x="40" y="150"/>
                  </a:moveTo>
                  <a:cubicBezTo>
                    <a:pt x="83" y="181"/>
                    <a:pt x="140" y="181"/>
                    <a:pt x="186" y="155"/>
                  </a:cubicBezTo>
                  <a:cubicBezTo>
                    <a:pt x="204" y="144"/>
                    <a:pt x="220" y="127"/>
                    <a:pt x="224" y="105"/>
                  </a:cubicBezTo>
                  <a:cubicBezTo>
                    <a:pt x="230" y="78"/>
                    <a:pt x="213" y="54"/>
                    <a:pt x="195" y="36"/>
                  </a:cubicBezTo>
                  <a:cubicBezTo>
                    <a:pt x="156" y="0"/>
                    <a:pt x="101" y="6"/>
                    <a:pt x="59" y="33"/>
                  </a:cubicBezTo>
                  <a:cubicBezTo>
                    <a:pt x="15" y="61"/>
                    <a:pt x="0" y="114"/>
                    <a:pt x="40" y="152"/>
                  </a:cubicBezTo>
                  <a:cubicBezTo>
                    <a:pt x="42" y="155"/>
                    <a:pt x="55" y="150"/>
                    <a:pt x="53" y="148"/>
                  </a:cubicBezTo>
                  <a:cubicBezTo>
                    <a:pt x="22" y="117"/>
                    <a:pt x="24" y="76"/>
                    <a:pt x="55" y="45"/>
                  </a:cubicBezTo>
                  <a:cubicBezTo>
                    <a:pt x="92" y="8"/>
                    <a:pt x="143" y="8"/>
                    <a:pt x="181" y="41"/>
                  </a:cubicBezTo>
                  <a:cubicBezTo>
                    <a:pt x="214" y="70"/>
                    <a:pt x="222" y="112"/>
                    <a:pt x="189" y="144"/>
                  </a:cubicBezTo>
                  <a:cubicBezTo>
                    <a:pt x="152" y="180"/>
                    <a:pt x="93" y="173"/>
                    <a:pt x="54" y="145"/>
                  </a:cubicBezTo>
                  <a:cubicBezTo>
                    <a:pt x="50" y="143"/>
                    <a:pt x="38" y="148"/>
                    <a:pt x="40" y="15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1163"/>
            <p:cNvSpPr>
              <a:spLocks/>
            </p:cNvSpPr>
            <p:nvPr/>
          </p:nvSpPr>
          <p:spPr bwMode="auto">
            <a:xfrm>
              <a:off x="10630462" y="2866846"/>
              <a:ext cx="102589" cy="195251"/>
            </a:xfrm>
            <a:custGeom>
              <a:avLst/>
              <a:gdLst>
                <a:gd name="T0" fmla="*/ 5 w 23"/>
                <a:gd name="T1" fmla="*/ 13 h 44"/>
                <a:gd name="T2" fmla="*/ 3 w 23"/>
                <a:gd name="T3" fmla="*/ 34 h 44"/>
                <a:gd name="T4" fmla="*/ 20 w 23"/>
                <a:gd name="T5" fmla="*/ 37 h 44"/>
                <a:gd name="T6" fmla="*/ 22 w 23"/>
                <a:gd name="T7" fmla="*/ 9 h 44"/>
                <a:gd name="T8" fmla="*/ 5 w 23"/>
                <a:gd name="T9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5" y="13"/>
                  </a:moveTo>
                  <a:cubicBezTo>
                    <a:pt x="6" y="20"/>
                    <a:pt x="6" y="27"/>
                    <a:pt x="3" y="34"/>
                  </a:cubicBezTo>
                  <a:cubicBezTo>
                    <a:pt x="0" y="44"/>
                    <a:pt x="17" y="44"/>
                    <a:pt x="20" y="37"/>
                  </a:cubicBezTo>
                  <a:cubicBezTo>
                    <a:pt x="23" y="27"/>
                    <a:pt x="23" y="18"/>
                    <a:pt x="22" y="9"/>
                  </a:cubicBezTo>
                  <a:cubicBezTo>
                    <a:pt x="21" y="0"/>
                    <a:pt x="4" y="5"/>
                    <a:pt x="5" y="1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1164"/>
            <p:cNvSpPr>
              <a:spLocks/>
            </p:cNvSpPr>
            <p:nvPr/>
          </p:nvSpPr>
          <p:spPr bwMode="auto">
            <a:xfrm>
              <a:off x="10971324" y="2923105"/>
              <a:ext cx="135684" cy="168776"/>
            </a:xfrm>
            <a:custGeom>
              <a:avLst/>
              <a:gdLst>
                <a:gd name="T0" fmla="*/ 18 w 30"/>
                <a:gd name="T1" fmla="*/ 28 h 37"/>
                <a:gd name="T2" fmla="*/ 27 w 30"/>
                <a:gd name="T3" fmla="*/ 8 h 37"/>
                <a:gd name="T4" fmla="*/ 25 w 30"/>
                <a:gd name="T5" fmla="*/ 1 h 37"/>
                <a:gd name="T6" fmla="*/ 14 w 30"/>
                <a:gd name="T7" fmla="*/ 4 h 37"/>
                <a:gd name="T8" fmla="*/ 1 w 30"/>
                <a:gd name="T9" fmla="*/ 30 h 37"/>
                <a:gd name="T10" fmla="*/ 18 w 30"/>
                <a:gd name="T11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7">
                  <a:moveTo>
                    <a:pt x="18" y="28"/>
                  </a:moveTo>
                  <a:cubicBezTo>
                    <a:pt x="18" y="20"/>
                    <a:pt x="21" y="13"/>
                    <a:pt x="27" y="8"/>
                  </a:cubicBezTo>
                  <a:cubicBezTo>
                    <a:pt x="30" y="5"/>
                    <a:pt x="29" y="2"/>
                    <a:pt x="25" y="1"/>
                  </a:cubicBezTo>
                  <a:cubicBezTo>
                    <a:pt x="21" y="0"/>
                    <a:pt x="17" y="2"/>
                    <a:pt x="14" y="4"/>
                  </a:cubicBezTo>
                  <a:cubicBezTo>
                    <a:pt x="6" y="11"/>
                    <a:pt x="2" y="20"/>
                    <a:pt x="1" y="30"/>
                  </a:cubicBezTo>
                  <a:cubicBezTo>
                    <a:pt x="0" y="37"/>
                    <a:pt x="17" y="34"/>
                    <a:pt x="18" y="2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1165"/>
            <p:cNvSpPr>
              <a:spLocks/>
            </p:cNvSpPr>
            <p:nvPr/>
          </p:nvSpPr>
          <p:spPr bwMode="auto">
            <a:xfrm>
              <a:off x="10643700" y="3194471"/>
              <a:ext cx="440144" cy="145612"/>
            </a:xfrm>
            <a:custGeom>
              <a:avLst/>
              <a:gdLst>
                <a:gd name="T0" fmla="*/ 3 w 98"/>
                <a:gd name="T1" fmla="*/ 9 h 32"/>
                <a:gd name="T2" fmla="*/ 92 w 98"/>
                <a:gd name="T3" fmla="*/ 6 h 32"/>
                <a:gd name="T4" fmla="*/ 80 w 98"/>
                <a:gd name="T5" fmla="*/ 4 h 32"/>
                <a:gd name="T6" fmla="*/ 17 w 98"/>
                <a:gd name="T7" fmla="*/ 3 h 32"/>
                <a:gd name="T8" fmla="*/ 3 w 98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32">
                  <a:moveTo>
                    <a:pt x="3" y="9"/>
                  </a:moveTo>
                  <a:cubicBezTo>
                    <a:pt x="31" y="32"/>
                    <a:pt x="65" y="29"/>
                    <a:pt x="92" y="6"/>
                  </a:cubicBezTo>
                  <a:cubicBezTo>
                    <a:pt x="98" y="0"/>
                    <a:pt x="83" y="2"/>
                    <a:pt x="80" y="4"/>
                  </a:cubicBezTo>
                  <a:cubicBezTo>
                    <a:pt x="59" y="23"/>
                    <a:pt x="38" y="20"/>
                    <a:pt x="17" y="3"/>
                  </a:cubicBezTo>
                  <a:cubicBezTo>
                    <a:pt x="14" y="0"/>
                    <a:pt x="0" y="6"/>
                    <a:pt x="3" y="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4" name="Freeform 1166"/>
            <p:cNvSpPr>
              <a:spLocks/>
            </p:cNvSpPr>
            <p:nvPr/>
          </p:nvSpPr>
          <p:spPr bwMode="auto">
            <a:xfrm>
              <a:off x="10759528" y="3515480"/>
              <a:ext cx="148920" cy="1062301"/>
            </a:xfrm>
            <a:custGeom>
              <a:avLst/>
              <a:gdLst>
                <a:gd name="T0" fmla="*/ 23 w 33"/>
                <a:gd name="T1" fmla="*/ 229 h 236"/>
                <a:gd name="T2" fmla="*/ 33 w 33"/>
                <a:gd name="T3" fmla="*/ 1 h 236"/>
                <a:gd name="T4" fmla="*/ 18 w 33"/>
                <a:gd name="T5" fmla="*/ 5 h 236"/>
                <a:gd name="T6" fmla="*/ 9 w 33"/>
                <a:gd name="T7" fmla="*/ 233 h 236"/>
                <a:gd name="T8" fmla="*/ 23 w 33"/>
                <a:gd name="T9" fmla="*/ 229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36">
                  <a:moveTo>
                    <a:pt x="23" y="229"/>
                  </a:moveTo>
                  <a:cubicBezTo>
                    <a:pt x="14" y="152"/>
                    <a:pt x="21" y="77"/>
                    <a:pt x="33" y="1"/>
                  </a:cubicBezTo>
                  <a:cubicBezTo>
                    <a:pt x="33" y="0"/>
                    <a:pt x="19" y="1"/>
                    <a:pt x="18" y="5"/>
                  </a:cubicBezTo>
                  <a:cubicBezTo>
                    <a:pt x="6" y="81"/>
                    <a:pt x="0" y="156"/>
                    <a:pt x="9" y="233"/>
                  </a:cubicBezTo>
                  <a:cubicBezTo>
                    <a:pt x="9" y="236"/>
                    <a:pt x="24" y="233"/>
                    <a:pt x="23" y="22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167"/>
            <p:cNvSpPr>
              <a:spLocks/>
            </p:cNvSpPr>
            <p:nvPr/>
          </p:nvSpPr>
          <p:spPr bwMode="auto">
            <a:xfrm>
              <a:off x="10842261" y="4614183"/>
              <a:ext cx="575826" cy="1714242"/>
            </a:xfrm>
            <a:custGeom>
              <a:avLst/>
              <a:gdLst>
                <a:gd name="T0" fmla="*/ 1 w 128"/>
                <a:gd name="T1" fmla="*/ 8 h 381"/>
                <a:gd name="T2" fmla="*/ 26 w 128"/>
                <a:gd name="T3" fmla="*/ 162 h 381"/>
                <a:gd name="T4" fmla="*/ 21 w 128"/>
                <a:gd name="T5" fmla="*/ 307 h 381"/>
                <a:gd name="T6" fmla="*/ 44 w 128"/>
                <a:gd name="T7" fmla="*/ 359 h 381"/>
                <a:gd name="T8" fmla="*/ 112 w 128"/>
                <a:gd name="T9" fmla="*/ 380 h 381"/>
                <a:gd name="T10" fmla="*/ 126 w 128"/>
                <a:gd name="T11" fmla="*/ 375 h 381"/>
                <a:gd name="T12" fmla="*/ 61 w 128"/>
                <a:gd name="T13" fmla="*/ 355 h 381"/>
                <a:gd name="T14" fmla="*/ 35 w 128"/>
                <a:gd name="T15" fmla="*/ 299 h 381"/>
                <a:gd name="T16" fmla="*/ 40 w 128"/>
                <a:gd name="T17" fmla="*/ 158 h 381"/>
                <a:gd name="T18" fmla="*/ 15 w 128"/>
                <a:gd name="T19" fmla="*/ 4 h 381"/>
                <a:gd name="T20" fmla="*/ 1 w 128"/>
                <a:gd name="T21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381">
                  <a:moveTo>
                    <a:pt x="1" y="8"/>
                  </a:moveTo>
                  <a:cubicBezTo>
                    <a:pt x="18" y="57"/>
                    <a:pt x="24" y="110"/>
                    <a:pt x="26" y="162"/>
                  </a:cubicBezTo>
                  <a:cubicBezTo>
                    <a:pt x="27" y="211"/>
                    <a:pt x="19" y="259"/>
                    <a:pt x="21" y="307"/>
                  </a:cubicBezTo>
                  <a:cubicBezTo>
                    <a:pt x="21" y="327"/>
                    <a:pt x="24" y="350"/>
                    <a:pt x="44" y="359"/>
                  </a:cubicBezTo>
                  <a:cubicBezTo>
                    <a:pt x="66" y="368"/>
                    <a:pt x="90" y="370"/>
                    <a:pt x="112" y="380"/>
                  </a:cubicBezTo>
                  <a:cubicBezTo>
                    <a:pt x="116" y="381"/>
                    <a:pt x="128" y="375"/>
                    <a:pt x="126" y="375"/>
                  </a:cubicBezTo>
                  <a:cubicBezTo>
                    <a:pt x="105" y="365"/>
                    <a:pt x="83" y="362"/>
                    <a:pt x="61" y="355"/>
                  </a:cubicBezTo>
                  <a:cubicBezTo>
                    <a:pt x="37" y="347"/>
                    <a:pt x="36" y="320"/>
                    <a:pt x="35" y="299"/>
                  </a:cubicBezTo>
                  <a:cubicBezTo>
                    <a:pt x="34" y="252"/>
                    <a:pt x="41" y="205"/>
                    <a:pt x="40" y="158"/>
                  </a:cubicBezTo>
                  <a:cubicBezTo>
                    <a:pt x="39" y="106"/>
                    <a:pt x="32" y="53"/>
                    <a:pt x="15" y="4"/>
                  </a:cubicBezTo>
                  <a:cubicBezTo>
                    <a:pt x="14" y="0"/>
                    <a:pt x="0" y="4"/>
                    <a:pt x="1" y="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1168"/>
            <p:cNvSpPr>
              <a:spLocks/>
            </p:cNvSpPr>
            <p:nvPr/>
          </p:nvSpPr>
          <p:spPr bwMode="auto">
            <a:xfrm>
              <a:off x="10104276" y="4620801"/>
              <a:ext cx="688344" cy="1704314"/>
            </a:xfrm>
            <a:custGeom>
              <a:avLst/>
              <a:gdLst>
                <a:gd name="T0" fmla="*/ 136 w 153"/>
                <a:gd name="T1" fmla="*/ 6 h 378"/>
                <a:gd name="T2" fmla="*/ 104 w 153"/>
                <a:gd name="T3" fmla="*/ 147 h 378"/>
                <a:gd name="T4" fmla="*/ 101 w 153"/>
                <a:gd name="T5" fmla="*/ 291 h 378"/>
                <a:gd name="T6" fmla="*/ 76 w 153"/>
                <a:gd name="T7" fmla="*/ 351 h 378"/>
                <a:gd name="T8" fmla="*/ 10 w 153"/>
                <a:gd name="T9" fmla="*/ 368 h 378"/>
                <a:gd name="T10" fmla="*/ 16 w 153"/>
                <a:gd name="T11" fmla="*/ 376 h 378"/>
                <a:gd name="T12" fmla="*/ 84 w 153"/>
                <a:gd name="T13" fmla="*/ 358 h 378"/>
                <a:gd name="T14" fmla="*/ 114 w 153"/>
                <a:gd name="T15" fmla="*/ 313 h 378"/>
                <a:gd name="T16" fmla="*/ 116 w 153"/>
                <a:gd name="T17" fmla="*/ 173 h 378"/>
                <a:gd name="T18" fmla="*/ 150 w 153"/>
                <a:gd name="T19" fmla="*/ 7 h 378"/>
                <a:gd name="T20" fmla="*/ 136 w 153"/>
                <a:gd name="T21" fmla="*/ 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" h="378">
                  <a:moveTo>
                    <a:pt x="136" y="6"/>
                  </a:moveTo>
                  <a:cubicBezTo>
                    <a:pt x="118" y="51"/>
                    <a:pt x="108" y="99"/>
                    <a:pt x="104" y="147"/>
                  </a:cubicBezTo>
                  <a:cubicBezTo>
                    <a:pt x="99" y="195"/>
                    <a:pt x="103" y="243"/>
                    <a:pt x="101" y="291"/>
                  </a:cubicBezTo>
                  <a:cubicBezTo>
                    <a:pt x="100" y="311"/>
                    <a:pt x="100" y="344"/>
                    <a:pt x="76" y="351"/>
                  </a:cubicBezTo>
                  <a:cubicBezTo>
                    <a:pt x="54" y="358"/>
                    <a:pt x="31" y="360"/>
                    <a:pt x="10" y="368"/>
                  </a:cubicBezTo>
                  <a:cubicBezTo>
                    <a:pt x="0" y="372"/>
                    <a:pt x="9" y="378"/>
                    <a:pt x="16" y="376"/>
                  </a:cubicBezTo>
                  <a:cubicBezTo>
                    <a:pt x="38" y="367"/>
                    <a:pt x="62" y="367"/>
                    <a:pt x="84" y="358"/>
                  </a:cubicBezTo>
                  <a:cubicBezTo>
                    <a:pt x="104" y="351"/>
                    <a:pt x="111" y="333"/>
                    <a:pt x="114" y="313"/>
                  </a:cubicBezTo>
                  <a:cubicBezTo>
                    <a:pt x="121" y="267"/>
                    <a:pt x="114" y="219"/>
                    <a:pt x="116" y="173"/>
                  </a:cubicBezTo>
                  <a:cubicBezTo>
                    <a:pt x="119" y="117"/>
                    <a:pt x="128" y="60"/>
                    <a:pt x="150" y="7"/>
                  </a:cubicBezTo>
                  <a:cubicBezTo>
                    <a:pt x="153" y="0"/>
                    <a:pt x="138" y="1"/>
                    <a:pt x="136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1169"/>
            <p:cNvSpPr>
              <a:spLocks/>
            </p:cNvSpPr>
            <p:nvPr/>
          </p:nvSpPr>
          <p:spPr bwMode="auto">
            <a:xfrm>
              <a:off x="9710463" y="3780227"/>
              <a:ext cx="1058991" cy="896833"/>
            </a:xfrm>
            <a:custGeom>
              <a:avLst/>
              <a:gdLst>
                <a:gd name="T0" fmla="*/ 214 w 235"/>
                <a:gd name="T1" fmla="*/ 6 h 199"/>
                <a:gd name="T2" fmla="*/ 176 w 235"/>
                <a:gd name="T3" fmla="*/ 77 h 199"/>
                <a:gd name="T4" fmla="*/ 163 w 235"/>
                <a:gd name="T5" fmla="*/ 119 h 199"/>
                <a:gd name="T6" fmla="*/ 143 w 235"/>
                <a:gd name="T7" fmla="*/ 152 h 199"/>
                <a:gd name="T8" fmla="*/ 99 w 235"/>
                <a:gd name="T9" fmla="*/ 174 h 199"/>
                <a:gd name="T10" fmla="*/ 18 w 235"/>
                <a:gd name="T11" fmla="*/ 188 h 199"/>
                <a:gd name="T12" fmla="*/ 12 w 235"/>
                <a:gd name="T13" fmla="*/ 199 h 199"/>
                <a:gd name="T14" fmla="*/ 93 w 235"/>
                <a:gd name="T15" fmla="*/ 187 h 199"/>
                <a:gd name="T16" fmla="*/ 151 w 235"/>
                <a:gd name="T17" fmla="*/ 161 h 199"/>
                <a:gd name="T18" fmla="*/ 181 w 235"/>
                <a:gd name="T19" fmla="*/ 111 h 199"/>
                <a:gd name="T20" fmla="*/ 230 w 235"/>
                <a:gd name="T21" fmla="*/ 7 h 199"/>
                <a:gd name="T22" fmla="*/ 214 w 235"/>
                <a:gd name="T23" fmla="*/ 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199">
                  <a:moveTo>
                    <a:pt x="214" y="6"/>
                  </a:moveTo>
                  <a:cubicBezTo>
                    <a:pt x="198" y="28"/>
                    <a:pt x="186" y="51"/>
                    <a:pt x="176" y="77"/>
                  </a:cubicBezTo>
                  <a:cubicBezTo>
                    <a:pt x="171" y="90"/>
                    <a:pt x="166" y="104"/>
                    <a:pt x="163" y="119"/>
                  </a:cubicBezTo>
                  <a:cubicBezTo>
                    <a:pt x="159" y="133"/>
                    <a:pt x="159" y="146"/>
                    <a:pt x="143" y="152"/>
                  </a:cubicBezTo>
                  <a:cubicBezTo>
                    <a:pt x="128" y="159"/>
                    <a:pt x="114" y="167"/>
                    <a:pt x="99" y="174"/>
                  </a:cubicBezTo>
                  <a:cubicBezTo>
                    <a:pt x="74" y="185"/>
                    <a:pt x="46" y="188"/>
                    <a:pt x="18" y="188"/>
                  </a:cubicBezTo>
                  <a:cubicBezTo>
                    <a:pt x="11" y="188"/>
                    <a:pt x="0" y="199"/>
                    <a:pt x="12" y="199"/>
                  </a:cubicBezTo>
                  <a:cubicBezTo>
                    <a:pt x="39" y="199"/>
                    <a:pt x="67" y="196"/>
                    <a:pt x="93" y="187"/>
                  </a:cubicBezTo>
                  <a:cubicBezTo>
                    <a:pt x="113" y="180"/>
                    <a:pt x="131" y="169"/>
                    <a:pt x="151" y="161"/>
                  </a:cubicBezTo>
                  <a:cubicBezTo>
                    <a:pt x="174" y="150"/>
                    <a:pt x="176" y="134"/>
                    <a:pt x="181" y="111"/>
                  </a:cubicBezTo>
                  <a:cubicBezTo>
                    <a:pt x="191" y="75"/>
                    <a:pt x="207" y="37"/>
                    <a:pt x="230" y="7"/>
                  </a:cubicBezTo>
                  <a:cubicBezTo>
                    <a:pt x="235" y="0"/>
                    <a:pt x="218" y="1"/>
                    <a:pt x="214" y="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1170"/>
            <p:cNvSpPr>
              <a:spLocks/>
            </p:cNvSpPr>
            <p:nvPr/>
          </p:nvSpPr>
          <p:spPr bwMode="auto">
            <a:xfrm>
              <a:off x="10915066" y="3766989"/>
              <a:ext cx="804171" cy="886906"/>
            </a:xfrm>
            <a:custGeom>
              <a:avLst/>
              <a:gdLst>
                <a:gd name="T0" fmla="*/ 8 w 179"/>
                <a:gd name="T1" fmla="*/ 8 h 197"/>
                <a:gd name="T2" fmla="*/ 82 w 179"/>
                <a:gd name="T3" fmla="*/ 62 h 197"/>
                <a:gd name="T4" fmla="*/ 140 w 179"/>
                <a:gd name="T5" fmla="*/ 84 h 197"/>
                <a:gd name="T6" fmla="*/ 94 w 179"/>
                <a:gd name="T7" fmla="*/ 139 h 197"/>
                <a:gd name="T8" fmla="*/ 7 w 179"/>
                <a:gd name="T9" fmla="*/ 193 h 197"/>
                <a:gd name="T10" fmla="*/ 20 w 179"/>
                <a:gd name="T11" fmla="*/ 192 h 197"/>
                <a:gd name="T12" fmla="*/ 120 w 179"/>
                <a:gd name="T13" fmla="*/ 132 h 197"/>
                <a:gd name="T14" fmla="*/ 163 w 179"/>
                <a:gd name="T15" fmla="*/ 83 h 197"/>
                <a:gd name="T16" fmla="*/ 143 w 179"/>
                <a:gd name="T17" fmla="*/ 73 h 197"/>
                <a:gd name="T18" fmla="*/ 105 w 179"/>
                <a:gd name="T19" fmla="*/ 59 h 197"/>
                <a:gd name="T20" fmla="*/ 24 w 179"/>
                <a:gd name="T21" fmla="*/ 2 h 197"/>
                <a:gd name="T22" fmla="*/ 8 w 179"/>
                <a:gd name="T23" fmla="*/ 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9" h="197">
                  <a:moveTo>
                    <a:pt x="8" y="8"/>
                  </a:moveTo>
                  <a:cubicBezTo>
                    <a:pt x="32" y="25"/>
                    <a:pt x="55" y="50"/>
                    <a:pt x="82" y="62"/>
                  </a:cubicBezTo>
                  <a:cubicBezTo>
                    <a:pt x="101" y="71"/>
                    <a:pt x="122" y="75"/>
                    <a:pt x="140" y="84"/>
                  </a:cubicBezTo>
                  <a:cubicBezTo>
                    <a:pt x="177" y="103"/>
                    <a:pt x="107" y="132"/>
                    <a:pt x="94" y="139"/>
                  </a:cubicBezTo>
                  <a:cubicBezTo>
                    <a:pt x="64" y="155"/>
                    <a:pt x="35" y="174"/>
                    <a:pt x="7" y="193"/>
                  </a:cubicBezTo>
                  <a:cubicBezTo>
                    <a:pt x="0" y="197"/>
                    <a:pt x="17" y="194"/>
                    <a:pt x="20" y="192"/>
                  </a:cubicBezTo>
                  <a:cubicBezTo>
                    <a:pt x="52" y="171"/>
                    <a:pt x="85" y="150"/>
                    <a:pt x="120" y="132"/>
                  </a:cubicBezTo>
                  <a:cubicBezTo>
                    <a:pt x="138" y="123"/>
                    <a:pt x="179" y="110"/>
                    <a:pt x="163" y="83"/>
                  </a:cubicBezTo>
                  <a:cubicBezTo>
                    <a:pt x="159" y="77"/>
                    <a:pt x="149" y="75"/>
                    <a:pt x="143" y="73"/>
                  </a:cubicBezTo>
                  <a:cubicBezTo>
                    <a:pt x="131" y="68"/>
                    <a:pt x="118" y="64"/>
                    <a:pt x="105" y="59"/>
                  </a:cubicBezTo>
                  <a:cubicBezTo>
                    <a:pt x="75" y="48"/>
                    <a:pt x="51" y="20"/>
                    <a:pt x="24" y="2"/>
                  </a:cubicBezTo>
                  <a:cubicBezTo>
                    <a:pt x="20" y="0"/>
                    <a:pt x="6" y="7"/>
                    <a:pt x="8" y="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1171"/>
            <p:cNvSpPr>
              <a:spLocks/>
            </p:cNvSpPr>
            <p:nvPr/>
          </p:nvSpPr>
          <p:spPr bwMode="auto">
            <a:xfrm>
              <a:off x="10941540" y="4640657"/>
              <a:ext cx="367337" cy="225035"/>
            </a:xfrm>
            <a:custGeom>
              <a:avLst/>
              <a:gdLst>
                <a:gd name="T0" fmla="*/ 1 w 82"/>
                <a:gd name="T1" fmla="*/ 11 h 50"/>
                <a:gd name="T2" fmla="*/ 74 w 82"/>
                <a:gd name="T3" fmla="*/ 23 h 50"/>
                <a:gd name="T4" fmla="*/ 60 w 82"/>
                <a:gd name="T5" fmla="*/ 19 h 50"/>
                <a:gd name="T6" fmla="*/ 18 w 82"/>
                <a:gd name="T7" fmla="*/ 7 h 50"/>
                <a:gd name="T8" fmla="*/ 1 w 82"/>
                <a:gd name="T9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0">
                  <a:moveTo>
                    <a:pt x="1" y="11"/>
                  </a:moveTo>
                  <a:cubicBezTo>
                    <a:pt x="7" y="50"/>
                    <a:pt x="52" y="45"/>
                    <a:pt x="74" y="23"/>
                  </a:cubicBezTo>
                  <a:cubicBezTo>
                    <a:pt x="82" y="16"/>
                    <a:pt x="65" y="15"/>
                    <a:pt x="60" y="19"/>
                  </a:cubicBezTo>
                  <a:cubicBezTo>
                    <a:pt x="44" y="35"/>
                    <a:pt x="22" y="30"/>
                    <a:pt x="18" y="7"/>
                  </a:cubicBezTo>
                  <a:cubicBezTo>
                    <a:pt x="17" y="0"/>
                    <a:pt x="0" y="4"/>
                    <a:pt x="1" y="1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1172"/>
            <p:cNvSpPr>
              <a:spLocks/>
            </p:cNvSpPr>
            <p:nvPr/>
          </p:nvSpPr>
          <p:spPr bwMode="auto">
            <a:xfrm>
              <a:off x="10855499" y="3181235"/>
              <a:ext cx="225035" cy="215107"/>
            </a:xfrm>
            <a:custGeom>
              <a:avLst/>
              <a:gdLst>
                <a:gd name="T0" fmla="*/ 34 w 50"/>
                <a:gd name="T1" fmla="*/ 9 h 48"/>
                <a:gd name="T2" fmla="*/ 28 w 50"/>
                <a:gd name="T3" fmla="*/ 30 h 48"/>
                <a:gd name="T4" fmla="*/ 15 w 50"/>
                <a:gd name="T5" fmla="*/ 36 h 48"/>
                <a:gd name="T6" fmla="*/ 4 w 50"/>
                <a:gd name="T7" fmla="*/ 37 h 48"/>
                <a:gd name="T8" fmla="*/ 3 w 50"/>
                <a:gd name="T9" fmla="*/ 43 h 48"/>
                <a:gd name="T10" fmla="*/ 36 w 50"/>
                <a:gd name="T11" fmla="*/ 38 h 48"/>
                <a:gd name="T12" fmla="*/ 49 w 50"/>
                <a:gd name="T13" fmla="*/ 7 h 48"/>
                <a:gd name="T14" fmla="*/ 34 w 50"/>
                <a:gd name="T15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8">
                  <a:moveTo>
                    <a:pt x="34" y="9"/>
                  </a:moveTo>
                  <a:cubicBezTo>
                    <a:pt x="34" y="16"/>
                    <a:pt x="32" y="23"/>
                    <a:pt x="28" y="30"/>
                  </a:cubicBezTo>
                  <a:cubicBezTo>
                    <a:pt x="25" y="37"/>
                    <a:pt x="22" y="39"/>
                    <a:pt x="15" y="36"/>
                  </a:cubicBezTo>
                  <a:cubicBezTo>
                    <a:pt x="12" y="34"/>
                    <a:pt x="7" y="35"/>
                    <a:pt x="4" y="37"/>
                  </a:cubicBezTo>
                  <a:cubicBezTo>
                    <a:pt x="2" y="38"/>
                    <a:pt x="0" y="42"/>
                    <a:pt x="3" y="43"/>
                  </a:cubicBezTo>
                  <a:cubicBezTo>
                    <a:pt x="14" y="48"/>
                    <a:pt x="27" y="47"/>
                    <a:pt x="36" y="38"/>
                  </a:cubicBezTo>
                  <a:cubicBezTo>
                    <a:pt x="45" y="31"/>
                    <a:pt x="48" y="18"/>
                    <a:pt x="49" y="7"/>
                  </a:cubicBezTo>
                  <a:cubicBezTo>
                    <a:pt x="50" y="0"/>
                    <a:pt x="34" y="3"/>
                    <a:pt x="34" y="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1173"/>
            <p:cNvSpPr>
              <a:spLocks/>
            </p:cNvSpPr>
            <p:nvPr/>
          </p:nvSpPr>
          <p:spPr bwMode="auto">
            <a:xfrm>
              <a:off x="9604563" y="4432168"/>
              <a:ext cx="294532" cy="321006"/>
            </a:xfrm>
            <a:custGeom>
              <a:avLst/>
              <a:gdLst>
                <a:gd name="T0" fmla="*/ 27 w 66"/>
                <a:gd name="T1" fmla="*/ 33 h 71"/>
                <a:gd name="T2" fmla="*/ 29 w 66"/>
                <a:gd name="T3" fmla="*/ 63 h 71"/>
                <a:gd name="T4" fmla="*/ 27 w 66"/>
                <a:gd name="T5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71">
                  <a:moveTo>
                    <a:pt x="27" y="33"/>
                  </a:moveTo>
                  <a:cubicBezTo>
                    <a:pt x="52" y="0"/>
                    <a:pt x="66" y="54"/>
                    <a:pt x="29" y="63"/>
                  </a:cubicBezTo>
                  <a:cubicBezTo>
                    <a:pt x="0" y="71"/>
                    <a:pt x="0" y="30"/>
                    <a:pt x="2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1174"/>
            <p:cNvSpPr>
              <a:spLocks/>
            </p:cNvSpPr>
            <p:nvPr/>
          </p:nvSpPr>
          <p:spPr bwMode="auto">
            <a:xfrm>
              <a:off x="9597945" y="4518212"/>
              <a:ext cx="284604" cy="244891"/>
            </a:xfrm>
            <a:custGeom>
              <a:avLst/>
              <a:gdLst>
                <a:gd name="T0" fmla="*/ 34 w 63"/>
                <a:gd name="T1" fmla="*/ 14 h 54"/>
                <a:gd name="T2" fmla="*/ 40 w 63"/>
                <a:gd name="T3" fmla="*/ 7 h 54"/>
                <a:gd name="T4" fmla="*/ 40 w 63"/>
                <a:gd name="T5" fmla="*/ 6 h 54"/>
                <a:gd name="T6" fmla="*/ 46 w 63"/>
                <a:gd name="T7" fmla="*/ 13 h 54"/>
                <a:gd name="T8" fmla="*/ 39 w 63"/>
                <a:gd name="T9" fmla="*/ 37 h 54"/>
                <a:gd name="T10" fmla="*/ 16 w 63"/>
                <a:gd name="T11" fmla="*/ 35 h 54"/>
                <a:gd name="T12" fmla="*/ 15 w 63"/>
                <a:gd name="T13" fmla="*/ 25 h 54"/>
                <a:gd name="T14" fmla="*/ 18 w 63"/>
                <a:gd name="T15" fmla="*/ 21 h 54"/>
                <a:gd name="T16" fmla="*/ 18 w 63"/>
                <a:gd name="T17" fmla="*/ 21 h 54"/>
                <a:gd name="T18" fmla="*/ 23 w 63"/>
                <a:gd name="T19" fmla="*/ 21 h 54"/>
                <a:gd name="T20" fmla="*/ 32 w 63"/>
                <a:gd name="T21" fmla="*/ 20 h 54"/>
                <a:gd name="T22" fmla="*/ 33 w 63"/>
                <a:gd name="T23" fmla="*/ 16 h 54"/>
                <a:gd name="T24" fmla="*/ 2 w 63"/>
                <a:gd name="T25" fmla="*/ 35 h 54"/>
                <a:gd name="T26" fmla="*/ 42 w 63"/>
                <a:gd name="T27" fmla="*/ 42 h 54"/>
                <a:gd name="T28" fmla="*/ 57 w 63"/>
                <a:gd name="T29" fmla="*/ 7 h 54"/>
                <a:gd name="T30" fmla="*/ 44 w 63"/>
                <a:gd name="T31" fmla="*/ 1 h 54"/>
                <a:gd name="T32" fmla="*/ 22 w 63"/>
                <a:gd name="T33" fmla="*/ 14 h 54"/>
                <a:gd name="T34" fmla="*/ 34 w 63"/>
                <a:gd name="T35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54">
                  <a:moveTo>
                    <a:pt x="34" y="14"/>
                  </a:moveTo>
                  <a:cubicBezTo>
                    <a:pt x="36" y="11"/>
                    <a:pt x="37" y="9"/>
                    <a:pt x="40" y="7"/>
                  </a:cubicBezTo>
                  <a:cubicBezTo>
                    <a:pt x="42" y="5"/>
                    <a:pt x="42" y="7"/>
                    <a:pt x="40" y="6"/>
                  </a:cubicBezTo>
                  <a:cubicBezTo>
                    <a:pt x="43" y="7"/>
                    <a:pt x="45" y="10"/>
                    <a:pt x="46" y="13"/>
                  </a:cubicBezTo>
                  <a:cubicBezTo>
                    <a:pt x="48" y="21"/>
                    <a:pt x="45" y="31"/>
                    <a:pt x="39" y="37"/>
                  </a:cubicBezTo>
                  <a:cubicBezTo>
                    <a:pt x="33" y="43"/>
                    <a:pt x="21" y="45"/>
                    <a:pt x="16" y="35"/>
                  </a:cubicBezTo>
                  <a:cubicBezTo>
                    <a:pt x="14" y="32"/>
                    <a:pt x="14" y="28"/>
                    <a:pt x="15" y="25"/>
                  </a:cubicBezTo>
                  <a:cubicBezTo>
                    <a:pt x="16" y="23"/>
                    <a:pt x="17" y="22"/>
                    <a:pt x="18" y="21"/>
                  </a:cubicBezTo>
                  <a:cubicBezTo>
                    <a:pt x="19" y="20"/>
                    <a:pt x="17" y="21"/>
                    <a:pt x="18" y="21"/>
                  </a:cubicBezTo>
                  <a:cubicBezTo>
                    <a:pt x="20" y="21"/>
                    <a:pt x="21" y="21"/>
                    <a:pt x="23" y="21"/>
                  </a:cubicBezTo>
                  <a:cubicBezTo>
                    <a:pt x="26" y="22"/>
                    <a:pt x="29" y="21"/>
                    <a:pt x="32" y="20"/>
                  </a:cubicBezTo>
                  <a:cubicBezTo>
                    <a:pt x="33" y="19"/>
                    <a:pt x="36" y="17"/>
                    <a:pt x="33" y="16"/>
                  </a:cubicBezTo>
                  <a:cubicBezTo>
                    <a:pt x="20" y="13"/>
                    <a:pt x="0" y="18"/>
                    <a:pt x="2" y="35"/>
                  </a:cubicBezTo>
                  <a:cubicBezTo>
                    <a:pt x="5" y="54"/>
                    <a:pt x="31" y="48"/>
                    <a:pt x="42" y="42"/>
                  </a:cubicBezTo>
                  <a:cubicBezTo>
                    <a:pt x="54" y="36"/>
                    <a:pt x="63" y="21"/>
                    <a:pt x="57" y="7"/>
                  </a:cubicBezTo>
                  <a:cubicBezTo>
                    <a:pt x="55" y="2"/>
                    <a:pt x="50" y="0"/>
                    <a:pt x="44" y="1"/>
                  </a:cubicBezTo>
                  <a:cubicBezTo>
                    <a:pt x="35" y="2"/>
                    <a:pt x="28" y="7"/>
                    <a:pt x="22" y="14"/>
                  </a:cubicBezTo>
                  <a:cubicBezTo>
                    <a:pt x="19" y="18"/>
                    <a:pt x="32" y="16"/>
                    <a:pt x="34" y="1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1175"/>
            <p:cNvSpPr>
              <a:spLocks/>
            </p:cNvSpPr>
            <p:nvPr/>
          </p:nvSpPr>
          <p:spPr bwMode="auto">
            <a:xfrm>
              <a:off x="8598521" y="4842528"/>
              <a:ext cx="72805" cy="761151"/>
            </a:xfrm>
            <a:custGeom>
              <a:avLst/>
              <a:gdLst>
                <a:gd name="T0" fmla="*/ 0 w 22"/>
                <a:gd name="T1" fmla="*/ 4 h 230"/>
                <a:gd name="T2" fmla="*/ 6 w 22"/>
                <a:gd name="T3" fmla="*/ 0 h 230"/>
                <a:gd name="T4" fmla="*/ 22 w 22"/>
                <a:gd name="T5" fmla="*/ 227 h 230"/>
                <a:gd name="T6" fmla="*/ 18 w 22"/>
                <a:gd name="T7" fmla="*/ 230 h 230"/>
                <a:gd name="T8" fmla="*/ 0 w 22"/>
                <a:gd name="T9" fmla="*/ 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0">
                  <a:moveTo>
                    <a:pt x="0" y="4"/>
                  </a:moveTo>
                  <a:lnTo>
                    <a:pt x="6" y="0"/>
                  </a:lnTo>
                  <a:lnTo>
                    <a:pt x="22" y="227"/>
                  </a:lnTo>
                  <a:lnTo>
                    <a:pt x="18" y="23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D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920826" y="3832869"/>
            <a:ext cx="5400078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 the next work to forge ahead, unity and love, hard work, harvest their own fruit is to compete, so that our major industries can survive, maintain a good state of competition, so that the future has a chance.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3857977" y="412343"/>
            <a:ext cx="4914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Future work plan</a:t>
            </a:r>
          </a:p>
        </p:txBody>
      </p:sp>
    </p:spTree>
    <p:extLst>
      <p:ext uri="{BB962C8B-B14F-4D97-AF65-F5344CB8AC3E}">
        <p14:creationId xmlns:p14="http://schemas.microsoft.com/office/powerpoint/2010/main" val="144983122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spd="50000" accel="50000" fill="hold" grpId="0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spd="50000" accel="50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/>
          <p:bldP spid="151" grpId="0" animBg="1"/>
          <p:bldP spid="66" grpId="0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" presetClass="entr" presetSubtype="4" spd="50000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2" spd="5000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9" grpId="0"/>
          <p:bldP spid="151" grpId="0" animBg="1"/>
          <p:bldP spid="66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37B6256-D657-4866-B265-8533F34C731F}"/>
                </a:ext>
              </a:extLst>
            </p:cNvPr>
            <p:cNvSpPr/>
            <p:nvPr/>
          </p:nvSpPr>
          <p:spPr>
            <a:xfrm>
              <a:off x="0" y="0"/>
              <a:ext cx="12192000" cy="6538586"/>
            </a:xfrm>
            <a:prstGeom prst="rect">
              <a:avLst/>
            </a:prstGeom>
            <a:blipFill dpi="0" rotWithShape="1">
              <a:blip r:embed="rId2">
                <a:alphaModFix amt="1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0" y="3091067"/>
              <a:ext cx="12192000" cy="3766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838576" y="1138832"/>
            <a:ext cx="10526110" cy="919974"/>
          </a:xfrm>
          <a:custGeom>
            <a:avLst/>
            <a:gdLst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0 w 10567851"/>
              <a:gd name="connsiteY3" fmla="*/ 679269 h 679269"/>
              <a:gd name="connsiteX4" fmla="*/ 0 w 10567851"/>
              <a:gd name="connsiteY4" fmla="*/ 0 h 679269"/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470263 w 10567851"/>
              <a:gd name="connsiteY3" fmla="*/ 326572 h 679269"/>
              <a:gd name="connsiteX4" fmla="*/ 0 w 10567851"/>
              <a:gd name="connsiteY4" fmla="*/ 0 h 679269"/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4572000 w 10567851"/>
              <a:gd name="connsiteY3" fmla="*/ 470263 h 679269"/>
              <a:gd name="connsiteX4" fmla="*/ 470263 w 10567851"/>
              <a:gd name="connsiteY4" fmla="*/ 326572 h 679269"/>
              <a:gd name="connsiteX5" fmla="*/ 0 w 10567851"/>
              <a:gd name="connsiteY5" fmla="*/ 0 h 679269"/>
              <a:gd name="connsiteX0" fmla="*/ 0 w 10567851"/>
              <a:gd name="connsiteY0" fmla="*/ 0 h 1052345"/>
              <a:gd name="connsiteX1" fmla="*/ 10567851 w 10567851"/>
              <a:gd name="connsiteY1" fmla="*/ 0 h 1052345"/>
              <a:gd name="connsiteX2" fmla="*/ 10567851 w 10567851"/>
              <a:gd name="connsiteY2" fmla="*/ 679269 h 1052345"/>
              <a:gd name="connsiteX3" fmla="*/ 4558937 w 10567851"/>
              <a:gd name="connsiteY3" fmla="*/ 1045029 h 1052345"/>
              <a:gd name="connsiteX4" fmla="*/ 4572000 w 10567851"/>
              <a:gd name="connsiteY4" fmla="*/ 470263 h 1052345"/>
              <a:gd name="connsiteX5" fmla="*/ 470263 w 10567851"/>
              <a:gd name="connsiteY5" fmla="*/ 326572 h 1052345"/>
              <a:gd name="connsiteX6" fmla="*/ 0 w 10567851"/>
              <a:gd name="connsiteY6" fmla="*/ 0 h 1052345"/>
              <a:gd name="connsiteX0" fmla="*/ 0 w 10567851"/>
              <a:gd name="connsiteY0" fmla="*/ 0 h 1052345"/>
              <a:gd name="connsiteX1" fmla="*/ 10567851 w 10567851"/>
              <a:gd name="connsiteY1" fmla="*/ 0 h 1052345"/>
              <a:gd name="connsiteX2" fmla="*/ 10567851 w 10567851"/>
              <a:gd name="connsiteY2" fmla="*/ 679269 h 1052345"/>
              <a:gd name="connsiteX3" fmla="*/ 4558937 w 10567851"/>
              <a:gd name="connsiteY3" fmla="*/ 1045029 h 1052345"/>
              <a:gd name="connsiteX4" fmla="*/ 1175657 w 10567851"/>
              <a:gd name="connsiteY4" fmla="*/ 248195 h 1052345"/>
              <a:gd name="connsiteX5" fmla="*/ 470263 w 10567851"/>
              <a:gd name="connsiteY5" fmla="*/ 326572 h 1052345"/>
              <a:gd name="connsiteX6" fmla="*/ 0 w 10567851"/>
              <a:gd name="connsiteY6" fmla="*/ 0 h 1052345"/>
              <a:gd name="connsiteX0" fmla="*/ 0 w 10567851"/>
              <a:gd name="connsiteY0" fmla="*/ 0 h 679269"/>
              <a:gd name="connsiteX1" fmla="*/ 10567851 w 10567851"/>
              <a:gd name="connsiteY1" fmla="*/ 0 h 679269"/>
              <a:gd name="connsiteX2" fmla="*/ 10567851 w 10567851"/>
              <a:gd name="connsiteY2" fmla="*/ 679269 h 679269"/>
              <a:gd name="connsiteX3" fmla="*/ 535577 w 10567851"/>
              <a:gd name="connsiteY3" fmla="*/ 496389 h 679269"/>
              <a:gd name="connsiteX4" fmla="*/ 1175657 w 10567851"/>
              <a:gd name="connsiteY4" fmla="*/ 248195 h 679269"/>
              <a:gd name="connsiteX5" fmla="*/ 470263 w 10567851"/>
              <a:gd name="connsiteY5" fmla="*/ 326572 h 679269"/>
              <a:gd name="connsiteX6" fmla="*/ 0 w 10567851"/>
              <a:gd name="connsiteY6" fmla="*/ 0 h 679269"/>
              <a:gd name="connsiteX0" fmla="*/ 0 w 10567851"/>
              <a:gd name="connsiteY0" fmla="*/ 0 h 710787"/>
              <a:gd name="connsiteX1" fmla="*/ 10567851 w 10567851"/>
              <a:gd name="connsiteY1" fmla="*/ 0 h 710787"/>
              <a:gd name="connsiteX2" fmla="*/ 10567851 w 10567851"/>
              <a:gd name="connsiteY2" fmla="*/ 679269 h 710787"/>
              <a:gd name="connsiteX3" fmla="*/ 4180114 w 10567851"/>
              <a:gd name="connsiteY3" fmla="*/ 587829 h 710787"/>
              <a:gd name="connsiteX4" fmla="*/ 535577 w 10567851"/>
              <a:gd name="connsiteY4" fmla="*/ 496389 h 710787"/>
              <a:gd name="connsiteX5" fmla="*/ 1175657 w 10567851"/>
              <a:gd name="connsiteY5" fmla="*/ 248195 h 710787"/>
              <a:gd name="connsiteX6" fmla="*/ 470263 w 10567851"/>
              <a:gd name="connsiteY6" fmla="*/ 326572 h 710787"/>
              <a:gd name="connsiteX7" fmla="*/ 0 w 10567851"/>
              <a:gd name="connsiteY7" fmla="*/ 0 h 710787"/>
              <a:gd name="connsiteX0" fmla="*/ 0 w 10567851"/>
              <a:gd name="connsiteY0" fmla="*/ 0 h 724528"/>
              <a:gd name="connsiteX1" fmla="*/ 10567851 w 10567851"/>
              <a:gd name="connsiteY1" fmla="*/ 0 h 724528"/>
              <a:gd name="connsiteX2" fmla="*/ 10567851 w 10567851"/>
              <a:gd name="connsiteY2" fmla="*/ 679269 h 724528"/>
              <a:gd name="connsiteX3" fmla="*/ 6557554 w 10567851"/>
              <a:gd name="connsiteY3" fmla="*/ 653143 h 724528"/>
              <a:gd name="connsiteX4" fmla="*/ 4180114 w 10567851"/>
              <a:gd name="connsiteY4" fmla="*/ 587829 h 724528"/>
              <a:gd name="connsiteX5" fmla="*/ 535577 w 10567851"/>
              <a:gd name="connsiteY5" fmla="*/ 496389 h 724528"/>
              <a:gd name="connsiteX6" fmla="*/ 1175657 w 10567851"/>
              <a:gd name="connsiteY6" fmla="*/ 248195 h 724528"/>
              <a:gd name="connsiteX7" fmla="*/ 470263 w 10567851"/>
              <a:gd name="connsiteY7" fmla="*/ 326572 h 724528"/>
              <a:gd name="connsiteX8" fmla="*/ 0 w 10567851"/>
              <a:gd name="connsiteY8" fmla="*/ 0 h 724528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6557554 w 10567851"/>
              <a:gd name="connsiteY3" fmla="*/ 653143 h 744583"/>
              <a:gd name="connsiteX4" fmla="*/ 1071154 w 10567851"/>
              <a:gd name="connsiteY4" fmla="*/ 744583 h 744583"/>
              <a:gd name="connsiteX5" fmla="*/ 535577 w 10567851"/>
              <a:gd name="connsiteY5" fmla="*/ 496389 h 744583"/>
              <a:gd name="connsiteX6" fmla="*/ 1175657 w 10567851"/>
              <a:gd name="connsiteY6" fmla="*/ 248195 h 744583"/>
              <a:gd name="connsiteX7" fmla="*/ 470263 w 10567851"/>
              <a:gd name="connsiteY7" fmla="*/ 326572 h 744583"/>
              <a:gd name="connsiteX8" fmla="*/ 0 w 10567851"/>
              <a:gd name="connsiteY8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2769325 w 10567851"/>
              <a:gd name="connsiteY3" fmla="*/ 561703 h 744583"/>
              <a:gd name="connsiteX4" fmla="*/ 1071154 w 10567851"/>
              <a:gd name="connsiteY4" fmla="*/ 744583 h 744583"/>
              <a:gd name="connsiteX5" fmla="*/ 535577 w 10567851"/>
              <a:gd name="connsiteY5" fmla="*/ 496389 h 744583"/>
              <a:gd name="connsiteX6" fmla="*/ 1175657 w 10567851"/>
              <a:gd name="connsiteY6" fmla="*/ 248195 h 744583"/>
              <a:gd name="connsiteX7" fmla="*/ 470263 w 10567851"/>
              <a:gd name="connsiteY7" fmla="*/ 326572 h 744583"/>
              <a:gd name="connsiteX8" fmla="*/ 0 w 10567851"/>
              <a:gd name="connsiteY8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7001691 w 10567851"/>
              <a:gd name="connsiteY3" fmla="*/ 679268 h 744583"/>
              <a:gd name="connsiteX4" fmla="*/ 2769325 w 10567851"/>
              <a:gd name="connsiteY4" fmla="*/ 561703 h 744583"/>
              <a:gd name="connsiteX5" fmla="*/ 1071154 w 10567851"/>
              <a:gd name="connsiteY5" fmla="*/ 744583 h 744583"/>
              <a:gd name="connsiteX6" fmla="*/ 535577 w 10567851"/>
              <a:gd name="connsiteY6" fmla="*/ 496389 h 744583"/>
              <a:gd name="connsiteX7" fmla="*/ 1175657 w 10567851"/>
              <a:gd name="connsiteY7" fmla="*/ 248195 h 744583"/>
              <a:gd name="connsiteX8" fmla="*/ 470263 w 10567851"/>
              <a:gd name="connsiteY8" fmla="*/ 326572 h 744583"/>
              <a:gd name="connsiteX9" fmla="*/ 0 w 10567851"/>
              <a:gd name="connsiteY9" fmla="*/ 0 h 744583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7001691 w 10567851"/>
              <a:gd name="connsiteY4" fmla="*/ 679268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58494"/>
              <a:gd name="connsiteX1" fmla="*/ 10567851 w 10567851"/>
              <a:gd name="connsiteY1" fmla="*/ 0 h 758494"/>
              <a:gd name="connsiteX2" fmla="*/ 10567851 w 10567851"/>
              <a:gd name="connsiteY2" fmla="*/ 679269 h 758494"/>
              <a:gd name="connsiteX3" fmla="*/ 9078685 w 10567851"/>
              <a:gd name="connsiteY3" fmla="*/ 744582 h 758494"/>
              <a:gd name="connsiteX4" fmla="*/ 3226525 w 10567851"/>
              <a:gd name="connsiteY4" fmla="*/ 731519 h 758494"/>
              <a:gd name="connsiteX5" fmla="*/ 2769325 w 10567851"/>
              <a:gd name="connsiteY5" fmla="*/ 561703 h 758494"/>
              <a:gd name="connsiteX6" fmla="*/ 1071154 w 10567851"/>
              <a:gd name="connsiteY6" fmla="*/ 744583 h 758494"/>
              <a:gd name="connsiteX7" fmla="*/ 535577 w 10567851"/>
              <a:gd name="connsiteY7" fmla="*/ 496389 h 758494"/>
              <a:gd name="connsiteX8" fmla="*/ 1175657 w 10567851"/>
              <a:gd name="connsiteY8" fmla="*/ 248195 h 758494"/>
              <a:gd name="connsiteX9" fmla="*/ 470263 w 10567851"/>
              <a:gd name="connsiteY9" fmla="*/ 326572 h 758494"/>
              <a:gd name="connsiteX10" fmla="*/ 0 w 10567851"/>
              <a:gd name="connsiteY10" fmla="*/ 0 h 758494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6348548 w 10567851"/>
              <a:gd name="connsiteY3" fmla="*/ 339633 h 744583"/>
              <a:gd name="connsiteX4" fmla="*/ 3226525 w 10567851"/>
              <a:gd name="connsiteY4" fmla="*/ 731519 h 744583"/>
              <a:gd name="connsiteX5" fmla="*/ 2769325 w 10567851"/>
              <a:gd name="connsiteY5" fmla="*/ 561703 h 744583"/>
              <a:gd name="connsiteX6" fmla="*/ 1071154 w 10567851"/>
              <a:gd name="connsiteY6" fmla="*/ 744583 h 744583"/>
              <a:gd name="connsiteX7" fmla="*/ 535577 w 10567851"/>
              <a:gd name="connsiteY7" fmla="*/ 496389 h 744583"/>
              <a:gd name="connsiteX8" fmla="*/ 1175657 w 10567851"/>
              <a:gd name="connsiteY8" fmla="*/ 248195 h 744583"/>
              <a:gd name="connsiteX9" fmla="*/ 470263 w 10567851"/>
              <a:gd name="connsiteY9" fmla="*/ 326572 h 744583"/>
              <a:gd name="connsiteX10" fmla="*/ 0 w 10567851"/>
              <a:gd name="connsiteY10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8085908 w 10567851"/>
              <a:gd name="connsiteY3" fmla="*/ 509451 h 744583"/>
              <a:gd name="connsiteX4" fmla="*/ 6348548 w 10567851"/>
              <a:gd name="connsiteY4" fmla="*/ 339633 h 744583"/>
              <a:gd name="connsiteX5" fmla="*/ 3226525 w 10567851"/>
              <a:gd name="connsiteY5" fmla="*/ 731519 h 744583"/>
              <a:gd name="connsiteX6" fmla="*/ 2769325 w 10567851"/>
              <a:gd name="connsiteY6" fmla="*/ 561703 h 744583"/>
              <a:gd name="connsiteX7" fmla="*/ 1071154 w 10567851"/>
              <a:gd name="connsiteY7" fmla="*/ 744583 h 744583"/>
              <a:gd name="connsiteX8" fmla="*/ 535577 w 10567851"/>
              <a:gd name="connsiteY8" fmla="*/ 496389 h 744583"/>
              <a:gd name="connsiteX9" fmla="*/ 1175657 w 10567851"/>
              <a:gd name="connsiteY9" fmla="*/ 248195 h 744583"/>
              <a:gd name="connsiteX10" fmla="*/ 470263 w 10567851"/>
              <a:gd name="connsiteY10" fmla="*/ 326572 h 744583"/>
              <a:gd name="connsiteX11" fmla="*/ 0 w 10567851"/>
              <a:gd name="connsiteY11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6910251 w 10567851"/>
              <a:gd name="connsiteY3" fmla="*/ 640080 h 744583"/>
              <a:gd name="connsiteX4" fmla="*/ 6348548 w 10567851"/>
              <a:gd name="connsiteY4" fmla="*/ 339633 h 744583"/>
              <a:gd name="connsiteX5" fmla="*/ 3226525 w 10567851"/>
              <a:gd name="connsiteY5" fmla="*/ 731519 h 744583"/>
              <a:gd name="connsiteX6" fmla="*/ 2769325 w 10567851"/>
              <a:gd name="connsiteY6" fmla="*/ 561703 h 744583"/>
              <a:gd name="connsiteX7" fmla="*/ 1071154 w 10567851"/>
              <a:gd name="connsiteY7" fmla="*/ 744583 h 744583"/>
              <a:gd name="connsiteX8" fmla="*/ 535577 w 10567851"/>
              <a:gd name="connsiteY8" fmla="*/ 496389 h 744583"/>
              <a:gd name="connsiteX9" fmla="*/ 1175657 w 10567851"/>
              <a:gd name="connsiteY9" fmla="*/ 248195 h 744583"/>
              <a:gd name="connsiteX10" fmla="*/ 470263 w 10567851"/>
              <a:gd name="connsiteY10" fmla="*/ 326572 h 744583"/>
              <a:gd name="connsiteX11" fmla="*/ 0 w 10567851"/>
              <a:gd name="connsiteY11" fmla="*/ 0 h 744583"/>
              <a:gd name="connsiteX0" fmla="*/ 0 w 10567851"/>
              <a:gd name="connsiteY0" fmla="*/ 0 h 747045"/>
              <a:gd name="connsiteX1" fmla="*/ 10567851 w 10567851"/>
              <a:gd name="connsiteY1" fmla="*/ 0 h 747045"/>
              <a:gd name="connsiteX2" fmla="*/ 10567851 w 10567851"/>
              <a:gd name="connsiteY2" fmla="*/ 679269 h 747045"/>
              <a:gd name="connsiteX3" fmla="*/ 9366068 w 10567851"/>
              <a:gd name="connsiteY3" fmla="*/ 718457 h 747045"/>
              <a:gd name="connsiteX4" fmla="*/ 6910251 w 10567851"/>
              <a:gd name="connsiteY4" fmla="*/ 640080 h 747045"/>
              <a:gd name="connsiteX5" fmla="*/ 6348548 w 10567851"/>
              <a:gd name="connsiteY5" fmla="*/ 339633 h 747045"/>
              <a:gd name="connsiteX6" fmla="*/ 3226525 w 10567851"/>
              <a:gd name="connsiteY6" fmla="*/ 731519 h 747045"/>
              <a:gd name="connsiteX7" fmla="*/ 2769325 w 10567851"/>
              <a:gd name="connsiteY7" fmla="*/ 561703 h 747045"/>
              <a:gd name="connsiteX8" fmla="*/ 1071154 w 10567851"/>
              <a:gd name="connsiteY8" fmla="*/ 744583 h 747045"/>
              <a:gd name="connsiteX9" fmla="*/ 535577 w 10567851"/>
              <a:gd name="connsiteY9" fmla="*/ 496389 h 747045"/>
              <a:gd name="connsiteX10" fmla="*/ 1175657 w 10567851"/>
              <a:gd name="connsiteY10" fmla="*/ 248195 h 747045"/>
              <a:gd name="connsiteX11" fmla="*/ 470263 w 10567851"/>
              <a:gd name="connsiteY11" fmla="*/ 326572 h 747045"/>
              <a:gd name="connsiteX12" fmla="*/ 0 w 10567851"/>
              <a:gd name="connsiteY12" fmla="*/ 0 h 747045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67851 w 10567851"/>
              <a:gd name="connsiteY2" fmla="*/ 679269 h 744583"/>
              <a:gd name="connsiteX3" fmla="*/ 8647611 w 10567851"/>
              <a:gd name="connsiteY3" fmla="*/ 522515 h 744583"/>
              <a:gd name="connsiteX4" fmla="*/ 6910251 w 10567851"/>
              <a:gd name="connsiteY4" fmla="*/ 640080 h 744583"/>
              <a:gd name="connsiteX5" fmla="*/ 6348548 w 10567851"/>
              <a:gd name="connsiteY5" fmla="*/ 339633 h 744583"/>
              <a:gd name="connsiteX6" fmla="*/ 3226525 w 10567851"/>
              <a:gd name="connsiteY6" fmla="*/ 731519 h 744583"/>
              <a:gd name="connsiteX7" fmla="*/ 2769325 w 10567851"/>
              <a:gd name="connsiteY7" fmla="*/ 561703 h 744583"/>
              <a:gd name="connsiteX8" fmla="*/ 1071154 w 10567851"/>
              <a:gd name="connsiteY8" fmla="*/ 744583 h 744583"/>
              <a:gd name="connsiteX9" fmla="*/ 535577 w 10567851"/>
              <a:gd name="connsiteY9" fmla="*/ 496389 h 744583"/>
              <a:gd name="connsiteX10" fmla="*/ 1175657 w 10567851"/>
              <a:gd name="connsiteY10" fmla="*/ 248195 h 744583"/>
              <a:gd name="connsiteX11" fmla="*/ 470263 w 10567851"/>
              <a:gd name="connsiteY11" fmla="*/ 326572 h 744583"/>
              <a:gd name="connsiteX12" fmla="*/ 0 w 10567851"/>
              <a:gd name="connsiteY12" fmla="*/ 0 h 744583"/>
              <a:gd name="connsiteX0" fmla="*/ 0 w 10567851"/>
              <a:gd name="connsiteY0" fmla="*/ 0 h 744583"/>
              <a:gd name="connsiteX1" fmla="*/ 10567851 w 10567851"/>
              <a:gd name="connsiteY1" fmla="*/ 0 h 744583"/>
              <a:gd name="connsiteX2" fmla="*/ 10515600 w 10567851"/>
              <a:gd name="connsiteY2" fmla="*/ 509452 h 744583"/>
              <a:gd name="connsiteX3" fmla="*/ 8647611 w 10567851"/>
              <a:gd name="connsiteY3" fmla="*/ 522515 h 744583"/>
              <a:gd name="connsiteX4" fmla="*/ 6910251 w 10567851"/>
              <a:gd name="connsiteY4" fmla="*/ 640080 h 744583"/>
              <a:gd name="connsiteX5" fmla="*/ 6348548 w 10567851"/>
              <a:gd name="connsiteY5" fmla="*/ 339633 h 744583"/>
              <a:gd name="connsiteX6" fmla="*/ 3226525 w 10567851"/>
              <a:gd name="connsiteY6" fmla="*/ 731519 h 744583"/>
              <a:gd name="connsiteX7" fmla="*/ 2769325 w 10567851"/>
              <a:gd name="connsiteY7" fmla="*/ 561703 h 744583"/>
              <a:gd name="connsiteX8" fmla="*/ 1071154 w 10567851"/>
              <a:gd name="connsiteY8" fmla="*/ 744583 h 744583"/>
              <a:gd name="connsiteX9" fmla="*/ 535577 w 10567851"/>
              <a:gd name="connsiteY9" fmla="*/ 496389 h 744583"/>
              <a:gd name="connsiteX10" fmla="*/ 1175657 w 10567851"/>
              <a:gd name="connsiteY10" fmla="*/ 248195 h 744583"/>
              <a:gd name="connsiteX11" fmla="*/ 470263 w 10567851"/>
              <a:gd name="connsiteY11" fmla="*/ 326572 h 744583"/>
              <a:gd name="connsiteX12" fmla="*/ 0 w 10567851"/>
              <a:gd name="connsiteY12" fmla="*/ 0 h 744583"/>
              <a:gd name="connsiteX0" fmla="*/ 0 w 10515600"/>
              <a:gd name="connsiteY0" fmla="*/ 0 h 744583"/>
              <a:gd name="connsiteX1" fmla="*/ 9993085 w 10515600"/>
              <a:gd name="connsiteY1" fmla="*/ 195943 h 744583"/>
              <a:gd name="connsiteX2" fmla="*/ 10515600 w 10515600"/>
              <a:gd name="connsiteY2" fmla="*/ 509452 h 744583"/>
              <a:gd name="connsiteX3" fmla="*/ 8647611 w 10515600"/>
              <a:gd name="connsiteY3" fmla="*/ 522515 h 744583"/>
              <a:gd name="connsiteX4" fmla="*/ 6910251 w 10515600"/>
              <a:gd name="connsiteY4" fmla="*/ 640080 h 744583"/>
              <a:gd name="connsiteX5" fmla="*/ 6348548 w 10515600"/>
              <a:gd name="connsiteY5" fmla="*/ 339633 h 744583"/>
              <a:gd name="connsiteX6" fmla="*/ 3226525 w 10515600"/>
              <a:gd name="connsiteY6" fmla="*/ 731519 h 744583"/>
              <a:gd name="connsiteX7" fmla="*/ 2769325 w 10515600"/>
              <a:gd name="connsiteY7" fmla="*/ 561703 h 744583"/>
              <a:gd name="connsiteX8" fmla="*/ 1071154 w 10515600"/>
              <a:gd name="connsiteY8" fmla="*/ 744583 h 744583"/>
              <a:gd name="connsiteX9" fmla="*/ 535577 w 10515600"/>
              <a:gd name="connsiteY9" fmla="*/ 496389 h 744583"/>
              <a:gd name="connsiteX10" fmla="*/ 1175657 w 10515600"/>
              <a:gd name="connsiteY10" fmla="*/ 248195 h 744583"/>
              <a:gd name="connsiteX11" fmla="*/ 470263 w 10515600"/>
              <a:gd name="connsiteY11" fmla="*/ 326572 h 744583"/>
              <a:gd name="connsiteX12" fmla="*/ 0 w 10515600"/>
              <a:gd name="connsiteY12" fmla="*/ 0 h 744583"/>
              <a:gd name="connsiteX0" fmla="*/ 0 w 10515600"/>
              <a:gd name="connsiteY0" fmla="*/ 0 h 744583"/>
              <a:gd name="connsiteX1" fmla="*/ 6374674 w 10515600"/>
              <a:gd name="connsiteY1" fmla="*/ 130628 h 744583"/>
              <a:gd name="connsiteX2" fmla="*/ 9993085 w 10515600"/>
              <a:gd name="connsiteY2" fmla="*/ 195943 h 744583"/>
              <a:gd name="connsiteX3" fmla="*/ 10515600 w 10515600"/>
              <a:gd name="connsiteY3" fmla="*/ 509452 h 744583"/>
              <a:gd name="connsiteX4" fmla="*/ 8647611 w 10515600"/>
              <a:gd name="connsiteY4" fmla="*/ 522515 h 744583"/>
              <a:gd name="connsiteX5" fmla="*/ 6910251 w 10515600"/>
              <a:gd name="connsiteY5" fmla="*/ 640080 h 744583"/>
              <a:gd name="connsiteX6" fmla="*/ 6348548 w 10515600"/>
              <a:gd name="connsiteY6" fmla="*/ 339633 h 744583"/>
              <a:gd name="connsiteX7" fmla="*/ 3226525 w 10515600"/>
              <a:gd name="connsiteY7" fmla="*/ 731519 h 744583"/>
              <a:gd name="connsiteX8" fmla="*/ 2769325 w 10515600"/>
              <a:gd name="connsiteY8" fmla="*/ 561703 h 744583"/>
              <a:gd name="connsiteX9" fmla="*/ 1071154 w 10515600"/>
              <a:gd name="connsiteY9" fmla="*/ 744583 h 744583"/>
              <a:gd name="connsiteX10" fmla="*/ 535577 w 10515600"/>
              <a:gd name="connsiteY10" fmla="*/ 496389 h 744583"/>
              <a:gd name="connsiteX11" fmla="*/ 1175657 w 10515600"/>
              <a:gd name="connsiteY11" fmla="*/ 248195 h 744583"/>
              <a:gd name="connsiteX12" fmla="*/ 470263 w 10515600"/>
              <a:gd name="connsiteY12" fmla="*/ 326572 h 744583"/>
              <a:gd name="connsiteX13" fmla="*/ 0 w 10515600"/>
              <a:gd name="connsiteY13" fmla="*/ 0 h 744583"/>
              <a:gd name="connsiteX0" fmla="*/ 0 w 10515600"/>
              <a:gd name="connsiteY0" fmla="*/ 0 h 744583"/>
              <a:gd name="connsiteX1" fmla="*/ 8033657 w 10515600"/>
              <a:gd name="connsiteY1" fmla="*/ 195942 h 744583"/>
              <a:gd name="connsiteX2" fmla="*/ 9993085 w 10515600"/>
              <a:gd name="connsiteY2" fmla="*/ 195943 h 744583"/>
              <a:gd name="connsiteX3" fmla="*/ 10515600 w 10515600"/>
              <a:gd name="connsiteY3" fmla="*/ 509452 h 744583"/>
              <a:gd name="connsiteX4" fmla="*/ 8647611 w 10515600"/>
              <a:gd name="connsiteY4" fmla="*/ 522515 h 744583"/>
              <a:gd name="connsiteX5" fmla="*/ 6910251 w 10515600"/>
              <a:gd name="connsiteY5" fmla="*/ 640080 h 744583"/>
              <a:gd name="connsiteX6" fmla="*/ 6348548 w 10515600"/>
              <a:gd name="connsiteY6" fmla="*/ 339633 h 744583"/>
              <a:gd name="connsiteX7" fmla="*/ 3226525 w 10515600"/>
              <a:gd name="connsiteY7" fmla="*/ 731519 h 744583"/>
              <a:gd name="connsiteX8" fmla="*/ 2769325 w 10515600"/>
              <a:gd name="connsiteY8" fmla="*/ 561703 h 744583"/>
              <a:gd name="connsiteX9" fmla="*/ 1071154 w 10515600"/>
              <a:gd name="connsiteY9" fmla="*/ 744583 h 744583"/>
              <a:gd name="connsiteX10" fmla="*/ 535577 w 10515600"/>
              <a:gd name="connsiteY10" fmla="*/ 496389 h 744583"/>
              <a:gd name="connsiteX11" fmla="*/ 1175657 w 10515600"/>
              <a:gd name="connsiteY11" fmla="*/ 248195 h 744583"/>
              <a:gd name="connsiteX12" fmla="*/ 470263 w 10515600"/>
              <a:gd name="connsiteY12" fmla="*/ 326572 h 744583"/>
              <a:gd name="connsiteX13" fmla="*/ 0 w 10515600"/>
              <a:gd name="connsiteY13" fmla="*/ 0 h 744583"/>
              <a:gd name="connsiteX0" fmla="*/ 0 w 10515600"/>
              <a:gd name="connsiteY0" fmla="*/ 0 h 744583"/>
              <a:gd name="connsiteX1" fmla="*/ 4976948 w 10515600"/>
              <a:gd name="connsiteY1" fmla="*/ 117565 h 744583"/>
              <a:gd name="connsiteX2" fmla="*/ 8033657 w 10515600"/>
              <a:gd name="connsiteY2" fmla="*/ 195942 h 744583"/>
              <a:gd name="connsiteX3" fmla="*/ 9993085 w 10515600"/>
              <a:gd name="connsiteY3" fmla="*/ 195943 h 744583"/>
              <a:gd name="connsiteX4" fmla="*/ 10515600 w 10515600"/>
              <a:gd name="connsiteY4" fmla="*/ 509452 h 744583"/>
              <a:gd name="connsiteX5" fmla="*/ 8647611 w 10515600"/>
              <a:gd name="connsiteY5" fmla="*/ 522515 h 744583"/>
              <a:gd name="connsiteX6" fmla="*/ 6910251 w 10515600"/>
              <a:gd name="connsiteY6" fmla="*/ 640080 h 744583"/>
              <a:gd name="connsiteX7" fmla="*/ 6348548 w 10515600"/>
              <a:gd name="connsiteY7" fmla="*/ 339633 h 744583"/>
              <a:gd name="connsiteX8" fmla="*/ 3226525 w 10515600"/>
              <a:gd name="connsiteY8" fmla="*/ 731519 h 744583"/>
              <a:gd name="connsiteX9" fmla="*/ 2769325 w 10515600"/>
              <a:gd name="connsiteY9" fmla="*/ 561703 h 744583"/>
              <a:gd name="connsiteX10" fmla="*/ 1071154 w 10515600"/>
              <a:gd name="connsiteY10" fmla="*/ 744583 h 744583"/>
              <a:gd name="connsiteX11" fmla="*/ 535577 w 10515600"/>
              <a:gd name="connsiteY11" fmla="*/ 496389 h 744583"/>
              <a:gd name="connsiteX12" fmla="*/ 1175657 w 10515600"/>
              <a:gd name="connsiteY12" fmla="*/ 248195 h 744583"/>
              <a:gd name="connsiteX13" fmla="*/ 470263 w 10515600"/>
              <a:gd name="connsiteY13" fmla="*/ 326572 h 744583"/>
              <a:gd name="connsiteX14" fmla="*/ 0 w 10515600"/>
              <a:gd name="connsiteY14" fmla="*/ 0 h 744583"/>
              <a:gd name="connsiteX0" fmla="*/ 0 w 10515600"/>
              <a:gd name="connsiteY0" fmla="*/ 0 h 744583"/>
              <a:gd name="connsiteX1" fmla="*/ 8360228 w 10515600"/>
              <a:gd name="connsiteY1" fmla="*/ 78377 h 744583"/>
              <a:gd name="connsiteX2" fmla="*/ 8033657 w 10515600"/>
              <a:gd name="connsiteY2" fmla="*/ 195942 h 744583"/>
              <a:gd name="connsiteX3" fmla="*/ 9993085 w 10515600"/>
              <a:gd name="connsiteY3" fmla="*/ 195943 h 744583"/>
              <a:gd name="connsiteX4" fmla="*/ 10515600 w 10515600"/>
              <a:gd name="connsiteY4" fmla="*/ 509452 h 744583"/>
              <a:gd name="connsiteX5" fmla="*/ 8647611 w 10515600"/>
              <a:gd name="connsiteY5" fmla="*/ 522515 h 744583"/>
              <a:gd name="connsiteX6" fmla="*/ 6910251 w 10515600"/>
              <a:gd name="connsiteY6" fmla="*/ 640080 h 744583"/>
              <a:gd name="connsiteX7" fmla="*/ 6348548 w 10515600"/>
              <a:gd name="connsiteY7" fmla="*/ 339633 h 744583"/>
              <a:gd name="connsiteX8" fmla="*/ 3226525 w 10515600"/>
              <a:gd name="connsiteY8" fmla="*/ 731519 h 744583"/>
              <a:gd name="connsiteX9" fmla="*/ 2769325 w 10515600"/>
              <a:gd name="connsiteY9" fmla="*/ 561703 h 744583"/>
              <a:gd name="connsiteX10" fmla="*/ 1071154 w 10515600"/>
              <a:gd name="connsiteY10" fmla="*/ 744583 h 744583"/>
              <a:gd name="connsiteX11" fmla="*/ 535577 w 10515600"/>
              <a:gd name="connsiteY11" fmla="*/ 496389 h 744583"/>
              <a:gd name="connsiteX12" fmla="*/ 1175657 w 10515600"/>
              <a:gd name="connsiteY12" fmla="*/ 248195 h 744583"/>
              <a:gd name="connsiteX13" fmla="*/ 470263 w 10515600"/>
              <a:gd name="connsiteY13" fmla="*/ 326572 h 744583"/>
              <a:gd name="connsiteX14" fmla="*/ 0 w 10515600"/>
              <a:gd name="connsiteY14" fmla="*/ 0 h 744583"/>
              <a:gd name="connsiteX0" fmla="*/ 0 w 10515600"/>
              <a:gd name="connsiteY0" fmla="*/ 0 h 744583"/>
              <a:gd name="connsiteX1" fmla="*/ 8360228 w 10515600"/>
              <a:gd name="connsiteY1" fmla="*/ 78377 h 744583"/>
              <a:gd name="connsiteX2" fmla="*/ 8033657 w 10515600"/>
              <a:gd name="connsiteY2" fmla="*/ 195942 h 744583"/>
              <a:gd name="connsiteX3" fmla="*/ 9993085 w 10515600"/>
              <a:gd name="connsiteY3" fmla="*/ 195943 h 744583"/>
              <a:gd name="connsiteX4" fmla="*/ 10515600 w 10515600"/>
              <a:gd name="connsiteY4" fmla="*/ 509452 h 744583"/>
              <a:gd name="connsiteX5" fmla="*/ 8647611 w 10515600"/>
              <a:gd name="connsiteY5" fmla="*/ 522515 h 744583"/>
              <a:gd name="connsiteX6" fmla="*/ 6910251 w 10515600"/>
              <a:gd name="connsiteY6" fmla="*/ 640080 h 744583"/>
              <a:gd name="connsiteX7" fmla="*/ 6348548 w 10515600"/>
              <a:gd name="connsiteY7" fmla="*/ 339633 h 744583"/>
              <a:gd name="connsiteX8" fmla="*/ 3226525 w 10515600"/>
              <a:gd name="connsiteY8" fmla="*/ 731519 h 744583"/>
              <a:gd name="connsiteX9" fmla="*/ 2769325 w 10515600"/>
              <a:gd name="connsiteY9" fmla="*/ 561703 h 744583"/>
              <a:gd name="connsiteX10" fmla="*/ 1071154 w 10515600"/>
              <a:gd name="connsiteY10" fmla="*/ 744583 h 744583"/>
              <a:gd name="connsiteX11" fmla="*/ 535577 w 10515600"/>
              <a:gd name="connsiteY11" fmla="*/ 496389 h 744583"/>
              <a:gd name="connsiteX12" fmla="*/ 1175657 w 10515600"/>
              <a:gd name="connsiteY12" fmla="*/ 248195 h 744583"/>
              <a:gd name="connsiteX13" fmla="*/ 470263 w 10515600"/>
              <a:gd name="connsiteY13" fmla="*/ 326572 h 744583"/>
              <a:gd name="connsiteX14" fmla="*/ 0 w 10515600"/>
              <a:gd name="connsiteY14" fmla="*/ 0 h 744583"/>
              <a:gd name="connsiteX0" fmla="*/ 0 w 10515600"/>
              <a:gd name="connsiteY0" fmla="*/ 0 h 744583"/>
              <a:gd name="connsiteX1" fmla="*/ 2188404 w 10515600"/>
              <a:gd name="connsiteY1" fmla="*/ 19218 h 744583"/>
              <a:gd name="connsiteX2" fmla="*/ 8360228 w 10515600"/>
              <a:gd name="connsiteY2" fmla="*/ 78377 h 744583"/>
              <a:gd name="connsiteX3" fmla="*/ 8033657 w 10515600"/>
              <a:gd name="connsiteY3" fmla="*/ 195942 h 744583"/>
              <a:gd name="connsiteX4" fmla="*/ 9993085 w 10515600"/>
              <a:gd name="connsiteY4" fmla="*/ 195943 h 744583"/>
              <a:gd name="connsiteX5" fmla="*/ 10515600 w 10515600"/>
              <a:gd name="connsiteY5" fmla="*/ 509452 h 744583"/>
              <a:gd name="connsiteX6" fmla="*/ 8647611 w 10515600"/>
              <a:gd name="connsiteY6" fmla="*/ 522515 h 744583"/>
              <a:gd name="connsiteX7" fmla="*/ 6910251 w 10515600"/>
              <a:gd name="connsiteY7" fmla="*/ 640080 h 744583"/>
              <a:gd name="connsiteX8" fmla="*/ 6348548 w 10515600"/>
              <a:gd name="connsiteY8" fmla="*/ 339633 h 744583"/>
              <a:gd name="connsiteX9" fmla="*/ 3226525 w 10515600"/>
              <a:gd name="connsiteY9" fmla="*/ 731519 h 744583"/>
              <a:gd name="connsiteX10" fmla="*/ 2769325 w 10515600"/>
              <a:gd name="connsiteY10" fmla="*/ 561703 h 744583"/>
              <a:gd name="connsiteX11" fmla="*/ 1071154 w 10515600"/>
              <a:gd name="connsiteY11" fmla="*/ 744583 h 744583"/>
              <a:gd name="connsiteX12" fmla="*/ 535577 w 10515600"/>
              <a:gd name="connsiteY12" fmla="*/ 496389 h 744583"/>
              <a:gd name="connsiteX13" fmla="*/ 1175657 w 10515600"/>
              <a:gd name="connsiteY13" fmla="*/ 248195 h 744583"/>
              <a:gd name="connsiteX14" fmla="*/ 470263 w 10515600"/>
              <a:gd name="connsiteY14" fmla="*/ 326572 h 744583"/>
              <a:gd name="connsiteX15" fmla="*/ 0 w 10515600"/>
              <a:gd name="connsiteY15" fmla="*/ 0 h 744583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8360228 w 10515600"/>
              <a:gd name="connsiteY2" fmla="*/ 237835 h 904041"/>
              <a:gd name="connsiteX3" fmla="*/ 8033657 w 10515600"/>
              <a:gd name="connsiteY3" fmla="*/ 355400 h 904041"/>
              <a:gd name="connsiteX4" fmla="*/ 9993085 w 10515600"/>
              <a:gd name="connsiteY4" fmla="*/ 355401 h 904041"/>
              <a:gd name="connsiteX5" fmla="*/ 10515600 w 10515600"/>
              <a:gd name="connsiteY5" fmla="*/ 668910 h 904041"/>
              <a:gd name="connsiteX6" fmla="*/ 8647611 w 10515600"/>
              <a:gd name="connsiteY6" fmla="*/ 681973 h 904041"/>
              <a:gd name="connsiteX7" fmla="*/ 6910251 w 10515600"/>
              <a:gd name="connsiteY7" fmla="*/ 799538 h 904041"/>
              <a:gd name="connsiteX8" fmla="*/ 6348548 w 10515600"/>
              <a:gd name="connsiteY8" fmla="*/ 499091 h 904041"/>
              <a:gd name="connsiteX9" fmla="*/ 3226525 w 10515600"/>
              <a:gd name="connsiteY9" fmla="*/ 890977 h 904041"/>
              <a:gd name="connsiteX10" fmla="*/ 2769325 w 10515600"/>
              <a:gd name="connsiteY10" fmla="*/ 721161 h 904041"/>
              <a:gd name="connsiteX11" fmla="*/ 1071154 w 10515600"/>
              <a:gd name="connsiteY11" fmla="*/ 904041 h 904041"/>
              <a:gd name="connsiteX12" fmla="*/ 535577 w 10515600"/>
              <a:gd name="connsiteY12" fmla="*/ 655847 h 904041"/>
              <a:gd name="connsiteX13" fmla="*/ 1175657 w 10515600"/>
              <a:gd name="connsiteY13" fmla="*/ 407653 h 904041"/>
              <a:gd name="connsiteX14" fmla="*/ 470263 w 10515600"/>
              <a:gd name="connsiteY14" fmla="*/ 486030 h 904041"/>
              <a:gd name="connsiteX15" fmla="*/ 0 w 10515600"/>
              <a:gd name="connsiteY15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4815990 w 10515600"/>
              <a:gd name="connsiteY2" fmla="*/ 84083 h 904041"/>
              <a:gd name="connsiteX3" fmla="*/ 8360228 w 10515600"/>
              <a:gd name="connsiteY3" fmla="*/ 237835 h 904041"/>
              <a:gd name="connsiteX4" fmla="*/ 8033657 w 10515600"/>
              <a:gd name="connsiteY4" fmla="*/ 355400 h 904041"/>
              <a:gd name="connsiteX5" fmla="*/ 9993085 w 10515600"/>
              <a:gd name="connsiteY5" fmla="*/ 355401 h 904041"/>
              <a:gd name="connsiteX6" fmla="*/ 10515600 w 10515600"/>
              <a:gd name="connsiteY6" fmla="*/ 668910 h 904041"/>
              <a:gd name="connsiteX7" fmla="*/ 8647611 w 10515600"/>
              <a:gd name="connsiteY7" fmla="*/ 681973 h 904041"/>
              <a:gd name="connsiteX8" fmla="*/ 6910251 w 10515600"/>
              <a:gd name="connsiteY8" fmla="*/ 799538 h 904041"/>
              <a:gd name="connsiteX9" fmla="*/ 6348548 w 10515600"/>
              <a:gd name="connsiteY9" fmla="*/ 499091 h 904041"/>
              <a:gd name="connsiteX10" fmla="*/ 3226525 w 10515600"/>
              <a:gd name="connsiteY10" fmla="*/ 890977 h 904041"/>
              <a:gd name="connsiteX11" fmla="*/ 2769325 w 10515600"/>
              <a:gd name="connsiteY11" fmla="*/ 721161 h 904041"/>
              <a:gd name="connsiteX12" fmla="*/ 1071154 w 10515600"/>
              <a:gd name="connsiteY12" fmla="*/ 904041 h 904041"/>
              <a:gd name="connsiteX13" fmla="*/ 535577 w 10515600"/>
              <a:gd name="connsiteY13" fmla="*/ 655847 h 904041"/>
              <a:gd name="connsiteX14" fmla="*/ 1175657 w 10515600"/>
              <a:gd name="connsiteY14" fmla="*/ 407653 h 904041"/>
              <a:gd name="connsiteX15" fmla="*/ 470263 w 10515600"/>
              <a:gd name="connsiteY15" fmla="*/ 486030 h 904041"/>
              <a:gd name="connsiteX16" fmla="*/ 0 w 10515600"/>
              <a:gd name="connsiteY16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8360228 w 10515600"/>
              <a:gd name="connsiteY3" fmla="*/ 237835 h 904041"/>
              <a:gd name="connsiteX4" fmla="*/ 8033657 w 10515600"/>
              <a:gd name="connsiteY4" fmla="*/ 355400 h 904041"/>
              <a:gd name="connsiteX5" fmla="*/ 9993085 w 10515600"/>
              <a:gd name="connsiteY5" fmla="*/ 355401 h 904041"/>
              <a:gd name="connsiteX6" fmla="*/ 10515600 w 10515600"/>
              <a:gd name="connsiteY6" fmla="*/ 668910 h 904041"/>
              <a:gd name="connsiteX7" fmla="*/ 8647611 w 10515600"/>
              <a:gd name="connsiteY7" fmla="*/ 681973 h 904041"/>
              <a:gd name="connsiteX8" fmla="*/ 6910251 w 10515600"/>
              <a:gd name="connsiteY8" fmla="*/ 799538 h 904041"/>
              <a:gd name="connsiteX9" fmla="*/ 6348548 w 10515600"/>
              <a:gd name="connsiteY9" fmla="*/ 499091 h 904041"/>
              <a:gd name="connsiteX10" fmla="*/ 3226525 w 10515600"/>
              <a:gd name="connsiteY10" fmla="*/ 890977 h 904041"/>
              <a:gd name="connsiteX11" fmla="*/ 2769325 w 10515600"/>
              <a:gd name="connsiteY11" fmla="*/ 721161 h 904041"/>
              <a:gd name="connsiteX12" fmla="*/ 1071154 w 10515600"/>
              <a:gd name="connsiteY12" fmla="*/ 904041 h 904041"/>
              <a:gd name="connsiteX13" fmla="*/ 535577 w 10515600"/>
              <a:gd name="connsiteY13" fmla="*/ 655847 h 904041"/>
              <a:gd name="connsiteX14" fmla="*/ 1175657 w 10515600"/>
              <a:gd name="connsiteY14" fmla="*/ 407653 h 904041"/>
              <a:gd name="connsiteX15" fmla="*/ 470263 w 10515600"/>
              <a:gd name="connsiteY15" fmla="*/ 486030 h 904041"/>
              <a:gd name="connsiteX16" fmla="*/ 0 w 10515600"/>
              <a:gd name="connsiteY16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8360228 w 10515600"/>
              <a:gd name="connsiteY3" fmla="*/ 237835 h 904041"/>
              <a:gd name="connsiteX4" fmla="*/ 8033657 w 10515600"/>
              <a:gd name="connsiteY4" fmla="*/ 355400 h 904041"/>
              <a:gd name="connsiteX5" fmla="*/ 9993085 w 10515600"/>
              <a:gd name="connsiteY5" fmla="*/ 355401 h 904041"/>
              <a:gd name="connsiteX6" fmla="*/ 10515600 w 10515600"/>
              <a:gd name="connsiteY6" fmla="*/ 668910 h 904041"/>
              <a:gd name="connsiteX7" fmla="*/ 8647611 w 10515600"/>
              <a:gd name="connsiteY7" fmla="*/ 681973 h 904041"/>
              <a:gd name="connsiteX8" fmla="*/ 6910251 w 10515600"/>
              <a:gd name="connsiteY8" fmla="*/ 799538 h 904041"/>
              <a:gd name="connsiteX9" fmla="*/ 6348548 w 10515600"/>
              <a:gd name="connsiteY9" fmla="*/ 499091 h 904041"/>
              <a:gd name="connsiteX10" fmla="*/ 3226525 w 10515600"/>
              <a:gd name="connsiteY10" fmla="*/ 890977 h 904041"/>
              <a:gd name="connsiteX11" fmla="*/ 2769325 w 10515600"/>
              <a:gd name="connsiteY11" fmla="*/ 721161 h 904041"/>
              <a:gd name="connsiteX12" fmla="*/ 1071154 w 10515600"/>
              <a:gd name="connsiteY12" fmla="*/ 904041 h 904041"/>
              <a:gd name="connsiteX13" fmla="*/ 535577 w 10515600"/>
              <a:gd name="connsiteY13" fmla="*/ 655847 h 904041"/>
              <a:gd name="connsiteX14" fmla="*/ 1175657 w 10515600"/>
              <a:gd name="connsiteY14" fmla="*/ 407653 h 904041"/>
              <a:gd name="connsiteX15" fmla="*/ 470263 w 10515600"/>
              <a:gd name="connsiteY15" fmla="*/ 486030 h 904041"/>
              <a:gd name="connsiteX16" fmla="*/ 0 w 10515600"/>
              <a:gd name="connsiteY16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532211 w 10515600"/>
              <a:gd name="connsiteY3" fmla="*/ 273269 h 904041"/>
              <a:gd name="connsiteX4" fmla="*/ 8360228 w 10515600"/>
              <a:gd name="connsiteY4" fmla="*/ 237835 h 904041"/>
              <a:gd name="connsiteX5" fmla="*/ 8033657 w 10515600"/>
              <a:gd name="connsiteY5" fmla="*/ 355400 h 904041"/>
              <a:gd name="connsiteX6" fmla="*/ 9993085 w 10515600"/>
              <a:gd name="connsiteY6" fmla="*/ 355401 h 904041"/>
              <a:gd name="connsiteX7" fmla="*/ 10515600 w 10515600"/>
              <a:gd name="connsiteY7" fmla="*/ 668910 h 904041"/>
              <a:gd name="connsiteX8" fmla="*/ 8647611 w 10515600"/>
              <a:gd name="connsiteY8" fmla="*/ 681973 h 904041"/>
              <a:gd name="connsiteX9" fmla="*/ 6910251 w 10515600"/>
              <a:gd name="connsiteY9" fmla="*/ 799538 h 904041"/>
              <a:gd name="connsiteX10" fmla="*/ 6348548 w 10515600"/>
              <a:gd name="connsiteY10" fmla="*/ 499091 h 904041"/>
              <a:gd name="connsiteX11" fmla="*/ 3226525 w 10515600"/>
              <a:gd name="connsiteY11" fmla="*/ 890977 h 904041"/>
              <a:gd name="connsiteX12" fmla="*/ 2769325 w 10515600"/>
              <a:gd name="connsiteY12" fmla="*/ 721161 h 904041"/>
              <a:gd name="connsiteX13" fmla="*/ 1071154 w 10515600"/>
              <a:gd name="connsiteY13" fmla="*/ 904041 h 904041"/>
              <a:gd name="connsiteX14" fmla="*/ 535577 w 10515600"/>
              <a:gd name="connsiteY14" fmla="*/ 655847 h 904041"/>
              <a:gd name="connsiteX15" fmla="*/ 1175657 w 10515600"/>
              <a:gd name="connsiteY15" fmla="*/ 407653 h 904041"/>
              <a:gd name="connsiteX16" fmla="*/ 470263 w 10515600"/>
              <a:gd name="connsiteY16" fmla="*/ 486030 h 904041"/>
              <a:gd name="connsiteX17" fmla="*/ 0 w 10515600"/>
              <a:gd name="connsiteY17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8360228 w 10515600"/>
              <a:gd name="connsiteY4" fmla="*/ 237835 h 904041"/>
              <a:gd name="connsiteX5" fmla="*/ 8033657 w 10515600"/>
              <a:gd name="connsiteY5" fmla="*/ 355400 h 904041"/>
              <a:gd name="connsiteX6" fmla="*/ 9993085 w 10515600"/>
              <a:gd name="connsiteY6" fmla="*/ 355401 h 904041"/>
              <a:gd name="connsiteX7" fmla="*/ 10515600 w 10515600"/>
              <a:gd name="connsiteY7" fmla="*/ 668910 h 904041"/>
              <a:gd name="connsiteX8" fmla="*/ 8647611 w 10515600"/>
              <a:gd name="connsiteY8" fmla="*/ 681973 h 904041"/>
              <a:gd name="connsiteX9" fmla="*/ 6910251 w 10515600"/>
              <a:gd name="connsiteY9" fmla="*/ 799538 h 904041"/>
              <a:gd name="connsiteX10" fmla="*/ 6348548 w 10515600"/>
              <a:gd name="connsiteY10" fmla="*/ 499091 h 904041"/>
              <a:gd name="connsiteX11" fmla="*/ 3226525 w 10515600"/>
              <a:gd name="connsiteY11" fmla="*/ 890977 h 904041"/>
              <a:gd name="connsiteX12" fmla="*/ 2769325 w 10515600"/>
              <a:gd name="connsiteY12" fmla="*/ 721161 h 904041"/>
              <a:gd name="connsiteX13" fmla="*/ 1071154 w 10515600"/>
              <a:gd name="connsiteY13" fmla="*/ 904041 h 904041"/>
              <a:gd name="connsiteX14" fmla="*/ 535577 w 10515600"/>
              <a:gd name="connsiteY14" fmla="*/ 655847 h 904041"/>
              <a:gd name="connsiteX15" fmla="*/ 1175657 w 10515600"/>
              <a:gd name="connsiteY15" fmla="*/ 407653 h 904041"/>
              <a:gd name="connsiteX16" fmla="*/ 470263 w 10515600"/>
              <a:gd name="connsiteY16" fmla="*/ 486030 h 904041"/>
              <a:gd name="connsiteX17" fmla="*/ 0 w 10515600"/>
              <a:gd name="connsiteY17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8360228 w 10515600"/>
              <a:gd name="connsiteY4" fmla="*/ 237835 h 904041"/>
              <a:gd name="connsiteX5" fmla="*/ 8033657 w 10515600"/>
              <a:gd name="connsiteY5" fmla="*/ 355400 h 904041"/>
              <a:gd name="connsiteX6" fmla="*/ 9993085 w 10515600"/>
              <a:gd name="connsiteY6" fmla="*/ 355401 h 904041"/>
              <a:gd name="connsiteX7" fmla="*/ 10515600 w 10515600"/>
              <a:gd name="connsiteY7" fmla="*/ 668910 h 904041"/>
              <a:gd name="connsiteX8" fmla="*/ 8647611 w 10515600"/>
              <a:gd name="connsiteY8" fmla="*/ 681973 h 904041"/>
              <a:gd name="connsiteX9" fmla="*/ 6910251 w 10515600"/>
              <a:gd name="connsiteY9" fmla="*/ 799538 h 904041"/>
              <a:gd name="connsiteX10" fmla="*/ 6348548 w 10515600"/>
              <a:gd name="connsiteY10" fmla="*/ 499091 h 904041"/>
              <a:gd name="connsiteX11" fmla="*/ 3226525 w 10515600"/>
              <a:gd name="connsiteY11" fmla="*/ 890977 h 904041"/>
              <a:gd name="connsiteX12" fmla="*/ 2769325 w 10515600"/>
              <a:gd name="connsiteY12" fmla="*/ 721161 h 904041"/>
              <a:gd name="connsiteX13" fmla="*/ 1071154 w 10515600"/>
              <a:gd name="connsiteY13" fmla="*/ 904041 h 904041"/>
              <a:gd name="connsiteX14" fmla="*/ 535577 w 10515600"/>
              <a:gd name="connsiteY14" fmla="*/ 655847 h 904041"/>
              <a:gd name="connsiteX15" fmla="*/ 1175657 w 10515600"/>
              <a:gd name="connsiteY15" fmla="*/ 407653 h 904041"/>
              <a:gd name="connsiteX16" fmla="*/ 470263 w 10515600"/>
              <a:gd name="connsiteY16" fmla="*/ 486030 h 904041"/>
              <a:gd name="connsiteX17" fmla="*/ 0 w 10515600"/>
              <a:gd name="connsiteY17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5730390 w 10515600"/>
              <a:gd name="connsiteY4" fmla="*/ 210207 h 904041"/>
              <a:gd name="connsiteX5" fmla="*/ 8360228 w 10515600"/>
              <a:gd name="connsiteY5" fmla="*/ 237835 h 904041"/>
              <a:gd name="connsiteX6" fmla="*/ 8033657 w 10515600"/>
              <a:gd name="connsiteY6" fmla="*/ 355400 h 904041"/>
              <a:gd name="connsiteX7" fmla="*/ 9993085 w 10515600"/>
              <a:gd name="connsiteY7" fmla="*/ 355401 h 904041"/>
              <a:gd name="connsiteX8" fmla="*/ 10515600 w 10515600"/>
              <a:gd name="connsiteY8" fmla="*/ 668910 h 904041"/>
              <a:gd name="connsiteX9" fmla="*/ 8647611 w 10515600"/>
              <a:gd name="connsiteY9" fmla="*/ 681973 h 904041"/>
              <a:gd name="connsiteX10" fmla="*/ 6910251 w 10515600"/>
              <a:gd name="connsiteY10" fmla="*/ 799538 h 904041"/>
              <a:gd name="connsiteX11" fmla="*/ 6348548 w 10515600"/>
              <a:gd name="connsiteY11" fmla="*/ 499091 h 904041"/>
              <a:gd name="connsiteX12" fmla="*/ 3226525 w 10515600"/>
              <a:gd name="connsiteY12" fmla="*/ 890977 h 904041"/>
              <a:gd name="connsiteX13" fmla="*/ 2769325 w 10515600"/>
              <a:gd name="connsiteY13" fmla="*/ 721161 h 904041"/>
              <a:gd name="connsiteX14" fmla="*/ 1071154 w 10515600"/>
              <a:gd name="connsiteY14" fmla="*/ 904041 h 904041"/>
              <a:gd name="connsiteX15" fmla="*/ 535577 w 10515600"/>
              <a:gd name="connsiteY15" fmla="*/ 655847 h 904041"/>
              <a:gd name="connsiteX16" fmla="*/ 1175657 w 10515600"/>
              <a:gd name="connsiteY16" fmla="*/ 407653 h 904041"/>
              <a:gd name="connsiteX17" fmla="*/ 470263 w 10515600"/>
              <a:gd name="connsiteY17" fmla="*/ 486030 h 904041"/>
              <a:gd name="connsiteX18" fmla="*/ 0 w 10515600"/>
              <a:gd name="connsiteY18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4343025 w 10515600"/>
              <a:gd name="connsiteY4" fmla="*/ 388883 h 904041"/>
              <a:gd name="connsiteX5" fmla="*/ 8360228 w 10515600"/>
              <a:gd name="connsiteY5" fmla="*/ 237835 h 904041"/>
              <a:gd name="connsiteX6" fmla="*/ 8033657 w 10515600"/>
              <a:gd name="connsiteY6" fmla="*/ 355400 h 904041"/>
              <a:gd name="connsiteX7" fmla="*/ 9993085 w 10515600"/>
              <a:gd name="connsiteY7" fmla="*/ 355401 h 904041"/>
              <a:gd name="connsiteX8" fmla="*/ 10515600 w 10515600"/>
              <a:gd name="connsiteY8" fmla="*/ 668910 h 904041"/>
              <a:gd name="connsiteX9" fmla="*/ 8647611 w 10515600"/>
              <a:gd name="connsiteY9" fmla="*/ 681973 h 904041"/>
              <a:gd name="connsiteX10" fmla="*/ 6910251 w 10515600"/>
              <a:gd name="connsiteY10" fmla="*/ 799538 h 904041"/>
              <a:gd name="connsiteX11" fmla="*/ 6348548 w 10515600"/>
              <a:gd name="connsiteY11" fmla="*/ 499091 h 904041"/>
              <a:gd name="connsiteX12" fmla="*/ 3226525 w 10515600"/>
              <a:gd name="connsiteY12" fmla="*/ 890977 h 904041"/>
              <a:gd name="connsiteX13" fmla="*/ 2769325 w 10515600"/>
              <a:gd name="connsiteY13" fmla="*/ 721161 h 904041"/>
              <a:gd name="connsiteX14" fmla="*/ 1071154 w 10515600"/>
              <a:gd name="connsiteY14" fmla="*/ 904041 h 904041"/>
              <a:gd name="connsiteX15" fmla="*/ 535577 w 10515600"/>
              <a:gd name="connsiteY15" fmla="*/ 655847 h 904041"/>
              <a:gd name="connsiteX16" fmla="*/ 1175657 w 10515600"/>
              <a:gd name="connsiteY16" fmla="*/ 407653 h 904041"/>
              <a:gd name="connsiteX17" fmla="*/ 470263 w 10515600"/>
              <a:gd name="connsiteY17" fmla="*/ 486030 h 904041"/>
              <a:gd name="connsiteX18" fmla="*/ 0 w 10515600"/>
              <a:gd name="connsiteY18" fmla="*/ 159458 h 904041"/>
              <a:gd name="connsiteX0" fmla="*/ 0 w 10515600"/>
              <a:gd name="connsiteY0" fmla="*/ 159458 h 904041"/>
              <a:gd name="connsiteX1" fmla="*/ 2346059 w 10515600"/>
              <a:gd name="connsiteY1" fmla="*/ 0 h 904041"/>
              <a:gd name="connsiteX2" fmla="*/ 2871576 w 10515600"/>
              <a:gd name="connsiteY2" fmla="*/ 283779 h 904041"/>
              <a:gd name="connsiteX3" fmla="*/ 4048735 w 10515600"/>
              <a:gd name="connsiteY3" fmla="*/ 189186 h 904041"/>
              <a:gd name="connsiteX4" fmla="*/ 4343025 w 10515600"/>
              <a:gd name="connsiteY4" fmla="*/ 388883 h 904041"/>
              <a:gd name="connsiteX5" fmla="*/ 8360228 w 10515600"/>
              <a:gd name="connsiteY5" fmla="*/ 237835 h 904041"/>
              <a:gd name="connsiteX6" fmla="*/ 8033657 w 10515600"/>
              <a:gd name="connsiteY6" fmla="*/ 355400 h 904041"/>
              <a:gd name="connsiteX7" fmla="*/ 9993085 w 10515600"/>
              <a:gd name="connsiteY7" fmla="*/ 355401 h 904041"/>
              <a:gd name="connsiteX8" fmla="*/ 10515600 w 10515600"/>
              <a:gd name="connsiteY8" fmla="*/ 668910 h 904041"/>
              <a:gd name="connsiteX9" fmla="*/ 8647611 w 10515600"/>
              <a:gd name="connsiteY9" fmla="*/ 681973 h 904041"/>
              <a:gd name="connsiteX10" fmla="*/ 6910251 w 10515600"/>
              <a:gd name="connsiteY10" fmla="*/ 799538 h 904041"/>
              <a:gd name="connsiteX11" fmla="*/ 6348548 w 10515600"/>
              <a:gd name="connsiteY11" fmla="*/ 499091 h 904041"/>
              <a:gd name="connsiteX12" fmla="*/ 3226525 w 10515600"/>
              <a:gd name="connsiteY12" fmla="*/ 890977 h 904041"/>
              <a:gd name="connsiteX13" fmla="*/ 2769325 w 10515600"/>
              <a:gd name="connsiteY13" fmla="*/ 721161 h 904041"/>
              <a:gd name="connsiteX14" fmla="*/ 1071154 w 10515600"/>
              <a:gd name="connsiteY14" fmla="*/ 904041 h 904041"/>
              <a:gd name="connsiteX15" fmla="*/ 535577 w 10515600"/>
              <a:gd name="connsiteY15" fmla="*/ 655847 h 904041"/>
              <a:gd name="connsiteX16" fmla="*/ 1175657 w 10515600"/>
              <a:gd name="connsiteY16" fmla="*/ 407653 h 904041"/>
              <a:gd name="connsiteX17" fmla="*/ 470263 w 10515600"/>
              <a:gd name="connsiteY17" fmla="*/ 486030 h 904041"/>
              <a:gd name="connsiteX18" fmla="*/ 0 w 10515600"/>
              <a:gd name="connsiteY18" fmla="*/ 159458 h 904041"/>
              <a:gd name="connsiteX0" fmla="*/ 0 w 10526110"/>
              <a:gd name="connsiteY0" fmla="*/ 243541 h 904041"/>
              <a:gd name="connsiteX1" fmla="*/ 2356569 w 10526110"/>
              <a:gd name="connsiteY1" fmla="*/ 0 h 904041"/>
              <a:gd name="connsiteX2" fmla="*/ 2882086 w 10526110"/>
              <a:gd name="connsiteY2" fmla="*/ 283779 h 904041"/>
              <a:gd name="connsiteX3" fmla="*/ 4059245 w 10526110"/>
              <a:gd name="connsiteY3" fmla="*/ 189186 h 904041"/>
              <a:gd name="connsiteX4" fmla="*/ 4353535 w 10526110"/>
              <a:gd name="connsiteY4" fmla="*/ 388883 h 904041"/>
              <a:gd name="connsiteX5" fmla="*/ 8370738 w 10526110"/>
              <a:gd name="connsiteY5" fmla="*/ 237835 h 904041"/>
              <a:gd name="connsiteX6" fmla="*/ 8044167 w 10526110"/>
              <a:gd name="connsiteY6" fmla="*/ 355400 h 904041"/>
              <a:gd name="connsiteX7" fmla="*/ 10003595 w 10526110"/>
              <a:gd name="connsiteY7" fmla="*/ 355401 h 904041"/>
              <a:gd name="connsiteX8" fmla="*/ 10526110 w 10526110"/>
              <a:gd name="connsiteY8" fmla="*/ 668910 h 904041"/>
              <a:gd name="connsiteX9" fmla="*/ 8658121 w 10526110"/>
              <a:gd name="connsiteY9" fmla="*/ 681973 h 904041"/>
              <a:gd name="connsiteX10" fmla="*/ 6920761 w 10526110"/>
              <a:gd name="connsiteY10" fmla="*/ 799538 h 904041"/>
              <a:gd name="connsiteX11" fmla="*/ 6359058 w 10526110"/>
              <a:gd name="connsiteY11" fmla="*/ 499091 h 904041"/>
              <a:gd name="connsiteX12" fmla="*/ 3237035 w 10526110"/>
              <a:gd name="connsiteY12" fmla="*/ 890977 h 904041"/>
              <a:gd name="connsiteX13" fmla="*/ 2779835 w 10526110"/>
              <a:gd name="connsiteY13" fmla="*/ 721161 h 904041"/>
              <a:gd name="connsiteX14" fmla="*/ 1081664 w 10526110"/>
              <a:gd name="connsiteY14" fmla="*/ 904041 h 904041"/>
              <a:gd name="connsiteX15" fmla="*/ 546087 w 10526110"/>
              <a:gd name="connsiteY15" fmla="*/ 655847 h 904041"/>
              <a:gd name="connsiteX16" fmla="*/ 1186167 w 10526110"/>
              <a:gd name="connsiteY16" fmla="*/ 407653 h 904041"/>
              <a:gd name="connsiteX17" fmla="*/ 480773 w 10526110"/>
              <a:gd name="connsiteY17" fmla="*/ 486030 h 904041"/>
              <a:gd name="connsiteX18" fmla="*/ 0 w 10526110"/>
              <a:gd name="connsiteY18" fmla="*/ 243541 h 904041"/>
              <a:gd name="connsiteX0" fmla="*/ 0 w 10526110"/>
              <a:gd name="connsiteY0" fmla="*/ 243541 h 904041"/>
              <a:gd name="connsiteX1" fmla="*/ 2356569 w 10526110"/>
              <a:gd name="connsiteY1" fmla="*/ 0 h 904041"/>
              <a:gd name="connsiteX2" fmla="*/ 2882086 w 10526110"/>
              <a:gd name="connsiteY2" fmla="*/ 283779 h 904041"/>
              <a:gd name="connsiteX3" fmla="*/ 4059245 w 10526110"/>
              <a:gd name="connsiteY3" fmla="*/ 189186 h 904041"/>
              <a:gd name="connsiteX4" fmla="*/ 4353535 w 10526110"/>
              <a:gd name="connsiteY4" fmla="*/ 388883 h 904041"/>
              <a:gd name="connsiteX5" fmla="*/ 8370738 w 10526110"/>
              <a:gd name="connsiteY5" fmla="*/ 237835 h 904041"/>
              <a:gd name="connsiteX6" fmla="*/ 8044167 w 10526110"/>
              <a:gd name="connsiteY6" fmla="*/ 355400 h 904041"/>
              <a:gd name="connsiteX7" fmla="*/ 10003595 w 10526110"/>
              <a:gd name="connsiteY7" fmla="*/ 355401 h 904041"/>
              <a:gd name="connsiteX8" fmla="*/ 10526110 w 10526110"/>
              <a:gd name="connsiteY8" fmla="*/ 668910 h 904041"/>
              <a:gd name="connsiteX9" fmla="*/ 8658121 w 10526110"/>
              <a:gd name="connsiteY9" fmla="*/ 681973 h 904041"/>
              <a:gd name="connsiteX10" fmla="*/ 6920761 w 10526110"/>
              <a:gd name="connsiteY10" fmla="*/ 799538 h 904041"/>
              <a:gd name="connsiteX11" fmla="*/ 6359058 w 10526110"/>
              <a:gd name="connsiteY11" fmla="*/ 499091 h 904041"/>
              <a:gd name="connsiteX12" fmla="*/ 3237035 w 10526110"/>
              <a:gd name="connsiteY12" fmla="*/ 890977 h 904041"/>
              <a:gd name="connsiteX13" fmla="*/ 2779835 w 10526110"/>
              <a:gd name="connsiteY13" fmla="*/ 721161 h 904041"/>
              <a:gd name="connsiteX14" fmla="*/ 1081664 w 10526110"/>
              <a:gd name="connsiteY14" fmla="*/ 904041 h 904041"/>
              <a:gd name="connsiteX15" fmla="*/ 546087 w 10526110"/>
              <a:gd name="connsiteY15" fmla="*/ 655847 h 904041"/>
              <a:gd name="connsiteX16" fmla="*/ 1186167 w 10526110"/>
              <a:gd name="connsiteY16" fmla="*/ 407653 h 904041"/>
              <a:gd name="connsiteX17" fmla="*/ 480773 w 10526110"/>
              <a:gd name="connsiteY17" fmla="*/ 486030 h 904041"/>
              <a:gd name="connsiteX18" fmla="*/ 0 w 10526110"/>
              <a:gd name="connsiteY18" fmla="*/ 243541 h 904041"/>
              <a:gd name="connsiteX0" fmla="*/ 0 w 10526110"/>
              <a:gd name="connsiteY0" fmla="*/ 243541 h 904041"/>
              <a:gd name="connsiteX1" fmla="*/ 2356569 w 10526110"/>
              <a:gd name="connsiteY1" fmla="*/ 0 h 904041"/>
              <a:gd name="connsiteX2" fmla="*/ 2882086 w 10526110"/>
              <a:gd name="connsiteY2" fmla="*/ 283779 h 904041"/>
              <a:gd name="connsiteX3" fmla="*/ 4059245 w 10526110"/>
              <a:gd name="connsiteY3" fmla="*/ 189186 h 904041"/>
              <a:gd name="connsiteX4" fmla="*/ 4353535 w 10526110"/>
              <a:gd name="connsiteY4" fmla="*/ 388883 h 904041"/>
              <a:gd name="connsiteX5" fmla="*/ 8370738 w 10526110"/>
              <a:gd name="connsiteY5" fmla="*/ 237835 h 904041"/>
              <a:gd name="connsiteX6" fmla="*/ 8044167 w 10526110"/>
              <a:gd name="connsiteY6" fmla="*/ 355400 h 904041"/>
              <a:gd name="connsiteX7" fmla="*/ 10003595 w 10526110"/>
              <a:gd name="connsiteY7" fmla="*/ 355401 h 904041"/>
              <a:gd name="connsiteX8" fmla="*/ 10526110 w 10526110"/>
              <a:gd name="connsiteY8" fmla="*/ 668910 h 904041"/>
              <a:gd name="connsiteX9" fmla="*/ 8658121 w 10526110"/>
              <a:gd name="connsiteY9" fmla="*/ 681973 h 904041"/>
              <a:gd name="connsiteX10" fmla="*/ 6920761 w 10526110"/>
              <a:gd name="connsiteY10" fmla="*/ 799538 h 904041"/>
              <a:gd name="connsiteX11" fmla="*/ 6359058 w 10526110"/>
              <a:gd name="connsiteY11" fmla="*/ 499091 h 904041"/>
              <a:gd name="connsiteX12" fmla="*/ 3237035 w 10526110"/>
              <a:gd name="connsiteY12" fmla="*/ 890977 h 904041"/>
              <a:gd name="connsiteX13" fmla="*/ 2779835 w 10526110"/>
              <a:gd name="connsiteY13" fmla="*/ 721161 h 904041"/>
              <a:gd name="connsiteX14" fmla="*/ 1081664 w 10526110"/>
              <a:gd name="connsiteY14" fmla="*/ 904041 h 904041"/>
              <a:gd name="connsiteX15" fmla="*/ 546087 w 10526110"/>
              <a:gd name="connsiteY15" fmla="*/ 655847 h 904041"/>
              <a:gd name="connsiteX16" fmla="*/ 1186167 w 10526110"/>
              <a:gd name="connsiteY16" fmla="*/ 407653 h 904041"/>
              <a:gd name="connsiteX17" fmla="*/ 480773 w 10526110"/>
              <a:gd name="connsiteY17" fmla="*/ 486030 h 904041"/>
              <a:gd name="connsiteX18" fmla="*/ 0 w 10526110"/>
              <a:gd name="connsiteY18" fmla="*/ 243541 h 904041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80773 w 10526110"/>
              <a:gd name="connsiteY17" fmla="*/ 490121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80773 w 10526110"/>
              <a:gd name="connsiteY17" fmla="*/ 490121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79835 w 10526110"/>
              <a:gd name="connsiteY13" fmla="*/ 725252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65603 w 10526110"/>
              <a:gd name="connsiteY13" fmla="*/ 686115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08132"/>
              <a:gd name="connsiteX1" fmla="*/ 2356569 w 10526110"/>
              <a:gd name="connsiteY1" fmla="*/ 4091 h 908132"/>
              <a:gd name="connsiteX2" fmla="*/ 2882086 w 10526110"/>
              <a:gd name="connsiteY2" fmla="*/ 287870 h 908132"/>
              <a:gd name="connsiteX3" fmla="*/ 4059245 w 10526110"/>
              <a:gd name="connsiteY3" fmla="*/ 193277 h 908132"/>
              <a:gd name="connsiteX4" fmla="*/ 4353535 w 10526110"/>
              <a:gd name="connsiteY4" fmla="*/ 392974 h 908132"/>
              <a:gd name="connsiteX5" fmla="*/ 8370738 w 10526110"/>
              <a:gd name="connsiteY5" fmla="*/ 241926 h 908132"/>
              <a:gd name="connsiteX6" fmla="*/ 8044167 w 10526110"/>
              <a:gd name="connsiteY6" fmla="*/ 359491 h 908132"/>
              <a:gd name="connsiteX7" fmla="*/ 10003595 w 10526110"/>
              <a:gd name="connsiteY7" fmla="*/ 359492 h 908132"/>
              <a:gd name="connsiteX8" fmla="*/ 10526110 w 10526110"/>
              <a:gd name="connsiteY8" fmla="*/ 673001 h 908132"/>
              <a:gd name="connsiteX9" fmla="*/ 8658121 w 10526110"/>
              <a:gd name="connsiteY9" fmla="*/ 686064 h 908132"/>
              <a:gd name="connsiteX10" fmla="*/ 6920761 w 10526110"/>
              <a:gd name="connsiteY10" fmla="*/ 803629 h 908132"/>
              <a:gd name="connsiteX11" fmla="*/ 6359058 w 10526110"/>
              <a:gd name="connsiteY11" fmla="*/ 503182 h 908132"/>
              <a:gd name="connsiteX12" fmla="*/ 3237035 w 10526110"/>
              <a:gd name="connsiteY12" fmla="*/ 895068 h 908132"/>
              <a:gd name="connsiteX13" fmla="*/ 2765603 w 10526110"/>
              <a:gd name="connsiteY13" fmla="*/ 686115 h 908132"/>
              <a:gd name="connsiteX14" fmla="*/ 1081664 w 10526110"/>
              <a:gd name="connsiteY14" fmla="*/ 908132 h 908132"/>
              <a:gd name="connsiteX15" fmla="*/ 546087 w 10526110"/>
              <a:gd name="connsiteY15" fmla="*/ 659938 h 908132"/>
              <a:gd name="connsiteX16" fmla="*/ 1186167 w 10526110"/>
              <a:gd name="connsiteY16" fmla="*/ 411744 h 908132"/>
              <a:gd name="connsiteX17" fmla="*/ 473657 w 10526110"/>
              <a:gd name="connsiteY17" fmla="*/ 518585 h 908132"/>
              <a:gd name="connsiteX18" fmla="*/ 0 w 10526110"/>
              <a:gd name="connsiteY18" fmla="*/ 247632 h 908132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59058 w 10526110"/>
              <a:gd name="connsiteY11" fmla="*/ 503182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658121 w 10526110"/>
              <a:gd name="connsiteY9" fmla="*/ 686064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  <a:gd name="connsiteX0" fmla="*/ 0 w 10526110"/>
              <a:gd name="connsiteY0" fmla="*/ 247632 h 919974"/>
              <a:gd name="connsiteX1" fmla="*/ 2356569 w 10526110"/>
              <a:gd name="connsiteY1" fmla="*/ 4091 h 919974"/>
              <a:gd name="connsiteX2" fmla="*/ 2882086 w 10526110"/>
              <a:gd name="connsiteY2" fmla="*/ 287870 h 919974"/>
              <a:gd name="connsiteX3" fmla="*/ 4059245 w 10526110"/>
              <a:gd name="connsiteY3" fmla="*/ 193277 h 919974"/>
              <a:gd name="connsiteX4" fmla="*/ 4353535 w 10526110"/>
              <a:gd name="connsiteY4" fmla="*/ 392974 h 919974"/>
              <a:gd name="connsiteX5" fmla="*/ 8370738 w 10526110"/>
              <a:gd name="connsiteY5" fmla="*/ 241926 h 919974"/>
              <a:gd name="connsiteX6" fmla="*/ 8044167 w 10526110"/>
              <a:gd name="connsiteY6" fmla="*/ 359491 h 919974"/>
              <a:gd name="connsiteX7" fmla="*/ 10003595 w 10526110"/>
              <a:gd name="connsiteY7" fmla="*/ 359492 h 919974"/>
              <a:gd name="connsiteX8" fmla="*/ 10526110 w 10526110"/>
              <a:gd name="connsiteY8" fmla="*/ 673001 h 919974"/>
              <a:gd name="connsiteX9" fmla="*/ 8391272 w 10526110"/>
              <a:gd name="connsiteY9" fmla="*/ 622020 h 919974"/>
              <a:gd name="connsiteX10" fmla="*/ 6920761 w 10526110"/>
              <a:gd name="connsiteY10" fmla="*/ 803629 h 919974"/>
              <a:gd name="connsiteX11" fmla="*/ 6376848 w 10526110"/>
              <a:gd name="connsiteY11" fmla="*/ 488950 h 919974"/>
              <a:gd name="connsiteX12" fmla="*/ 3215687 w 10526110"/>
              <a:gd name="connsiteY12" fmla="*/ 919974 h 919974"/>
              <a:gd name="connsiteX13" fmla="*/ 2765603 w 10526110"/>
              <a:gd name="connsiteY13" fmla="*/ 686115 h 919974"/>
              <a:gd name="connsiteX14" fmla="*/ 1081664 w 10526110"/>
              <a:gd name="connsiteY14" fmla="*/ 908132 h 919974"/>
              <a:gd name="connsiteX15" fmla="*/ 546087 w 10526110"/>
              <a:gd name="connsiteY15" fmla="*/ 659938 h 919974"/>
              <a:gd name="connsiteX16" fmla="*/ 1186167 w 10526110"/>
              <a:gd name="connsiteY16" fmla="*/ 411744 h 919974"/>
              <a:gd name="connsiteX17" fmla="*/ 473657 w 10526110"/>
              <a:gd name="connsiteY17" fmla="*/ 518585 h 919974"/>
              <a:gd name="connsiteX18" fmla="*/ 0 w 10526110"/>
              <a:gd name="connsiteY18" fmla="*/ 247632 h 91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26110" h="919974">
                <a:moveTo>
                  <a:pt x="0" y="247632"/>
                </a:moveTo>
                <a:cubicBezTo>
                  <a:pt x="841633" y="46790"/>
                  <a:pt x="1692017" y="-17911"/>
                  <a:pt x="2356569" y="4091"/>
                </a:cubicBezTo>
                <a:cubicBezTo>
                  <a:pt x="2602900" y="73779"/>
                  <a:pt x="2706914" y="193277"/>
                  <a:pt x="2882086" y="287870"/>
                </a:cubicBezTo>
                <a:cubicBezTo>
                  <a:pt x="3246445" y="333415"/>
                  <a:pt x="3144470" y="200934"/>
                  <a:pt x="4059245" y="193277"/>
                </a:cubicBezTo>
                <a:lnTo>
                  <a:pt x="4353535" y="392974"/>
                </a:lnTo>
                <a:cubicBezTo>
                  <a:pt x="5640051" y="174460"/>
                  <a:pt x="7109946" y="214000"/>
                  <a:pt x="8370738" y="241926"/>
                </a:cubicBezTo>
                <a:cubicBezTo>
                  <a:pt x="8304577" y="302462"/>
                  <a:pt x="8153024" y="320303"/>
                  <a:pt x="8044167" y="359491"/>
                </a:cubicBezTo>
                <a:cubicBezTo>
                  <a:pt x="8547875" y="380839"/>
                  <a:pt x="9378916" y="327470"/>
                  <a:pt x="10003595" y="359492"/>
                </a:cubicBezTo>
                <a:lnTo>
                  <a:pt x="10526110" y="673001"/>
                </a:lnTo>
                <a:cubicBezTo>
                  <a:pt x="10147914" y="721584"/>
                  <a:pt x="8652191" y="689038"/>
                  <a:pt x="8391272" y="622020"/>
                </a:cubicBezTo>
                <a:cubicBezTo>
                  <a:pt x="7781672" y="615489"/>
                  <a:pt x="7423681" y="866766"/>
                  <a:pt x="6920761" y="803629"/>
                </a:cubicBezTo>
                <a:cubicBezTo>
                  <a:pt x="6567277" y="708470"/>
                  <a:pt x="6500055" y="519541"/>
                  <a:pt x="6376848" y="488950"/>
                </a:cubicBezTo>
                <a:cubicBezTo>
                  <a:pt x="5329058" y="627881"/>
                  <a:pt x="4256361" y="756137"/>
                  <a:pt x="3215687" y="919974"/>
                </a:cubicBezTo>
                <a:cubicBezTo>
                  <a:pt x="3026276" y="902556"/>
                  <a:pt x="2917901" y="700135"/>
                  <a:pt x="2765603" y="686115"/>
                </a:cubicBezTo>
                <a:cubicBezTo>
                  <a:pt x="2324075" y="665241"/>
                  <a:pt x="1686858" y="793802"/>
                  <a:pt x="1081664" y="908132"/>
                </a:cubicBezTo>
                <a:cubicBezTo>
                  <a:pt x="786038" y="849985"/>
                  <a:pt x="715938" y="688081"/>
                  <a:pt x="546087" y="659938"/>
                </a:cubicBezTo>
                <a:cubicBezTo>
                  <a:pt x="759447" y="577207"/>
                  <a:pt x="994155" y="530055"/>
                  <a:pt x="1186167" y="411744"/>
                </a:cubicBezTo>
                <a:cubicBezTo>
                  <a:pt x="948664" y="447358"/>
                  <a:pt x="711160" y="450949"/>
                  <a:pt x="473657" y="518585"/>
                </a:cubicBezTo>
                <a:lnTo>
                  <a:pt x="0" y="247632"/>
                </a:lnTo>
                <a:close/>
              </a:path>
            </a:pathLst>
          </a:custGeom>
          <a:solidFill>
            <a:srgbClr val="D1E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423116" y="1747182"/>
            <a:ext cx="8882392" cy="971718"/>
            <a:chOff x="7417327" y="1811730"/>
            <a:chExt cx="8882392" cy="9717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4864" y="1811730"/>
              <a:ext cx="4434855" cy="97171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7327" y="1811730"/>
              <a:ext cx="4434855" cy="971718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511800" y="-229009"/>
            <a:ext cx="9116876" cy="3320076"/>
            <a:chOff x="1536852" y="-872600"/>
            <a:chExt cx="9116876" cy="39135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91"/>
            <a:stretch/>
          </p:blipFill>
          <p:spPr>
            <a:xfrm>
              <a:off x="1549534" y="-872600"/>
              <a:ext cx="9104194" cy="390389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91"/>
            <a:stretch/>
          </p:blipFill>
          <p:spPr>
            <a:xfrm>
              <a:off x="1536852" y="-862936"/>
              <a:ext cx="9104194" cy="3903899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-75029" y="2697439"/>
            <a:ext cx="12342058" cy="1044520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96947" h="1201656">
                <a:moveTo>
                  <a:pt x="0" y="168870"/>
                </a:moveTo>
                <a:cubicBezTo>
                  <a:pt x="565930" y="309423"/>
                  <a:pt x="815873" y="41699"/>
                  <a:pt x="1613061" y="54814"/>
                </a:cubicBezTo>
                <a:cubicBezTo>
                  <a:pt x="2410249" y="67929"/>
                  <a:pt x="2381543" y="742241"/>
                  <a:pt x="4206743" y="67901"/>
                </a:cubicBezTo>
                <a:cubicBezTo>
                  <a:pt x="5338148" y="-137336"/>
                  <a:pt x="5078908" y="703354"/>
                  <a:pt x="7100047" y="17997"/>
                </a:cubicBezTo>
                <a:cubicBezTo>
                  <a:pt x="7593745" y="-144208"/>
                  <a:pt x="8034075" y="861353"/>
                  <a:pt x="9509759" y="190120"/>
                </a:cubicBezTo>
                <a:cubicBezTo>
                  <a:pt x="9899021" y="129321"/>
                  <a:pt x="9945492" y="392005"/>
                  <a:pt x="10470975" y="371829"/>
                </a:cubicBezTo>
                <a:cubicBezTo>
                  <a:pt x="10900394" y="381595"/>
                  <a:pt x="11493286" y="86119"/>
                  <a:pt x="12086273" y="248717"/>
                </a:cubicBezTo>
                <a:lnTo>
                  <a:pt x="12096947" y="849967"/>
                </a:lnTo>
                <a:cubicBezTo>
                  <a:pt x="11270322" y="778084"/>
                  <a:pt x="11286927" y="570064"/>
                  <a:pt x="10545692" y="609566"/>
                </a:cubicBezTo>
                <a:cubicBezTo>
                  <a:pt x="10001330" y="634317"/>
                  <a:pt x="9937287" y="1055102"/>
                  <a:pt x="9424946" y="1055102"/>
                </a:cubicBezTo>
                <a:cubicBezTo>
                  <a:pt x="8901930" y="1063353"/>
                  <a:pt x="8603064" y="687946"/>
                  <a:pt x="8016007" y="634317"/>
                </a:cubicBezTo>
                <a:cubicBezTo>
                  <a:pt x="7496550" y="593065"/>
                  <a:pt x="7190569" y="947844"/>
                  <a:pt x="6585721" y="956096"/>
                </a:cubicBezTo>
                <a:cubicBezTo>
                  <a:pt x="6076938" y="956095"/>
                  <a:pt x="5696240" y="758079"/>
                  <a:pt x="5251499" y="659070"/>
                </a:cubicBezTo>
                <a:cubicBezTo>
                  <a:pt x="4233932" y="737452"/>
                  <a:pt x="3835445" y="1323252"/>
                  <a:pt x="3511673" y="1178865"/>
                </a:cubicBezTo>
                <a:cubicBezTo>
                  <a:pt x="2412275" y="634320"/>
                  <a:pt x="2412274" y="1017976"/>
                  <a:pt x="1793195" y="1067481"/>
                </a:cubicBezTo>
                <a:cubicBezTo>
                  <a:pt x="1209695" y="1073358"/>
                  <a:pt x="412720" y="646074"/>
                  <a:pt x="0" y="1047984"/>
                </a:cubicBezTo>
                <a:lnTo>
                  <a:pt x="0" y="168870"/>
                </a:lnTo>
                <a:close/>
              </a:path>
            </a:pathLst>
          </a:custGeom>
          <a:solidFill>
            <a:srgbClr val="D1EDF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15955" y="4961425"/>
            <a:ext cx="4996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0395338" y="657922"/>
            <a:ext cx="616733" cy="531565"/>
            <a:chOff x="10703560" y="432490"/>
            <a:chExt cx="780907" cy="673067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3807" y="611738"/>
              <a:ext cx="420660" cy="493819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9720" y="611738"/>
              <a:ext cx="420660" cy="49381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063807" y="432490"/>
              <a:ext cx="420660" cy="493819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79720" y="432490"/>
              <a:ext cx="420660" cy="49381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3560" y="432490"/>
              <a:ext cx="420660" cy="493819"/>
            </a:xfrm>
            <a:prstGeom prst="rect">
              <a:avLst/>
            </a:prstGeom>
          </p:spPr>
        </p:pic>
      </p:grpSp>
      <p:sp>
        <p:nvSpPr>
          <p:cNvPr id="37" name="椭圆 36"/>
          <p:cNvSpPr/>
          <p:nvPr/>
        </p:nvSpPr>
        <p:spPr>
          <a:xfrm>
            <a:off x="1745673" y="1189487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C0ED9EC7-1133-417C-8920-E09D5ECE5D75}"/>
              </a:ext>
            </a:extLst>
          </p:cNvPr>
          <p:cNvSpPr/>
          <p:nvPr/>
        </p:nvSpPr>
        <p:spPr>
          <a:xfrm>
            <a:off x="9799058" y="28731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A5CDB1"/>
                </a:solidFill>
              </a:rPr>
              <a:t>LOGO</a:t>
            </a:r>
            <a:endParaRPr lang="ko-KR" altLang="en-US" sz="2700" dirty="0">
              <a:solidFill>
                <a:srgbClr val="A5CDB1"/>
              </a:solidFill>
            </a:endParaRPr>
          </a:p>
        </p:txBody>
      </p:sp>
      <p:sp>
        <p:nvSpPr>
          <p:cNvPr id="34" name="TextBox 3">
            <a:hlinkClick r:id="rId7"/>
            <a:extLst>
              <a:ext uri="{FF2B5EF4-FFF2-40B4-BE49-F238E27FC236}">
                <a16:creationId xmlns:a16="http://schemas.microsoft.com/office/drawing/2014/main" id="{8756704E-D63C-4481-818D-12E76403EB8C}"/>
              </a:ext>
            </a:extLst>
          </p:cNvPr>
          <p:cNvSpPr txBox="1"/>
          <p:nvPr/>
        </p:nvSpPr>
        <p:spPr>
          <a:xfrm>
            <a:off x="3780815" y="642367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0F44B452-1FAC-4E85-BE27-C90F1C419DAF}"/>
              </a:ext>
            </a:extLst>
          </p:cNvPr>
          <p:cNvSpPr txBox="1"/>
          <p:nvPr/>
        </p:nvSpPr>
        <p:spPr>
          <a:xfrm>
            <a:off x="2850292" y="3947928"/>
            <a:ext cx="70306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800" dirty="0">
                <a:solidFill>
                  <a:srgbClr val="F99701"/>
                </a:solidFill>
                <a:latin typeface="+mj-lt"/>
              </a:rPr>
              <a:t>Thank you</a:t>
            </a:r>
            <a:r>
              <a:rPr lang="zh-CN" altLang="en-US" sz="4800" dirty="0">
                <a:solidFill>
                  <a:srgbClr val="F99701"/>
                </a:solidFill>
                <a:latin typeface="+mj-lt"/>
              </a:rPr>
              <a:t> </a:t>
            </a:r>
            <a:r>
              <a:rPr lang="en-US" altLang="zh-CN" sz="4800" dirty="0">
                <a:solidFill>
                  <a:srgbClr val="F99701"/>
                </a:solidFill>
                <a:latin typeface="+mj-lt"/>
              </a:rPr>
              <a:t>very much</a:t>
            </a:r>
            <a:r>
              <a:rPr lang="zh-CN" altLang="en-US" sz="4800" dirty="0">
                <a:solidFill>
                  <a:srgbClr val="F99701"/>
                </a:solidFill>
                <a:latin typeface="+mj-lt"/>
              </a:rPr>
              <a:t>！</a:t>
            </a:r>
            <a:endParaRPr lang="ko-KR" altLang="en-US" sz="4800" dirty="0">
              <a:solidFill>
                <a:srgbClr val="F9970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7B6256-D657-4866-B265-8533F34C731F}"/>
              </a:ext>
            </a:extLst>
          </p:cNvPr>
          <p:cNvSpPr/>
          <p:nvPr/>
        </p:nvSpPr>
        <p:spPr>
          <a:xfrm>
            <a:off x="0" y="0"/>
            <a:ext cx="12192000" cy="653858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-108892" y="3456520"/>
            <a:ext cx="12573598" cy="289563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86663" y="885828"/>
            <a:ext cx="4601738" cy="4601738"/>
            <a:chOff x="3786663" y="885828"/>
            <a:chExt cx="4601738" cy="4601738"/>
          </a:xfrm>
        </p:grpSpPr>
        <p:sp>
          <p:nvSpPr>
            <p:cNvPr id="15" name="椭圆 14"/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236560" y="1335725"/>
              <a:ext cx="3701944" cy="3701944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110049" y="1209214"/>
              <a:ext cx="3954966" cy="3954966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8"/>
          <p:cNvSpPr/>
          <p:nvPr/>
        </p:nvSpPr>
        <p:spPr>
          <a:xfrm>
            <a:off x="-173357" y="4396787"/>
            <a:ext cx="12643757" cy="28879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73847" y="2059863"/>
            <a:ext cx="1627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2196" y="5994903"/>
            <a:ext cx="542096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Creative hand-painted watercolor work summary report work report business summary plan description of the summary of the content of the text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文本框 25"/>
          <p:cNvSpPr txBox="1"/>
          <p:nvPr/>
        </p:nvSpPr>
        <p:spPr>
          <a:xfrm>
            <a:off x="4543202" y="5312196"/>
            <a:ext cx="3262375" cy="70785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 defTabSz="1218804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Job review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50619" y="3508535"/>
            <a:ext cx="1441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ONE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395338" y="657922"/>
            <a:ext cx="616733" cy="531565"/>
            <a:chOff x="10703560" y="432490"/>
            <a:chExt cx="780907" cy="6730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611738"/>
              <a:ext cx="420660" cy="49381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611738"/>
              <a:ext cx="420660" cy="49381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432490"/>
              <a:ext cx="420660" cy="4938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432490"/>
              <a:ext cx="420660" cy="49381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3560" y="432490"/>
              <a:ext cx="420660" cy="493819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 flipV="1">
            <a:off x="8711787" y="2579599"/>
            <a:ext cx="302477" cy="404023"/>
          </a:xfrm>
          <a:prstGeom prst="line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2162768" y="3882786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19200" y="1523363"/>
            <a:ext cx="80211" cy="80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9735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468663" y="1970762"/>
            <a:ext cx="8284714" cy="4251820"/>
            <a:chOff x="1468663" y="1970762"/>
            <a:chExt cx="8284714" cy="4251820"/>
          </a:xfrm>
        </p:grpSpPr>
        <p:sp>
          <p:nvSpPr>
            <p:cNvPr id="20" name="矩形 18"/>
            <p:cNvSpPr/>
            <p:nvPr/>
          </p:nvSpPr>
          <p:spPr>
            <a:xfrm>
              <a:off x="2334211" y="2018980"/>
              <a:ext cx="483451" cy="636890"/>
            </a:xfrm>
            <a:custGeom>
              <a:avLst/>
              <a:gdLst>
                <a:gd name="connsiteX0" fmla="*/ 0 w 661220"/>
                <a:gd name="connsiteY0" fmla="*/ 0 h 635284"/>
                <a:gd name="connsiteX1" fmla="*/ 661220 w 661220"/>
                <a:gd name="connsiteY1" fmla="*/ 0 h 635284"/>
                <a:gd name="connsiteX2" fmla="*/ 661220 w 661220"/>
                <a:gd name="connsiteY2" fmla="*/ 635284 h 635284"/>
                <a:gd name="connsiteX3" fmla="*/ 0 w 661220"/>
                <a:gd name="connsiteY3" fmla="*/ 635284 h 635284"/>
                <a:gd name="connsiteX4" fmla="*/ 0 w 661220"/>
                <a:gd name="connsiteY4" fmla="*/ 0 h 635284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238298 w 572551"/>
                <a:gd name="connsiteY0" fmla="*/ 0 h 723953"/>
                <a:gd name="connsiteX1" fmla="*/ 572551 w 572551"/>
                <a:gd name="connsiteY1" fmla="*/ 88669 h 723953"/>
                <a:gd name="connsiteX2" fmla="*/ 572551 w 572551"/>
                <a:gd name="connsiteY2" fmla="*/ 723953 h 723953"/>
                <a:gd name="connsiteX3" fmla="*/ 0 w 572551"/>
                <a:gd name="connsiteY3" fmla="*/ 613116 h 723953"/>
                <a:gd name="connsiteX4" fmla="*/ 238298 w 572551"/>
                <a:gd name="connsiteY4" fmla="*/ 0 h 723953"/>
                <a:gd name="connsiteX0" fmla="*/ 244526 w 578779"/>
                <a:gd name="connsiteY0" fmla="*/ 0 h 723953"/>
                <a:gd name="connsiteX1" fmla="*/ 578779 w 578779"/>
                <a:gd name="connsiteY1" fmla="*/ 88669 h 723953"/>
                <a:gd name="connsiteX2" fmla="*/ 578779 w 578779"/>
                <a:gd name="connsiteY2" fmla="*/ 723953 h 723953"/>
                <a:gd name="connsiteX3" fmla="*/ 6228 w 578779"/>
                <a:gd name="connsiteY3" fmla="*/ 613116 h 723953"/>
                <a:gd name="connsiteX4" fmla="*/ 244526 w 578779"/>
                <a:gd name="connsiteY4" fmla="*/ 0 h 723953"/>
                <a:gd name="connsiteX0" fmla="*/ 244526 w 578779"/>
                <a:gd name="connsiteY0" fmla="*/ 0 h 613117"/>
                <a:gd name="connsiteX1" fmla="*/ 578779 w 578779"/>
                <a:gd name="connsiteY1" fmla="*/ 88669 h 613117"/>
                <a:gd name="connsiteX2" fmla="*/ 301688 w 578779"/>
                <a:gd name="connsiteY2" fmla="*/ 613117 h 613117"/>
                <a:gd name="connsiteX3" fmla="*/ 6228 w 578779"/>
                <a:gd name="connsiteY3" fmla="*/ 613116 h 613117"/>
                <a:gd name="connsiteX4" fmla="*/ 244526 w 578779"/>
                <a:gd name="connsiteY4" fmla="*/ 0 h 613117"/>
                <a:gd name="connsiteX0" fmla="*/ 244526 w 578779"/>
                <a:gd name="connsiteY0" fmla="*/ 0 h 618659"/>
                <a:gd name="connsiteX1" fmla="*/ 578779 w 578779"/>
                <a:gd name="connsiteY1" fmla="*/ 88669 h 618659"/>
                <a:gd name="connsiteX2" fmla="*/ 406983 w 578779"/>
                <a:gd name="connsiteY2" fmla="*/ 618659 h 618659"/>
                <a:gd name="connsiteX3" fmla="*/ 6228 w 578779"/>
                <a:gd name="connsiteY3" fmla="*/ 613116 h 618659"/>
                <a:gd name="connsiteX4" fmla="*/ 244526 w 578779"/>
                <a:gd name="connsiteY4" fmla="*/ 0 h 618659"/>
                <a:gd name="connsiteX0" fmla="*/ 244526 w 578779"/>
                <a:gd name="connsiteY0" fmla="*/ 0 h 651326"/>
                <a:gd name="connsiteX1" fmla="*/ 578779 w 578779"/>
                <a:gd name="connsiteY1" fmla="*/ 88669 h 651326"/>
                <a:gd name="connsiteX2" fmla="*/ 406983 w 578779"/>
                <a:gd name="connsiteY2" fmla="*/ 618659 h 651326"/>
                <a:gd name="connsiteX3" fmla="*/ 6228 w 578779"/>
                <a:gd name="connsiteY3" fmla="*/ 613116 h 651326"/>
                <a:gd name="connsiteX4" fmla="*/ 244526 w 578779"/>
                <a:gd name="connsiteY4" fmla="*/ 0 h 651326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432374"/>
                <a:gd name="connsiteY0" fmla="*/ 0 h 670141"/>
                <a:gd name="connsiteX1" fmla="*/ 246270 w 432374"/>
                <a:gd name="connsiteY1" fmla="*/ 254924 h 670141"/>
                <a:gd name="connsiteX2" fmla="*/ 406983 w 432374"/>
                <a:gd name="connsiteY2" fmla="*/ 618659 h 670141"/>
                <a:gd name="connsiteX3" fmla="*/ 6228 w 432374"/>
                <a:gd name="connsiteY3" fmla="*/ 613116 h 670141"/>
                <a:gd name="connsiteX4" fmla="*/ 244526 w 432374"/>
                <a:gd name="connsiteY4" fmla="*/ 0 h 670141"/>
                <a:gd name="connsiteX0" fmla="*/ 244526 w 428584"/>
                <a:gd name="connsiteY0" fmla="*/ 0 h 670141"/>
                <a:gd name="connsiteX1" fmla="*/ 174226 w 428584"/>
                <a:gd name="connsiteY1" fmla="*/ 338052 h 670141"/>
                <a:gd name="connsiteX2" fmla="*/ 406983 w 428584"/>
                <a:gd name="connsiteY2" fmla="*/ 618659 h 670141"/>
                <a:gd name="connsiteX3" fmla="*/ 6228 w 428584"/>
                <a:gd name="connsiteY3" fmla="*/ 613116 h 670141"/>
                <a:gd name="connsiteX4" fmla="*/ 244526 w 428584"/>
                <a:gd name="connsiteY4" fmla="*/ 0 h 670141"/>
                <a:gd name="connsiteX0" fmla="*/ 244526 w 429354"/>
                <a:gd name="connsiteY0" fmla="*/ 0 h 670141"/>
                <a:gd name="connsiteX1" fmla="*/ 190852 w 429354"/>
                <a:gd name="connsiteY1" fmla="*/ 360219 h 670141"/>
                <a:gd name="connsiteX2" fmla="*/ 406983 w 429354"/>
                <a:gd name="connsiteY2" fmla="*/ 618659 h 670141"/>
                <a:gd name="connsiteX3" fmla="*/ 6228 w 429354"/>
                <a:gd name="connsiteY3" fmla="*/ 613116 h 670141"/>
                <a:gd name="connsiteX4" fmla="*/ 244526 w 429354"/>
                <a:gd name="connsiteY4" fmla="*/ 0 h 670141"/>
                <a:gd name="connsiteX0" fmla="*/ 244526 w 462448"/>
                <a:gd name="connsiteY0" fmla="*/ 0 h 670141"/>
                <a:gd name="connsiteX1" fmla="*/ 190852 w 462448"/>
                <a:gd name="connsiteY1" fmla="*/ 360219 h 670141"/>
                <a:gd name="connsiteX2" fmla="*/ 406983 w 462448"/>
                <a:gd name="connsiteY2" fmla="*/ 618659 h 670141"/>
                <a:gd name="connsiteX3" fmla="*/ 6228 w 462448"/>
                <a:gd name="connsiteY3" fmla="*/ 613116 h 670141"/>
                <a:gd name="connsiteX4" fmla="*/ 244526 w 462448"/>
                <a:gd name="connsiteY4" fmla="*/ 0 h 670141"/>
                <a:gd name="connsiteX0" fmla="*/ 259313 w 460610"/>
                <a:gd name="connsiteY0" fmla="*/ 0 h 636890"/>
                <a:gd name="connsiteX1" fmla="*/ 189014 w 460610"/>
                <a:gd name="connsiteY1" fmla="*/ 326968 h 636890"/>
                <a:gd name="connsiteX2" fmla="*/ 405145 w 460610"/>
                <a:gd name="connsiteY2" fmla="*/ 585408 h 636890"/>
                <a:gd name="connsiteX3" fmla="*/ 4390 w 460610"/>
                <a:gd name="connsiteY3" fmla="*/ 579865 h 636890"/>
                <a:gd name="connsiteX4" fmla="*/ 259313 w 460610"/>
                <a:gd name="connsiteY4" fmla="*/ 0 h 636890"/>
                <a:gd name="connsiteX0" fmla="*/ 270525 w 471822"/>
                <a:gd name="connsiteY0" fmla="*/ 0 h 636890"/>
                <a:gd name="connsiteX1" fmla="*/ 200226 w 471822"/>
                <a:gd name="connsiteY1" fmla="*/ 326968 h 636890"/>
                <a:gd name="connsiteX2" fmla="*/ 416357 w 471822"/>
                <a:gd name="connsiteY2" fmla="*/ 585408 h 636890"/>
                <a:gd name="connsiteX3" fmla="*/ 15602 w 471822"/>
                <a:gd name="connsiteY3" fmla="*/ 579865 h 636890"/>
                <a:gd name="connsiteX4" fmla="*/ 270525 w 471822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83451"/>
                <a:gd name="connsiteY0" fmla="*/ 0 h 636890"/>
                <a:gd name="connsiteX1" fmla="*/ 211309 w 483451"/>
                <a:gd name="connsiteY1" fmla="*/ 310343 h 636890"/>
                <a:gd name="connsiteX2" fmla="*/ 416357 w 483451"/>
                <a:gd name="connsiteY2" fmla="*/ 585408 h 636890"/>
                <a:gd name="connsiteX3" fmla="*/ 15602 w 483451"/>
                <a:gd name="connsiteY3" fmla="*/ 579865 h 636890"/>
                <a:gd name="connsiteX4" fmla="*/ 270525 w 483451"/>
                <a:gd name="connsiteY4" fmla="*/ 0 h 63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451" h="636890">
                  <a:moveTo>
                    <a:pt x="270525" y="0"/>
                  </a:moveTo>
                  <a:cubicBezTo>
                    <a:pt x="271106" y="84975"/>
                    <a:pt x="177477" y="214285"/>
                    <a:pt x="211309" y="310343"/>
                  </a:cubicBezTo>
                  <a:cubicBezTo>
                    <a:pt x="514262" y="226541"/>
                    <a:pt x="534582" y="436454"/>
                    <a:pt x="416357" y="585408"/>
                  </a:cubicBezTo>
                  <a:cubicBezTo>
                    <a:pt x="277231" y="661145"/>
                    <a:pt x="160270" y="648215"/>
                    <a:pt x="15602" y="579865"/>
                  </a:cubicBezTo>
                  <a:cubicBezTo>
                    <a:pt x="2671" y="299754"/>
                    <a:pt x="-71220" y="158190"/>
                    <a:pt x="270525" y="0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18"/>
            <p:cNvSpPr/>
            <p:nvPr/>
          </p:nvSpPr>
          <p:spPr>
            <a:xfrm rot="10800000">
              <a:off x="8430842" y="5513660"/>
              <a:ext cx="483451" cy="636890"/>
            </a:xfrm>
            <a:custGeom>
              <a:avLst/>
              <a:gdLst>
                <a:gd name="connsiteX0" fmla="*/ 0 w 661220"/>
                <a:gd name="connsiteY0" fmla="*/ 0 h 635284"/>
                <a:gd name="connsiteX1" fmla="*/ 661220 w 661220"/>
                <a:gd name="connsiteY1" fmla="*/ 0 h 635284"/>
                <a:gd name="connsiteX2" fmla="*/ 661220 w 661220"/>
                <a:gd name="connsiteY2" fmla="*/ 635284 h 635284"/>
                <a:gd name="connsiteX3" fmla="*/ 0 w 661220"/>
                <a:gd name="connsiteY3" fmla="*/ 635284 h 635284"/>
                <a:gd name="connsiteX4" fmla="*/ 0 w 661220"/>
                <a:gd name="connsiteY4" fmla="*/ 0 h 635284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238298 w 572551"/>
                <a:gd name="connsiteY0" fmla="*/ 0 h 723953"/>
                <a:gd name="connsiteX1" fmla="*/ 572551 w 572551"/>
                <a:gd name="connsiteY1" fmla="*/ 88669 h 723953"/>
                <a:gd name="connsiteX2" fmla="*/ 572551 w 572551"/>
                <a:gd name="connsiteY2" fmla="*/ 723953 h 723953"/>
                <a:gd name="connsiteX3" fmla="*/ 0 w 572551"/>
                <a:gd name="connsiteY3" fmla="*/ 613116 h 723953"/>
                <a:gd name="connsiteX4" fmla="*/ 238298 w 572551"/>
                <a:gd name="connsiteY4" fmla="*/ 0 h 723953"/>
                <a:gd name="connsiteX0" fmla="*/ 244526 w 578779"/>
                <a:gd name="connsiteY0" fmla="*/ 0 h 723953"/>
                <a:gd name="connsiteX1" fmla="*/ 578779 w 578779"/>
                <a:gd name="connsiteY1" fmla="*/ 88669 h 723953"/>
                <a:gd name="connsiteX2" fmla="*/ 578779 w 578779"/>
                <a:gd name="connsiteY2" fmla="*/ 723953 h 723953"/>
                <a:gd name="connsiteX3" fmla="*/ 6228 w 578779"/>
                <a:gd name="connsiteY3" fmla="*/ 613116 h 723953"/>
                <a:gd name="connsiteX4" fmla="*/ 244526 w 578779"/>
                <a:gd name="connsiteY4" fmla="*/ 0 h 723953"/>
                <a:gd name="connsiteX0" fmla="*/ 244526 w 578779"/>
                <a:gd name="connsiteY0" fmla="*/ 0 h 613117"/>
                <a:gd name="connsiteX1" fmla="*/ 578779 w 578779"/>
                <a:gd name="connsiteY1" fmla="*/ 88669 h 613117"/>
                <a:gd name="connsiteX2" fmla="*/ 301688 w 578779"/>
                <a:gd name="connsiteY2" fmla="*/ 613117 h 613117"/>
                <a:gd name="connsiteX3" fmla="*/ 6228 w 578779"/>
                <a:gd name="connsiteY3" fmla="*/ 613116 h 613117"/>
                <a:gd name="connsiteX4" fmla="*/ 244526 w 578779"/>
                <a:gd name="connsiteY4" fmla="*/ 0 h 613117"/>
                <a:gd name="connsiteX0" fmla="*/ 244526 w 578779"/>
                <a:gd name="connsiteY0" fmla="*/ 0 h 618659"/>
                <a:gd name="connsiteX1" fmla="*/ 578779 w 578779"/>
                <a:gd name="connsiteY1" fmla="*/ 88669 h 618659"/>
                <a:gd name="connsiteX2" fmla="*/ 406983 w 578779"/>
                <a:gd name="connsiteY2" fmla="*/ 618659 h 618659"/>
                <a:gd name="connsiteX3" fmla="*/ 6228 w 578779"/>
                <a:gd name="connsiteY3" fmla="*/ 613116 h 618659"/>
                <a:gd name="connsiteX4" fmla="*/ 244526 w 578779"/>
                <a:gd name="connsiteY4" fmla="*/ 0 h 618659"/>
                <a:gd name="connsiteX0" fmla="*/ 244526 w 578779"/>
                <a:gd name="connsiteY0" fmla="*/ 0 h 651326"/>
                <a:gd name="connsiteX1" fmla="*/ 578779 w 578779"/>
                <a:gd name="connsiteY1" fmla="*/ 88669 h 651326"/>
                <a:gd name="connsiteX2" fmla="*/ 406983 w 578779"/>
                <a:gd name="connsiteY2" fmla="*/ 618659 h 651326"/>
                <a:gd name="connsiteX3" fmla="*/ 6228 w 578779"/>
                <a:gd name="connsiteY3" fmla="*/ 613116 h 651326"/>
                <a:gd name="connsiteX4" fmla="*/ 244526 w 578779"/>
                <a:gd name="connsiteY4" fmla="*/ 0 h 651326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432374"/>
                <a:gd name="connsiteY0" fmla="*/ 0 h 670141"/>
                <a:gd name="connsiteX1" fmla="*/ 246270 w 432374"/>
                <a:gd name="connsiteY1" fmla="*/ 254924 h 670141"/>
                <a:gd name="connsiteX2" fmla="*/ 406983 w 432374"/>
                <a:gd name="connsiteY2" fmla="*/ 618659 h 670141"/>
                <a:gd name="connsiteX3" fmla="*/ 6228 w 432374"/>
                <a:gd name="connsiteY3" fmla="*/ 613116 h 670141"/>
                <a:gd name="connsiteX4" fmla="*/ 244526 w 432374"/>
                <a:gd name="connsiteY4" fmla="*/ 0 h 670141"/>
                <a:gd name="connsiteX0" fmla="*/ 244526 w 428584"/>
                <a:gd name="connsiteY0" fmla="*/ 0 h 670141"/>
                <a:gd name="connsiteX1" fmla="*/ 174226 w 428584"/>
                <a:gd name="connsiteY1" fmla="*/ 338052 h 670141"/>
                <a:gd name="connsiteX2" fmla="*/ 406983 w 428584"/>
                <a:gd name="connsiteY2" fmla="*/ 618659 h 670141"/>
                <a:gd name="connsiteX3" fmla="*/ 6228 w 428584"/>
                <a:gd name="connsiteY3" fmla="*/ 613116 h 670141"/>
                <a:gd name="connsiteX4" fmla="*/ 244526 w 428584"/>
                <a:gd name="connsiteY4" fmla="*/ 0 h 670141"/>
                <a:gd name="connsiteX0" fmla="*/ 244526 w 429354"/>
                <a:gd name="connsiteY0" fmla="*/ 0 h 670141"/>
                <a:gd name="connsiteX1" fmla="*/ 190852 w 429354"/>
                <a:gd name="connsiteY1" fmla="*/ 360219 h 670141"/>
                <a:gd name="connsiteX2" fmla="*/ 406983 w 429354"/>
                <a:gd name="connsiteY2" fmla="*/ 618659 h 670141"/>
                <a:gd name="connsiteX3" fmla="*/ 6228 w 429354"/>
                <a:gd name="connsiteY3" fmla="*/ 613116 h 670141"/>
                <a:gd name="connsiteX4" fmla="*/ 244526 w 429354"/>
                <a:gd name="connsiteY4" fmla="*/ 0 h 670141"/>
                <a:gd name="connsiteX0" fmla="*/ 244526 w 462448"/>
                <a:gd name="connsiteY0" fmla="*/ 0 h 670141"/>
                <a:gd name="connsiteX1" fmla="*/ 190852 w 462448"/>
                <a:gd name="connsiteY1" fmla="*/ 360219 h 670141"/>
                <a:gd name="connsiteX2" fmla="*/ 406983 w 462448"/>
                <a:gd name="connsiteY2" fmla="*/ 618659 h 670141"/>
                <a:gd name="connsiteX3" fmla="*/ 6228 w 462448"/>
                <a:gd name="connsiteY3" fmla="*/ 613116 h 670141"/>
                <a:gd name="connsiteX4" fmla="*/ 244526 w 462448"/>
                <a:gd name="connsiteY4" fmla="*/ 0 h 670141"/>
                <a:gd name="connsiteX0" fmla="*/ 259313 w 460610"/>
                <a:gd name="connsiteY0" fmla="*/ 0 h 636890"/>
                <a:gd name="connsiteX1" fmla="*/ 189014 w 460610"/>
                <a:gd name="connsiteY1" fmla="*/ 326968 h 636890"/>
                <a:gd name="connsiteX2" fmla="*/ 405145 w 460610"/>
                <a:gd name="connsiteY2" fmla="*/ 585408 h 636890"/>
                <a:gd name="connsiteX3" fmla="*/ 4390 w 460610"/>
                <a:gd name="connsiteY3" fmla="*/ 579865 h 636890"/>
                <a:gd name="connsiteX4" fmla="*/ 259313 w 460610"/>
                <a:gd name="connsiteY4" fmla="*/ 0 h 636890"/>
                <a:gd name="connsiteX0" fmla="*/ 270525 w 471822"/>
                <a:gd name="connsiteY0" fmla="*/ 0 h 636890"/>
                <a:gd name="connsiteX1" fmla="*/ 200226 w 471822"/>
                <a:gd name="connsiteY1" fmla="*/ 326968 h 636890"/>
                <a:gd name="connsiteX2" fmla="*/ 416357 w 471822"/>
                <a:gd name="connsiteY2" fmla="*/ 585408 h 636890"/>
                <a:gd name="connsiteX3" fmla="*/ 15602 w 471822"/>
                <a:gd name="connsiteY3" fmla="*/ 579865 h 636890"/>
                <a:gd name="connsiteX4" fmla="*/ 270525 w 471822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83451"/>
                <a:gd name="connsiteY0" fmla="*/ 0 h 636890"/>
                <a:gd name="connsiteX1" fmla="*/ 211309 w 483451"/>
                <a:gd name="connsiteY1" fmla="*/ 310343 h 636890"/>
                <a:gd name="connsiteX2" fmla="*/ 416357 w 483451"/>
                <a:gd name="connsiteY2" fmla="*/ 585408 h 636890"/>
                <a:gd name="connsiteX3" fmla="*/ 15602 w 483451"/>
                <a:gd name="connsiteY3" fmla="*/ 579865 h 636890"/>
                <a:gd name="connsiteX4" fmla="*/ 270525 w 483451"/>
                <a:gd name="connsiteY4" fmla="*/ 0 h 63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451" h="636890">
                  <a:moveTo>
                    <a:pt x="270525" y="0"/>
                  </a:moveTo>
                  <a:cubicBezTo>
                    <a:pt x="271106" y="84975"/>
                    <a:pt x="177477" y="214285"/>
                    <a:pt x="211309" y="310343"/>
                  </a:cubicBezTo>
                  <a:cubicBezTo>
                    <a:pt x="514262" y="226541"/>
                    <a:pt x="534582" y="436454"/>
                    <a:pt x="416357" y="585408"/>
                  </a:cubicBezTo>
                  <a:cubicBezTo>
                    <a:pt x="277231" y="661145"/>
                    <a:pt x="160270" y="648215"/>
                    <a:pt x="15602" y="579865"/>
                  </a:cubicBezTo>
                  <a:cubicBezTo>
                    <a:pt x="2671" y="299754"/>
                    <a:pt x="-71220" y="158190"/>
                    <a:pt x="270525" y="0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18"/>
            <p:cNvSpPr/>
            <p:nvPr/>
          </p:nvSpPr>
          <p:spPr>
            <a:xfrm rot="10800000">
              <a:off x="9150931" y="5513660"/>
              <a:ext cx="483451" cy="636890"/>
            </a:xfrm>
            <a:custGeom>
              <a:avLst/>
              <a:gdLst>
                <a:gd name="connsiteX0" fmla="*/ 0 w 661220"/>
                <a:gd name="connsiteY0" fmla="*/ 0 h 635284"/>
                <a:gd name="connsiteX1" fmla="*/ 661220 w 661220"/>
                <a:gd name="connsiteY1" fmla="*/ 0 h 635284"/>
                <a:gd name="connsiteX2" fmla="*/ 661220 w 661220"/>
                <a:gd name="connsiteY2" fmla="*/ 635284 h 635284"/>
                <a:gd name="connsiteX3" fmla="*/ 0 w 661220"/>
                <a:gd name="connsiteY3" fmla="*/ 635284 h 635284"/>
                <a:gd name="connsiteX4" fmla="*/ 0 w 661220"/>
                <a:gd name="connsiteY4" fmla="*/ 0 h 635284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238298 w 572551"/>
                <a:gd name="connsiteY0" fmla="*/ 0 h 723953"/>
                <a:gd name="connsiteX1" fmla="*/ 572551 w 572551"/>
                <a:gd name="connsiteY1" fmla="*/ 88669 h 723953"/>
                <a:gd name="connsiteX2" fmla="*/ 572551 w 572551"/>
                <a:gd name="connsiteY2" fmla="*/ 723953 h 723953"/>
                <a:gd name="connsiteX3" fmla="*/ 0 w 572551"/>
                <a:gd name="connsiteY3" fmla="*/ 613116 h 723953"/>
                <a:gd name="connsiteX4" fmla="*/ 238298 w 572551"/>
                <a:gd name="connsiteY4" fmla="*/ 0 h 723953"/>
                <a:gd name="connsiteX0" fmla="*/ 244526 w 578779"/>
                <a:gd name="connsiteY0" fmla="*/ 0 h 723953"/>
                <a:gd name="connsiteX1" fmla="*/ 578779 w 578779"/>
                <a:gd name="connsiteY1" fmla="*/ 88669 h 723953"/>
                <a:gd name="connsiteX2" fmla="*/ 578779 w 578779"/>
                <a:gd name="connsiteY2" fmla="*/ 723953 h 723953"/>
                <a:gd name="connsiteX3" fmla="*/ 6228 w 578779"/>
                <a:gd name="connsiteY3" fmla="*/ 613116 h 723953"/>
                <a:gd name="connsiteX4" fmla="*/ 244526 w 578779"/>
                <a:gd name="connsiteY4" fmla="*/ 0 h 723953"/>
                <a:gd name="connsiteX0" fmla="*/ 244526 w 578779"/>
                <a:gd name="connsiteY0" fmla="*/ 0 h 613117"/>
                <a:gd name="connsiteX1" fmla="*/ 578779 w 578779"/>
                <a:gd name="connsiteY1" fmla="*/ 88669 h 613117"/>
                <a:gd name="connsiteX2" fmla="*/ 301688 w 578779"/>
                <a:gd name="connsiteY2" fmla="*/ 613117 h 613117"/>
                <a:gd name="connsiteX3" fmla="*/ 6228 w 578779"/>
                <a:gd name="connsiteY3" fmla="*/ 613116 h 613117"/>
                <a:gd name="connsiteX4" fmla="*/ 244526 w 578779"/>
                <a:gd name="connsiteY4" fmla="*/ 0 h 613117"/>
                <a:gd name="connsiteX0" fmla="*/ 244526 w 578779"/>
                <a:gd name="connsiteY0" fmla="*/ 0 h 618659"/>
                <a:gd name="connsiteX1" fmla="*/ 578779 w 578779"/>
                <a:gd name="connsiteY1" fmla="*/ 88669 h 618659"/>
                <a:gd name="connsiteX2" fmla="*/ 406983 w 578779"/>
                <a:gd name="connsiteY2" fmla="*/ 618659 h 618659"/>
                <a:gd name="connsiteX3" fmla="*/ 6228 w 578779"/>
                <a:gd name="connsiteY3" fmla="*/ 613116 h 618659"/>
                <a:gd name="connsiteX4" fmla="*/ 244526 w 578779"/>
                <a:gd name="connsiteY4" fmla="*/ 0 h 618659"/>
                <a:gd name="connsiteX0" fmla="*/ 244526 w 578779"/>
                <a:gd name="connsiteY0" fmla="*/ 0 h 651326"/>
                <a:gd name="connsiteX1" fmla="*/ 578779 w 578779"/>
                <a:gd name="connsiteY1" fmla="*/ 88669 h 651326"/>
                <a:gd name="connsiteX2" fmla="*/ 406983 w 578779"/>
                <a:gd name="connsiteY2" fmla="*/ 618659 h 651326"/>
                <a:gd name="connsiteX3" fmla="*/ 6228 w 578779"/>
                <a:gd name="connsiteY3" fmla="*/ 613116 h 651326"/>
                <a:gd name="connsiteX4" fmla="*/ 244526 w 578779"/>
                <a:gd name="connsiteY4" fmla="*/ 0 h 651326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432374"/>
                <a:gd name="connsiteY0" fmla="*/ 0 h 670141"/>
                <a:gd name="connsiteX1" fmla="*/ 246270 w 432374"/>
                <a:gd name="connsiteY1" fmla="*/ 254924 h 670141"/>
                <a:gd name="connsiteX2" fmla="*/ 406983 w 432374"/>
                <a:gd name="connsiteY2" fmla="*/ 618659 h 670141"/>
                <a:gd name="connsiteX3" fmla="*/ 6228 w 432374"/>
                <a:gd name="connsiteY3" fmla="*/ 613116 h 670141"/>
                <a:gd name="connsiteX4" fmla="*/ 244526 w 432374"/>
                <a:gd name="connsiteY4" fmla="*/ 0 h 670141"/>
                <a:gd name="connsiteX0" fmla="*/ 244526 w 428584"/>
                <a:gd name="connsiteY0" fmla="*/ 0 h 670141"/>
                <a:gd name="connsiteX1" fmla="*/ 174226 w 428584"/>
                <a:gd name="connsiteY1" fmla="*/ 338052 h 670141"/>
                <a:gd name="connsiteX2" fmla="*/ 406983 w 428584"/>
                <a:gd name="connsiteY2" fmla="*/ 618659 h 670141"/>
                <a:gd name="connsiteX3" fmla="*/ 6228 w 428584"/>
                <a:gd name="connsiteY3" fmla="*/ 613116 h 670141"/>
                <a:gd name="connsiteX4" fmla="*/ 244526 w 428584"/>
                <a:gd name="connsiteY4" fmla="*/ 0 h 670141"/>
                <a:gd name="connsiteX0" fmla="*/ 244526 w 429354"/>
                <a:gd name="connsiteY0" fmla="*/ 0 h 670141"/>
                <a:gd name="connsiteX1" fmla="*/ 190852 w 429354"/>
                <a:gd name="connsiteY1" fmla="*/ 360219 h 670141"/>
                <a:gd name="connsiteX2" fmla="*/ 406983 w 429354"/>
                <a:gd name="connsiteY2" fmla="*/ 618659 h 670141"/>
                <a:gd name="connsiteX3" fmla="*/ 6228 w 429354"/>
                <a:gd name="connsiteY3" fmla="*/ 613116 h 670141"/>
                <a:gd name="connsiteX4" fmla="*/ 244526 w 429354"/>
                <a:gd name="connsiteY4" fmla="*/ 0 h 670141"/>
                <a:gd name="connsiteX0" fmla="*/ 244526 w 462448"/>
                <a:gd name="connsiteY0" fmla="*/ 0 h 670141"/>
                <a:gd name="connsiteX1" fmla="*/ 190852 w 462448"/>
                <a:gd name="connsiteY1" fmla="*/ 360219 h 670141"/>
                <a:gd name="connsiteX2" fmla="*/ 406983 w 462448"/>
                <a:gd name="connsiteY2" fmla="*/ 618659 h 670141"/>
                <a:gd name="connsiteX3" fmla="*/ 6228 w 462448"/>
                <a:gd name="connsiteY3" fmla="*/ 613116 h 670141"/>
                <a:gd name="connsiteX4" fmla="*/ 244526 w 462448"/>
                <a:gd name="connsiteY4" fmla="*/ 0 h 670141"/>
                <a:gd name="connsiteX0" fmla="*/ 259313 w 460610"/>
                <a:gd name="connsiteY0" fmla="*/ 0 h 636890"/>
                <a:gd name="connsiteX1" fmla="*/ 189014 w 460610"/>
                <a:gd name="connsiteY1" fmla="*/ 326968 h 636890"/>
                <a:gd name="connsiteX2" fmla="*/ 405145 w 460610"/>
                <a:gd name="connsiteY2" fmla="*/ 585408 h 636890"/>
                <a:gd name="connsiteX3" fmla="*/ 4390 w 460610"/>
                <a:gd name="connsiteY3" fmla="*/ 579865 h 636890"/>
                <a:gd name="connsiteX4" fmla="*/ 259313 w 460610"/>
                <a:gd name="connsiteY4" fmla="*/ 0 h 636890"/>
                <a:gd name="connsiteX0" fmla="*/ 270525 w 471822"/>
                <a:gd name="connsiteY0" fmla="*/ 0 h 636890"/>
                <a:gd name="connsiteX1" fmla="*/ 200226 w 471822"/>
                <a:gd name="connsiteY1" fmla="*/ 326968 h 636890"/>
                <a:gd name="connsiteX2" fmla="*/ 416357 w 471822"/>
                <a:gd name="connsiteY2" fmla="*/ 585408 h 636890"/>
                <a:gd name="connsiteX3" fmla="*/ 15602 w 471822"/>
                <a:gd name="connsiteY3" fmla="*/ 579865 h 636890"/>
                <a:gd name="connsiteX4" fmla="*/ 270525 w 471822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83451"/>
                <a:gd name="connsiteY0" fmla="*/ 0 h 636890"/>
                <a:gd name="connsiteX1" fmla="*/ 211309 w 483451"/>
                <a:gd name="connsiteY1" fmla="*/ 310343 h 636890"/>
                <a:gd name="connsiteX2" fmla="*/ 416357 w 483451"/>
                <a:gd name="connsiteY2" fmla="*/ 585408 h 636890"/>
                <a:gd name="connsiteX3" fmla="*/ 15602 w 483451"/>
                <a:gd name="connsiteY3" fmla="*/ 579865 h 636890"/>
                <a:gd name="connsiteX4" fmla="*/ 270525 w 483451"/>
                <a:gd name="connsiteY4" fmla="*/ 0 h 63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451" h="636890">
                  <a:moveTo>
                    <a:pt x="270525" y="0"/>
                  </a:moveTo>
                  <a:cubicBezTo>
                    <a:pt x="271106" y="84975"/>
                    <a:pt x="177477" y="214285"/>
                    <a:pt x="211309" y="310343"/>
                  </a:cubicBezTo>
                  <a:cubicBezTo>
                    <a:pt x="514262" y="226541"/>
                    <a:pt x="534582" y="436454"/>
                    <a:pt x="416357" y="585408"/>
                  </a:cubicBezTo>
                  <a:cubicBezTo>
                    <a:pt x="277231" y="661145"/>
                    <a:pt x="160270" y="648215"/>
                    <a:pt x="15602" y="579865"/>
                  </a:cubicBezTo>
                  <a:cubicBezTo>
                    <a:pt x="2671" y="299754"/>
                    <a:pt x="-71220" y="158190"/>
                    <a:pt x="270525" y="0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91607" y="2018980"/>
              <a:ext cx="483451" cy="636890"/>
            </a:xfrm>
            <a:custGeom>
              <a:avLst/>
              <a:gdLst>
                <a:gd name="connsiteX0" fmla="*/ 0 w 661220"/>
                <a:gd name="connsiteY0" fmla="*/ 0 h 635284"/>
                <a:gd name="connsiteX1" fmla="*/ 661220 w 661220"/>
                <a:gd name="connsiteY1" fmla="*/ 0 h 635284"/>
                <a:gd name="connsiteX2" fmla="*/ 661220 w 661220"/>
                <a:gd name="connsiteY2" fmla="*/ 635284 h 635284"/>
                <a:gd name="connsiteX3" fmla="*/ 0 w 661220"/>
                <a:gd name="connsiteY3" fmla="*/ 635284 h 635284"/>
                <a:gd name="connsiteX4" fmla="*/ 0 w 661220"/>
                <a:gd name="connsiteY4" fmla="*/ 0 h 635284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326967 w 661220"/>
                <a:gd name="connsiteY0" fmla="*/ 0 h 723953"/>
                <a:gd name="connsiteX1" fmla="*/ 661220 w 661220"/>
                <a:gd name="connsiteY1" fmla="*/ 88669 h 723953"/>
                <a:gd name="connsiteX2" fmla="*/ 661220 w 661220"/>
                <a:gd name="connsiteY2" fmla="*/ 723953 h 723953"/>
                <a:gd name="connsiteX3" fmla="*/ 0 w 661220"/>
                <a:gd name="connsiteY3" fmla="*/ 723953 h 723953"/>
                <a:gd name="connsiteX4" fmla="*/ 326967 w 661220"/>
                <a:gd name="connsiteY4" fmla="*/ 0 h 723953"/>
                <a:gd name="connsiteX0" fmla="*/ 238298 w 572551"/>
                <a:gd name="connsiteY0" fmla="*/ 0 h 723953"/>
                <a:gd name="connsiteX1" fmla="*/ 572551 w 572551"/>
                <a:gd name="connsiteY1" fmla="*/ 88669 h 723953"/>
                <a:gd name="connsiteX2" fmla="*/ 572551 w 572551"/>
                <a:gd name="connsiteY2" fmla="*/ 723953 h 723953"/>
                <a:gd name="connsiteX3" fmla="*/ 0 w 572551"/>
                <a:gd name="connsiteY3" fmla="*/ 613116 h 723953"/>
                <a:gd name="connsiteX4" fmla="*/ 238298 w 572551"/>
                <a:gd name="connsiteY4" fmla="*/ 0 h 723953"/>
                <a:gd name="connsiteX0" fmla="*/ 244526 w 578779"/>
                <a:gd name="connsiteY0" fmla="*/ 0 h 723953"/>
                <a:gd name="connsiteX1" fmla="*/ 578779 w 578779"/>
                <a:gd name="connsiteY1" fmla="*/ 88669 h 723953"/>
                <a:gd name="connsiteX2" fmla="*/ 578779 w 578779"/>
                <a:gd name="connsiteY2" fmla="*/ 723953 h 723953"/>
                <a:gd name="connsiteX3" fmla="*/ 6228 w 578779"/>
                <a:gd name="connsiteY3" fmla="*/ 613116 h 723953"/>
                <a:gd name="connsiteX4" fmla="*/ 244526 w 578779"/>
                <a:gd name="connsiteY4" fmla="*/ 0 h 723953"/>
                <a:gd name="connsiteX0" fmla="*/ 244526 w 578779"/>
                <a:gd name="connsiteY0" fmla="*/ 0 h 613117"/>
                <a:gd name="connsiteX1" fmla="*/ 578779 w 578779"/>
                <a:gd name="connsiteY1" fmla="*/ 88669 h 613117"/>
                <a:gd name="connsiteX2" fmla="*/ 301688 w 578779"/>
                <a:gd name="connsiteY2" fmla="*/ 613117 h 613117"/>
                <a:gd name="connsiteX3" fmla="*/ 6228 w 578779"/>
                <a:gd name="connsiteY3" fmla="*/ 613116 h 613117"/>
                <a:gd name="connsiteX4" fmla="*/ 244526 w 578779"/>
                <a:gd name="connsiteY4" fmla="*/ 0 h 613117"/>
                <a:gd name="connsiteX0" fmla="*/ 244526 w 578779"/>
                <a:gd name="connsiteY0" fmla="*/ 0 h 618659"/>
                <a:gd name="connsiteX1" fmla="*/ 578779 w 578779"/>
                <a:gd name="connsiteY1" fmla="*/ 88669 h 618659"/>
                <a:gd name="connsiteX2" fmla="*/ 406983 w 578779"/>
                <a:gd name="connsiteY2" fmla="*/ 618659 h 618659"/>
                <a:gd name="connsiteX3" fmla="*/ 6228 w 578779"/>
                <a:gd name="connsiteY3" fmla="*/ 613116 h 618659"/>
                <a:gd name="connsiteX4" fmla="*/ 244526 w 578779"/>
                <a:gd name="connsiteY4" fmla="*/ 0 h 618659"/>
                <a:gd name="connsiteX0" fmla="*/ 244526 w 578779"/>
                <a:gd name="connsiteY0" fmla="*/ 0 h 651326"/>
                <a:gd name="connsiteX1" fmla="*/ 578779 w 578779"/>
                <a:gd name="connsiteY1" fmla="*/ 88669 h 651326"/>
                <a:gd name="connsiteX2" fmla="*/ 406983 w 578779"/>
                <a:gd name="connsiteY2" fmla="*/ 618659 h 651326"/>
                <a:gd name="connsiteX3" fmla="*/ 6228 w 578779"/>
                <a:gd name="connsiteY3" fmla="*/ 613116 h 651326"/>
                <a:gd name="connsiteX4" fmla="*/ 244526 w 578779"/>
                <a:gd name="connsiteY4" fmla="*/ 0 h 651326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578779"/>
                <a:gd name="connsiteY0" fmla="*/ 0 h 670141"/>
                <a:gd name="connsiteX1" fmla="*/ 578779 w 578779"/>
                <a:gd name="connsiteY1" fmla="*/ 88669 h 670141"/>
                <a:gd name="connsiteX2" fmla="*/ 406983 w 578779"/>
                <a:gd name="connsiteY2" fmla="*/ 618659 h 670141"/>
                <a:gd name="connsiteX3" fmla="*/ 6228 w 578779"/>
                <a:gd name="connsiteY3" fmla="*/ 613116 h 670141"/>
                <a:gd name="connsiteX4" fmla="*/ 244526 w 578779"/>
                <a:gd name="connsiteY4" fmla="*/ 0 h 670141"/>
                <a:gd name="connsiteX0" fmla="*/ 244526 w 432374"/>
                <a:gd name="connsiteY0" fmla="*/ 0 h 670141"/>
                <a:gd name="connsiteX1" fmla="*/ 246270 w 432374"/>
                <a:gd name="connsiteY1" fmla="*/ 254924 h 670141"/>
                <a:gd name="connsiteX2" fmla="*/ 406983 w 432374"/>
                <a:gd name="connsiteY2" fmla="*/ 618659 h 670141"/>
                <a:gd name="connsiteX3" fmla="*/ 6228 w 432374"/>
                <a:gd name="connsiteY3" fmla="*/ 613116 h 670141"/>
                <a:gd name="connsiteX4" fmla="*/ 244526 w 432374"/>
                <a:gd name="connsiteY4" fmla="*/ 0 h 670141"/>
                <a:gd name="connsiteX0" fmla="*/ 244526 w 428584"/>
                <a:gd name="connsiteY0" fmla="*/ 0 h 670141"/>
                <a:gd name="connsiteX1" fmla="*/ 174226 w 428584"/>
                <a:gd name="connsiteY1" fmla="*/ 338052 h 670141"/>
                <a:gd name="connsiteX2" fmla="*/ 406983 w 428584"/>
                <a:gd name="connsiteY2" fmla="*/ 618659 h 670141"/>
                <a:gd name="connsiteX3" fmla="*/ 6228 w 428584"/>
                <a:gd name="connsiteY3" fmla="*/ 613116 h 670141"/>
                <a:gd name="connsiteX4" fmla="*/ 244526 w 428584"/>
                <a:gd name="connsiteY4" fmla="*/ 0 h 670141"/>
                <a:gd name="connsiteX0" fmla="*/ 244526 w 429354"/>
                <a:gd name="connsiteY0" fmla="*/ 0 h 670141"/>
                <a:gd name="connsiteX1" fmla="*/ 190852 w 429354"/>
                <a:gd name="connsiteY1" fmla="*/ 360219 h 670141"/>
                <a:gd name="connsiteX2" fmla="*/ 406983 w 429354"/>
                <a:gd name="connsiteY2" fmla="*/ 618659 h 670141"/>
                <a:gd name="connsiteX3" fmla="*/ 6228 w 429354"/>
                <a:gd name="connsiteY3" fmla="*/ 613116 h 670141"/>
                <a:gd name="connsiteX4" fmla="*/ 244526 w 429354"/>
                <a:gd name="connsiteY4" fmla="*/ 0 h 670141"/>
                <a:gd name="connsiteX0" fmla="*/ 244526 w 462448"/>
                <a:gd name="connsiteY0" fmla="*/ 0 h 670141"/>
                <a:gd name="connsiteX1" fmla="*/ 190852 w 462448"/>
                <a:gd name="connsiteY1" fmla="*/ 360219 h 670141"/>
                <a:gd name="connsiteX2" fmla="*/ 406983 w 462448"/>
                <a:gd name="connsiteY2" fmla="*/ 618659 h 670141"/>
                <a:gd name="connsiteX3" fmla="*/ 6228 w 462448"/>
                <a:gd name="connsiteY3" fmla="*/ 613116 h 670141"/>
                <a:gd name="connsiteX4" fmla="*/ 244526 w 462448"/>
                <a:gd name="connsiteY4" fmla="*/ 0 h 670141"/>
                <a:gd name="connsiteX0" fmla="*/ 259313 w 460610"/>
                <a:gd name="connsiteY0" fmla="*/ 0 h 636890"/>
                <a:gd name="connsiteX1" fmla="*/ 189014 w 460610"/>
                <a:gd name="connsiteY1" fmla="*/ 326968 h 636890"/>
                <a:gd name="connsiteX2" fmla="*/ 405145 w 460610"/>
                <a:gd name="connsiteY2" fmla="*/ 585408 h 636890"/>
                <a:gd name="connsiteX3" fmla="*/ 4390 w 460610"/>
                <a:gd name="connsiteY3" fmla="*/ 579865 h 636890"/>
                <a:gd name="connsiteX4" fmla="*/ 259313 w 460610"/>
                <a:gd name="connsiteY4" fmla="*/ 0 h 636890"/>
                <a:gd name="connsiteX0" fmla="*/ 270525 w 471822"/>
                <a:gd name="connsiteY0" fmla="*/ 0 h 636890"/>
                <a:gd name="connsiteX1" fmla="*/ 200226 w 471822"/>
                <a:gd name="connsiteY1" fmla="*/ 326968 h 636890"/>
                <a:gd name="connsiteX2" fmla="*/ 416357 w 471822"/>
                <a:gd name="connsiteY2" fmla="*/ 585408 h 636890"/>
                <a:gd name="connsiteX3" fmla="*/ 15602 w 471822"/>
                <a:gd name="connsiteY3" fmla="*/ 579865 h 636890"/>
                <a:gd name="connsiteX4" fmla="*/ 270525 w 471822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74481"/>
                <a:gd name="connsiteY0" fmla="*/ 0 h 636890"/>
                <a:gd name="connsiteX1" fmla="*/ 211309 w 474481"/>
                <a:gd name="connsiteY1" fmla="*/ 310343 h 636890"/>
                <a:gd name="connsiteX2" fmla="*/ 416357 w 474481"/>
                <a:gd name="connsiteY2" fmla="*/ 585408 h 636890"/>
                <a:gd name="connsiteX3" fmla="*/ 15602 w 474481"/>
                <a:gd name="connsiteY3" fmla="*/ 579865 h 636890"/>
                <a:gd name="connsiteX4" fmla="*/ 270525 w 474481"/>
                <a:gd name="connsiteY4" fmla="*/ 0 h 636890"/>
                <a:gd name="connsiteX0" fmla="*/ 270525 w 483451"/>
                <a:gd name="connsiteY0" fmla="*/ 0 h 636890"/>
                <a:gd name="connsiteX1" fmla="*/ 211309 w 483451"/>
                <a:gd name="connsiteY1" fmla="*/ 310343 h 636890"/>
                <a:gd name="connsiteX2" fmla="*/ 416357 w 483451"/>
                <a:gd name="connsiteY2" fmla="*/ 585408 h 636890"/>
                <a:gd name="connsiteX3" fmla="*/ 15602 w 483451"/>
                <a:gd name="connsiteY3" fmla="*/ 579865 h 636890"/>
                <a:gd name="connsiteX4" fmla="*/ 270525 w 483451"/>
                <a:gd name="connsiteY4" fmla="*/ 0 h 63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451" h="636890">
                  <a:moveTo>
                    <a:pt x="270525" y="0"/>
                  </a:moveTo>
                  <a:cubicBezTo>
                    <a:pt x="271106" y="84975"/>
                    <a:pt x="177477" y="214285"/>
                    <a:pt x="211309" y="310343"/>
                  </a:cubicBezTo>
                  <a:cubicBezTo>
                    <a:pt x="514262" y="226541"/>
                    <a:pt x="534582" y="436454"/>
                    <a:pt x="416357" y="585408"/>
                  </a:cubicBezTo>
                  <a:cubicBezTo>
                    <a:pt x="277231" y="661145"/>
                    <a:pt x="160270" y="648215"/>
                    <a:pt x="15602" y="579865"/>
                  </a:cubicBezTo>
                  <a:cubicBezTo>
                    <a:pt x="2671" y="299754"/>
                    <a:pt x="-71220" y="158190"/>
                    <a:pt x="270525" y="0"/>
                  </a:cubicBezTo>
                  <a:close/>
                </a:path>
              </a:pathLst>
            </a:custGeom>
            <a:solidFill>
              <a:srgbClr val="CCE8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F32BAAD-995A-4BA3-B7D4-05DAC89B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63" y="1970762"/>
              <a:ext cx="8284714" cy="42518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5FD072B-951D-4627-8DF6-32143D10A98C}"/>
              </a:ext>
            </a:extLst>
          </p:cNvPr>
          <p:cNvSpPr txBox="1"/>
          <p:nvPr/>
        </p:nvSpPr>
        <p:spPr>
          <a:xfrm>
            <a:off x="2379477" y="3607373"/>
            <a:ext cx="6528402" cy="17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450940">
              <a:lnSpc>
                <a:spcPct val="150000"/>
              </a:lnSpc>
            </a:pP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description, please elaborate on your content, add appropriate text, one page of text is best not to exceed</a:t>
            </a:r>
            <a:r>
              <a:rPr lang="en-US" altLang="zh-CN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kern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word.</a:t>
            </a:r>
          </a:p>
          <a:p>
            <a:pPr algn="ctr" defTabSz="1450940">
              <a:lnSpc>
                <a:spcPct val="150000"/>
              </a:lnSpc>
            </a:pPr>
            <a:endParaRPr lang="zh-CN" altLang="en-US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1450940">
              <a:lnSpc>
                <a:spcPct val="150000"/>
              </a:lnSpc>
            </a:pPr>
            <a:endParaRPr lang="zh-CN" altLang="en-US" kern="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0A98983-8840-40B0-92C9-48A9C8FF49FF}"/>
              </a:ext>
            </a:extLst>
          </p:cNvPr>
          <p:cNvSpPr/>
          <p:nvPr/>
        </p:nvSpPr>
        <p:spPr>
          <a:xfrm>
            <a:off x="4386311" y="2970695"/>
            <a:ext cx="2717873" cy="454885"/>
          </a:xfrm>
          <a:prstGeom prst="roundRect">
            <a:avLst>
              <a:gd name="adj" fmla="val 50000"/>
            </a:avLst>
          </a:prstGeom>
          <a:solidFill>
            <a:srgbClr val="F3D42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rief description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4374092" y="479944"/>
            <a:ext cx="340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Job overview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9940405" y="2754016"/>
            <a:ext cx="1694995" cy="4111911"/>
            <a:chOff x="9940405" y="2754016"/>
            <a:chExt cx="1694995" cy="4111911"/>
          </a:xfrm>
        </p:grpSpPr>
        <p:sp>
          <p:nvSpPr>
            <p:cNvPr id="18" name="等腰三角形 17"/>
            <p:cNvSpPr/>
            <p:nvPr/>
          </p:nvSpPr>
          <p:spPr>
            <a:xfrm flipV="1">
              <a:off x="10660926" y="3925388"/>
              <a:ext cx="205860" cy="260894"/>
            </a:xfrm>
            <a:custGeom>
              <a:avLst/>
              <a:gdLst>
                <a:gd name="connsiteX0" fmla="*/ 0 w 186266"/>
                <a:gd name="connsiteY0" fmla="*/ 162922 h 162922"/>
                <a:gd name="connsiteX1" fmla="*/ 93133 w 186266"/>
                <a:gd name="connsiteY1" fmla="*/ 0 h 162922"/>
                <a:gd name="connsiteX2" fmla="*/ 186266 w 186266"/>
                <a:gd name="connsiteY2" fmla="*/ 162922 h 162922"/>
                <a:gd name="connsiteX3" fmla="*/ 0 w 186266"/>
                <a:gd name="connsiteY3" fmla="*/ 162922 h 162922"/>
                <a:gd name="connsiteX0" fmla="*/ 0 w 189531"/>
                <a:gd name="connsiteY0" fmla="*/ 221705 h 221705"/>
                <a:gd name="connsiteX1" fmla="*/ 96398 w 189531"/>
                <a:gd name="connsiteY1" fmla="*/ 0 h 221705"/>
                <a:gd name="connsiteX2" fmla="*/ 189531 w 189531"/>
                <a:gd name="connsiteY2" fmla="*/ 162922 h 221705"/>
                <a:gd name="connsiteX3" fmla="*/ 0 w 189531"/>
                <a:gd name="connsiteY3" fmla="*/ 221705 h 221705"/>
                <a:gd name="connsiteX0" fmla="*/ 0 w 205860"/>
                <a:gd name="connsiteY0" fmla="*/ 221705 h 221705"/>
                <a:gd name="connsiteX1" fmla="*/ 96398 w 205860"/>
                <a:gd name="connsiteY1" fmla="*/ 0 h 221705"/>
                <a:gd name="connsiteX2" fmla="*/ 205860 w 205860"/>
                <a:gd name="connsiteY2" fmla="*/ 185782 h 221705"/>
                <a:gd name="connsiteX3" fmla="*/ 0 w 205860"/>
                <a:gd name="connsiteY3" fmla="*/ 221705 h 221705"/>
                <a:gd name="connsiteX0" fmla="*/ 0 w 205860"/>
                <a:gd name="connsiteY0" fmla="*/ 260894 h 260894"/>
                <a:gd name="connsiteX1" fmla="*/ 83335 w 205860"/>
                <a:gd name="connsiteY1" fmla="*/ 0 h 260894"/>
                <a:gd name="connsiteX2" fmla="*/ 205860 w 205860"/>
                <a:gd name="connsiteY2" fmla="*/ 224971 h 260894"/>
                <a:gd name="connsiteX3" fmla="*/ 0 w 205860"/>
                <a:gd name="connsiteY3" fmla="*/ 260894 h 260894"/>
                <a:gd name="connsiteX0" fmla="*/ 0 w 205860"/>
                <a:gd name="connsiteY0" fmla="*/ 260894 h 260894"/>
                <a:gd name="connsiteX1" fmla="*/ 83335 w 205860"/>
                <a:gd name="connsiteY1" fmla="*/ 0 h 260894"/>
                <a:gd name="connsiteX2" fmla="*/ 205860 w 205860"/>
                <a:gd name="connsiteY2" fmla="*/ 224971 h 260894"/>
                <a:gd name="connsiteX3" fmla="*/ 0 w 205860"/>
                <a:gd name="connsiteY3" fmla="*/ 260894 h 260894"/>
                <a:gd name="connsiteX0" fmla="*/ 0 w 205860"/>
                <a:gd name="connsiteY0" fmla="*/ 260894 h 260894"/>
                <a:gd name="connsiteX1" fmla="*/ 83335 w 205860"/>
                <a:gd name="connsiteY1" fmla="*/ 0 h 260894"/>
                <a:gd name="connsiteX2" fmla="*/ 205860 w 205860"/>
                <a:gd name="connsiteY2" fmla="*/ 224971 h 260894"/>
                <a:gd name="connsiteX3" fmla="*/ 0 w 205860"/>
                <a:gd name="connsiteY3" fmla="*/ 260894 h 260894"/>
                <a:gd name="connsiteX0" fmla="*/ 0 w 205860"/>
                <a:gd name="connsiteY0" fmla="*/ 260894 h 260894"/>
                <a:gd name="connsiteX1" fmla="*/ 83335 w 205860"/>
                <a:gd name="connsiteY1" fmla="*/ 0 h 260894"/>
                <a:gd name="connsiteX2" fmla="*/ 205860 w 205860"/>
                <a:gd name="connsiteY2" fmla="*/ 224971 h 260894"/>
                <a:gd name="connsiteX3" fmla="*/ 0 w 205860"/>
                <a:gd name="connsiteY3" fmla="*/ 260894 h 260894"/>
                <a:gd name="connsiteX0" fmla="*/ 0 w 205860"/>
                <a:gd name="connsiteY0" fmla="*/ 260894 h 260894"/>
                <a:gd name="connsiteX1" fmla="*/ 83335 w 205860"/>
                <a:gd name="connsiteY1" fmla="*/ 0 h 260894"/>
                <a:gd name="connsiteX2" fmla="*/ 205860 w 205860"/>
                <a:gd name="connsiteY2" fmla="*/ 224971 h 260894"/>
                <a:gd name="connsiteX3" fmla="*/ 0 w 205860"/>
                <a:gd name="connsiteY3" fmla="*/ 260894 h 26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5860" h="260894">
                  <a:moveTo>
                    <a:pt x="0" y="260894"/>
                  </a:moveTo>
                  <a:cubicBezTo>
                    <a:pt x="27778" y="173929"/>
                    <a:pt x="22900" y="37979"/>
                    <a:pt x="83335" y="0"/>
                  </a:cubicBezTo>
                  <a:cubicBezTo>
                    <a:pt x="169897" y="39068"/>
                    <a:pt x="165018" y="149981"/>
                    <a:pt x="205860" y="224971"/>
                  </a:cubicBezTo>
                  <a:cubicBezTo>
                    <a:pt x="133974" y="276133"/>
                    <a:pt x="68620" y="248920"/>
                    <a:pt x="0" y="260894"/>
                  </a:cubicBezTo>
                  <a:close/>
                </a:path>
              </a:pathLst>
            </a:custGeom>
            <a:solidFill>
              <a:srgbClr val="F3BE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A4D7362-16F4-4D05-B53F-372EF5341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40405" y="2754016"/>
              <a:ext cx="1694995" cy="4111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66908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矩形 1285"/>
          <p:cNvSpPr/>
          <p:nvPr/>
        </p:nvSpPr>
        <p:spPr>
          <a:xfrm>
            <a:off x="1598275" y="5709669"/>
            <a:ext cx="2224980" cy="450383"/>
          </a:xfrm>
          <a:prstGeom prst="rect">
            <a:avLst/>
          </a:pr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name/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office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24333" y="1578002"/>
            <a:ext cx="3430443" cy="3961003"/>
            <a:chOff x="924333" y="1578002"/>
            <a:chExt cx="3430443" cy="3961003"/>
          </a:xfrm>
        </p:grpSpPr>
        <p:sp>
          <p:nvSpPr>
            <p:cNvPr id="511" name="Freeform 837"/>
            <p:cNvSpPr>
              <a:spLocks noEditPoints="1"/>
            </p:cNvSpPr>
            <p:nvPr/>
          </p:nvSpPr>
          <p:spPr bwMode="auto">
            <a:xfrm rot="20130589">
              <a:off x="924333" y="1578002"/>
              <a:ext cx="3430443" cy="3961003"/>
            </a:xfrm>
            <a:custGeom>
              <a:avLst/>
              <a:gdLst>
                <a:gd name="T0" fmla="*/ 241 w 472"/>
                <a:gd name="T1" fmla="*/ 100 h 545"/>
                <a:gd name="T2" fmla="*/ 256 w 472"/>
                <a:gd name="T3" fmla="*/ 118 h 545"/>
                <a:gd name="T4" fmla="*/ 317 w 472"/>
                <a:gd name="T5" fmla="*/ 138 h 545"/>
                <a:gd name="T6" fmla="*/ 339 w 472"/>
                <a:gd name="T7" fmla="*/ 125 h 545"/>
                <a:gd name="T8" fmla="*/ 241 w 472"/>
                <a:gd name="T9" fmla="*/ 92 h 545"/>
                <a:gd name="T10" fmla="*/ 242 w 472"/>
                <a:gd name="T11" fmla="*/ 27 h 545"/>
                <a:gd name="T12" fmla="*/ 230 w 472"/>
                <a:gd name="T13" fmla="*/ 43 h 545"/>
                <a:gd name="T14" fmla="*/ 224 w 472"/>
                <a:gd name="T15" fmla="*/ 62 h 545"/>
                <a:gd name="T16" fmla="*/ 259 w 472"/>
                <a:gd name="T17" fmla="*/ 92 h 545"/>
                <a:gd name="T18" fmla="*/ 362 w 472"/>
                <a:gd name="T19" fmla="*/ 125 h 545"/>
                <a:gd name="T20" fmla="*/ 378 w 472"/>
                <a:gd name="T21" fmla="*/ 120 h 545"/>
                <a:gd name="T22" fmla="*/ 391 w 472"/>
                <a:gd name="T23" fmla="*/ 92 h 545"/>
                <a:gd name="T24" fmla="*/ 393 w 472"/>
                <a:gd name="T25" fmla="*/ 76 h 545"/>
                <a:gd name="T26" fmla="*/ 379 w 472"/>
                <a:gd name="T27" fmla="*/ 63 h 545"/>
                <a:gd name="T28" fmla="*/ 271 w 472"/>
                <a:gd name="T29" fmla="*/ 24 h 545"/>
                <a:gd name="T30" fmla="*/ 157 w 472"/>
                <a:gd name="T31" fmla="*/ 12 h 545"/>
                <a:gd name="T32" fmla="*/ 141 w 472"/>
                <a:gd name="T33" fmla="*/ 53 h 545"/>
                <a:gd name="T34" fmla="*/ 123 w 472"/>
                <a:gd name="T35" fmla="*/ 106 h 545"/>
                <a:gd name="T36" fmla="*/ 57 w 472"/>
                <a:gd name="T37" fmla="*/ 298 h 545"/>
                <a:gd name="T38" fmla="*/ 10 w 472"/>
                <a:gd name="T39" fmla="*/ 428 h 545"/>
                <a:gd name="T40" fmla="*/ 170 w 472"/>
                <a:gd name="T41" fmla="*/ 484 h 545"/>
                <a:gd name="T42" fmla="*/ 289 w 472"/>
                <a:gd name="T43" fmla="*/ 524 h 545"/>
                <a:gd name="T44" fmla="*/ 318 w 472"/>
                <a:gd name="T45" fmla="*/ 531 h 545"/>
                <a:gd name="T46" fmla="*/ 340 w 472"/>
                <a:gd name="T47" fmla="*/ 467 h 545"/>
                <a:gd name="T48" fmla="*/ 374 w 472"/>
                <a:gd name="T49" fmla="*/ 366 h 545"/>
                <a:gd name="T50" fmla="*/ 446 w 472"/>
                <a:gd name="T51" fmla="*/ 156 h 545"/>
                <a:gd name="T52" fmla="*/ 459 w 472"/>
                <a:gd name="T53" fmla="*/ 119 h 545"/>
                <a:gd name="T54" fmla="*/ 448 w 472"/>
                <a:gd name="T55" fmla="*/ 112 h 545"/>
                <a:gd name="T56" fmla="*/ 395 w 472"/>
                <a:gd name="T57" fmla="*/ 101 h 545"/>
                <a:gd name="T58" fmla="*/ 390 w 472"/>
                <a:gd name="T59" fmla="*/ 112 h 545"/>
                <a:gd name="T60" fmla="*/ 377 w 472"/>
                <a:gd name="T61" fmla="*/ 129 h 545"/>
                <a:gd name="T62" fmla="*/ 353 w 472"/>
                <a:gd name="T63" fmla="*/ 129 h 545"/>
                <a:gd name="T64" fmla="*/ 317 w 472"/>
                <a:gd name="T65" fmla="*/ 145 h 545"/>
                <a:gd name="T66" fmla="*/ 256 w 472"/>
                <a:gd name="T67" fmla="*/ 125 h 545"/>
                <a:gd name="T68" fmla="*/ 233 w 472"/>
                <a:gd name="T69" fmla="*/ 97 h 545"/>
                <a:gd name="T70" fmla="*/ 221 w 472"/>
                <a:gd name="T71" fmla="*/ 80 h 545"/>
                <a:gd name="T72" fmla="*/ 217 w 472"/>
                <a:gd name="T73" fmla="*/ 61 h 545"/>
                <a:gd name="T74" fmla="*/ 221 w 472"/>
                <a:gd name="T75" fmla="*/ 49 h 545"/>
                <a:gd name="T76" fmla="*/ 181 w 472"/>
                <a:gd name="T77" fmla="*/ 21 h 545"/>
                <a:gd name="T78" fmla="*/ 153 w 472"/>
                <a:gd name="T79" fmla="*/ 1 h 545"/>
                <a:gd name="T80" fmla="*/ 210 w 472"/>
                <a:gd name="T81" fmla="*/ 21 h 545"/>
                <a:gd name="T82" fmla="*/ 239 w 472"/>
                <a:gd name="T83" fmla="*/ 19 h 545"/>
                <a:gd name="T84" fmla="*/ 281 w 472"/>
                <a:gd name="T85" fmla="*/ 21 h 545"/>
                <a:gd name="T86" fmla="*/ 392 w 472"/>
                <a:gd name="T87" fmla="*/ 66 h 545"/>
                <a:gd name="T88" fmla="*/ 399 w 472"/>
                <a:gd name="T89" fmla="*/ 85 h 545"/>
                <a:gd name="T90" fmla="*/ 458 w 472"/>
                <a:gd name="T91" fmla="*/ 106 h 545"/>
                <a:gd name="T92" fmla="*/ 470 w 472"/>
                <a:gd name="T93" fmla="*/ 110 h 545"/>
                <a:gd name="T94" fmla="*/ 468 w 472"/>
                <a:gd name="T95" fmla="*/ 122 h 545"/>
                <a:gd name="T96" fmla="*/ 437 w 472"/>
                <a:gd name="T97" fmla="*/ 213 h 545"/>
                <a:gd name="T98" fmla="*/ 321 w 472"/>
                <a:gd name="T99" fmla="*/ 545 h 545"/>
                <a:gd name="T100" fmla="*/ 281 w 472"/>
                <a:gd name="T101" fmla="*/ 532 h 545"/>
                <a:gd name="T102" fmla="*/ 162 w 472"/>
                <a:gd name="T103" fmla="*/ 490 h 545"/>
                <a:gd name="T104" fmla="*/ 1 w 472"/>
                <a:gd name="T105" fmla="*/ 436 h 545"/>
                <a:gd name="T106" fmla="*/ 10 w 472"/>
                <a:gd name="T107" fmla="*/ 406 h 545"/>
                <a:gd name="T108" fmla="*/ 42 w 472"/>
                <a:gd name="T109" fmla="*/ 312 h 545"/>
                <a:gd name="T110" fmla="*/ 75 w 472"/>
                <a:gd name="T111" fmla="*/ 213 h 545"/>
                <a:gd name="T112" fmla="*/ 144 w 472"/>
                <a:gd name="T113" fmla="*/ 17 h 545"/>
                <a:gd name="T114" fmla="*/ 149 w 472"/>
                <a:gd name="T115" fmla="*/ 2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72" h="545">
                  <a:moveTo>
                    <a:pt x="241" y="92"/>
                  </a:moveTo>
                  <a:lnTo>
                    <a:pt x="241" y="93"/>
                  </a:lnTo>
                  <a:lnTo>
                    <a:pt x="241" y="97"/>
                  </a:lnTo>
                  <a:lnTo>
                    <a:pt x="241" y="100"/>
                  </a:lnTo>
                  <a:lnTo>
                    <a:pt x="242" y="103"/>
                  </a:lnTo>
                  <a:lnTo>
                    <a:pt x="243" y="107"/>
                  </a:lnTo>
                  <a:lnTo>
                    <a:pt x="246" y="110"/>
                  </a:lnTo>
                  <a:lnTo>
                    <a:pt x="256" y="118"/>
                  </a:lnTo>
                  <a:lnTo>
                    <a:pt x="268" y="123"/>
                  </a:lnTo>
                  <a:lnTo>
                    <a:pt x="281" y="127"/>
                  </a:lnTo>
                  <a:lnTo>
                    <a:pt x="299" y="133"/>
                  </a:lnTo>
                  <a:lnTo>
                    <a:pt x="317" y="138"/>
                  </a:lnTo>
                  <a:lnTo>
                    <a:pt x="329" y="140"/>
                  </a:lnTo>
                  <a:lnTo>
                    <a:pt x="338" y="136"/>
                  </a:lnTo>
                  <a:lnTo>
                    <a:pt x="346" y="128"/>
                  </a:lnTo>
                  <a:lnTo>
                    <a:pt x="339" y="125"/>
                  </a:lnTo>
                  <a:lnTo>
                    <a:pt x="334" y="124"/>
                  </a:lnTo>
                  <a:lnTo>
                    <a:pt x="290" y="109"/>
                  </a:lnTo>
                  <a:lnTo>
                    <a:pt x="245" y="93"/>
                  </a:lnTo>
                  <a:lnTo>
                    <a:pt x="241" y="92"/>
                  </a:lnTo>
                  <a:close/>
                  <a:moveTo>
                    <a:pt x="254" y="22"/>
                  </a:moveTo>
                  <a:lnTo>
                    <a:pt x="250" y="22"/>
                  </a:lnTo>
                  <a:lnTo>
                    <a:pt x="245" y="24"/>
                  </a:lnTo>
                  <a:lnTo>
                    <a:pt x="242" y="27"/>
                  </a:lnTo>
                  <a:lnTo>
                    <a:pt x="239" y="30"/>
                  </a:lnTo>
                  <a:lnTo>
                    <a:pt x="236" y="34"/>
                  </a:lnTo>
                  <a:lnTo>
                    <a:pt x="233" y="37"/>
                  </a:lnTo>
                  <a:lnTo>
                    <a:pt x="230" y="43"/>
                  </a:lnTo>
                  <a:lnTo>
                    <a:pt x="228" y="48"/>
                  </a:lnTo>
                  <a:lnTo>
                    <a:pt x="227" y="53"/>
                  </a:lnTo>
                  <a:lnTo>
                    <a:pt x="225" y="54"/>
                  </a:lnTo>
                  <a:lnTo>
                    <a:pt x="224" y="62"/>
                  </a:lnTo>
                  <a:lnTo>
                    <a:pt x="225" y="71"/>
                  </a:lnTo>
                  <a:lnTo>
                    <a:pt x="230" y="79"/>
                  </a:lnTo>
                  <a:lnTo>
                    <a:pt x="239" y="85"/>
                  </a:lnTo>
                  <a:lnTo>
                    <a:pt x="259" y="92"/>
                  </a:lnTo>
                  <a:lnTo>
                    <a:pt x="303" y="107"/>
                  </a:lnTo>
                  <a:lnTo>
                    <a:pt x="327" y="116"/>
                  </a:lnTo>
                  <a:lnTo>
                    <a:pt x="352" y="123"/>
                  </a:lnTo>
                  <a:lnTo>
                    <a:pt x="362" y="125"/>
                  </a:lnTo>
                  <a:lnTo>
                    <a:pt x="368" y="127"/>
                  </a:lnTo>
                  <a:lnTo>
                    <a:pt x="371" y="125"/>
                  </a:lnTo>
                  <a:lnTo>
                    <a:pt x="375" y="123"/>
                  </a:lnTo>
                  <a:lnTo>
                    <a:pt x="378" y="120"/>
                  </a:lnTo>
                  <a:lnTo>
                    <a:pt x="381" y="116"/>
                  </a:lnTo>
                  <a:lnTo>
                    <a:pt x="384" y="109"/>
                  </a:lnTo>
                  <a:lnTo>
                    <a:pt x="388" y="101"/>
                  </a:lnTo>
                  <a:lnTo>
                    <a:pt x="391" y="92"/>
                  </a:lnTo>
                  <a:lnTo>
                    <a:pt x="392" y="89"/>
                  </a:lnTo>
                  <a:lnTo>
                    <a:pt x="393" y="83"/>
                  </a:lnTo>
                  <a:lnTo>
                    <a:pt x="393" y="80"/>
                  </a:lnTo>
                  <a:lnTo>
                    <a:pt x="393" y="76"/>
                  </a:lnTo>
                  <a:lnTo>
                    <a:pt x="392" y="74"/>
                  </a:lnTo>
                  <a:lnTo>
                    <a:pt x="390" y="71"/>
                  </a:lnTo>
                  <a:lnTo>
                    <a:pt x="384" y="67"/>
                  </a:lnTo>
                  <a:lnTo>
                    <a:pt x="379" y="63"/>
                  </a:lnTo>
                  <a:lnTo>
                    <a:pt x="364" y="57"/>
                  </a:lnTo>
                  <a:lnTo>
                    <a:pt x="324" y="43"/>
                  </a:lnTo>
                  <a:lnTo>
                    <a:pt x="278" y="27"/>
                  </a:lnTo>
                  <a:lnTo>
                    <a:pt x="271" y="24"/>
                  </a:lnTo>
                  <a:lnTo>
                    <a:pt x="263" y="23"/>
                  </a:lnTo>
                  <a:lnTo>
                    <a:pt x="259" y="22"/>
                  </a:lnTo>
                  <a:lnTo>
                    <a:pt x="254" y="22"/>
                  </a:lnTo>
                  <a:close/>
                  <a:moveTo>
                    <a:pt x="157" y="12"/>
                  </a:moveTo>
                  <a:lnTo>
                    <a:pt x="154" y="17"/>
                  </a:lnTo>
                  <a:lnTo>
                    <a:pt x="151" y="26"/>
                  </a:lnTo>
                  <a:lnTo>
                    <a:pt x="146" y="39"/>
                  </a:lnTo>
                  <a:lnTo>
                    <a:pt x="141" y="53"/>
                  </a:lnTo>
                  <a:lnTo>
                    <a:pt x="136" y="68"/>
                  </a:lnTo>
                  <a:lnTo>
                    <a:pt x="131" y="84"/>
                  </a:lnTo>
                  <a:lnTo>
                    <a:pt x="127" y="97"/>
                  </a:lnTo>
                  <a:lnTo>
                    <a:pt x="123" y="106"/>
                  </a:lnTo>
                  <a:lnTo>
                    <a:pt x="86" y="216"/>
                  </a:lnTo>
                  <a:lnTo>
                    <a:pt x="75" y="244"/>
                  </a:lnTo>
                  <a:lnTo>
                    <a:pt x="66" y="272"/>
                  </a:lnTo>
                  <a:lnTo>
                    <a:pt x="57" y="298"/>
                  </a:lnTo>
                  <a:lnTo>
                    <a:pt x="47" y="325"/>
                  </a:lnTo>
                  <a:lnTo>
                    <a:pt x="36" y="354"/>
                  </a:lnTo>
                  <a:lnTo>
                    <a:pt x="25" y="388"/>
                  </a:lnTo>
                  <a:lnTo>
                    <a:pt x="10" y="428"/>
                  </a:lnTo>
                  <a:lnTo>
                    <a:pt x="10" y="428"/>
                  </a:lnTo>
                  <a:lnTo>
                    <a:pt x="10" y="430"/>
                  </a:lnTo>
                  <a:lnTo>
                    <a:pt x="100" y="459"/>
                  </a:lnTo>
                  <a:lnTo>
                    <a:pt x="170" y="484"/>
                  </a:lnTo>
                  <a:lnTo>
                    <a:pt x="250" y="511"/>
                  </a:lnTo>
                  <a:lnTo>
                    <a:pt x="260" y="515"/>
                  </a:lnTo>
                  <a:lnTo>
                    <a:pt x="274" y="519"/>
                  </a:lnTo>
                  <a:lnTo>
                    <a:pt x="289" y="524"/>
                  </a:lnTo>
                  <a:lnTo>
                    <a:pt x="302" y="529"/>
                  </a:lnTo>
                  <a:lnTo>
                    <a:pt x="312" y="533"/>
                  </a:lnTo>
                  <a:lnTo>
                    <a:pt x="317" y="534"/>
                  </a:lnTo>
                  <a:lnTo>
                    <a:pt x="318" y="531"/>
                  </a:lnTo>
                  <a:lnTo>
                    <a:pt x="322" y="521"/>
                  </a:lnTo>
                  <a:lnTo>
                    <a:pt x="327" y="507"/>
                  </a:lnTo>
                  <a:lnTo>
                    <a:pt x="334" y="489"/>
                  </a:lnTo>
                  <a:lnTo>
                    <a:pt x="340" y="467"/>
                  </a:lnTo>
                  <a:lnTo>
                    <a:pt x="349" y="443"/>
                  </a:lnTo>
                  <a:lnTo>
                    <a:pt x="357" y="418"/>
                  </a:lnTo>
                  <a:lnTo>
                    <a:pt x="366" y="392"/>
                  </a:lnTo>
                  <a:lnTo>
                    <a:pt x="374" y="366"/>
                  </a:lnTo>
                  <a:lnTo>
                    <a:pt x="383" y="343"/>
                  </a:lnTo>
                  <a:lnTo>
                    <a:pt x="390" y="322"/>
                  </a:lnTo>
                  <a:lnTo>
                    <a:pt x="428" y="211"/>
                  </a:lnTo>
                  <a:lnTo>
                    <a:pt x="446" y="156"/>
                  </a:lnTo>
                  <a:lnTo>
                    <a:pt x="457" y="128"/>
                  </a:lnTo>
                  <a:lnTo>
                    <a:pt x="458" y="125"/>
                  </a:lnTo>
                  <a:lnTo>
                    <a:pt x="459" y="123"/>
                  </a:lnTo>
                  <a:lnTo>
                    <a:pt x="459" y="119"/>
                  </a:lnTo>
                  <a:lnTo>
                    <a:pt x="461" y="118"/>
                  </a:lnTo>
                  <a:lnTo>
                    <a:pt x="461" y="116"/>
                  </a:lnTo>
                  <a:lnTo>
                    <a:pt x="457" y="115"/>
                  </a:lnTo>
                  <a:lnTo>
                    <a:pt x="448" y="112"/>
                  </a:lnTo>
                  <a:lnTo>
                    <a:pt x="435" y="107"/>
                  </a:lnTo>
                  <a:lnTo>
                    <a:pt x="417" y="102"/>
                  </a:lnTo>
                  <a:lnTo>
                    <a:pt x="397" y="94"/>
                  </a:lnTo>
                  <a:lnTo>
                    <a:pt x="395" y="101"/>
                  </a:lnTo>
                  <a:lnTo>
                    <a:pt x="393" y="105"/>
                  </a:lnTo>
                  <a:lnTo>
                    <a:pt x="391" y="111"/>
                  </a:lnTo>
                  <a:lnTo>
                    <a:pt x="391" y="111"/>
                  </a:lnTo>
                  <a:lnTo>
                    <a:pt x="390" y="112"/>
                  </a:lnTo>
                  <a:lnTo>
                    <a:pt x="387" y="118"/>
                  </a:lnTo>
                  <a:lnTo>
                    <a:pt x="384" y="122"/>
                  </a:lnTo>
                  <a:lnTo>
                    <a:pt x="381" y="125"/>
                  </a:lnTo>
                  <a:lnTo>
                    <a:pt x="377" y="129"/>
                  </a:lnTo>
                  <a:lnTo>
                    <a:pt x="373" y="131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53" y="129"/>
                  </a:lnTo>
                  <a:lnTo>
                    <a:pt x="347" y="138"/>
                  </a:lnTo>
                  <a:lnTo>
                    <a:pt x="339" y="144"/>
                  </a:lnTo>
                  <a:lnTo>
                    <a:pt x="330" y="146"/>
                  </a:lnTo>
                  <a:lnTo>
                    <a:pt x="317" y="145"/>
                  </a:lnTo>
                  <a:lnTo>
                    <a:pt x="304" y="141"/>
                  </a:lnTo>
                  <a:lnTo>
                    <a:pt x="278" y="133"/>
                  </a:lnTo>
                  <a:lnTo>
                    <a:pt x="267" y="129"/>
                  </a:lnTo>
                  <a:lnTo>
                    <a:pt x="256" y="125"/>
                  </a:lnTo>
                  <a:lnTo>
                    <a:pt x="246" y="119"/>
                  </a:lnTo>
                  <a:lnTo>
                    <a:pt x="238" y="111"/>
                  </a:lnTo>
                  <a:lnTo>
                    <a:pt x="234" y="105"/>
                  </a:lnTo>
                  <a:lnTo>
                    <a:pt x="233" y="97"/>
                  </a:lnTo>
                  <a:lnTo>
                    <a:pt x="234" y="89"/>
                  </a:lnTo>
                  <a:lnTo>
                    <a:pt x="229" y="87"/>
                  </a:lnTo>
                  <a:lnTo>
                    <a:pt x="225" y="84"/>
                  </a:lnTo>
                  <a:lnTo>
                    <a:pt x="221" y="80"/>
                  </a:lnTo>
                  <a:lnTo>
                    <a:pt x="219" y="75"/>
                  </a:lnTo>
                  <a:lnTo>
                    <a:pt x="217" y="70"/>
                  </a:lnTo>
                  <a:lnTo>
                    <a:pt x="217" y="65"/>
                  </a:lnTo>
                  <a:lnTo>
                    <a:pt x="217" y="61"/>
                  </a:lnTo>
                  <a:lnTo>
                    <a:pt x="219" y="57"/>
                  </a:lnTo>
                  <a:lnTo>
                    <a:pt x="220" y="53"/>
                  </a:lnTo>
                  <a:lnTo>
                    <a:pt x="220" y="53"/>
                  </a:lnTo>
                  <a:lnTo>
                    <a:pt x="221" y="49"/>
                  </a:lnTo>
                  <a:lnTo>
                    <a:pt x="224" y="43"/>
                  </a:lnTo>
                  <a:lnTo>
                    <a:pt x="227" y="36"/>
                  </a:lnTo>
                  <a:lnTo>
                    <a:pt x="202" y="28"/>
                  </a:lnTo>
                  <a:lnTo>
                    <a:pt x="181" y="21"/>
                  </a:lnTo>
                  <a:lnTo>
                    <a:pt x="166" y="15"/>
                  </a:lnTo>
                  <a:lnTo>
                    <a:pt x="157" y="12"/>
                  </a:lnTo>
                  <a:close/>
                  <a:moveTo>
                    <a:pt x="150" y="0"/>
                  </a:moveTo>
                  <a:lnTo>
                    <a:pt x="153" y="1"/>
                  </a:lnTo>
                  <a:lnTo>
                    <a:pt x="161" y="4"/>
                  </a:lnTo>
                  <a:lnTo>
                    <a:pt x="173" y="8"/>
                  </a:lnTo>
                  <a:lnTo>
                    <a:pt x="190" y="13"/>
                  </a:lnTo>
                  <a:lnTo>
                    <a:pt x="210" y="21"/>
                  </a:lnTo>
                  <a:lnTo>
                    <a:pt x="232" y="28"/>
                  </a:lnTo>
                  <a:lnTo>
                    <a:pt x="232" y="27"/>
                  </a:lnTo>
                  <a:lnTo>
                    <a:pt x="232" y="27"/>
                  </a:lnTo>
                  <a:lnTo>
                    <a:pt x="239" y="19"/>
                  </a:lnTo>
                  <a:lnTo>
                    <a:pt x="249" y="17"/>
                  </a:lnTo>
                  <a:lnTo>
                    <a:pt x="259" y="17"/>
                  </a:lnTo>
                  <a:lnTo>
                    <a:pt x="271" y="18"/>
                  </a:lnTo>
                  <a:lnTo>
                    <a:pt x="281" y="21"/>
                  </a:lnTo>
                  <a:lnTo>
                    <a:pt x="342" y="43"/>
                  </a:lnTo>
                  <a:lnTo>
                    <a:pt x="373" y="54"/>
                  </a:lnTo>
                  <a:lnTo>
                    <a:pt x="383" y="59"/>
                  </a:lnTo>
                  <a:lnTo>
                    <a:pt x="392" y="66"/>
                  </a:lnTo>
                  <a:lnTo>
                    <a:pt x="399" y="74"/>
                  </a:lnTo>
                  <a:lnTo>
                    <a:pt x="399" y="84"/>
                  </a:lnTo>
                  <a:lnTo>
                    <a:pt x="399" y="85"/>
                  </a:lnTo>
                  <a:lnTo>
                    <a:pt x="399" y="85"/>
                  </a:lnTo>
                  <a:lnTo>
                    <a:pt x="419" y="92"/>
                  </a:lnTo>
                  <a:lnTo>
                    <a:pt x="436" y="98"/>
                  </a:lnTo>
                  <a:lnTo>
                    <a:pt x="449" y="103"/>
                  </a:lnTo>
                  <a:lnTo>
                    <a:pt x="458" y="106"/>
                  </a:lnTo>
                  <a:lnTo>
                    <a:pt x="462" y="107"/>
                  </a:lnTo>
                  <a:lnTo>
                    <a:pt x="463" y="107"/>
                  </a:lnTo>
                  <a:lnTo>
                    <a:pt x="467" y="109"/>
                  </a:lnTo>
                  <a:lnTo>
                    <a:pt x="470" y="110"/>
                  </a:lnTo>
                  <a:lnTo>
                    <a:pt x="471" y="111"/>
                  </a:lnTo>
                  <a:lnTo>
                    <a:pt x="472" y="112"/>
                  </a:lnTo>
                  <a:lnTo>
                    <a:pt x="471" y="118"/>
                  </a:lnTo>
                  <a:lnTo>
                    <a:pt x="468" y="122"/>
                  </a:lnTo>
                  <a:lnTo>
                    <a:pt x="467" y="125"/>
                  </a:lnTo>
                  <a:lnTo>
                    <a:pt x="466" y="131"/>
                  </a:lnTo>
                  <a:lnTo>
                    <a:pt x="457" y="158"/>
                  </a:lnTo>
                  <a:lnTo>
                    <a:pt x="437" y="213"/>
                  </a:lnTo>
                  <a:lnTo>
                    <a:pt x="400" y="325"/>
                  </a:lnTo>
                  <a:lnTo>
                    <a:pt x="375" y="398"/>
                  </a:lnTo>
                  <a:lnTo>
                    <a:pt x="349" y="472"/>
                  </a:lnTo>
                  <a:lnTo>
                    <a:pt x="321" y="545"/>
                  </a:lnTo>
                  <a:lnTo>
                    <a:pt x="318" y="543"/>
                  </a:lnTo>
                  <a:lnTo>
                    <a:pt x="309" y="541"/>
                  </a:lnTo>
                  <a:lnTo>
                    <a:pt x="296" y="536"/>
                  </a:lnTo>
                  <a:lnTo>
                    <a:pt x="281" y="532"/>
                  </a:lnTo>
                  <a:lnTo>
                    <a:pt x="265" y="527"/>
                  </a:lnTo>
                  <a:lnTo>
                    <a:pt x="252" y="521"/>
                  </a:lnTo>
                  <a:lnTo>
                    <a:pt x="242" y="518"/>
                  </a:lnTo>
                  <a:lnTo>
                    <a:pt x="162" y="490"/>
                  </a:lnTo>
                  <a:lnTo>
                    <a:pt x="93" y="467"/>
                  </a:lnTo>
                  <a:lnTo>
                    <a:pt x="7" y="437"/>
                  </a:lnTo>
                  <a:lnTo>
                    <a:pt x="3" y="436"/>
                  </a:lnTo>
                  <a:lnTo>
                    <a:pt x="1" y="436"/>
                  </a:lnTo>
                  <a:lnTo>
                    <a:pt x="0" y="435"/>
                  </a:lnTo>
                  <a:lnTo>
                    <a:pt x="1" y="432"/>
                  </a:lnTo>
                  <a:lnTo>
                    <a:pt x="5" y="422"/>
                  </a:lnTo>
                  <a:lnTo>
                    <a:pt x="10" y="406"/>
                  </a:lnTo>
                  <a:lnTo>
                    <a:pt x="17" y="387"/>
                  </a:lnTo>
                  <a:lnTo>
                    <a:pt x="25" y="364"/>
                  </a:lnTo>
                  <a:lnTo>
                    <a:pt x="34" y="338"/>
                  </a:lnTo>
                  <a:lnTo>
                    <a:pt x="42" y="312"/>
                  </a:lnTo>
                  <a:lnTo>
                    <a:pt x="51" y="285"/>
                  </a:lnTo>
                  <a:lnTo>
                    <a:pt x="60" y="259"/>
                  </a:lnTo>
                  <a:lnTo>
                    <a:pt x="67" y="235"/>
                  </a:lnTo>
                  <a:lnTo>
                    <a:pt x="75" y="213"/>
                  </a:lnTo>
                  <a:lnTo>
                    <a:pt x="113" y="103"/>
                  </a:lnTo>
                  <a:lnTo>
                    <a:pt x="132" y="48"/>
                  </a:lnTo>
                  <a:lnTo>
                    <a:pt x="142" y="21"/>
                  </a:lnTo>
                  <a:lnTo>
                    <a:pt x="144" y="17"/>
                  </a:lnTo>
                  <a:lnTo>
                    <a:pt x="145" y="13"/>
                  </a:lnTo>
                  <a:lnTo>
                    <a:pt x="146" y="9"/>
                  </a:lnTo>
                  <a:lnTo>
                    <a:pt x="148" y="5"/>
                  </a:lnTo>
                  <a:lnTo>
                    <a:pt x="149" y="2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31F20"/>
            </a:solidFill>
            <a:ln w="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3" name="Freeform 839"/>
            <p:cNvSpPr>
              <a:spLocks/>
            </p:cNvSpPr>
            <p:nvPr/>
          </p:nvSpPr>
          <p:spPr bwMode="auto">
            <a:xfrm rot="20130589">
              <a:off x="1156578" y="1823603"/>
              <a:ext cx="2972568" cy="3466786"/>
            </a:xfrm>
            <a:custGeom>
              <a:avLst/>
              <a:gdLst>
                <a:gd name="T0" fmla="*/ 134 w 409"/>
                <a:gd name="T1" fmla="*/ 1 h 477"/>
                <a:gd name="T2" fmla="*/ 156 w 409"/>
                <a:gd name="T3" fmla="*/ 9 h 477"/>
                <a:gd name="T4" fmla="*/ 188 w 409"/>
                <a:gd name="T5" fmla="*/ 19 h 477"/>
                <a:gd name="T6" fmla="*/ 185 w 409"/>
                <a:gd name="T7" fmla="*/ 27 h 477"/>
                <a:gd name="T8" fmla="*/ 153 w 409"/>
                <a:gd name="T9" fmla="*/ 15 h 477"/>
                <a:gd name="T10" fmla="*/ 135 w 409"/>
                <a:gd name="T11" fmla="*/ 9 h 477"/>
                <a:gd name="T12" fmla="*/ 132 w 409"/>
                <a:gd name="T13" fmla="*/ 15 h 477"/>
                <a:gd name="T14" fmla="*/ 131 w 409"/>
                <a:gd name="T15" fmla="*/ 22 h 477"/>
                <a:gd name="T16" fmla="*/ 107 w 409"/>
                <a:gd name="T17" fmla="*/ 94 h 477"/>
                <a:gd name="T18" fmla="*/ 59 w 409"/>
                <a:gd name="T19" fmla="*/ 235 h 477"/>
                <a:gd name="T20" fmla="*/ 29 w 409"/>
                <a:gd name="T21" fmla="*/ 326 h 477"/>
                <a:gd name="T22" fmla="*/ 12 w 409"/>
                <a:gd name="T23" fmla="*/ 376 h 477"/>
                <a:gd name="T24" fmla="*/ 20 w 409"/>
                <a:gd name="T25" fmla="*/ 379 h 477"/>
                <a:gd name="T26" fmla="*/ 52 w 409"/>
                <a:gd name="T27" fmla="*/ 390 h 477"/>
                <a:gd name="T28" fmla="*/ 99 w 409"/>
                <a:gd name="T29" fmla="*/ 406 h 477"/>
                <a:gd name="T30" fmla="*/ 152 w 409"/>
                <a:gd name="T31" fmla="*/ 424 h 477"/>
                <a:gd name="T32" fmla="*/ 202 w 409"/>
                <a:gd name="T33" fmla="*/ 441 h 477"/>
                <a:gd name="T34" fmla="*/ 244 w 409"/>
                <a:gd name="T35" fmla="*/ 455 h 477"/>
                <a:gd name="T36" fmla="*/ 268 w 409"/>
                <a:gd name="T37" fmla="*/ 464 h 477"/>
                <a:gd name="T38" fmla="*/ 273 w 409"/>
                <a:gd name="T39" fmla="*/ 462 h 477"/>
                <a:gd name="T40" fmla="*/ 281 w 409"/>
                <a:gd name="T41" fmla="*/ 437 h 477"/>
                <a:gd name="T42" fmla="*/ 297 w 409"/>
                <a:gd name="T43" fmla="*/ 397 h 477"/>
                <a:gd name="T44" fmla="*/ 314 w 409"/>
                <a:gd name="T45" fmla="*/ 348 h 477"/>
                <a:gd name="T46" fmla="*/ 330 w 409"/>
                <a:gd name="T47" fmla="*/ 301 h 477"/>
                <a:gd name="T48" fmla="*/ 371 w 409"/>
                <a:gd name="T49" fmla="*/ 185 h 477"/>
                <a:gd name="T50" fmla="*/ 395 w 409"/>
                <a:gd name="T51" fmla="*/ 113 h 477"/>
                <a:gd name="T52" fmla="*/ 396 w 409"/>
                <a:gd name="T53" fmla="*/ 108 h 477"/>
                <a:gd name="T54" fmla="*/ 399 w 409"/>
                <a:gd name="T55" fmla="*/ 103 h 477"/>
                <a:gd name="T56" fmla="*/ 399 w 409"/>
                <a:gd name="T57" fmla="*/ 100 h 477"/>
                <a:gd name="T58" fmla="*/ 386 w 409"/>
                <a:gd name="T59" fmla="*/ 95 h 477"/>
                <a:gd name="T60" fmla="*/ 355 w 409"/>
                <a:gd name="T61" fmla="*/ 85 h 477"/>
                <a:gd name="T62" fmla="*/ 359 w 409"/>
                <a:gd name="T63" fmla="*/ 77 h 477"/>
                <a:gd name="T64" fmla="*/ 389 w 409"/>
                <a:gd name="T65" fmla="*/ 88 h 477"/>
                <a:gd name="T66" fmla="*/ 407 w 409"/>
                <a:gd name="T67" fmla="*/ 94 h 477"/>
                <a:gd name="T68" fmla="*/ 409 w 409"/>
                <a:gd name="T69" fmla="*/ 97 h 477"/>
                <a:gd name="T70" fmla="*/ 407 w 409"/>
                <a:gd name="T71" fmla="*/ 102 h 477"/>
                <a:gd name="T72" fmla="*/ 405 w 409"/>
                <a:gd name="T73" fmla="*/ 108 h 477"/>
                <a:gd name="T74" fmla="*/ 403 w 409"/>
                <a:gd name="T75" fmla="*/ 115 h 477"/>
                <a:gd name="T76" fmla="*/ 378 w 409"/>
                <a:gd name="T77" fmla="*/ 187 h 477"/>
                <a:gd name="T78" fmla="*/ 339 w 409"/>
                <a:gd name="T79" fmla="*/ 302 h 477"/>
                <a:gd name="T80" fmla="*/ 324 w 409"/>
                <a:gd name="T81" fmla="*/ 346 h 477"/>
                <a:gd name="T82" fmla="*/ 307 w 409"/>
                <a:gd name="T83" fmla="*/ 393 h 477"/>
                <a:gd name="T84" fmla="*/ 292 w 409"/>
                <a:gd name="T85" fmla="*/ 434 h 477"/>
                <a:gd name="T86" fmla="*/ 280 w 409"/>
                <a:gd name="T87" fmla="*/ 465 h 477"/>
                <a:gd name="T88" fmla="*/ 276 w 409"/>
                <a:gd name="T89" fmla="*/ 477 h 477"/>
                <a:gd name="T90" fmla="*/ 264 w 409"/>
                <a:gd name="T91" fmla="*/ 473 h 477"/>
                <a:gd name="T92" fmla="*/ 241 w 409"/>
                <a:gd name="T93" fmla="*/ 465 h 477"/>
                <a:gd name="T94" fmla="*/ 217 w 409"/>
                <a:gd name="T95" fmla="*/ 458 h 477"/>
                <a:gd name="T96" fmla="*/ 139 w 409"/>
                <a:gd name="T97" fmla="*/ 431 h 477"/>
                <a:gd name="T98" fmla="*/ 4 w 409"/>
                <a:gd name="T99" fmla="*/ 384 h 477"/>
                <a:gd name="T100" fmla="*/ 0 w 409"/>
                <a:gd name="T101" fmla="*/ 381 h 477"/>
                <a:gd name="T102" fmla="*/ 0 w 409"/>
                <a:gd name="T103" fmla="*/ 379 h 477"/>
                <a:gd name="T104" fmla="*/ 6 w 409"/>
                <a:gd name="T105" fmla="*/ 364 h 477"/>
                <a:gd name="T106" fmla="*/ 17 w 409"/>
                <a:gd name="T107" fmla="*/ 330 h 477"/>
                <a:gd name="T108" fmla="*/ 33 w 409"/>
                <a:gd name="T109" fmla="*/ 282 h 477"/>
                <a:gd name="T110" fmla="*/ 50 w 409"/>
                <a:gd name="T111" fmla="*/ 231 h 477"/>
                <a:gd name="T112" fmla="*/ 65 w 409"/>
                <a:gd name="T113" fmla="*/ 187 h 477"/>
                <a:gd name="T114" fmla="*/ 114 w 409"/>
                <a:gd name="T115" fmla="*/ 44 h 477"/>
                <a:gd name="T116" fmla="*/ 125 w 409"/>
                <a:gd name="T117" fmla="*/ 16 h 477"/>
                <a:gd name="T118" fmla="*/ 127 w 409"/>
                <a:gd name="T119" fmla="*/ 9 h 477"/>
                <a:gd name="T120" fmla="*/ 130 w 409"/>
                <a:gd name="T121" fmla="*/ 2 h 477"/>
                <a:gd name="T122" fmla="*/ 130 w 409"/>
                <a:gd name="T123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9" h="477">
                  <a:moveTo>
                    <a:pt x="130" y="0"/>
                  </a:moveTo>
                  <a:lnTo>
                    <a:pt x="134" y="1"/>
                  </a:lnTo>
                  <a:lnTo>
                    <a:pt x="143" y="3"/>
                  </a:lnTo>
                  <a:lnTo>
                    <a:pt x="156" y="9"/>
                  </a:lnTo>
                  <a:lnTo>
                    <a:pt x="171" y="14"/>
                  </a:lnTo>
                  <a:lnTo>
                    <a:pt x="188" y="19"/>
                  </a:lnTo>
                  <a:lnTo>
                    <a:pt x="187" y="23"/>
                  </a:lnTo>
                  <a:lnTo>
                    <a:pt x="185" y="27"/>
                  </a:lnTo>
                  <a:lnTo>
                    <a:pt x="169" y="20"/>
                  </a:lnTo>
                  <a:lnTo>
                    <a:pt x="153" y="15"/>
                  </a:lnTo>
                  <a:lnTo>
                    <a:pt x="141" y="11"/>
                  </a:lnTo>
                  <a:lnTo>
                    <a:pt x="135" y="9"/>
                  </a:lnTo>
                  <a:lnTo>
                    <a:pt x="134" y="12"/>
                  </a:lnTo>
                  <a:lnTo>
                    <a:pt x="132" y="15"/>
                  </a:lnTo>
                  <a:lnTo>
                    <a:pt x="132" y="19"/>
                  </a:lnTo>
                  <a:lnTo>
                    <a:pt x="131" y="22"/>
                  </a:lnTo>
                  <a:lnTo>
                    <a:pt x="123" y="46"/>
                  </a:lnTo>
                  <a:lnTo>
                    <a:pt x="107" y="94"/>
                  </a:lnTo>
                  <a:lnTo>
                    <a:pt x="73" y="190"/>
                  </a:lnTo>
                  <a:lnTo>
                    <a:pt x="59" y="235"/>
                  </a:lnTo>
                  <a:lnTo>
                    <a:pt x="43" y="279"/>
                  </a:lnTo>
                  <a:lnTo>
                    <a:pt x="29" y="32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2" y="376"/>
                  </a:lnTo>
                  <a:lnTo>
                    <a:pt x="20" y="379"/>
                  </a:lnTo>
                  <a:lnTo>
                    <a:pt x="34" y="384"/>
                  </a:lnTo>
                  <a:lnTo>
                    <a:pt x="52" y="390"/>
                  </a:lnTo>
                  <a:lnTo>
                    <a:pt x="74" y="397"/>
                  </a:lnTo>
                  <a:lnTo>
                    <a:pt x="99" y="406"/>
                  </a:lnTo>
                  <a:lnTo>
                    <a:pt x="125" y="415"/>
                  </a:lnTo>
                  <a:lnTo>
                    <a:pt x="152" y="424"/>
                  </a:lnTo>
                  <a:lnTo>
                    <a:pt x="178" y="433"/>
                  </a:lnTo>
                  <a:lnTo>
                    <a:pt x="202" y="441"/>
                  </a:lnTo>
                  <a:lnTo>
                    <a:pt x="224" y="449"/>
                  </a:lnTo>
                  <a:lnTo>
                    <a:pt x="244" y="455"/>
                  </a:lnTo>
                  <a:lnTo>
                    <a:pt x="259" y="460"/>
                  </a:lnTo>
                  <a:lnTo>
                    <a:pt x="268" y="464"/>
                  </a:lnTo>
                  <a:lnTo>
                    <a:pt x="272" y="465"/>
                  </a:lnTo>
                  <a:lnTo>
                    <a:pt x="273" y="462"/>
                  </a:lnTo>
                  <a:lnTo>
                    <a:pt x="276" y="453"/>
                  </a:lnTo>
                  <a:lnTo>
                    <a:pt x="281" y="437"/>
                  </a:lnTo>
                  <a:lnTo>
                    <a:pt x="289" y="419"/>
                  </a:lnTo>
                  <a:lnTo>
                    <a:pt x="297" y="397"/>
                  </a:lnTo>
                  <a:lnTo>
                    <a:pt x="305" y="372"/>
                  </a:lnTo>
                  <a:lnTo>
                    <a:pt x="314" y="348"/>
                  </a:lnTo>
                  <a:lnTo>
                    <a:pt x="323" y="324"/>
                  </a:lnTo>
                  <a:lnTo>
                    <a:pt x="330" y="301"/>
                  </a:lnTo>
                  <a:lnTo>
                    <a:pt x="337" y="282"/>
                  </a:lnTo>
                  <a:lnTo>
                    <a:pt x="371" y="185"/>
                  </a:lnTo>
                  <a:lnTo>
                    <a:pt x="387" y="137"/>
                  </a:lnTo>
                  <a:lnTo>
                    <a:pt x="395" y="113"/>
                  </a:lnTo>
                  <a:lnTo>
                    <a:pt x="396" y="111"/>
                  </a:lnTo>
                  <a:lnTo>
                    <a:pt x="396" y="108"/>
                  </a:lnTo>
                  <a:lnTo>
                    <a:pt x="398" y="106"/>
                  </a:lnTo>
                  <a:lnTo>
                    <a:pt x="399" y="103"/>
                  </a:lnTo>
                  <a:lnTo>
                    <a:pt x="399" y="100"/>
                  </a:lnTo>
                  <a:lnTo>
                    <a:pt x="399" y="100"/>
                  </a:lnTo>
                  <a:lnTo>
                    <a:pt x="395" y="99"/>
                  </a:lnTo>
                  <a:lnTo>
                    <a:pt x="386" y="95"/>
                  </a:lnTo>
                  <a:lnTo>
                    <a:pt x="373" y="90"/>
                  </a:lnTo>
                  <a:lnTo>
                    <a:pt x="355" y="85"/>
                  </a:lnTo>
                  <a:lnTo>
                    <a:pt x="358" y="80"/>
                  </a:lnTo>
                  <a:lnTo>
                    <a:pt x="359" y="77"/>
                  </a:lnTo>
                  <a:lnTo>
                    <a:pt x="374" y="82"/>
                  </a:lnTo>
                  <a:lnTo>
                    <a:pt x="389" y="88"/>
                  </a:lnTo>
                  <a:lnTo>
                    <a:pt x="399" y="91"/>
                  </a:lnTo>
                  <a:lnTo>
                    <a:pt x="407" y="94"/>
                  </a:lnTo>
                  <a:lnTo>
                    <a:pt x="409" y="95"/>
                  </a:lnTo>
                  <a:lnTo>
                    <a:pt x="409" y="97"/>
                  </a:lnTo>
                  <a:lnTo>
                    <a:pt x="408" y="98"/>
                  </a:lnTo>
                  <a:lnTo>
                    <a:pt x="407" y="102"/>
                  </a:lnTo>
                  <a:lnTo>
                    <a:pt x="407" y="104"/>
                  </a:lnTo>
                  <a:lnTo>
                    <a:pt x="405" y="108"/>
                  </a:lnTo>
                  <a:lnTo>
                    <a:pt x="404" y="112"/>
                  </a:lnTo>
                  <a:lnTo>
                    <a:pt x="403" y="115"/>
                  </a:lnTo>
                  <a:lnTo>
                    <a:pt x="395" y="139"/>
                  </a:lnTo>
                  <a:lnTo>
                    <a:pt x="378" y="187"/>
                  </a:lnTo>
                  <a:lnTo>
                    <a:pt x="346" y="284"/>
                  </a:lnTo>
                  <a:lnTo>
                    <a:pt x="339" y="302"/>
                  </a:lnTo>
                  <a:lnTo>
                    <a:pt x="332" y="323"/>
                  </a:lnTo>
                  <a:lnTo>
                    <a:pt x="324" y="346"/>
                  </a:lnTo>
                  <a:lnTo>
                    <a:pt x="315" y="370"/>
                  </a:lnTo>
                  <a:lnTo>
                    <a:pt x="307" y="393"/>
                  </a:lnTo>
                  <a:lnTo>
                    <a:pt x="299" y="415"/>
                  </a:lnTo>
                  <a:lnTo>
                    <a:pt x="292" y="434"/>
                  </a:lnTo>
                  <a:lnTo>
                    <a:pt x="285" y="453"/>
                  </a:lnTo>
                  <a:lnTo>
                    <a:pt x="280" y="465"/>
                  </a:lnTo>
                  <a:lnTo>
                    <a:pt x="277" y="475"/>
                  </a:lnTo>
                  <a:lnTo>
                    <a:pt x="276" y="477"/>
                  </a:lnTo>
                  <a:lnTo>
                    <a:pt x="273" y="476"/>
                  </a:lnTo>
                  <a:lnTo>
                    <a:pt x="264" y="473"/>
                  </a:lnTo>
                  <a:lnTo>
                    <a:pt x="254" y="471"/>
                  </a:lnTo>
                  <a:lnTo>
                    <a:pt x="241" y="465"/>
                  </a:lnTo>
                  <a:lnTo>
                    <a:pt x="228" y="462"/>
                  </a:lnTo>
                  <a:lnTo>
                    <a:pt x="217" y="458"/>
                  </a:lnTo>
                  <a:lnTo>
                    <a:pt x="207" y="455"/>
                  </a:lnTo>
                  <a:lnTo>
                    <a:pt x="139" y="431"/>
                  </a:lnTo>
                  <a:lnTo>
                    <a:pt x="79" y="410"/>
                  </a:lnTo>
                  <a:lnTo>
                    <a:pt x="4" y="384"/>
                  </a:lnTo>
                  <a:lnTo>
                    <a:pt x="2" y="384"/>
                  </a:lnTo>
                  <a:lnTo>
                    <a:pt x="0" y="381"/>
                  </a:lnTo>
                  <a:lnTo>
                    <a:pt x="0" y="380"/>
                  </a:lnTo>
                  <a:lnTo>
                    <a:pt x="0" y="379"/>
                  </a:lnTo>
                  <a:lnTo>
                    <a:pt x="2" y="375"/>
                  </a:lnTo>
                  <a:lnTo>
                    <a:pt x="6" y="364"/>
                  </a:lnTo>
                  <a:lnTo>
                    <a:pt x="11" y="349"/>
                  </a:lnTo>
                  <a:lnTo>
                    <a:pt x="17" y="330"/>
                  </a:lnTo>
                  <a:lnTo>
                    <a:pt x="25" y="306"/>
                  </a:lnTo>
                  <a:lnTo>
                    <a:pt x="33" y="282"/>
                  </a:lnTo>
                  <a:lnTo>
                    <a:pt x="42" y="256"/>
                  </a:lnTo>
                  <a:lnTo>
                    <a:pt x="50" y="231"/>
                  </a:lnTo>
                  <a:lnTo>
                    <a:pt x="57" y="208"/>
                  </a:lnTo>
                  <a:lnTo>
                    <a:pt x="65" y="187"/>
                  </a:lnTo>
                  <a:lnTo>
                    <a:pt x="98" y="91"/>
                  </a:lnTo>
                  <a:lnTo>
                    <a:pt x="114" y="44"/>
                  </a:lnTo>
                  <a:lnTo>
                    <a:pt x="123" y="19"/>
                  </a:lnTo>
                  <a:lnTo>
                    <a:pt x="125" y="16"/>
                  </a:lnTo>
                  <a:lnTo>
                    <a:pt x="126" y="12"/>
                  </a:lnTo>
                  <a:lnTo>
                    <a:pt x="127" y="9"/>
                  </a:lnTo>
                  <a:lnTo>
                    <a:pt x="129" y="5"/>
                  </a:lnTo>
                  <a:lnTo>
                    <a:pt x="130" y="2"/>
                  </a:lnTo>
                  <a:lnTo>
                    <a:pt x="130" y="1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31F20"/>
            </a:solidFill>
            <a:ln w="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31674" y="1770850"/>
              <a:ext cx="2819940" cy="3431792"/>
              <a:chOff x="1231674" y="1770850"/>
              <a:chExt cx="2819940" cy="3431792"/>
            </a:xfrm>
          </p:grpSpPr>
          <p:sp>
            <p:nvSpPr>
              <p:cNvPr id="4" name="圆角矩形 3"/>
              <p:cNvSpPr/>
              <p:nvPr/>
            </p:nvSpPr>
            <p:spPr>
              <a:xfrm rot="21233376">
                <a:off x="1886340" y="1770850"/>
                <a:ext cx="1266731" cy="519283"/>
              </a:xfrm>
              <a:custGeom>
                <a:avLst/>
                <a:gdLst>
                  <a:gd name="connsiteX0" fmla="*/ 0 w 1190729"/>
                  <a:gd name="connsiteY0" fmla="*/ 86549 h 519283"/>
                  <a:gd name="connsiteX1" fmla="*/ 86549 w 1190729"/>
                  <a:gd name="connsiteY1" fmla="*/ 0 h 519283"/>
                  <a:gd name="connsiteX2" fmla="*/ 1104180 w 1190729"/>
                  <a:gd name="connsiteY2" fmla="*/ 0 h 519283"/>
                  <a:gd name="connsiteX3" fmla="*/ 1190729 w 1190729"/>
                  <a:gd name="connsiteY3" fmla="*/ 86549 h 519283"/>
                  <a:gd name="connsiteX4" fmla="*/ 1190729 w 1190729"/>
                  <a:gd name="connsiteY4" fmla="*/ 432734 h 519283"/>
                  <a:gd name="connsiteX5" fmla="*/ 1104180 w 1190729"/>
                  <a:gd name="connsiteY5" fmla="*/ 519283 h 519283"/>
                  <a:gd name="connsiteX6" fmla="*/ 86549 w 1190729"/>
                  <a:gd name="connsiteY6" fmla="*/ 519283 h 519283"/>
                  <a:gd name="connsiteX7" fmla="*/ 0 w 1190729"/>
                  <a:gd name="connsiteY7" fmla="*/ 432734 h 519283"/>
                  <a:gd name="connsiteX8" fmla="*/ 0 w 1190729"/>
                  <a:gd name="connsiteY8" fmla="*/ 86549 h 519283"/>
                  <a:gd name="connsiteX0" fmla="*/ 0 w 1232183"/>
                  <a:gd name="connsiteY0" fmla="*/ 86549 h 519283"/>
                  <a:gd name="connsiteX1" fmla="*/ 86549 w 1232183"/>
                  <a:gd name="connsiteY1" fmla="*/ 0 h 519283"/>
                  <a:gd name="connsiteX2" fmla="*/ 1104180 w 1232183"/>
                  <a:gd name="connsiteY2" fmla="*/ 0 h 519283"/>
                  <a:gd name="connsiteX3" fmla="*/ 1232183 w 1232183"/>
                  <a:gd name="connsiteY3" fmla="*/ 110554 h 519283"/>
                  <a:gd name="connsiteX4" fmla="*/ 1190729 w 1232183"/>
                  <a:gd name="connsiteY4" fmla="*/ 432734 h 519283"/>
                  <a:gd name="connsiteX5" fmla="*/ 1104180 w 1232183"/>
                  <a:gd name="connsiteY5" fmla="*/ 519283 h 519283"/>
                  <a:gd name="connsiteX6" fmla="*/ 86549 w 1232183"/>
                  <a:gd name="connsiteY6" fmla="*/ 519283 h 519283"/>
                  <a:gd name="connsiteX7" fmla="*/ 0 w 1232183"/>
                  <a:gd name="connsiteY7" fmla="*/ 432734 h 519283"/>
                  <a:gd name="connsiteX8" fmla="*/ 0 w 1232183"/>
                  <a:gd name="connsiteY8" fmla="*/ 86549 h 519283"/>
                  <a:gd name="connsiteX0" fmla="*/ 0 w 1232183"/>
                  <a:gd name="connsiteY0" fmla="*/ 86549 h 519283"/>
                  <a:gd name="connsiteX1" fmla="*/ 86549 w 1232183"/>
                  <a:gd name="connsiteY1" fmla="*/ 0 h 519283"/>
                  <a:gd name="connsiteX2" fmla="*/ 1104180 w 1232183"/>
                  <a:gd name="connsiteY2" fmla="*/ 0 h 519283"/>
                  <a:gd name="connsiteX3" fmla="*/ 1232183 w 1232183"/>
                  <a:gd name="connsiteY3" fmla="*/ 110554 h 519283"/>
                  <a:gd name="connsiteX4" fmla="*/ 1209380 w 1232183"/>
                  <a:gd name="connsiteY4" fmla="*/ 395598 h 519283"/>
                  <a:gd name="connsiteX5" fmla="*/ 1104180 w 1232183"/>
                  <a:gd name="connsiteY5" fmla="*/ 519283 h 519283"/>
                  <a:gd name="connsiteX6" fmla="*/ 86549 w 1232183"/>
                  <a:gd name="connsiteY6" fmla="*/ 519283 h 519283"/>
                  <a:gd name="connsiteX7" fmla="*/ 0 w 1232183"/>
                  <a:gd name="connsiteY7" fmla="*/ 432734 h 519283"/>
                  <a:gd name="connsiteX8" fmla="*/ 0 w 1232183"/>
                  <a:gd name="connsiteY8" fmla="*/ 86549 h 519283"/>
                  <a:gd name="connsiteX0" fmla="*/ 0 w 1244268"/>
                  <a:gd name="connsiteY0" fmla="*/ 153739 h 519283"/>
                  <a:gd name="connsiteX1" fmla="*/ 98634 w 1244268"/>
                  <a:gd name="connsiteY1" fmla="*/ 0 h 519283"/>
                  <a:gd name="connsiteX2" fmla="*/ 1116265 w 1244268"/>
                  <a:gd name="connsiteY2" fmla="*/ 0 h 519283"/>
                  <a:gd name="connsiteX3" fmla="*/ 1244268 w 1244268"/>
                  <a:gd name="connsiteY3" fmla="*/ 110554 h 519283"/>
                  <a:gd name="connsiteX4" fmla="*/ 1221465 w 1244268"/>
                  <a:gd name="connsiteY4" fmla="*/ 395598 h 519283"/>
                  <a:gd name="connsiteX5" fmla="*/ 1116265 w 1244268"/>
                  <a:gd name="connsiteY5" fmla="*/ 519283 h 519283"/>
                  <a:gd name="connsiteX6" fmla="*/ 98634 w 1244268"/>
                  <a:gd name="connsiteY6" fmla="*/ 519283 h 519283"/>
                  <a:gd name="connsiteX7" fmla="*/ 12085 w 1244268"/>
                  <a:gd name="connsiteY7" fmla="*/ 432734 h 519283"/>
                  <a:gd name="connsiteX8" fmla="*/ 0 w 1244268"/>
                  <a:gd name="connsiteY8" fmla="*/ 153739 h 519283"/>
                  <a:gd name="connsiteX0" fmla="*/ 22463 w 1266731"/>
                  <a:gd name="connsiteY0" fmla="*/ 153739 h 519283"/>
                  <a:gd name="connsiteX1" fmla="*/ 121097 w 1266731"/>
                  <a:gd name="connsiteY1" fmla="*/ 0 h 519283"/>
                  <a:gd name="connsiteX2" fmla="*/ 1138728 w 1266731"/>
                  <a:gd name="connsiteY2" fmla="*/ 0 h 519283"/>
                  <a:gd name="connsiteX3" fmla="*/ 1266731 w 1266731"/>
                  <a:gd name="connsiteY3" fmla="*/ 110554 h 519283"/>
                  <a:gd name="connsiteX4" fmla="*/ 1243928 w 1266731"/>
                  <a:gd name="connsiteY4" fmla="*/ 395598 h 519283"/>
                  <a:gd name="connsiteX5" fmla="*/ 1138728 w 1266731"/>
                  <a:gd name="connsiteY5" fmla="*/ 519283 h 519283"/>
                  <a:gd name="connsiteX6" fmla="*/ 121097 w 1266731"/>
                  <a:gd name="connsiteY6" fmla="*/ 519283 h 519283"/>
                  <a:gd name="connsiteX7" fmla="*/ 0 w 1266731"/>
                  <a:gd name="connsiteY7" fmla="*/ 389903 h 519283"/>
                  <a:gd name="connsiteX8" fmla="*/ 22463 w 1266731"/>
                  <a:gd name="connsiteY8" fmla="*/ 153739 h 51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6731" h="519283">
                    <a:moveTo>
                      <a:pt x="22463" y="153739"/>
                    </a:moveTo>
                    <a:cubicBezTo>
                      <a:pt x="22463" y="105939"/>
                      <a:pt x="73297" y="0"/>
                      <a:pt x="121097" y="0"/>
                    </a:cubicBezTo>
                    <a:lnTo>
                      <a:pt x="1138728" y="0"/>
                    </a:lnTo>
                    <a:cubicBezTo>
                      <a:pt x="1186528" y="0"/>
                      <a:pt x="1266731" y="62754"/>
                      <a:pt x="1266731" y="110554"/>
                    </a:cubicBezTo>
                    <a:cubicBezTo>
                      <a:pt x="1266731" y="225949"/>
                      <a:pt x="1243928" y="280203"/>
                      <a:pt x="1243928" y="395598"/>
                    </a:cubicBezTo>
                    <a:cubicBezTo>
                      <a:pt x="1243928" y="443398"/>
                      <a:pt x="1186528" y="519283"/>
                      <a:pt x="1138728" y="519283"/>
                    </a:cubicBezTo>
                    <a:lnTo>
                      <a:pt x="121097" y="519283"/>
                    </a:lnTo>
                    <a:cubicBezTo>
                      <a:pt x="73297" y="519283"/>
                      <a:pt x="0" y="437703"/>
                      <a:pt x="0" y="389903"/>
                    </a:cubicBezTo>
                    <a:lnTo>
                      <a:pt x="22463" y="153739"/>
                    </a:lnTo>
                    <a:close/>
                  </a:path>
                </a:pathLst>
              </a:custGeom>
              <a:solidFill>
                <a:srgbClr val="F3BE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0" name="Freeform 836"/>
              <p:cNvSpPr>
                <a:spLocks/>
              </p:cNvSpPr>
              <p:nvPr/>
            </p:nvSpPr>
            <p:spPr bwMode="auto">
              <a:xfrm rot="20130589">
                <a:off x="1231674" y="1888484"/>
                <a:ext cx="2819940" cy="3314158"/>
              </a:xfrm>
              <a:custGeom>
                <a:avLst/>
                <a:gdLst>
                  <a:gd name="T0" fmla="*/ 130 w 388"/>
                  <a:gd name="T1" fmla="*/ 2 h 456"/>
                  <a:gd name="T2" fmla="*/ 158 w 388"/>
                  <a:gd name="T3" fmla="*/ 11 h 456"/>
                  <a:gd name="T4" fmla="*/ 176 w 388"/>
                  <a:gd name="T5" fmla="*/ 14 h 456"/>
                  <a:gd name="T6" fmla="*/ 177 w 388"/>
                  <a:gd name="T7" fmla="*/ 10 h 456"/>
                  <a:gd name="T8" fmla="*/ 174 w 388"/>
                  <a:gd name="T9" fmla="*/ 18 h 456"/>
                  <a:gd name="T10" fmla="*/ 174 w 388"/>
                  <a:gd name="T11" fmla="*/ 27 h 456"/>
                  <a:gd name="T12" fmla="*/ 178 w 388"/>
                  <a:gd name="T13" fmla="*/ 37 h 456"/>
                  <a:gd name="T14" fmla="*/ 186 w 388"/>
                  <a:gd name="T15" fmla="*/ 44 h 456"/>
                  <a:gd name="T16" fmla="*/ 190 w 388"/>
                  <a:gd name="T17" fmla="*/ 54 h 456"/>
                  <a:gd name="T18" fmla="*/ 195 w 388"/>
                  <a:gd name="T19" fmla="*/ 68 h 456"/>
                  <a:gd name="T20" fmla="*/ 213 w 388"/>
                  <a:gd name="T21" fmla="*/ 82 h 456"/>
                  <a:gd name="T22" fmla="*/ 235 w 388"/>
                  <a:gd name="T23" fmla="*/ 90 h 456"/>
                  <a:gd name="T24" fmla="*/ 274 w 388"/>
                  <a:gd name="T25" fmla="*/ 102 h 456"/>
                  <a:gd name="T26" fmla="*/ 296 w 388"/>
                  <a:gd name="T27" fmla="*/ 101 h 456"/>
                  <a:gd name="T28" fmla="*/ 310 w 388"/>
                  <a:gd name="T29" fmla="*/ 86 h 456"/>
                  <a:gd name="T30" fmla="*/ 323 w 388"/>
                  <a:gd name="T31" fmla="*/ 89 h 456"/>
                  <a:gd name="T32" fmla="*/ 334 w 388"/>
                  <a:gd name="T33" fmla="*/ 86 h 456"/>
                  <a:gd name="T34" fmla="*/ 341 w 388"/>
                  <a:gd name="T35" fmla="*/ 79 h 456"/>
                  <a:gd name="T36" fmla="*/ 347 w 388"/>
                  <a:gd name="T37" fmla="*/ 69 h 456"/>
                  <a:gd name="T38" fmla="*/ 348 w 388"/>
                  <a:gd name="T39" fmla="*/ 68 h 456"/>
                  <a:gd name="T40" fmla="*/ 344 w 388"/>
                  <a:gd name="T41" fmla="*/ 76 h 456"/>
                  <a:gd name="T42" fmla="*/ 375 w 388"/>
                  <a:gd name="T43" fmla="*/ 86 h 456"/>
                  <a:gd name="T44" fmla="*/ 388 w 388"/>
                  <a:gd name="T45" fmla="*/ 91 h 456"/>
                  <a:gd name="T46" fmla="*/ 388 w 388"/>
                  <a:gd name="T47" fmla="*/ 94 h 456"/>
                  <a:gd name="T48" fmla="*/ 385 w 388"/>
                  <a:gd name="T49" fmla="*/ 99 h 456"/>
                  <a:gd name="T50" fmla="*/ 384 w 388"/>
                  <a:gd name="T51" fmla="*/ 104 h 456"/>
                  <a:gd name="T52" fmla="*/ 360 w 388"/>
                  <a:gd name="T53" fmla="*/ 176 h 456"/>
                  <a:gd name="T54" fmla="*/ 319 w 388"/>
                  <a:gd name="T55" fmla="*/ 292 h 456"/>
                  <a:gd name="T56" fmla="*/ 303 w 388"/>
                  <a:gd name="T57" fmla="*/ 339 h 456"/>
                  <a:gd name="T58" fmla="*/ 286 w 388"/>
                  <a:gd name="T59" fmla="*/ 388 h 456"/>
                  <a:gd name="T60" fmla="*/ 270 w 388"/>
                  <a:gd name="T61" fmla="*/ 428 h 456"/>
                  <a:gd name="T62" fmla="*/ 262 w 388"/>
                  <a:gd name="T63" fmla="*/ 453 h 456"/>
                  <a:gd name="T64" fmla="*/ 257 w 388"/>
                  <a:gd name="T65" fmla="*/ 455 h 456"/>
                  <a:gd name="T66" fmla="*/ 233 w 388"/>
                  <a:gd name="T67" fmla="*/ 446 h 456"/>
                  <a:gd name="T68" fmla="*/ 191 w 388"/>
                  <a:gd name="T69" fmla="*/ 432 h 456"/>
                  <a:gd name="T70" fmla="*/ 141 w 388"/>
                  <a:gd name="T71" fmla="*/ 415 h 456"/>
                  <a:gd name="T72" fmla="*/ 88 w 388"/>
                  <a:gd name="T73" fmla="*/ 397 h 456"/>
                  <a:gd name="T74" fmla="*/ 41 w 388"/>
                  <a:gd name="T75" fmla="*/ 381 h 456"/>
                  <a:gd name="T76" fmla="*/ 9 w 388"/>
                  <a:gd name="T77" fmla="*/ 370 h 456"/>
                  <a:gd name="T78" fmla="*/ 1 w 388"/>
                  <a:gd name="T79" fmla="*/ 367 h 456"/>
                  <a:gd name="T80" fmla="*/ 18 w 388"/>
                  <a:gd name="T81" fmla="*/ 317 h 456"/>
                  <a:gd name="T82" fmla="*/ 48 w 388"/>
                  <a:gd name="T83" fmla="*/ 226 h 456"/>
                  <a:gd name="T84" fmla="*/ 96 w 388"/>
                  <a:gd name="T85" fmla="*/ 85 h 456"/>
                  <a:gd name="T86" fmla="*/ 120 w 388"/>
                  <a:gd name="T87" fmla="*/ 13 h 456"/>
                  <a:gd name="T88" fmla="*/ 121 w 388"/>
                  <a:gd name="T89" fmla="*/ 6 h 456"/>
                  <a:gd name="T90" fmla="*/ 124 w 388"/>
                  <a:gd name="T9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8" h="456">
                    <a:moveTo>
                      <a:pt x="124" y="0"/>
                    </a:moveTo>
                    <a:lnTo>
                      <a:pt x="130" y="2"/>
                    </a:lnTo>
                    <a:lnTo>
                      <a:pt x="142" y="6"/>
                    </a:lnTo>
                    <a:lnTo>
                      <a:pt x="158" y="11"/>
                    </a:lnTo>
                    <a:lnTo>
                      <a:pt x="174" y="18"/>
                    </a:lnTo>
                    <a:lnTo>
                      <a:pt x="176" y="14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6" y="14"/>
                    </a:lnTo>
                    <a:lnTo>
                      <a:pt x="174" y="18"/>
                    </a:lnTo>
                    <a:lnTo>
                      <a:pt x="174" y="22"/>
                    </a:lnTo>
                    <a:lnTo>
                      <a:pt x="174" y="27"/>
                    </a:lnTo>
                    <a:lnTo>
                      <a:pt x="176" y="32"/>
                    </a:lnTo>
                    <a:lnTo>
                      <a:pt x="178" y="37"/>
                    </a:lnTo>
                    <a:lnTo>
                      <a:pt x="182" y="41"/>
                    </a:lnTo>
                    <a:lnTo>
                      <a:pt x="186" y="44"/>
                    </a:lnTo>
                    <a:lnTo>
                      <a:pt x="191" y="46"/>
                    </a:lnTo>
                    <a:lnTo>
                      <a:pt x="190" y="54"/>
                    </a:lnTo>
                    <a:lnTo>
                      <a:pt x="191" y="62"/>
                    </a:lnTo>
                    <a:lnTo>
                      <a:pt x="195" y="68"/>
                    </a:lnTo>
                    <a:lnTo>
                      <a:pt x="203" y="76"/>
                    </a:lnTo>
                    <a:lnTo>
                      <a:pt x="213" y="82"/>
                    </a:lnTo>
                    <a:lnTo>
                      <a:pt x="224" y="86"/>
                    </a:lnTo>
                    <a:lnTo>
                      <a:pt x="235" y="90"/>
                    </a:lnTo>
                    <a:lnTo>
                      <a:pt x="261" y="98"/>
                    </a:lnTo>
                    <a:lnTo>
                      <a:pt x="274" y="102"/>
                    </a:lnTo>
                    <a:lnTo>
                      <a:pt x="287" y="103"/>
                    </a:lnTo>
                    <a:lnTo>
                      <a:pt x="296" y="101"/>
                    </a:lnTo>
                    <a:lnTo>
                      <a:pt x="304" y="95"/>
                    </a:lnTo>
                    <a:lnTo>
                      <a:pt x="310" y="86"/>
                    </a:lnTo>
                    <a:lnTo>
                      <a:pt x="317" y="89"/>
                    </a:lnTo>
                    <a:lnTo>
                      <a:pt x="323" y="89"/>
                    </a:lnTo>
                    <a:lnTo>
                      <a:pt x="330" y="88"/>
                    </a:lnTo>
                    <a:lnTo>
                      <a:pt x="334" y="86"/>
                    </a:lnTo>
                    <a:lnTo>
                      <a:pt x="338" y="82"/>
                    </a:lnTo>
                    <a:lnTo>
                      <a:pt x="341" y="79"/>
                    </a:lnTo>
                    <a:lnTo>
                      <a:pt x="344" y="75"/>
                    </a:lnTo>
                    <a:lnTo>
                      <a:pt x="347" y="69"/>
                    </a:lnTo>
                    <a:lnTo>
                      <a:pt x="348" y="68"/>
                    </a:lnTo>
                    <a:lnTo>
                      <a:pt x="348" y="68"/>
                    </a:lnTo>
                    <a:lnTo>
                      <a:pt x="347" y="71"/>
                    </a:lnTo>
                    <a:lnTo>
                      <a:pt x="344" y="76"/>
                    </a:lnTo>
                    <a:lnTo>
                      <a:pt x="362" y="81"/>
                    </a:lnTo>
                    <a:lnTo>
                      <a:pt x="375" y="86"/>
                    </a:lnTo>
                    <a:lnTo>
                      <a:pt x="384" y="90"/>
                    </a:lnTo>
                    <a:lnTo>
                      <a:pt x="388" y="91"/>
                    </a:lnTo>
                    <a:lnTo>
                      <a:pt x="388" y="91"/>
                    </a:lnTo>
                    <a:lnTo>
                      <a:pt x="388" y="94"/>
                    </a:lnTo>
                    <a:lnTo>
                      <a:pt x="387" y="97"/>
                    </a:lnTo>
                    <a:lnTo>
                      <a:pt x="385" y="99"/>
                    </a:lnTo>
                    <a:lnTo>
                      <a:pt x="385" y="102"/>
                    </a:lnTo>
                    <a:lnTo>
                      <a:pt x="384" y="104"/>
                    </a:lnTo>
                    <a:lnTo>
                      <a:pt x="376" y="128"/>
                    </a:lnTo>
                    <a:lnTo>
                      <a:pt x="360" y="176"/>
                    </a:lnTo>
                    <a:lnTo>
                      <a:pt x="326" y="273"/>
                    </a:lnTo>
                    <a:lnTo>
                      <a:pt x="319" y="292"/>
                    </a:lnTo>
                    <a:lnTo>
                      <a:pt x="312" y="315"/>
                    </a:lnTo>
                    <a:lnTo>
                      <a:pt x="303" y="339"/>
                    </a:lnTo>
                    <a:lnTo>
                      <a:pt x="294" y="363"/>
                    </a:lnTo>
                    <a:lnTo>
                      <a:pt x="286" y="388"/>
                    </a:lnTo>
                    <a:lnTo>
                      <a:pt x="278" y="410"/>
                    </a:lnTo>
                    <a:lnTo>
                      <a:pt x="270" y="428"/>
                    </a:lnTo>
                    <a:lnTo>
                      <a:pt x="265" y="444"/>
                    </a:lnTo>
                    <a:lnTo>
                      <a:pt x="262" y="453"/>
                    </a:lnTo>
                    <a:lnTo>
                      <a:pt x="261" y="456"/>
                    </a:lnTo>
                    <a:lnTo>
                      <a:pt x="257" y="455"/>
                    </a:lnTo>
                    <a:lnTo>
                      <a:pt x="248" y="451"/>
                    </a:lnTo>
                    <a:lnTo>
                      <a:pt x="233" y="446"/>
                    </a:lnTo>
                    <a:lnTo>
                      <a:pt x="213" y="440"/>
                    </a:lnTo>
                    <a:lnTo>
                      <a:pt x="191" y="432"/>
                    </a:lnTo>
                    <a:lnTo>
                      <a:pt x="167" y="424"/>
                    </a:lnTo>
                    <a:lnTo>
                      <a:pt x="141" y="415"/>
                    </a:lnTo>
                    <a:lnTo>
                      <a:pt x="114" y="406"/>
                    </a:lnTo>
                    <a:lnTo>
                      <a:pt x="88" y="397"/>
                    </a:lnTo>
                    <a:lnTo>
                      <a:pt x="63" y="388"/>
                    </a:lnTo>
                    <a:lnTo>
                      <a:pt x="41" y="381"/>
                    </a:lnTo>
                    <a:lnTo>
                      <a:pt x="23" y="375"/>
                    </a:lnTo>
                    <a:lnTo>
                      <a:pt x="9" y="370"/>
                    </a:lnTo>
                    <a:lnTo>
                      <a:pt x="1" y="367"/>
                    </a:lnTo>
                    <a:lnTo>
                      <a:pt x="1" y="367"/>
                    </a:lnTo>
                    <a:lnTo>
                      <a:pt x="0" y="367"/>
                    </a:lnTo>
                    <a:lnTo>
                      <a:pt x="18" y="317"/>
                    </a:lnTo>
                    <a:lnTo>
                      <a:pt x="32" y="270"/>
                    </a:lnTo>
                    <a:lnTo>
                      <a:pt x="48" y="226"/>
                    </a:lnTo>
                    <a:lnTo>
                      <a:pt x="62" y="181"/>
                    </a:lnTo>
                    <a:lnTo>
                      <a:pt x="96" y="85"/>
                    </a:lnTo>
                    <a:lnTo>
                      <a:pt x="112" y="37"/>
                    </a:lnTo>
                    <a:lnTo>
                      <a:pt x="120" y="13"/>
                    </a:lnTo>
                    <a:lnTo>
                      <a:pt x="121" y="10"/>
                    </a:lnTo>
                    <a:lnTo>
                      <a:pt x="121" y="6"/>
                    </a:lnTo>
                    <a:lnTo>
                      <a:pt x="123" y="3"/>
                    </a:lnTo>
                    <a:lnTo>
                      <a:pt x="124" y="0"/>
                    </a:lnTo>
                    <a:close/>
                  </a:path>
                </a:pathLst>
              </a:custGeom>
              <a:blipFill dpi="0" rotWithShape="0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907" r="-96023"/>
                </a:stretch>
              </a:blip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CDE7742-C5D8-4CC3-B6C5-3A3BD7F4BC5D}"/>
                  </a:ext>
                </a:extLst>
              </p:cNvPr>
              <p:cNvSpPr txBox="1"/>
              <p:nvPr/>
            </p:nvSpPr>
            <p:spPr>
              <a:xfrm>
                <a:off x="2067257" y="1780193"/>
                <a:ext cx="9163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cs typeface="+mn-ea"/>
                    <a:sym typeface="+mn-lt"/>
                  </a:rPr>
                  <a:t>ME</a:t>
                </a:r>
                <a:endParaRPr lang="zh-CN" altLang="en-US" sz="2800" b="1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6388398" y="2050095"/>
            <a:ext cx="4667215" cy="79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Market research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captions and detail your content.</a:t>
            </a:r>
          </a:p>
        </p:txBody>
      </p:sp>
      <p:sp>
        <p:nvSpPr>
          <p:cNvPr id="3" name="椭圆 2"/>
          <p:cNvSpPr/>
          <p:nvPr/>
        </p:nvSpPr>
        <p:spPr>
          <a:xfrm>
            <a:off x="5449839" y="2242699"/>
            <a:ext cx="647419" cy="647419"/>
          </a:xfrm>
          <a:prstGeom prst="ellipse">
            <a:avLst/>
          </a:prstGeom>
          <a:solidFill>
            <a:srgbClr val="F3D42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6388398" y="3470681"/>
            <a:ext cx="4667215" cy="79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Sales training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captions and detail your content.</a:t>
            </a:r>
          </a:p>
        </p:txBody>
      </p:sp>
      <p:sp>
        <p:nvSpPr>
          <p:cNvPr id="20" name="椭圆 19"/>
          <p:cNvSpPr/>
          <p:nvPr/>
        </p:nvSpPr>
        <p:spPr>
          <a:xfrm>
            <a:off x="5449839" y="3663285"/>
            <a:ext cx="647419" cy="647419"/>
          </a:xfrm>
          <a:prstGeom prst="ellipse">
            <a:avLst/>
          </a:prstGeom>
          <a:solidFill>
            <a:srgbClr val="CCE8F6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0A8C412-8330-46E3-AC4D-4E5D9C320D6E}"/>
              </a:ext>
            </a:extLst>
          </p:cNvPr>
          <p:cNvSpPr txBox="1"/>
          <p:nvPr/>
        </p:nvSpPr>
        <p:spPr>
          <a:xfrm>
            <a:off x="6388398" y="4891267"/>
            <a:ext cx="4667215" cy="79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Marketing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captions and detail your content.</a:t>
            </a:r>
          </a:p>
        </p:txBody>
      </p:sp>
      <p:sp>
        <p:nvSpPr>
          <p:cNvPr id="22" name="椭圆 21"/>
          <p:cNvSpPr/>
          <p:nvPr/>
        </p:nvSpPr>
        <p:spPr>
          <a:xfrm>
            <a:off x="5449839" y="5083871"/>
            <a:ext cx="647419" cy="647419"/>
          </a:xfrm>
          <a:prstGeom prst="ellipse">
            <a:avLst/>
          </a:prstGeom>
          <a:solidFill>
            <a:srgbClr val="F3BEB8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4374092" y="479944"/>
            <a:ext cx="340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Job overview</a:t>
            </a:r>
          </a:p>
        </p:txBody>
      </p:sp>
    </p:spTree>
    <p:extLst>
      <p:ext uri="{BB962C8B-B14F-4D97-AF65-F5344CB8AC3E}">
        <p14:creationId xmlns:p14="http://schemas.microsoft.com/office/powerpoint/2010/main" val="3267224359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spd="50000" accel="50000" fill="hold" grpId="0" nodeType="withEffect" p14:presetBounceEnd="38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2" dur="750" fill="hold"/>
                                            <p:tgtEl>
                                              <p:spTgt spid="1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3" dur="750" fill="hold"/>
                                            <p:tgtEl>
                                              <p:spTgt spid="1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6" grpId="0" animBg="1"/>
          <p:bldP spid="18" grpId="0"/>
          <p:bldP spid="3" grpId="0" animBg="1"/>
          <p:bldP spid="19" grpId="0"/>
          <p:bldP spid="20" grpId="0" animBg="1"/>
          <p:bldP spid="21" grpId="0"/>
          <p:bldP spid="22" grpId="0" animBg="1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spd="50000" accel="5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86" grpId="0" animBg="1"/>
          <p:bldP spid="18" grpId="0"/>
          <p:bldP spid="3" grpId="0" animBg="1"/>
          <p:bldP spid="19" grpId="0"/>
          <p:bldP spid="20" grpId="0" animBg="1"/>
          <p:bldP spid="21" grpId="0"/>
          <p:bldP spid="2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 rot="1931458">
            <a:off x="1815830" y="2403834"/>
            <a:ext cx="460546" cy="1468206"/>
          </a:xfrm>
          <a:custGeom>
            <a:avLst/>
            <a:gdLst>
              <a:gd name="connsiteX0" fmla="*/ 0 w 408170"/>
              <a:gd name="connsiteY0" fmla="*/ 115406 h 1435237"/>
              <a:gd name="connsiteX1" fmla="*/ 115406 w 408170"/>
              <a:gd name="connsiteY1" fmla="*/ 0 h 1435237"/>
              <a:gd name="connsiteX2" fmla="*/ 292764 w 408170"/>
              <a:gd name="connsiteY2" fmla="*/ 0 h 1435237"/>
              <a:gd name="connsiteX3" fmla="*/ 408170 w 408170"/>
              <a:gd name="connsiteY3" fmla="*/ 115406 h 1435237"/>
              <a:gd name="connsiteX4" fmla="*/ 408170 w 408170"/>
              <a:gd name="connsiteY4" fmla="*/ 1319831 h 1435237"/>
              <a:gd name="connsiteX5" fmla="*/ 292764 w 408170"/>
              <a:gd name="connsiteY5" fmla="*/ 1435237 h 1435237"/>
              <a:gd name="connsiteX6" fmla="*/ 115406 w 408170"/>
              <a:gd name="connsiteY6" fmla="*/ 1435237 h 1435237"/>
              <a:gd name="connsiteX7" fmla="*/ 0 w 408170"/>
              <a:gd name="connsiteY7" fmla="*/ 1319831 h 1435237"/>
              <a:gd name="connsiteX8" fmla="*/ 0 w 408170"/>
              <a:gd name="connsiteY8" fmla="*/ 115406 h 1435237"/>
              <a:gd name="connsiteX0" fmla="*/ 0 w 408170"/>
              <a:gd name="connsiteY0" fmla="*/ 115406 h 1435237"/>
              <a:gd name="connsiteX1" fmla="*/ 115406 w 408170"/>
              <a:gd name="connsiteY1" fmla="*/ 0 h 1435237"/>
              <a:gd name="connsiteX2" fmla="*/ 292764 w 408170"/>
              <a:gd name="connsiteY2" fmla="*/ 0 h 1435237"/>
              <a:gd name="connsiteX3" fmla="*/ 408170 w 408170"/>
              <a:gd name="connsiteY3" fmla="*/ 115406 h 1435237"/>
              <a:gd name="connsiteX4" fmla="*/ 408170 w 408170"/>
              <a:gd name="connsiteY4" fmla="*/ 1319831 h 1435237"/>
              <a:gd name="connsiteX5" fmla="*/ 292764 w 408170"/>
              <a:gd name="connsiteY5" fmla="*/ 1435237 h 1435237"/>
              <a:gd name="connsiteX6" fmla="*/ 115406 w 408170"/>
              <a:gd name="connsiteY6" fmla="*/ 1435237 h 1435237"/>
              <a:gd name="connsiteX7" fmla="*/ 16932 w 408170"/>
              <a:gd name="connsiteY7" fmla="*/ 1275582 h 1435237"/>
              <a:gd name="connsiteX8" fmla="*/ 0 w 408170"/>
              <a:gd name="connsiteY8" fmla="*/ 115406 h 1435237"/>
              <a:gd name="connsiteX0" fmla="*/ 0 w 408170"/>
              <a:gd name="connsiteY0" fmla="*/ 115406 h 1435237"/>
              <a:gd name="connsiteX1" fmla="*/ 115406 w 408170"/>
              <a:gd name="connsiteY1" fmla="*/ 0 h 1435237"/>
              <a:gd name="connsiteX2" fmla="*/ 292764 w 408170"/>
              <a:gd name="connsiteY2" fmla="*/ 0 h 1435237"/>
              <a:gd name="connsiteX3" fmla="*/ 408170 w 408170"/>
              <a:gd name="connsiteY3" fmla="*/ 115406 h 1435237"/>
              <a:gd name="connsiteX4" fmla="*/ 408170 w 408170"/>
              <a:gd name="connsiteY4" fmla="*/ 1319831 h 1435237"/>
              <a:gd name="connsiteX5" fmla="*/ 292764 w 408170"/>
              <a:gd name="connsiteY5" fmla="*/ 1435237 h 1435237"/>
              <a:gd name="connsiteX6" fmla="*/ 145562 w 408170"/>
              <a:gd name="connsiteY6" fmla="*/ 1287489 h 1435237"/>
              <a:gd name="connsiteX7" fmla="*/ 16932 w 408170"/>
              <a:gd name="connsiteY7" fmla="*/ 1275582 h 1435237"/>
              <a:gd name="connsiteX8" fmla="*/ 0 w 408170"/>
              <a:gd name="connsiteY8" fmla="*/ 115406 h 1435237"/>
              <a:gd name="connsiteX0" fmla="*/ 0 w 408170"/>
              <a:gd name="connsiteY0" fmla="*/ 115406 h 1468206"/>
              <a:gd name="connsiteX1" fmla="*/ 115406 w 408170"/>
              <a:gd name="connsiteY1" fmla="*/ 0 h 1468206"/>
              <a:gd name="connsiteX2" fmla="*/ 292764 w 408170"/>
              <a:gd name="connsiteY2" fmla="*/ 0 h 1468206"/>
              <a:gd name="connsiteX3" fmla="*/ 408170 w 408170"/>
              <a:gd name="connsiteY3" fmla="*/ 115406 h 1468206"/>
              <a:gd name="connsiteX4" fmla="*/ 408170 w 408170"/>
              <a:gd name="connsiteY4" fmla="*/ 1319831 h 1468206"/>
              <a:gd name="connsiteX5" fmla="*/ 292764 w 408170"/>
              <a:gd name="connsiteY5" fmla="*/ 1435237 h 1468206"/>
              <a:gd name="connsiteX6" fmla="*/ 169751 w 408170"/>
              <a:gd name="connsiteY6" fmla="*/ 1468206 h 1468206"/>
              <a:gd name="connsiteX7" fmla="*/ 16932 w 408170"/>
              <a:gd name="connsiteY7" fmla="*/ 1275582 h 1468206"/>
              <a:gd name="connsiteX8" fmla="*/ 0 w 408170"/>
              <a:gd name="connsiteY8" fmla="*/ 115406 h 1468206"/>
              <a:gd name="connsiteX0" fmla="*/ 0 w 408170"/>
              <a:gd name="connsiteY0" fmla="*/ 115406 h 1468206"/>
              <a:gd name="connsiteX1" fmla="*/ 115406 w 408170"/>
              <a:gd name="connsiteY1" fmla="*/ 0 h 1468206"/>
              <a:gd name="connsiteX2" fmla="*/ 292764 w 408170"/>
              <a:gd name="connsiteY2" fmla="*/ 0 h 1468206"/>
              <a:gd name="connsiteX3" fmla="*/ 408170 w 408170"/>
              <a:gd name="connsiteY3" fmla="*/ 115406 h 1468206"/>
              <a:gd name="connsiteX4" fmla="*/ 408170 w 408170"/>
              <a:gd name="connsiteY4" fmla="*/ 1319831 h 1468206"/>
              <a:gd name="connsiteX5" fmla="*/ 282668 w 408170"/>
              <a:gd name="connsiteY5" fmla="*/ 1419199 h 1468206"/>
              <a:gd name="connsiteX6" fmla="*/ 169751 w 408170"/>
              <a:gd name="connsiteY6" fmla="*/ 1468206 h 1468206"/>
              <a:gd name="connsiteX7" fmla="*/ 16932 w 408170"/>
              <a:gd name="connsiteY7" fmla="*/ 1275582 h 1468206"/>
              <a:gd name="connsiteX8" fmla="*/ 0 w 408170"/>
              <a:gd name="connsiteY8" fmla="*/ 115406 h 1468206"/>
              <a:gd name="connsiteX0" fmla="*/ 0 w 408170"/>
              <a:gd name="connsiteY0" fmla="*/ 115406 h 1468206"/>
              <a:gd name="connsiteX1" fmla="*/ 115406 w 408170"/>
              <a:gd name="connsiteY1" fmla="*/ 0 h 1468206"/>
              <a:gd name="connsiteX2" fmla="*/ 292764 w 408170"/>
              <a:gd name="connsiteY2" fmla="*/ 0 h 1468206"/>
              <a:gd name="connsiteX3" fmla="*/ 408170 w 408170"/>
              <a:gd name="connsiteY3" fmla="*/ 115406 h 1468206"/>
              <a:gd name="connsiteX4" fmla="*/ 387833 w 408170"/>
              <a:gd name="connsiteY4" fmla="*/ 1243059 h 1468206"/>
              <a:gd name="connsiteX5" fmla="*/ 282668 w 408170"/>
              <a:gd name="connsiteY5" fmla="*/ 1419199 h 1468206"/>
              <a:gd name="connsiteX6" fmla="*/ 169751 w 408170"/>
              <a:gd name="connsiteY6" fmla="*/ 1468206 h 1468206"/>
              <a:gd name="connsiteX7" fmla="*/ 16932 w 408170"/>
              <a:gd name="connsiteY7" fmla="*/ 1275582 h 1468206"/>
              <a:gd name="connsiteX8" fmla="*/ 0 w 408170"/>
              <a:gd name="connsiteY8" fmla="*/ 115406 h 1468206"/>
              <a:gd name="connsiteX0" fmla="*/ 0 w 438327"/>
              <a:gd name="connsiteY0" fmla="*/ 115406 h 1468206"/>
              <a:gd name="connsiteX1" fmla="*/ 115406 w 438327"/>
              <a:gd name="connsiteY1" fmla="*/ 0 h 1468206"/>
              <a:gd name="connsiteX2" fmla="*/ 292764 w 438327"/>
              <a:gd name="connsiteY2" fmla="*/ 0 h 1468206"/>
              <a:gd name="connsiteX3" fmla="*/ 408170 w 438327"/>
              <a:gd name="connsiteY3" fmla="*/ 115406 h 1468206"/>
              <a:gd name="connsiteX4" fmla="*/ 438327 w 438327"/>
              <a:gd name="connsiteY4" fmla="*/ 1172084 h 1468206"/>
              <a:gd name="connsiteX5" fmla="*/ 282668 w 438327"/>
              <a:gd name="connsiteY5" fmla="*/ 1419199 h 1468206"/>
              <a:gd name="connsiteX6" fmla="*/ 169751 w 438327"/>
              <a:gd name="connsiteY6" fmla="*/ 1468206 h 1468206"/>
              <a:gd name="connsiteX7" fmla="*/ 16932 w 438327"/>
              <a:gd name="connsiteY7" fmla="*/ 1275582 h 1468206"/>
              <a:gd name="connsiteX8" fmla="*/ 0 w 438327"/>
              <a:gd name="connsiteY8" fmla="*/ 115406 h 1468206"/>
              <a:gd name="connsiteX0" fmla="*/ 0 w 438327"/>
              <a:gd name="connsiteY0" fmla="*/ 115406 h 1468206"/>
              <a:gd name="connsiteX1" fmla="*/ 115406 w 438327"/>
              <a:gd name="connsiteY1" fmla="*/ 0 h 1468206"/>
              <a:gd name="connsiteX2" fmla="*/ 292764 w 438327"/>
              <a:gd name="connsiteY2" fmla="*/ 0 h 1468206"/>
              <a:gd name="connsiteX3" fmla="*/ 408170 w 438327"/>
              <a:gd name="connsiteY3" fmla="*/ 115406 h 1468206"/>
              <a:gd name="connsiteX4" fmla="*/ 438327 w 438327"/>
              <a:gd name="connsiteY4" fmla="*/ 1172084 h 1468206"/>
              <a:gd name="connsiteX5" fmla="*/ 282668 w 438327"/>
              <a:gd name="connsiteY5" fmla="*/ 1419199 h 1468206"/>
              <a:gd name="connsiteX6" fmla="*/ 169751 w 438327"/>
              <a:gd name="connsiteY6" fmla="*/ 1468206 h 1468206"/>
              <a:gd name="connsiteX7" fmla="*/ 16932 w 438327"/>
              <a:gd name="connsiteY7" fmla="*/ 1275582 h 1468206"/>
              <a:gd name="connsiteX8" fmla="*/ 0 w 438327"/>
              <a:gd name="connsiteY8" fmla="*/ 115406 h 146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327" h="1468206">
                <a:moveTo>
                  <a:pt x="0" y="115406"/>
                </a:moveTo>
                <a:cubicBezTo>
                  <a:pt x="0" y="51669"/>
                  <a:pt x="51669" y="0"/>
                  <a:pt x="115406" y="0"/>
                </a:cubicBezTo>
                <a:lnTo>
                  <a:pt x="292764" y="0"/>
                </a:lnTo>
                <a:cubicBezTo>
                  <a:pt x="356501" y="0"/>
                  <a:pt x="408170" y="51669"/>
                  <a:pt x="408170" y="115406"/>
                </a:cubicBezTo>
                <a:lnTo>
                  <a:pt x="438327" y="1172084"/>
                </a:lnTo>
                <a:cubicBezTo>
                  <a:pt x="410707" y="1236412"/>
                  <a:pt x="346405" y="1419199"/>
                  <a:pt x="282668" y="1419199"/>
                </a:cubicBezTo>
                <a:lnTo>
                  <a:pt x="169751" y="1468206"/>
                </a:lnTo>
                <a:cubicBezTo>
                  <a:pt x="106014" y="1468206"/>
                  <a:pt x="16932" y="1339319"/>
                  <a:pt x="16932" y="1275582"/>
                </a:cubicBezTo>
                <a:cubicBezTo>
                  <a:pt x="16932" y="874107"/>
                  <a:pt x="0" y="516881"/>
                  <a:pt x="0" y="115406"/>
                </a:cubicBezTo>
                <a:close/>
              </a:path>
            </a:pathLst>
          </a:custGeom>
          <a:solidFill>
            <a:srgbClr val="CC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 rot="20768591">
            <a:off x="3791548" y="3616505"/>
            <a:ext cx="276213" cy="413701"/>
          </a:xfrm>
          <a:prstGeom prst="ellipse">
            <a:avLst/>
          </a:prstGeom>
          <a:solidFill>
            <a:srgbClr val="F3D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rot="1449372">
            <a:off x="6144489" y="3936016"/>
            <a:ext cx="220460" cy="330197"/>
          </a:xfrm>
          <a:prstGeom prst="ellipse">
            <a:avLst/>
          </a:prstGeom>
          <a:solidFill>
            <a:srgbClr val="F3B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6CFBEF-B396-481E-A183-54019E7BE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36" y="3333694"/>
            <a:ext cx="10157721" cy="1143343"/>
          </a:xfrm>
          <a:prstGeom prst="rect">
            <a:avLst/>
          </a:prstGeom>
          <a:ln w="12700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761453" y="4385017"/>
            <a:ext cx="2451284" cy="1666626"/>
            <a:chOff x="1712467" y="3996758"/>
            <a:chExt cx="2451284" cy="1666626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4C30368-F573-4077-8B8F-DB66E6DC3FEA}"/>
                </a:ext>
              </a:extLst>
            </p:cNvPr>
            <p:cNvSpPr txBox="1"/>
            <p:nvPr/>
          </p:nvSpPr>
          <p:spPr>
            <a:xfrm>
              <a:off x="2268527" y="3996758"/>
              <a:ext cx="13391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01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12467" y="4709277"/>
              <a:ext cx="2451284" cy="95410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main work content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 description, please elaborate on your content, add the appropriate text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8499EAB-AEDA-4B38-BD61-9D0CC289B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050">
            <a:off x="1191211" y="2420707"/>
            <a:ext cx="1575971" cy="157597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920276" y="1608141"/>
            <a:ext cx="2451284" cy="1498599"/>
            <a:chOff x="1712467" y="3980119"/>
            <a:chExt cx="2451284" cy="1498599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4C30368-F573-4077-8B8F-DB66E6DC3FEA}"/>
                </a:ext>
              </a:extLst>
            </p:cNvPr>
            <p:cNvSpPr txBox="1"/>
            <p:nvPr/>
          </p:nvSpPr>
          <p:spPr>
            <a:xfrm>
              <a:off x="2268527" y="3980119"/>
              <a:ext cx="13391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02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12467" y="4709277"/>
              <a:ext cx="2451284" cy="769441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main work content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lvl="0" algn="ctr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 description, please elaborate on your content, add the appropriate text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59724" y="4296865"/>
            <a:ext cx="2451284" cy="1663871"/>
            <a:chOff x="1712467" y="3999513"/>
            <a:chExt cx="2451284" cy="166387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4C30368-F573-4077-8B8F-DB66E6DC3FEA}"/>
                </a:ext>
              </a:extLst>
            </p:cNvPr>
            <p:cNvSpPr txBox="1"/>
            <p:nvPr/>
          </p:nvSpPr>
          <p:spPr>
            <a:xfrm>
              <a:off x="2268527" y="3999513"/>
              <a:ext cx="13391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03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712467" y="4709277"/>
              <a:ext cx="2451284" cy="95410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main work content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 description, please elaborate on your content, add the appropriate text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579929" y="1481450"/>
            <a:ext cx="2451284" cy="1655171"/>
            <a:chOff x="1712467" y="4008213"/>
            <a:chExt cx="2451284" cy="1655171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4C30368-F573-4077-8B8F-DB66E6DC3FEA}"/>
                </a:ext>
              </a:extLst>
            </p:cNvPr>
            <p:cNvSpPr txBox="1"/>
            <p:nvPr/>
          </p:nvSpPr>
          <p:spPr>
            <a:xfrm>
              <a:off x="2268527" y="4008213"/>
              <a:ext cx="13391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cs typeface="+mn-ea"/>
                  <a:sym typeface="+mn-lt"/>
                </a:rPr>
                <a:t>04</a:t>
              </a:r>
              <a:endParaRPr lang="zh-CN" altLang="en-US" sz="4400" dirty="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712467" y="4709277"/>
              <a:ext cx="2451284" cy="954107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main work content</a:t>
              </a:r>
              <a:endPara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your text description, please elaborate on your content, add the appropriate text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4374092" y="479944"/>
            <a:ext cx="340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Job overview</a:t>
            </a:r>
          </a:p>
        </p:txBody>
      </p:sp>
    </p:spTree>
    <p:extLst>
      <p:ext uri="{BB962C8B-B14F-4D97-AF65-F5344CB8AC3E}">
        <p14:creationId xmlns:p14="http://schemas.microsoft.com/office/powerpoint/2010/main" val="401443867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-4.07407E-6 L 0.67396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68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>
            <a:stCxn id="61" idx="1"/>
          </p:cNvCxnSpPr>
          <p:nvPr/>
        </p:nvCxnSpPr>
        <p:spPr>
          <a:xfrm>
            <a:off x="1965077" y="2488120"/>
            <a:ext cx="379765" cy="35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1" idx="4"/>
          </p:cNvCxnSpPr>
          <p:nvPr/>
        </p:nvCxnSpPr>
        <p:spPr>
          <a:xfrm flipH="1" flipV="1">
            <a:off x="2344843" y="2846261"/>
            <a:ext cx="313871" cy="131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90"/>
          <p:cNvGrpSpPr/>
          <p:nvPr/>
        </p:nvGrpSpPr>
        <p:grpSpPr>
          <a:xfrm>
            <a:off x="5340586" y="2279508"/>
            <a:ext cx="1942702" cy="1943302"/>
            <a:chOff x="5856866" y="2769088"/>
            <a:chExt cx="1800000" cy="1800000"/>
          </a:xfrm>
        </p:grpSpPr>
        <p:sp>
          <p:nvSpPr>
            <p:cNvPr id="92" name="椭圆 91"/>
            <p:cNvSpPr/>
            <p:nvPr/>
          </p:nvSpPr>
          <p:spPr>
            <a:xfrm>
              <a:off x="5856866" y="2769088"/>
              <a:ext cx="1800000" cy="1800000"/>
            </a:xfrm>
            <a:prstGeom prst="ellipse">
              <a:avLst/>
            </a:prstGeom>
            <a:solidFill>
              <a:srgbClr val="F3D42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5996321" y="2908544"/>
              <a:ext cx="1521088" cy="1521088"/>
            </a:xfrm>
            <a:prstGeom prst="ellipse">
              <a:avLst/>
            </a:prstGeom>
            <a:solidFill>
              <a:srgbClr val="E6E6E6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19"/>
          <p:cNvGrpSpPr/>
          <p:nvPr/>
        </p:nvGrpSpPr>
        <p:grpSpPr>
          <a:xfrm>
            <a:off x="1677761" y="2200719"/>
            <a:ext cx="1961904" cy="2083082"/>
            <a:chOff x="4716421" y="2094226"/>
            <a:chExt cx="1748237" cy="1855645"/>
          </a:xfrm>
        </p:grpSpPr>
        <p:grpSp>
          <p:nvGrpSpPr>
            <p:cNvPr id="5" name="组合 18"/>
            <p:cNvGrpSpPr/>
            <p:nvPr/>
          </p:nvGrpSpPr>
          <p:grpSpPr>
            <a:xfrm>
              <a:off x="4716421" y="2094226"/>
              <a:ext cx="1748237" cy="1855645"/>
              <a:chOff x="5802097" y="2064365"/>
              <a:chExt cx="2590450" cy="2749601"/>
            </a:xfrm>
          </p:grpSpPr>
          <p:grpSp>
            <p:nvGrpSpPr>
              <p:cNvPr id="6" name="组合 1"/>
              <p:cNvGrpSpPr/>
              <p:nvPr/>
            </p:nvGrpSpPr>
            <p:grpSpPr>
              <a:xfrm>
                <a:off x="5802097" y="2064365"/>
                <a:ext cx="2590450" cy="2590449"/>
                <a:chOff x="5856867" y="2769089"/>
                <a:chExt cx="1800001" cy="1800000"/>
              </a:xfrm>
            </p:grpSpPr>
            <p:sp>
              <p:nvSpPr>
                <p:cNvPr id="61" name="椭圆 60"/>
                <p:cNvSpPr/>
                <p:nvPr/>
              </p:nvSpPr>
              <p:spPr>
                <a:xfrm>
                  <a:off x="5856867" y="2769089"/>
                  <a:ext cx="1800001" cy="1800000"/>
                </a:xfrm>
                <a:prstGeom prst="ellipse">
                  <a:avLst/>
                </a:prstGeom>
                <a:solidFill>
                  <a:srgbClr val="CCE8F6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zh-CN" altLang="en-US" sz="239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5996321" y="2908544"/>
                  <a:ext cx="1521088" cy="15210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4A67A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zh-CN" altLang="en-US" sz="239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等腰三角形 15"/>
              <p:cNvSpPr/>
              <p:nvPr/>
            </p:nvSpPr>
            <p:spPr>
              <a:xfrm rot="4077603">
                <a:off x="5583339" y="3282993"/>
                <a:ext cx="2600055" cy="461892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zh-CN" altLang="en-US" sz="239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0" name="椭圆 59"/>
            <p:cNvSpPr/>
            <p:nvPr/>
          </p:nvSpPr>
          <p:spPr>
            <a:xfrm>
              <a:off x="4851867" y="2229671"/>
              <a:ext cx="1477346" cy="1477346"/>
            </a:xfrm>
            <a:prstGeom prst="ellipse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8" name="椭圆 107"/>
          <p:cNvSpPr/>
          <p:nvPr/>
        </p:nvSpPr>
        <p:spPr>
          <a:xfrm>
            <a:off x="5469536" y="2436886"/>
            <a:ext cx="1657904" cy="165841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09" name="直接连接符 108"/>
          <p:cNvCxnSpPr>
            <a:stCxn id="118" idx="1"/>
          </p:cNvCxnSpPr>
          <p:nvPr/>
        </p:nvCxnSpPr>
        <p:spPr>
          <a:xfrm>
            <a:off x="9041660" y="2505824"/>
            <a:ext cx="379765" cy="358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stCxn id="118" idx="4"/>
          </p:cNvCxnSpPr>
          <p:nvPr/>
        </p:nvCxnSpPr>
        <p:spPr>
          <a:xfrm flipH="1" flipV="1">
            <a:off x="9421427" y="2863964"/>
            <a:ext cx="313871" cy="131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111"/>
          <p:cNvGrpSpPr/>
          <p:nvPr/>
        </p:nvGrpSpPr>
        <p:grpSpPr>
          <a:xfrm>
            <a:off x="8754347" y="2218420"/>
            <a:ext cx="1961903" cy="2083084"/>
            <a:chOff x="5802098" y="2064364"/>
            <a:chExt cx="2590448" cy="2749603"/>
          </a:xfrm>
        </p:grpSpPr>
        <p:grpSp>
          <p:nvGrpSpPr>
            <p:cNvPr id="10" name="组合 113"/>
            <p:cNvGrpSpPr/>
            <p:nvPr/>
          </p:nvGrpSpPr>
          <p:grpSpPr>
            <a:xfrm>
              <a:off x="5802098" y="2064364"/>
              <a:ext cx="2590448" cy="2590449"/>
              <a:chOff x="5856865" y="2769088"/>
              <a:chExt cx="1799999" cy="1800000"/>
            </a:xfrm>
          </p:grpSpPr>
          <p:sp>
            <p:nvSpPr>
              <p:cNvPr id="118" name="椭圆 117"/>
              <p:cNvSpPr/>
              <p:nvPr/>
            </p:nvSpPr>
            <p:spPr>
              <a:xfrm>
                <a:off x="5856865" y="2769088"/>
                <a:ext cx="1799999" cy="1800000"/>
              </a:xfrm>
              <a:prstGeom prst="ellipse">
                <a:avLst/>
              </a:prstGeom>
              <a:solidFill>
                <a:srgbClr val="F3BEB8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zh-CN" altLang="en-US" sz="239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5996321" y="2908544"/>
                <a:ext cx="1521088" cy="15210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zh-CN" altLang="en-US" sz="239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6" name="等腰三角形 115"/>
            <p:cNvSpPr/>
            <p:nvPr/>
          </p:nvSpPr>
          <p:spPr>
            <a:xfrm rot="4077603">
              <a:off x="5583338" y="3282994"/>
              <a:ext cx="2600055" cy="4618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0" name="椭圆 119"/>
          <p:cNvSpPr/>
          <p:nvPr/>
        </p:nvSpPr>
        <p:spPr>
          <a:xfrm>
            <a:off x="8896745" y="2370467"/>
            <a:ext cx="1657904" cy="1658417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2224192" y="2608991"/>
            <a:ext cx="844942" cy="528943"/>
          </a:xfrm>
          <a:custGeom>
            <a:avLst/>
            <a:gdLst>
              <a:gd name="T0" fmla="*/ 2147483646 w 260"/>
              <a:gd name="T1" fmla="*/ 2147483646 h 162"/>
              <a:gd name="T2" fmla="*/ 2147483646 w 260"/>
              <a:gd name="T3" fmla="*/ 0 h 162"/>
              <a:gd name="T4" fmla="*/ 2147483646 w 260"/>
              <a:gd name="T5" fmla="*/ 2147483646 h 162"/>
              <a:gd name="T6" fmla="*/ 2147483646 w 260"/>
              <a:gd name="T7" fmla="*/ 2147483646 h 162"/>
              <a:gd name="T8" fmla="*/ 2147483646 w 260"/>
              <a:gd name="T9" fmla="*/ 2147483646 h 162"/>
              <a:gd name="T10" fmla="*/ 0 w 260"/>
              <a:gd name="T11" fmla="*/ 2147483646 h 162"/>
              <a:gd name="T12" fmla="*/ 2147483646 w 260"/>
              <a:gd name="T13" fmla="*/ 2147483646 h 162"/>
              <a:gd name="T14" fmla="*/ 2147483646 w 260"/>
              <a:gd name="T15" fmla="*/ 2147483646 h 162"/>
              <a:gd name="T16" fmla="*/ 2147483646 w 260"/>
              <a:gd name="T17" fmla="*/ 2147483646 h 162"/>
              <a:gd name="T18" fmla="*/ 2147483646 w 260"/>
              <a:gd name="T19" fmla="*/ 2147483646 h 162"/>
              <a:gd name="T20" fmla="*/ 2147483646 w 260"/>
              <a:gd name="T21" fmla="*/ 2147483646 h 162"/>
              <a:gd name="T22" fmla="*/ 2147483646 w 260"/>
              <a:gd name="T23" fmla="*/ 2147483646 h 162"/>
              <a:gd name="T24" fmla="*/ 2147483646 w 260"/>
              <a:gd name="T25" fmla="*/ 2147483646 h 162"/>
              <a:gd name="T26" fmla="*/ 2147483646 w 260"/>
              <a:gd name="T27" fmla="*/ 2147483646 h 162"/>
              <a:gd name="T28" fmla="*/ 2147483646 w 260"/>
              <a:gd name="T29" fmla="*/ 2147483646 h 162"/>
              <a:gd name="T30" fmla="*/ 2147483646 w 260"/>
              <a:gd name="T31" fmla="*/ 2147483646 h 162"/>
              <a:gd name="T32" fmla="*/ 2147483646 w 260"/>
              <a:gd name="T33" fmla="*/ 2147483646 h 162"/>
              <a:gd name="T34" fmla="*/ 2147483646 w 260"/>
              <a:gd name="T35" fmla="*/ 2147483646 h 1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60" h="162">
                <a:moveTo>
                  <a:pt x="211" y="65"/>
                </a:moveTo>
                <a:cubicBezTo>
                  <a:pt x="211" y="29"/>
                  <a:pt x="182" y="0"/>
                  <a:pt x="146" y="0"/>
                </a:cubicBezTo>
                <a:cubicBezTo>
                  <a:pt x="122" y="0"/>
                  <a:pt x="101" y="13"/>
                  <a:pt x="90" y="33"/>
                </a:cubicBezTo>
                <a:cubicBezTo>
                  <a:pt x="87" y="33"/>
                  <a:pt x="84" y="32"/>
                  <a:pt x="81" y="32"/>
                </a:cubicBezTo>
                <a:cubicBezTo>
                  <a:pt x="59" y="32"/>
                  <a:pt x="41" y="47"/>
                  <a:pt x="35" y="67"/>
                </a:cubicBezTo>
                <a:cubicBezTo>
                  <a:pt x="15" y="73"/>
                  <a:pt x="0" y="92"/>
                  <a:pt x="0" y="114"/>
                </a:cubicBezTo>
                <a:cubicBezTo>
                  <a:pt x="0" y="140"/>
                  <a:pt x="22" y="162"/>
                  <a:pt x="49" y="162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38" y="162"/>
                  <a:pt x="260" y="140"/>
                  <a:pt x="260" y="114"/>
                </a:cubicBezTo>
                <a:cubicBezTo>
                  <a:pt x="260" y="87"/>
                  <a:pt x="238" y="65"/>
                  <a:pt x="211" y="65"/>
                </a:cubicBezTo>
                <a:close/>
                <a:moveTo>
                  <a:pt x="130" y="146"/>
                </a:moveTo>
                <a:cubicBezTo>
                  <a:pt x="81" y="81"/>
                  <a:pt x="81" y="81"/>
                  <a:pt x="81" y="81"/>
                </a:cubicBezTo>
                <a:cubicBezTo>
                  <a:pt x="114" y="81"/>
                  <a:pt x="114" y="81"/>
                  <a:pt x="114" y="81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6" y="81"/>
                  <a:pt x="146" y="81"/>
                  <a:pt x="146" y="81"/>
                </a:cubicBezTo>
                <a:cubicBezTo>
                  <a:pt x="179" y="81"/>
                  <a:pt x="179" y="81"/>
                  <a:pt x="179" y="81"/>
                </a:cubicBezTo>
                <a:lnTo>
                  <a:pt x="130" y="146"/>
                </a:lnTo>
                <a:close/>
              </a:path>
            </a:pathLst>
          </a:custGeom>
          <a:solidFill>
            <a:srgbClr val="CCE8F6"/>
          </a:solidFill>
          <a:ln>
            <a:noFill/>
          </a:ln>
        </p:spPr>
        <p:txBody>
          <a:bodyPr lIns="91412" tIns="45706" rIns="91412" bIns="45706"/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2" name="Freeform 33"/>
          <p:cNvSpPr>
            <a:spLocks noEditPoints="1"/>
          </p:cNvSpPr>
          <p:nvPr/>
        </p:nvSpPr>
        <p:spPr bwMode="auto">
          <a:xfrm>
            <a:off x="5964330" y="2612492"/>
            <a:ext cx="722090" cy="593725"/>
          </a:xfrm>
          <a:custGeom>
            <a:avLst/>
            <a:gdLst>
              <a:gd name="T0" fmla="*/ 2147483646 w 244"/>
              <a:gd name="T1" fmla="*/ 2147483646 h 200"/>
              <a:gd name="T2" fmla="*/ 2147483646 w 244"/>
              <a:gd name="T3" fmla="*/ 2147483646 h 200"/>
              <a:gd name="T4" fmla="*/ 2147483646 w 244"/>
              <a:gd name="T5" fmla="*/ 2147483646 h 200"/>
              <a:gd name="T6" fmla="*/ 2147483646 w 244"/>
              <a:gd name="T7" fmla="*/ 2147483646 h 200"/>
              <a:gd name="T8" fmla="*/ 2147483646 w 244"/>
              <a:gd name="T9" fmla="*/ 2147483646 h 200"/>
              <a:gd name="T10" fmla="*/ 2147483646 w 244"/>
              <a:gd name="T11" fmla="*/ 2147483646 h 200"/>
              <a:gd name="T12" fmla="*/ 2147483646 w 244"/>
              <a:gd name="T13" fmla="*/ 2147483646 h 200"/>
              <a:gd name="T14" fmla="*/ 2147483646 w 244"/>
              <a:gd name="T15" fmla="*/ 2147483646 h 200"/>
              <a:gd name="T16" fmla="*/ 2147483646 w 244"/>
              <a:gd name="T17" fmla="*/ 2147483646 h 200"/>
              <a:gd name="T18" fmla="*/ 2147483646 w 244"/>
              <a:gd name="T19" fmla="*/ 2147483646 h 200"/>
              <a:gd name="T20" fmla="*/ 2147483646 w 244"/>
              <a:gd name="T21" fmla="*/ 2147483646 h 200"/>
              <a:gd name="T22" fmla="*/ 2147483646 w 244"/>
              <a:gd name="T23" fmla="*/ 2147483646 h 200"/>
              <a:gd name="T24" fmla="*/ 2147483646 w 244"/>
              <a:gd name="T25" fmla="*/ 2147483646 h 200"/>
              <a:gd name="T26" fmla="*/ 2147483646 w 244"/>
              <a:gd name="T27" fmla="*/ 2147483646 h 200"/>
              <a:gd name="T28" fmla="*/ 2147483646 w 244"/>
              <a:gd name="T29" fmla="*/ 2147483646 h 200"/>
              <a:gd name="T30" fmla="*/ 2147483646 w 244"/>
              <a:gd name="T31" fmla="*/ 2147483646 h 200"/>
              <a:gd name="T32" fmla="*/ 2147483646 w 244"/>
              <a:gd name="T33" fmla="*/ 2147483646 h 200"/>
              <a:gd name="T34" fmla="*/ 2147483646 w 244"/>
              <a:gd name="T35" fmla="*/ 2147483646 h 200"/>
              <a:gd name="T36" fmla="*/ 2147483646 w 244"/>
              <a:gd name="T37" fmla="*/ 2147483646 h 200"/>
              <a:gd name="T38" fmla="*/ 2147483646 w 244"/>
              <a:gd name="T39" fmla="*/ 2147483646 h 200"/>
              <a:gd name="T40" fmla="*/ 2147483646 w 244"/>
              <a:gd name="T41" fmla="*/ 2147483646 h 200"/>
              <a:gd name="T42" fmla="*/ 2147483646 w 244"/>
              <a:gd name="T43" fmla="*/ 2147483646 h 200"/>
              <a:gd name="T44" fmla="*/ 2147483646 w 244"/>
              <a:gd name="T45" fmla="*/ 2147483646 h 200"/>
              <a:gd name="T46" fmla="*/ 2147483646 w 244"/>
              <a:gd name="T47" fmla="*/ 2147483646 h 200"/>
              <a:gd name="T48" fmla="*/ 2147483646 w 244"/>
              <a:gd name="T49" fmla="*/ 2147483646 h 200"/>
              <a:gd name="T50" fmla="*/ 2147483646 w 244"/>
              <a:gd name="T51" fmla="*/ 2147483646 h 200"/>
              <a:gd name="T52" fmla="*/ 2147483646 w 244"/>
              <a:gd name="T53" fmla="*/ 2147483646 h 200"/>
              <a:gd name="T54" fmla="*/ 2147483646 w 244"/>
              <a:gd name="T55" fmla="*/ 2147483646 h 200"/>
              <a:gd name="T56" fmla="*/ 2147483646 w 244"/>
              <a:gd name="T57" fmla="*/ 2147483646 h 200"/>
              <a:gd name="T58" fmla="*/ 2147483646 w 244"/>
              <a:gd name="T59" fmla="*/ 2147483646 h 200"/>
              <a:gd name="T60" fmla="*/ 2147483646 w 244"/>
              <a:gd name="T61" fmla="*/ 2147483646 h 200"/>
              <a:gd name="T62" fmla="*/ 0 w 244"/>
              <a:gd name="T63" fmla="*/ 2147483646 h 200"/>
              <a:gd name="T64" fmla="*/ 0 w 244"/>
              <a:gd name="T65" fmla="*/ 2147483646 h 200"/>
              <a:gd name="T66" fmla="*/ 2147483646 w 244"/>
              <a:gd name="T67" fmla="*/ 2147483646 h 200"/>
              <a:gd name="T68" fmla="*/ 2147483646 w 244"/>
              <a:gd name="T69" fmla="*/ 0 h 200"/>
              <a:gd name="T70" fmla="*/ 2147483646 w 244"/>
              <a:gd name="T71" fmla="*/ 2147483646 h 200"/>
              <a:gd name="T72" fmla="*/ 2147483646 w 244"/>
              <a:gd name="T73" fmla="*/ 2147483646 h 200"/>
              <a:gd name="T74" fmla="*/ 2147483646 w 244"/>
              <a:gd name="T75" fmla="*/ 2147483646 h 200"/>
              <a:gd name="T76" fmla="*/ 2147483646 w 244"/>
              <a:gd name="T77" fmla="*/ 0 h 200"/>
              <a:gd name="T78" fmla="*/ 2147483646 w 244"/>
              <a:gd name="T79" fmla="*/ 2147483646 h 200"/>
              <a:gd name="T80" fmla="*/ 2147483646 w 244"/>
              <a:gd name="T81" fmla="*/ 2147483646 h 200"/>
              <a:gd name="T82" fmla="*/ 2147483646 w 244"/>
              <a:gd name="T83" fmla="*/ 2147483646 h 200"/>
              <a:gd name="T84" fmla="*/ 2147483646 w 244"/>
              <a:gd name="T85" fmla="*/ 2147483646 h 200"/>
              <a:gd name="T86" fmla="*/ 2147483646 w 244"/>
              <a:gd name="T87" fmla="*/ 2147483646 h 200"/>
              <a:gd name="T88" fmla="*/ 2147483646 w 244"/>
              <a:gd name="T89" fmla="*/ 2147483646 h 200"/>
              <a:gd name="T90" fmla="*/ 2147483646 w 244"/>
              <a:gd name="T91" fmla="*/ 2147483646 h 200"/>
              <a:gd name="T92" fmla="*/ 2147483646 w 244"/>
              <a:gd name="T93" fmla="*/ 2147483646 h 200"/>
              <a:gd name="T94" fmla="*/ 2147483646 w 244"/>
              <a:gd name="T95" fmla="*/ 2147483646 h 200"/>
              <a:gd name="T96" fmla="*/ 2147483646 w 244"/>
              <a:gd name="T97" fmla="*/ 2147483646 h 200"/>
              <a:gd name="T98" fmla="*/ 2147483646 w 244"/>
              <a:gd name="T99" fmla="*/ 2147483646 h 200"/>
              <a:gd name="T100" fmla="*/ 2147483646 w 244"/>
              <a:gd name="T101" fmla="*/ 2147483646 h 200"/>
              <a:gd name="T102" fmla="*/ 2147483646 w 244"/>
              <a:gd name="T103" fmla="*/ 2147483646 h 200"/>
              <a:gd name="T104" fmla="*/ 2147483646 w 244"/>
              <a:gd name="T105" fmla="*/ 2147483646 h 200"/>
              <a:gd name="T106" fmla="*/ 2147483646 w 244"/>
              <a:gd name="T107" fmla="*/ 2147483646 h 200"/>
              <a:gd name="T108" fmla="*/ 2147483646 w 244"/>
              <a:gd name="T109" fmla="*/ 2147483646 h 200"/>
              <a:gd name="T110" fmla="*/ 2147483646 w 244"/>
              <a:gd name="T111" fmla="*/ 2147483646 h 200"/>
              <a:gd name="T112" fmla="*/ 2147483646 w 244"/>
              <a:gd name="T113" fmla="*/ 2147483646 h 200"/>
              <a:gd name="T114" fmla="*/ 2147483646 w 244"/>
              <a:gd name="T115" fmla="*/ 2147483646 h 200"/>
              <a:gd name="T116" fmla="*/ 2147483646 w 244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4" h="200">
                <a:moveTo>
                  <a:pt x="221" y="66"/>
                </a:moveTo>
                <a:cubicBezTo>
                  <a:pt x="214" y="66"/>
                  <a:pt x="207" y="72"/>
                  <a:pt x="207" y="80"/>
                </a:cubicBezTo>
                <a:cubicBezTo>
                  <a:pt x="207" y="87"/>
                  <a:pt x="214" y="93"/>
                  <a:pt x="221" y="93"/>
                </a:cubicBezTo>
                <a:cubicBezTo>
                  <a:pt x="229" y="93"/>
                  <a:pt x="235" y="87"/>
                  <a:pt x="235" y="80"/>
                </a:cubicBezTo>
                <a:cubicBezTo>
                  <a:pt x="235" y="72"/>
                  <a:pt x="229" y="66"/>
                  <a:pt x="221" y="66"/>
                </a:cubicBezTo>
                <a:close/>
                <a:moveTo>
                  <a:pt x="23" y="66"/>
                </a:moveTo>
                <a:cubicBezTo>
                  <a:pt x="15" y="66"/>
                  <a:pt x="9" y="72"/>
                  <a:pt x="9" y="80"/>
                </a:cubicBezTo>
                <a:cubicBezTo>
                  <a:pt x="9" y="87"/>
                  <a:pt x="15" y="93"/>
                  <a:pt x="23" y="93"/>
                </a:cubicBezTo>
                <a:cubicBezTo>
                  <a:pt x="31" y="93"/>
                  <a:pt x="37" y="87"/>
                  <a:pt x="37" y="80"/>
                </a:cubicBezTo>
                <a:cubicBezTo>
                  <a:pt x="37" y="72"/>
                  <a:pt x="31" y="66"/>
                  <a:pt x="23" y="66"/>
                </a:cubicBezTo>
                <a:close/>
                <a:moveTo>
                  <a:pt x="180" y="41"/>
                </a:moveTo>
                <a:cubicBezTo>
                  <a:pt x="169" y="41"/>
                  <a:pt x="160" y="50"/>
                  <a:pt x="160" y="61"/>
                </a:cubicBezTo>
                <a:cubicBezTo>
                  <a:pt x="160" y="73"/>
                  <a:pt x="169" y="82"/>
                  <a:pt x="180" y="82"/>
                </a:cubicBezTo>
                <a:cubicBezTo>
                  <a:pt x="191" y="82"/>
                  <a:pt x="201" y="73"/>
                  <a:pt x="201" y="61"/>
                </a:cubicBezTo>
                <a:cubicBezTo>
                  <a:pt x="201" y="50"/>
                  <a:pt x="191" y="41"/>
                  <a:pt x="180" y="41"/>
                </a:cubicBezTo>
                <a:close/>
                <a:moveTo>
                  <a:pt x="244" y="166"/>
                </a:moveTo>
                <a:cubicBezTo>
                  <a:pt x="220" y="166"/>
                  <a:pt x="220" y="166"/>
                  <a:pt x="220" y="166"/>
                </a:cubicBezTo>
                <a:cubicBezTo>
                  <a:pt x="220" y="123"/>
                  <a:pt x="220" y="123"/>
                  <a:pt x="220" y="123"/>
                </a:cubicBezTo>
                <a:cubicBezTo>
                  <a:pt x="220" y="115"/>
                  <a:pt x="218" y="108"/>
                  <a:pt x="215" y="102"/>
                </a:cubicBezTo>
                <a:cubicBezTo>
                  <a:pt x="217" y="102"/>
                  <a:pt x="219" y="101"/>
                  <a:pt x="221" y="101"/>
                </a:cubicBezTo>
                <a:cubicBezTo>
                  <a:pt x="234" y="101"/>
                  <a:pt x="244" y="111"/>
                  <a:pt x="244" y="124"/>
                </a:cubicBezTo>
                <a:lnTo>
                  <a:pt x="244" y="166"/>
                </a:lnTo>
                <a:close/>
                <a:moveTo>
                  <a:pt x="64" y="41"/>
                </a:moveTo>
                <a:cubicBezTo>
                  <a:pt x="53" y="41"/>
                  <a:pt x="43" y="50"/>
                  <a:pt x="43" y="61"/>
                </a:cubicBezTo>
                <a:cubicBezTo>
                  <a:pt x="43" y="73"/>
                  <a:pt x="53" y="82"/>
                  <a:pt x="64" y="82"/>
                </a:cubicBezTo>
                <a:cubicBezTo>
                  <a:pt x="75" y="82"/>
                  <a:pt x="84" y="73"/>
                  <a:pt x="84" y="61"/>
                </a:cubicBezTo>
                <a:cubicBezTo>
                  <a:pt x="84" y="50"/>
                  <a:pt x="75" y="41"/>
                  <a:pt x="64" y="41"/>
                </a:cubicBezTo>
                <a:close/>
                <a:moveTo>
                  <a:pt x="23" y="101"/>
                </a:moveTo>
                <a:cubicBezTo>
                  <a:pt x="25" y="101"/>
                  <a:pt x="27" y="102"/>
                  <a:pt x="29" y="102"/>
                </a:cubicBezTo>
                <a:cubicBezTo>
                  <a:pt x="26" y="108"/>
                  <a:pt x="24" y="115"/>
                  <a:pt x="24" y="123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1"/>
                  <a:pt x="11" y="101"/>
                  <a:pt x="23" y="101"/>
                </a:cubicBezTo>
                <a:close/>
                <a:moveTo>
                  <a:pt x="122" y="0"/>
                </a:moveTo>
                <a:cubicBezTo>
                  <a:pt x="105" y="0"/>
                  <a:pt x="92" y="13"/>
                  <a:pt x="92" y="30"/>
                </a:cubicBezTo>
                <a:cubicBezTo>
                  <a:pt x="92" y="47"/>
                  <a:pt x="105" y="60"/>
                  <a:pt x="122" y="60"/>
                </a:cubicBezTo>
                <a:cubicBezTo>
                  <a:pt x="139" y="60"/>
                  <a:pt x="152" y="47"/>
                  <a:pt x="152" y="30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213" y="182"/>
                </a:moveTo>
                <a:cubicBezTo>
                  <a:pt x="177" y="182"/>
                  <a:pt x="177" y="182"/>
                  <a:pt x="177" y="182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07"/>
                  <a:pt x="175" y="99"/>
                  <a:pt x="171" y="91"/>
                </a:cubicBezTo>
                <a:cubicBezTo>
                  <a:pt x="174" y="90"/>
                  <a:pt x="177" y="90"/>
                  <a:pt x="180" y="90"/>
                </a:cubicBezTo>
                <a:cubicBezTo>
                  <a:pt x="198" y="90"/>
                  <a:pt x="213" y="104"/>
                  <a:pt x="213" y="123"/>
                </a:cubicBezTo>
                <a:lnTo>
                  <a:pt x="213" y="182"/>
                </a:lnTo>
                <a:close/>
                <a:moveTo>
                  <a:pt x="67" y="116"/>
                </a:moveTo>
                <a:cubicBezTo>
                  <a:pt x="67" y="182"/>
                  <a:pt x="67" y="182"/>
                  <a:pt x="67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1" y="104"/>
                  <a:pt x="46" y="90"/>
                  <a:pt x="64" y="90"/>
                </a:cubicBezTo>
                <a:cubicBezTo>
                  <a:pt x="67" y="90"/>
                  <a:pt x="70" y="90"/>
                  <a:pt x="73" y="91"/>
                </a:cubicBezTo>
                <a:cubicBezTo>
                  <a:pt x="69" y="99"/>
                  <a:pt x="67" y="107"/>
                  <a:pt x="67" y="116"/>
                </a:cubicBezTo>
                <a:close/>
                <a:moveTo>
                  <a:pt x="74" y="200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70" y="90"/>
                  <a:pt x="148" y="69"/>
                  <a:pt x="122" y="69"/>
                </a:cubicBezTo>
                <a:cubicBezTo>
                  <a:pt x="96" y="69"/>
                  <a:pt x="74" y="90"/>
                  <a:pt x="74" y="116"/>
                </a:cubicBezTo>
                <a:lnTo>
                  <a:pt x="74" y="200"/>
                </a:lnTo>
                <a:close/>
              </a:path>
            </a:pathLst>
          </a:custGeom>
          <a:solidFill>
            <a:srgbClr val="F3D421"/>
          </a:solidFill>
          <a:ln>
            <a:noFill/>
          </a:ln>
        </p:spPr>
        <p:txBody>
          <a:bodyPr lIns="91412" tIns="45706" rIns="91412" bIns="45706"/>
          <a:lstStyle/>
          <a:p>
            <a:pPr defTabSz="1218804"/>
            <a:endParaRPr lang="zh-CN" altLang="en-US" sz="2399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" name="组合 142"/>
          <p:cNvGrpSpPr>
            <a:grpSpLocks/>
          </p:cNvGrpSpPr>
          <p:nvPr/>
        </p:nvGrpSpPr>
        <p:grpSpPr bwMode="auto">
          <a:xfrm>
            <a:off x="9420044" y="2588489"/>
            <a:ext cx="694412" cy="694627"/>
            <a:chOff x="11417301" y="2544763"/>
            <a:chExt cx="479425" cy="479425"/>
          </a:xfrm>
          <a:solidFill>
            <a:srgbClr val="F3BEB8"/>
          </a:solidFill>
        </p:grpSpPr>
        <p:sp>
          <p:nvSpPr>
            <p:cNvPr id="124" name="Freeform 101"/>
            <p:cNvSpPr>
              <a:spLocks noEditPoints="1"/>
            </p:cNvSpPr>
            <p:nvPr/>
          </p:nvSpPr>
          <p:spPr bwMode="auto">
            <a:xfrm>
              <a:off x="11533188" y="2660650"/>
              <a:ext cx="363538" cy="363538"/>
            </a:xfrm>
            <a:custGeom>
              <a:avLst/>
              <a:gdLst>
                <a:gd name="T0" fmla="*/ 2147483646 w 170"/>
                <a:gd name="T1" fmla="*/ 2147483646 h 170"/>
                <a:gd name="T2" fmla="*/ 2147483646 w 170"/>
                <a:gd name="T3" fmla="*/ 2147483646 h 170"/>
                <a:gd name="T4" fmla="*/ 2147483646 w 170"/>
                <a:gd name="T5" fmla="*/ 2147483646 h 170"/>
                <a:gd name="T6" fmla="*/ 2147483646 w 170"/>
                <a:gd name="T7" fmla="*/ 2147483646 h 170"/>
                <a:gd name="T8" fmla="*/ 2147483646 w 170"/>
                <a:gd name="T9" fmla="*/ 2147483646 h 170"/>
                <a:gd name="T10" fmla="*/ 2147483646 w 170"/>
                <a:gd name="T11" fmla="*/ 2147483646 h 170"/>
                <a:gd name="T12" fmla="*/ 2147483646 w 170"/>
                <a:gd name="T13" fmla="*/ 2147483646 h 170"/>
                <a:gd name="T14" fmla="*/ 2147483646 w 170"/>
                <a:gd name="T15" fmla="*/ 2147483646 h 170"/>
                <a:gd name="T16" fmla="*/ 2147483646 w 170"/>
                <a:gd name="T17" fmla="*/ 0 h 170"/>
                <a:gd name="T18" fmla="*/ 2147483646 w 170"/>
                <a:gd name="T19" fmla="*/ 2147483646 h 170"/>
                <a:gd name="T20" fmla="*/ 2147483646 w 170"/>
                <a:gd name="T21" fmla="*/ 2147483646 h 170"/>
                <a:gd name="T22" fmla="*/ 2147483646 w 170"/>
                <a:gd name="T23" fmla="*/ 2147483646 h 170"/>
                <a:gd name="T24" fmla="*/ 2147483646 w 170"/>
                <a:gd name="T25" fmla="*/ 2147483646 h 170"/>
                <a:gd name="T26" fmla="*/ 2147483646 w 170"/>
                <a:gd name="T27" fmla="*/ 2147483646 h 170"/>
                <a:gd name="T28" fmla="*/ 2147483646 w 170"/>
                <a:gd name="T29" fmla="*/ 2147483646 h 170"/>
                <a:gd name="T30" fmla="*/ 2147483646 w 170"/>
                <a:gd name="T31" fmla="*/ 2147483646 h 170"/>
                <a:gd name="T32" fmla="*/ 2147483646 w 170"/>
                <a:gd name="T33" fmla="*/ 2147483646 h 170"/>
                <a:gd name="T34" fmla="*/ 0 w 170"/>
                <a:gd name="T35" fmla="*/ 2147483646 h 170"/>
                <a:gd name="T36" fmla="*/ 2147483646 w 170"/>
                <a:gd name="T37" fmla="*/ 2147483646 h 170"/>
                <a:gd name="T38" fmla="*/ 2147483646 w 170"/>
                <a:gd name="T39" fmla="*/ 2147483646 h 170"/>
                <a:gd name="T40" fmla="*/ 2147483646 w 170"/>
                <a:gd name="T41" fmla="*/ 2147483646 h 170"/>
                <a:gd name="T42" fmla="*/ 2147483646 w 170"/>
                <a:gd name="T43" fmla="*/ 2147483646 h 170"/>
                <a:gd name="T44" fmla="*/ 2147483646 w 170"/>
                <a:gd name="T45" fmla="*/ 2147483646 h 170"/>
                <a:gd name="T46" fmla="*/ 2147483646 w 170"/>
                <a:gd name="T47" fmla="*/ 2147483646 h 170"/>
                <a:gd name="T48" fmla="*/ 2147483646 w 170"/>
                <a:gd name="T49" fmla="*/ 2147483646 h 170"/>
                <a:gd name="T50" fmla="*/ 2147483646 w 170"/>
                <a:gd name="T51" fmla="*/ 2147483646 h 170"/>
                <a:gd name="T52" fmla="*/ 2147483646 w 170"/>
                <a:gd name="T53" fmla="*/ 2147483646 h 170"/>
                <a:gd name="T54" fmla="*/ 2147483646 w 170"/>
                <a:gd name="T55" fmla="*/ 2147483646 h 170"/>
                <a:gd name="T56" fmla="*/ 2147483646 w 170"/>
                <a:gd name="T57" fmla="*/ 2147483646 h 170"/>
                <a:gd name="T58" fmla="*/ 2147483646 w 170"/>
                <a:gd name="T59" fmla="*/ 2147483646 h 170"/>
                <a:gd name="T60" fmla="*/ 2147483646 w 170"/>
                <a:gd name="T61" fmla="*/ 2147483646 h 170"/>
                <a:gd name="T62" fmla="*/ 2147483646 w 170"/>
                <a:gd name="T63" fmla="*/ 2147483646 h 170"/>
                <a:gd name="T64" fmla="*/ 2147483646 w 170"/>
                <a:gd name="T65" fmla="*/ 2147483646 h 170"/>
                <a:gd name="T66" fmla="*/ 2147483646 w 170"/>
                <a:gd name="T67" fmla="*/ 2147483646 h 170"/>
                <a:gd name="T68" fmla="*/ 2147483646 w 170"/>
                <a:gd name="T69" fmla="*/ 2147483646 h 170"/>
                <a:gd name="T70" fmla="*/ 2147483646 w 170"/>
                <a:gd name="T71" fmla="*/ 2147483646 h 170"/>
                <a:gd name="T72" fmla="*/ 2147483646 w 170"/>
                <a:gd name="T73" fmla="*/ 2147483646 h 170"/>
                <a:gd name="T74" fmla="*/ 2147483646 w 170"/>
                <a:gd name="T75" fmla="*/ 2147483646 h 170"/>
                <a:gd name="T76" fmla="*/ 2147483646 w 170"/>
                <a:gd name="T77" fmla="*/ 2147483646 h 1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0" h="170">
                  <a:moveTo>
                    <a:pt x="159" y="68"/>
                  </a:moveTo>
                  <a:cubicBezTo>
                    <a:pt x="151" y="68"/>
                    <a:pt x="151" y="68"/>
                    <a:pt x="151" y="68"/>
                  </a:cubicBezTo>
                  <a:cubicBezTo>
                    <a:pt x="149" y="68"/>
                    <a:pt x="146" y="66"/>
                    <a:pt x="146" y="64"/>
                  </a:cubicBezTo>
                  <a:cubicBezTo>
                    <a:pt x="145" y="61"/>
                    <a:pt x="144" y="59"/>
                    <a:pt x="143" y="57"/>
                  </a:cubicBezTo>
                  <a:cubicBezTo>
                    <a:pt x="142" y="55"/>
                    <a:pt x="142" y="52"/>
                    <a:pt x="144" y="50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4" y="40"/>
                    <a:pt x="154" y="34"/>
                    <a:pt x="150" y="3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38" y="18"/>
                    <a:pt x="136" y="17"/>
                    <a:pt x="133" y="17"/>
                  </a:cubicBezTo>
                  <a:cubicBezTo>
                    <a:pt x="130" y="17"/>
                    <a:pt x="127" y="18"/>
                    <a:pt x="125" y="20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7"/>
                    <a:pt x="117" y="28"/>
                    <a:pt x="116" y="28"/>
                  </a:cubicBezTo>
                  <a:cubicBezTo>
                    <a:pt x="115" y="28"/>
                    <a:pt x="114" y="27"/>
                    <a:pt x="113" y="27"/>
                  </a:cubicBezTo>
                  <a:cubicBezTo>
                    <a:pt x="111" y="26"/>
                    <a:pt x="108" y="25"/>
                    <a:pt x="106" y="24"/>
                  </a:cubicBezTo>
                  <a:cubicBezTo>
                    <a:pt x="104" y="23"/>
                    <a:pt x="102" y="21"/>
                    <a:pt x="102" y="19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2" y="5"/>
                    <a:pt x="97" y="0"/>
                    <a:pt x="9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3" y="0"/>
                    <a:pt x="68" y="5"/>
                    <a:pt x="68" y="1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21"/>
                    <a:pt x="66" y="23"/>
                    <a:pt x="64" y="24"/>
                  </a:cubicBezTo>
                  <a:cubicBezTo>
                    <a:pt x="61" y="25"/>
                    <a:pt x="59" y="26"/>
                    <a:pt x="57" y="27"/>
                  </a:cubicBezTo>
                  <a:cubicBezTo>
                    <a:pt x="56" y="27"/>
                    <a:pt x="55" y="28"/>
                    <a:pt x="54" y="28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2" y="18"/>
                    <a:pt x="40" y="17"/>
                    <a:pt x="37" y="17"/>
                  </a:cubicBezTo>
                  <a:cubicBezTo>
                    <a:pt x="34" y="17"/>
                    <a:pt x="32" y="18"/>
                    <a:pt x="30" y="2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8" y="32"/>
                    <a:pt x="17" y="34"/>
                    <a:pt x="17" y="37"/>
                  </a:cubicBezTo>
                  <a:cubicBezTo>
                    <a:pt x="17" y="40"/>
                    <a:pt x="18" y="42"/>
                    <a:pt x="20" y="44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2"/>
                    <a:pt x="28" y="55"/>
                    <a:pt x="27" y="57"/>
                  </a:cubicBezTo>
                  <a:cubicBezTo>
                    <a:pt x="26" y="59"/>
                    <a:pt x="25" y="61"/>
                    <a:pt x="24" y="64"/>
                  </a:cubicBezTo>
                  <a:cubicBezTo>
                    <a:pt x="23" y="66"/>
                    <a:pt x="21" y="68"/>
                    <a:pt x="19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73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7"/>
                    <a:pt x="5" y="102"/>
                    <a:pt x="11" y="102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1" y="102"/>
                    <a:pt x="23" y="104"/>
                    <a:pt x="24" y="106"/>
                  </a:cubicBezTo>
                  <a:cubicBezTo>
                    <a:pt x="25" y="108"/>
                    <a:pt x="26" y="111"/>
                    <a:pt x="27" y="113"/>
                  </a:cubicBezTo>
                  <a:cubicBezTo>
                    <a:pt x="28" y="115"/>
                    <a:pt x="28" y="118"/>
                    <a:pt x="26" y="120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16" y="129"/>
                    <a:pt x="16" y="136"/>
                    <a:pt x="20" y="140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2" y="151"/>
                    <a:pt x="34" y="153"/>
                    <a:pt x="37" y="153"/>
                  </a:cubicBezTo>
                  <a:cubicBezTo>
                    <a:pt x="40" y="153"/>
                    <a:pt x="42" y="151"/>
                    <a:pt x="44" y="149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3" y="142"/>
                    <a:pt x="54" y="142"/>
                  </a:cubicBezTo>
                  <a:cubicBezTo>
                    <a:pt x="55" y="142"/>
                    <a:pt x="56" y="142"/>
                    <a:pt x="57" y="143"/>
                  </a:cubicBezTo>
                  <a:cubicBezTo>
                    <a:pt x="59" y="144"/>
                    <a:pt x="61" y="145"/>
                    <a:pt x="64" y="146"/>
                  </a:cubicBezTo>
                  <a:cubicBezTo>
                    <a:pt x="66" y="146"/>
                    <a:pt x="68" y="149"/>
                    <a:pt x="68" y="151"/>
                  </a:cubicBezTo>
                  <a:cubicBezTo>
                    <a:pt x="68" y="159"/>
                    <a:pt x="68" y="159"/>
                    <a:pt x="68" y="159"/>
                  </a:cubicBezTo>
                  <a:cubicBezTo>
                    <a:pt x="68" y="165"/>
                    <a:pt x="73" y="170"/>
                    <a:pt x="78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7" y="170"/>
                    <a:pt x="102" y="165"/>
                    <a:pt x="102" y="15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2" y="149"/>
                    <a:pt x="104" y="146"/>
                    <a:pt x="106" y="146"/>
                  </a:cubicBezTo>
                  <a:cubicBezTo>
                    <a:pt x="108" y="145"/>
                    <a:pt x="111" y="144"/>
                    <a:pt x="113" y="143"/>
                  </a:cubicBezTo>
                  <a:cubicBezTo>
                    <a:pt x="114" y="142"/>
                    <a:pt x="115" y="142"/>
                    <a:pt x="116" y="142"/>
                  </a:cubicBezTo>
                  <a:cubicBezTo>
                    <a:pt x="117" y="142"/>
                    <a:pt x="119" y="143"/>
                    <a:pt x="120" y="144"/>
                  </a:cubicBezTo>
                  <a:cubicBezTo>
                    <a:pt x="125" y="149"/>
                    <a:pt x="125" y="149"/>
                    <a:pt x="125" y="149"/>
                  </a:cubicBezTo>
                  <a:cubicBezTo>
                    <a:pt x="127" y="151"/>
                    <a:pt x="130" y="153"/>
                    <a:pt x="133" y="153"/>
                  </a:cubicBezTo>
                  <a:cubicBezTo>
                    <a:pt x="136" y="153"/>
                    <a:pt x="138" y="151"/>
                    <a:pt x="140" y="149"/>
                  </a:cubicBezTo>
                  <a:cubicBezTo>
                    <a:pt x="150" y="140"/>
                    <a:pt x="150" y="140"/>
                    <a:pt x="150" y="140"/>
                  </a:cubicBezTo>
                  <a:cubicBezTo>
                    <a:pt x="154" y="136"/>
                    <a:pt x="154" y="129"/>
                    <a:pt x="150" y="125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142" y="118"/>
                    <a:pt x="142" y="115"/>
                    <a:pt x="143" y="113"/>
                  </a:cubicBezTo>
                  <a:cubicBezTo>
                    <a:pt x="144" y="111"/>
                    <a:pt x="145" y="108"/>
                    <a:pt x="146" y="106"/>
                  </a:cubicBezTo>
                  <a:cubicBezTo>
                    <a:pt x="146" y="104"/>
                    <a:pt x="149" y="102"/>
                    <a:pt x="151" y="102"/>
                  </a:cubicBezTo>
                  <a:cubicBezTo>
                    <a:pt x="159" y="102"/>
                    <a:pt x="159" y="102"/>
                    <a:pt x="159" y="102"/>
                  </a:cubicBezTo>
                  <a:cubicBezTo>
                    <a:pt x="165" y="102"/>
                    <a:pt x="170" y="97"/>
                    <a:pt x="170" y="92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70" y="73"/>
                    <a:pt x="165" y="68"/>
                    <a:pt x="159" y="68"/>
                  </a:cubicBezTo>
                  <a:moveTo>
                    <a:pt x="115" y="85"/>
                  </a:moveTo>
                  <a:cubicBezTo>
                    <a:pt x="115" y="102"/>
                    <a:pt x="102" y="115"/>
                    <a:pt x="85" y="115"/>
                  </a:cubicBezTo>
                  <a:cubicBezTo>
                    <a:pt x="68" y="115"/>
                    <a:pt x="55" y="102"/>
                    <a:pt x="55" y="85"/>
                  </a:cubicBezTo>
                  <a:cubicBezTo>
                    <a:pt x="55" y="68"/>
                    <a:pt x="68" y="54"/>
                    <a:pt x="85" y="54"/>
                  </a:cubicBezTo>
                  <a:cubicBezTo>
                    <a:pt x="102" y="54"/>
                    <a:pt x="115" y="68"/>
                    <a:pt x="115" y="8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102"/>
            <p:cNvSpPr>
              <a:spLocks noEditPoints="1"/>
            </p:cNvSpPr>
            <p:nvPr/>
          </p:nvSpPr>
          <p:spPr bwMode="auto">
            <a:xfrm>
              <a:off x="11417301" y="2544763"/>
              <a:ext cx="188913" cy="187325"/>
            </a:xfrm>
            <a:custGeom>
              <a:avLst/>
              <a:gdLst>
                <a:gd name="T0" fmla="*/ 2147483646 w 88"/>
                <a:gd name="T1" fmla="*/ 2147483646 h 88"/>
                <a:gd name="T2" fmla="*/ 2147483646 w 88"/>
                <a:gd name="T3" fmla="*/ 2147483646 h 88"/>
                <a:gd name="T4" fmla="*/ 2147483646 w 88"/>
                <a:gd name="T5" fmla="*/ 2147483646 h 88"/>
                <a:gd name="T6" fmla="*/ 2147483646 w 88"/>
                <a:gd name="T7" fmla="*/ 2147483646 h 88"/>
                <a:gd name="T8" fmla="*/ 2147483646 w 88"/>
                <a:gd name="T9" fmla="*/ 2147483646 h 88"/>
                <a:gd name="T10" fmla="*/ 2147483646 w 88"/>
                <a:gd name="T11" fmla="*/ 2147483646 h 88"/>
                <a:gd name="T12" fmla="*/ 2147483646 w 88"/>
                <a:gd name="T13" fmla="*/ 2147483646 h 88"/>
                <a:gd name="T14" fmla="*/ 2147483646 w 88"/>
                <a:gd name="T15" fmla="*/ 2147483646 h 88"/>
                <a:gd name="T16" fmla="*/ 2147483646 w 88"/>
                <a:gd name="T17" fmla="*/ 2147483646 h 88"/>
                <a:gd name="T18" fmla="*/ 2147483646 w 88"/>
                <a:gd name="T19" fmla="*/ 2147483646 h 88"/>
                <a:gd name="T20" fmla="*/ 2147483646 w 88"/>
                <a:gd name="T21" fmla="*/ 0 h 88"/>
                <a:gd name="T22" fmla="*/ 2147483646 w 88"/>
                <a:gd name="T23" fmla="*/ 2147483646 h 88"/>
                <a:gd name="T24" fmla="*/ 2147483646 w 88"/>
                <a:gd name="T25" fmla="*/ 2147483646 h 88"/>
                <a:gd name="T26" fmla="*/ 2147483646 w 88"/>
                <a:gd name="T27" fmla="*/ 2147483646 h 88"/>
                <a:gd name="T28" fmla="*/ 2147483646 w 88"/>
                <a:gd name="T29" fmla="*/ 2147483646 h 88"/>
                <a:gd name="T30" fmla="*/ 2147483646 w 88"/>
                <a:gd name="T31" fmla="*/ 2147483646 h 88"/>
                <a:gd name="T32" fmla="*/ 2147483646 w 88"/>
                <a:gd name="T33" fmla="*/ 2147483646 h 88"/>
                <a:gd name="T34" fmla="*/ 2147483646 w 88"/>
                <a:gd name="T35" fmla="*/ 2147483646 h 88"/>
                <a:gd name="T36" fmla="*/ 2147483646 w 88"/>
                <a:gd name="T37" fmla="*/ 2147483646 h 88"/>
                <a:gd name="T38" fmla="*/ 0 w 88"/>
                <a:gd name="T39" fmla="*/ 2147483646 h 88"/>
                <a:gd name="T40" fmla="*/ 2147483646 w 88"/>
                <a:gd name="T41" fmla="*/ 2147483646 h 88"/>
                <a:gd name="T42" fmla="*/ 2147483646 w 88"/>
                <a:gd name="T43" fmla="*/ 2147483646 h 88"/>
                <a:gd name="T44" fmla="*/ 2147483646 w 88"/>
                <a:gd name="T45" fmla="*/ 2147483646 h 88"/>
                <a:gd name="T46" fmla="*/ 2147483646 w 88"/>
                <a:gd name="T47" fmla="*/ 2147483646 h 88"/>
                <a:gd name="T48" fmla="*/ 2147483646 w 88"/>
                <a:gd name="T49" fmla="*/ 2147483646 h 88"/>
                <a:gd name="T50" fmla="*/ 2147483646 w 88"/>
                <a:gd name="T51" fmla="*/ 2147483646 h 88"/>
                <a:gd name="T52" fmla="*/ 2147483646 w 88"/>
                <a:gd name="T53" fmla="*/ 2147483646 h 88"/>
                <a:gd name="T54" fmla="*/ 2147483646 w 88"/>
                <a:gd name="T55" fmla="*/ 2147483646 h 88"/>
                <a:gd name="T56" fmla="*/ 2147483646 w 88"/>
                <a:gd name="T57" fmla="*/ 2147483646 h 88"/>
                <a:gd name="T58" fmla="*/ 2147483646 w 88"/>
                <a:gd name="T59" fmla="*/ 2147483646 h 88"/>
                <a:gd name="T60" fmla="*/ 2147483646 w 88"/>
                <a:gd name="T61" fmla="*/ 2147483646 h 88"/>
                <a:gd name="T62" fmla="*/ 2147483646 w 88"/>
                <a:gd name="T63" fmla="*/ 2147483646 h 88"/>
                <a:gd name="T64" fmla="*/ 2147483646 w 88"/>
                <a:gd name="T65" fmla="*/ 2147483646 h 88"/>
                <a:gd name="T66" fmla="*/ 2147483646 w 88"/>
                <a:gd name="T67" fmla="*/ 2147483646 h 88"/>
                <a:gd name="T68" fmla="*/ 2147483646 w 88"/>
                <a:gd name="T69" fmla="*/ 2147483646 h 88"/>
                <a:gd name="T70" fmla="*/ 2147483646 w 88"/>
                <a:gd name="T71" fmla="*/ 2147483646 h 88"/>
                <a:gd name="T72" fmla="*/ 2147483646 w 88"/>
                <a:gd name="T73" fmla="*/ 2147483646 h 88"/>
                <a:gd name="T74" fmla="*/ 2147483646 w 88"/>
                <a:gd name="T75" fmla="*/ 2147483646 h 88"/>
                <a:gd name="T76" fmla="*/ 2147483646 w 88"/>
                <a:gd name="T77" fmla="*/ 2147483646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8" h="88">
                  <a:moveTo>
                    <a:pt x="76" y="55"/>
                  </a:moveTo>
                  <a:cubicBezTo>
                    <a:pt x="76" y="55"/>
                    <a:pt x="77" y="54"/>
                    <a:pt x="77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5" y="54"/>
                    <a:pt x="88" y="51"/>
                    <a:pt x="88" y="47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37"/>
                    <a:pt x="85" y="34"/>
                    <a:pt x="81" y="34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6" y="33"/>
                    <a:pt x="76" y="33"/>
                  </a:cubicBezTo>
                  <a:cubicBezTo>
                    <a:pt x="76" y="32"/>
                    <a:pt x="75" y="30"/>
                    <a:pt x="75" y="29"/>
                  </a:cubicBezTo>
                  <a:cubicBezTo>
                    <a:pt x="74" y="29"/>
                    <a:pt x="75" y="28"/>
                    <a:pt x="75" y="28"/>
                  </a:cubicBezTo>
                  <a:cubicBezTo>
                    <a:pt x="78" y="25"/>
                    <a:pt x="78" y="25"/>
                    <a:pt x="78" y="25"/>
                  </a:cubicBezTo>
                  <a:cubicBezTo>
                    <a:pt x="80" y="22"/>
                    <a:pt x="80" y="18"/>
                    <a:pt x="78" y="15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9"/>
                    <a:pt x="70" y="8"/>
                    <a:pt x="68" y="8"/>
                  </a:cubicBezTo>
                  <a:cubicBezTo>
                    <a:pt x="66" y="8"/>
                    <a:pt x="64" y="9"/>
                    <a:pt x="63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59" y="14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8" y="13"/>
                    <a:pt x="56" y="12"/>
                    <a:pt x="55" y="12"/>
                  </a:cubicBezTo>
                  <a:cubicBezTo>
                    <a:pt x="55" y="12"/>
                    <a:pt x="54" y="11"/>
                    <a:pt x="54" y="11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3"/>
                    <a:pt x="51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3" y="12"/>
                    <a:pt x="33" y="12"/>
                  </a:cubicBezTo>
                  <a:cubicBezTo>
                    <a:pt x="32" y="12"/>
                    <a:pt x="31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9"/>
                    <a:pt x="22" y="8"/>
                    <a:pt x="20" y="8"/>
                  </a:cubicBezTo>
                  <a:cubicBezTo>
                    <a:pt x="18" y="8"/>
                    <a:pt x="17" y="9"/>
                    <a:pt x="15" y="11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8" y="18"/>
                    <a:pt x="8" y="22"/>
                    <a:pt x="11" y="2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3" y="30"/>
                    <a:pt x="13" y="32"/>
                    <a:pt x="12" y="33"/>
                  </a:cubicBezTo>
                  <a:cubicBezTo>
                    <a:pt x="12" y="33"/>
                    <a:pt x="11" y="34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7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7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12" y="55"/>
                    <a:pt x="12" y="55"/>
                  </a:cubicBezTo>
                  <a:cubicBezTo>
                    <a:pt x="13" y="56"/>
                    <a:pt x="13" y="58"/>
                    <a:pt x="14" y="59"/>
                  </a:cubicBezTo>
                  <a:cubicBezTo>
                    <a:pt x="14" y="59"/>
                    <a:pt x="14" y="60"/>
                    <a:pt x="13" y="6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9" y="66"/>
                    <a:pt x="9" y="68"/>
                  </a:cubicBezTo>
                  <a:cubicBezTo>
                    <a:pt x="9" y="70"/>
                    <a:pt x="9" y="72"/>
                    <a:pt x="11" y="73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7" y="79"/>
                    <a:pt x="18" y="80"/>
                    <a:pt x="20" y="80"/>
                  </a:cubicBezTo>
                  <a:cubicBezTo>
                    <a:pt x="22" y="80"/>
                    <a:pt x="24" y="79"/>
                    <a:pt x="25" y="7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4"/>
                    <a:pt x="29" y="74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31" y="75"/>
                    <a:pt x="32" y="76"/>
                    <a:pt x="33" y="76"/>
                  </a:cubicBezTo>
                  <a:cubicBezTo>
                    <a:pt x="33" y="76"/>
                    <a:pt x="34" y="77"/>
                    <a:pt x="34" y="77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5"/>
                    <a:pt x="37" y="88"/>
                    <a:pt x="41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1" y="88"/>
                    <a:pt x="54" y="85"/>
                    <a:pt x="54" y="81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54" y="77"/>
                    <a:pt x="55" y="76"/>
                    <a:pt x="55" y="76"/>
                  </a:cubicBezTo>
                  <a:cubicBezTo>
                    <a:pt x="56" y="76"/>
                    <a:pt x="58" y="75"/>
                    <a:pt x="59" y="75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60" y="74"/>
                    <a:pt x="60" y="75"/>
                    <a:pt x="60" y="7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4" y="79"/>
                    <a:pt x="66" y="80"/>
                    <a:pt x="68" y="80"/>
                  </a:cubicBezTo>
                  <a:cubicBezTo>
                    <a:pt x="70" y="80"/>
                    <a:pt x="72" y="79"/>
                    <a:pt x="73" y="78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0"/>
                    <a:pt x="80" y="66"/>
                    <a:pt x="78" y="63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4" y="59"/>
                    <a:pt x="75" y="59"/>
                  </a:cubicBezTo>
                  <a:cubicBezTo>
                    <a:pt x="75" y="58"/>
                    <a:pt x="76" y="56"/>
                    <a:pt x="76" y="55"/>
                  </a:cubicBezTo>
                  <a:close/>
                  <a:moveTo>
                    <a:pt x="58" y="44"/>
                  </a:moveTo>
                  <a:cubicBezTo>
                    <a:pt x="58" y="51"/>
                    <a:pt x="52" y="58"/>
                    <a:pt x="44" y="58"/>
                  </a:cubicBezTo>
                  <a:cubicBezTo>
                    <a:pt x="37" y="58"/>
                    <a:pt x="31" y="51"/>
                    <a:pt x="31" y="44"/>
                  </a:cubicBezTo>
                  <a:cubicBezTo>
                    <a:pt x="31" y="37"/>
                    <a:pt x="37" y="31"/>
                    <a:pt x="44" y="31"/>
                  </a:cubicBezTo>
                  <a:cubicBezTo>
                    <a:pt x="52" y="31"/>
                    <a:pt x="58" y="37"/>
                    <a:pt x="58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6" name="文本框 125"/>
          <p:cNvSpPr txBox="1"/>
          <p:nvPr/>
        </p:nvSpPr>
        <p:spPr>
          <a:xfrm>
            <a:off x="1911683" y="3238230"/>
            <a:ext cx="1551058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 defTabSz="1218804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manage</a:t>
            </a:r>
          </a:p>
        </p:txBody>
      </p:sp>
      <p:sp>
        <p:nvSpPr>
          <p:cNvPr id="127" name="文本框 126"/>
          <p:cNvSpPr txBox="1"/>
          <p:nvPr/>
        </p:nvSpPr>
        <p:spPr>
          <a:xfrm>
            <a:off x="5516635" y="3285022"/>
            <a:ext cx="1659955" cy="4616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 defTabSz="1218804"/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training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8802294" y="3266094"/>
            <a:ext cx="1942702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 defTabSz="1218804"/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marketing</a:t>
            </a:r>
          </a:p>
        </p:txBody>
      </p:sp>
      <p:sp>
        <p:nvSpPr>
          <p:cNvPr id="46" name="TextBox 3"/>
          <p:cNvSpPr txBox="1"/>
          <p:nvPr/>
        </p:nvSpPr>
        <p:spPr>
          <a:xfrm>
            <a:off x="8452628" y="4555201"/>
            <a:ext cx="3068812" cy="135233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Team marketing work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description, please elaborate on your content, add the appropriate text</a:t>
            </a:r>
          </a:p>
        </p:txBody>
      </p:sp>
      <p:sp>
        <p:nvSpPr>
          <p:cNvPr id="47" name="TextBox 3"/>
          <p:cNvSpPr txBox="1"/>
          <p:nvPr/>
        </p:nvSpPr>
        <p:spPr>
          <a:xfrm>
            <a:off x="998807" y="4555201"/>
            <a:ext cx="3027820" cy="135233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Team management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description, please elaborate on your content, add the appropriate text</a:t>
            </a:r>
          </a:p>
        </p:txBody>
      </p:sp>
      <p:sp>
        <p:nvSpPr>
          <p:cNvPr id="49" name="TextBox 3"/>
          <p:cNvSpPr txBox="1"/>
          <p:nvPr/>
        </p:nvSpPr>
        <p:spPr>
          <a:xfrm>
            <a:off x="4839286" y="4555201"/>
            <a:ext cx="2727849" cy="1352334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algn="ctr" defTabSz="914156"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Team training</a:t>
            </a:r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ctr" defTabSz="914156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your text description, please elaborate on your content, add the appropriate text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4374092" y="479944"/>
            <a:ext cx="340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Job overview</a:t>
            </a:r>
          </a:p>
        </p:txBody>
      </p:sp>
    </p:spTree>
    <p:extLst>
      <p:ext uri="{BB962C8B-B14F-4D97-AF65-F5344CB8AC3E}">
        <p14:creationId xmlns:p14="http://schemas.microsoft.com/office/powerpoint/2010/main" val="110982899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0" grpId="0" animBg="1"/>
      <p:bldP spid="121" grpId="0" animBg="1"/>
      <p:bldP spid="122" grpId="0" animBg="1"/>
      <p:bldP spid="126" grpId="0"/>
      <p:bldP spid="127" grpId="0"/>
      <p:bldP spid="128" grpId="0"/>
      <p:bldP spid="46" grpId="0"/>
      <p:bldP spid="4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A_组合 185"/>
          <p:cNvGrpSpPr/>
          <p:nvPr>
            <p:custDataLst>
              <p:tags r:id="rId1"/>
            </p:custDataLst>
          </p:nvPr>
        </p:nvGrpSpPr>
        <p:grpSpPr>
          <a:xfrm flipH="1">
            <a:off x="1878032" y="2312761"/>
            <a:ext cx="2264084" cy="3041540"/>
            <a:chOff x="6078538" y="1790701"/>
            <a:chExt cx="2744788" cy="368617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87" name="自由: 形状 186"/>
            <p:cNvSpPr>
              <a:spLocks/>
            </p:cNvSpPr>
            <p:nvPr/>
          </p:nvSpPr>
          <p:spPr bwMode="auto">
            <a:xfrm>
              <a:off x="6263781" y="1846247"/>
              <a:ext cx="333863" cy="166075"/>
            </a:xfrm>
            <a:custGeom>
              <a:avLst/>
              <a:gdLst>
                <a:gd name="connsiteX0" fmla="*/ 44360 w 333863"/>
                <a:gd name="connsiteY0" fmla="*/ 0 h 166075"/>
                <a:gd name="connsiteX1" fmla="*/ 333863 w 333863"/>
                <a:gd name="connsiteY1" fmla="*/ 159155 h 166075"/>
                <a:gd name="connsiteX2" fmla="*/ 331529 w 333863"/>
                <a:gd name="connsiteY2" fmla="*/ 166075 h 166075"/>
                <a:gd name="connsiteX3" fmla="*/ 301177 w 333863"/>
                <a:gd name="connsiteY3" fmla="*/ 156849 h 166075"/>
                <a:gd name="connsiteX4" fmla="*/ 231136 w 333863"/>
                <a:gd name="connsiteY4" fmla="*/ 122250 h 166075"/>
                <a:gd name="connsiteX5" fmla="*/ 133079 w 333863"/>
                <a:gd name="connsiteY5" fmla="*/ 161462 h 166075"/>
                <a:gd name="connsiteX6" fmla="*/ 0 w 333863"/>
                <a:gd name="connsiteY6" fmla="*/ 96877 h 166075"/>
                <a:gd name="connsiteX7" fmla="*/ 44360 w 333863"/>
                <a:gd name="connsiteY7" fmla="*/ 0 h 166075"/>
                <a:gd name="connsiteX8" fmla="*/ 59855 w 333863"/>
                <a:gd name="connsiteY8" fmla="*/ 49230 h 166075"/>
                <a:gd name="connsiteX9" fmla="*/ 57646 w 333863"/>
                <a:gd name="connsiteY9" fmla="*/ 53626 h 166075"/>
                <a:gd name="connsiteX10" fmla="*/ 106238 w 333863"/>
                <a:gd name="connsiteY10" fmla="*/ 77805 h 166075"/>
                <a:gd name="connsiteX11" fmla="*/ 108446 w 333863"/>
                <a:gd name="connsiteY11" fmla="*/ 71211 h 166075"/>
                <a:gd name="connsiteX12" fmla="*/ 59855 w 333863"/>
                <a:gd name="connsiteY12" fmla="*/ 49230 h 166075"/>
                <a:gd name="connsiteX13" fmla="*/ 52312 w 333863"/>
                <a:gd name="connsiteY13" fmla="*/ 90505 h 166075"/>
                <a:gd name="connsiteX14" fmla="*/ 48121 w 333863"/>
                <a:gd name="connsiteY14" fmla="*/ 94814 h 166075"/>
                <a:gd name="connsiteX15" fmla="*/ 98414 w 333863"/>
                <a:gd name="connsiteY15" fmla="*/ 120668 h 166075"/>
                <a:gd name="connsiteX16" fmla="*/ 100509 w 333863"/>
                <a:gd name="connsiteY16" fmla="*/ 114205 h 166075"/>
                <a:gd name="connsiteX17" fmla="*/ 52312 w 333863"/>
                <a:gd name="connsiteY17" fmla="*/ 90505 h 16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3863" h="166075">
                  <a:moveTo>
                    <a:pt x="44360" y="0"/>
                  </a:moveTo>
                  <a:cubicBezTo>
                    <a:pt x="142417" y="46132"/>
                    <a:pt x="240475" y="99184"/>
                    <a:pt x="333863" y="159155"/>
                  </a:cubicBezTo>
                  <a:cubicBezTo>
                    <a:pt x="333863" y="161462"/>
                    <a:pt x="333863" y="163768"/>
                    <a:pt x="331529" y="166075"/>
                  </a:cubicBezTo>
                  <a:cubicBezTo>
                    <a:pt x="322190" y="163768"/>
                    <a:pt x="310516" y="161462"/>
                    <a:pt x="301177" y="156849"/>
                  </a:cubicBezTo>
                  <a:cubicBezTo>
                    <a:pt x="277830" y="145316"/>
                    <a:pt x="252149" y="136089"/>
                    <a:pt x="231136" y="122250"/>
                  </a:cubicBezTo>
                  <a:cubicBezTo>
                    <a:pt x="196116" y="101490"/>
                    <a:pt x="149421" y="119943"/>
                    <a:pt x="133079" y="161462"/>
                  </a:cubicBezTo>
                  <a:cubicBezTo>
                    <a:pt x="88719" y="138396"/>
                    <a:pt x="42025" y="117637"/>
                    <a:pt x="0" y="96877"/>
                  </a:cubicBezTo>
                  <a:cubicBezTo>
                    <a:pt x="14008" y="62278"/>
                    <a:pt x="28017" y="32292"/>
                    <a:pt x="44360" y="0"/>
                  </a:cubicBezTo>
                  <a:close/>
                  <a:moveTo>
                    <a:pt x="59855" y="49230"/>
                  </a:moveTo>
                  <a:cubicBezTo>
                    <a:pt x="59855" y="49230"/>
                    <a:pt x="57646" y="51428"/>
                    <a:pt x="57646" y="53626"/>
                  </a:cubicBezTo>
                  <a:cubicBezTo>
                    <a:pt x="73107" y="62419"/>
                    <a:pt x="88568" y="71211"/>
                    <a:pt x="106238" y="77805"/>
                  </a:cubicBezTo>
                  <a:cubicBezTo>
                    <a:pt x="106238" y="75607"/>
                    <a:pt x="108446" y="73409"/>
                    <a:pt x="108446" y="71211"/>
                  </a:cubicBezTo>
                  <a:cubicBezTo>
                    <a:pt x="92985" y="64617"/>
                    <a:pt x="77525" y="55824"/>
                    <a:pt x="59855" y="49230"/>
                  </a:cubicBezTo>
                  <a:close/>
                  <a:moveTo>
                    <a:pt x="52312" y="90505"/>
                  </a:moveTo>
                  <a:cubicBezTo>
                    <a:pt x="50217" y="92660"/>
                    <a:pt x="50217" y="92660"/>
                    <a:pt x="48121" y="94814"/>
                  </a:cubicBezTo>
                  <a:cubicBezTo>
                    <a:pt x="64885" y="103432"/>
                    <a:pt x="81650" y="112050"/>
                    <a:pt x="98414" y="120668"/>
                  </a:cubicBezTo>
                  <a:cubicBezTo>
                    <a:pt x="98414" y="118514"/>
                    <a:pt x="100509" y="116359"/>
                    <a:pt x="100509" y="114205"/>
                  </a:cubicBezTo>
                  <a:cubicBezTo>
                    <a:pt x="83745" y="107741"/>
                    <a:pt x="69076" y="99123"/>
                    <a:pt x="52312" y="905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8" name="自由: 形状 187"/>
            <p:cNvSpPr>
              <a:spLocks/>
            </p:cNvSpPr>
            <p:nvPr/>
          </p:nvSpPr>
          <p:spPr bwMode="auto">
            <a:xfrm>
              <a:off x="6078538" y="1790701"/>
              <a:ext cx="1081718" cy="674688"/>
            </a:xfrm>
            <a:custGeom>
              <a:avLst/>
              <a:gdLst>
                <a:gd name="connsiteX0" fmla="*/ 4307 w 1081718"/>
                <a:gd name="connsiteY0" fmla="*/ 0 h 674688"/>
                <a:gd name="connsiteX1" fmla="*/ 34454 w 1081718"/>
                <a:gd name="connsiteY1" fmla="*/ 4297 h 674688"/>
                <a:gd name="connsiteX2" fmla="*/ 185188 w 1081718"/>
                <a:gd name="connsiteY2" fmla="*/ 34379 h 674688"/>
                <a:gd name="connsiteX3" fmla="*/ 320848 w 1081718"/>
                <a:gd name="connsiteY3" fmla="*/ 90245 h 674688"/>
                <a:gd name="connsiteX4" fmla="*/ 534029 w 1081718"/>
                <a:gd name="connsiteY4" fmla="*/ 212720 h 674688"/>
                <a:gd name="connsiteX5" fmla="*/ 555563 w 1081718"/>
                <a:gd name="connsiteY5" fmla="*/ 219166 h 674688"/>
                <a:gd name="connsiteX6" fmla="*/ 678303 w 1081718"/>
                <a:gd name="connsiteY6" fmla="*/ 298668 h 674688"/>
                <a:gd name="connsiteX7" fmla="*/ 704143 w 1081718"/>
                <a:gd name="connsiteY7" fmla="*/ 322303 h 674688"/>
                <a:gd name="connsiteX8" fmla="*/ 990538 w 1081718"/>
                <a:gd name="connsiteY8" fmla="*/ 502793 h 674688"/>
                <a:gd name="connsiteX9" fmla="*/ 1057291 w 1081718"/>
                <a:gd name="connsiteY9" fmla="*/ 550064 h 674688"/>
                <a:gd name="connsiteX10" fmla="*/ 1076671 w 1081718"/>
                <a:gd name="connsiteY10" fmla="*/ 620971 h 674688"/>
                <a:gd name="connsiteX11" fmla="*/ 1007765 w 1081718"/>
                <a:gd name="connsiteY11" fmla="*/ 674688 h 674688"/>
                <a:gd name="connsiteX12" fmla="*/ 988384 w 1081718"/>
                <a:gd name="connsiteY12" fmla="*/ 668242 h 674688"/>
                <a:gd name="connsiteX13" fmla="*/ 751517 w 1081718"/>
                <a:gd name="connsiteY13" fmla="*/ 515685 h 674688"/>
                <a:gd name="connsiteX14" fmla="*/ 669690 w 1081718"/>
                <a:gd name="connsiteY14" fmla="*/ 461968 h 674688"/>
                <a:gd name="connsiteX15" fmla="*/ 639543 w 1081718"/>
                <a:gd name="connsiteY15" fmla="*/ 466265 h 674688"/>
                <a:gd name="connsiteX16" fmla="*/ 562023 w 1081718"/>
                <a:gd name="connsiteY16" fmla="*/ 517834 h 674688"/>
                <a:gd name="connsiteX17" fmla="*/ 415595 w 1081718"/>
                <a:gd name="connsiteY17" fmla="*/ 434035 h 674688"/>
                <a:gd name="connsiteX18" fmla="*/ 441435 w 1081718"/>
                <a:gd name="connsiteY18" fmla="*/ 339493 h 674688"/>
                <a:gd name="connsiteX19" fmla="*/ 378989 w 1081718"/>
                <a:gd name="connsiteY19" fmla="*/ 300816 h 674688"/>
                <a:gd name="connsiteX20" fmla="*/ 312235 w 1081718"/>
                <a:gd name="connsiteY20" fmla="*/ 242802 h 674688"/>
                <a:gd name="connsiteX21" fmla="*/ 251941 w 1081718"/>
                <a:gd name="connsiteY21" fmla="*/ 206274 h 674688"/>
                <a:gd name="connsiteX22" fmla="*/ 165808 w 1081718"/>
                <a:gd name="connsiteY22" fmla="*/ 165449 h 674688"/>
                <a:gd name="connsiteX23" fmla="*/ 146428 w 1081718"/>
                <a:gd name="connsiteY23" fmla="*/ 146111 h 674688"/>
                <a:gd name="connsiteX24" fmla="*/ 45220 w 1081718"/>
                <a:gd name="connsiteY24" fmla="*/ 49420 h 674688"/>
                <a:gd name="connsiteX25" fmla="*/ 0 w 1081718"/>
                <a:gd name="connsiteY25" fmla="*/ 6446 h 674688"/>
                <a:gd name="connsiteX26" fmla="*/ 4307 w 1081718"/>
                <a:gd name="connsiteY26" fmla="*/ 0 h 674688"/>
                <a:gd name="connsiteX27" fmla="*/ 95501 w 1081718"/>
                <a:gd name="connsiteY27" fmla="*/ 33921 h 674688"/>
                <a:gd name="connsiteX28" fmla="*/ 78345 w 1081718"/>
                <a:gd name="connsiteY28" fmla="*/ 40433 h 674688"/>
                <a:gd name="connsiteX29" fmla="*/ 84778 w 1081718"/>
                <a:gd name="connsiteY29" fmla="*/ 57798 h 674688"/>
                <a:gd name="connsiteX30" fmla="*/ 151259 w 1081718"/>
                <a:gd name="connsiteY30" fmla="*/ 125089 h 674688"/>
                <a:gd name="connsiteX31" fmla="*/ 170559 w 1081718"/>
                <a:gd name="connsiteY31" fmla="*/ 125089 h 674688"/>
                <a:gd name="connsiteX32" fmla="*/ 198438 w 1081718"/>
                <a:gd name="connsiteY32" fmla="*/ 66481 h 674688"/>
                <a:gd name="connsiteX33" fmla="*/ 183427 w 1081718"/>
                <a:gd name="connsiteY33" fmla="*/ 49115 h 674688"/>
                <a:gd name="connsiteX34" fmla="*/ 95501 w 1081718"/>
                <a:gd name="connsiteY34" fmla="*/ 33921 h 674688"/>
                <a:gd name="connsiteX35" fmla="*/ 229602 w 1081718"/>
                <a:gd name="connsiteY35" fmla="*/ 55545 h 674688"/>
                <a:gd name="connsiteX36" fmla="*/ 185242 w 1081718"/>
                <a:gd name="connsiteY36" fmla="*/ 152422 h 674688"/>
                <a:gd name="connsiteX37" fmla="*/ 318321 w 1081718"/>
                <a:gd name="connsiteY37" fmla="*/ 217007 h 674688"/>
                <a:gd name="connsiteX38" fmla="*/ 416378 w 1081718"/>
                <a:gd name="connsiteY38" fmla="*/ 177795 h 674688"/>
                <a:gd name="connsiteX39" fmla="*/ 486419 w 1081718"/>
                <a:gd name="connsiteY39" fmla="*/ 212394 h 674688"/>
                <a:gd name="connsiteX40" fmla="*/ 516771 w 1081718"/>
                <a:gd name="connsiteY40" fmla="*/ 221620 h 674688"/>
                <a:gd name="connsiteX41" fmla="*/ 519105 w 1081718"/>
                <a:gd name="connsiteY41" fmla="*/ 214700 h 674688"/>
                <a:gd name="connsiteX42" fmla="*/ 229602 w 1081718"/>
                <a:gd name="connsiteY42" fmla="*/ 55545 h 674688"/>
                <a:gd name="connsiteX43" fmla="*/ 420688 w 1081718"/>
                <a:gd name="connsiteY43" fmla="*/ 255587 h 674688"/>
                <a:gd name="connsiteX44" fmla="*/ 478829 w 1081718"/>
                <a:gd name="connsiteY44" fmla="*/ 292213 h 674688"/>
                <a:gd name="connsiteX45" fmla="*/ 487442 w 1081718"/>
                <a:gd name="connsiteY45" fmla="*/ 382701 h 674688"/>
                <a:gd name="connsiteX46" fmla="*/ 480982 w 1081718"/>
                <a:gd name="connsiteY46" fmla="*/ 438717 h 674688"/>
                <a:gd name="connsiteX47" fmla="*/ 547736 w 1081718"/>
                <a:gd name="connsiteY47" fmla="*/ 458107 h 674688"/>
                <a:gd name="connsiteX48" fmla="*/ 636023 w 1081718"/>
                <a:gd name="connsiteY48" fmla="*/ 376237 h 674688"/>
                <a:gd name="connsiteX49" fmla="*/ 638176 w 1081718"/>
                <a:gd name="connsiteY49" fmla="*/ 361156 h 674688"/>
                <a:gd name="connsiteX50" fmla="*/ 552042 w 1081718"/>
                <a:gd name="connsiteY50" fmla="*/ 277132 h 674688"/>
                <a:gd name="connsiteX51" fmla="*/ 420688 w 1081718"/>
                <a:gd name="connsiteY51" fmla="*/ 255587 h 6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081718" h="674688">
                  <a:moveTo>
                    <a:pt x="4307" y="0"/>
                  </a:moveTo>
                  <a:cubicBezTo>
                    <a:pt x="12920" y="0"/>
                    <a:pt x="23687" y="2149"/>
                    <a:pt x="34454" y="4297"/>
                  </a:cubicBezTo>
                  <a:cubicBezTo>
                    <a:pt x="83981" y="15041"/>
                    <a:pt x="135661" y="30082"/>
                    <a:pt x="185188" y="34379"/>
                  </a:cubicBezTo>
                  <a:cubicBezTo>
                    <a:pt x="236868" y="40825"/>
                    <a:pt x="279935" y="64461"/>
                    <a:pt x="320848" y="90245"/>
                  </a:cubicBezTo>
                  <a:cubicBezTo>
                    <a:pt x="391909" y="128921"/>
                    <a:pt x="462969" y="171895"/>
                    <a:pt x="534029" y="212720"/>
                  </a:cubicBezTo>
                  <a:cubicBezTo>
                    <a:pt x="540489" y="217018"/>
                    <a:pt x="549103" y="219166"/>
                    <a:pt x="555563" y="219166"/>
                  </a:cubicBezTo>
                  <a:cubicBezTo>
                    <a:pt x="611550" y="225612"/>
                    <a:pt x="650310" y="253545"/>
                    <a:pt x="678303" y="298668"/>
                  </a:cubicBezTo>
                  <a:cubicBezTo>
                    <a:pt x="684763" y="309411"/>
                    <a:pt x="693377" y="318006"/>
                    <a:pt x="704143" y="322303"/>
                  </a:cubicBezTo>
                  <a:cubicBezTo>
                    <a:pt x="798890" y="384615"/>
                    <a:pt x="895791" y="442630"/>
                    <a:pt x="990538" y="502793"/>
                  </a:cubicBezTo>
                  <a:cubicBezTo>
                    <a:pt x="1014225" y="517834"/>
                    <a:pt x="1035758" y="532875"/>
                    <a:pt x="1057291" y="550064"/>
                  </a:cubicBezTo>
                  <a:cubicBezTo>
                    <a:pt x="1080978" y="569402"/>
                    <a:pt x="1087438" y="595187"/>
                    <a:pt x="1076671" y="620971"/>
                  </a:cubicBezTo>
                  <a:cubicBezTo>
                    <a:pt x="1063751" y="651053"/>
                    <a:pt x="1035758" y="674688"/>
                    <a:pt x="1007765" y="674688"/>
                  </a:cubicBezTo>
                  <a:cubicBezTo>
                    <a:pt x="1001305" y="674688"/>
                    <a:pt x="994844" y="672539"/>
                    <a:pt x="988384" y="668242"/>
                  </a:cubicBezTo>
                  <a:cubicBezTo>
                    <a:pt x="908711" y="616674"/>
                    <a:pt x="831190" y="567254"/>
                    <a:pt x="751517" y="515685"/>
                  </a:cubicBezTo>
                  <a:cubicBezTo>
                    <a:pt x="725677" y="498496"/>
                    <a:pt x="697683" y="481306"/>
                    <a:pt x="669690" y="461968"/>
                  </a:cubicBezTo>
                  <a:cubicBezTo>
                    <a:pt x="656770" y="453373"/>
                    <a:pt x="650310" y="457671"/>
                    <a:pt x="639543" y="466265"/>
                  </a:cubicBezTo>
                  <a:cubicBezTo>
                    <a:pt x="615856" y="485604"/>
                    <a:pt x="590016" y="507090"/>
                    <a:pt x="562023" y="517834"/>
                  </a:cubicBezTo>
                  <a:cubicBezTo>
                    <a:pt x="495269" y="541470"/>
                    <a:pt x="426362" y="504942"/>
                    <a:pt x="415595" y="434035"/>
                  </a:cubicBezTo>
                  <a:cubicBezTo>
                    <a:pt x="409135" y="403953"/>
                    <a:pt x="402675" y="365277"/>
                    <a:pt x="441435" y="339493"/>
                  </a:cubicBezTo>
                  <a:cubicBezTo>
                    <a:pt x="417749" y="324452"/>
                    <a:pt x="398369" y="313709"/>
                    <a:pt x="378989" y="300816"/>
                  </a:cubicBezTo>
                  <a:cubicBezTo>
                    <a:pt x="353148" y="285776"/>
                    <a:pt x="331615" y="266437"/>
                    <a:pt x="312235" y="242802"/>
                  </a:cubicBezTo>
                  <a:cubicBezTo>
                    <a:pt x="299315" y="225612"/>
                    <a:pt x="273475" y="217018"/>
                    <a:pt x="251941" y="206274"/>
                  </a:cubicBezTo>
                  <a:cubicBezTo>
                    <a:pt x="223948" y="191233"/>
                    <a:pt x="193801" y="178341"/>
                    <a:pt x="165808" y="165449"/>
                  </a:cubicBezTo>
                  <a:cubicBezTo>
                    <a:pt x="159348" y="161152"/>
                    <a:pt x="152888" y="152557"/>
                    <a:pt x="146428" y="146111"/>
                  </a:cubicBezTo>
                  <a:cubicBezTo>
                    <a:pt x="118434" y="107434"/>
                    <a:pt x="86134" y="75204"/>
                    <a:pt x="45220" y="49420"/>
                  </a:cubicBezTo>
                  <a:cubicBezTo>
                    <a:pt x="27994" y="36528"/>
                    <a:pt x="15074" y="21487"/>
                    <a:pt x="0" y="6446"/>
                  </a:cubicBezTo>
                  <a:cubicBezTo>
                    <a:pt x="2154" y="4297"/>
                    <a:pt x="2154" y="2149"/>
                    <a:pt x="4307" y="0"/>
                  </a:cubicBezTo>
                  <a:close/>
                  <a:moveTo>
                    <a:pt x="95501" y="33921"/>
                  </a:moveTo>
                  <a:cubicBezTo>
                    <a:pt x="91212" y="31750"/>
                    <a:pt x="82634" y="36091"/>
                    <a:pt x="78345" y="40433"/>
                  </a:cubicBezTo>
                  <a:cubicBezTo>
                    <a:pt x="76200" y="42603"/>
                    <a:pt x="80489" y="53457"/>
                    <a:pt x="84778" y="57798"/>
                  </a:cubicBezTo>
                  <a:cubicBezTo>
                    <a:pt x="106224" y="79505"/>
                    <a:pt x="129813" y="103382"/>
                    <a:pt x="151259" y="125089"/>
                  </a:cubicBezTo>
                  <a:cubicBezTo>
                    <a:pt x="157692" y="133772"/>
                    <a:pt x="166270" y="138113"/>
                    <a:pt x="170559" y="125089"/>
                  </a:cubicBezTo>
                  <a:cubicBezTo>
                    <a:pt x="181282" y="107724"/>
                    <a:pt x="187716" y="88188"/>
                    <a:pt x="198438" y="66481"/>
                  </a:cubicBezTo>
                  <a:cubicBezTo>
                    <a:pt x="192005" y="59969"/>
                    <a:pt x="189860" y="51286"/>
                    <a:pt x="183427" y="49115"/>
                  </a:cubicBezTo>
                  <a:cubicBezTo>
                    <a:pt x="155548" y="42603"/>
                    <a:pt x="125524" y="38262"/>
                    <a:pt x="95501" y="33921"/>
                  </a:cubicBezTo>
                  <a:close/>
                  <a:moveTo>
                    <a:pt x="229602" y="55545"/>
                  </a:moveTo>
                  <a:cubicBezTo>
                    <a:pt x="213259" y="87837"/>
                    <a:pt x="199250" y="117823"/>
                    <a:pt x="185242" y="152422"/>
                  </a:cubicBezTo>
                  <a:cubicBezTo>
                    <a:pt x="227267" y="173182"/>
                    <a:pt x="273961" y="193941"/>
                    <a:pt x="318321" y="217007"/>
                  </a:cubicBezTo>
                  <a:cubicBezTo>
                    <a:pt x="334663" y="175488"/>
                    <a:pt x="381358" y="157035"/>
                    <a:pt x="416378" y="177795"/>
                  </a:cubicBezTo>
                  <a:cubicBezTo>
                    <a:pt x="437391" y="191634"/>
                    <a:pt x="463072" y="200861"/>
                    <a:pt x="486419" y="212394"/>
                  </a:cubicBezTo>
                  <a:cubicBezTo>
                    <a:pt x="495758" y="217007"/>
                    <a:pt x="507432" y="219313"/>
                    <a:pt x="516771" y="221620"/>
                  </a:cubicBezTo>
                  <a:cubicBezTo>
                    <a:pt x="519105" y="219313"/>
                    <a:pt x="519105" y="217007"/>
                    <a:pt x="519105" y="214700"/>
                  </a:cubicBezTo>
                  <a:cubicBezTo>
                    <a:pt x="425717" y="154729"/>
                    <a:pt x="327659" y="101677"/>
                    <a:pt x="229602" y="55545"/>
                  </a:cubicBezTo>
                  <a:close/>
                  <a:moveTo>
                    <a:pt x="420688" y="255587"/>
                  </a:moveTo>
                  <a:cubicBezTo>
                    <a:pt x="440068" y="268514"/>
                    <a:pt x="459448" y="279286"/>
                    <a:pt x="478829" y="292213"/>
                  </a:cubicBezTo>
                  <a:cubicBezTo>
                    <a:pt x="513282" y="315912"/>
                    <a:pt x="515435" y="352538"/>
                    <a:pt x="487442" y="382701"/>
                  </a:cubicBezTo>
                  <a:cubicBezTo>
                    <a:pt x="476675" y="393473"/>
                    <a:pt x="474522" y="427945"/>
                    <a:pt x="480982" y="438717"/>
                  </a:cubicBezTo>
                  <a:cubicBezTo>
                    <a:pt x="493902" y="460262"/>
                    <a:pt x="519742" y="466725"/>
                    <a:pt x="547736" y="458107"/>
                  </a:cubicBezTo>
                  <a:cubicBezTo>
                    <a:pt x="590803" y="443026"/>
                    <a:pt x="612336" y="408554"/>
                    <a:pt x="636023" y="376237"/>
                  </a:cubicBezTo>
                  <a:cubicBezTo>
                    <a:pt x="638176" y="371928"/>
                    <a:pt x="638176" y="367620"/>
                    <a:pt x="638176" y="361156"/>
                  </a:cubicBezTo>
                  <a:cubicBezTo>
                    <a:pt x="636023" y="322376"/>
                    <a:pt x="590803" y="277132"/>
                    <a:pt x="552042" y="277132"/>
                  </a:cubicBezTo>
                  <a:cubicBezTo>
                    <a:pt x="506822" y="279286"/>
                    <a:pt x="463755" y="274977"/>
                    <a:pt x="420688" y="25558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188"/>
            <p:cNvGrpSpPr/>
            <p:nvPr/>
          </p:nvGrpSpPr>
          <p:grpSpPr>
            <a:xfrm>
              <a:off x="6670676" y="1868488"/>
              <a:ext cx="2152650" cy="3608388"/>
              <a:chOff x="6670676" y="1868488"/>
              <a:chExt cx="2152650" cy="3608388"/>
            </a:xfrm>
            <a:grpFill/>
          </p:grpSpPr>
          <p:sp>
            <p:nvSpPr>
              <p:cNvPr id="191" name="chenying0907 5"/>
              <p:cNvSpPr>
                <a:spLocks/>
              </p:cNvSpPr>
              <p:nvPr/>
            </p:nvSpPr>
            <p:spPr bwMode="auto">
              <a:xfrm>
                <a:off x="8281988" y="4449763"/>
                <a:ext cx="314325" cy="1027113"/>
              </a:xfrm>
              <a:custGeom>
                <a:avLst/>
                <a:gdLst>
                  <a:gd name="T0" fmla="*/ 36 w 146"/>
                  <a:gd name="T1" fmla="*/ 124 h 478"/>
                  <a:gd name="T2" fmla="*/ 60 w 146"/>
                  <a:gd name="T3" fmla="*/ 218 h 478"/>
                  <a:gd name="T4" fmla="*/ 78 w 146"/>
                  <a:gd name="T5" fmla="*/ 328 h 478"/>
                  <a:gd name="T6" fmla="*/ 91 w 146"/>
                  <a:gd name="T7" fmla="*/ 474 h 478"/>
                  <a:gd name="T8" fmla="*/ 91 w 146"/>
                  <a:gd name="T9" fmla="*/ 477 h 478"/>
                  <a:gd name="T10" fmla="*/ 146 w 146"/>
                  <a:gd name="T11" fmla="*/ 478 h 478"/>
                  <a:gd name="T12" fmla="*/ 145 w 146"/>
                  <a:gd name="T13" fmla="*/ 472 h 478"/>
                  <a:gd name="T14" fmla="*/ 141 w 146"/>
                  <a:gd name="T15" fmla="*/ 395 h 478"/>
                  <a:gd name="T16" fmla="*/ 128 w 146"/>
                  <a:gd name="T17" fmla="*/ 284 h 478"/>
                  <a:gd name="T18" fmla="*/ 107 w 146"/>
                  <a:gd name="T19" fmla="*/ 174 h 478"/>
                  <a:gd name="T20" fmla="*/ 89 w 146"/>
                  <a:gd name="T21" fmla="*/ 106 h 478"/>
                  <a:gd name="T22" fmla="*/ 55 w 146"/>
                  <a:gd name="T23" fmla="*/ 12 h 478"/>
                  <a:gd name="T24" fmla="*/ 42 w 146"/>
                  <a:gd name="T25" fmla="*/ 2 h 478"/>
                  <a:gd name="T26" fmla="*/ 7 w 146"/>
                  <a:gd name="T27" fmla="*/ 12 h 478"/>
                  <a:gd name="T28" fmla="*/ 2 w 146"/>
                  <a:gd name="T29" fmla="*/ 27 h 478"/>
                  <a:gd name="T30" fmla="*/ 36 w 146"/>
                  <a:gd name="T31" fmla="*/ 124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" h="478">
                    <a:moveTo>
                      <a:pt x="36" y="124"/>
                    </a:moveTo>
                    <a:cubicBezTo>
                      <a:pt x="46" y="155"/>
                      <a:pt x="54" y="186"/>
                      <a:pt x="60" y="218"/>
                    </a:cubicBezTo>
                    <a:cubicBezTo>
                      <a:pt x="68" y="254"/>
                      <a:pt x="74" y="291"/>
                      <a:pt x="78" y="328"/>
                    </a:cubicBezTo>
                    <a:cubicBezTo>
                      <a:pt x="84" y="377"/>
                      <a:pt x="87" y="425"/>
                      <a:pt x="91" y="474"/>
                    </a:cubicBezTo>
                    <a:cubicBezTo>
                      <a:pt x="91" y="475"/>
                      <a:pt x="91" y="476"/>
                      <a:pt x="91" y="477"/>
                    </a:cubicBezTo>
                    <a:cubicBezTo>
                      <a:pt x="110" y="477"/>
                      <a:pt x="128" y="477"/>
                      <a:pt x="146" y="478"/>
                    </a:cubicBezTo>
                    <a:cubicBezTo>
                      <a:pt x="146" y="476"/>
                      <a:pt x="146" y="474"/>
                      <a:pt x="145" y="472"/>
                    </a:cubicBezTo>
                    <a:cubicBezTo>
                      <a:pt x="144" y="446"/>
                      <a:pt x="144" y="421"/>
                      <a:pt x="141" y="395"/>
                    </a:cubicBezTo>
                    <a:cubicBezTo>
                      <a:pt x="138" y="358"/>
                      <a:pt x="134" y="321"/>
                      <a:pt x="128" y="284"/>
                    </a:cubicBezTo>
                    <a:cubicBezTo>
                      <a:pt x="123" y="247"/>
                      <a:pt x="115" y="211"/>
                      <a:pt x="107" y="174"/>
                    </a:cubicBezTo>
                    <a:cubicBezTo>
                      <a:pt x="102" y="151"/>
                      <a:pt x="96" y="128"/>
                      <a:pt x="89" y="106"/>
                    </a:cubicBezTo>
                    <a:cubicBezTo>
                      <a:pt x="79" y="74"/>
                      <a:pt x="67" y="43"/>
                      <a:pt x="55" y="12"/>
                    </a:cubicBezTo>
                    <a:cubicBezTo>
                      <a:pt x="54" y="7"/>
                      <a:pt x="47" y="3"/>
                      <a:pt x="42" y="2"/>
                    </a:cubicBezTo>
                    <a:cubicBezTo>
                      <a:pt x="29" y="0"/>
                      <a:pt x="17" y="4"/>
                      <a:pt x="7" y="12"/>
                    </a:cubicBezTo>
                    <a:cubicBezTo>
                      <a:pt x="2" y="15"/>
                      <a:pt x="0" y="20"/>
                      <a:pt x="2" y="27"/>
                    </a:cubicBezTo>
                    <a:cubicBezTo>
                      <a:pt x="14" y="59"/>
                      <a:pt x="26" y="91"/>
                      <a:pt x="36" y="1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chenying0907 6"/>
              <p:cNvSpPr>
                <a:spLocks/>
              </p:cNvSpPr>
              <p:nvPr/>
            </p:nvSpPr>
            <p:spPr bwMode="auto">
              <a:xfrm>
                <a:off x="7874001" y="4373563"/>
                <a:ext cx="317500" cy="1095375"/>
              </a:xfrm>
              <a:custGeom>
                <a:avLst/>
                <a:gdLst>
                  <a:gd name="T0" fmla="*/ 54 w 147"/>
                  <a:gd name="T1" fmla="*/ 510 h 510"/>
                  <a:gd name="T2" fmla="*/ 54 w 147"/>
                  <a:gd name="T3" fmla="*/ 508 h 510"/>
                  <a:gd name="T4" fmla="*/ 69 w 147"/>
                  <a:gd name="T5" fmla="*/ 312 h 510"/>
                  <a:gd name="T6" fmla="*/ 92 w 147"/>
                  <a:gd name="T7" fmla="*/ 183 h 510"/>
                  <a:gd name="T8" fmla="*/ 121 w 147"/>
                  <a:gd name="T9" fmla="*/ 80 h 510"/>
                  <a:gd name="T10" fmla="*/ 143 w 147"/>
                  <a:gd name="T11" fmla="*/ 21 h 510"/>
                  <a:gd name="T12" fmla="*/ 137 w 147"/>
                  <a:gd name="T13" fmla="*/ 5 h 510"/>
                  <a:gd name="T14" fmla="*/ 89 w 147"/>
                  <a:gd name="T15" fmla="*/ 29 h 510"/>
                  <a:gd name="T16" fmla="*/ 49 w 147"/>
                  <a:gd name="T17" fmla="*/ 153 h 510"/>
                  <a:gd name="T18" fmla="*/ 18 w 147"/>
                  <a:gd name="T19" fmla="*/ 300 h 510"/>
                  <a:gd name="T20" fmla="*/ 2 w 147"/>
                  <a:gd name="T21" fmla="*/ 457 h 510"/>
                  <a:gd name="T22" fmla="*/ 0 w 147"/>
                  <a:gd name="T23" fmla="*/ 509 h 510"/>
                  <a:gd name="T24" fmla="*/ 54 w 147"/>
                  <a:gd name="T25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510">
                    <a:moveTo>
                      <a:pt x="54" y="510"/>
                    </a:moveTo>
                    <a:cubicBezTo>
                      <a:pt x="54" y="509"/>
                      <a:pt x="54" y="509"/>
                      <a:pt x="54" y="508"/>
                    </a:cubicBezTo>
                    <a:cubicBezTo>
                      <a:pt x="55" y="443"/>
                      <a:pt x="59" y="377"/>
                      <a:pt x="69" y="312"/>
                    </a:cubicBezTo>
                    <a:cubicBezTo>
                      <a:pt x="76" y="269"/>
                      <a:pt x="83" y="226"/>
                      <a:pt x="92" y="183"/>
                    </a:cubicBezTo>
                    <a:cubicBezTo>
                      <a:pt x="100" y="148"/>
                      <a:pt x="111" y="114"/>
                      <a:pt x="121" y="80"/>
                    </a:cubicBezTo>
                    <a:cubicBezTo>
                      <a:pt x="127" y="60"/>
                      <a:pt x="135" y="41"/>
                      <a:pt x="143" y="21"/>
                    </a:cubicBezTo>
                    <a:cubicBezTo>
                      <a:pt x="147" y="11"/>
                      <a:pt x="146" y="7"/>
                      <a:pt x="137" y="5"/>
                    </a:cubicBezTo>
                    <a:cubicBezTo>
                      <a:pt x="120" y="0"/>
                      <a:pt x="94" y="12"/>
                      <a:pt x="89" y="29"/>
                    </a:cubicBezTo>
                    <a:cubicBezTo>
                      <a:pt x="75" y="70"/>
                      <a:pt x="59" y="111"/>
                      <a:pt x="49" y="153"/>
                    </a:cubicBezTo>
                    <a:cubicBezTo>
                      <a:pt x="36" y="202"/>
                      <a:pt x="26" y="251"/>
                      <a:pt x="18" y="300"/>
                    </a:cubicBezTo>
                    <a:cubicBezTo>
                      <a:pt x="10" y="352"/>
                      <a:pt x="7" y="405"/>
                      <a:pt x="2" y="457"/>
                    </a:cubicBezTo>
                    <a:cubicBezTo>
                      <a:pt x="1" y="475"/>
                      <a:pt x="1" y="492"/>
                      <a:pt x="0" y="509"/>
                    </a:cubicBezTo>
                    <a:cubicBezTo>
                      <a:pt x="18" y="509"/>
                      <a:pt x="36" y="509"/>
                      <a:pt x="54" y="5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3" name="自由: 形状 192"/>
              <p:cNvSpPr>
                <a:spLocks/>
              </p:cNvSpPr>
              <p:nvPr/>
            </p:nvSpPr>
            <p:spPr bwMode="auto">
              <a:xfrm>
                <a:off x="7306450" y="1868488"/>
                <a:ext cx="1314779" cy="1057273"/>
              </a:xfrm>
              <a:custGeom>
                <a:avLst/>
                <a:gdLst>
                  <a:gd name="connsiteX0" fmla="*/ 627997 w 1314779"/>
                  <a:gd name="connsiteY0" fmla="*/ 366713 h 1057273"/>
                  <a:gd name="connsiteX1" fmla="*/ 615073 w 1314779"/>
                  <a:gd name="connsiteY1" fmla="*/ 383913 h 1057273"/>
                  <a:gd name="connsiteX2" fmla="*/ 606457 w 1314779"/>
                  <a:gd name="connsiteY2" fmla="*/ 418312 h 1057273"/>
                  <a:gd name="connsiteX3" fmla="*/ 550452 w 1314779"/>
                  <a:gd name="connsiteY3" fmla="*/ 527960 h 1057273"/>
                  <a:gd name="connsiteX4" fmla="*/ 427672 w 1314779"/>
                  <a:gd name="connsiteY4" fmla="*/ 629008 h 1057273"/>
                  <a:gd name="connsiteX5" fmla="*/ 207961 w 1314779"/>
                  <a:gd name="connsiteY5" fmla="*/ 624708 h 1057273"/>
                  <a:gd name="connsiteX6" fmla="*/ 126108 w 1314779"/>
                  <a:gd name="connsiteY6" fmla="*/ 568809 h 1057273"/>
                  <a:gd name="connsiteX7" fmla="*/ 104567 w 1314779"/>
                  <a:gd name="connsiteY7" fmla="*/ 519360 h 1057273"/>
                  <a:gd name="connsiteX8" fmla="*/ 104567 w 1314779"/>
                  <a:gd name="connsiteY8" fmla="*/ 536560 h 1057273"/>
                  <a:gd name="connsiteX9" fmla="*/ 111029 w 1314779"/>
                  <a:gd name="connsiteY9" fmla="*/ 575259 h 1057273"/>
                  <a:gd name="connsiteX10" fmla="*/ 261812 w 1314779"/>
                  <a:gd name="connsiteY10" fmla="*/ 820355 h 1057273"/>
                  <a:gd name="connsiteX11" fmla="*/ 509525 w 1314779"/>
                  <a:gd name="connsiteY11" fmla="*/ 966552 h 1057273"/>
                  <a:gd name="connsiteX12" fmla="*/ 701234 w 1314779"/>
                  <a:gd name="connsiteY12" fmla="*/ 1009551 h 1057273"/>
                  <a:gd name="connsiteX13" fmla="*/ 989875 w 1314779"/>
                  <a:gd name="connsiteY13" fmla="*/ 964402 h 1057273"/>
                  <a:gd name="connsiteX14" fmla="*/ 1067420 w 1314779"/>
                  <a:gd name="connsiteY14" fmla="*/ 930003 h 1057273"/>
                  <a:gd name="connsiteX15" fmla="*/ 1205278 w 1314779"/>
                  <a:gd name="connsiteY15" fmla="*/ 568809 h 1057273"/>
                  <a:gd name="connsiteX16" fmla="*/ 1175121 w 1314779"/>
                  <a:gd name="connsiteY16" fmla="*/ 457011 h 1057273"/>
                  <a:gd name="connsiteX17" fmla="*/ 1168659 w 1314779"/>
                  <a:gd name="connsiteY17" fmla="*/ 459161 h 1057273"/>
                  <a:gd name="connsiteX18" fmla="*/ 1142811 w 1314779"/>
                  <a:gd name="connsiteY18" fmla="*/ 538710 h 1057273"/>
                  <a:gd name="connsiteX19" fmla="*/ 1048033 w 1314779"/>
                  <a:gd name="connsiteY19" fmla="*/ 629008 h 1057273"/>
                  <a:gd name="connsiteX20" fmla="*/ 864941 w 1314779"/>
                  <a:gd name="connsiteY20" fmla="*/ 641908 h 1057273"/>
                  <a:gd name="connsiteX21" fmla="*/ 742161 w 1314779"/>
                  <a:gd name="connsiteY21" fmla="*/ 581709 h 1057273"/>
                  <a:gd name="connsiteX22" fmla="*/ 638767 w 1314779"/>
                  <a:gd name="connsiteY22" fmla="*/ 383913 h 1057273"/>
                  <a:gd name="connsiteX23" fmla="*/ 627997 w 1314779"/>
                  <a:gd name="connsiteY23" fmla="*/ 366713 h 1057273"/>
                  <a:gd name="connsiteX24" fmla="*/ 298470 w 1314779"/>
                  <a:gd name="connsiteY24" fmla="*/ 293012 h 1057273"/>
                  <a:gd name="connsiteX25" fmla="*/ 201519 w 1314779"/>
                  <a:gd name="connsiteY25" fmla="*/ 307267 h 1057273"/>
                  <a:gd name="connsiteX26" fmla="*/ 169202 w 1314779"/>
                  <a:gd name="connsiteY26" fmla="*/ 356755 h 1057273"/>
                  <a:gd name="connsiteX27" fmla="*/ 207982 w 1314779"/>
                  <a:gd name="connsiteY27" fmla="*/ 503067 h 1057273"/>
                  <a:gd name="connsiteX28" fmla="*/ 229527 w 1314779"/>
                  <a:gd name="connsiteY28" fmla="*/ 524584 h 1057273"/>
                  <a:gd name="connsiteX29" fmla="*/ 328632 w 1314779"/>
                  <a:gd name="connsiteY29" fmla="*/ 546100 h 1057273"/>
                  <a:gd name="connsiteX30" fmla="*/ 328632 w 1314779"/>
                  <a:gd name="connsiteY30" fmla="*/ 541797 h 1057273"/>
                  <a:gd name="connsiteX31" fmla="*/ 341559 w 1314779"/>
                  <a:gd name="connsiteY31" fmla="*/ 541797 h 1057273"/>
                  <a:gd name="connsiteX32" fmla="*/ 444973 w 1314779"/>
                  <a:gd name="connsiteY32" fmla="*/ 500915 h 1057273"/>
                  <a:gd name="connsiteX33" fmla="*/ 511761 w 1314779"/>
                  <a:gd name="connsiteY33" fmla="*/ 378271 h 1057273"/>
                  <a:gd name="connsiteX34" fmla="*/ 481599 w 1314779"/>
                  <a:gd name="connsiteY34" fmla="*/ 315873 h 1057273"/>
                  <a:gd name="connsiteX35" fmla="*/ 395420 w 1314779"/>
                  <a:gd name="connsiteY35" fmla="*/ 296508 h 1057273"/>
                  <a:gd name="connsiteX36" fmla="*/ 298470 w 1314779"/>
                  <a:gd name="connsiteY36" fmla="*/ 293012 h 1057273"/>
                  <a:gd name="connsiteX37" fmla="*/ 924856 w 1314779"/>
                  <a:gd name="connsiteY37" fmla="*/ 290513 h 1057273"/>
                  <a:gd name="connsiteX38" fmla="*/ 771789 w 1314779"/>
                  <a:gd name="connsiteY38" fmla="*/ 318425 h 1057273"/>
                  <a:gd name="connsiteX39" fmla="*/ 743763 w 1314779"/>
                  <a:gd name="connsiteY39" fmla="*/ 346336 h 1057273"/>
                  <a:gd name="connsiteX40" fmla="*/ 750231 w 1314779"/>
                  <a:gd name="connsiteY40" fmla="*/ 400012 h 1057273"/>
                  <a:gd name="connsiteX41" fmla="*/ 782569 w 1314779"/>
                  <a:gd name="connsiteY41" fmla="*/ 464423 h 1057273"/>
                  <a:gd name="connsiteX42" fmla="*/ 853712 w 1314779"/>
                  <a:gd name="connsiteY42" fmla="*/ 535275 h 1057273"/>
                  <a:gd name="connsiteX43" fmla="*/ 1021870 w 1314779"/>
                  <a:gd name="connsiteY43" fmla="*/ 530981 h 1057273"/>
                  <a:gd name="connsiteX44" fmla="*/ 1045584 w 1314779"/>
                  <a:gd name="connsiteY44" fmla="*/ 509510 h 1057273"/>
                  <a:gd name="connsiteX45" fmla="*/ 1086545 w 1314779"/>
                  <a:gd name="connsiteY45" fmla="*/ 359218 h 1057273"/>
                  <a:gd name="connsiteX46" fmla="*/ 1064987 w 1314779"/>
                  <a:gd name="connsiteY46" fmla="*/ 318425 h 1057273"/>
                  <a:gd name="connsiteX47" fmla="*/ 924856 w 1314779"/>
                  <a:gd name="connsiteY47" fmla="*/ 290513 h 1057273"/>
                  <a:gd name="connsiteX48" fmla="*/ 619606 w 1314779"/>
                  <a:gd name="connsiteY48" fmla="*/ 51359 h 1057273"/>
                  <a:gd name="connsiteX49" fmla="*/ 509656 w 1314779"/>
                  <a:gd name="connsiteY49" fmla="*/ 57796 h 1057273"/>
                  <a:gd name="connsiteX50" fmla="*/ 309161 w 1314779"/>
                  <a:gd name="connsiteY50" fmla="*/ 152209 h 1057273"/>
                  <a:gd name="connsiteX51" fmla="*/ 259576 w 1314779"/>
                  <a:gd name="connsiteY51" fmla="*/ 190832 h 1057273"/>
                  <a:gd name="connsiteX52" fmla="*/ 270356 w 1314779"/>
                  <a:gd name="connsiteY52" fmla="*/ 192978 h 1057273"/>
                  <a:gd name="connsiteX53" fmla="*/ 283291 w 1314779"/>
                  <a:gd name="connsiteY53" fmla="*/ 192978 h 1057273"/>
                  <a:gd name="connsiteX54" fmla="*/ 526903 w 1314779"/>
                  <a:gd name="connsiteY54" fmla="*/ 225164 h 1057273"/>
                  <a:gd name="connsiteX55" fmla="*/ 654099 w 1314779"/>
                  <a:gd name="connsiteY55" fmla="*/ 244476 h 1057273"/>
                  <a:gd name="connsiteX56" fmla="*/ 679970 w 1314779"/>
                  <a:gd name="connsiteY56" fmla="*/ 244476 h 1057273"/>
                  <a:gd name="connsiteX57" fmla="*/ 695061 w 1314779"/>
                  <a:gd name="connsiteY57" fmla="*/ 240185 h 1057273"/>
                  <a:gd name="connsiteX58" fmla="*/ 867530 w 1314779"/>
                  <a:gd name="connsiteY58" fmla="*/ 197270 h 1057273"/>
                  <a:gd name="connsiteX59" fmla="*/ 958076 w 1314779"/>
                  <a:gd name="connsiteY59" fmla="*/ 192978 h 1057273"/>
                  <a:gd name="connsiteX60" fmla="*/ 958076 w 1314779"/>
                  <a:gd name="connsiteY60" fmla="*/ 188687 h 1057273"/>
                  <a:gd name="connsiteX61" fmla="*/ 953764 w 1314779"/>
                  <a:gd name="connsiteY61" fmla="*/ 184395 h 1057273"/>
                  <a:gd name="connsiteX62" fmla="*/ 619606 w 1314779"/>
                  <a:gd name="connsiteY62" fmla="*/ 51359 h 1057273"/>
                  <a:gd name="connsiteX63" fmla="*/ 636855 w 1314779"/>
                  <a:gd name="connsiteY63" fmla="*/ 0 h 1057273"/>
                  <a:gd name="connsiteX64" fmla="*/ 1082295 w 1314779"/>
                  <a:gd name="connsiteY64" fmla="*/ 176119 h 1057273"/>
                  <a:gd name="connsiteX65" fmla="*/ 1099510 w 1314779"/>
                  <a:gd name="connsiteY65" fmla="*/ 191154 h 1057273"/>
                  <a:gd name="connsiteX66" fmla="*/ 1185586 w 1314779"/>
                  <a:gd name="connsiteY66" fmla="*/ 240553 h 1057273"/>
                  <a:gd name="connsiteX67" fmla="*/ 1228624 w 1314779"/>
                  <a:gd name="connsiteY67" fmla="*/ 307135 h 1057273"/>
                  <a:gd name="connsiteX68" fmla="*/ 1237231 w 1314779"/>
                  <a:gd name="connsiteY68" fmla="*/ 356534 h 1057273"/>
                  <a:gd name="connsiteX69" fmla="*/ 1314699 w 1314779"/>
                  <a:gd name="connsiteY69" fmla="*/ 605678 h 1057273"/>
                  <a:gd name="connsiteX70" fmla="*/ 1198497 w 1314779"/>
                  <a:gd name="connsiteY70" fmla="*/ 893483 h 1057273"/>
                  <a:gd name="connsiteX71" fmla="*/ 1065080 w 1314779"/>
                  <a:gd name="connsiteY71" fmla="*/ 992282 h 1057273"/>
                  <a:gd name="connsiteX72" fmla="*/ 1037106 w 1314779"/>
                  <a:gd name="connsiteY72" fmla="*/ 1000873 h 1057273"/>
                  <a:gd name="connsiteX73" fmla="*/ 918752 w 1314779"/>
                  <a:gd name="connsiteY73" fmla="*/ 1028794 h 1057273"/>
                  <a:gd name="connsiteX74" fmla="*/ 813309 w 1314779"/>
                  <a:gd name="connsiteY74" fmla="*/ 1048124 h 1057273"/>
                  <a:gd name="connsiteX75" fmla="*/ 664829 w 1314779"/>
                  <a:gd name="connsiteY75" fmla="*/ 1056715 h 1057273"/>
                  <a:gd name="connsiteX76" fmla="*/ 150528 w 1314779"/>
                  <a:gd name="connsiteY76" fmla="*/ 839788 h 1057273"/>
                  <a:gd name="connsiteX77" fmla="*/ 17111 w 1314779"/>
                  <a:gd name="connsiteY77" fmla="*/ 625009 h 1057273"/>
                  <a:gd name="connsiteX78" fmla="*/ 32174 w 1314779"/>
                  <a:gd name="connsiteY78" fmla="*/ 365125 h 1057273"/>
                  <a:gd name="connsiteX79" fmla="*/ 34326 w 1314779"/>
                  <a:gd name="connsiteY79" fmla="*/ 330761 h 1057273"/>
                  <a:gd name="connsiteX80" fmla="*/ 25718 w 1314779"/>
                  <a:gd name="connsiteY80" fmla="*/ 298544 h 1057273"/>
                  <a:gd name="connsiteX81" fmla="*/ 70908 w 1314779"/>
                  <a:gd name="connsiteY81" fmla="*/ 231962 h 1057273"/>
                  <a:gd name="connsiteX82" fmla="*/ 126857 w 1314779"/>
                  <a:gd name="connsiteY82" fmla="*/ 221223 h 1057273"/>
                  <a:gd name="connsiteX83" fmla="*/ 148376 w 1314779"/>
                  <a:gd name="connsiteY83" fmla="*/ 210484 h 1057273"/>
                  <a:gd name="connsiteX84" fmla="*/ 449640 w 1314779"/>
                  <a:gd name="connsiteY84" fmla="*/ 32217 h 1057273"/>
                  <a:gd name="connsiteX85" fmla="*/ 501286 w 1314779"/>
                  <a:gd name="connsiteY85" fmla="*/ 19330 h 1057273"/>
                  <a:gd name="connsiteX86" fmla="*/ 636855 w 1314779"/>
                  <a:gd name="connsiteY86" fmla="*/ 0 h 1057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314779" h="1057273">
                    <a:moveTo>
                      <a:pt x="627997" y="366713"/>
                    </a:moveTo>
                    <a:cubicBezTo>
                      <a:pt x="623689" y="373163"/>
                      <a:pt x="617227" y="377463"/>
                      <a:pt x="615073" y="383913"/>
                    </a:cubicBezTo>
                    <a:cubicBezTo>
                      <a:pt x="610765" y="394663"/>
                      <a:pt x="610765" y="407562"/>
                      <a:pt x="606457" y="418312"/>
                    </a:cubicBezTo>
                    <a:cubicBezTo>
                      <a:pt x="589225" y="454861"/>
                      <a:pt x="569838" y="491411"/>
                      <a:pt x="550452" y="527960"/>
                    </a:cubicBezTo>
                    <a:cubicBezTo>
                      <a:pt x="522450" y="577409"/>
                      <a:pt x="483677" y="613959"/>
                      <a:pt x="427672" y="629008"/>
                    </a:cubicBezTo>
                    <a:cubicBezTo>
                      <a:pt x="354435" y="648358"/>
                      <a:pt x="281198" y="646208"/>
                      <a:pt x="207961" y="624708"/>
                    </a:cubicBezTo>
                    <a:cubicBezTo>
                      <a:pt x="175650" y="616109"/>
                      <a:pt x="143340" y="601059"/>
                      <a:pt x="126108" y="568809"/>
                    </a:cubicBezTo>
                    <a:cubicBezTo>
                      <a:pt x="117491" y="553760"/>
                      <a:pt x="111029" y="536560"/>
                      <a:pt x="104567" y="519360"/>
                    </a:cubicBezTo>
                    <a:cubicBezTo>
                      <a:pt x="104567" y="527960"/>
                      <a:pt x="102413" y="532260"/>
                      <a:pt x="104567" y="536560"/>
                    </a:cubicBezTo>
                    <a:cubicBezTo>
                      <a:pt x="106721" y="549460"/>
                      <a:pt x="106721" y="562360"/>
                      <a:pt x="111029" y="575259"/>
                    </a:cubicBezTo>
                    <a:cubicBezTo>
                      <a:pt x="136878" y="672007"/>
                      <a:pt x="188575" y="753706"/>
                      <a:pt x="261812" y="820355"/>
                    </a:cubicBezTo>
                    <a:cubicBezTo>
                      <a:pt x="335049" y="887004"/>
                      <a:pt x="416902" y="934303"/>
                      <a:pt x="509525" y="966552"/>
                    </a:cubicBezTo>
                    <a:cubicBezTo>
                      <a:pt x="571992" y="990202"/>
                      <a:pt x="636613" y="1005251"/>
                      <a:pt x="701234" y="1009551"/>
                    </a:cubicBezTo>
                    <a:cubicBezTo>
                      <a:pt x="800320" y="1016001"/>
                      <a:pt x="897251" y="1003101"/>
                      <a:pt x="989875" y="964402"/>
                    </a:cubicBezTo>
                    <a:cubicBezTo>
                      <a:pt x="1015723" y="953652"/>
                      <a:pt x="1045879" y="947202"/>
                      <a:pt x="1067420" y="930003"/>
                    </a:cubicBezTo>
                    <a:cubicBezTo>
                      <a:pt x="1183737" y="837554"/>
                      <a:pt x="1231126" y="717157"/>
                      <a:pt x="1205278" y="568809"/>
                    </a:cubicBezTo>
                    <a:cubicBezTo>
                      <a:pt x="1198816" y="532260"/>
                      <a:pt x="1185891" y="495711"/>
                      <a:pt x="1175121" y="457011"/>
                    </a:cubicBezTo>
                    <a:cubicBezTo>
                      <a:pt x="1172967" y="459161"/>
                      <a:pt x="1170813" y="459161"/>
                      <a:pt x="1168659" y="459161"/>
                    </a:cubicBezTo>
                    <a:cubicBezTo>
                      <a:pt x="1160043" y="484961"/>
                      <a:pt x="1151427" y="512910"/>
                      <a:pt x="1142811" y="538710"/>
                    </a:cubicBezTo>
                    <a:cubicBezTo>
                      <a:pt x="1129886" y="588159"/>
                      <a:pt x="1095422" y="616109"/>
                      <a:pt x="1048033" y="629008"/>
                    </a:cubicBezTo>
                    <a:cubicBezTo>
                      <a:pt x="987721" y="646208"/>
                      <a:pt x="927408" y="650508"/>
                      <a:pt x="864941" y="641908"/>
                    </a:cubicBezTo>
                    <a:cubicBezTo>
                      <a:pt x="817552" y="635458"/>
                      <a:pt x="772317" y="618258"/>
                      <a:pt x="742161" y="581709"/>
                    </a:cubicBezTo>
                    <a:cubicBezTo>
                      <a:pt x="692618" y="523660"/>
                      <a:pt x="656000" y="457011"/>
                      <a:pt x="638767" y="383913"/>
                    </a:cubicBezTo>
                    <a:cubicBezTo>
                      <a:pt x="636613" y="377463"/>
                      <a:pt x="632305" y="373163"/>
                      <a:pt x="627997" y="366713"/>
                    </a:cubicBezTo>
                    <a:close/>
                    <a:moveTo>
                      <a:pt x="298470" y="293012"/>
                    </a:moveTo>
                    <a:cubicBezTo>
                      <a:pt x="266153" y="295433"/>
                      <a:pt x="233836" y="300812"/>
                      <a:pt x="201519" y="307267"/>
                    </a:cubicBezTo>
                    <a:cubicBezTo>
                      <a:pt x="175665" y="313722"/>
                      <a:pt x="162738" y="330935"/>
                      <a:pt x="169202" y="356755"/>
                    </a:cubicBezTo>
                    <a:cubicBezTo>
                      <a:pt x="179974" y="404091"/>
                      <a:pt x="192901" y="453579"/>
                      <a:pt x="207982" y="503067"/>
                    </a:cubicBezTo>
                    <a:cubicBezTo>
                      <a:pt x="210136" y="511674"/>
                      <a:pt x="220909" y="522432"/>
                      <a:pt x="229527" y="524584"/>
                    </a:cubicBezTo>
                    <a:cubicBezTo>
                      <a:pt x="261844" y="533190"/>
                      <a:pt x="296315" y="539645"/>
                      <a:pt x="328632" y="546100"/>
                    </a:cubicBezTo>
                    <a:cubicBezTo>
                      <a:pt x="328632" y="543948"/>
                      <a:pt x="328632" y="543948"/>
                      <a:pt x="328632" y="541797"/>
                    </a:cubicBezTo>
                    <a:cubicBezTo>
                      <a:pt x="332941" y="541797"/>
                      <a:pt x="337250" y="541797"/>
                      <a:pt x="341559" y="541797"/>
                    </a:cubicBezTo>
                    <a:cubicBezTo>
                      <a:pt x="380339" y="537494"/>
                      <a:pt x="421274" y="535342"/>
                      <a:pt x="444973" y="500915"/>
                    </a:cubicBezTo>
                    <a:cubicBezTo>
                      <a:pt x="470827" y="462186"/>
                      <a:pt x="492371" y="419153"/>
                      <a:pt x="511761" y="378271"/>
                    </a:cubicBezTo>
                    <a:cubicBezTo>
                      <a:pt x="524688" y="354603"/>
                      <a:pt x="507453" y="322328"/>
                      <a:pt x="481599" y="315873"/>
                    </a:cubicBezTo>
                    <a:cubicBezTo>
                      <a:pt x="453591" y="307267"/>
                      <a:pt x="423428" y="300812"/>
                      <a:pt x="395420" y="296508"/>
                    </a:cubicBezTo>
                    <a:cubicBezTo>
                      <a:pt x="363103" y="291129"/>
                      <a:pt x="330786" y="290591"/>
                      <a:pt x="298470" y="293012"/>
                    </a:cubicBezTo>
                    <a:close/>
                    <a:moveTo>
                      <a:pt x="924856" y="290513"/>
                    </a:moveTo>
                    <a:cubicBezTo>
                      <a:pt x="870959" y="301248"/>
                      <a:pt x="821374" y="309836"/>
                      <a:pt x="771789" y="318425"/>
                    </a:cubicBezTo>
                    <a:cubicBezTo>
                      <a:pt x="756698" y="320572"/>
                      <a:pt x="743763" y="331307"/>
                      <a:pt x="743763" y="346336"/>
                    </a:cubicBezTo>
                    <a:cubicBezTo>
                      <a:pt x="743763" y="363512"/>
                      <a:pt x="743763" y="382836"/>
                      <a:pt x="750231" y="400012"/>
                    </a:cubicBezTo>
                    <a:cubicBezTo>
                      <a:pt x="756698" y="423629"/>
                      <a:pt x="769634" y="445099"/>
                      <a:pt x="782569" y="464423"/>
                    </a:cubicBezTo>
                    <a:cubicBezTo>
                      <a:pt x="799816" y="494481"/>
                      <a:pt x="817063" y="524540"/>
                      <a:pt x="853712" y="535275"/>
                    </a:cubicBezTo>
                    <a:cubicBezTo>
                      <a:pt x="911921" y="552451"/>
                      <a:pt x="965817" y="546010"/>
                      <a:pt x="1021870" y="530981"/>
                    </a:cubicBezTo>
                    <a:cubicBezTo>
                      <a:pt x="1030493" y="528834"/>
                      <a:pt x="1041272" y="518099"/>
                      <a:pt x="1045584" y="509510"/>
                    </a:cubicBezTo>
                    <a:cubicBezTo>
                      <a:pt x="1060675" y="460129"/>
                      <a:pt x="1073610" y="410747"/>
                      <a:pt x="1086545" y="359218"/>
                    </a:cubicBezTo>
                    <a:cubicBezTo>
                      <a:pt x="1093013" y="339895"/>
                      <a:pt x="1084390" y="322719"/>
                      <a:pt x="1064987" y="318425"/>
                    </a:cubicBezTo>
                    <a:cubicBezTo>
                      <a:pt x="1017558" y="309836"/>
                      <a:pt x="970129" y="301248"/>
                      <a:pt x="924856" y="290513"/>
                    </a:cubicBezTo>
                    <a:close/>
                    <a:moveTo>
                      <a:pt x="619606" y="51359"/>
                    </a:moveTo>
                    <a:cubicBezTo>
                      <a:pt x="582956" y="49213"/>
                      <a:pt x="546306" y="51359"/>
                      <a:pt x="509656" y="57796"/>
                    </a:cubicBezTo>
                    <a:cubicBezTo>
                      <a:pt x="436357" y="72816"/>
                      <a:pt x="371681" y="111440"/>
                      <a:pt x="309161" y="152209"/>
                    </a:cubicBezTo>
                    <a:cubicBezTo>
                      <a:pt x="291914" y="162938"/>
                      <a:pt x="276823" y="175812"/>
                      <a:pt x="259576" y="190832"/>
                    </a:cubicBezTo>
                    <a:cubicBezTo>
                      <a:pt x="266044" y="192978"/>
                      <a:pt x="268200" y="192978"/>
                      <a:pt x="270356" y="192978"/>
                    </a:cubicBezTo>
                    <a:cubicBezTo>
                      <a:pt x="274667" y="192978"/>
                      <a:pt x="278979" y="192978"/>
                      <a:pt x="283291" y="192978"/>
                    </a:cubicBezTo>
                    <a:cubicBezTo>
                      <a:pt x="367369" y="184395"/>
                      <a:pt x="451448" y="192978"/>
                      <a:pt x="526903" y="225164"/>
                    </a:cubicBezTo>
                    <a:cubicBezTo>
                      <a:pt x="570021" y="242330"/>
                      <a:pt x="610982" y="244476"/>
                      <a:pt x="654099" y="244476"/>
                    </a:cubicBezTo>
                    <a:cubicBezTo>
                      <a:pt x="662723" y="244476"/>
                      <a:pt x="671346" y="244476"/>
                      <a:pt x="679970" y="244476"/>
                    </a:cubicBezTo>
                    <a:cubicBezTo>
                      <a:pt x="684281" y="244476"/>
                      <a:pt x="690749" y="244476"/>
                      <a:pt x="695061" y="240185"/>
                    </a:cubicBezTo>
                    <a:cubicBezTo>
                      <a:pt x="748957" y="210144"/>
                      <a:pt x="807166" y="203707"/>
                      <a:pt x="867530" y="197270"/>
                    </a:cubicBezTo>
                    <a:cubicBezTo>
                      <a:pt x="897712" y="195124"/>
                      <a:pt x="927894" y="195124"/>
                      <a:pt x="958076" y="192978"/>
                    </a:cubicBezTo>
                    <a:cubicBezTo>
                      <a:pt x="958076" y="190832"/>
                      <a:pt x="958076" y="188687"/>
                      <a:pt x="958076" y="188687"/>
                    </a:cubicBezTo>
                    <a:cubicBezTo>
                      <a:pt x="955920" y="186541"/>
                      <a:pt x="955920" y="186541"/>
                      <a:pt x="953764" y="184395"/>
                    </a:cubicBezTo>
                    <a:cubicBezTo>
                      <a:pt x="854595" y="109294"/>
                      <a:pt x="744646" y="62088"/>
                      <a:pt x="619606" y="51359"/>
                    </a:cubicBezTo>
                    <a:close/>
                    <a:moveTo>
                      <a:pt x="636855" y="0"/>
                    </a:moveTo>
                    <a:cubicBezTo>
                      <a:pt x="806854" y="6443"/>
                      <a:pt x="955334" y="68730"/>
                      <a:pt x="1082295" y="176119"/>
                    </a:cubicBezTo>
                    <a:cubicBezTo>
                      <a:pt x="1088751" y="182563"/>
                      <a:pt x="1095206" y="186858"/>
                      <a:pt x="1099510" y="191154"/>
                    </a:cubicBezTo>
                    <a:cubicBezTo>
                      <a:pt x="1123181" y="216927"/>
                      <a:pt x="1149004" y="234110"/>
                      <a:pt x="1185586" y="240553"/>
                    </a:cubicBezTo>
                    <a:cubicBezTo>
                      <a:pt x="1224320" y="246997"/>
                      <a:pt x="1235079" y="268475"/>
                      <a:pt x="1228624" y="307135"/>
                    </a:cubicBezTo>
                    <a:cubicBezTo>
                      <a:pt x="1224320" y="324317"/>
                      <a:pt x="1226472" y="339352"/>
                      <a:pt x="1237231" y="356534"/>
                    </a:cubicBezTo>
                    <a:cubicBezTo>
                      <a:pt x="1282421" y="433855"/>
                      <a:pt x="1312547" y="515471"/>
                      <a:pt x="1314699" y="605678"/>
                    </a:cubicBezTo>
                    <a:cubicBezTo>
                      <a:pt x="1316851" y="719512"/>
                      <a:pt x="1275965" y="814015"/>
                      <a:pt x="1198497" y="893483"/>
                    </a:cubicBezTo>
                    <a:cubicBezTo>
                      <a:pt x="1157611" y="934291"/>
                      <a:pt x="1114574" y="968656"/>
                      <a:pt x="1065080" y="992282"/>
                    </a:cubicBezTo>
                    <a:cubicBezTo>
                      <a:pt x="1056473" y="996577"/>
                      <a:pt x="1045713" y="1000873"/>
                      <a:pt x="1037106" y="1000873"/>
                    </a:cubicBezTo>
                    <a:cubicBezTo>
                      <a:pt x="994068" y="998725"/>
                      <a:pt x="957486" y="1022351"/>
                      <a:pt x="918752" y="1028794"/>
                    </a:cubicBezTo>
                    <a:cubicBezTo>
                      <a:pt x="882170" y="1035237"/>
                      <a:pt x="847740" y="1045976"/>
                      <a:pt x="813309" y="1048124"/>
                    </a:cubicBezTo>
                    <a:cubicBezTo>
                      <a:pt x="763816" y="1054568"/>
                      <a:pt x="714323" y="1058863"/>
                      <a:pt x="664829" y="1056715"/>
                    </a:cubicBezTo>
                    <a:cubicBezTo>
                      <a:pt x="469007" y="1045976"/>
                      <a:pt x="292553" y="979395"/>
                      <a:pt x="150528" y="839788"/>
                    </a:cubicBezTo>
                    <a:cubicBezTo>
                      <a:pt x="88123" y="779650"/>
                      <a:pt x="42934" y="708773"/>
                      <a:pt x="17111" y="625009"/>
                    </a:cubicBezTo>
                    <a:cubicBezTo>
                      <a:pt x="-8712" y="536949"/>
                      <a:pt x="-6560" y="448889"/>
                      <a:pt x="32174" y="365125"/>
                    </a:cubicBezTo>
                    <a:cubicBezTo>
                      <a:pt x="36478" y="354386"/>
                      <a:pt x="36478" y="341500"/>
                      <a:pt x="34326" y="330761"/>
                    </a:cubicBezTo>
                    <a:cubicBezTo>
                      <a:pt x="34326" y="320022"/>
                      <a:pt x="27870" y="309283"/>
                      <a:pt x="25718" y="298544"/>
                    </a:cubicBezTo>
                    <a:cubicBezTo>
                      <a:pt x="19263" y="264179"/>
                      <a:pt x="34326" y="240553"/>
                      <a:pt x="70908" y="231962"/>
                    </a:cubicBezTo>
                    <a:cubicBezTo>
                      <a:pt x="90275" y="229814"/>
                      <a:pt x="107490" y="225519"/>
                      <a:pt x="126857" y="221223"/>
                    </a:cubicBezTo>
                    <a:cubicBezTo>
                      <a:pt x="133313" y="219075"/>
                      <a:pt x="141920" y="214780"/>
                      <a:pt x="148376" y="210484"/>
                    </a:cubicBezTo>
                    <a:cubicBezTo>
                      <a:pt x="236603" y="131016"/>
                      <a:pt x="337742" y="73025"/>
                      <a:pt x="449640" y="32217"/>
                    </a:cubicBezTo>
                    <a:cubicBezTo>
                      <a:pt x="466855" y="27921"/>
                      <a:pt x="484071" y="21478"/>
                      <a:pt x="501286" y="19330"/>
                    </a:cubicBezTo>
                    <a:cubicBezTo>
                      <a:pt x="546475" y="12887"/>
                      <a:pt x="591665" y="6443"/>
                      <a:pt x="63685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4" name="chenying0907 12"/>
              <p:cNvSpPr>
                <a:spLocks/>
              </p:cNvSpPr>
              <p:nvPr/>
            </p:nvSpPr>
            <p:spPr bwMode="auto">
              <a:xfrm>
                <a:off x="7443788" y="2952751"/>
                <a:ext cx="1379538" cy="1371600"/>
              </a:xfrm>
              <a:custGeom>
                <a:avLst/>
                <a:gdLst>
                  <a:gd name="T0" fmla="*/ 423 w 641"/>
                  <a:gd name="T1" fmla="*/ 557 h 638"/>
                  <a:gd name="T2" fmla="*/ 448 w 641"/>
                  <a:gd name="T3" fmla="*/ 559 h 638"/>
                  <a:gd name="T4" fmla="*/ 532 w 641"/>
                  <a:gd name="T5" fmla="*/ 557 h 638"/>
                  <a:gd name="T6" fmla="*/ 558 w 641"/>
                  <a:gd name="T7" fmla="*/ 550 h 638"/>
                  <a:gd name="T8" fmla="*/ 583 w 641"/>
                  <a:gd name="T9" fmla="*/ 507 h 638"/>
                  <a:gd name="T10" fmla="*/ 579 w 641"/>
                  <a:gd name="T11" fmla="*/ 405 h 638"/>
                  <a:gd name="T12" fmla="*/ 539 w 641"/>
                  <a:gd name="T13" fmla="*/ 250 h 638"/>
                  <a:gd name="T14" fmla="*/ 500 w 641"/>
                  <a:gd name="T15" fmla="*/ 174 h 638"/>
                  <a:gd name="T16" fmla="*/ 470 w 641"/>
                  <a:gd name="T17" fmla="*/ 152 h 638"/>
                  <a:gd name="T18" fmla="*/ 463 w 641"/>
                  <a:gd name="T19" fmla="*/ 122 h 638"/>
                  <a:gd name="T20" fmla="*/ 501 w 641"/>
                  <a:gd name="T21" fmla="*/ 114 h 638"/>
                  <a:gd name="T22" fmla="*/ 562 w 641"/>
                  <a:gd name="T23" fmla="*/ 170 h 638"/>
                  <a:gd name="T24" fmla="*/ 619 w 641"/>
                  <a:gd name="T25" fmla="*/ 318 h 638"/>
                  <a:gd name="T26" fmla="*/ 640 w 641"/>
                  <a:gd name="T27" fmla="*/ 482 h 638"/>
                  <a:gd name="T28" fmla="*/ 627 w 641"/>
                  <a:gd name="T29" fmla="*/ 543 h 638"/>
                  <a:gd name="T30" fmla="*/ 565 w 641"/>
                  <a:gd name="T31" fmla="*/ 591 h 638"/>
                  <a:gd name="T32" fmla="*/ 435 w 641"/>
                  <a:gd name="T33" fmla="*/ 600 h 638"/>
                  <a:gd name="T34" fmla="*/ 426 w 641"/>
                  <a:gd name="T35" fmla="*/ 599 h 638"/>
                  <a:gd name="T36" fmla="*/ 416 w 641"/>
                  <a:gd name="T37" fmla="*/ 607 h 638"/>
                  <a:gd name="T38" fmla="*/ 405 w 641"/>
                  <a:gd name="T39" fmla="*/ 629 h 638"/>
                  <a:gd name="T40" fmla="*/ 367 w 641"/>
                  <a:gd name="T41" fmla="*/ 636 h 638"/>
                  <a:gd name="T42" fmla="*/ 360 w 641"/>
                  <a:gd name="T43" fmla="*/ 627 h 638"/>
                  <a:gd name="T44" fmla="*/ 364 w 641"/>
                  <a:gd name="T45" fmla="*/ 604 h 638"/>
                  <a:gd name="T46" fmla="*/ 355 w 641"/>
                  <a:gd name="T47" fmla="*/ 593 h 638"/>
                  <a:gd name="T48" fmla="*/ 281 w 641"/>
                  <a:gd name="T49" fmla="*/ 584 h 638"/>
                  <a:gd name="T50" fmla="*/ 207 w 641"/>
                  <a:gd name="T51" fmla="*/ 576 h 638"/>
                  <a:gd name="T52" fmla="*/ 183 w 641"/>
                  <a:gd name="T53" fmla="*/ 583 h 638"/>
                  <a:gd name="T54" fmla="*/ 7 w 641"/>
                  <a:gd name="T55" fmla="*/ 561 h 638"/>
                  <a:gd name="T56" fmla="*/ 10 w 641"/>
                  <a:gd name="T57" fmla="*/ 544 h 638"/>
                  <a:gd name="T58" fmla="*/ 53 w 641"/>
                  <a:gd name="T59" fmla="*/ 531 h 638"/>
                  <a:gd name="T60" fmla="*/ 66 w 641"/>
                  <a:gd name="T61" fmla="*/ 538 h 638"/>
                  <a:gd name="T62" fmla="*/ 122 w 641"/>
                  <a:gd name="T63" fmla="*/ 579 h 638"/>
                  <a:gd name="T64" fmla="*/ 141 w 641"/>
                  <a:gd name="T65" fmla="*/ 574 h 638"/>
                  <a:gd name="T66" fmla="*/ 169 w 641"/>
                  <a:gd name="T67" fmla="*/ 544 h 638"/>
                  <a:gd name="T68" fmla="*/ 193 w 641"/>
                  <a:gd name="T69" fmla="*/ 535 h 638"/>
                  <a:gd name="T70" fmla="*/ 285 w 641"/>
                  <a:gd name="T71" fmla="*/ 541 h 638"/>
                  <a:gd name="T72" fmla="*/ 359 w 641"/>
                  <a:gd name="T73" fmla="*/ 551 h 638"/>
                  <a:gd name="T74" fmla="*/ 372 w 641"/>
                  <a:gd name="T75" fmla="*/ 540 h 638"/>
                  <a:gd name="T76" fmla="*/ 376 w 641"/>
                  <a:gd name="T77" fmla="*/ 456 h 638"/>
                  <a:gd name="T78" fmla="*/ 365 w 641"/>
                  <a:gd name="T79" fmla="*/ 320 h 638"/>
                  <a:gd name="T80" fmla="*/ 323 w 641"/>
                  <a:gd name="T81" fmla="*/ 165 h 638"/>
                  <a:gd name="T82" fmla="*/ 263 w 641"/>
                  <a:gd name="T83" fmla="*/ 25 h 638"/>
                  <a:gd name="T84" fmla="*/ 266 w 641"/>
                  <a:gd name="T85" fmla="*/ 12 h 638"/>
                  <a:gd name="T86" fmla="*/ 302 w 641"/>
                  <a:gd name="T87" fmla="*/ 1 h 638"/>
                  <a:gd name="T88" fmla="*/ 315 w 641"/>
                  <a:gd name="T89" fmla="*/ 9 h 638"/>
                  <a:gd name="T90" fmla="*/ 372 w 641"/>
                  <a:gd name="T91" fmla="*/ 136 h 638"/>
                  <a:gd name="T92" fmla="*/ 402 w 641"/>
                  <a:gd name="T93" fmla="*/ 228 h 638"/>
                  <a:gd name="T94" fmla="*/ 422 w 641"/>
                  <a:gd name="T95" fmla="*/ 335 h 638"/>
                  <a:gd name="T96" fmla="*/ 429 w 641"/>
                  <a:gd name="T97" fmla="*/ 456 h 638"/>
                  <a:gd name="T98" fmla="*/ 423 w 641"/>
                  <a:gd name="T99" fmla="*/ 550 h 638"/>
                  <a:gd name="T100" fmla="*/ 423 w 641"/>
                  <a:gd name="T101" fmla="*/ 55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1" h="638">
                    <a:moveTo>
                      <a:pt x="423" y="557"/>
                    </a:moveTo>
                    <a:cubicBezTo>
                      <a:pt x="432" y="557"/>
                      <a:pt x="440" y="559"/>
                      <a:pt x="448" y="559"/>
                    </a:cubicBezTo>
                    <a:cubicBezTo>
                      <a:pt x="476" y="558"/>
                      <a:pt x="504" y="558"/>
                      <a:pt x="532" y="557"/>
                    </a:cubicBezTo>
                    <a:cubicBezTo>
                      <a:pt x="541" y="556"/>
                      <a:pt x="550" y="553"/>
                      <a:pt x="558" y="550"/>
                    </a:cubicBezTo>
                    <a:cubicBezTo>
                      <a:pt x="579" y="543"/>
                      <a:pt x="582" y="524"/>
                      <a:pt x="583" y="507"/>
                    </a:cubicBezTo>
                    <a:cubicBezTo>
                      <a:pt x="586" y="473"/>
                      <a:pt x="585" y="439"/>
                      <a:pt x="579" y="405"/>
                    </a:cubicBezTo>
                    <a:cubicBezTo>
                      <a:pt x="571" y="352"/>
                      <a:pt x="558" y="300"/>
                      <a:pt x="539" y="250"/>
                    </a:cubicBezTo>
                    <a:cubicBezTo>
                      <a:pt x="529" y="223"/>
                      <a:pt x="517" y="197"/>
                      <a:pt x="500" y="174"/>
                    </a:cubicBezTo>
                    <a:cubicBezTo>
                      <a:pt x="492" y="164"/>
                      <a:pt x="483" y="155"/>
                      <a:pt x="470" y="152"/>
                    </a:cubicBezTo>
                    <a:cubicBezTo>
                      <a:pt x="455" y="147"/>
                      <a:pt x="451" y="133"/>
                      <a:pt x="463" y="122"/>
                    </a:cubicBezTo>
                    <a:cubicBezTo>
                      <a:pt x="474" y="112"/>
                      <a:pt x="487" y="110"/>
                      <a:pt x="501" y="114"/>
                    </a:cubicBezTo>
                    <a:cubicBezTo>
                      <a:pt x="530" y="123"/>
                      <a:pt x="548" y="145"/>
                      <a:pt x="562" y="170"/>
                    </a:cubicBezTo>
                    <a:cubicBezTo>
                      <a:pt x="589" y="216"/>
                      <a:pt x="606" y="266"/>
                      <a:pt x="619" y="318"/>
                    </a:cubicBezTo>
                    <a:cubicBezTo>
                      <a:pt x="632" y="372"/>
                      <a:pt x="641" y="427"/>
                      <a:pt x="640" y="482"/>
                    </a:cubicBezTo>
                    <a:cubicBezTo>
                      <a:pt x="639" y="503"/>
                      <a:pt x="636" y="524"/>
                      <a:pt x="627" y="543"/>
                    </a:cubicBezTo>
                    <a:cubicBezTo>
                      <a:pt x="615" y="569"/>
                      <a:pt x="592" y="583"/>
                      <a:pt x="565" y="591"/>
                    </a:cubicBezTo>
                    <a:cubicBezTo>
                      <a:pt x="523" y="603"/>
                      <a:pt x="479" y="604"/>
                      <a:pt x="435" y="600"/>
                    </a:cubicBezTo>
                    <a:cubicBezTo>
                      <a:pt x="432" y="599"/>
                      <a:pt x="429" y="599"/>
                      <a:pt x="426" y="599"/>
                    </a:cubicBezTo>
                    <a:cubicBezTo>
                      <a:pt x="419" y="598"/>
                      <a:pt x="417" y="600"/>
                      <a:pt x="416" y="607"/>
                    </a:cubicBezTo>
                    <a:cubicBezTo>
                      <a:pt x="414" y="615"/>
                      <a:pt x="414" y="625"/>
                      <a:pt x="405" y="629"/>
                    </a:cubicBezTo>
                    <a:cubicBezTo>
                      <a:pt x="393" y="635"/>
                      <a:pt x="381" y="638"/>
                      <a:pt x="367" y="636"/>
                    </a:cubicBezTo>
                    <a:cubicBezTo>
                      <a:pt x="362" y="636"/>
                      <a:pt x="360" y="633"/>
                      <a:pt x="360" y="627"/>
                    </a:cubicBezTo>
                    <a:cubicBezTo>
                      <a:pt x="361" y="619"/>
                      <a:pt x="362" y="611"/>
                      <a:pt x="364" y="604"/>
                    </a:cubicBezTo>
                    <a:cubicBezTo>
                      <a:pt x="367" y="595"/>
                      <a:pt x="363" y="593"/>
                      <a:pt x="355" y="593"/>
                    </a:cubicBezTo>
                    <a:cubicBezTo>
                      <a:pt x="331" y="590"/>
                      <a:pt x="306" y="587"/>
                      <a:pt x="281" y="584"/>
                    </a:cubicBezTo>
                    <a:cubicBezTo>
                      <a:pt x="257" y="582"/>
                      <a:pt x="232" y="579"/>
                      <a:pt x="207" y="576"/>
                    </a:cubicBezTo>
                    <a:cubicBezTo>
                      <a:pt x="197" y="575"/>
                      <a:pt x="191" y="578"/>
                      <a:pt x="183" y="583"/>
                    </a:cubicBezTo>
                    <a:cubicBezTo>
                      <a:pt x="130" y="625"/>
                      <a:pt x="47" y="613"/>
                      <a:pt x="7" y="561"/>
                    </a:cubicBezTo>
                    <a:cubicBezTo>
                      <a:pt x="0" y="552"/>
                      <a:pt x="1" y="549"/>
                      <a:pt x="10" y="544"/>
                    </a:cubicBezTo>
                    <a:cubicBezTo>
                      <a:pt x="23" y="536"/>
                      <a:pt x="37" y="530"/>
                      <a:pt x="53" y="531"/>
                    </a:cubicBezTo>
                    <a:cubicBezTo>
                      <a:pt x="57" y="531"/>
                      <a:pt x="63" y="534"/>
                      <a:pt x="66" y="538"/>
                    </a:cubicBezTo>
                    <a:cubicBezTo>
                      <a:pt x="80" y="558"/>
                      <a:pt x="100" y="570"/>
                      <a:pt x="122" y="579"/>
                    </a:cubicBezTo>
                    <a:cubicBezTo>
                      <a:pt x="129" y="582"/>
                      <a:pt x="134" y="580"/>
                      <a:pt x="141" y="574"/>
                    </a:cubicBezTo>
                    <a:cubicBezTo>
                      <a:pt x="150" y="564"/>
                      <a:pt x="161" y="556"/>
                      <a:pt x="169" y="544"/>
                    </a:cubicBezTo>
                    <a:cubicBezTo>
                      <a:pt x="173" y="538"/>
                      <a:pt x="185" y="535"/>
                      <a:pt x="193" y="535"/>
                    </a:cubicBezTo>
                    <a:cubicBezTo>
                      <a:pt x="224" y="536"/>
                      <a:pt x="254" y="538"/>
                      <a:pt x="285" y="541"/>
                    </a:cubicBezTo>
                    <a:cubicBezTo>
                      <a:pt x="310" y="544"/>
                      <a:pt x="334" y="548"/>
                      <a:pt x="359" y="551"/>
                    </a:cubicBezTo>
                    <a:cubicBezTo>
                      <a:pt x="371" y="552"/>
                      <a:pt x="371" y="552"/>
                      <a:pt x="372" y="540"/>
                    </a:cubicBezTo>
                    <a:cubicBezTo>
                      <a:pt x="373" y="512"/>
                      <a:pt x="377" y="484"/>
                      <a:pt x="376" y="456"/>
                    </a:cubicBezTo>
                    <a:cubicBezTo>
                      <a:pt x="374" y="411"/>
                      <a:pt x="372" y="365"/>
                      <a:pt x="365" y="320"/>
                    </a:cubicBezTo>
                    <a:cubicBezTo>
                      <a:pt x="357" y="267"/>
                      <a:pt x="343" y="215"/>
                      <a:pt x="323" y="165"/>
                    </a:cubicBezTo>
                    <a:cubicBezTo>
                      <a:pt x="304" y="118"/>
                      <a:pt x="283" y="72"/>
                      <a:pt x="263" y="25"/>
                    </a:cubicBezTo>
                    <a:cubicBezTo>
                      <a:pt x="260" y="19"/>
                      <a:pt x="262" y="14"/>
                      <a:pt x="266" y="12"/>
                    </a:cubicBezTo>
                    <a:cubicBezTo>
                      <a:pt x="278" y="8"/>
                      <a:pt x="290" y="4"/>
                      <a:pt x="302" y="1"/>
                    </a:cubicBezTo>
                    <a:cubicBezTo>
                      <a:pt x="306" y="0"/>
                      <a:pt x="314" y="5"/>
                      <a:pt x="315" y="9"/>
                    </a:cubicBezTo>
                    <a:cubicBezTo>
                      <a:pt x="335" y="51"/>
                      <a:pt x="355" y="93"/>
                      <a:pt x="372" y="136"/>
                    </a:cubicBezTo>
                    <a:cubicBezTo>
                      <a:pt x="384" y="166"/>
                      <a:pt x="394" y="197"/>
                      <a:pt x="402" y="228"/>
                    </a:cubicBezTo>
                    <a:cubicBezTo>
                      <a:pt x="411" y="263"/>
                      <a:pt x="418" y="299"/>
                      <a:pt x="422" y="335"/>
                    </a:cubicBezTo>
                    <a:cubicBezTo>
                      <a:pt x="427" y="375"/>
                      <a:pt x="429" y="416"/>
                      <a:pt x="429" y="456"/>
                    </a:cubicBezTo>
                    <a:cubicBezTo>
                      <a:pt x="430" y="487"/>
                      <a:pt x="425" y="519"/>
                      <a:pt x="423" y="550"/>
                    </a:cubicBezTo>
                    <a:cubicBezTo>
                      <a:pt x="423" y="552"/>
                      <a:pt x="423" y="553"/>
                      <a:pt x="423" y="5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5" name="chenying0907 19"/>
              <p:cNvSpPr>
                <a:spLocks/>
              </p:cNvSpPr>
              <p:nvPr/>
            </p:nvSpPr>
            <p:spPr bwMode="auto">
              <a:xfrm>
                <a:off x="6670676" y="2278063"/>
                <a:ext cx="1325563" cy="1062038"/>
              </a:xfrm>
              <a:custGeom>
                <a:avLst/>
                <a:gdLst>
                  <a:gd name="T0" fmla="*/ 473 w 616"/>
                  <a:gd name="T1" fmla="*/ 492 h 494"/>
                  <a:gd name="T2" fmla="*/ 370 w 616"/>
                  <a:gd name="T3" fmla="*/ 480 h 494"/>
                  <a:gd name="T4" fmla="*/ 196 w 616"/>
                  <a:gd name="T5" fmla="*/ 361 h 494"/>
                  <a:gd name="T6" fmla="*/ 83 w 616"/>
                  <a:gd name="T7" fmla="*/ 179 h 494"/>
                  <a:gd name="T8" fmla="*/ 7 w 616"/>
                  <a:gd name="T9" fmla="*/ 32 h 494"/>
                  <a:gd name="T10" fmla="*/ 14 w 616"/>
                  <a:gd name="T11" fmla="*/ 11 h 494"/>
                  <a:gd name="T12" fmla="*/ 19 w 616"/>
                  <a:gd name="T13" fmla="*/ 9 h 494"/>
                  <a:gd name="T14" fmla="*/ 64 w 616"/>
                  <a:gd name="T15" fmla="*/ 24 h 494"/>
                  <a:gd name="T16" fmla="*/ 122 w 616"/>
                  <a:gd name="T17" fmla="*/ 133 h 494"/>
                  <a:gd name="T18" fmla="*/ 199 w 616"/>
                  <a:gd name="T19" fmla="*/ 276 h 494"/>
                  <a:gd name="T20" fmla="*/ 296 w 616"/>
                  <a:gd name="T21" fmla="*/ 394 h 494"/>
                  <a:gd name="T22" fmla="*/ 405 w 616"/>
                  <a:gd name="T23" fmla="*/ 455 h 494"/>
                  <a:gd name="T24" fmla="*/ 526 w 616"/>
                  <a:gd name="T25" fmla="*/ 468 h 494"/>
                  <a:gd name="T26" fmla="*/ 595 w 616"/>
                  <a:gd name="T27" fmla="*/ 459 h 494"/>
                  <a:gd name="T28" fmla="*/ 603 w 616"/>
                  <a:gd name="T29" fmla="*/ 458 h 494"/>
                  <a:gd name="T30" fmla="*/ 616 w 616"/>
                  <a:gd name="T31" fmla="*/ 462 h 494"/>
                  <a:gd name="T32" fmla="*/ 608 w 616"/>
                  <a:gd name="T33" fmla="*/ 473 h 494"/>
                  <a:gd name="T34" fmla="*/ 589 w 616"/>
                  <a:gd name="T35" fmla="*/ 480 h 494"/>
                  <a:gd name="T36" fmla="*/ 473 w 616"/>
                  <a:gd name="T37" fmla="*/ 492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6" h="494">
                    <a:moveTo>
                      <a:pt x="473" y="492"/>
                    </a:moveTo>
                    <a:cubicBezTo>
                      <a:pt x="439" y="494"/>
                      <a:pt x="404" y="489"/>
                      <a:pt x="370" y="480"/>
                    </a:cubicBezTo>
                    <a:cubicBezTo>
                      <a:pt x="299" y="460"/>
                      <a:pt x="242" y="418"/>
                      <a:pt x="196" y="361"/>
                    </a:cubicBezTo>
                    <a:cubicBezTo>
                      <a:pt x="150" y="305"/>
                      <a:pt x="116" y="242"/>
                      <a:pt x="83" y="179"/>
                    </a:cubicBezTo>
                    <a:cubicBezTo>
                      <a:pt x="58" y="130"/>
                      <a:pt x="32" y="81"/>
                      <a:pt x="7" y="32"/>
                    </a:cubicBezTo>
                    <a:cubicBezTo>
                      <a:pt x="0" y="20"/>
                      <a:pt x="1" y="16"/>
                      <a:pt x="14" y="11"/>
                    </a:cubicBezTo>
                    <a:cubicBezTo>
                      <a:pt x="16" y="11"/>
                      <a:pt x="17" y="10"/>
                      <a:pt x="19" y="9"/>
                    </a:cubicBezTo>
                    <a:cubicBezTo>
                      <a:pt x="43" y="0"/>
                      <a:pt x="52" y="2"/>
                      <a:pt x="64" y="24"/>
                    </a:cubicBezTo>
                    <a:cubicBezTo>
                      <a:pt x="84" y="60"/>
                      <a:pt x="103" y="97"/>
                      <a:pt x="122" y="133"/>
                    </a:cubicBezTo>
                    <a:cubicBezTo>
                      <a:pt x="147" y="181"/>
                      <a:pt x="173" y="228"/>
                      <a:pt x="199" y="276"/>
                    </a:cubicBezTo>
                    <a:cubicBezTo>
                      <a:pt x="224" y="321"/>
                      <a:pt x="258" y="360"/>
                      <a:pt x="296" y="394"/>
                    </a:cubicBezTo>
                    <a:cubicBezTo>
                      <a:pt x="328" y="422"/>
                      <a:pt x="364" y="442"/>
                      <a:pt x="405" y="455"/>
                    </a:cubicBezTo>
                    <a:cubicBezTo>
                      <a:pt x="445" y="466"/>
                      <a:pt x="485" y="471"/>
                      <a:pt x="526" y="468"/>
                    </a:cubicBezTo>
                    <a:cubicBezTo>
                      <a:pt x="549" y="467"/>
                      <a:pt x="572" y="462"/>
                      <a:pt x="595" y="459"/>
                    </a:cubicBezTo>
                    <a:cubicBezTo>
                      <a:pt x="598" y="458"/>
                      <a:pt x="601" y="458"/>
                      <a:pt x="603" y="458"/>
                    </a:cubicBezTo>
                    <a:cubicBezTo>
                      <a:pt x="608" y="459"/>
                      <a:pt x="612" y="460"/>
                      <a:pt x="616" y="462"/>
                    </a:cubicBezTo>
                    <a:cubicBezTo>
                      <a:pt x="613" y="466"/>
                      <a:pt x="612" y="471"/>
                      <a:pt x="608" y="473"/>
                    </a:cubicBezTo>
                    <a:cubicBezTo>
                      <a:pt x="602" y="476"/>
                      <a:pt x="596" y="479"/>
                      <a:pt x="589" y="480"/>
                    </a:cubicBezTo>
                    <a:cubicBezTo>
                      <a:pt x="551" y="487"/>
                      <a:pt x="513" y="493"/>
                      <a:pt x="473" y="49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6" name="chenying0907 127"/>
              <p:cNvSpPr>
                <a:spLocks/>
              </p:cNvSpPr>
              <p:nvPr/>
            </p:nvSpPr>
            <p:spPr bwMode="auto">
              <a:xfrm>
                <a:off x="7675563" y="2573338"/>
                <a:ext cx="515938" cy="258763"/>
              </a:xfrm>
              <a:custGeom>
                <a:avLst/>
                <a:gdLst>
                  <a:gd name="T0" fmla="*/ 198 w 239"/>
                  <a:gd name="T1" fmla="*/ 56 h 121"/>
                  <a:gd name="T2" fmla="*/ 192 w 239"/>
                  <a:gd name="T3" fmla="*/ 80 h 121"/>
                  <a:gd name="T4" fmla="*/ 168 w 239"/>
                  <a:gd name="T5" fmla="*/ 90 h 121"/>
                  <a:gd name="T6" fmla="*/ 137 w 239"/>
                  <a:gd name="T7" fmla="*/ 93 h 121"/>
                  <a:gd name="T8" fmla="*/ 137 w 239"/>
                  <a:gd name="T9" fmla="*/ 108 h 121"/>
                  <a:gd name="T10" fmla="*/ 197 w 239"/>
                  <a:gd name="T11" fmla="*/ 113 h 121"/>
                  <a:gd name="T12" fmla="*/ 235 w 239"/>
                  <a:gd name="T13" fmla="*/ 30 h 121"/>
                  <a:gd name="T14" fmla="*/ 223 w 239"/>
                  <a:gd name="T15" fmla="*/ 23 h 121"/>
                  <a:gd name="T16" fmla="*/ 211 w 239"/>
                  <a:gd name="T17" fmla="*/ 28 h 121"/>
                  <a:gd name="T18" fmla="*/ 137 w 239"/>
                  <a:gd name="T19" fmla="*/ 56 h 121"/>
                  <a:gd name="T20" fmla="*/ 56 w 239"/>
                  <a:gd name="T21" fmla="*/ 38 h 121"/>
                  <a:gd name="T22" fmla="*/ 25 w 239"/>
                  <a:gd name="T23" fmla="*/ 7 h 121"/>
                  <a:gd name="T24" fmla="*/ 6 w 239"/>
                  <a:gd name="T25" fmla="*/ 5 h 121"/>
                  <a:gd name="T26" fmla="*/ 5 w 239"/>
                  <a:gd name="T27" fmla="*/ 20 h 121"/>
                  <a:gd name="T28" fmla="*/ 113 w 239"/>
                  <a:gd name="T29" fmla="*/ 75 h 121"/>
                  <a:gd name="T30" fmla="*/ 151 w 239"/>
                  <a:gd name="T31" fmla="*/ 70 h 121"/>
                  <a:gd name="T32" fmla="*/ 198 w 239"/>
                  <a:gd name="T33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1">
                    <a:moveTo>
                      <a:pt x="198" y="56"/>
                    </a:moveTo>
                    <a:cubicBezTo>
                      <a:pt x="196" y="65"/>
                      <a:pt x="194" y="73"/>
                      <a:pt x="192" y="80"/>
                    </a:cubicBezTo>
                    <a:cubicBezTo>
                      <a:pt x="187" y="95"/>
                      <a:pt x="182" y="97"/>
                      <a:pt x="168" y="90"/>
                    </a:cubicBezTo>
                    <a:cubicBezTo>
                      <a:pt x="158" y="84"/>
                      <a:pt x="145" y="86"/>
                      <a:pt x="137" y="93"/>
                    </a:cubicBezTo>
                    <a:cubicBezTo>
                      <a:pt x="132" y="99"/>
                      <a:pt x="131" y="105"/>
                      <a:pt x="137" y="108"/>
                    </a:cubicBezTo>
                    <a:cubicBezTo>
                      <a:pt x="156" y="119"/>
                      <a:pt x="177" y="121"/>
                      <a:pt x="197" y="113"/>
                    </a:cubicBezTo>
                    <a:cubicBezTo>
                      <a:pt x="231" y="100"/>
                      <a:pt x="239" y="54"/>
                      <a:pt x="235" y="30"/>
                    </a:cubicBezTo>
                    <a:cubicBezTo>
                      <a:pt x="234" y="27"/>
                      <a:pt x="227" y="23"/>
                      <a:pt x="223" y="23"/>
                    </a:cubicBezTo>
                    <a:cubicBezTo>
                      <a:pt x="219" y="23"/>
                      <a:pt x="215" y="26"/>
                      <a:pt x="211" y="28"/>
                    </a:cubicBezTo>
                    <a:cubicBezTo>
                      <a:pt x="188" y="41"/>
                      <a:pt x="164" y="51"/>
                      <a:pt x="137" y="56"/>
                    </a:cubicBezTo>
                    <a:cubicBezTo>
                      <a:pt x="107" y="61"/>
                      <a:pt x="80" y="56"/>
                      <a:pt x="56" y="38"/>
                    </a:cubicBezTo>
                    <a:cubicBezTo>
                      <a:pt x="45" y="29"/>
                      <a:pt x="35" y="17"/>
                      <a:pt x="25" y="7"/>
                    </a:cubicBezTo>
                    <a:cubicBezTo>
                      <a:pt x="20" y="2"/>
                      <a:pt x="11" y="0"/>
                      <a:pt x="6" y="5"/>
                    </a:cubicBezTo>
                    <a:cubicBezTo>
                      <a:pt x="0" y="9"/>
                      <a:pt x="0" y="15"/>
                      <a:pt x="5" y="20"/>
                    </a:cubicBezTo>
                    <a:cubicBezTo>
                      <a:pt x="32" y="55"/>
                      <a:pt x="67" y="76"/>
                      <a:pt x="113" y="75"/>
                    </a:cubicBezTo>
                    <a:cubicBezTo>
                      <a:pt x="126" y="75"/>
                      <a:pt x="139" y="73"/>
                      <a:pt x="151" y="70"/>
                    </a:cubicBezTo>
                    <a:cubicBezTo>
                      <a:pt x="166" y="67"/>
                      <a:pt x="181" y="61"/>
                      <a:pt x="19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7" name="chenying0907 130"/>
              <p:cNvSpPr>
                <a:spLocks/>
              </p:cNvSpPr>
              <p:nvPr/>
            </p:nvSpPr>
            <p:spPr bwMode="auto">
              <a:xfrm>
                <a:off x="7648576" y="2216151"/>
                <a:ext cx="87313" cy="88900"/>
              </a:xfrm>
              <a:custGeom>
                <a:avLst/>
                <a:gdLst>
                  <a:gd name="T0" fmla="*/ 0 w 41"/>
                  <a:gd name="T1" fmla="*/ 19 h 41"/>
                  <a:gd name="T2" fmla="*/ 19 w 41"/>
                  <a:gd name="T3" fmla="*/ 40 h 41"/>
                  <a:gd name="T4" fmla="*/ 40 w 41"/>
                  <a:gd name="T5" fmla="*/ 21 h 41"/>
                  <a:gd name="T6" fmla="*/ 22 w 41"/>
                  <a:gd name="T7" fmla="*/ 1 h 41"/>
                  <a:gd name="T8" fmla="*/ 0 w 41"/>
                  <a:gd name="T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19"/>
                    </a:moveTo>
                    <a:cubicBezTo>
                      <a:pt x="0" y="30"/>
                      <a:pt x="9" y="40"/>
                      <a:pt x="19" y="40"/>
                    </a:cubicBezTo>
                    <a:cubicBezTo>
                      <a:pt x="29" y="41"/>
                      <a:pt x="39" y="32"/>
                      <a:pt x="40" y="21"/>
                    </a:cubicBezTo>
                    <a:cubicBezTo>
                      <a:pt x="41" y="11"/>
                      <a:pt x="32" y="2"/>
                      <a:pt x="22" y="1"/>
                    </a:cubicBezTo>
                    <a:cubicBezTo>
                      <a:pt x="11" y="0"/>
                      <a:pt x="1" y="8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8" name="Oval 132"/>
              <p:cNvSpPr>
                <a:spLocks noChangeArrowheads="1"/>
              </p:cNvSpPr>
              <p:nvPr/>
            </p:nvSpPr>
            <p:spPr bwMode="auto">
              <a:xfrm>
                <a:off x="8180388" y="2222501"/>
                <a:ext cx="93663" cy="952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9" name="chenying0907 181"/>
              <p:cNvSpPr>
                <a:spLocks/>
              </p:cNvSpPr>
              <p:nvPr/>
            </p:nvSpPr>
            <p:spPr bwMode="auto">
              <a:xfrm>
                <a:off x="7675563" y="2573338"/>
                <a:ext cx="515938" cy="258763"/>
              </a:xfrm>
              <a:custGeom>
                <a:avLst/>
                <a:gdLst>
                  <a:gd name="T0" fmla="*/ 198 w 239"/>
                  <a:gd name="T1" fmla="*/ 56 h 121"/>
                  <a:gd name="T2" fmla="*/ 151 w 239"/>
                  <a:gd name="T3" fmla="*/ 70 h 121"/>
                  <a:gd name="T4" fmla="*/ 113 w 239"/>
                  <a:gd name="T5" fmla="*/ 75 h 121"/>
                  <a:gd name="T6" fmla="*/ 5 w 239"/>
                  <a:gd name="T7" fmla="*/ 20 h 121"/>
                  <a:gd name="T8" fmla="*/ 6 w 239"/>
                  <a:gd name="T9" fmla="*/ 5 h 121"/>
                  <a:gd name="T10" fmla="*/ 25 w 239"/>
                  <a:gd name="T11" fmla="*/ 7 h 121"/>
                  <a:gd name="T12" fmla="*/ 56 w 239"/>
                  <a:gd name="T13" fmla="*/ 38 h 121"/>
                  <a:gd name="T14" fmla="*/ 137 w 239"/>
                  <a:gd name="T15" fmla="*/ 56 h 121"/>
                  <a:gd name="T16" fmla="*/ 211 w 239"/>
                  <a:gd name="T17" fmla="*/ 28 h 121"/>
                  <a:gd name="T18" fmla="*/ 223 w 239"/>
                  <a:gd name="T19" fmla="*/ 23 h 121"/>
                  <a:gd name="T20" fmla="*/ 235 w 239"/>
                  <a:gd name="T21" fmla="*/ 30 h 121"/>
                  <a:gd name="T22" fmla="*/ 197 w 239"/>
                  <a:gd name="T23" fmla="*/ 113 h 121"/>
                  <a:gd name="T24" fmla="*/ 137 w 239"/>
                  <a:gd name="T25" fmla="*/ 108 h 121"/>
                  <a:gd name="T26" fmla="*/ 137 w 239"/>
                  <a:gd name="T27" fmla="*/ 93 h 121"/>
                  <a:gd name="T28" fmla="*/ 168 w 239"/>
                  <a:gd name="T29" fmla="*/ 90 h 121"/>
                  <a:gd name="T30" fmla="*/ 192 w 239"/>
                  <a:gd name="T31" fmla="*/ 80 h 121"/>
                  <a:gd name="T32" fmla="*/ 198 w 239"/>
                  <a:gd name="T33" fmla="*/ 5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9" h="121">
                    <a:moveTo>
                      <a:pt x="198" y="56"/>
                    </a:moveTo>
                    <a:cubicBezTo>
                      <a:pt x="181" y="61"/>
                      <a:pt x="166" y="67"/>
                      <a:pt x="151" y="70"/>
                    </a:cubicBezTo>
                    <a:cubicBezTo>
                      <a:pt x="139" y="73"/>
                      <a:pt x="126" y="75"/>
                      <a:pt x="113" y="75"/>
                    </a:cubicBezTo>
                    <a:cubicBezTo>
                      <a:pt x="67" y="76"/>
                      <a:pt x="32" y="55"/>
                      <a:pt x="5" y="20"/>
                    </a:cubicBezTo>
                    <a:cubicBezTo>
                      <a:pt x="0" y="15"/>
                      <a:pt x="0" y="9"/>
                      <a:pt x="6" y="5"/>
                    </a:cubicBezTo>
                    <a:cubicBezTo>
                      <a:pt x="11" y="0"/>
                      <a:pt x="20" y="2"/>
                      <a:pt x="25" y="7"/>
                    </a:cubicBezTo>
                    <a:cubicBezTo>
                      <a:pt x="35" y="17"/>
                      <a:pt x="45" y="29"/>
                      <a:pt x="56" y="38"/>
                    </a:cubicBezTo>
                    <a:cubicBezTo>
                      <a:pt x="80" y="56"/>
                      <a:pt x="107" y="61"/>
                      <a:pt x="137" y="56"/>
                    </a:cubicBezTo>
                    <a:cubicBezTo>
                      <a:pt x="164" y="51"/>
                      <a:pt x="188" y="41"/>
                      <a:pt x="211" y="28"/>
                    </a:cubicBezTo>
                    <a:cubicBezTo>
                      <a:pt x="215" y="26"/>
                      <a:pt x="219" y="23"/>
                      <a:pt x="223" y="23"/>
                    </a:cubicBezTo>
                    <a:cubicBezTo>
                      <a:pt x="227" y="23"/>
                      <a:pt x="234" y="27"/>
                      <a:pt x="235" y="30"/>
                    </a:cubicBezTo>
                    <a:cubicBezTo>
                      <a:pt x="239" y="54"/>
                      <a:pt x="231" y="100"/>
                      <a:pt x="197" y="113"/>
                    </a:cubicBezTo>
                    <a:cubicBezTo>
                      <a:pt x="177" y="121"/>
                      <a:pt x="156" y="119"/>
                      <a:pt x="137" y="108"/>
                    </a:cubicBezTo>
                    <a:cubicBezTo>
                      <a:pt x="131" y="105"/>
                      <a:pt x="132" y="99"/>
                      <a:pt x="137" y="93"/>
                    </a:cubicBezTo>
                    <a:cubicBezTo>
                      <a:pt x="145" y="86"/>
                      <a:pt x="158" y="84"/>
                      <a:pt x="168" y="90"/>
                    </a:cubicBezTo>
                    <a:cubicBezTo>
                      <a:pt x="182" y="97"/>
                      <a:pt x="187" y="95"/>
                      <a:pt x="192" y="80"/>
                    </a:cubicBezTo>
                    <a:cubicBezTo>
                      <a:pt x="194" y="73"/>
                      <a:pt x="196" y="65"/>
                      <a:pt x="19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chenying0907 182"/>
              <p:cNvSpPr>
                <a:spLocks/>
              </p:cNvSpPr>
              <p:nvPr/>
            </p:nvSpPr>
            <p:spPr bwMode="auto">
              <a:xfrm>
                <a:off x="7648576" y="2216151"/>
                <a:ext cx="87313" cy="88900"/>
              </a:xfrm>
              <a:custGeom>
                <a:avLst/>
                <a:gdLst>
                  <a:gd name="T0" fmla="*/ 0 w 41"/>
                  <a:gd name="T1" fmla="*/ 19 h 41"/>
                  <a:gd name="T2" fmla="*/ 22 w 41"/>
                  <a:gd name="T3" fmla="*/ 1 h 41"/>
                  <a:gd name="T4" fmla="*/ 40 w 41"/>
                  <a:gd name="T5" fmla="*/ 21 h 41"/>
                  <a:gd name="T6" fmla="*/ 19 w 41"/>
                  <a:gd name="T7" fmla="*/ 40 h 41"/>
                  <a:gd name="T8" fmla="*/ 0 w 41"/>
                  <a:gd name="T9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19"/>
                    </a:moveTo>
                    <a:cubicBezTo>
                      <a:pt x="1" y="8"/>
                      <a:pt x="11" y="0"/>
                      <a:pt x="22" y="1"/>
                    </a:cubicBezTo>
                    <a:cubicBezTo>
                      <a:pt x="32" y="2"/>
                      <a:pt x="41" y="11"/>
                      <a:pt x="40" y="21"/>
                    </a:cubicBezTo>
                    <a:cubicBezTo>
                      <a:pt x="39" y="32"/>
                      <a:pt x="29" y="41"/>
                      <a:pt x="19" y="40"/>
                    </a:cubicBezTo>
                    <a:cubicBezTo>
                      <a:pt x="9" y="40"/>
                      <a:pt x="0" y="30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Oval 183"/>
              <p:cNvSpPr>
                <a:spLocks noChangeArrowheads="1"/>
              </p:cNvSpPr>
              <p:nvPr/>
            </p:nvSpPr>
            <p:spPr bwMode="auto">
              <a:xfrm>
                <a:off x="8180388" y="2222501"/>
                <a:ext cx="93663" cy="952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defTabSz="1218804"/>
                <a:endParaRPr lang="zh-CN" altLang="en-US" sz="2399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0" name="chenying0907 57"/>
            <p:cNvSpPr>
              <a:spLocks/>
            </p:cNvSpPr>
            <p:nvPr/>
          </p:nvSpPr>
          <p:spPr bwMode="auto">
            <a:xfrm>
              <a:off x="6750019" y="2121897"/>
              <a:ext cx="402347" cy="323589"/>
            </a:xfrm>
            <a:custGeom>
              <a:avLst/>
              <a:gdLst>
                <a:gd name="T0" fmla="*/ 10 w 173"/>
                <a:gd name="T1" fmla="*/ 0 h 140"/>
                <a:gd name="T2" fmla="*/ 1 w 173"/>
                <a:gd name="T3" fmla="*/ 42 h 140"/>
                <a:gd name="T4" fmla="*/ 4 w 173"/>
                <a:gd name="T5" fmla="*/ 48 h 140"/>
                <a:gd name="T6" fmla="*/ 32 w 173"/>
                <a:gd name="T7" fmla="*/ 67 h 140"/>
                <a:gd name="T8" fmla="*/ 142 w 173"/>
                <a:gd name="T9" fmla="*/ 138 h 140"/>
                <a:gd name="T10" fmla="*/ 153 w 173"/>
                <a:gd name="T11" fmla="*/ 138 h 140"/>
                <a:gd name="T12" fmla="*/ 159 w 173"/>
                <a:gd name="T13" fmla="*/ 95 h 140"/>
                <a:gd name="T14" fmla="*/ 150 w 173"/>
                <a:gd name="T15" fmla="*/ 88 h 140"/>
                <a:gd name="T16" fmla="*/ 61 w 173"/>
                <a:gd name="T17" fmla="*/ 32 h 140"/>
                <a:gd name="T18" fmla="*/ 10 w 173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40">
                  <a:moveTo>
                    <a:pt x="10" y="0"/>
                  </a:moveTo>
                  <a:cubicBezTo>
                    <a:pt x="13" y="16"/>
                    <a:pt x="11" y="30"/>
                    <a:pt x="1" y="42"/>
                  </a:cubicBezTo>
                  <a:cubicBezTo>
                    <a:pt x="0" y="43"/>
                    <a:pt x="2" y="47"/>
                    <a:pt x="4" y="48"/>
                  </a:cubicBezTo>
                  <a:cubicBezTo>
                    <a:pt x="13" y="55"/>
                    <a:pt x="23" y="61"/>
                    <a:pt x="32" y="67"/>
                  </a:cubicBezTo>
                  <a:cubicBezTo>
                    <a:pt x="69" y="91"/>
                    <a:pt x="105" y="114"/>
                    <a:pt x="142" y="138"/>
                  </a:cubicBezTo>
                  <a:cubicBezTo>
                    <a:pt x="145" y="139"/>
                    <a:pt x="150" y="140"/>
                    <a:pt x="153" y="138"/>
                  </a:cubicBezTo>
                  <a:cubicBezTo>
                    <a:pt x="170" y="130"/>
                    <a:pt x="173" y="108"/>
                    <a:pt x="159" y="95"/>
                  </a:cubicBezTo>
                  <a:cubicBezTo>
                    <a:pt x="156" y="92"/>
                    <a:pt x="153" y="90"/>
                    <a:pt x="150" y="88"/>
                  </a:cubicBezTo>
                  <a:cubicBezTo>
                    <a:pt x="120" y="69"/>
                    <a:pt x="91" y="51"/>
                    <a:pt x="61" y="32"/>
                  </a:cubicBezTo>
                  <a:cubicBezTo>
                    <a:pt x="45" y="22"/>
                    <a:pt x="28" y="1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defTabSz="1218804"/>
              <a:endParaRPr lang="zh-CN" altLang="en-US" sz="2399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2" name="PA_自由: 形状 201"/>
          <p:cNvSpPr/>
          <p:nvPr>
            <p:custDataLst>
              <p:tags r:id="rId2"/>
            </p:custDataLst>
          </p:nvPr>
        </p:nvSpPr>
        <p:spPr>
          <a:xfrm>
            <a:off x="944587" y="5193107"/>
            <a:ext cx="3433020" cy="670560"/>
          </a:xfrm>
          <a:custGeom>
            <a:avLst/>
            <a:gdLst>
              <a:gd name="connsiteX0" fmla="*/ 111760 w 3434080"/>
              <a:gd name="connsiteY0" fmla="*/ 355600 h 670560"/>
              <a:gd name="connsiteX1" fmla="*/ 162560 w 3434080"/>
              <a:gd name="connsiteY1" fmla="*/ 375920 h 670560"/>
              <a:gd name="connsiteX2" fmla="*/ 508000 w 3434080"/>
              <a:gd name="connsiteY2" fmla="*/ 355600 h 670560"/>
              <a:gd name="connsiteX3" fmla="*/ 589280 w 3434080"/>
              <a:gd name="connsiteY3" fmla="*/ 314960 h 670560"/>
              <a:gd name="connsiteX4" fmla="*/ 629920 w 3434080"/>
              <a:gd name="connsiteY4" fmla="*/ 304800 h 670560"/>
              <a:gd name="connsiteX5" fmla="*/ 660400 w 3434080"/>
              <a:gd name="connsiteY5" fmla="*/ 294640 h 670560"/>
              <a:gd name="connsiteX6" fmla="*/ 751840 w 3434080"/>
              <a:gd name="connsiteY6" fmla="*/ 274320 h 670560"/>
              <a:gd name="connsiteX7" fmla="*/ 863600 w 3434080"/>
              <a:gd name="connsiteY7" fmla="*/ 243840 h 670560"/>
              <a:gd name="connsiteX8" fmla="*/ 894080 w 3434080"/>
              <a:gd name="connsiteY8" fmla="*/ 223520 h 670560"/>
              <a:gd name="connsiteX9" fmla="*/ 955040 w 3434080"/>
              <a:gd name="connsiteY9" fmla="*/ 213360 h 670560"/>
              <a:gd name="connsiteX10" fmla="*/ 995680 w 3434080"/>
              <a:gd name="connsiteY10" fmla="*/ 203200 h 670560"/>
              <a:gd name="connsiteX11" fmla="*/ 1026160 w 3434080"/>
              <a:gd name="connsiteY11" fmla="*/ 172720 h 670560"/>
              <a:gd name="connsiteX12" fmla="*/ 1056640 w 3434080"/>
              <a:gd name="connsiteY12" fmla="*/ 162560 h 670560"/>
              <a:gd name="connsiteX13" fmla="*/ 1107440 w 3434080"/>
              <a:gd name="connsiteY13" fmla="*/ 142240 h 670560"/>
              <a:gd name="connsiteX14" fmla="*/ 1178560 w 3434080"/>
              <a:gd name="connsiteY14" fmla="*/ 152400 h 670560"/>
              <a:gd name="connsiteX15" fmla="*/ 1229360 w 3434080"/>
              <a:gd name="connsiteY15" fmla="*/ 162560 h 670560"/>
              <a:gd name="connsiteX16" fmla="*/ 1391920 w 3434080"/>
              <a:gd name="connsiteY16" fmla="*/ 152400 h 670560"/>
              <a:gd name="connsiteX17" fmla="*/ 1503680 w 3434080"/>
              <a:gd name="connsiteY17" fmla="*/ 132080 h 670560"/>
              <a:gd name="connsiteX18" fmla="*/ 1595120 w 3434080"/>
              <a:gd name="connsiteY18" fmla="*/ 101600 h 670560"/>
              <a:gd name="connsiteX19" fmla="*/ 1625600 w 3434080"/>
              <a:gd name="connsiteY19" fmla="*/ 91440 h 670560"/>
              <a:gd name="connsiteX20" fmla="*/ 1838960 w 3434080"/>
              <a:gd name="connsiteY20" fmla="*/ 81280 h 670560"/>
              <a:gd name="connsiteX21" fmla="*/ 1950720 w 3434080"/>
              <a:gd name="connsiteY21" fmla="*/ 71120 h 670560"/>
              <a:gd name="connsiteX22" fmla="*/ 2062480 w 3434080"/>
              <a:gd name="connsiteY22" fmla="*/ 50800 h 670560"/>
              <a:gd name="connsiteX23" fmla="*/ 2113280 w 3434080"/>
              <a:gd name="connsiteY23" fmla="*/ 40640 h 670560"/>
              <a:gd name="connsiteX24" fmla="*/ 2194560 w 3434080"/>
              <a:gd name="connsiteY24" fmla="*/ 30480 h 670560"/>
              <a:gd name="connsiteX25" fmla="*/ 2225040 w 3434080"/>
              <a:gd name="connsiteY25" fmla="*/ 20320 h 670560"/>
              <a:gd name="connsiteX26" fmla="*/ 2346960 w 3434080"/>
              <a:gd name="connsiteY26" fmla="*/ 0 h 670560"/>
              <a:gd name="connsiteX27" fmla="*/ 2458720 w 3434080"/>
              <a:gd name="connsiteY27" fmla="*/ 20320 h 670560"/>
              <a:gd name="connsiteX28" fmla="*/ 2519680 w 3434080"/>
              <a:gd name="connsiteY28" fmla="*/ 50800 h 670560"/>
              <a:gd name="connsiteX29" fmla="*/ 2651760 w 3434080"/>
              <a:gd name="connsiteY29" fmla="*/ 60960 h 670560"/>
              <a:gd name="connsiteX30" fmla="*/ 3261360 w 3434080"/>
              <a:gd name="connsiteY30" fmla="*/ 71120 h 670560"/>
              <a:gd name="connsiteX31" fmla="*/ 3291840 w 3434080"/>
              <a:gd name="connsiteY31" fmla="*/ 91440 h 670560"/>
              <a:gd name="connsiteX32" fmla="*/ 3383280 w 3434080"/>
              <a:gd name="connsiteY32" fmla="*/ 101600 h 670560"/>
              <a:gd name="connsiteX33" fmla="*/ 3434080 w 3434080"/>
              <a:gd name="connsiteY33" fmla="*/ 193040 h 670560"/>
              <a:gd name="connsiteX34" fmla="*/ 3200400 w 3434080"/>
              <a:gd name="connsiteY34" fmla="*/ 213360 h 670560"/>
              <a:gd name="connsiteX35" fmla="*/ 3048000 w 3434080"/>
              <a:gd name="connsiteY35" fmla="*/ 223520 h 670560"/>
              <a:gd name="connsiteX36" fmla="*/ 2844800 w 3434080"/>
              <a:gd name="connsiteY36" fmla="*/ 233680 h 670560"/>
              <a:gd name="connsiteX37" fmla="*/ 2743200 w 3434080"/>
              <a:gd name="connsiteY37" fmla="*/ 254000 h 670560"/>
              <a:gd name="connsiteX38" fmla="*/ 2661920 w 3434080"/>
              <a:gd name="connsiteY38" fmla="*/ 264160 h 670560"/>
              <a:gd name="connsiteX39" fmla="*/ 2519680 w 3434080"/>
              <a:gd name="connsiteY39" fmla="*/ 294640 h 670560"/>
              <a:gd name="connsiteX40" fmla="*/ 2458720 w 3434080"/>
              <a:gd name="connsiteY40" fmla="*/ 304800 h 670560"/>
              <a:gd name="connsiteX41" fmla="*/ 2346960 w 3434080"/>
              <a:gd name="connsiteY41" fmla="*/ 345440 h 670560"/>
              <a:gd name="connsiteX42" fmla="*/ 2296160 w 3434080"/>
              <a:gd name="connsiteY42" fmla="*/ 355600 h 670560"/>
              <a:gd name="connsiteX43" fmla="*/ 2245360 w 3434080"/>
              <a:gd name="connsiteY43" fmla="*/ 386080 h 670560"/>
              <a:gd name="connsiteX44" fmla="*/ 2164080 w 3434080"/>
              <a:gd name="connsiteY44" fmla="*/ 406400 h 670560"/>
              <a:gd name="connsiteX45" fmla="*/ 2133600 w 3434080"/>
              <a:gd name="connsiteY45" fmla="*/ 426720 h 670560"/>
              <a:gd name="connsiteX46" fmla="*/ 2072640 w 3434080"/>
              <a:gd name="connsiteY46" fmla="*/ 436880 h 670560"/>
              <a:gd name="connsiteX47" fmla="*/ 1971040 w 3434080"/>
              <a:gd name="connsiteY47" fmla="*/ 457200 h 670560"/>
              <a:gd name="connsiteX48" fmla="*/ 1899920 w 3434080"/>
              <a:gd name="connsiteY48" fmla="*/ 467360 h 670560"/>
              <a:gd name="connsiteX49" fmla="*/ 1696720 w 3434080"/>
              <a:gd name="connsiteY49" fmla="*/ 487680 h 670560"/>
              <a:gd name="connsiteX50" fmla="*/ 1605280 w 3434080"/>
              <a:gd name="connsiteY50" fmla="*/ 497840 h 670560"/>
              <a:gd name="connsiteX51" fmla="*/ 1564640 w 3434080"/>
              <a:gd name="connsiteY51" fmla="*/ 508000 h 670560"/>
              <a:gd name="connsiteX52" fmla="*/ 1422400 w 3434080"/>
              <a:gd name="connsiteY52" fmla="*/ 528320 h 670560"/>
              <a:gd name="connsiteX53" fmla="*/ 1229360 w 3434080"/>
              <a:gd name="connsiteY53" fmla="*/ 548640 h 670560"/>
              <a:gd name="connsiteX54" fmla="*/ 1158240 w 3434080"/>
              <a:gd name="connsiteY54" fmla="*/ 568960 h 670560"/>
              <a:gd name="connsiteX55" fmla="*/ 975360 w 3434080"/>
              <a:gd name="connsiteY55" fmla="*/ 589280 h 670560"/>
              <a:gd name="connsiteX56" fmla="*/ 873760 w 3434080"/>
              <a:gd name="connsiteY56" fmla="*/ 599440 h 670560"/>
              <a:gd name="connsiteX57" fmla="*/ 782320 w 3434080"/>
              <a:gd name="connsiteY57" fmla="*/ 629920 h 670560"/>
              <a:gd name="connsiteX58" fmla="*/ 640080 w 3434080"/>
              <a:gd name="connsiteY58" fmla="*/ 660400 h 670560"/>
              <a:gd name="connsiteX59" fmla="*/ 447040 w 3434080"/>
              <a:gd name="connsiteY59" fmla="*/ 670560 h 670560"/>
              <a:gd name="connsiteX60" fmla="*/ 152400 w 3434080"/>
              <a:gd name="connsiteY60" fmla="*/ 660400 h 670560"/>
              <a:gd name="connsiteX61" fmla="*/ 91440 w 3434080"/>
              <a:gd name="connsiteY61" fmla="*/ 629920 h 670560"/>
              <a:gd name="connsiteX62" fmla="*/ 60960 w 3434080"/>
              <a:gd name="connsiteY62" fmla="*/ 619760 h 670560"/>
              <a:gd name="connsiteX63" fmla="*/ 50800 w 3434080"/>
              <a:gd name="connsiteY63" fmla="*/ 589280 h 670560"/>
              <a:gd name="connsiteX64" fmla="*/ 30480 w 3434080"/>
              <a:gd name="connsiteY64" fmla="*/ 558800 h 670560"/>
              <a:gd name="connsiteX65" fmla="*/ 20320 w 3434080"/>
              <a:gd name="connsiteY65" fmla="*/ 518160 h 670560"/>
              <a:gd name="connsiteX66" fmla="*/ 0 w 3434080"/>
              <a:gd name="connsiteY66" fmla="*/ 436880 h 670560"/>
              <a:gd name="connsiteX67" fmla="*/ 152400 w 3434080"/>
              <a:gd name="connsiteY67" fmla="*/ 40640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434080" h="670560">
                <a:moveTo>
                  <a:pt x="111760" y="355600"/>
                </a:moveTo>
                <a:cubicBezTo>
                  <a:pt x="128693" y="362373"/>
                  <a:pt x="144330" y="375384"/>
                  <a:pt x="162560" y="375920"/>
                </a:cubicBezTo>
                <a:cubicBezTo>
                  <a:pt x="387590" y="382539"/>
                  <a:pt x="376101" y="381980"/>
                  <a:pt x="508000" y="355600"/>
                </a:cubicBezTo>
                <a:cubicBezTo>
                  <a:pt x="535093" y="342053"/>
                  <a:pt x="559893" y="322307"/>
                  <a:pt x="589280" y="314960"/>
                </a:cubicBezTo>
                <a:cubicBezTo>
                  <a:pt x="602827" y="311573"/>
                  <a:pt x="616494" y="308636"/>
                  <a:pt x="629920" y="304800"/>
                </a:cubicBezTo>
                <a:cubicBezTo>
                  <a:pt x="640218" y="301858"/>
                  <a:pt x="650010" y="297237"/>
                  <a:pt x="660400" y="294640"/>
                </a:cubicBezTo>
                <a:cubicBezTo>
                  <a:pt x="718407" y="280138"/>
                  <a:pt x="699691" y="289965"/>
                  <a:pt x="751840" y="274320"/>
                </a:cubicBezTo>
                <a:cubicBezTo>
                  <a:pt x="854963" y="243383"/>
                  <a:pt x="771012" y="262358"/>
                  <a:pt x="863600" y="243840"/>
                </a:cubicBezTo>
                <a:cubicBezTo>
                  <a:pt x="873760" y="237067"/>
                  <a:pt x="882496" y="227381"/>
                  <a:pt x="894080" y="223520"/>
                </a:cubicBezTo>
                <a:cubicBezTo>
                  <a:pt x="913623" y="217006"/>
                  <a:pt x="934840" y="217400"/>
                  <a:pt x="955040" y="213360"/>
                </a:cubicBezTo>
                <a:cubicBezTo>
                  <a:pt x="968732" y="210622"/>
                  <a:pt x="982133" y="206587"/>
                  <a:pt x="995680" y="203200"/>
                </a:cubicBezTo>
                <a:cubicBezTo>
                  <a:pt x="1005840" y="193040"/>
                  <a:pt x="1014205" y="180690"/>
                  <a:pt x="1026160" y="172720"/>
                </a:cubicBezTo>
                <a:cubicBezTo>
                  <a:pt x="1035071" y="166779"/>
                  <a:pt x="1046612" y="166320"/>
                  <a:pt x="1056640" y="162560"/>
                </a:cubicBezTo>
                <a:cubicBezTo>
                  <a:pt x="1073717" y="156156"/>
                  <a:pt x="1090507" y="149013"/>
                  <a:pt x="1107440" y="142240"/>
                </a:cubicBezTo>
                <a:cubicBezTo>
                  <a:pt x="1131147" y="145627"/>
                  <a:pt x="1154938" y="148463"/>
                  <a:pt x="1178560" y="152400"/>
                </a:cubicBezTo>
                <a:cubicBezTo>
                  <a:pt x="1195594" y="155239"/>
                  <a:pt x="1212091" y="162560"/>
                  <a:pt x="1229360" y="162560"/>
                </a:cubicBezTo>
                <a:cubicBezTo>
                  <a:pt x="1283652" y="162560"/>
                  <a:pt x="1337733" y="155787"/>
                  <a:pt x="1391920" y="152400"/>
                </a:cubicBezTo>
                <a:cubicBezTo>
                  <a:pt x="1457315" y="130602"/>
                  <a:pt x="1388796" y="151227"/>
                  <a:pt x="1503680" y="132080"/>
                </a:cubicBezTo>
                <a:cubicBezTo>
                  <a:pt x="1544538" y="125270"/>
                  <a:pt x="1554179" y="116953"/>
                  <a:pt x="1595120" y="101600"/>
                </a:cubicBezTo>
                <a:cubicBezTo>
                  <a:pt x="1605148" y="97840"/>
                  <a:pt x="1614927" y="92329"/>
                  <a:pt x="1625600" y="91440"/>
                </a:cubicBezTo>
                <a:cubicBezTo>
                  <a:pt x="1696555" y="85527"/>
                  <a:pt x="1767898" y="85721"/>
                  <a:pt x="1838960" y="81280"/>
                </a:cubicBezTo>
                <a:cubicBezTo>
                  <a:pt x="1876294" y="78947"/>
                  <a:pt x="1913467" y="74507"/>
                  <a:pt x="1950720" y="71120"/>
                </a:cubicBezTo>
                <a:cubicBezTo>
                  <a:pt x="2076204" y="46023"/>
                  <a:pt x="1919492" y="76798"/>
                  <a:pt x="2062480" y="50800"/>
                </a:cubicBezTo>
                <a:cubicBezTo>
                  <a:pt x="2079470" y="47711"/>
                  <a:pt x="2096212" y="43266"/>
                  <a:pt x="2113280" y="40640"/>
                </a:cubicBezTo>
                <a:cubicBezTo>
                  <a:pt x="2140267" y="36488"/>
                  <a:pt x="2167467" y="33867"/>
                  <a:pt x="2194560" y="30480"/>
                </a:cubicBezTo>
                <a:cubicBezTo>
                  <a:pt x="2204720" y="27093"/>
                  <a:pt x="2214476" y="22081"/>
                  <a:pt x="2225040" y="20320"/>
                </a:cubicBezTo>
                <a:cubicBezTo>
                  <a:pt x="2361152" y="-2365"/>
                  <a:pt x="2275503" y="23819"/>
                  <a:pt x="2346960" y="0"/>
                </a:cubicBezTo>
                <a:cubicBezTo>
                  <a:pt x="2374978" y="3502"/>
                  <a:pt x="2427396" y="4658"/>
                  <a:pt x="2458720" y="20320"/>
                </a:cubicBezTo>
                <a:cubicBezTo>
                  <a:pt x="2488973" y="35447"/>
                  <a:pt x="2485630" y="46544"/>
                  <a:pt x="2519680" y="50800"/>
                </a:cubicBezTo>
                <a:cubicBezTo>
                  <a:pt x="2563496" y="56277"/>
                  <a:pt x="2607620" y="59751"/>
                  <a:pt x="2651760" y="60960"/>
                </a:cubicBezTo>
                <a:cubicBezTo>
                  <a:pt x="2854912" y="66526"/>
                  <a:pt x="3058160" y="67733"/>
                  <a:pt x="3261360" y="71120"/>
                </a:cubicBezTo>
                <a:cubicBezTo>
                  <a:pt x="3271520" y="77893"/>
                  <a:pt x="3279994" y="88478"/>
                  <a:pt x="3291840" y="91440"/>
                </a:cubicBezTo>
                <a:cubicBezTo>
                  <a:pt x="3321592" y="98878"/>
                  <a:pt x="3356278" y="87061"/>
                  <a:pt x="3383280" y="101600"/>
                </a:cubicBezTo>
                <a:cubicBezTo>
                  <a:pt x="3411665" y="116884"/>
                  <a:pt x="3424176" y="163329"/>
                  <a:pt x="3434080" y="193040"/>
                </a:cubicBezTo>
                <a:cubicBezTo>
                  <a:pt x="3338389" y="224937"/>
                  <a:pt x="3419828" y="200821"/>
                  <a:pt x="3200400" y="213360"/>
                </a:cubicBezTo>
                <a:lnTo>
                  <a:pt x="3048000" y="223520"/>
                </a:lnTo>
                <a:lnTo>
                  <a:pt x="2844800" y="233680"/>
                </a:lnTo>
                <a:cubicBezTo>
                  <a:pt x="2810933" y="240453"/>
                  <a:pt x="2777471" y="249716"/>
                  <a:pt x="2743200" y="254000"/>
                </a:cubicBezTo>
                <a:cubicBezTo>
                  <a:pt x="2716107" y="257387"/>
                  <a:pt x="2688784" y="259276"/>
                  <a:pt x="2661920" y="264160"/>
                </a:cubicBezTo>
                <a:cubicBezTo>
                  <a:pt x="2614212" y="272834"/>
                  <a:pt x="2567228" y="285130"/>
                  <a:pt x="2519680" y="294640"/>
                </a:cubicBezTo>
                <a:cubicBezTo>
                  <a:pt x="2499480" y="298680"/>
                  <a:pt x="2478705" y="299804"/>
                  <a:pt x="2458720" y="304800"/>
                </a:cubicBezTo>
                <a:cubicBezTo>
                  <a:pt x="2344859" y="333265"/>
                  <a:pt x="2447959" y="315140"/>
                  <a:pt x="2346960" y="345440"/>
                </a:cubicBezTo>
                <a:cubicBezTo>
                  <a:pt x="2330420" y="350402"/>
                  <a:pt x="2313093" y="352213"/>
                  <a:pt x="2296160" y="355600"/>
                </a:cubicBezTo>
                <a:cubicBezTo>
                  <a:pt x="2279227" y="365760"/>
                  <a:pt x="2263695" y="378746"/>
                  <a:pt x="2245360" y="386080"/>
                </a:cubicBezTo>
                <a:cubicBezTo>
                  <a:pt x="2187394" y="409266"/>
                  <a:pt x="2208874" y="384003"/>
                  <a:pt x="2164080" y="406400"/>
                </a:cubicBezTo>
                <a:cubicBezTo>
                  <a:pt x="2153158" y="411861"/>
                  <a:pt x="2145184" y="422859"/>
                  <a:pt x="2133600" y="426720"/>
                </a:cubicBezTo>
                <a:cubicBezTo>
                  <a:pt x="2114057" y="433234"/>
                  <a:pt x="2092887" y="433084"/>
                  <a:pt x="2072640" y="436880"/>
                </a:cubicBezTo>
                <a:cubicBezTo>
                  <a:pt x="2038694" y="443245"/>
                  <a:pt x="2005230" y="452316"/>
                  <a:pt x="1971040" y="457200"/>
                </a:cubicBezTo>
                <a:cubicBezTo>
                  <a:pt x="1947333" y="460587"/>
                  <a:pt x="1923721" y="464715"/>
                  <a:pt x="1899920" y="467360"/>
                </a:cubicBezTo>
                <a:cubicBezTo>
                  <a:pt x="1832265" y="474877"/>
                  <a:pt x="1764375" y="480163"/>
                  <a:pt x="1696720" y="487680"/>
                </a:cubicBezTo>
                <a:lnTo>
                  <a:pt x="1605280" y="497840"/>
                </a:lnTo>
                <a:cubicBezTo>
                  <a:pt x="1591733" y="501227"/>
                  <a:pt x="1578332" y="505262"/>
                  <a:pt x="1564640" y="508000"/>
                </a:cubicBezTo>
                <a:cubicBezTo>
                  <a:pt x="1511100" y="518708"/>
                  <a:pt x="1478589" y="520828"/>
                  <a:pt x="1422400" y="528320"/>
                </a:cubicBezTo>
                <a:cubicBezTo>
                  <a:pt x="1289673" y="546017"/>
                  <a:pt x="1411309" y="533478"/>
                  <a:pt x="1229360" y="548640"/>
                </a:cubicBezTo>
                <a:cubicBezTo>
                  <a:pt x="1205653" y="555413"/>
                  <a:pt x="1182348" y="563794"/>
                  <a:pt x="1158240" y="568960"/>
                </a:cubicBezTo>
                <a:cubicBezTo>
                  <a:pt x="1111823" y="578907"/>
                  <a:pt x="1014538" y="585549"/>
                  <a:pt x="975360" y="589280"/>
                </a:cubicBezTo>
                <a:lnTo>
                  <a:pt x="873760" y="599440"/>
                </a:lnTo>
                <a:cubicBezTo>
                  <a:pt x="737313" y="633552"/>
                  <a:pt x="948109" y="578908"/>
                  <a:pt x="782320" y="629920"/>
                </a:cubicBezTo>
                <a:cubicBezTo>
                  <a:pt x="752384" y="639131"/>
                  <a:pt x="675972" y="657529"/>
                  <a:pt x="640080" y="660400"/>
                </a:cubicBezTo>
                <a:cubicBezTo>
                  <a:pt x="575849" y="665538"/>
                  <a:pt x="511387" y="667173"/>
                  <a:pt x="447040" y="670560"/>
                </a:cubicBezTo>
                <a:cubicBezTo>
                  <a:pt x="348827" y="667173"/>
                  <a:pt x="250480" y="666530"/>
                  <a:pt x="152400" y="660400"/>
                </a:cubicBezTo>
                <a:cubicBezTo>
                  <a:pt x="123214" y="658576"/>
                  <a:pt x="116147" y="642274"/>
                  <a:pt x="91440" y="629920"/>
                </a:cubicBezTo>
                <a:cubicBezTo>
                  <a:pt x="81861" y="625131"/>
                  <a:pt x="71120" y="623147"/>
                  <a:pt x="60960" y="619760"/>
                </a:cubicBezTo>
                <a:cubicBezTo>
                  <a:pt x="57573" y="609600"/>
                  <a:pt x="55589" y="598859"/>
                  <a:pt x="50800" y="589280"/>
                </a:cubicBezTo>
                <a:cubicBezTo>
                  <a:pt x="45339" y="578358"/>
                  <a:pt x="35290" y="570023"/>
                  <a:pt x="30480" y="558800"/>
                </a:cubicBezTo>
                <a:cubicBezTo>
                  <a:pt x="24979" y="545965"/>
                  <a:pt x="24156" y="531586"/>
                  <a:pt x="20320" y="518160"/>
                </a:cubicBezTo>
                <a:cubicBezTo>
                  <a:pt x="-508" y="445263"/>
                  <a:pt x="20656" y="540161"/>
                  <a:pt x="0" y="436880"/>
                </a:cubicBezTo>
                <a:cubicBezTo>
                  <a:pt x="25153" y="361420"/>
                  <a:pt x="-550" y="406400"/>
                  <a:pt x="152400" y="406400"/>
                </a:cubicBezTo>
              </a:path>
            </a:pathLst>
          </a:custGeom>
          <a:solidFill>
            <a:srgbClr val="F3D42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 defTabSz="1218804"/>
            <a:endParaRPr lang="zh-CN" altLang="en-US" sz="2399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28051" y="1908251"/>
            <a:ext cx="5725887" cy="1120191"/>
            <a:chOff x="5090473" y="2054775"/>
            <a:chExt cx="5725887" cy="1120191"/>
          </a:xfrm>
        </p:grpSpPr>
        <p:sp>
          <p:nvSpPr>
            <p:cNvPr id="203" name="PA_矩形 202"/>
            <p:cNvSpPr/>
            <p:nvPr>
              <p:custDataLst>
                <p:tags r:id="rId7"/>
              </p:custDataLst>
            </p:nvPr>
          </p:nvSpPr>
          <p:spPr>
            <a:xfrm>
              <a:off x="5090473" y="2054775"/>
              <a:ext cx="5725887" cy="1120191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PA_组合 203"/>
            <p:cNvGrpSpPr/>
            <p:nvPr>
              <p:custDataLst>
                <p:tags r:id="rId8"/>
              </p:custDataLst>
            </p:nvPr>
          </p:nvGrpSpPr>
          <p:grpSpPr>
            <a:xfrm>
              <a:off x="5444954" y="2123487"/>
              <a:ext cx="5016922" cy="694860"/>
              <a:chOff x="5239330" y="2712229"/>
              <a:chExt cx="5018470" cy="694859"/>
            </a:xfrm>
          </p:grpSpPr>
          <p:sp>
            <p:nvSpPr>
              <p:cNvPr id="205" name="矩形 204"/>
              <p:cNvSpPr/>
              <p:nvPr/>
            </p:nvSpPr>
            <p:spPr>
              <a:xfrm>
                <a:off x="5239330" y="3098093"/>
                <a:ext cx="5018470" cy="308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80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Add your text description, please elaborate on your content, add the appropriate text</a:t>
                </a:r>
              </a:p>
            </p:txBody>
          </p:sp>
          <p:sp>
            <p:nvSpPr>
              <p:cNvPr id="206" name="矩形 205"/>
              <p:cNvSpPr/>
              <p:nvPr/>
            </p:nvSpPr>
            <p:spPr>
              <a:xfrm>
                <a:off x="5373325" y="2712229"/>
                <a:ext cx="1980640" cy="39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804"/>
                <a:r>
                  <a:rPr lang="zh-CN" altLang="en-US" sz="1999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Add your project one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5128051" y="3249323"/>
            <a:ext cx="5725887" cy="1120191"/>
            <a:chOff x="5090473" y="2054775"/>
            <a:chExt cx="5725887" cy="1120191"/>
          </a:xfrm>
        </p:grpSpPr>
        <p:sp>
          <p:nvSpPr>
            <p:cNvPr id="44" name="PA_矩形 202"/>
            <p:cNvSpPr/>
            <p:nvPr>
              <p:custDataLst>
                <p:tags r:id="rId5"/>
              </p:custDataLst>
            </p:nvPr>
          </p:nvSpPr>
          <p:spPr>
            <a:xfrm>
              <a:off x="5090473" y="2054775"/>
              <a:ext cx="5725887" cy="1120191"/>
            </a:xfrm>
            <a:prstGeom prst="rect">
              <a:avLst/>
            </a:prstGeom>
            <a:solidFill>
              <a:srgbClr val="CCE8F6"/>
            </a:solidFill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PA_组合 203"/>
            <p:cNvGrpSpPr/>
            <p:nvPr>
              <p:custDataLst>
                <p:tags r:id="rId6"/>
              </p:custDataLst>
            </p:nvPr>
          </p:nvGrpSpPr>
          <p:grpSpPr>
            <a:xfrm>
              <a:off x="5444954" y="2109370"/>
              <a:ext cx="5016922" cy="708977"/>
              <a:chOff x="5239330" y="2698112"/>
              <a:chExt cx="5018470" cy="708976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5239330" y="3098093"/>
                <a:ext cx="5018470" cy="308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80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Add your text description, please elaborate on your content, add the appropriate text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5382081" y="2698112"/>
                <a:ext cx="1991865" cy="39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804"/>
                <a:r>
                  <a:rPr lang="zh-CN" altLang="en-US" sz="1999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Add your project two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5128051" y="4590395"/>
            <a:ext cx="5725887" cy="1120191"/>
            <a:chOff x="5090473" y="2054775"/>
            <a:chExt cx="5725887" cy="1120191"/>
          </a:xfrm>
        </p:grpSpPr>
        <p:sp>
          <p:nvSpPr>
            <p:cNvPr id="49" name="PA_矩形 202"/>
            <p:cNvSpPr/>
            <p:nvPr>
              <p:custDataLst>
                <p:tags r:id="rId3"/>
              </p:custDataLst>
            </p:nvPr>
          </p:nvSpPr>
          <p:spPr>
            <a:xfrm>
              <a:off x="5090473" y="2054775"/>
              <a:ext cx="5725887" cy="1120191"/>
            </a:xfrm>
            <a:prstGeom prst="rect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2" tIns="45706" rIns="91412" bIns="45706" rtlCol="0" anchor="ctr"/>
            <a:lstStyle/>
            <a:p>
              <a:pPr algn="ctr" defTabSz="1218804"/>
              <a:endParaRPr lang="zh-CN" altLang="en-US" sz="239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PA_组合 203"/>
            <p:cNvGrpSpPr/>
            <p:nvPr>
              <p:custDataLst>
                <p:tags r:id="rId4"/>
              </p:custDataLst>
            </p:nvPr>
          </p:nvGrpSpPr>
          <p:grpSpPr>
            <a:xfrm>
              <a:off x="5444954" y="2152733"/>
              <a:ext cx="5016922" cy="665614"/>
              <a:chOff x="5239330" y="2741475"/>
              <a:chExt cx="5018470" cy="665613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5239330" y="3098093"/>
                <a:ext cx="5018470" cy="308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8804">
                  <a:lnSpc>
                    <a:spcPct val="130000"/>
                  </a:lnSpc>
                  <a:spcBef>
                    <a:spcPct val="0"/>
                  </a:spcBef>
                </a:pPr>
                <a:r>
                  <a:rPr lang="zh-CN" altLang="en-US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Add your text description, please elaborate on your content, add the appropriate text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549686" y="2741475"/>
                <a:ext cx="1991865" cy="399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1218804"/>
                <a:r>
                  <a:rPr lang="zh-CN" altLang="en-US" sz="1999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Add your project three</a:t>
                </a: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1CDE7742-C5D8-4CC3-B6C5-3A3BD7F4BC5D}"/>
              </a:ext>
            </a:extLst>
          </p:cNvPr>
          <p:cNvSpPr txBox="1"/>
          <p:nvPr/>
        </p:nvSpPr>
        <p:spPr>
          <a:xfrm>
            <a:off x="4374092" y="479944"/>
            <a:ext cx="3409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Job overview</a:t>
            </a:r>
          </a:p>
        </p:txBody>
      </p:sp>
    </p:spTree>
    <p:extLst>
      <p:ext uri="{BB962C8B-B14F-4D97-AF65-F5344CB8AC3E}">
        <p14:creationId xmlns:p14="http://schemas.microsoft.com/office/powerpoint/2010/main" val="58135866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37B6256-D657-4866-B265-8533F34C731F}"/>
              </a:ext>
            </a:extLst>
          </p:cNvPr>
          <p:cNvSpPr/>
          <p:nvPr/>
        </p:nvSpPr>
        <p:spPr>
          <a:xfrm>
            <a:off x="0" y="0"/>
            <a:ext cx="12192000" cy="6538586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矩形 8"/>
          <p:cNvSpPr/>
          <p:nvPr/>
        </p:nvSpPr>
        <p:spPr>
          <a:xfrm>
            <a:off x="-108892" y="3456520"/>
            <a:ext cx="12573598" cy="289563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82108 w 12315149"/>
              <a:gd name="connsiteY0" fmla="*/ 2052145 h 2282917"/>
              <a:gd name="connsiteX1" fmla="*/ 12139529 w 12315149"/>
              <a:gd name="connsiteY1" fmla="*/ 2064013 h 2282917"/>
              <a:gd name="connsiteX2" fmla="*/ 12158451 w 12315149"/>
              <a:gd name="connsiteY2" fmla="*/ 149342 h 2282917"/>
              <a:gd name="connsiteX3" fmla="*/ 10535086 w 12315149"/>
              <a:gd name="connsiteY3" fmla="*/ 334 h 2282917"/>
              <a:gd name="connsiteX4" fmla="*/ 9517355 w 12315149"/>
              <a:gd name="connsiteY4" fmla="*/ 304627 h 2282917"/>
              <a:gd name="connsiteX5" fmla="*/ 8108416 w 12315149"/>
              <a:gd name="connsiteY5" fmla="*/ 8468 h 2282917"/>
              <a:gd name="connsiteX6" fmla="*/ 6678130 w 12315149"/>
              <a:gd name="connsiteY6" fmla="*/ 205621 h 2282917"/>
              <a:gd name="connsiteX7" fmla="*/ 5343908 w 12315149"/>
              <a:gd name="connsiteY7" fmla="*/ 8295 h 2282917"/>
              <a:gd name="connsiteX8" fmla="*/ 3624685 w 12315149"/>
              <a:gd name="connsiteY8" fmla="*/ 370232 h 2282917"/>
              <a:gd name="connsiteX9" fmla="*/ 1885604 w 12315149"/>
              <a:gd name="connsiteY9" fmla="*/ 317006 h 2282917"/>
              <a:gd name="connsiteX10" fmla="*/ 70550 w 12315149"/>
              <a:gd name="connsiteY10" fmla="*/ 200544 h 2282917"/>
              <a:gd name="connsiteX11" fmla="*/ 82108 w 12315149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99923 w 12329468"/>
              <a:gd name="connsiteY9" fmla="*/ 317006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6133 h 2286905"/>
              <a:gd name="connsiteX1" fmla="*/ 12153848 w 12329468"/>
              <a:gd name="connsiteY1" fmla="*/ 2068001 h 2286905"/>
              <a:gd name="connsiteX2" fmla="*/ 12172770 w 12329468"/>
              <a:gd name="connsiteY2" fmla="*/ 153330 h 2286905"/>
              <a:gd name="connsiteX3" fmla="*/ 10549405 w 12329468"/>
              <a:gd name="connsiteY3" fmla="*/ 4322 h 2286905"/>
              <a:gd name="connsiteX4" fmla="*/ 9531674 w 12329468"/>
              <a:gd name="connsiteY4" fmla="*/ 308615 h 2286905"/>
              <a:gd name="connsiteX5" fmla="*/ 8122735 w 12329468"/>
              <a:gd name="connsiteY5" fmla="*/ 12456 h 2286905"/>
              <a:gd name="connsiteX6" fmla="*/ 6692449 w 12329468"/>
              <a:gd name="connsiteY6" fmla="*/ 209609 h 2286905"/>
              <a:gd name="connsiteX7" fmla="*/ 5358227 w 12329468"/>
              <a:gd name="connsiteY7" fmla="*/ 12283 h 2286905"/>
              <a:gd name="connsiteX8" fmla="*/ 3639004 w 12329468"/>
              <a:gd name="connsiteY8" fmla="*/ 374220 h 2286905"/>
              <a:gd name="connsiteX9" fmla="*/ 1834344 w 12329468"/>
              <a:gd name="connsiteY9" fmla="*/ 21285 h 2286905"/>
              <a:gd name="connsiteX10" fmla="*/ 63010 w 12329468"/>
              <a:gd name="connsiteY10" fmla="*/ 107568 h 2286905"/>
              <a:gd name="connsiteX11" fmla="*/ 96427 w 12329468"/>
              <a:gd name="connsiteY11" fmla="*/ 2056133 h 2286905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3639004 w 12329468"/>
              <a:gd name="connsiteY8" fmla="*/ 370232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73922 w 12329468"/>
              <a:gd name="connsiteY8" fmla="*/ 334973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2145 h 2282917"/>
              <a:gd name="connsiteX1" fmla="*/ 12153848 w 12329468"/>
              <a:gd name="connsiteY1" fmla="*/ 2064013 h 2282917"/>
              <a:gd name="connsiteX2" fmla="*/ 12172770 w 12329468"/>
              <a:gd name="connsiteY2" fmla="*/ 149342 h 2282917"/>
              <a:gd name="connsiteX3" fmla="*/ 10549405 w 12329468"/>
              <a:gd name="connsiteY3" fmla="*/ 334 h 2282917"/>
              <a:gd name="connsiteX4" fmla="*/ 9531674 w 12329468"/>
              <a:gd name="connsiteY4" fmla="*/ 304627 h 2282917"/>
              <a:gd name="connsiteX5" fmla="*/ 8122735 w 12329468"/>
              <a:gd name="connsiteY5" fmla="*/ 8468 h 2282917"/>
              <a:gd name="connsiteX6" fmla="*/ 6692449 w 12329468"/>
              <a:gd name="connsiteY6" fmla="*/ 205621 h 2282917"/>
              <a:gd name="connsiteX7" fmla="*/ 5358227 w 12329468"/>
              <a:gd name="connsiteY7" fmla="*/ 8295 h 2282917"/>
              <a:gd name="connsiteX8" fmla="*/ 2895783 w 12329468"/>
              <a:gd name="connsiteY8" fmla="*/ 352604 h 2282917"/>
              <a:gd name="connsiteX9" fmla="*/ 1834344 w 12329468"/>
              <a:gd name="connsiteY9" fmla="*/ 17297 h 2282917"/>
              <a:gd name="connsiteX10" fmla="*/ 63010 w 12329468"/>
              <a:gd name="connsiteY10" fmla="*/ 103580 h 2282917"/>
              <a:gd name="connsiteX11" fmla="*/ 96427 w 12329468"/>
              <a:gd name="connsiteY11" fmla="*/ 2052145 h 2282917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122735 w 12329468"/>
              <a:gd name="connsiteY5" fmla="*/ 14531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531674 w 12329468"/>
              <a:gd name="connsiteY4" fmla="*/ 310690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549405 w 12329468"/>
              <a:gd name="connsiteY3" fmla="*/ 6397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356798 w 12329468"/>
              <a:gd name="connsiteY4" fmla="*/ 22254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9468"/>
              <a:gd name="connsiteY0" fmla="*/ 2058208 h 2288980"/>
              <a:gd name="connsiteX1" fmla="*/ 12153848 w 12329468"/>
              <a:gd name="connsiteY1" fmla="*/ 2070076 h 2288980"/>
              <a:gd name="connsiteX2" fmla="*/ 12172770 w 12329468"/>
              <a:gd name="connsiteY2" fmla="*/ 155405 h 2288980"/>
              <a:gd name="connsiteX3" fmla="*/ 10614983 w 12329468"/>
              <a:gd name="connsiteY3" fmla="*/ 314921 h 2288980"/>
              <a:gd name="connsiteX4" fmla="*/ 9433306 w 12329468"/>
              <a:gd name="connsiteY4" fmla="*/ 204911 h 2288980"/>
              <a:gd name="connsiteX5" fmla="*/ 8439698 w 12329468"/>
              <a:gd name="connsiteY5" fmla="*/ 420019 h 2288980"/>
              <a:gd name="connsiteX6" fmla="*/ 6692449 w 12329468"/>
              <a:gd name="connsiteY6" fmla="*/ 211684 h 2288980"/>
              <a:gd name="connsiteX7" fmla="*/ 5358227 w 12329468"/>
              <a:gd name="connsiteY7" fmla="*/ 14358 h 2288980"/>
              <a:gd name="connsiteX8" fmla="*/ 2895783 w 12329468"/>
              <a:gd name="connsiteY8" fmla="*/ 358667 h 2288980"/>
              <a:gd name="connsiteX9" fmla="*/ 1834344 w 12329468"/>
              <a:gd name="connsiteY9" fmla="*/ 23360 h 2288980"/>
              <a:gd name="connsiteX10" fmla="*/ 63010 w 12329468"/>
              <a:gd name="connsiteY10" fmla="*/ 109643 h 2288980"/>
              <a:gd name="connsiteX11" fmla="*/ 96427 w 12329468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  <a:gd name="connsiteX0" fmla="*/ 96427 w 12323887"/>
              <a:gd name="connsiteY0" fmla="*/ 2058208 h 2288980"/>
              <a:gd name="connsiteX1" fmla="*/ 12153848 w 12323887"/>
              <a:gd name="connsiteY1" fmla="*/ 2070076 h 2288980"/>
              <a:gd name="connsiteX2" fmla="*/ 12161841 w 12323887"/>
              <a:gd name="connsiteY2" fmla="*/ 252369 h 2288980"/>
              <a:gd name="connsiteX3" fmla="*/ 10614983 w 12323887"/>
              <a:gd name="connsiteY3" fmla="*/ 314921 h 2288980"/>
              <a:gd name="connsiteX4" fmla="*/ 9433306 w 12323887"/>
              <a:gd name="connsiteY4" fmla="*/ 204911 h 2288980"/>
              <a:gd name="connsiteX5" fmla="*/ 8439698 w 12323887"/>
              <a:gd name="connsiteY5" fmla="*/ 420019 h 2288980"/>
              <a:gd name="connsiteX6" fmla="*/ 6692449 w 12323887"/>
              <a:gd name="connsiteY6" fmla="*/ 211684 h 2288980"/>
              <a:gd name="connsiteX7" fmla="*/ 5358227 w 12323887"/>
              <a:gd name="connsiteY7" fmla="*/ 14358 h 2288980"/>
              <a:gd name="connsiteX8" fmla="*/ 2895783 w 12323887"/>
              <a:gd name="connsiteY8" fmla="*/ 358667 h 2288980"/>
              <a:gd name="connsiteX9" fmla="*/ 1834344 w 12323887"/>
              <a:gd name="connsiteY9" fmla="*/ 23360 h 2288980"/>
              <a:gd name="connsiteX10" fmla="*/ 63010 w 12323887"/>
              <a:gd name="connsiteY10" fmla="*/ 109643 h 2288980"/>
              <a:gd name="connsiteX11" fmla="*/ 96427 w 12323887"/>
              <a:gd name="connsiteY11" fmla="*/ 2058208 h 22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23887" h="2288980">
                <a:moveTo>
                  <a:pt x="96427" y="2058208"/>
                </a:moveTo>
                <a:cubicBezTo>
                  <a:pt x="2104280" y="2352625"/>
                  <a:pt x="10151426" y="2374747"/>
                  <a:pt x="12153848" y="2070076"/>
                </a:cubicBezTo>
                <a:cubicBezTo>
                  <a:pt x="12382447" y="1717552"/>
                  <a:pt x="12376023" y="610163"/>
                  <a:pt x="12161841" y="252369"/>
                </a:cubicBezTo>
                <a:cubicBezTo>
                  <a:pt x="11444513" y="65892"/>
                  <a:pt x="11257221" y="202874"/>
                  <a:pt x="10614983" y="314921"/>
                </a:cubicBezTo>
                <a:cubicBezTo>
                  <a:pt x="10114340" y="392562"/>
                  <a:pt x="9945647" y="204911"/>
                  <a:pt x="9433306" y="204911"/>
                </a:cubicBezTo>
                <a:cubicBezTo>
                  <a:pt x="8910290" y="213162"/>
                  <a:pt x="8939316" y="456018"/>
                  <a:pt x="8439698" y="420019"/>
                </a:cubicBezTo>
                <a:cubicBezTo>
                  <a:pt x="7920241" y="378767"/>
                  <a:pt x="7297297" y="203432"/>
                  <a:pt x="6692449" y="211684"/>
                </a:cubicBezTo>
                <a:cubicBezTo>
                  <a:pt x="6183666" y="211683"/>
                  <a:pt x="5916286" y="46900"/>
                  <a:pt x="5358227" y="14358"/>
                </a:cubicBezTo>
                <a:cubicBezTo>
                  <a:pt x="3520928" y="-85282"/>
                  <a:pt x="3540161" y="366573"/>
                  <a:pt x="2895783" y="358667"/>
                </a:cubicBezTo>
                <a:cubicBezTo>
                  <a:pt x="2488729" y="307458"/>
                  <a:pt x="2453423" y="123710"/>
                  <a:pt x="1834344" y="23360"/>
                </a:cubicBezTo>
                <a:cubicBezTo>
                  <a:pt x="1392932" y="-6024"/>
                  <a:pt x="366431" y="263076"/>
                  <a:pt x="63010" y="109643"/>
                </a:cubicBezTo>
                <a:cubicBezTo>
                  <a:pt x="-59044" y="652003"/>
                  <a:pt x="20781" y="1452069"/>
                  <a:pt x="96427" y="2058208"/>
                </a:cubicBezTo>
                <a:close/>
              </a:path>
            </a:pathLst>
          </a:custGeom>
          <a:solidFill>
            <a:srgbClr val="CCE8F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786663" y="885828"/>
            <a:ext cx="4601738" cy="4601738"/>
            <a:chOff x="3786663" y="885828"/>
            <a:chExt cx="4601738" cy="4601738"/>
          </a:xfrm>
        </p:grpSpPr>
        <p:sp>
          <p:nvSpPr>
            <p:cNvPr id="15" name="椭圆 14"/>
            <p:cNvSpPr/>
            <p:nvPr/>
          </p:nvSpPr>
          <p:spPr>
            <a:xfrm>
              <a:off x="3786663" y="885828"/>
              <a:ext cx="4601738" cy="460173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4236560" y="1335725"/>
              <a:ext cx="3701944" cy="3701944"/>
            </a:xfrm>
            <a:prstGeom prst="ellipse">
              <a:avLst/>
            </a:prstGeom>
            <a:solidFill>
              <a:srgbClr val="F3D4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110049" y="1209214"/>
              <a:ext cx="3954966" cy="3954966"/>
            </a:xfrm>
            <a:prstGeom prst="ellipse">
              <a:avLst/>
            </a:prstGeom>
            <a:noFill/>
            <a:ln w="28575" cap="rnd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矩形 8"/>
          <p:cNvSpPr/>
          <p:nvPr/>
        </p:nvSpPr>
        <p:spPr>
          <a:xfrm>
            <a:off x="-173357" y="4396787"/>
            <a:ext cx="12643757" cy="2887963"/>
          </a:xfrm>
          <a:custGeom>
            <a:avLst/>
            <a:gdLst>
              <a:gd name="connsiteX0" fmla="*/ 0 w 12096947"/>
              <a:gd name="connsiteY0" fmla="*/ 0 h 879114"/>
              <a:gd name="connsiteX1" fmla="*/ 12096947 w 12096947"/>
              <a:gd name="connsiteY1" fmla="*/ 0 h 879114"/>
              <a:gd name="connsiteX2" fmla="*/ 12096947 w 12096947"/>
              <a:gd name="connsiteY2" fmla="*/ 879114 h 879114"/>
              <a:gd name="connsiteX3" fmla="*/ 0 w 12096947"/>
              <a:gd name="connsiteY3" fmla="*/ 879114 h 879114"/>
              <a:gd name="connsiteX4" fmla="*/ 0 w 12096947"/>
              <a:gd name="connsiteY4" fmla="*/ 0 h 879114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12096947 w 12096947"/>
              <a:gd name="connsiteY2" fmla="*/ 267 h 879381"/>
              <a:gd name="connsiteX3" fmla="*/ 12096947 w 12096947"/>
              <a:gd name="connsiteY3" fmla="*/ 879381 h 879381"/>
              <a:gd name="connsiteX4" fmla="*/ 0 w 12096947"/>
              <a:gd name="connsiteY4" fmla="*/ 879381 h 879381"/>
              <a:gd name="connsiteX5" fmla="*/ 0 w 12096947"/>
              <a:gd name="connsiteY5" fmla="*/ 267 h 879381"/>
              <a:gd name="connsiteX0" fmla="*/ 0 w 12096947"/>
              <a:gd name="connsiteY0" fmla="*/ 267 h 879381"/>
              <a:gd name="connsiteX1" fmla="*/ 1592132 w 12096947"/>
              <a:gd name="connsiteY1" fmla="*/ 0 h 879381"/>
              <a:gd name="connsiteX2" fmla="*/ 5701553 w 12096947"/>
              <a:gd name="connsiteY2" fmla="*/ 1 h 879381"/>
              <a:gd name="connsiteX3" fmla="*/ 12096947 w 12096947"/>
              <a:gd name="connsiteY3" fmla="*/ 267 h 879381"/>
              <a:gd name="connsiteX4" fmla="*/ 12096947 w 12096947"/>
              <a:gd name="connsiteY4" fmla="*/ 879381 h 879381"/>
              <a:gd name="connsiteX5" fmla="*/ 0 w 12096947"/>
              <a:gd name="connsiteY5" fmla="*/ 879381 h 879381"/>
              <a:gd name="connsiteX6" fmla="*/ 0 w 12096947"/>
              <a:gd name="connsiteY6" fmla="*/ 267 h 879381"/>
              <a:gd name="connsiteX0" fmla="*/ 0 w 12096947"/>
              <a:gd name="connsiteY0" fmla="*/ 150873 h 1029987"/>
              <a:gd name="connsiteX1" fmla="*/ 1592132 w 12096947"/>
              <a:gd name="connsiteY1" fmla="*/ 150606 h 1029987"/>
              <a:gd name="connsiteX2" fmla="*/ 4270786 w 12096947"/>
              <a:gd name="connsiteY2" fmla="*/ 0 h 1029987"/>
              <a:gd name="connsiteX3" fmla="*/ 12096947 w 12096947"/>
              <a:gd name="connsiteY3" fmla="*/ 150873 h 1029987"/>
              <a:gd name="connsiteX4" fmla="*/ 12096947 w 12096947"/>
              <a:gd name="connsiteY4" fmla="*/ 1029987 h 1029987"/>
              <a:gd name="connsiteX5" fmla="*/ 0 w 12096947"/>
              <a:gd name="connsiteY5" fmla="*/ 1029987 h 1029987"/>
              <a:gd name="connsiteX6" fmla="*/ 0 w 12096947"/>
              <a:gd name="connsiteY6" fmla="*/ 150873 h 1029987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12096947 w 12096947"/>
              <a:gd name="connsiteY3" fmla="*/ 193904 h 1073018"/>
              <a:gd name="connsiteX4" fmla="*/ 12096947 w 12096947"/>
              <a:gd name="connsiteY4" fmla="*/ 1073018 h 1073018"/>
              <a:gd name="connsiteX5" fmla="*/ 0 w 12096947"/>
              <a:gd name="connsiteY5" fmla="*/ 1073018 h 1073018"/>
              <a:gd name="connsiteX6" fmla="*/ 0 w 12096947"/>
              <a:gd name="connsiteY6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6906409 w 12096947"/>
              <a:gd name="connsiteY3" fmla="*/ 96819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12096947 w 12096947"/>
              <a:gd name="connsiteY4" fmla="*/ 193904 h 1073018"/>
              <a:gd name="connsiteX5" fmla="*/ 12096947 w 12096947"/>
              <a:gd name="connsiteY5" fmla="*/ 1073018 h 1073018"/>
              <a:gd name="connsiteX6" fmla="*/ 0 w 12096947"/>
              <a:gd name="connsiteY6" fmla="*/ 1073018 h 1073018"/>
              <a:gd name="connsiteX7" fmla="*/ 0 w 12096947"/>
              <a:gd name="connsiteY7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230061 w 12096947"/>
              <a:gd name="connsiteY4" fmla="*/ 118335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3904 h 1073018"/>
              <a:gd name="connsiteX1" fmla="*/ 1538344 w 12096947"/>
              <a:gd name="connsiteY1" fmla="*/ 0 h 1073018"/>
              <a:gd name="connsiteX2" fmla="*/ 4270786 w 12096947"/>
              <a:gd name="connsiteY2" fmla="*/ 43031 h 1073018"/>
              <a:gd name="connsiteX3" fmla="*/ 7100047 w 12096947"/>
              <a:gd name="connsiteY3" fmla="*/ 43031 h 1073018"/>
              <a:gd name="connsiteX4" fmla="*/ 9509759 w 12096947"/>
              <a:gd name="connsiteY4" fmla="*/ 215154 h 1073018"/>
              <a:gd name="connsiteX5" fmla="*/ 12096947 w 12096947"/>
              <a:gd name="connsiteY5" fmla="*/ 193904 h 1073018"/>
              <a:gd name="connsiteX6" fmla="*/ 12096947 w 12096947"/>
              <a:gd name="connsiteY6" fmla="*/ 1073018 h 1073018"/>
              <a:gd name="connsiteX7" fmla="*/ 0 w 12096947"/>
              <a:gd name="connsiteY7" fmla="*/ 1073018 h 1073018"/>
              <a:gd name="connsiteX8" fmla="*/ 0 w 12096947"/>
              <a:gd name="connsiteY8" fmla="*/ 193904 h 1073018"/>
              <a:gd name="connsiteX0" fmla="*/ 0 w 12096947"/>
              <a:gd name="connsiteY0" fmla="*/ 197065 h 1076179"/>
              <a:gd name="connsiteX1" fmla="*/ 1538344 w 12096947"/>
              <a:gd name="connsiteY1" fmla="*/ 3161 h 1076179"/>
              <a:gd name="connsiteX2" fmla="*/ 4270786 w 12096947"/>
              <a:gd name="connsiteY2" fmla="*/ 46192 h 1076179"/>
              <a:gd name="connsiteX3" fmla="*/ 7100047 w 12096947"/>
              <a:gd name="connsiteY3" fmla="*/ 46192 h 1076179"/>
              <a:gd name="connsiteX4" fmla="*/ 9509759 w 12096947"/>
              <a:gd name="connsiteY4" fmla="*/ 218315 h 1076179"/>
              <a:gd name="connsiteX5" fmla="*/ 12096947 w 12096947"/>
              <a:gd name="connsiteY5" fmla="*/ 197065 h 1076179"/>
              <a:gd name="connsiteX6" fmla="*/ 12096947 w 12096947"/>
              <a:gd name="connsiteY6" fmla="*/ 1076179 h 1076179"/>
              <a:gd name="connsiteX7" fmla="*/ 0 w 12096947"/>
              <a:gd name="connsiteY7" fmla="*/ 1076179 h 1076179"/>
              <a:gd name="connsiteX8" fmla="*/ 0 w 12096947"/>
              <a:gd name="connsiteY8" fmla="*/ 197065 h 1076179"/>
              <a:gd name="connsiteX0" fmla="*/ 0 w 12096947"/>
              <a:gd name="connsiteY0" fmla="*/ 194336 h 1073450"/>
              <a:gd name="connsiteX1" fmla="*/ 1538344 w 12096947"/>
              <a:gd name="connsiteY1" fmla="*/ 432 h 1073450"/>
              <a:gd name="connsiteX2" fmla="*/ 4270786 w 12096947"/>
              <a:gd name="connsiteY2" fmla="*/ 43463 h 1073450"/>
              <a:gd name="connsiteX3" fmla="*/ 7100047 w 12096947"/>
              <a:gd name="connsiteY3" fmla="*/ 43463 h 1073450"/>
              <a:gd name="connsiteX4" fmla="*/ 9509759 w 12096947"/>
              <a:gd name="connsiteY4" fmla="*/ 215586 h 1073450"/>
              <a:gd name="connsiteX5" fmla="*/ 12096947 w 12096947"/>
              <a:gd name="connsiteY5" fmla="*/ 194336 h 1073450"/>
              <a:gd name="connsiteX6" fmla="*/ 12096947 w 12096947"/>
              <a:gd name="connsiteY6" fmla="*/ 1073450 h 1073450"/>
              <a:gd name="connsiteX7" fmla="*/ 0 w 12096947"/>
              <a:gd name="connsiteY7" fmla="*/ 1073450 h 1073450"/>
              <a:gd name="connsiteX8" fmla="*/ 0 w 12096947"/>
              <a:gd name="connsiteY8" fmla="*/ 194336 h 1073450"/>
              <a:gd name="connsiteX0" fmla="*/ 0 w 12096947"/>
              <a:gd name="connsiteY0" fmla="*/ 193946 h 1073060"/>
              <a:gd name="connsiteX1" fmla="*/ 1538344 w 12096947"/>
              <a:gd name="connsiteY1" fmla="*/ 42 h 1073060"/>
              <a:gd name="connsiteX2" fmla="*/ 4270786 w 12096947"/>
              <a:gd name="connsiteY2" fmla="*/ 43073 h 1073060"/>
              <a:gd name="connsiteX3" fmla="*/ 7100047 w 12096947"/>
              <a:gd name="connsiteY3" fmla="*/ 43073 h 1073060"/>
              <a:gd name="connsiteX4" fmla="*/ 9509759 w 12096947"/>
              <a:gd name="connsiteY4" fmla="*/ 215196 h 1073060"/>
              <a:gd name="connsiteX5" fmla="*/ 12096947 w 12096947"/>
              <a:gd name="connsiteY5" fmla="*/ 193946 h 1073060"/>
              <a:gd name="connsiteX6" fmla="*/ 12096947 w 12096947"/>
              <a:gd name="connsiteY6" fmla="*/ 1073060 h 1073060"/>
              <a:gd name="connsiteX7" fmla="*/ 0 w 12096947"/>
              <a:gd name="connsiteY7" fmla="*/ 1073060 h 1073060"/>
              <a:gd name="connsiteX8" fmla="*/ 0 w 12096947"/>
              <a:gd name="connsiteY8" fmla="*/ 193946 h 1073060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70786 w 12096947"/>
              <a:gd name="connsiteY2" fmla="*/ 0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317234 h 1196348"/>
              <a:gd name="connsiteX1" fmla="*/ 1613061 w 12096947"/>
              <a:gd name="connsiteY1" fmla="*/ 203178 h 1196348"/>
              <a:gd name="connsiteX2" fmla="*/ 4206743 w 12096947"/>
              <a:gd name="connsiteY2" fmla="*/ 216265 h 1196348"/>
              <a:gd name="connsiteX3" fmla="*/ 7100047 w 12096947"/>
              <a:gd name="connsiteY3" fmla="*/ 166361 h 1196348"/>
              <a:gd name="connsiteX4" fmla="*/ 9509759 w 12096947"/>
              <a:gd name="connsiteY4" fmla="*/ 338484 h 1196348"/>
              <a:gd name="connsiteX5" fmla="*/ 12096947 w 12096947"/>
              <a:gd name="connsiteY5" fmla="*/ 317234 h 1196348"/>
              <a:gd name="connsiteX6" fmla="*/ 12096947 w 12096947"/>
              <a:gd name="connsiteY6" fmla="*/ 1196348 h 1196348"/>
              <a:gd name="connsiteX7" fmla="*/ 0 w 12096947"/>
              <a:gd name="connsiteY7" fmla="*/ 1196348 h 1196348"/>
              <a:gd name="connsiteX8" fmla="*/ 0 w 12096947"/>
              <a:gd name="connsiteY8" fmla="*/ 317234 h 1196348"/>
              <a:gd name="connsiteX0" fmla="*/ 0 w 12096947"/>
              <a:gd name="connsiteY0" fmla="*/ 202582 h 1081696"/>
              <a:gd name="connsiteX1" fmla="*/ 1613061 w 12096947"/>
              <a:gd name="connsiteY1" fmla="*/ 88526 h 1081696"/>
              <a:gd name="connsiteX2" fmla="*/ 4206743 w 12096947"/>
              <a:gd name="connsiteY2" fmla="*/ 101613 h 1081696"/>
              <a:gd name="connsiteX3" fmla="*/ 7100047 w 12096947"/>
              <a:gd name="connsiteY3" fmla="*/ 51709 h 1081696"/>
              <a:gd name="connsiteX4" fmla="*/ 9509759 w 12096947"/>
              <a:gd name="connsiteY4" fmla="*/ 223832 h 1081696"/>
              <a:gd name="connsiteX5" fmla="*/ 12096947 w 12096947"/>
              <a:gd name="connsiteY5" fmla="*/ 202582 h 1081696"/>
              <a:gd name="connsiteX6" fmla="*/ 12096947 w 12096947"/>
              <a:gd name="connsiteY6" fmla="*/ 1081696 h 1081696"/>
              <a:gd name="connsiteX7" fmla="*/ 0 w 12096947"/>
              <a:gd name="connsiteY7" fmla="*/ 1081696 h 1081696"/>
              <a:gd name="connsiteX8" fmla="*/ 0 w 12096947"/>
              <a:gd name="connsiteY8" fmla="*/ 202582 h 1081696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50873 h 1029987"/>
              <a:gd name="connsiteX1" fmla="*/ 1613061 w 12096947"/>
              <a:gd name="connsiteY1" fmla="*/ 36817 h 1029987"/>
              <a:gd name="connsiteX2" fmla="*/ 4206743 w 12096947"/>
              <a:gd name="connsiteY2" fmla="*/ 49904 h 1029987"/>
              <a:gd name="connsiteX3" fmla="*/ 7100047 w 12096947"/>
              <a:gd name="connsiteY3" fmla="*/ 0 h 1029987"/>
              <a:gd name="connsiteX4" fmla="*/ 9509759 w 12096947"/>
              <a:gd name="connsiteY4" fmla="*/ 172123 h 1029987"/>
              <a:gd name="connsiteX5" fmla="*/ 12096947 w 12096947"/>
              <a:gd name="connsiteY5" fmla="*/ 150873 h 1029987"/>
              <a:gd name="connsiteX6" fmla="*/ 12096947 w 12096947"/>
              <a:gd name="connsiteY6" fmla="*/ 1029987 h 1029987"/>
              <a:gd name="connsiteX7" fmla="*/ 0 w 12096947"/>
              <a:gd name="connsiteY7" fmla="*/ 1029987 h 1029987"/>
              <a:gd name="connsiteX8" fmla="*/ 0 w 12096947"/>
              <a:gd name="connsiteY8" fmla="*/ 150873 h 1029987"/>
              <a:gd name="connsiteX0" fmla="*/ 0 w 12096947"/>
              <a:gd name="connsiteY0" fmla="*/ 163742 h 1042856"/>
              <a:gd name="connsiteX1" fmla="*/ 1613061 w 12096947"/>
              <a:gd name="connsiteY1" fmla="*/ 49686 h 1042856"/>
              <a:gd name="connsiteX2" fmla="*/ 4206743 w 12096947"/>
              <a:gd name="connsiteY2" fmla="*/ 62773 h 1042856"/>
              <a:gd name="connsiteX3" fmla="*/ 7100047 w 12096947"/>
              <a:gd name="connsiteY3" fmla="*/ 12869 h 1042856"/>
              <a:gd name="connsiteX4" fmla="*/ 9509759 w 12096947"/>
              <a:gd name="connsiteY4" fmla="*/ 184992 h 1042856"/>
              <a:gd name="connsiteX5" fmla="*/ 12096947 w 12096947"/>
              <a:gd name="connsiteY5" fmla="*/ 163742 h 1042856"/>
              <a:gd name="connsiteX6" fmla="*/ 12096947 w 12096947"/>
              <a:gd name="connsiteY6" fmla="*/ 1042856 h 1042856"/>
              <a:gd name="connsiteX7" fmla="*/ 0 w 12096947"/>
              <a:gd name="connsiteY7" fmla="*/ 1042856 h 1042856"/>
              <a:gd name="connsiteX8" fmla="*/ 0 w 12096947"/>
              <a:gd name="connsiteY8" fmla="*/ 163742 h 1042856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9370 h 1048484"/>
              <a:gd name="connsiteX1" fmla="*/ 1613061 w 12096947"/>
              <a:gd name="connsiteY1" fmla="*/ 55314 h 1048484"/>
              <a:gd name="connsiteX2" fmla="*/ 4206743 w 12096947"/>
              <a:gd name="connsiteY2" fmla="*/ 68401 h 1048484"/>
              <a:gd name="connsiteX3" fmla="*/ 7100047 w 12096947"/>
              <a:gd name="connsiteY3" fmla="*/ 18497 h 1048484"/>
              <a:gd name="connsiteX4" fmla="*/ 9509759 w 12096947"/>
              <a:gd name="connsiteY4" fmla="*/ 190620 h 1048484"/>
              <a:gd name="connsiteX5" fmla="*/ 12096947 w 12096947"/>
              <a:gd name="connsiteY5" fmla="*/ 169370 h 1048484"/>
              <a:gd name="connsiteX6" fmla="*/ 12096947 w 12096947"/>
              <a:gd name="connsiteY6" fmla="*/ 1048484 h 1048484"/>
              <a:gd name="connsiteX7" fmla="*/ 0 w 12096947"/>
              <a:gd name="connsiteY7" fmla="*/ 1048484 h 1048484"/>
              <a:gd name="connsiteX8" fmla="*/ 0 w 12096947"/>
              <a:gd name="connsiteY8" fmla="*/ 169370 h 104848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96947 w 12096947"/>
              <a:gd name="connsiteY5" fmla="*/ 168710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710 h 1047824"/>
              <a:gd name="connsiteX1" fmla="*/ 1613061 w 12096947"/>
              <a:gd name="connsiteY1" fmla="*/ 54654 h 1047824"/>
              <a:gd name="connsiteX2" fmla="*/ 4206743 w 12096947"/>
              <a:gd name="connsiteY2" fmla="*/ 67741 h 1047824"/>
              <a:gd name="connsiteX3" fmla="*/ 7100047 w 12096947"/>
              <a:gd name="connsiteY3" fmla="*/ 17837 h 1047824"/>
              <a:gd name="connsiteX4" fmla="*/ 9509759 w 12096947"/>
              <a:gd name="connsiteY4" fmla="*/ 189960 h 1047824"/>
              <a:gd name="connsiteX5" fmla="*/ 12086273 w 12096947"/>
              <a:gd name="connsiteY5" fmla="*/ 248557 h 1047824"/>
              <a:gd name="connsiteX6" fmla="*/ 12096947 w 12096947"/>
              <a:gd name="connsiteY6" fmla="*/ 1047824 h 1047824"/>
              <a:gd name="connsiteX7" fmla="*/ 0 w 12096947"/>
              <a:gd name="connsiteY7" fmla="*/ 1047824 h 1047824"/>
              <a:gd name="connsiteX8" fmla="*/ 0 w 12096947"/>
              <a:gd name="connsiteY8" fmla="*/ 168710 h 104782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2086273 w 12096947"/>
              <a:gd name="connsiteY5" fmla="*/ 248717 h 1047984"/>
              <a:gd name="connsiteX6" fmla="*/ 12096947 w 12096947"/>
              <a:gd name="connsiteY6" fmla="*/ 1047984 h 1047984"/>
              <a:gd name="connsiteX7" fmla="*/ 0 w 12096947"/>
              <a:gd name="connsiteY7" fmla="*/ 1047984 h 1047984"/>
              <a:gd name="connsiteX8" fmla="*/ 0 w 12096947"/>
              <a:gd name="connsiteY8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524345 w 12096947"/>
              <a:gd name="connsiteY5" fmla="*/ 311943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0 w 12096947"/>
              <a:gd name="connsiteY8" fmla="*/ 1047984 h 1047984"/>
              <a:gd name="connsiteX9" fmla="*/ 0 w 12096947"/>
              <a:gd name="connsiteY9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1750499 w 12096947"/>
              <a:gd name="connsiteY8" fmla="*/ 1030352 h 1047984"/>
              <a:gd name="connsiteX9" fmla="*/ 0 w 12096947"/>
              <a:gd name="connsiteY9" fmla="*/ 1047984 h 1047984"/>
              <a:gd name="connsiteX10" fmla="*/ 0 w 12096947"/>
              <a:gd name="connsiteY10" fmla="*/ 168870 h 1047984"/>
              <a:gd name="connsiteX0" fmla="*/ 0 w 12096947"/>
              <a:gd name="connsiteY0" fmla="*/ 168870 h 1047984"/>
              <a:gd name="connsiteX1" fmla="*/ 1613061 w 12096947"/>
              <a:gd name="connsiteY1" fmla="*/ 54814 h 1047984"/>
              <a:gd name="connsiteX2" fmla="*/ 4206743 w 12096947"/>
              <a:gd name="connsiteY2" fmla="*/ 67901 h 1047984"/>
              <a:gd name="connsiteX3" fmla="*/ 7100047 w 12096947"/>
              <a:gd name="connsiteY3" fmla="*/ 17997 h 1047984"/>
              <a:gd name="connsiteX4" fmla="*/ 9509759 w 12096947"/>
              <a:gd name="connsiteY4" fmla="*/ 190120 h 1047984"/>
              <a:gd name="connsiteX5" fmla="*/ 10470975 w 12096947"/>
              <a:gd name="connsiteY5" fmla="*/ 371829 h 1047984"/>
              <a:gd name="connsiteX6" fmla="*/ 12086273 w 12096947"/>
              <a:gd name="connsiteY6" fmla="*/ 248717 h 1047984"/>
              <a:gd name="connsiteX7" fmla="*/ 12096947 w 12096947"/>
              <a:gd name="connsiteY7" fmla="*/ 1047984 h 1047984"/>
              <a:gd name="connsiteX8" fmla="*/ 3714474 w 12096947"/>
              <a:gd name="connsiteY8" fmla="*/ 1030352 h 1047984"/>
              <a:gd name="connsiteX9" fmla="*/ 1750499 w 12096947"/>
              <a:gd name="connsiteY9" fmla="*/ 1030352 h 1047984"/>
              <a:gd name="connsiteX10" fmla="*/ 0 w 12096947"/>
              <a:gd name="connsiteY10" fmla="*/ 1047984 h 1047984"/>
              <a:gd name="connsiteX11" fmla="*/ 0 w 12096947"/>
              <a:gd name="connsiteY11" fmla="*/ 168870 h 1047984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3607737 w 12096947"/>
              <a:gd name="connsiteY8" fmla="*/ 1141737 h 1141737"/>
              <a:gd name="connsiteX9" fmla="*/ 1750499 w 12096947"/>
              <a:gd name="connsiteY9" fmla="*/ 1030352 h 1141737"/>
              <a:gd name="connsiteX10" fmla="*/ 0 w 12096947"/>
              <a:gd name="connsiteY10" fmla="*/ 1047984 h 1141737"/>
              <a:gd name="connsiteX11" fmla="*/ 0 w 12096947"/>
              <a:gd name="connsiteY11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799196 w 12096947"/>
              <a:gd name="connsiteY8" fmla="*/ 1104608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6660437 w 12096947"/>
              <a:gd name="connsiteY8" fmla="*/ 943719 h 1141737"/>
              <a:gd name="connsiteX9" fmla="*/ 3607737 w 12096947"/>
              <a:gd name="connsiteY9" fmla="*/ 1141737 h 1141737"/>
              <a:gd name="connsiteX10" fmla="*/ 1750499 w 12096947"/>
              <a:gd name="connsiteY10" fmla="*/ 1030352 h 1141737"/>
              <a:gd name="connsiteX11" fmla="*/ 0 w 12096947"/>
              <a:gd name="connsiteY11" fmla="*/ 1047984 h 1141737"/>
              <a:gd name="connsiteX12" fmla="*/ 0 w 12096947"/>
              <a:gd name="connsiteY12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005600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41737"/>
              <a:gd name="connsiteX1" fmla="*/ 1613061 w 12096947"/>
              <a:gd name="connsiteY1" fmla="*/ 54814 h 1141737"/>
              <a:gd name="connsiteX2" fmla="*/ 4206743 w 12096947"/>
              <a:gd name="connsiteY2" fmla="*/ 67901 h 1141737"/>
              <a:gd name="connsiteX3" fmla="*/ 7100047 w 12096947"/>
              <a:gd name="connsiteY3" fmla="*/ 17997 h 1141737"/>
              <a:gd name="connsiteX4" fmla="*/ 9509759 w 12096947"/>
              <a:gd name="connsiteY4" fmla="*/ 190120 h 1141737"/>
              <a:gd name="connsiteX5" fmla="*/ 10470975 w 12096947"/>
              <a:gd name="connsiteY5" fmla="*/ 371829 h 1141737"/>
              <a:gd name="connsiteX6" fmla="*/ 12086273 w 12096947"/>
              <a:gd name="connsiteY6" fmla="*/ 248717 h 1141737"/>
              <a:gd name="connsiteX7" fmla="*/ 12096947 w 12096947"/>
              <a:gd name="connsiteY7" fmla="*/ 1047984 h 1141737"/>
              <a:gd name="connsiteX8" fmla="*/ 9446294 w 12096947"/>
              <a:gd name="connsiteY8" fmla="*/ 1104608 h 1141737"/>
              <a:gd name="connsiteX9" fmla="*/ 6660437 w 12096947"/>
              <a:gd name="connsiteY9" fmla="*/ 943719 h 1141737"/>
              <a:gd name="connsiteX10" fmla="*/ 3607737 w 12096947"/>
              <a:gd name="connsiteY10" fmla="*/ 1141737 h 1141737"/>
              <a:gd name="connsiteX11" fmla="*/ 1750499 w 12096947"/>
              <a:gd name="connsiteY11" fmla="*/ 1030352 h 1141737"/>
              <a:gd name="connsiteX12" fmla="*/ 0 w 12096947"/>
              <a:gd name="connsiteY12" fmla="*/ 1047984 h 1141737"/>
              <a:gd name="connsiteX13" fmla="*/ 0 w 12096947"/>
              <a:gd name="connsiteY13" fmla="*/ 168870 h 1141737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50499 w 12096947"/>
              <a:gd name="connsiteY11" fmla="*/ 1030352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6660437 w 12096947"/>
              <a:gd name="connsiteY9" fmla="*/ 943719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607737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178865"/>
              <a:gd name="connsiteX1" fmla="*/ 1613061 w 12096947"/>
              <a:gd name="connsiteY1" fmla="*/ 54814 h 1178865"/>
              <a:gd name="connsiteX2" fmla="*/ 4206743 w 12096947"/>
              <a:gd name="connsiteY2" fmla="*/ 67901 h 1178865"/>
              <a:gd name="connsiteX3" fmla="*/ 7100047 w 12096947"/>
              <a:gd name="connsiteY3" fmla="*/ 17997 h 1178865"/>
              <a:gd name="connsiteX4" fmla="*/ 9509759 w 12096947"/>
              <a:gd name="connsiteY4" fmla="*/ 190120 h 1178865"/>
              <a:gd name="connsiteX5" fmla="*/ 10470975 w 12096947"/>
              <a:gd name="connsiteY5" fmla="*/ 371829 h 1178865"/>
              <a:gd name="connsiteX6" fmla="*/ 12086273 w 12096947"/>
              <a:gd name="connsiteY6" fmla="*/ 248717 h 1178865"/>
              <a:gd name="connsiteX7" fmla="*/ 12096947 w 12096947"/>
              <a:gd name="connsiteY7" fmla="*/ 1047984 h 1178865"/>
              <a:gd name="connsiteX8" fmla="*/ 9446294 w 12096947"/>
              <a:gd name="connsiteY8" fmla="*/ 1104608 h 1178865"/>
              <a:gd name="connsiteX9" fmla="*/ 5059371 w 12096947"/>
              <a:gd name="connsiteY9" fmla="*/ 659070 h 1178865"/>
              <a:gd name="connsiteX10" fmla="*/ 3511673 w 12096947"/>
              <a:gd name="connsiteY10" fmla="*/ 1178865 h 1178865"/>
              <a:gd name="connsiteX11" fmla="*/ 1793195 w 12096947"/>
              <a:gd name="connsiteY11" fmla="*/ 1067481 h 1178865"/>
              <a:gd name="connsiteX12" fmla="*/ 0 w 12096947"/>
              <a:gd name="connsiteY12" fmla="*/ 1047984 h 1178865"/>
              <a:gd name="connsiteX13" fmla="*/ 0 w 12096947"/>
              <a:gd name="connsiteY13" fmla="*/ 168870 h 1178865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059371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46294 w 12096947"/>
              <a:gd name="connsiteY8" fmla="*/ 1104608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6585721 w 12096947"/>
              <a:gd name="connsiteY8" fmla="*/ 956096 h 1201656"/>
              <a:gd name="connsiteX9" fmla="*/ 5251499 w 12096947"/>
              <a:gd name="connsiteY9" fmla="*/ 659070 h 1201656"/>
              <a:gd name="connsiteX10" fmla="*/ 3511673 w 12096947"/>
              <a:gd name="connsiteY10" fmla="*/ 1178865 h 1201656"/>
              <a:gd name="connsiteX11" fmla="*/ 1793195 w 12096947"/>
              <a:gd name="connsiteY11" fmla="*/ 1067481 h 1201656"/>
              <a:gd name="connsiteX12" fmla="*/ 0 w 12096947"/>
              <a:gd name="connsiteY12" fmla="*/ 1047984 h 1201656"/>
              <a:gd name="connsiteX13" fmla="*/ 0 w 12096947"/>
              <a:gd name="connsiteY13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328882 w 12096947"/>
              <a:gd name="connsiteY8" fmla="*/ 1017974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8016007 w 12096947"/>
              <a:gd name="connsiteY8" fmla="*/ 634317 h 1201656"/>
              <a:gd name="connsiteX9" fmla="*/ 6585721 w 12096947"/>
              <a:gd name="connsiteY9" fmla="*/ 956096 h 1201656"/>
              <a:gd name="connsiteX10" fmla="*/ 5251499 w 12096947"/>
              <a:gd name="connsiteY10" fmla="*/ 659070 h 1201656"/>
              <a:gd name="connsiteX11" fmla="*/ 3511673 w 12096947"/>
              <a:gd name="connsiteY11" fmla="*/ 1178865 h 1201656"/>
              <a:gd name="connsiteX12" fmla="*/ 1793195 w 12096947"/>
              <a:gd name="connsiteY12" fmla="*/ 1067481 h 1201656"/>
              <a:gd name="connsiteX13" fmla="*/ 0 w 12096947"/>
              <a:gd name="connsiteY13" fmla="*/ 1047984 h 1201656"/>
              <a:gd name="connsiteX14" fmla="*/ 0 w 12096947"/>
              <a:gd name="connsiteY14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342891 w 12096947"/>
              <a:gd name="connsiteY8" fmla="*/ 881838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9424946 w 12096947"/>
              <a:gd name="connsiteY8" fmla="*/ 1055102 h 1201656"/>
              <a:gd name="connsiteX9" fmla="*/ 8016007 w 12096947"/>
              <a:gd name="connsiteY9" fmla="*/ 634317 h 1201656"/>
              <a:gd name="connsiteX10" fmla="*/ 6585721 w 12096947"/>
              <a:gd name="connsiteY10" fmla="*/ 956096 h 1201656"/>
              <a:gd name="connsiteX11" fmla="*/ 5251499 w 12096947"/>
              <a:gd name="connsiteY11" fmla="*/ 659070 h 1201656"/>
              <a:gd name="connsiteX12" fmla="*/ 3511673 w 12096947"/>
              <a:gd name="connsiteY12" fmla="*/ 1178865 h 1201656"/>
              <a:gd name="connsiteX13" fmla="*/ 1793195 w 12096947"/>
              <a:gd name="connsiteY13" fmla="*/ 1067481 h 1201656"/>
              <a:gd name="connsiteX14" fmla="*/ 0 w 12096947"/>
              <a:gd name="connsiteY14" fmla="*/ 1047984 h 1201656"/>
              <a:gd name="connsiteX15" fmla="*/ 0 w 12096947"/>
              <a:gd name="connsiteY15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791189 w 12096947"/>
              <a:gd name="connsiteY8" fmla="*/ 1055102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1047984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201656"/>
              <a:gd name="connsiteX1" fmla="*/ 1613061 w 12096947"/>
              <a:gd name="connsiteY1" fmla="*/ 54814 h 1201656"/>
              <a:gd name="connsiteX2" fmla="*/ 4206743 w 12096947"/>
              <a:gd name="connsiteY2" fmla="*/ 67901 h 1201656"/>
              <a:gd name="connsiteX3" fmla="*/ 7100047 w 12096947"/>
              <a:gd name="connsiteY3" fmla="*/ 17997 h 1201656"/>
              <a:gd name="connsiteX4" fmla="*/ 9509759 w 12096947"/>
              <a:gd name="connsiteY4" fmla="*/ 190120 h 1201656"/>
              <a:gd name="connsiteX5" fmla="*/ 10470975 w 12096947"/>
              <a:gd name="connsiteY5" fmla="*/ 371829 h 1201656"/>
              <a:gd name="connsiteX6" fmla="*/ 12086273 w 12096947"/>
              <a:gd name="connsiteY6" fmla="*/ 248717 h 1201656"/>
              <a:gd name="connsiteX7" fmla="*/ 12096947 w 12096947"/>
              <a:gd name="connsiteY7" fmla="*/ 849967 h 1201656"/>
              <a:gd name="connsiteX8" fmla="*/ 10545692 w 12096947"/>
              <a:gd name="connsiteY8" fmla="*/ 609566 h 1201656"/>
              <a:gd name="connsiteX9" fmla="*/ 9424946 w 12096947"/>
              <a:gd name="connsiteY9" fmla="*/ 1055102 h 1201656"/>
              <a:gd name="connsiteX10" fmla="*/ 8016007 w 12096947"/>
              <a:gd name="connsiteY10" fmla="*/ 634317 h 1201656"/>
              <a:gd name="connsiteX11" fmla="*/ 6585721 w 12096947"/>
              <a:gd name="connsiteY11" fmla="*/ 956096 h 1201656"/>
              <a:gd name="connsiteX12" fmla="*/ 5251499 w 12096947"/>
              <a:gd name="connsiteY12" fmla="*/ 659070 h 1201656"/>
              <a:gd name="connsiteX13" fmla="*/ 3511673 w 12096947"/>
              <a:gd name="connsiteY13" fmla="*/ 1178865 h 1201656"/>
              <a:gd name="connsiteX14" fmla="*/ 1793195 w 12096947"/>
              <a:gd name="connsiteY14" fmla="*/ 1067481 h 1201656"/>
              <a:gd name="connsiteX15" fmla="*/ 0 w 12096947"/>
              <a:gd name="connsiteY15" fmla="*/ 1047984 h 1201656"/>
              <a:gd name="connsiteX16" fmla="*/ 0 w 12096947"/>
              <a:gd name="connsiteY16" fmla="*/ 168870 h 1201656"/>
              <a:gd name="connsiteX0" fmla="*/ 0 w 12096947"/>
              <a:gd name="connsiteY0" fmla="*/ 168870 h 1179078"/>
              <a:gd name="connsiteX1" fmla="*/ 1613061 w 12096947"/>
              <a:gd name="connsiteY1" fmla="*/ 54814 h 1179078"/>
              <a:gd name="connsiteX2" fmla="*/ 4206743 w 12096947"/>
              <a:gd name="connsiteY2" fmla="*/ 67901 h 1179078"/>
              <a:gd name="connsiteX3" fmla="*/ 7100047 w 12096947"/>
              <a:gd name="connsiteY3" fmla="*/ 17997 h 1179078"/>
              <a:gd name="connsiteX4" fmla="*/ 9509759 w 12096947"/>
              <a:gd name="connsiteY4" fmla="*/ 190120 h 1179078"/>
              <a:gd name="connsiteX5" fmla="*/ 10470975 w 12096947"/>
              <a:gd name="connsiteY5" fmla="*/ 371829 h 1179078"/>
              <a:gd name="connsiteX6" fmla="*/ 12086273 w 12096947"/>
              <a:gd name="connsiteY6" fmla="*/ 248717 h 1179078"/>
              <a:gd name="connsiteX7" fmla="*/ 12096947 w 12096947"/>
              <a:gd name="connsiteY7" fmla="*/ 849967 h 1179078"/>
              <a:gd name="connsiteX8" fmla="*/ 10545692 w 12096947"/>
              <a:gd name="connsiteY8" fmla="*/ 609566 h 1179078"/>
              <a:gd name="connsiteX9" fmla="*/ 9424946 w 12096947"/>
              <a:gd name="connsiteY9" fmla="*/ 1055102 h 1179078"/>
              <a:gd name="connsiteX10" fmla="*/ 8016007 w 12096947"/>
              <a:gd name="connsiteY10" fmla="*/ 634317 h 1179078"/>
              <a:gd name="connsiteX11" fmla="*/ 6585721 w 12096947"/>
              <a:gd name="connsiteY11" fmla="*/ 956096 h 1179078"/>
              <a:gd name="connsiteX12" fmla="*/ 5251499 w 12096947"/>
              <a:gd name="connsiteY12" fmla="*/ 659070 h 1179078"/>
              <a:gd name="connsiteX13" fmla="*/ 3511673 w 12096947"/>
              <a:gd name="connsiteY13" fmla="*/ 1178865 h 1179078"/>
              <a:gd name="connsiteX14" fmla="*/ 1793195 w 12096947"/>
              <a:gd name="connsiteY14" fmla="*/ 1067481 h 1179078"/>
              <a:gd name="connsiteX15" fmla="*/ 0 w 12096947"/>
              <a:gd name="connsiteY15" fmla="*/ 1047984 h 1179078"/>
              <a:gd name="connsiteX16" fmla="*/ 0 w 12096947"/>
              <a:gd name="connsiteY16" fmla="*/ 168870 h 1179078"/>
              <a:gd name="connsiteX0" fmla="*/ 0 w 12096947"/>
              <a:gd name="connsiteY0" fmla="*/ 168870 h 1120951"/>
              <a:gd name="connsiteX1" fmla="*/ 1613061 w 12096947"/>
              <a:gd name="connsiteY1" fmla="*/ 54814 h 1120951"/>
              <a:gd name="connsiteX2" fmla="*/ 4206743 w 12096947"/>
              <a:gd name="connsiteY2" fmla="*/ 67901 h 1120951"/>
              <a:gd name="connsiteX3" fmla="*/ 7100047 w 12096947"/>
              <a:gd name="connsiteY3" fmla="*/ 17997 h 1120951"/>
              <a:gd name="connsiteX4" fmla="*/ 9509759 w 12096947"/>
              <a:gd name="connsiteY4" fmla="*/ 190120 h 1120951"/>
              <a:gd name="connsiteX5" fmla="*/ 10470975 w 12096947"/>
              <a:gd name="connsiteY5" fmla="*/ 371829 h 1120951"/>
              <a:gd name="connsiteX6" fmla="*/ 12086273 w 12096947"/>
              <a:gd name="connsiteY6" fmla="*/ 248717 h 1120951"/>
              <a:gd name="connsiteX7" fmla="*/ 12096947 w 12096947"/>
              <a:gd name="connsiteY7" fmla="*/ 849967 h 1120951"/>
              <a:gd name="connsiteX8" fmla="*/ 10545692 w 12096947"/>
              <a:gd name="connsiteY8" fmla="*/ 609566 h 1120951"/>
              <a:gd name="connsiteX9" fmla="*/ 9424946 w 12096947"/>
              <a:gd name="connsiteY9" fmla="*/ 1055102 h 1120951"/>
              <a:gd name="connsiteX10" fmla="*/ 8016007 w 12096947"/>
              <a:gd name="connsiteY10" fmla="*/ 634317 h 1120951"/>
              <a:gd name="connsiteX11" fmla="*/ 6585721 w 12096947"/>
              <a:gd name="connsiteY11" fmla="*/ 956096 h 1120951"/>
              <a:gd name="connsiteX12" fmla="*/ 5251499 w 12096947"/>
              <a:gd name="connsiteY12" fmla="*/ 659070 h 1120951"/>
              <a:gd name="connsiteX13" fmla="*/ 3532276 w 12096947"/>
              <a:gd name="connsiteY13" fmla="*/ 1120707 h 1120951"/>
              <a:gd name="connsiteX14" fmla="*/ 1793195 w 12096947"/>
              <a:gd name="connsiteY14" fmla="*/ 1067481 h 1120951"/>
              <a:gd name="connsiteX15" fmla="*/ 0 w 12096947"/>
              <a:gd name="connsiteY15" fmla="*/ 1047984 h 1120951"/>
              <a:gd name="connsiteX16" fmla="*/ 0 w 12096947"/>
              <a:gd name="connsiteY16" fmla="*/ 168870 h 1120951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7953"/>
              <a:gd name="connsiteX1" fmla="*/ 1613061 w 12096947"/>
              <a:gd name="connsiteY1" fmla="*/ 54814 h 1127953"/>
              <a:gd name="connsiteX2" fmla="*/ 4206743 w 12096947"/>
              <a:gd name="connsiteY2" fmla="*/ 67901 h 1127953"/>
              <a:gd name="connsiteX3" fmla="*/ 7100047 w 12096947"/>
              <a:gd name="connsiteY3" fmla="*/ 17997 h 1127953"/>
              <a:gd name="connsiteX4" fmla="*/ 9509759 w 12096947"/>
              <a:gd name="connsiteY4" fmla="*/ 190120 h 1127953"/>
              <a:gd name="connsiteX5" fmla="*/ 10470975 w 12096947"/>
              <a:gd name="connsiteY5" fmla="*/ 371829 h 1127953"/>
              <a:gd name="connsiteX6" fmla="*/ 12086273 w 12096947"/>
              <a:gd name="connsiteY6" fmla="*/ 248717 h 1127953"/>
              <a:gd name="connsiteX7" fmla="*/ 12096947 w 12096947"/>
              <a:gd name="connsiteY7" fmla="*/ 849967 h 1127953"/>
              <a:gd name="connsiteX8" fmla="*/ 10545692 w 12096947"/>
              <a:gd name="connsiteY8" fmla="*/ 609566 h 1127953"/>
              <a:gd name="connsiteX9" fmla="*/ 9424946 w 12096947"/>
              <a:gd name="connsiteY9" fmla="*/ 1055102 h 1127953"/>
              <a:gd name="connsiteX10" fmla="*/ 8016007 w 12096947"/>
              <a:gd name="connsiteY10" fmla="*/ 634317 h 1127953"/>
              <a:gd name="connsiteX11" fmla="*/ 6585721 w 12096947"/>
              <a:gd name="connsiteY11" fmla="*/ 956096 h 1127953"/>
              <a:gd name="connsiteX12" fmla="*/ 5251499 w 12096947"/>
              <a:gd name="connsiteY12" fmla="*/ 659070 h 1127953"/>
              <a:gd name="connsiteX13" fmla="*/ 3532276 w 12096947"/>
              <a:gd name="connsiteY13" fmla="*/ 1120707 h 1127953"/>
              <a:gd name="connsiteX14" fmla="*/ 1793195 w 12096947"/>
              <a:gd name="connsiteY14" fmla="*/ 1067481 h 1127953"/>
              <a:gd name="connsiteX15" fmla="*/ 0 w 12096947"/>
              <a:gd name="connsiteY15" fmla="*/ 1047984 h 1127953"/>
              <a:gd name="connsiteX16" fmla="*/ 0 w 12096947"/>
              <a:gd name="connsiteY16" fmla="*/ 168870 h 1127953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9738"/>
              <a:gd name="connsiteX1" fmla="*/ 1613061 w 12096947"/>
              <a:gd name="connsiteY1" fmla="*/ 54814 h 1129738"/>
              <a:gd name="connsiteX2" fmla="*/ 4206743 w 12096947"/>
              <a:gd name="connsiteY2" fmla="*/ 67901 h 1129738"/>
              <a:gd name="connsiteX3" fmla="*/ 7100047 w 12096947"/>
              <a:gd name="connsiteY3" fmla="*/ 17997 h 1129738"/>
              <a:gd name="connsiteX4" fmla="*/ 9509759 w 12096947"/>
              <a:gd name="connsiteY4" fmla="*/ 190120 h 1129738"/>
              <a:gd name="connsiteX5" fmla="*/ 10470975 w 12096947"/>
              <a:gd name="connsiteY5" fmla="*/ 371829 h 1129738"/>
              <a:gd name="connsiteX6" fmla="*/ 12086273 w 12096947"/>
              <a:gd name="connsiteY6" fmla="*/ 248717 h 1129738"/>
              <a:gd name="connsiteX7" fmla="*/ 12096947 w 12096947"/>
              <a:gd name="connsiteY7" fmla="*/ 849967 h 1129738"/>
              <a:gd name="connsiteX8" fmla="*/ 10545692 w 12096947"/>
              <a:gd name="connsiteY8" fmla="*/ 609566 h 1129738"/>
              <a:gd name="connsiteX9" fmla="*/ 9424946 w 12096947"/>
              <a:gd name="connsiteY9" fmla="*/ 1055102 h 1129738"/>
              <a:gd name="connsiteX10" fmla="*/ 8016007 w 12096947"/>
              <a:gd name="connsiteY10" fmla="*/ 634317 h 1129738"/>
              <a:gd name="connsiteX11" fmla="*/ 6585721 w 12096947"/>
              <a:gd name="connsiteY11" fmla="*/ 956096 h 1129738"/>
              <a:gd name="connsiteX12" fmla="*/ 5251499 w 12096947"/>
              <a:gd name="connsiteY12" fmla="*/ 758770 h 1129738"/>
              <a:gd name="connsiteX13" fmla="*/ 3532276 w 12096947"/>
              <a:gd name="connsiteY13" fmla="*/ 1120707 h 1129738"/>
              <a:gd name="connsiteX14" fmla="*/ 1793195 w 12096947"/>
              <a:gd name="connsiteY14" fmla="*/ 1067481 h 1129738"/>
              <a:gd name="connsiteX15" fmla="*/ 0 w 12096947"/>
              <a:gd name="connsiteY15" fmla="*/ 1047984 h 1129738"/>
              <a:gd name="connsiteX16" fmla="*/ 0 w 12096947"/>
              <a:gd name="connsiteY16" fmla="*/ 168870 h 1129738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634317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45692 w 12096947"/>
              <a:gd name="connsiteY8" fmla="*/ 609566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555994 w 12096947"/>
              <a:gd name="connsiteY8" fmla="*/ 725883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96947"/>
              <a:gd name="connsiteY0" fmla="*/ 168870 h 1127760"/>
              <a:gd name="connsiteX1" fmla="*/ 1613061 w 12096947"/>
              <a:gd name="connsiteY1" fmla="*/ 54814 h 1127760"/>
              <a:gd name="connsiteX2" fmla="*/ 4206743 w 12096947"/>
              <a:gd name="connsiteY2" fmla="*/ 67901 h 1127760"/>
              <a:gd name="connsiteX3" fmla="*/ 7100047 w 12096947"/>
              <a:gd name="connsiteY3" fmla="*/ 17997 h 1127760"/>
              <a:gd name="connsiteX4" fmla="*/ 9509759 w 12096947"/>
              <a:gd name="connsiteY4" fmla="*/ 190120 h 1127760"/>
              <a:gd name="connsiteX5" fmla="*/ 10470975 w 12096947"/>
              <a:gd name="connsiteY5" fmla="*/ 371829 h 1127760"/>
              <a:gd name="connsiteX6" fmla="*/ 12086273 w 12096947"/>
              <a:gd name="connsiteY6" fmla="*/ 248717 h 1127760"/>
              <a:gd name="connsiteX7" fmla="*/ 12096947 w 12096947"/>
              <a:gd name="connsiteY7" fmla="*/ 849967 h 1127760"/>
              <a:gd name="connsiteX8" fmla="*/ 10442677 w 12096947"/>
              <a:gd name="connsiteY8" fmla="*/ 750809 h 1127760"/>
              <a:gd name="connsiteX9" fmla="*/ 9424946 w 12096947"/>
              <a:gd name="connsiteY9" fmla="*/ 1055102 h 1127760"/>
              <a:gd name="connsiteX10" fmla="*/ 8016007 w 12096947"/>
              <a:gd name="connsiteY10" fmla="*/ 758943 h 1127760"/>
              <a:gd name="connsiteX11" fmla="*/ 6585721 w 12096947"/>
              <a:gd name="connsiteY11" fmla="*/ 956096 h 1127760"/>
              <a:gd name="connsiteX12" fmla="*/ 5251499 w 12096947"/>
              <a:gd name="connsiteY12" fmla="*/ 758770 h 1127760"/>
              <a:gd name="connsiteX13" fmla="*/ 3532276 w 12096947"/>
              <a:gd name="connsiteY13" fmla="*/ 1120707 h 1127760"/>
              <a:gd name="connsiteX14" fmla="*/ 1793195 w 12096947"/>
              <a:gd name="connsiteY14" fmla="*/ 1067481 h 1127760"/>
              <a:gd name="connsiteX15" fmla="*/ 0 w 12096947"/>
              <a:gd name="connsiteY15" fmla="*/ 1047984 h 1127760"/>
              <a:gd name="connsiteX16" fmla="*/ 0 w 12096947"/>
              <a:gd name="connsiteY16" fmla="*/ 168870 h 1127760"/>
              <a:gd name="connsiteX0" fmla="*/ 0 w 12086273"/>
              <a:gd name="connsiteY0" fmla="*/ 168870 h 1127760"/>
              <a:gd name="connsiteX1" fmla="*/ 1613061 w 12086273"/>
              <a:gd name="connsiteY1" fmla="*/ 54814 h 1127760"/>
              <a:gd name="connsiteX2" fmla="*/ 4206743 w 12086273"/>
              <a:gd name="connsiteY2" fmla="*/ 67901 h 1127760"/>
              <a:gd name="connsiteX3" fmla="*/ 7100047 w 12086273"/>
              <a:gd name="connsiteY3" fmla="*/ 17997 h 1127760"/>
              <a:gd name="connsiteX4" fmla="*/ 9509759 w 12086273"/>
              <a:gd name="connsiteY4" fmla="*/ 190120 h 1127760"/>
              <a:gd name="connsiteX5" fmla="*/ 10470975 w 12086273"/>
              <a:gd name="connsiteY5" fmla="*/ 371829 h 1127760"/>
              <a:gd name="connsiteX6" fmla="*/ 12086273 w 12086273"/>
              <a:gd name="connsiteY6" fmla="*/ 248717 h 1127760"/>
              <a:gd name="connsiteX7" fmla="*/ 12066042 w 12086273"/>
              <a:gd name="connsiteY7" fmla="*/ 899817 h 1127760"/>
              <a:gd name="connsiteX8" fmla="*/ 10442677 w 12086273"/>
              <a:gd name="connsiteY8" fmla="*/ 750809 h 1127760"/>
              <a:gd name="connsiteX9" fmla="*/ 9424946 w 12086273"/>
              <a:gd name="connsiteY9" fmla="*/ 1055102 h 1127760"/>
              <a:gd name="connsiteX10" fmla="*/ 8016007 w 12086273"/>
              <a:gd name="connsiteY10" fmla="*/ 758943 h 1127760"/>
              <a:gd name="connsiteX11" fmla="*/ 6585721 w 12086273"/>
              <a:gd name="connsiteY11" fmla="*/ 956096 h 1127760"/>
              <a:gd name="connsiteX12" fmla="*/ 5251499 w 12086273"/>
              <a:gd name="connsiteY12" fmla="*/ 758770 h 1127760"/>
              <a:gd name="connsiteX13" fmla="*/ 3532276 w 12086273"/>
              <a:gd name="connsiteY13" fmla="*/ 1120707 h 1127760"/>
              <a:gd name="connsiteX14" fmla="*/ 1793195 w 12086273"/>
              <a:gd name="connsiteY14" fmla="*/ 1067481 h 1127760"/>
              <a:gd name="connsiteX15" fmla="*/ 0 w 12086273"/>
              <a:gd name="connsiteY15" fmla="*/ 1047984 h 1127760"/>
              <a:gd name="connsiteX16" fmla="*/ 0 w 12086273"/>
              <a:gd name="connsiteY16" fmla="*/ 168870 h 1127760"/>
              <a:gd name="connsiteX0" fmla="*/ 0 w 12086273"/>
              <a:gd name="connsiteY0" fmla="*/ 168870 h 1127760"/>
              <a:gd name="connsiteX1" fmla="*/ 4206743 w 12086273"/>
              <a:gd name="connsiteY1" fmla="*/ 67901 h 1127760"/>
              <a:gd name="connsiteX2" fmla="*/ 7100047 w 12086273"/>
              <a:gd name="connsiteY2" fmla="*/ 17997 h 1127760"/>
              <a:gd name="connsiteX3" fmla="*/ 9509759 w 12086273"/>
              <a:gd name="connsiteY3" fmla="*/ 190120 h 1127760"/>
              <a:gd name="connsiteX4" fmla="*/ 10470975 w 12086273"/>
              <a:gd name="connsiteY4" fmla="*/ 371829 h 1127760"/>
              <a:gd name="connsiteX5" fmla="*/ 12086273 w 12086273"/>
              <a:gd name="connsiteY5" fmla="*/ 248717 h 1127760"/>
              <a:gd name="connsiteX6" fmla="*/ 12066042 w 12086273"/>
              <a:gd name="connsiteY6" fmla="*/ 899817 h 1127760"/>
              <a:gd name="connsiteX7" fmla="*/ 10442677 w 12086273"/>
              <a:gd name="connsiteY7" fmla="*/ 750809 h 1127760"/>
              <a:gd name="connsiteX8" fmla="*/ 9424946 w 12086273"/>
              <a:gd name="connsiteY8" fmla="*/ 1055102 h 1127760"/>
              <a:gd name="connsiteX9" fmla="*/ 8016007 w 12086273"/>
              <a:gd name="connsiteY9" fmla="*/ 758943 h 1127760"/>
              <a:gd name="connsiteX10" fmla="*/ 6585721 w 12086273"/>
              <a:gd name="connsiteY10" fmla="*/ 956096 h 1127760"/>
              <a:gd name="connsiteX11" fmla="*/ 5251499 w 12086273"/>
              <a:gd name="connsiteY11" fmla="*/ 758770 h 1127760"/>
              <a:gd name="connsiteX12" fmla="*/ 3532276 w 12086273"/>
              <a:gd name="connsiteY12" fmla="*/ 1120707 h 1127760"/>
              <a:gd name="connsiteX13" fmla="*/ 1793195 w 12086273"/>
              <a:gd name="connsiteY13" fmla="*/ 1067481 h 1127760"/>
              <a:gd name="connsiteX14" fmla="*/ 0 w 12086273"/>
              <a:gd name="connsiteY14" fmla="*/ 1047984 h 1127760"/>
              <a:gd name="connsiteX15" fmla="*/ 0 w 12086273"/>
              <a:gd name="connsiteY15" fmla="*/ 168870 h 1127760"/>
              <a:gd name="connsiteX0" fmla="*/ 0 w 12086273"/>
              <a:gd name="connsiteY0" fmla="*/ 168870 h 1127760"/>
              <a:gd name="connsiteX1" fmla="*/ 7100047 w 12086273"/>
              <a:gd name="connsiteY1" fmla="*/ 17997 h 1127760"/>
              <a:gd name="connsiteX2" fmla="*/ 9509759 w 12086273"/>
              <a:gd name="connsiteY2" fmla="*/ 190120 h 1127760"/>
              <a:gd name="connsiteX3" fmla="*/ 10470975 w 12086273"/>
              <a:gd name="connsiteY3" fmla="*/ 371829 h 1127760"/>
              <a:gd name="connsiteX4" fmla="*/ 12086273 w 12086273"/>
              <a:gd name="connsiteY4" fmla="*/ 248717 h 1127760"/>
              <a:gd name="connsiteX5" fmla="*/ 12066042 w 12086273"/>
              <a:gd name="connsiteY5" fmla="*/ 899817 h 1127760"/>
              <a:gd name="connsiteX6" fmla="*/ 10442677 w 12086273"/>
              <a:gd name="connsiteY6" fmla="*/ 750809 h 1127760"/>
              <a:gd name="connsiteX7" fmla="*/ 9424946 w 12086273"/>
              <a:gd name="connsiteY7" fmla="*/ 1055102 h 1127760"/>
              <a:gd name="connsiteX8" fmla="*/ 8016007 w 12086273"/>
              <a:gd name="connsiteY8" fmla="*/ 758943 h 1127760"/>
              <a:gd name="connsiteX9" fmla="*/ 6585721 w 12086273"/>
              <a:gd name="connsiteY9" fmla="*/ 956096 h 1127760"/>
              <a:gd name="connsiteX10" fmla="*/ 5251499 w 12086273"/>
              <a:gd name="connsiteY10" fmla="*/ 758770 h 1127760"/>
              <a:gd name="connsiteX11" fmla="*/ 3532276 w 12086273"/>
              <a:gd name="connsiteY11" fmla="*/ 1120707 h 1127760"/>
              <a:gd name="connsiteX12" fmla="*/ 1793195 w 12086273"/>
              <a:gd name="connsiteY12" fmla="*/ 1067481 h 1127760"/>
              <a:gd name="connsiteX13" fmla="*/ 0 w 12086273"/>
              <a:gd name="connsiteY13" fmla="*/ 1047984 h 1127760"/>
              <a:gd name="connsiteX14" fmla="*/ 0 w 12086273"/>
              <a:gd name="connsiteY14" fmla="*/ 168870 h 1127760"/>
              <a:gd name="connsiteX0" fmla="*/ 51508 w 12086273"/>
              <a:gd name="connsiteY0" fmla="*/ 2727845 h 2727845"/>
              <a:gd name="connsiteX1" fmla="*/ 7100047 w 12086273"/>
              <a:gd name="connsiteY1" fmla="*/ 17997 h 2727845"/>
              <a:gd name="connsiteX2" fmla="*/ 9509759 w 12086273"/>
              <a:gd name="connsiteY2" fmla="*/ 190120 h 2727845"/>
              <a:gd name="connsiteX3" fmla="*/ 10470975 w 12086273"/>
              <a:gd name="connsiteY3" fmla="*/ 371829 h 2727845"/>
              <a:gd name="connsiteX4" fmla="*/ 12086273 w 12086273"/>
              <a:gd name="connsiteY4" fmla="*/ 248717 h 2727845"/>
              <a:gd name="connsiteX5" fmla="*/ 12066042 w 12086273"/>
              <a:gd name="connsiteY5" fmla="*/ 899817 h 2727845"/>
              <a:gd name="connsiteX6" fmla="*/ 10442677 w 12086273"/>
              <a:gd name="connsiteY6" fmla="*/ 750809 h 2727845"/>
              <a:gd name="connsiteX7" fmla="*/ 9424946 w 12086273"/>
              <a:gd name="connsiteY7" fmla="*/ 1055102 h 2727845"/>
              <a:gd name="connsiteX8" fmla="*/ 8016007 w 12086273"/>
              <a:gd name="connsiteY8" fmla="*/ 758943 h 2727845"/>
              <a:gd name="connsiteX9" fmla="*/ 6585721 w 12086273"/>
              <a:gd name="connsiteY9" fmla="*/ 956096 h 2727845"/>
              <a:gd name="connsiteX10" fmla="*/ 5251499 w 12086273"/>
              <a:gd name="connsiteY10" fmla="*/ 758770 h 2727845"/>
              <a:gd name="connsiteX11" fmla="*/ 3532276 w 12086273"/>
              <a:gd name="connsiteY11" fmla="*/ 1120707 h 2727845"/>
              <a:gd name="connsiteX12" fmla="*/ 1793195 w 12086273"/>
              <a:gd name="connsiteY12" fmla="*/ 1067481 h 2727845"/>
              <a:gd name="connsiteX13" fmla="*/ 0 w 12086273"/>
              <a:gd name="connsiteY13" fmla="*/ 1047984 h 2727845"/>
              <a:gd name="connsiteX14" fmla="*/ 51508 w 12086273"/>
              <a:gd name="connsiteY14" fmla="*/ 2727845 h 2727845"/>
              <a:gd name="connsiteX0" fmla="*/ 51508 w 12086273"/>
              <a:gd name="connsiteY0" fmla="*/ 2546880 h 2595407"/>
              <a:gd name="connsiteX1" fmla="*/ 7615127 w 12086273"/>
              <a:gd name="connsiteY1" fmla="*/ 2595408 h 2595407"/>
              <a:gd name="connsiteX2" fmla="*/ 9509759 w 12086273"/>
              <a:gd name="connsiteY2" fmla="*/ 9155 h 2595407"/>
              <a:gd name="connsiteX3" fmla="*/ 10470975 w 12086273"/>
              <a:gd name="connsiteY3" fmla="*/ 190864 h 2595407"/>
              <a:gd name="connsiteX4" fmla="*/ 12086273 w 12086273"/>
              <a:gd name="connsiteY4" fmla="*/ 67752 h 2595407"/>
              <a:gd name="connsiteX5" fmla="*/ 12066042 w 12086273"/>
              <a:gd name="connsiteY5" fmla="*/ 718852 h 2595407"/>
              <a:gd name="connsiteX6" fmla="*/ 10442677 w 12086273"/>
              <a:gd name="connsiteY6" fmla="*/ 569844 h 2595407"/>
              <a:gd name="connsiteX7" fmla="*/ 9424946 w 12086273"/>
              <a:gd name="connsiteY7" fmla="*/ 874137 h 2595407"/>
              <a:gd name="connsiteX8" fmla="*/ 8016007 w 12086273"/>
              <a:gd name="connsiteY8" fmla="*/ 577978 h 2595407"/>
              <a:gd name="connsiteX9" fmla="*/ 6585721 w 12086273"/>
              <a:gd name="connsiteY9" fmla="*/ 775131 h 2595407"/>
              <a:gd name="connsiteX10" fmla="*/ 5251499 w 12086273"/>
              <a:gd name="connsiteY10" fmla="*/ 577805 h 2595407"/>
              <a:gd name="connsiteX11" fmla="*/ 3532276 w 12086273"/>
              <a:gd name="connsiteY11" fmla="*/ 939742 h 2595407"/>
              <a:gd name="connsiteX12" fmla="*/ 1793195 w 12086273"/>
              <a:gd name="connsiteY12" fmla="*/ 886516 h 2595407"/>
              <a:gd name="connsiteX13" fmla="*/ 0 w 12086273"/>
              <a:gd name="connsiteY13" fmla="*/ 867019 h 2595407"/>
              <a:gd name="connsiteX14" fmla="*/ 51508 w 12086273"/>
              <a:gd name="connsiteY14" fmla="*/ 2546880 h 2595407"/>
              <a:gd name="connsiteX0" fmla="*/ 51508 w 12086273"/>
              <a:gd name="connsiteY0" fmla="*/ 2528069 h 3038426"/>
              <a:gd name="connsiteX1" fmla="*/ 7615127 w 12086273"/>
              <a:gd name="connsiteY1" fmla="*/ 2576597 h 3038426"/>
              <a:gd name="connsiteX2" fmla="*/ 10694445 w 12086273"/>
              <a:gd name="connsiteY2" fmla="*/ 2815187 h 3038426"/>
              <a:gd name="connsiteX3" fmla="*/ 10470975 w 12086273"/>
              <a:gd name="connsiteY3" fmla="*/ 172053 h 3038426"/>
              <a:gd name="connsiteX4" fmla="*/ 12086273 w 12086273"/>
              <a:gd name="connsiteY4" fmla="*/ 48941 h 3038426"/>
              <a:gd name="connsiteX5" fmla="*/ 12066042 w 12086273"/>
              <a:gd name="connsiteY5" fmla="*/ 700041 h 3038426"/>
              <a:gd name="connsiteX6" fmla="*/ 10442677 w 12086273"/>
              <a:gd name="connsiteY6" fmla="*/ 551033 h 3038426"/>
              <a:gd name="connsiteX7" fmla="*/ 9424946 w 12086273"/>
              <a:gd name="connsiteY7" fmla="*/ 855326 h 3038426"/>
              <a:gd name="connsiteX8" fmla="*/ 8016007 w 12086273"/>
              <a:gd name="connsiteY8" fmla="*/ 559167 h 3038426"/>
              <a:gd name="connsiteX9" fmla="*/ 6585721 w 12086273"/>
              <a:gd name="connsiteY9" fmla="*/ 756320 h 3038426"/>
              <a:gd name="connsiteX10" fmla="*/ 5251499 w 12086273"/>
              <a:gd name="connsiteY10" fmla="*/ 558994 h 3038426"/>
              <a:gd name="connsiteX11" fmla="*/ 3532276 w 12086273"/>
              <a:gd name="connsiteY11" fmla="*/ 920931 h 3038426"/>
              <a:gd name="connsiteX12" fmla="*/ 1793195 w 12086273"/>
              <a:gd name="connsiteY12" fmla="*/ 867705 h 3038426"/>
              <a:gd name="connsiteX13" fmla="*/ 0 w 12086273"/>
              <a:gd name="connsiteY13" fmla="*/ 848208 h 3038426"/>
              <a:gd name="connsiteX14" fmla="*/ 51508 w 12086273"/>
              <a:gd name="connsiteY14" fmla="*/ 2528069 h 3038426"/>
              <a:gd name="connsiteX0" fmla="*/ 51508 w 12086273"/>
              <a:gd name="connsiteY0" fmla="*/ 2485896 h 2996253"/>
              <a:gd name="connsiteX1" fmla="*/ 7615127 w 12086273"/>
              <a:gd name="connsiteY1" fmla="*/ 2534424 h 2996253"/>
              <a:gd name="connsiteX2" fmla="*/ 10694445 w 12086273"/>
              <a:gd name="connsiteY2" fmla="*/ 2773014 h 2996253"/>
              <a:gd name="connsiteX3" fmla="*/ 11727771 w 12086273"/>
              <a:gd name="connsiteY3" fmla="*/ 2655622 h 2996253"/>
              <a:gd name="connsiteX4" fmla="*/ 12086273 w 12086273"/>
              <a:gd name="connsiteY4" fmla="*/ 6768 h 2996253"/>
              <a:gd name="connsiteX5" fmla="*/ 12066042 w 12086273"/>
              <a:gd name="connsiteY5" fmla="*/ 657868 h 2996253"/>
              <a:gd name="connsiteX6" fmla="*/ 10442677 w 12086273"/>
              <a:gd name="connsiteY6" fmla="*/ 508860 h 2996253"/>
              <a:gd name="connsiteX7" fmla="*/ 9424946 w 12086273"/>
              <a:gd name="connsiteY7" fmla="*/ 813153 h 2996253"/>
              <a:gd name="connsiteX8" fmla="*/ 8016007 w 12086273"/>
              <a:gd name="connsiteY8" fmla="*/ 516994 h 2996253"/>
              <a:gd name="connsiteX9" fmla="*/ 6585721 w 12086273"/>
              <a:gd name="connsiteY9" fmla="*/ 714147 h 2996253"/>
              <a:gd name="connsiteX10" fmla="*/ 5251499 w 12086273"/>
              <a:gd name="connsiteY10" fmla="*/ 516821 h 2996253"/>
              <a:gd name="connsiteX11" fmla="*/ 3532276 w 12086273"/>
              <a:gd name="connsiteY11" fmla="*/ 878758 h 2996253"/>
              <a:gd name="connsiteX12" fmla="*/ 1793195 w 12086273"/>
              <a:gd name="connsiteY12" fmla="*/ 825532 h 2996253"/>
              <a:gd name="connsiteX13" fmla="*/ 0 w 12086273"/>
              <a:gd name="connsiteY13" fmla="*/ 806035 h 2996253"/>
              <a:gd name="connsiteX14" fmla="*/ 51508 w 12086273"/>
              <a:gd name="connsiteY14" fmla="*/ 2485896 h 2996253"/>
              <a:gd name="connsiteX0" fmla="*/ 51508 w 12136146"/>
              <a:gd name="connsiteY0" fmla="*/ 1977370 h 2487727"/>
              <a:gd name="connsiteX1" fmla="*/ 7615127 w 12136146"/>
              <a:gd name="connsiteY1" fmla="*/ 2025898 h 2487727"/>
              <a:gd name="connsiteX2" fmla="*/ 10694445 w 12136146"/>
              <a:gd name="connsiteY2" fmla="*/ 2264488 h 2487727"/>
              <a:gd name="connsiteX3" fmla="*/ 11727771 w 12136146"/>
              <a:gd name="connsiteY3" fmla="*/ 2147096 h 2487727"/>
              <a:gd name="connsiteX4" fmla="*/ 12066042 w 12136146"/>
              <a:gd name="connsiteY4" fmla="*/ 149342 h 2487727"/>
              <a:gd name="connsiteX5" fmla="*/ 10442677 w 12136146"/>
              <a:gd name="connsiteY5" fmla="*/ 334 h 2487727"/>
              <a:gd name="connsiteX6" fmla="*/ 9424946 w 12136146"/>
              <a:gd name="connsiteY6" fmla="*/ 304627 h 2487727"/>
              <a:gd name="connsiteX7" fmla="*/ 8016007 w 12136146"/>
              <a:gd name="connsiteY7" fmla="*/ 8468 h 2487727"/>
              <a:gd name="connsiteX8" fmla="*/ 6585721 w 12136146"/>
              <a:gd name="connsiteY8" fmla="*/ 205621 h 2487727"/>
              <a:gd name="connsiteX9" fmla="*/ 5251499 w 12136146"/>
              <a:gd name="connsiteY9" fmla="*/ 8295 h 2487727"/>
              <a:gd name="connsiteX10" fmla="*/ 3532276 w 12136146"/>
              <a:gd name="connsiteY10" fmla="*/ 370232 h 2487727"/>
              <a:gd name="connsiteX11" fmla="*/ 1793195 w 12136146"/>
              <a:gd name="connsiteY11" fmla="*/ 317006 h 2487727"/>
              <a:gd name="connsiteX12" fmla="*/ 0 w 12136146"/>
              <a:gd name="connsiteY12" fmla="*/ 297509 h 2487727"/>
              <a:gd name="connsiteX13" fmla="*/ 51508 w 12136146"/>
              <a:gd name="connsiteY13" fmla="*/ 1977370 h 2487727"/>
              <a:gd name="connsiteX0" fmla="*/ 51508 w 12222740"/>
              <a:gd name="connsiteY0" fmla="*/ 1977370 h 2487727"/>
              <a:gd name="connsiteX1" fmla="*/ 7615127 w 12222740"/>
              <a:gd name="connsiteY1" fmla="*/ 2025898 h 2487727"/>
              <a:gd name="connsiteX2" fmla="*/ 10694445 w 12222740"/>
              <a:gd name="connsiteY2" fmla="*/ 2264488 h 2487727"/>
              <a:gd name="connsiteX3" fmla="*/ 12047120 w 12222740"/>
              <a:gd name="connsiteY3" fmla="*/ 2064013 h 2487727"/>
              <a:gd name="connsiteX4" fmla="*/ 12066042 w 12222740"/>
              <a:gd name="connsiteY4" fmla="*/ 149342 h 2487727"/>
              <a:gd name="connsiteX5" fmla="*/ 10442677 w 12222740"/>
              <a:gd name="connsiteY5" fmla="*/ 334 h 2487727"/>
              <a:gd name="connsiteX6" fmla="*/ 9424946 w 12222740"/>
              <a:gd name="connsiteY6" fmla="*/ 304627 h 2487727"/>
              <a:gd name="connsiteX7" fmla="*/ 8016007 w 12222740"/>
              <a:gd name="connsiteY7" fmla="*/ 8468 h 2487727"/>
              <a:gd name="connsiteX8" fmla="*/ 6585721 w 12222740"/>
              <a:gd name="connsiteY8" fmla="*/ 205621 h 2487727"/>
              <a:gd name="connsiteX9" fmla="*/ 5251499 w 12222740"/>
              <a:gd name="connsiteY9" fmla="*/ 8295 h 2487727"/>
              <a:gd name="connsiteX10" fmla="*/ 3532276 w 12222740"/>
              <a:gd name="connsiteY10" fmla="*/ 370232 h 2487727"/>
              <a:gd name="connsiteX11" fmla="*/ 1793195 w 12222740"/>
              <a:gd name="connsiteY11" fmla="*/ 317006 h 2487727"/>
              <a:gd name="connsiteX12" fmla="*/ 0 w 12222740"/>
              <a:gd name="connsiteY12" fmla="*/ 297509 h 2487727"/>
              <a:gd name="connsiteX13" fmla="*/ 51508 w 12222740"/>
              <a:gd name="connsiteY13" fmla="*/ 1977370 h 2487727"/>
              <a:gd name="connsiteX0" fmla="*/ 51508 w 12222740"/>
              <a:gd name="connsiteY0" fmla="*/ 1977370 h 2196677"/>
              <a:gd name="connsiteX1" fmla="*/ 7615127 w 12222740"/>
              <a:gd name="connsiteY1" fmla="*/ 2025898 h 2196677"/>
              <a:gd name="connsiteX2" fmla="*/ 12047120 w 12222740"/>
              <a:gd name="connsiteY2" fmla="*/ 2064013 h 2196677"/>
              <a:gd name="connsiteX3" fmla="*/ 12066042 w 12222740"/>
              <a:gd name="connsiteY3" fmla="*/ 149342 h 2196677"/>
              <a:gd name="connsiteX4" fmla="*/ 10442677 w 12222740"/>
              <a:gd name="connsiteY4" fmla="*/ 334 h 2196677"/>
              <a:gd name="connsiteX5" fmla="*/ 9424946 w 12222740"/>
              <a:gd name="connsiteY5" fmla="*/ 304627 h 2196677"/>
              <a:gd name="connsiteX6" fmla="*/ 8016007 w 12222740"/>
              <a:gd name="connsiteY6" fmla="*/ 8468 h 2196677"/>
              <a:gd name="connsiteX7" fmla="*/ 6585721 w 12222740"/>
              <a:gd name="connsiteY7" fmla="*/ 205621 h 2196677"/>
              <a:gd name="connsiteX8" fmla="*/ 5251499 w 12222740"/>
              <a:gd name="connsiteY8" fmla="*/ 8295 h 2196677"/>
              <a:gd name="connsiteX9" fmla="*/ 3532276 w 12222740"/>
              <a:gd name="connsiteY9" fmla="*/ 370232 h 2196677"/>
              <a:gd name="connsiteX10" fmla="*/ 1793195 w 12222740"/>
              <a:gd name="connsiteY10" fmla="*/ 317006 h 2196677"/>
              <a:gd name="connsiteX11" fmla="*/ 0 w 12222740"/>
              <a:gd name="connsiteY11" fmla="*/ 297509 h 2196677"/>
              <a:gd name="connsiteX12" fmla="*/ 51508 w 12222740"/>
              <a:gd name="connsiteY12" fmla="*/ 1977370 h 2196677"/>
              <a:gd name="connsiteX0" fmla="*/ 51508 w 12222740"/>
              <a:gd name="connsiteY0" fmla="*/ 1977370 h 2250532"/>
              <a:gd name="connsiteX1" fmla="*/ 12047120 w 12222740"/>
              <a:gd name="connsiteY1" fmla="*/ 2064013 h 2250532"/>
              <a:gd name="connsiteX2" fmla="*/ 12066042 w 12222740"/>
              <a:gd name="connsiteY2" fmla="*/ 149342 h 2250532"/>
              <a:gd name="connsiteX3" fmla="*/ 10442677 w 12222740"/>
              <a:gd name="connsiteY3" fmla="*/ 334 h 2250532"/>
              <a:gd name="connsiteX4" fmla="*/ 9424946 w 12222740"/>
              <a:gd name="connsiteY4" fmla="*/ 304627 h 2250532"/>
              <a:gd name="connsiteX5" fmla="*/ 8016007 w 12222740"/>
              <a:gd name="connsiteY5" fmla="*/ 8468 h 2250532"/>
              <a:gd name="connsiteX6" fmla="*/ 6585721 w 12222740"/>
              <a:gd name="connsiteY6" fmla="*/ 205621 h 2250532"/>
              <a:gd name="connsiteX7" fmla="*/ 5251499 w 12222740"/>
              <a:gd name="connsiteY7" fmla="*/ 8295 h 2250532"/>
              <a:gd name="connsiteX8" fmla="*/ 3532276 w 12222740"/>
              <a:gd name="connsiteY8" fmla="*/ 370232 h 2250532"/>
              <a:gd name="connsiteX9" fmla="*/ 1793195 w 12222740"/>
              <a:gd name="connsiteY9" fmla="*/ 317006 h 2250532"/>
              <a:gd name="connsiteX10" fmla="*/ 0 w 12222740"/>
              <a:gd name="connsiteY10" fmla="*/ 297509 h 2250532"/>
              <a:gd name="connsiteX11" fmla="*/ 51508 w 12222740"/>
              <a:gd name="connsiteY11" fmla="*/ 1977370 h 2250532"/>
              <a:gd name="connsiteX0" fmla="*/ 0 w 12233041"/>
              <a:gd name="connsiteY0" fmla="*/ 2052145 h 2282917"/>
              <a:gd name="connsiteX1" fmla="*/ 12057421 w 12233041"/>
              <a:gd name="connsiteY1" fmla="*/ 2064013 h 2282917"/>
              <a:gd name="connsiteX2" fmla="*/ 12076343 w 12233041"/>
              <a:gd name="connsiteY2" fmla="*/ 149342 h 2282917"/>
              <a:gd name="connsiteX3" fmla="*/ 10452978 w 12233041"/>
              <a:gd name="connsiteY3" fmla="*/ 334 h 2282917"/>
              <a:gd name="connsiteX4" fmla="*/ 9435247 w 12233041"/>
              <a:gd name="connsiteY4" fmla="*/ 304627 h 2282917"/>
              <a:gd name="connsiteX5" fmla="*/ 8026308 w 12233041"/>
              <a:gd name="connsiteY5" fmla="*/ 8468 h 2282917"/>
              <a:gd name="connsiteX6" fmla="*/ 6596022 w 12233041"/>
              <a:gd name="connsiteY6" fmla="*/ 205621 h 2282917"/>
              <a:gd name="connsiteX7" fmla="*/ 5261800 w 12233041"/>
              <a:gd name="connsiteY7" fmla="*/ 8295 h 2282917"/>
              <a:gd name="connsiteX8" fmla="*/ 3542577 w 12233041"/>
              <a:gd name="connsiteY8" fmla="*/ 370232 h 2282917"/>
              <a:gd name="connsiteX9" fmla="*/ 1803496 w 12233041"/>
              <a:gd name="connsiteY9" fmla="*/ 317006 h 2282917"/>
              <a:gd name="connsiteX10" fmla="*/ 10301 w 12233041"/>
              <a:gd name="connsiteY10" fmla="*/ 297509 h 2282917"/>
              <a:gd name="connsiteX11" fmla="*/ 0 w 12233041"/>
              <a:gd name="connsiteY11" fmla="*/ 2052145 h 2282917"/>
              <a:gd name="connsiteX0" fmla="*/ 31822 w 12264863"/>
              <a:gd name="connsiteY0" fmla="*/ 2052145 h 2282917"/>
              <a:gd name="connsiteX1" fmla="*/ 12089243 w 12264863"/>
              <a:gd name="connsiteY1" fmla="*/ 2064013 h 2282917"/>
              <a:gd name="connsiteX2" fmla="*/ 12108165 w 12264863"/>
              <a:gd name="connsiteY2" fmla="*/ 149342 h 2282917"/>
              <a:gd name="connsiteX3" fmla="*/ 10484800 w 12264863"/>
              <a:gd name="connsiteY3" fmla="*/ 334 h 2282917"/>
              <a:gd name="connsiteX4" fmla="*/ 9467069 w 12264863"/>
              <a:gd name="connsiteY4" fmla="*/ 304627 h 2282917"/>
              <a:gd name="connsiteX5" fmla="*/ 8058130 w 12264863"/>
              <a:gd name="connsiteY5" fmla="*/ 8468 h 2282917"/>
              <a:gd name="connsiteX6" fmla="*/ 6627844 w 12264863"/>
              <a:gd name="connsiteY6" fmla="*/ 205621 h 2282917"/>
              <a:gd name="connsiteX7" fmla="*/ 5293622 w 12264863"/>
              <a:gd name="connsiteY7" fmla="*/ 8295 h 2282917"/>
              <a:gd name="connsiteX8" fmla="*/ 3574399 w 12264863"/>
              <a:gd name="connsiteY8" fmla="*/ 370232 h 2282917"/>
              <a:gd name="connsiteX9" fmla="*/ 1835318 w 12264863"/>
              <a:gd name="connsiteY9" fmla="*/ 317006 h 2282917"/>
              <a:gd name="connsiteX10" fmla="*/ 42123 w 12264863"/>
              <a:gd name="connsiteY10" fmla="*/ 297509 h 2282917"/>
              <a:gd name="connsiteX11" fmla="*/ 31822 w 12264863"/>
              <a:gd name="connsiteY11" fmla="*/ 2052145 h 2282917"/>
              <a:gd name="connsiteX0" fmla="*/ 69298 w 12302339"/>
              <a:gd name="connsiteY0" fmla="*/ 2052145 h 2282917"/>
              <a:gd name="connsiteX1" fmla="*/ 12126719 w 12302339"/>
              <a:gd name="connsiteY1" fmla="*/ 2064013 h 2282917"/>
              <a:gd name="connsiteX2" fmla="*/ 12145641 w 12302339"/>
              <a:gd name="connsiteY2" fmla="*/ 149342 h 2282917"/>
              <a:gd name="connsiteX3" fmla="*/ 10522276 w 12302339"/>
              <a:gd name="connsiteY3" fmla="*/ 334 h 2282917"/>
              <a:gd name="connsiteX4" fmla="*/ 9504545 w 12302339"/>
              <a:gd name="connsiteY4" fmla="*/ 304627 h 2282917"/>
              <a:gd name="connsiteX5" fmla="*/ 8095606 w 12302339"/>
              <a:gd name="connsiteY5" fmla="*/ 8468 h 2282917"/>
              <a:gd name="connsiteX6" fmla="*/ 6665320 w 12302339"/>
              <a:gd name="connsiteY6" fmla="*/ 205621 h 2282917"/>
              <a:gd name="connsiteX7" fmla="*/ 5331098 w 12302339"/>
              <a:gd name="connsiteY7" fmla="*/ 8295 h 2282917"/>
              <a:gd name="connsiteX8" fmla="*/ 3611875 w 12302339"/>
              <a:gd name="connsiteY8" fmla="*/ 370232 h 2282917"/>
              <a:gd name="connsiteX9" fmla="*/ 1872794 w 12302339"/>
              <a:gd name="connsiteY9" fmla="*/ 317006 h 2282917"/>
              <a:gd name="connsiteX10" fmla="*/ 79599 w 12302339"/>
              <a:gd name="connsiteY10" fmla="*/ 297509 h 2282917"/>
              <a:gd name="connsiteX11" fmla="*/ 69298 w 12302339"/>
              <a:gd name="connsiteY11" fmla="*/ 2052145 h 2282917"/>
              <a:gd name="connsiteX0" fmla="*/ 159612 w 12392653"/>
              <a:gd name="connsiteY0" fmla="*/ 2052145 h 2282917"/>
              <a:gd name="connsiteX1" fmla="*/ 12217033 w 12392653"/>
              <a:gd name="connsiteY1" fmla="*/ 2064013 h 2282917"/>
              <a:gd name="connsiteX2" fmla="*/ 12235955 w 12392653"/>
              <a:gd name="connsiteY2" fmla="*/ 149342 h 2282917"/>
              <a:gd name="connsiteX3" fmla="*/ 10612590 w 12392653"/>
              <a:gd name="connsiteY3" fmla="*/ 334 h 2282917"/>
              <a:gd name="connsiteX4" fmla="*/ 9594859 w 12392653"/>
              <a:gd name="connsiteY4" fmla="*/ 304627 h 2282917"/>
              <a:gd name="connsiteX5" fmla="*/ 8185920 w 12392653"/>
              <a:gd name="connsiteY5" fmla="*/ 8468 h 2282917"/>
              <a:gd name="connsiteX6" fmla="*/ 6755634 w 12392653"/>
              <a:gd name="connsiteY6" fmla="*/ 205621 h 2282917"/>
              <a:gd name="connsiteX7" fmla="*/ 5421412 w 12392653"/>
              <a:gd name="connsiteY7" fmla="*/ 8295 h 2282917"/>
              <a:gd name="connsiteX8" fmla="*/ 3702189 w 12392653"/>
              <a:gd name="connsiteY8" fmla="*/ 370232 h 2282917"/>
              <a:gd name="connsiteX9" fmla="*/ 1963108 w 12392653"/>
              <a:gd name="connsiteY9" fmla="*/ 317006 h 2282917"/>
              <a:gd name="connsiteX10" fmla="*/ 44125 w 12392653"/>
              <a:gd name="connsiteY10" fmla="*/ 297509 h 2282917"/>
              <a:gd name="connsiteX11" fmla="*/ 159612 w 12392653"/>
              <a:gd name="connsiteY11" fmla="*/ 2052145 h 228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2653" h="2282917">
                <a:moveTo>
                  <a:pt x="159612" y="2052145"/>
                </a:moveTo>
                <a:cubicBezTo>
                  <a:pt x="2167465" y="2346562"/>
                  <a:pt x="10214611" y="2368684"/>
                  <a:pt x="12217033" y="2064013"/>
                </a:cubicBezTo>
                <a:cubicBezTo>
                  <a:pt x="12445632" y="1711489"/>
                  <a:pt x="12450137" y="507136"/>
                  <a:pt x="12235955" y="149342"/>
                </a:cubicBezTo>
                <a:cubicBezTo>
                  <a:pt x="11409330" y="77459"/>
                  <a:pt x="11364126" y="-5934"/>
                  <a:pt x="10612590" y="334"/>
                </a:cubicBezTo>
                <a:cubicBezTo>
                  <a:pt x="10068228" y="25085"/>
                  <a:pt x="10107200" y="304627"/>
                  <a:pt x="9594859" y="304627"/>
                </a:cubicBezTo>
                <a:cubicBezTo>
                  <a:pt x="9071843" y="312878"/>
                  <a:pt x="8772977" y="62097"/>
                  <a:pt x="8185920" y="8468"/>
                </a:cubicBezTo>
                <a:cubicBezTo>
                  <a:pt x="7666463" y="-32784"/>
                  <a:pt x="7360482" y="197369"/>
                  <a:pt x="6755634" y="205621"/>
                </a:cubicBezTo>
                <a:cubicBezTo>
                  <a:pt x="6246851" y="205620"/>
                  <a:pt x="5979471" y="40837"/>
                  <a:pt x="5421412" y="8295"/>
                </a:cubicBezTo>
                <a:cubicBezTo>
                  <a:pt x="4403845" y="-29640"/>
                  <a:pt x="4324708" y="439843"/>
                  <a:pt x="3702189" y="370232"/>
                </a:cubicBezTo>
                <a:cubicBezTo>
                  <a:pt x="2540982" y="-24762"/>
                  <a:pt x="2582187" y="267501"/>
                  <a:pt x="1963108" y="317006"/>
                </a:cubicBezTo>
                <a:cubicBezTo>
                  <a:pt x="1379608" y="322883"/>
                  <a:pt x="456845" y="-104401"/>
                  <a:pt x="44125" y="297509"/>
                </a:cubicBezTo>
                <a:cubicBezTo>
                  <a:pt x="-77929" y="839869"/>
                  <a:pt x="83966" y="1446006"/>
                  <a:pt x="159612" y="2052145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273847" y="2059863"/>
            <a:ext cx="16273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9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02196" y="5994903"/>
            <a:ext cx="5420962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Creative hand-painted watercolor work summary report work report business summary plan description of the summary of the content of the text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6" name="文本框 25"/>
          <p:cNvSpPr txBox="1"/>
          <p:nvPr/>
        </p:nvSpPr>
        <p:spPr>
          <a:xfrm>
            <a:off x="4543203" y="5312196"/>
            <a:ext cx="3262376" cy="707858"/>
          </a:xfrm>
          <a:prstGeom prst="rect">
            <a:avLst/>
          </a:prstGeom>
          <a:noFill/>
        </p:spPr>
        <p:txBody>
          <a:bodyPr wrap="none" lIns="91412" tIns="45706" rIns="91412" bIns="45706" rtlCol="0">
            <a:spAutoFit/>
          </a:bodyPr>
          <a:lstStyle/>
          <a:p>
            <a:pPr algn="ctr" defTabSz="1218804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completion of the work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18335" y="3508535"/>
            <a:ext cx="1506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400" dist="25400" dir="2700000" algn="tl">
                    <a:srgbClr val="000000">
                      <a:alpha val="20000"/>
                    </a:srgbClr>
                  </a:outerShdw>
                </a:effectLst>
                <a:cs typeface="+mn-ea"/>
                <a:sym typeface="+mn-lt"/>
              </a:rPr>
              <a:t>PART TWO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dist="25400" dir="2700000" algn="tl">
                  <a:srgbClr val="000000">
                    <a:alpha val="20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395338" y="657922"/>
            <a:ext cx="616733" cy="531565"/>
            <a:chOff x="10703560" y="432490"/>
            <a:chExt cx="780907" cy="67306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611738"/>
              <a:ext cx="420660" cy="49381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611738"/>
              <a:ext cx="420660" cy="493819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3807" y="432490"/>
              <a:ext cx="420660" cy="49381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79720" y="432490"/>
              <a:ext cx="420660" cy="493819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3560" y="432490"/>
              <a:ext cx="420660" cy="493819"/>
            </a:xfrm>
            <a:prstGeom prst="rect">
              <a:avLst/>
            </a:prstGeom>
          </p:spPr>
        </p:pic>
      </p:grpSp>
      <p:cxnSp>
        <p:nvCxnSpPr>
          <p:cNvPr id="7" name="直接连接符 6"/>
          <p:cNvCxnSpPr/>
          <p:nvPr/>
        </p:nvCxnSpPr>
        <p:spPr>
          <a:xfrm flipV="1">
            <a:off x="8711787" y="2579599"/>
            <a:ext cx="302477" cy="404023"/>
          </a:xfrm>
          <a:prstGeom prst="line">
            <a:avLst/>
          </a:prstGeom>
          <a:ln w="19050">
            <a:solidFill>
              <a:schemeClr val="tx1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2162768" y="3882786"/>
            <a:ext cx="126695" cy="126695"/>
          </a:xfrm>
          <a:prstGeom prst="ellipse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19200" y="1523363"/>
            <a:ext cx="80211" cy="802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890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9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0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 tmFilter="0,0; .5, 1; 1, 1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1" grpId="0" animBg="1"/>
          <p:bldP spid="37" grpId="0"/>
          <p:bldP spid="40" grpId="0"/>
          <p:bldP spid="66" grpId="0"/>
          <p:bldP spid="17" grpId="0"/>
          <p:bldP spid="29" grpId="0" animBg="1"/>
          <p:bldP spid="25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73CFF89-F83F-41D5-BBB0-9172F16EFBFC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RESENTATION_TITLE" val="02.23.02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DniXNL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54lzSw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DniXNL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OeJc0s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OeJc0t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Glhnks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Glhnkua+ZZkawAAAGsAAAAcAAAAdW5pdmVyc2FsL2xvY2FsX3NldHRpbmdzLnhtbLOxr8jNUShLLSrOzM+zVTLUM1BSSM1Lzk/JzEu3VQoNcdO1UFIoLknMS0nMyc9LtVXKy1dSsLfjssnJT07MCU4tKQEqLFYoyEmsTC0KSc0FMkpS/RJzgSqf7ZnyfMmuZ9Pan6/Yr6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lhnkuwhyP0bAEAAPcCAAApAAAAdW5pdmVyc2FsL3NraW5fY3VzdG9taXphdGlvbl9zZXR0aW5ncy54bWyNUttKJDEQffcrgj8wSSq3hnYgt5Z5UdEBn5vp7NKsppdOxGXJx5t2dxhHRzT1VHVOnaIqp02/xmifUp4ex799Hqd4F3Ie48+0PkOo3U0P03wzhxRyWh0q92McpudN/DEttVpNuY9DPw92QdMao+71ISW1cqpmzDCKJPPUK+Q8txVrwDVgK+Yose3qncQ/3TnsQsynVdvVEfqxYRNTmPMmDuHPGo7Zb6HjDS7nfhgrL60FW6LspxbHlkCMcMl9oRoABLLcEYeLlI3UBHnMOIZiFAUKiHBOGlGIpBxq1jWiqjDfCMQkY9QV6mntRlobR22R0BCi6zSvGlu6zkiMESEEmCtcQGcwqmyoGhrUckBwYEAUbTRRgDrbmY4V77ywHCnqBcaFGQMYH4572O7tuQ7Vb6+zP+cXgie/4CS6eGt1wlzt7mmeK3kbHn8/9Dmgcbg4v7n1d/5qq7eb66vz/7589fCetZi1bv2pt18AUEsDBBQAAgAIAGphnksk4P8XxAwAAGMZAAAXAAAAdW5pdmVyc2FsL3VuaXZlcnNhbC5wbmftV2lcU+eaP4rFTi0gagqyO7bSRcSoARSTuADiKJuEIrKLlssuyCEGCNFLWwRF2t5b8IIhEiwBwk5DMAFCReDWGFBZwmKkgiEkhyRgICFkm4P2zm9mvs3n4cP5nfP83/c9z/p/znPy/X1PmXxk9REAACanvT3OAYARAgA23vzQGEaMf+Lvhm8brp47dQJoGLARw8Km2OM+xwGguWiLNvoDWP63K94hVwHAtGft2tCfUn0JACxXTnscx12LkArO0C8Jx/tf68/mANhjVSeMpz91256/G/GxB+7xJYcvN3lUnLb5ouBzX49Ntn/Z/9f7Nx22Dedv3vpi4KhnjatKSZygBU+BE4bwCfbqhSsB7IT6oKCEkWgspzaI7VxXJS5L6QohKsdj6X4Y9ZvHm+2zYXOuPDSvtai1nhWn4bIXey2kT2DszIhZzJH8gjMl+xhbNgJAXaBt6jbEFMlAZMOL3S4j2y0kd6uT9/z5jFmdq8z4l8DaCW9hb4NDcswDBz+aB2wAAA8P2PGt5uvgOrgOroPr4Dq4Dq6D6+A6uA7+PwT3ZWukzK8A4PrQ//FH4Q0uYHGZH9kYkaMWjswUYbsy5yryvsZPEVUoWnKwoItFBrPYUgCI6iQ85RcyB26xdMLvLCLGEsLOc0ePxOhkLYMwlGdjIbdFRMLvkLzKkielzDNqk1MEsuQsAGifoFFyMnldhHvVqdFJoUxe64XZjkICPkAl3jfJaeysnBbTKMkpfzAakvFMdI2IQtJ7uKaI/UirQ5K/+WEeSrQkvYJC5+ikKY76xSJSGIrSQzDoVM5yTXAEQVhAUOjOcXmKb0BKobBrVUL/arZQge+M5KO9BqaPtDmpSjjayzMZVbN49sB0yd/9dm8wpb26je67b6nXqzjMSTT9MgssOi5gxuq+17wKSI24Vb9mR77VPcGVHhNHI0ay/kU981XmCAHxKZhjEsWV56jYfxsSptl4STUF+RMi/MvUfmFT9Q1Nu/MTOcmgYRw/D43E1YdyCwnL7dU3MnnW2EEog9X/z5Cw/iphfCj0FmoOU4iWB55UYF/XcZVxn3aPV7vG2xHe/KhcVt5Nn8RAo4f3gPYUYVla1ilPfOXAreQsX7pxNKqdPmT1AOQ+jT82YbIiIYsJDsElDK7wR7oOY/YMCl/9KH+VcHih4XqdpjanYauNavzmT81haLs+x2CUNwUb1L7YZz25f+co2ss3y5ZhMiPy4Y64FPUrKqjT/JVvFf4Ur41hKZLtf8hA5dh7K1zASPxkjhV1+u990f/O9jpm8h+iG6+PYGpWloeJLR3y+IVwGneMTumnfYhasM9dtbpXdPnJtaPD14nqmpO6rCEiW4ZMm4CqKVAqK+mhuYWCECtd07T1vabzGhlKaQlOYtc0LbMVdV2Ru748EXOdzysbcf9N4d5LtvrnHXzP4Q5Zl3VAs00Uf5B7g7CTazZzgC1kmkzACX4BjYEPk5jOz9H2ZhXsZCAjMO+RjUL1eTGLuB9+qRdoiWPqNNsQFchuaJZXnMsKMfk0oev+CgiqBCk7EQKhRUAzW8baMMZDkpAPh6S5IcyB5lps2aQ0l3iz4JnlH6Di+yMPLgsOIHaAe7Pwe9F5QXn7ebtcSTTqgH2e289qd0TrhRwbDK5PZSvpSA3pqZLjEjNvP+A3Q2nUjX+sLo+GpjAa6f11k2atyeQYpYwtb9NEB3NCcHtp4aLPWNLT0m0IxMeQHhdrguu3uJQnjCrqqdaF5UKpU8NE5KMKYynIwS0VLlj/GECLWUA3BpYcNBtNcMA2ttqMDbbBibxqu9z+UtQWlhCwKKE3tolSMn3mGqyv80x1FqsNQYKuuyBk07rk/EVBgb/Js76oJLKwwrHHbT4ublKYmhEfyX/tednj8d1gIzWyEWNrKRqMHLb7DVlcJmebA2AOOdmqia97RY6E6wX8x25cxkOnskd7RtD2/BoLRhFWf016lSRQ/wIH3uWMPjuxc8OvS8OBfuHlkZzQWYJz59ILSb5j+Xn06lxlqDPtqGa+tcS5Mqec/wUYgmr0LVG0iZW9daGxZSwnRqGCMOMymjHMSXCXTJFLIzWNOeWqmBpuvQJSvekYeBGn7P0hm3MCB2zmo+3dl0+s8FyntIaDBgn/O/WvQ+GuADTSvCSAxA2jPjFR4Y0QVGWGWYmChMNlZ1EkbfL5HOpbtYhCuYc1ntfMKfvXtCJ5RhqruUFRoesAq2Y2+MoIbvJoG3NjZVUz1sUHJDKexpGVGgR1o1u7TO2WWFrM5dHIcKnMEVde50kTxJh4KyPBOSSS4kq9aDf3NRDGShe/0ZoboXglrUsD7vJ7ew+SPvKHRnHRSGc2PZnylAW27QxMmnJLCcfdVpObfZPw3/XerL18tFDHjpsie6FdWMSW/GrAtCELY1pWheS4S9P5Jsfke/UTgT7cDdKVpfs5Miq1A+awo6joRoZPmXHfjEBz2MGrOz3PU0qddIQrLGk2LlERR6Xe1rkVR8p60qqrq/u9mH4u5oju38DB/uihQ7P4916AjZWa2hpjDqrdafcnEvJyKdYsM8E/rJh7myuuIjigMQLLqX7LXJlwVwBbovx9LWClcOtqG1GOOG6BqBcPO/VEfYvzUTjat5709BQrf99DvZgLN78puiMl++2bDUi6Ij6CaXqF8S54fVrZuyx1ysD0SKhq8bMZ5Jztcf9AkzZIswNVVepMG2j8bTFRv+PiY2/yKAs18vp4jL6LRTwAjY5XVbEEMewEd75nbwf5l7aErjp1E60UO2jt0Wv4k0Vi3P7h3OUiknZG0kjSQZLmfjv2o1wzTDtL2jbpW2xu0RSuyrZx8YnJwU+IYXa8CtHKx1E8Cu72DcV+486Z7XnI7gjT+wkTLvvLOd1HTYkX9N89IKZrLo3Wt/r4xLj3qY5JplCFxIN6dCO/xqEmbtO4lvhT9PxU652CzER43/aA5gWKQRsLisj48m9Pov35D68tTv9+gJFYPxT+yULr/6ygTv0q9K6CJg7dD/fy3Jnn5GRYHdpnNKPeXgTmbZLWvs9lvNUkkvTCfwgTEEB5NozjDiBRpjorUwRieWzuXbwrMPntovKsiR/mhlsYvviQ7kGWKCa2IxdVRXi1onJbq5/uzDWaajJZ9FIXk7+wqy3z9o0cMp5AgXlYJ+es7BMBQ2+H7hBBTcw7TxVJDc3Td4sDkCkz/s/9NTSlZw0lgdwsQFyaaeHuolLttgv0Y164sxKsvrantPh1E8+J+bIlc7HXIljeqbITPb06iMan3bWGRraEqbLHT6myw2gRDv3u7gItKCqBXT8vhxo5mGUL8hmTb1xNZBDe26lVu8UH5d2gOJU4PAg9hUYcsmCSvqSNSIvgXuwCsos1laa5tYp+2scoUmLPOadAzYOcCDvZoX20vvKZjmbSULeVpNm/KD+ZlLj7yz3LH8yvmvYesJIMEBU8V7/hQa7a7OhCt6RLI0vYXB+mYd04FCwpd9bMlReVDd+60OmdoXDp3LMWqG9iFw1B906975hsePxhCizYKzzqNPNZ0uC8cjIFSyhJN/2+9rHQ4deBspIaWGOXepZePJM9Z/w8rCara74yC2N3Ai8AElVvuc7M/9b1l4b8mHDXp15Mg+qZEeZbfrH+tliY5ipID2Tb8LuSt/J+Zom4GJZoZteaIcnvBgHG8nlQEzVaf7VO0ogmK5tox3FnPXqXa6w9rv4iU7cUydTXPhSARk1lzhztgdWcXsKfH69VWNkkscksACk2JdXK/fduruDKg9y04mzoTzNn+CufBfGfw2xk02MkbP5YzHCSoS5UZNkJf62kSvkZOL9+PRmRwzlSBn+f2TFIJNSuUjN0ceOE+0/Uz02oD8+t5daWNo52HDyXufdzAKtBRbQ2fiBoG2SBd3ghetlL9y8HoP6L7I5b6jU+XgIYt79P0i/kYevKCbP/yOh+wpBKmVNd8QDvZxkLalDC/pwkPYgoCX9nluaMwVCQINhniFkK0RbN8FuG9KQd0LwtQsSIwDs1Yw3qwVCDqzTEKRRKL/lAS73DP/rYuYb1tNXtkx3XI200qq8ydlrYKRxd8q4dTJZXuxWZtRAzXsZSiBlvBQUaOYdTePP1dO8tR+571gCAKKgz+urt6GaofeF8T22beGtKn9QWIfSXu9k9invVW+ddLQ8ejrYHWR8X5NnnrLxp+qHU8XPgegxY3pfNHsOHXetMMWB8EQj+LX4kSfeGc70Ri3J/3/8AICzlf83fP26BR+twdyN4oi6T5G/BahdOum//l6BbCvwvgW7wwdTDB5RBtgFDp3HDS1MGPTN8K7xasxp9tqSSWmVP0qYu61RTzK/gkR7njHPVHqj/2rDZPGxTofVh76/hs8BpT1+PhhNRf/1PUEsDBBQAAgAIAGphnktwa966SwAAAGoAAAAbAAAAdW5pdmVyc2FsL3VuaXZlcnNhbC5wbmcueG1ss7GvyM1RKEstKs7Mz7NVMtQzULK34+WyKShKLctMLVeoAIoBBSFASaESyDVCcMszU0oybJXMzUwRYhmpmekZJbZKpuYmcEF9oJEAUEsBAgAAFAACAAgAQ5RXRw3AMR7AAQAA2gMAAA8AAAAAAAAAAQAAAAAAAAAAAG5vbmUvcGxheWVyLnhtbFBLAQIAABQAAgAIAOeJc0sVDq0oZAQAAAcRAAAdAAAAAAAAAAEAAAAAAO0BAAB1bml2ZXJzYWwvY29tbW9uX21lc3NhZ2VzLmxuZ1BLAQIAABQAAgAIAOeJc0sIfgsjKQMAAIYMAAAnAAAAAAAAAAEAAAAAAIwGAAB1bml2ZXJzYWwvZmxhc2hfcHVibGlzaGluZ19zZXR0aW5ncy54bWxQSwECAAAUAAIACADniXNLtfwJZLoCAABVCgAAIQAAAAAAAAABAAAAAAD6CQAAdW5pdmVyc2FsL2ZsYXNoX3NraW5fc2V0dGluZ3MueG1sUEsBAgAAFAACAAgA54lzSyqWD2f+AgAAlwsAACYAAAAAAAAAAQAAAAAA8wwAAHVuaXZlcnNhbC9odG1sX3B1Ymxpc2hpbmdfc2V0dGluZ3MueG1sUEsBAgAAFAACAAgA54lzS2hxUpGaAQAAHwYAAB8AAAAAAAAAAQAAAAAANRAAAHVuaXZlcnNhbC9odG1sX3NraW5fc2V0dGluZ3MuanNQSwECAAAUAAIACABpYZ5LPTwv0cEAAADlAQAAGgAAAAAAAAABAAAAAAAMEgAAdW5pdmVyc2FsL2kxOG5fcHJlc2V0cy54bWxQSwECAAAUAAIACABpYZ5LmvmWZGsAAABrAAAAHAAAAAAAAAABAAAAAAAFEwAAdW5pdmVyc2FsL2xvY2FsX3NldHRpbmdzLnhtbFBLAQIAABQAAgAIAESUV0cjtE77+wIAALAIAAAUAAAAAAAAAAEAAAAAAKoTAAB1bml2ZXJzYWwvcGxheWVyLnhtbFBLAQIAABQAAgAIAGlhnkuwhyP0bAEAAPcCAAApAAAAAAAAAAEAAAAAANcWAAB1bml2ZXJzYWwvc2tpbl9jdXN0b21pemF0aW9uX3NldHRpbmdzLnhtbFBLAQIAABQAAgAIAGphnksk4P8XxAwAAGMZAAAXAAAAAAAAAAAAAAAAAIoYAAB1bml2ZXJzYWwvdW5pdmVyc2FsLnBuZ1BLAQIAABQAAgAIAGphnktwa966SwAAAGoAAAAbAAAAAAAAAAEAAAAAAIMlAAB1bml2ZXJzYWwvdW5pdmVyc2FsLnBuZy54bWxQSwUGAAAAAAwADACGAwAAByY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jpppt.com">
  <a:themeElements>
    <a:clrScheme name="自定义 87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262626"/>
      </a:hlink>
      <a:folHlink>
        <a:srgbClr val="BA6906"/>
      </a:folHlink>
    </a:clrScheme>
    <a:fontScheme name="xzmvriib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1708</Words>
  <Application>Microsoft Office PowerPoint</Application>
  <PresentationFormat>宽屏</PresentationFormat>
  <Paragraphs>238</Paragraphs>
  <Slides>29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等线</vt:lpstr>
      <vt:lpstr>思源黑体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www.jpppt.com</cp:keywords>
  <dc:description>www.jpppt.com</dc:description>
  <cp:lastModifiedBy/>
  <cp:revision>1</cp:revision>
  <dcterms:created xsi:type="dcterms:W3CDTF">2018-10-17T03:40:42Z</dcterms:created>
  <dcterms:modified xsi:type="dcterms:W3CDTF">2021-08-23T03:22:20Z</dcterms:modified>
</cp:coreProperties>
</file>